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8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124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599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613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627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073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3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9256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019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858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4431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318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D8BA5-4840-456E-BA97-95586D87926C}" type="datetimeFigureOut">
              <a:rPr lang="pt-BR" smtClean="0"/>
              <a:t>11/06/2024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BBB3D-933B-4CF9-AD05-F7FE99900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306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922537" y="2156663"/>
            <a:ext cx="768191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Berlin Sans FB Demi" panose="020E0802020502020306" pitchFamily="34" charset="0"/>
              </a:rPr>
              <a:t>Ministério das Comunicações publica portaria do Programa Brasil Digital</a:t>
            </a:r>
          </a:p>
          <a:p>
            <a:pPr algn="ctr"/>
            <a:r>
              <a:rPr lang="pt-BR" dirty="0" smtClean="0"/>
              <a:t>Câmaras Municipais e Assembleias Legislativas podem ter emissoras</a:t>
            </a:r>
          </a:p>
          <a:p>
            <a:pPr algn="ctr"/>
            <a:r>
              <a:rPr lang="pt-BR" dirty="0" smtClean="0"/>
              <a:t>de televisão financiadas pelo governo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15961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ementa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23</Words>
  <Application>Microsoft Office PowerPoint</Application>
  <PresentationFormat>Apresentação na tela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Jose Garcia Pereira</dc:creator>
  <cp:lastModifiedBy>Maria Jose Garcia Pereira</cp:lastModifiedBy>
  <cp:revision>3</cp:revision>
  <dcterms:created xsi:type="dcterms:W3CDTF">2024-06-11T13:11:41Z</dcterms:created>
  <dcterms:modified xsi:type="dcterms:W3CDTF">2024-06-11T13:35:13Z</dcterms:modified>
</cp:coreProperties>
</file>