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86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651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60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7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38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766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83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49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825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31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2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92E4-CCE1-4A08-99FE-61853D7A0081}" type="datetimeFigureOut">
              <a:rPr lang="pt-BR" smtClean="0"/>
              <a:t>16/10/2012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716F3-CCC5-418D-AE06-2496CE29F9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17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793722"/>
            <a:ext cx="7772400" cy="481483"/>
          </a:xfrm>
        </p:spPr>
        <p:txBody>
          <a:bodyPr>
            <a:normAutofit/>
          </a:bodyPr>
          <a:lstStyle/>
          <a:p>
            <a:r>
              <a:rPr lang="pt-BR" sz="1800" dirty="0" smtClean="0"/>
              <a:t>Ulysses Guimarães levantando a Constituição de 1988</a:t>
            </a:r>
            <a:endParaRPr lang="pt-BR" sz="1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:\SEHID-16 DETAQ 230974\Meus Documentos\Expediente 2012\PESQUISA\Ulysses Guimarães\Vídeos\Disc\19759 - levantando a constiutiçã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8" y="1246188"/>
            <a:ext cx="6702425" cy="436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220788" y="5949280"/>
            <a:ext cx="1406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3825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Ulysses com Roberto Freire e Paulo Delgado</a:t>
            </a:r>
            <a:endParaRPr lang="pt-BR" sz="1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904" y="2631027"/>
            <a:ext cx="3822192" cy="246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331640" y="55172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733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Ulysses assinando a Constituição de 1988</a:t>
            </a:r>
            <a:endParaRPr lang="pt-BR" sz="1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1268" name="Picture 4" descr="D:\SEHID-16 DETAQ 230974\Meus Documentos\Expediente 2012\PESQUISA\Ulysses Guimarães\Vídeos\Disc\Dep. Ulysses Guimarães assinando a constituição em seu gabinete, 05.10.1988 - 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05" y="1628800"/>
            <a:ext cx="287035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9552" y="64533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2432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Ulysses assinando a Constituição de 1988</a:t>
            </a:r>
            <a:endParaRPr lang="pt-BR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01" y="1600200"/>
            <a:ext cx="29361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483768" y="630932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6704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11 agosto de 1988- representação do Conselho de Direitos da Mulher em audiência com Ulysses</a:t>
            </a:r>
            <a:endParaRPr lang="pt-BR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2" y="1600200"/>
            <a:ext cx="678591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87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Ulysses Guimarães Ministro da Indústria e Comércio-Gabinete Tancredo Neves </a:t>
            </a:r>
            <a:br>
              <a:rPr lang="pt-BR" sz="1800" dirty="0" smtClean="0"/>
            </a:br>
            <a:r>
              <a:rPr lang="pt-BR" sz="1800" dirty="0" smtClean="0"/>
              <a:t>11 de junho de 1962</a:t>
            </a:r>
            <a:endParaRPr lang="pt-BR" sz="1800" dirty="0"/>
          </a:p>
        </p:txBody>
      </p:sp>
      <p:pic>
        <p:nvPicPr>
          <p:cNvPr id="14338" name="Picture 2" descr="D:\SEHID-16 DETAQ 230974\Meus Documentos\Expediente 2012\PESQUISA\Ulysses Guimarães\Vídeos\Disc\Dep. Ulysses Guimarães, 26.06.1962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80" y="2000091"/>
            <a:ext cx="5806440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602128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1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000" dirty="0" smtClean="0"/>
              <a:t>Reunião do </a:t>
            </a:r>
            <a:r>
              <a:rPr lang="pt-BR" sz="2000" dirty="0" err="1" smtClean="0"/>
              <a:t>MDB</a:t>
            </a:r>
            <a:r>
              <a:rPr lang="pt-BR" sz="2000" dirty="0" smtClean="0"/>
              <a:t> – Com Marcos Freire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5362" name="Picture 2" descr="D:\SEHID-16 DETAQ 230974\Meus Documentos\Expediente 2012\PESQUISA\Ulysses Guimarães\Vídeos\Disc\Reunião MDB, sem data -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64" y="1412777"/>
            <a:ext cx="721023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1560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19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Ulysses sorrindo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3960439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16386" name="Picture 2" descr="D:\SEHID-16 DETAQ 230974\Meus Documentos\Expediente 2012\PESQUISA\Ulysses Guimarães\Vídeos\Disc\Ulysses 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3"/>
            <a:ext cx="230425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SEHID-16 DETAQ 230974\Meus Documentos\Expediente 2012\PESQUISA\Ulysses Guimarães\Vídeos\Disc\Ulysses 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590" y="1658359"/>
            <a:ext cx="2305506" cy="324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:\SEHID-16 DETAQ 230974\Meus Documentos\Expediente 2012\PESQUISA\Ulysses Guimarães\Vídeos\Disc\Ulysses 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9561" y="1658360"/>
            <a:ext cx="2332839" cy="330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63093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397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Promulgação da Constituição de 1988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7410" name="Picture 2" descr="D:\SEHID-16 DETAQ 230974\Meus Documentos\Expediente 2012\PESQUISA\Ulysses Guimarães\Vídeos\Disc\Ulysses Guimarães ANC Promulgação 05-10-8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19" y="1381765"/>
            <a:ext cx="7002209" cy="48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Ulysses para sempre em nossa memória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8434" name="Picture 2" descr="D:\SEHID-16 DETAQ 230974\Meus Documentos\Expediente 2012\PESQUISA\Ulysses Guimarães\Vídeos\Disc\19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8454"/>
            <a:ext cx="8136904" cy="471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623731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934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Ulisses levantando a Constituição de 1988</a:t>
            </a:r>
            <a:endParaRPr lang="pt-BR" sz="1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67719"/>
            <a:ext cx="53340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91680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6062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Ulysses sorrindo- ao lado Mário Covas</a:t>
            </a:r>
            <a:endParaRPr lang="pt-BR" sz="1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59" y="1600200"/>
            <a:ext cx="303808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971600" y="62373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426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Convenção do PMDB</a:t>
            </a:r>
            <a:endParaRPr lang="pt-BR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708" y="2276697"/>
            <a:ext cx="5434584" cy="317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83568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87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Na constituinte de 1987/1988, ao lado do Senador Mauro Benevides</a:t>
            </a:r>
            <a:endParaRPr lang="pt-BR" sz="1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12" y="2025237"/>
            <a:ext cx="5141976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616530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853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Convenção do PMDB- ao fundo Jarbas Vasconcelos e Luiz Henrique</a:t>
            </a:r>
            <a:endParaRPr lang="pt-BR" sz="1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980" y="2121249"/>
            <a:ext cx="4892040" cy="348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99592" y="60932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906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800" dirty="0" smtClean="0"/>
              <a:t>Ulysses</a:t>
            </a:r>
            <a:endParaRPr lang="pt-BR" sz="1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4" y="1600200"/>
            <a:ext cx="335801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755576" y="60212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0458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Ulysses na Constituinte 1987/1988- Com Bernardo Cabral</a:t>
            </a:r>
            <a:endParaRPr lang="pt-BR" sz="1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5"/>
            <a:ext cx="6098453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043608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117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1600" dirty="0" smtClean="0"/>
              <a:t>Ulysses com Bernardo Cabral e Marcelo Cordeiro</a:t>
            </a:r>
            <a:endParaRPr lang="pt-BR" sz="16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169" y="1600200"/>
            <a:ext cx="646566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9552" y="63093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Arquivo </a:t>
            </a:r>
            <a:r>
              <a:rPr lang="pt-BR" dirty="0" err="1" smtClean="0"/>
              <a:t>CeDI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8929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155</Words>
  <Application>Microsoft Office PowerPoint</Application>
  <PresentationFormat>Apresentação na tela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Ulysses Guimarães levantando a Constituição de 1988</vt:lpstr>
      <vt:lpstr>Ulisses levantando a Constituição de 1988</vt:lpstr>
      <vt:lpstr>Ulysses sorrindo- ao lado Mário Covas</vt:lpstr>
      <vt:lpstr>Convenção do PMDB</vt:lpstr>
      <vt:lpstr>Na constituinte de 1987/1988, ao lado do Senador Mauro Benevides</vt:lpstr>
      <vt:lpstr>Convenção do PMDB- ao fundo Jarbas Vasconcelos e Luiz Henrique</vt:lpstr>
      <vt:lpstr>Ulysses</vt:lpstr>
      <vt:lpstr>Ulysses na Constituinte 1987/1988- Com Bernardo Cabral</vt:lpstr>
      <vt:lpstr>Ulysses com Bernardo Cabral e Marcelo Cordeiro</vt:lpstr>
      <vt:lpstr>Ulysses com Roberto Freire e Paulo Delgado</vt:lpstr>
      <vt:lpstr>Ulysses assinando a Constituição de 1988</vt:lpstr>
      <vt:lpstr>Ulysses assinando a Constituição de 1988</vt:lpstr>
      <vt:lpstr>11 agosto de 1988- representação do Conselho de Direitos da Mulher em audiência com Ulysses</vt:lpstr>
      <vt:lpstr>Ulysses Guimarães Ministro da Indústria e Comércio-Gabinete Tancredo Neves  11 de junho de 1962</vt:lpstr>
      <vt:lpstr>Reunião do MDB – Com Marcos Freire</vt:lpstr>
      <vt:lpstr>Ulysses sorrindo</vt:lpstr>
      <vt:lpstr>Promulgação da Constituição de 1988</vt:lpstr>
      <vt:lpstr>Ulysses para sempre em nossa memória</vt:lpstr>
    </vt:vector>
  </TitlesOfParts>
  <Company>Câmara dos Deputados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Ulysses Guimarães levantando a Constituição de 1988</dc:title>
  <dc:creator>Câmara dos Deputados</dc:creator>
  <cp:lastModifiedBy>Câmara dos Deputados</cp:lastModifiedBy>
  <cp:revision>23</cp:revision>
  <dcterms:created xsi:type="dcterms:W3CDTF">2012-10-16T19:07:19Z</dcterms:created>
  <dcterms:modified xsi:type="dcterms:W3CDTF">2012-10-16T21:38:07Z</dcterms:modified>
</cp:coreProperties>
</file>