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268" r:id="rId3"/>
    <p:sldId id="275" r:id="rId4"/>
    <p:sldId id="281" r:id="rId5"/>
    <p:sldId id="277" r:id="rId6"/>
    <p:sldId id="289" r:id="rId7"/>
    <p:sldId id="291" r:id="rId8"/>
    <p:sldId id="278" r:id="rId9"/>
    <p:sldId id="288" r:id="rId10"/>
    <p:sldId id="276" r:id="rId11"/>
    <p:sldId id="272" r:id="rId12"/>
    <p:sldId id="265" r:id="rId13"/>
    <p:sldId id="266" r:id="rId14"/>
    <p:sldId id="267" r:id="rId15"/>
    <p:sldId id="292" r:id="rId16"/>
    <p:sldId id="282" r:id="rId17"/>
    <p:sldId id="284" r:id="rId18"/>
    <p:sldId id="29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F4E1CC"/>
    <a:srgbClr val="EFD2B3"/>
    <a:srgbClr val="EBC79E"/>
    <a:srgbClr val="083763"/>
    <a:srgbClr val="085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3548" autoAdjust="0"/>
  </p:normalViewPr>
  <p:slideViewPr>
    <p:cSldViewPr>
      <p:cViewPr>
        <p:scale>
          <a:sx n="80" d="100"/>
          <a:sy n="80" d="100"/>
        </p:scale>
        <p:origin x="-168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CDA131-6E47-4FCC-B1EF-4A81302571A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2E9E4D4-22BB-467A-97AC-28F16DB5AE95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20/6/13</a:t>
          </a:r>
          <a:endParaRPr lang="pt-BR" sz="1500" b="1" dirty="0">
            <a:latin typeface="Microsoft Tai Le" pitchFamily="34" charset="0"/>
            <a:cs typeface="Microsoft Tai Le" pitchFamily="34" charset="0"/>
          </a:endParaRPr>
        </a:p>
      </dgm:t>
    </dgm:pt>
    <dgm:pt modelId="{04A8856D-A324-49E6-BC95-12A4FD3DA919}" type="parTrans" cxnId="{6A583496-4377-411A-A06F-3C635D31824D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0E98935C-38E5-435E-9DAD-DA8F43F2A5FC}" type="sibTrans" cxnId="{6A583496-4377-411A-A06F-3C635D31824D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4CDBC465-2824-4BB0-A0F3-E09DA352A704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Criação da </a:t>
          </a:r>
          <a:r>
            <a:rPr lang="pt-BR" b="1" dirty="0" err="1" smtClean="0">
              <a:latin typeface="Microsoft Tai Le" pitchFamily="34" charset="0"/>
              <a:cs typeface="Microsoft Tai Le" pitchFamily="34" charset="0"/>
            </a:rPr>
            <a:t>Corregedoria-Geral</a:t>
          </a:r>
          <a:r>
            <a:rPr lang="pt-BR" b="1" dirty="0" smtClean="0">
              <a:latin typeface="Microsoft Tai Le" pitchFamily="34" charset="0"/>
              <a:cs typeface="Microsoft Tai Le" pitchFamily="34" charset="0"/>
            </a:rPr>
            <a:t> do MF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8541CA76-268D-48DF-946E-242EC2DE5E3C}" type="parTrans" cxnId="{70AE52B2-EAF8-448F-B67D-2CF7C0210E66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C8BF0653-C64E-4389-9BD2-F5D91FAF0A24}" type="sibTrans" cxnId="{70AE52B2-EAF8-448F-B67D-2CF7C0210E66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8CC5C519-CC03-474B-83BD-7B37DEE8122D}">
      <dgm:prSet phldrT="[Texto]"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Decreto nº 8.029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1260E1F9-FB8E-4D1A-A1C4-D79E2A64C1AD}" type="parTrans" cxnId="{76765177-11CC-4E77-9A22-5E0BA6DFE36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51AD125F-FFC4-44CC-9D0B-13E950E990DC}" type="sibTrans" cxnId="{76765177-11CC-4E77-9A22-5E0BA6DFE36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D68EB27-2CA6-4AFC-A4C6-9ACF7158EE83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02/4/14</a:t>
          </a:r>
          <a:endParaRPr lang="pt-BR" sz="1500" b="1" dirty="0">
            <a:latin typeface="Microsoft Tai Le" pitchFamily="34" charset="0"/>
            <a:cs typeface="Microsoft Tai Le" pitchFamily="34" charset="0"/>
          </a:endParaRPr>
        </a:p>
      </dgm:t>
    </dgm:pt>
    <dgm:pt modelId="{B1226943-EA97-492F-8E31-06719EBB3EF6}" type="parTrans" cxnId="{0C58D49F-0A82-43C5-B5CD-F61BB9F39381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B62C3DD3-3067-4AEF-9C3D-EAE045C2C81A}" type="sibTrans" cxnId="{0C58D49F-0A82-43C5-B5CD-F61BB9F39381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5D8A013-46D1-4365-9B58-020724709E4A}">
      <dgm:prSet phldrT="[Texto]"/>
      <dgm:spPr/>
      <dgm:t>
        <a:bodyPr/>
        <a:lstStyle/>
        <a:p>
          <a:r>
            <a:rPr lang="pt-BR" b="0" dirty="0" smtClean="0">
              <a:latin typeface="Microsoft Tai Le" pitchFamily="34" charset="0"/>
              <a:cs typeface="Microsoft Tai Le" pitchFamily="34" charset="0"/>
            </a:rPr>
            <a:t>Nota de Instrução nº 015/2014/COGER-MF  e autorização do Ministro</a:t>
          </a:r>
          <a:endParaRPr lang="pt-BR" b="0" dirty="0">
            <a:latin typeface="Microsoft Tai Le" pitchFamily="34" charset="0"/>
            <a:cs typeface="Microsoft Tai Le" pitchFamily="34" charset="0"/>
          </a:endParaRPr>
        </a:p>
      </dgm:t>
    </dgm:pt>
    <dgm:pt modelId="{3B2282A4-AAAD-40D6-803D-1367200A36FB}" type="parTrans" cxnId="{FA1192A2-5061-4B01-9E0E-0E561A7329B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E7906D78-3945-461D-8E66-F7BE21A899A9}" type="sibTrans" cxnId="{FA1192A2-5061-4B01-9E0E-0E561A7329B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AF48B73D-629D-4B59-95D8-ACF9F776A866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04/4/14</a:t>
          </a:r>
          <a:endParaRPr lang="pt-BR" sz="1500" b="1" dirty="0">
            <a:latin typeface="Microsoft Tai Le" pitchFamily="34" charset="0"/>
            <a:cs typeface="Microsoft Tai Le" pitchFamily="34" charset="0"/>
          </a:endParaRPr>
        </a:p>
      </dgm:t>
    </dgm:pt>
    <dgm:pt modelId="{2DFB3DFB-6CC1-4180-968E-871ECFB44D19}" type="parTrans" cxnId="{4F10DE1F-EB3B-43C2-850B-5AF380B2F54C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94552563-6EC8-48D7-8146-CD15344E9006}" type="sibTrans" cxnId="{4F10DE1F-EB3B-43C2-850B-5AF380B2F54C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ACF4879-9433-4329-B4F0-52DF904D8613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Sindicância Investigativa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869A2773-AB33-46DF-B805-A254FB39C6E2}" type="parTrans" cxnId="{977B4ADF-17E5-41A3-A75C-AC8A0088A4C9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DA4B6705-BA68-4D93-B847-2E832064B529}" type="sibTrans" cxnId="{977B4ADF-17E5-41A3-A75C-AC8A0088A4C9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04C0337C-46EA-41E2-A1CF-0ADF7AAAA1CB}">
      <dgm:prSet phldrT="[Texto]"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Processo 12100.000009/2014-85 e apensos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7B276025-F9CE-46B4-8C8C-DD372CB819AB}" type="parTrans" cxnId="{6FBD4AAA-923C-44B8-9BE8-FD2D724EAD3A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9D1C5293-2DF8-4F6D-9066-3932D7DE01C7}" type="sibTrans" cxnId="{6FBD4AAA-923C-44B8-9BE8-FD2D724EAD3A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173EC9B-6C3E-413E-9C65-2F0C36F4B3BF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08/5/14</a:t>
          </a:r>
          <a:endParaRPr lang="pt-BR" sz="1500" b="1" dirty="0">
            <a:latin typeface="Microsoft Tai Le" pitchFamily="34" charset="0"/>
            <a:cs typeface="Microsoft Tai Le" pitchFamily="34" charset="0"/>
          </a:endParaRPr>
        </a:p>
      </dgm:t>
    </dgm:pt>
    <dgm:pt modelId="{B64895E4-AE05-46AE-867E-110571E908B9}" type="parTrans" cxnId="{652ECB3D-3E73-40C4-86A9-54ADEF688CF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089BADC8-5A35-4521-BE7B-6F7BA151B362}" type="sibTrans" cxnId="{652ECB3D-3E73-40C4-86A9-54ADEF688CF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F7870F50-9003-4EFF-8990-A05C4331E92E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Requisição de denúncias</a:t>
          </a:r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29301987-5648-4DEB-9EA8-7D356913146C}" type="parTrans" cxnId="{BB1273AD-B57A-4CF2-966D-6DAA1A0CF3F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33CF39F-AA88-42DB-8954-6200EC947549}" type="sibTrans" cxnId="{BB1273AD-B57A-4CF2-966D-6DAA1A0CF3F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9F8746BF-EEF9-438C-ABFB-0AE7C08276B1}">
      <dgm:prSet phldrT="[Texto]"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Ao CARF e COGER/RFB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F595F18C-E295-4B0F-BCED-B5C3D7D9D5C1}" type="parTrans" cxnId="{BEA25D3F-7051-4EB9-80DA-23229CD15BE6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0E8409C7-FBBD-4611-B112-EABD90BBDBF7}" type="sibTrans" cxnId="{BEA25D3F-7051-4EB9-80DA-23229CD15BE6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343771E3-F680-415D-948D-8114B6E0E17B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Reunião das denúncias em um processo,  com de acordo do  MF</a:t>
          </a:r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A5F7D23C-9682-4692-81FF-2BC588D6F615}" type="parTrans" cxnId="{452F9F47-8607-464D-B3DD-AF0BE675CAF4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157B34D7-0839-4F1D-A9AA-2863C17D5952}" type="sibTrans" cxnId="{452F9F47-8607-464D-B3DD-AF0BE675CAF4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D2158E5B-8A41-49FF-B668-D43045C4A42E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29/4/14</a:t>
          </a:r>
          <a:endParaRPr lang="pt-BR" sz="1500" dirty="0">
            <a:latin typeface="Microsoft Tai Le" pitchFamily="34" charset="0"/>
            <a:cs typeface="Microsoft Tai Le" pitchFamily="34" charset="0"/>
          </a:endParaRPr>
        </a:p>
      </dgm:t>
    </dgm:pt>
    <dgm:pt modelId="{9BB14917-8398-41A7-9E11-250646186769}" type="parTrans" cxnId="{FF130258-2475-445D-A5EC-15AE0AEB658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F026382D-9E7E-4D45-91B0-40B430A92823}" type="sibTrans" cxnId="{FF130258-2475-445D-A5EC-15AE0AEB658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4D7BF54E-F61A-49B7-8F4F-D5EB48836878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Acompanhamento MPF</a:t>
          </a:r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01C33B01-742F-4045-B1EA-868D39AD7C3B}" type="parTrans" cxnId="{81F7A047-BFE9-438E-BCB7-12B79B1E788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DC5045DF-41C0-4AF0-9B1B-7D5A2F8DE3B0}" type="sibTrans" cxnId="{81F7A047-BFE9-438E-BCB7-12B79B1E788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42F13D1B-6899-4B29-AE2B-F6446B06F5E0}">
      <dgm:prSet phldrT="[Texto]"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Ofício 2214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86D292F5-2B64-4A66-943A-B39B64A9E7D3}" type="parTrans" cxnId="{4CE82DD5-8CE8-42C2-8276-8032ECE91CB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8CADBBCE-30C9-456C-9D80-4436C75A0673}" type="sibTrans" cxnId="{4CE82DD5-8CE8-42C2-8276-8032ECE91CB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5D426B25-A59A-43F2-A028-BBAFFC5C439A}" type="pres">
      <dgm:prSet presAssocID="{21CDA131-6E47-4FCC-B1EF-4A81302571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8A37C5-5BC8-41CD-AC8F-F8174CF94782}" type="pres">
      <dgm:prSet presAssocID="{92E9E4D4-22BB-467A-97AC-28F16DB5AE95}" presName="composite" presStyleCnt="0"/>
      <dgm:spPr/>
    </dgm:pt>
    <dgm:pt modelId="{BDC8DACD-B845-470D-9BE5-D6AB5E55FEB4}" type="pres">
      <dgm:prSet presAssocID="{92E9E4D4-22BB-467A-97AC-28F16DB5AE9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62D066-EA2B-4E98-B84F-AF061EC23D1E}" type="pres">
      <dgm:prSet presAssocID="{92E9E4D4-22BB-467A-97AC-28F16DB5AE9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9CA807-A54A-4324-A351-36B4FE5E630F}" type="pres">
      <dgm:prSet presAssocID="{0E98935C-38E5-435E-9DAD-DA8F43F2A5FC}" presName="sp" presStyleCnt="0"/>
      <dgm:spPr/>
    </dgm:pt>
    <dgm:pt modelId="{86B85E23-5745-4DA1-93DE-0062A1734722}" type="pres">
      <dgm:prSet presAssocID="{7D68EB27-2CA6-4AFC-A4C6-9ACF7158EE83}" presName="composite" presStyleCnt="0"/>
      <dgm:spPr/>
    </dgm:pt>
    <dgm:pt modelId="{9B2E67A7-F4EF-4A23-B2D0-A52AC5245CFF}" type="pres">
      <dgm:prSet presAssocID="{7D68EB27-2CA6-4AFC-A4C6-9ACF7158EE8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DA933F-96DF-4BA9-B780-832B12B93962}" type="pres">
      <dgm:prSet presAssocID="{7D68EB27-2CA6-4AFC-A4C6-9ACF7158EE8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72C3AF-1468-45C3-956C-864017ECA421}" type="pres">
      <dgm:prSet presAssocID="{B62C3DD3-3067-4AEF-9C3D-EAE045C2C81A}" presName="sp" presStyleCnt="0"/>
      <dgm:spPr/>
    </dgm:pt>
    <dgm:pt modelId="{F2552DDD-A511-4CD3-BF2F-262E7AD3B4D3}" type="pres">
      <dgm:prSet presAssocID="{AF48B73D-629D-4B59-95D8-ACF9F776A866}" presName="composite" presStyleCnt="0"/>
      <dgm:spPr/>
    </dgm:pt>
    <dgm:pt modelId="{07958682-7D12-4E3B-A45B-37E8C240F774}" type="pres">
      <dgm:prSet presAssocID="{AF48B73D-629D-4B59-95D8-ACF9F776A86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7A7CB-066D-4DA8-82EA-15E2E5BEECC0}" type="pres">
      <dgm:prSet presAssocID="{AF48B73D-629D-4B59-95D8-ACF9F776A86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23A118-91CA-4FC8-93CC-36FDCC3C897F}" type="pres">
      <dgm:prSet presAssocID="{94552563-6EC8-48D7-8146-CD15344E9006}" presName="sp" presStyleCnt="0"/>
      <dgm:spPr/>
    </dgm:pt>
    <dgm:pt modelId="{BCDD5947-A1E3-4527-BC1D-95A3161289AD}" type="pres">
      <dgm:prSet presAssocID="{D2158E5B-8A41-49FF-B668-D43045C4A42E}" presName="composite" presStyleCnt="0"/>
      <dgm:spPr/>
    </dgm:pt>
    <dgm:pt modelId="{66ADC711-826C-4CD8-B8A9-69196918D3C2}" type="pres">
      <dgm:prSet presAssocID="{D2158E5B-8A41-49FF-B668-D43045C4A42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06F331-019F-4976-9432-78BA7C097675}" type="pres">
      <dgm:prSet presAssocID="{D2158E5B-8A41-49FF-B668-D43045C4A42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534F35-4729-4DFC-A9F8-0070C621B274}" type="pres">
      <dgm:prSet presAssocID="{F026382D-9E7E-4D45-91B0-40B430A92823}" presName="sp" presStyleCnt="0"/>
      <dgm:spPr/>
    </dgm:pt>
    <dgm:pt modelId="{30F9AF03-2C39-4F12-9CE8-1831449C7A0C}" type="pres">
      <dgm:prSet presAssocID="{7173EC9B-6C3E-413E-9C65-2F0C36F4B3BF}" presName="composite" presStyleCnt="0"/>
      <dgm:spPr/>
    </dgm:pt>
    <dgm:pt modelId="{7A4F54AE-C982-4BEF-9DED-880EAE6398D9}" type="pres">
      <dgm:prSet presAssocID="{7173EC9B-6C3E-413E-9C65-2F0C36F4B3B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1D801B-8D65-45BD-91DD-4E9AF5DED63E}" type="pres">
      <dgm:prSet presAssocID="{7173EC9B-6C3E-413E-9C65-2F0C36F4B3B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5266896-0E1C-4753-93B7-713FC5CC8FE8}" type="presOf" srcId="{75D8A013-46D1-4365-9B58-020724709E4A}" destId="{76DA933F-96DF-4BA9-B780-832B12B93962}" srcOrd="0" destOrd="1" presId="urn:microsoft.com/office/officeart/2005/8/layout/chevron2"/>
    <dgm:cxn modelId="{0C58D49F-0A82-43C5-B5CD-F61BB9F39381}" srcId="{21CDA131-6E47-4FCC-B1EF-4A81302571A0}" destId="{7D68EB27-2CA6-4AFC-A4C6-9ACF7158EE83}" srcOrd="1" destOrd="0" parTransId="{B1226943-EA97-492F-8E31-06719EBB3EF6}" sibTransId="{B62C3DD3-3067-4AEF-9C3D-EAE045C2C81A}"/>
    <dgm:cxn modelId="{8E8AC50F-BA72-486E-812E-FFAF6EBDE45C}" type="presOf" srcId="{4CDBC465-2824-4BB0-A0F3-E09DA352A704}" destId="{FD62D066-EA2B-4E98-B84F-AF061EC23D1E}" srcOrd="0" destOrd="0" presId="urn:microsoft.com/office/officeart/2005/8/layout/chevron2"/>
    <dgm:cxn modelId="{224461EC-423C-406A-8EDC-370CA0E5206E}" type="presOf" srcId="{7ACF4879-9433-4329-B4F0-52DF904D8613}" destId="{BB97A7CB-066D-4DA8-82EA-15E2E5BEECC0}" srcOrd="0" destOrd="0" presId="urn:microsoft.com/office/officeart/2005/8/layout/chevron2"/>
    <dgm:cxn modelId="{8BDDE760-8AB3-4208-A183-162FD723F241}" type="presOf" srcId="{343771E3-F680-415D-948D-8114B6E0E17B}" destId="{76DA933F-96DF-4BA9-B780-832B12B93962}" srcOrd="0" destOrd="0" presId="urn:microsoft.com/office/officeart/2005/8/layout/chevron2"/>
    <dgm:cxn modelId="{D88DD192-483D-4D6A-A9A7-313035382158}" type="presOf" srcId="{9F8746BF-EEF9-438C-ABFB-0AE7C08276B1}" destId="{F51D801B-8D65-45BD-91DD-4E9AF5DED63E}" srcOrd="0" destOrd="1" presId="urn:microsoft.com/office/officeart/2005/8/layout/chevron2"/>
    <dgm:cxn modelId="{C09C80CB-B68A-4CC4-8A96-5B88219277C0}" type="presOf" srcId="{4D7BF54E-F61A-49B7-8F4F-D5EB48836878}" destId="{E006F331-019F-4976-9432-78BA7C097675}" srcOrd="0" destOrd="0" presId="urn:microsoft.com/office/officeart/2005/8/layout/chevron2"/>
    <dgm:cxn modelId="{4CE82DD5-8CE8-42C2-8276-8032ECE91CBB}" srcId="{D2158E5B-8A41-49FF-B668-D43045C4A42E}" destId="{42F13D1B-6899-4B29-AE2B-F6446B06F5E0}" srcOrd="1" destOrd="0" parTransId="{86D292F5-2B64-4A66-943A-B39B64A9E7D3}" sibTransId="{8CADBBCE-30C9-456C-9D80-4436C75A0673}"/>
    <dgm:cxn modelId="{81F7A047-BFE9-438E-BCB7-12B79B1E788E}" srcId="{D2158E5B-8A41-49FF-B668-D43045C4A42E}" destId="{4D7BF54E-F61A-49B7-8F4F-D5EB48836878}" srcOrd="0" destOrd="0" parTransId="{01C33B01-742F-4045-B1EA-868D39AD7C3B}" sibTransId="{DC5045DF-41C0-4AF0-9B1B-7D5A2F8DE3B0}"/>
    <dgm:cxn modelId="{05D6A97B-41B0-4CC2-961C-2A5AC02AC088}" type="presOf" srcId="{7D68EB27-2CA6-4AFC-A4C6-9ACF7158EE83}" destId="{9B2E67A7-F4EF-4A23-B2D0-A52AC5245CFF}" srcOrd="0" destOrd="0" presId="urn:microsoft.com/office/officeart/2005/8/layout/chevron2"/>
    <dgm:cxn modelId="{FF130258-2475-445D-A5EC-15AE0AEB658B}" srcId="{21CDA131-6E47-4FCC-B1EF-4A81302571A0}" destId="{D2158E5B-8A41-49FF-B668-D43045C4A42E}" srcOrd="3" destOrd="0" parTransId="{9BB14917-8398-41A7-9E11-250646186769}" sibTransId="{F026382D-9E7E-4D45-91B0-40B430A92823}"/>
    <dgm:cxn modelId="{70AE52B2-EAF8-448F-B67D-2CF7C0210E66}" srcId="{92E9E4D4-22BB-467A-97AC-28F16DB5AE95}" destId="{4CDBC465-2824-4BB0-A0F3-E09DA352A704}" srcOrd="0" destOrd="0" parTransId="{8541CA76-268D-48DF-946E-242EC2DE5E3C}" sibTransId="{C8BF0653-C64E-4389-9BD2-F5D91FAF0A24}"/>
    <dgm:cxn modelId="{7941F9DD-4C46-4DAB-8F49-3CC817960231}" type="presOf" srcId="{42F13D1B-6899-4B29-AE2B-F6446B06F5E0}" destId="{E006F331-019F-4976-9432-78BA7C097675}" srcOrd="0" destOrd="1" presId="urn:microsoft.com/office/officeart/2005/8/layout/chevron2"/>
    <dgm:cxn modelId="{76765177-11CC-4E77-9A22-5E0BA6DFE36E}" srcId="{92E9E4D4-22BB-467A-97AC-28F16DB5AE95}" destId="{8CC5C519-CC03-474B-83BD-7B37DEE8122D}" srcOrd="1" destOrd="0" parTransId="{1260E1F9-FB8E-4D1A-A1C4-D79E2A64C1AD}" sibTransId="{51AD125F-FFC4-44CC-9D0B-13E950E990DC}"/>
    <dgm:cxn modelId="{F4D71647-C81C-43B3-8A15-3AE60293F859}" type="presOf" srcId="{AF48B73D-629D-4B59-95D8-ACF9F776A866}" destId="{07958682-7D12-4E3B-A45B-37E8C240F774}" srcOrd="0" destOrd="0" presId="urn:microsoft.com/office/officeart/2005/8/layout/chevron2"/>
    <dgm:cxn modelId="{A8276A29-89F9-4BB0-A739-5E4F98290E69}" type="presOf" srcId="{D2158E5B-8A41-49FF-B668-D43045C4A42E}" destId="{66ADC711-826C-4CD8-B8A9-69196918D3C2}" srcOrd="0" destOrd="0" presId="urn:microsoft.com/office/officeart/2005/8/layout/chevron2"/>
    <dgm:cxn modelId="{FA1192A2-5061-4B01-9E0E-0E561A7329BB}" srcId="{7D68EB27-2CA6-4AFC-A4C6-9ACF7158EE83}" destId="{75D8A013-46D1-4365-9B58-020724709E4A}" srcOrd="1" destOrd="0" parTransId="{3B2282A4-AAAD-40D6-803D-1367200A36FB}" sibTransId="{E7906D78-3945-461D-8E66-F7BE21A899A9}"/>
    <dgm:cxn modelId="{8105E7EF-A39E-4E36-A372-06A4E08BA023}" type="presOf" srcId="{92E9E4D4-22BB-467A-97AC-28F16DB5AE95}" destId="{BDC8DACD-B845-470D-9BE5-D6AB5E55FEB4}" srcOrd="0" destOrd="0" presId="urn:microsoft.com/office/officeart/2005/8/layout/chevron2"/>
    <dgm:cxn modelId="{452F9F47-8607-464D-B3DD-AF0BE675CAF4}" srcId="{7D68EB27-2CA6-4AFC-A4C6-9ACF7158EE83}" destId="{343771E3-F680-415D-948D-8114B6E0E17B}" srcOrd="0" destOrd="0" parTransId="{A5F7D23C-9682-4692-81FF-2BC588D6F615}" sibTransId="{157B34D7-0839-4F1D-A9AA-2863C17D5952}"/>
    <dgm:cxn modelId="{7E87CE7C-B9E0-47BA-A7AD-804150D9CB7A}" type="presOf" srcId="{7173EC9B-6C3E-413E-9C65-2F0C36F4B3BF}" destId="{7A4F54AE-C982-4BEF-9DED-880EAE6398D9}" srcOrd="0" destOrd="0" presId="urn:microsoft.com/office/officeart/2005/8/layout/chevron2"/>
    <dgm:cxn modelId="{0A944DD2-BBAD-4F3C-B104-22492E225C16}" type="presOf" srcId="{8CC5C519-CC03-474B-83BD-7B37DEE8122D}" destId="{FD62D066-EA2B-4E98-B84F-AF061EC23D1E}" srcOrd="0" destOrd="1" presId="urn:microsoft.com/office/officeart/2005/8/layout/chevron2"/>
    <dgm:cxn modelId="{6A583496-4377-411A-A06F-3C635D31824D}" srcId="{21CDA131-6E47-4FCC-B1EF-4A81302571A0}" destId="{92E9E4D4-22BB-467A-97AC-28F16DB5AE95}" srcOrd="0" destOrd="0" parTransId="{04A8856D-A324-49E6-BC95-12A4FD3DA919}" sibTransId="{0E98935C-38E5-435E-9DAD-DA8F43F2A5FC}"/>
    <dgm:cxn modelId="{BEA25D3F-7051-4EB9-80DA-23229CD15BE6}" srcId="{7173EC9B-6C3E-413E-9C65-2F0C36F4B3BF}" destId="{9F8746BF-EEF9-438C-ABFB-0AE7C08276B1}" srcOrd="1" destOrd="0" parTransId="{F595F18C-E295-4B0F-BCED-B5C3D7D9D5C1}" sibTransId="{0E8409C7-FBBD-4611-B112-EABD90BBDBF7}"/>
    <dgm:cxn modelId="{00A1E869-8D74-4EB9-8BCD-5D29300E4C5C}" type="presOf" srcId="{04C0337C-46EA-41E2-A1CF-0ADF7AAAA1CB}" destId="{BB97A7CB-066D-4DA8-82EA-15E2E5BEECC0}" srcOrd="0" destOrd="1" presId="urn:microsoft.com/office/officeart/2005/8/layout/chevron2"/>
    <dgm:cxn modelId="{929AA746-7623-495A-8967-B100BF4D0556}" type="presOf" srcId="{F7870F50-9003-4EFF-8990-A05C4331E92E}" destId="{F51D801B-8D65-45BD-91DD-4E9AF5DED63E}" srcOrd="0" destOrd="0" presId="urn:microsoft.com/office/officeart/2005/8/layout/chevron2"/>
    <dgm:cxn modelId="{652ECB3D-3E73-40C4-86A9-54ADEF688CFE}" srcId="{21CDA131-6E47-4FCC-B1EF-4A81302571A0}" destId="{7173EC9B-6C3E-413E-9C65-2F0C36F4B3BF}" srcOrd="4" destOrd="0" parTransId="{B64895E4-AE05-46AE-867E-110571E908B9}" sibTransId="{089BADC8-5A35-4521-BE7B-6F7BA151B362}"/>
    <dgm:cxn modelId="{4F10DE1F-EB3B-43C2-850B-5AF380B2F54C}" srcId="{21CDA131-6E47-4FCC-B1EF-4A81302571A0}" destId="{AF48B73D-629D-4B59-95D8-ACF9F776A866}" srcOrd="2" destOrd="0" parTransId="{2DFB3DFB-6CC1-4180-968E-871ECFB44D19}" sibTransId="{94552563-6EC8-48D7-8146-CD15344E9006}"/>
    <dgm:cxn modelId="{E3E61AE4-817C-4BEB-9293-0FD41AACAB7A}" type="presOf" srcId="{21CDA131-6E47-4FCC-B1EF-4A81302571A0}" destId="{5D426B25-A59A-43F2-A028-BBAFFC5C439A}" srcOrd="0" destOrd="0" presId="urn:microsoft.com/office/officeart/2005/8/layout/chevron2"/>
    <dgm:cxn modelId="{977B4ADF-17E5-41A3-A75C-AC8A0088A4C9}" srcId="{AF48B73D-629D-4B59-95D8-ACF9F776A866}" destId="{7ACF4879-9433-4329-B4F0-52DF904D8613}" srcOrd="0" destOrd="0" parTransId="{869A2773-AB33-46DF-B805-A254FB39C6E2}" sibTransId="{DA4B6705-BA68-4D93-B847-2E832064B529}"/>
    <dgm:cxn modelId="{6FBD4AAA-923C-44B8-9BE8-FD2D724EAD3A}" srcId="{AF48B73D-629D-4B59-95D8-ACF9F776A866}" destId="{04C0337C-46EA-41E2-A1CF-0ADF7AAAA1CB}" srcOrd="1" destOrd="0" parTransId="{7B276025-F9CE-46B4-8C8C-DD372CB819AB}" sibTransId="{9D1C5293-2DF8-4F6D-9066-3932D7DE01C7}"/>
    <dgm:cxn modelId="{BB1273AD-B57A-4CF2-966D-6DAA1A0CF3FB}" srcId="{7173EC9B-6C3E-413E-9C65-2F0C36F4B3BF}" destId="{F7870F50-9003-4EFF-8990-A05C4331E92E}" srcOrd="0" destOrd="0" parTransId="{29301987-5648-4DEB-9EA8-7D356913146C}" sibTransId="{733CF39F-AA88-42DB-8954-6200EC947549}"/>
    <dgm:cxn modelId="{415445EF-A70B-46F2-B814-177B6A0FA807}" type="presParOf" srcId="{5D426B25-A59A-43F2-A028-BBAFFC5C439A}" destId="{308A37C5-5BC8-41CD-AC8F-F8174CF94782}" srcOrd="0" destOrd="0" presId="urn:microsoft.com/office/officeart/2005/8/layout/chevron2"/>
    <dgm:cxn modelId="{6E92CB91-F3CE-45DE-8F82-F3A29E566D24}" type="presParOf" srcId="{308A37C5-5BC8-41CD-AC8F-F8174CF94782}" destId="{BDC8DACD-B845-470D-9BE5-D6AB5E55FEB4}" srcOrd="0" destOrd="0" presId="urn:microsoft.com/office/officeart/2005/8/layout/chevron2"/>
    <dgm:cxn modelId="{AEF9DDC8-D973-46D6-BDA2-2A4752FD574A}" type="presParOf" srcId="{308A37C5-5BC8-41CD-AC8F-F8174CF94782}" destId="{FD62D066-EA2B-4E98-B84F-AF061EC23D1E}" srcOrd="1" destOrd="0" presId="urn:microsoft.com/office/officeart/2005/8/layout/chevron2"/>
    <dgm:cxn modelId="{59E76DCF-7ADF-4657-AC25-A839D83F2287}" type="presParOf" srcId="{5D426B25-A59A-43F2-A028-BBAFFC5C439A}" destId="{579CA807-A54A-4324-A351-36B4FE5E630F}" srcOrd="1" destOrd="0" presId="urn:microsoft.com/office/officeart/2005/8/layout/chevron2"/>
    <dgm:cxn modelId="{FAA3A591-99FF-451C-84BD-67EC6EC2DE99}" type="presParOf" srcId="{5D426B25-A59A-43F2-A028-BBAFFC5C439A}" destId="{86B85E23-5745-4DA1-93DE-0062A1734722}" srcOrd="2" destOrd="0" presId="urn:microsoft.com/office/officeart/2005/8/layout/chevron2"/>
    <dgm:cxn modelId="{3F893D04-1626-41F2-AD7F-77A77731BF7F}" type="presParOf" srcId="{86B85E23-5745-4DA1-93DE-0062A1734722}" destId="{9B2E67A7-F4EF-4A23-B2D0-A52AC5245CFF}" srcOrd="0" destOrd="0" presId="urn:microsoft.com/office/officeart/2005/8/layout/chevron2"/>
    <dgm:cxn modelId="{A13932F4-2BB9-4A28-9E7E-9DE5D768F777}" type="presParOf" srcId="{86B85E23-5745-4DA1-93DE-0062A1734722}" destId="{76DA933F-96DF-4BA9-B780-832B12B93962}" srcOrd="1" destOrd="0" presId="urn:microsoft.com/office/officeart/2005/8/layout/chevron2"/>
    <dgm:cxn modelId="{94BD29CD-81F7-462F-A1BC-ED69DCD242F0}" type="presParOf" srcId="{5D426B25-A59A-43F2-A028-BBAFFC5C439A}" destId="{AD72C3AF-1468-45C3-956C-864017ECA421}" srcOrd="3" destOrd="0" presId="urn:microsoft.com/office/officeart/2005/8/layout/chevron2"/>
    <dgm:cxn modelId="{64F085CE-38E0-49FC-A5D8-812E12ADD7DE}" type="presParOf" srcId="{5D426B25-A59A-43F2-A028-BBAFFC5C439A}" destId="{F2552DDD-A511-4CD3-BF2F-262E7AD3B4D3}" srcOrd="4" destOrd="0" presId="urn:microsoft.com/office/officeart/2005/8/layout/chevron2"/>
    <dgm:cxn modelId="{CB8B45C0-1BB9-487C-B8AF-3DB523537977}" type="presParOf" srcId="{F2552DDD-A511-4CD3-BF2F-262E7AD3B4D3}" destId="{07958682-7D12-4E3B-A45B-37E8C240F774}" srcOrd="0" destOrd="0" presId="urn:microsoft.com/office/officeart/2005/8/layout/chevron2"/>
    <dgm:cxn modelId="{3FDBD4A5-17E8-4D8A-AD6B-AF54F77C02CF}" type="presParOf" srcId="{F2552DDD-A511-4CD3-BF2F-262E7AD3B4D3}" destId="{BB97A7CB-066D-4DA8-82EA-15E2E5BEECC0}" srcOrd="1" destOrd="0" presId="urn:microsoft.com/office/officeart/2005/8/layout/chevron2"/>
    <dgm:cxn modelId="{C12A63C5-1A72-444F-9339-09C423D83EB5}" type="presParOf" srcId="{5D426B25-A59A-43F2-A028-BBAFFC5C439A}" destId="{9723A118-91CA-4FC8-93CC-36FDCC3C897F}" srcOrd="5" destOrd="0" presId="urn:microsoft.com/office/officeart/2005/8/layout/chevron2"/>
    <dgm:cxn modelId="{C0202293-1C05-4531-A377-6577D68D9596}" type="presParOf" srcId="{5D426B25-A59A-43F2-A028-BBAFFC5C439A}" destId="{BCDD5947-A1E3-4527-BC1D-95A3161289AD}" srcOrd="6" destOrd="0" presId="urn:microsoft.com/office/officeart/2005/8/layout/chevron2"/>
    <dgm:cxn modelId="{3C7B1864-805C-4C1B-A7EE-C218F11F3DEA}" type="presParOf" srcId="{BCDD5947-A1E3-4527-BC1D-95A3161289AD}" destId="{66ADC711-826C-4CD8-B8A9-69196918D3C2}" srcOrd="0" destOrd="0" presId="urn:microsoft.com/office/officeart/2005/8/layout/chevron2"/>
    <dgm:cxn modelId="{42BCB12C-65D0-479C-B956-368928E455E0}" type="presParOf" srcId="{BCDD5947-A1E3-4527-BC1D-95A3161289AD}" destId="{E006F331-019F-4976-9432-78BA7C097675}" srcOrd="1" destOrd="0" presId="urn:microsoft.com/office/officeart/2005/8/layout/chevron2"/>
    <dgm:cxn modelId="{4B63AFCD-17C6-43DC-B710-174B96A5BAB0}" type="presParOf" srcId="{5D426B25-A59A-43F2-A028-BBAFFC5C439A}" destId="{EA534F35-4729-4DFC-A9F8-0070C621B274}" srcOrd="7" destOrd="0" presId="urn:microsoft.com/office/officeart/2005/8/layout/chevron2"/>
    <dgm:cxn modelId="{6D5C639B-EBC2-48CE-9BDB-A05D699FCB6C}" type="presParOf" srcId="{5D426B25-A59A-43F2-A028-BBAFFC5C439A}" destId="{30F9AF03-2C39-4F12-9CE8-1831449C7A0C}" srcOrd="8" destOrd="0" presId="urn:microsoft.com/office/officeart/2005/8/layout/chevron2"/>
    <dgm:cxn modelId="{89B6DE47-0DF3-4520-BE9C-A2A8C49E600B}" type="presParOf" srcId="{30F9AF03-2C39-4F12-9CE8-1831449C7A0C}" destId="{7A4F54AE-C982-4BEF-9DED-880EAE6398D9}" srcOrd="0" destOrd="0" presId="urn:microsoft.com/office/officeart/2005/8/layout/chevron2"/>
    <dgm:cxn modelId="{7A906C85-8E29-49BF-8056-FCF148AB8B2D}" type="presParOf" srcId="{30F9AF03-2C39-4F12-9CE8-1831449C7A0C}" destId="{F51D801B-8D65-45BD-91DD-4E9AF5DED6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DA131-6E47-4FCC-B1EF-4A81302571A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2E9E4D4-22BB-467A-97AC-28F16DB5AE95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400" b="1" dirty="0" smtClean="0">
              <a:latin typeface="Microsoft Tai Le" pitchFamily="34" charset="0"/>
              <a:cs typeface="Microsoft Tai Le" pitchFamily="34" charset="0"/>
            </a:rPr>
            <a:t>6 a 11/14</a:t>
          </a:r>
          <a:endParaRPr lang="pt-BR" sz="1400" b="1" dirty="0">
            <a:latin typeface="Microsoft Tai Le" pitchFamily="34" charset="0"/>
            <a:cs typeface="Microsoft Tai Le" pitchFamily="34" charset="0"/>
          </a:endParaRPr>
        </a:p>
      </dgm:t>
    </dgm:pt>
    <dgm:pt modelId="{04A8856D-A324-49E6-BC95-12A4FD3DA919}" type="parTrans" cxnId="{6A583496-4377-411A-A06F-3C635D31824D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0E98935C-38E5-435E-9DAD-DA8F43F2A5FC}" type="sibTrans" cxnId="{6A583496-4377-411A-A06F-3C635D31824D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4CDBC465-2824-4BB0-A0F3-E09DA352A704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Análise das denúncias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8541CA76-268D-48DF-946E-242EC2DE5E3C}" type="parTrans" cxnId="{70AE52B2-EAF8-448F-B67D-2CF7C0210E66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C8BF0653-C64E-4389-9BD2-F5D91FAF0A24}" type="sibTrans" cxnId="{70AE52B2-EAF8-448F-B67D-2CF7C0210E66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D68EB27-2CA6-4AFC-A4C6-9ACF7158EE83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400" b="1" dirty="0" smtClean="0">
              <a:latin typeface="Microsoft Tai Le" pitchFamily="34" charset="0"/>
              <a:cs typeface="Microsoft Tai Le" pitchFamily="34" charset="0"/>
            </a:rPr>
            <a:t>16/12/14</a:t>
          </a:r>
          <a:endParaRPr lang="pt-BR" sz="1400" b="1" dirty="0">
            <a:latin typeface="Microsoft Tai Le" pitchFamily="34" charset="0"/>
            <a:cs typeface="Microsoft Tai Le" pitchFamily="34" charset="0"/>
          </a:endParaRPr>
        </a:p>
      </dgm:t>
    </dgm:pt>
    <dgm:pt modelId="{B1226943-EA97-492F-8E31-06719EBB3EF6}" type="parTrans" cxnId="{0C58D49F-0A82-43C5-B5CD-F61BB9F39381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B62C3DD3-3067-4AEF-9C3D-EAE045C2C81A}" type="sibTrans" cxnId="{0C58D49F-0A82-43C5-B5CD-F61BB9F39381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AF48B73D-629D-4B59-95D8-ACF9F776A866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jan/15</a:t>
          </a:r>
          <a:endParaRPr lang="pt-BR" sz="1500" b="1" dirty="0">
            <a:latin typeface="Microsoft Tai Le" pitchFamily="34" charset="0"/>
            <a:cs typeface="Microsoft Tai Le" pitchFamily="34" charset="0"/>
          </a:endParaRPr>
        </a:p>
      </dgm:t>
    </dgm:pt>
    <dgm:pt modelId="{2DFB3DFB-6CC1-4180-968E-871ECFB44D19}" type="parTrans" cxnId="{4F10DE1F-EB3B-43C2-850B-5AF380B2F54C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94552563-6EC8-48D7-8146-CD15344E9006}" type="sibTrans" cxnId="{4F10DE1F-EB3B-43C2-850B-5AF380B2F54C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7ACF4879-9433-4329-B4F0-52DF904D8613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Início da força-tarefa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869A2773-AB33-46DF-B805-A254FB39C6E2}" type="parTrans" cxnId="{977B4ADF-17E5-41A3-A75C-AC8A0088A4C9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DA4B6705-BA68-4D93-B847-2E832064B529}" type="sibTrans" cxnId="{977B4ADF-17E5-41A3-A75C-AC8A0088A4C9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343771E3-F680-415D-948D-8114B6E0E17B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Compartilhamento</a:t>
          </a:r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A5F7D23C-9682-4692-81FF-2BC588D6F615}" type="parTrans" cxnId="{452F9F47-8607-464D-B3DD-AF0BE675CAF4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157B34D7-0839-4F1D-A9AA-2863C17D5952}" type="sibTrans" cxnId="{452F9F47-8607-464D-B3DD-AF0BE675CAF4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D2158E5B-8A41-49FF-B668-D43045C4A42E}">
      <dgm:prSet phldrT="[Texto]" custT="1"/>
      <dgm:spPr>
        <a:solidFill>
          <a:schemeClr val="tx2"/>
        </a:solidFill>
      </dgm:spPr>
      <dgm:t>
        <a:bodyPr/>
        <a:lstStyle/>
        <a:p>
          <a:r>
            <a:rPr lang="pt-BR" sz="1500" b="1" dirty="0" smtClean="0">
              <a:latin typeface="Microsoft Tai Le" pitchFamily="34" charset="0"/>
              <a:cs typeface="Microsoft Tai Le" pitchFamily="34" charset="0"/>
            </a:rPr>
            <a:t>2</a:t>
          </a:r>
          <a:r>
            <a:rPr lang="pt-BR" sz="1400" b="1" dirty="0" smtClean="0">
              <a:latin typeface="Microsoft Tai Le" pitchFamily="34" charset="0"/>
              <a:cs typeface="Microsoft Tai Le" pitchFamily="34" charset="0"/>
            </a:rPr>
            <a:t>6/3/15</a:t>
          </a:r>
          <a:endParaRPr lang="pt-BR" sz="1400" dirty="0">
            <a:latin typeface="Microsoft Tai Le" pitchFamily="34" charset="0"/>
            <a:cs typeface="Microsoft Tai Le" pitchFamily="34" charset="0"/>
          </a:endParaRPr>
        </a:p>
      </dgm:t>
    </dgm:pt>
    <dgm:pt modelId="{9BB14917-8398-41A7-9E11-250646186769}" type="parTrans" cxnId="{FF130258-2475-445D-A5EC-15AE0AEB658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F026382D-9E7E-4D45-91B0-40B430A92823}" type="sibTrans" cxnId="{FF130258-2475-445D-A5EC-15AE0AEB658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4D7BF54E-F61A-49B7-8F4F-D5EB48836878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Deflagração da operação</a:t>
          </a:r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01C33B01-742F-4045-B1EA-868D39AD7C3B}" type="parTrans" cxnId="{81F7A047-BFE9-438E-BCB7-12B79B1E788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DC5045DF-41C0-4AF0-9B1B-7D5A2F8DE3B0}" type="sibTrans" cxnId="{81F7A047-BFE9-438E-BCB7-12B79B1E788E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587E0139-0DCC-41C7-B832-21A389CB0A62}">
      <dgm:prSet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Interação com COPEI/SRF e MPF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ED9EE9B2-5413-4054-9348-EE50A3C379FD}" type="parTrans" cxnId="{6AB12FC7-36E7-43BD-8487-B19EC9E5F1BD}">
      <dgm:prSet/>
      <dgm:spPr/>
      <dgm:t>
        <a:bodyPr/>
        <a:lstStyle/>
        <a:p>
          <a:endParaRPr lang="pt-BR"/>
        </a:p>
      </dgm:t>
    </dgm:pt>
    <dgm:pt modelId="{0027FEAE-0508-4893-B636-2B50F05CDC86}" type="sibTrans" cxnId="{6AB12FC7-36E7-43BD-8487-B19EC9E5F1BD}">
      <dgm:prSet/>
      <dgm:spPr/>
      <dgm:t>
        <a:bodyPr/>
        <a:lstStyle/>
        <a:p>
          <a:endParaRPr lang="pt-BR"/>
        </a:p>
      </dgm:t>
    </dgm:pt>
    <dgm:pt modelId="{EAA50716-072B-4C4B-B62F-862A8225065F}">
      <dgm:prSet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10ª Vara Federal da Secção Judiciária do DF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BC1563DF-4A8B-4E25-B4C4-775CF818A385}" type="parTrans" cxnId="{C9F993EB-5B2D-4D49-A5BC-3C3E13D754F3}">
      <dgm:prSet/>
      <dgm:spPr/>
      <dgm:t>
        <a:bodyPr/>
        <a:lstStyle/>
        <a:p>
          <a:endParaRPr lang="pt-BR"/>
        </a:p>
      </dgm:t>
    </dgm:pt>
    <dgm:pt modelId="{80837347-6B0D-448C-9243-06C9038B805A}" type="sibTrans" cxnId="{C9F993EB-5B2D-4D49-A5BC-3C3E13D754F3}">
      <dgm:prSet/>
      <dgm:spPr/>
      <dgm:t>
        <a:bodyPr/>
        <a:lstStyle/>
        <a:p>
          <a:endParaRPr lang="pt-BR"/>
        </a:p>
      </dgm:t>
    </dgm:pt>
    <dgm:pt modelId="{78174B56-4123-4271-9E27-EC801BE7CD51}">
      <dgm:prSet/>
      <dgm:spPr/>
      <dgm:t>
        <a:bodyPr/>
        <a:lstStyle/>
        <a:p>
          <a:r>
            <a:rPr lang="pt-BR" dirty="0" smtClean="0">
              <a:latin typeface="Microsoft Tai Le" pitchFamily="34" charset="0"/>
              <a:cs typeface="Microsoft Tai Le" pitchFamily="34" charset="0"/>
            </a:rPr>
            <a:t>COGER/MF, COPEI/SRF, MPF, PF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E4C22EF5-3849-4443-8023-BC11A8C3CA52}" type="parTrans" cxnId="{EE2D78E9-8DB8-4940-886C-58FC8919CE60}">
      <dgm:prSet/>
      <dgm:spPr/>
      <dgm:t>
        <a:bodyPr/>
        <a:lstStyle/>
        <a:p>
          <a:endParaRPr lang="pt-BR"/>
        </a:p>
      </dgm:t>
    </dgm:pt>
    <dgm:pt modelId="{3D6F1832-1A9F-4F03-BB18-9B45689AFA91}" type="sibTrans" cxnId="{EE2D78E9-8DB8-4940-886C-58FC8919CE60}">
      <dgm:prSet/>
      <dgm:spPr/>
      <dgm:t>
        <a:bodyPr/>
        <a:lstStyle/>
        <a:p>
          <a:endParaRPr lang="pt-BR"/>
        </a:p>
      </dgm:t>
    </dgm:pt>
    <dgm:pt modelId="{F7870F50-9003-4EFF-8990-A05C4331E92E}">
      <dgm:prSet phldrT="[Texto]"/>
      <dgm:spPr>
        <a:noFill/>
        <a:ln>
          <a:noFill/>
        </a:ln>
      </dgm:spPr>
      <dgm:t>
        <a:bodyPr/>
        <a:lstStyle/>
        <a:p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733CF39F-AA88-42DB-8954-6200EC947549}" type="sibTrans" cxnId="{BB1273AD-B57A-4CF2-966D-6DAA1A0CF3F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29301987-5648-4DEB-9EA8-7D356913146C}" type="parTrans" cxnId="{BB1273AD-B57A-4CF2-966D-6DAA1A0CF3FB}">
      <dgm:prSet/>
      <dgm:spPr/>
      <dgm:t>
        <a:bodyPr/>
        <a:lstStyle/>
        <a:p>
          <a:endParaRPr lang="pt-BR">
            <a:latin typeface="Microsoft Tai Le" pitchFamily="34" charset="0"/>
            <a:cs typeface="Microsoft Tai Le" pitchFamily="34" charset="0"/>
          </a:endParaRPr>
        </a:p>
      </dgm:t>
    </dgm:pt>
    <dgm:pt modelId="{FF2B20B1-B09D-43DD-8C7F-95C58302EBCB}">
      <dgm:prSet phldrT="[Texto]"/>
      <dgm:spPr>
        <a:solidFill>
          <a:schemeClr val="tx2"/>
        </a:solidFill>
      </dgm:spPr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21/10/15</a:t>
          </a:r>
          <a:endParaRPr lang="pt-BR" dirty="0">
            <a:latin typeface="Microsoft Tai Le" pitchFamily="34" charset="0"/>
            <a:cs typeface="Microsoft Tai Le" pitchFamily="34" charset="0"/>
          </a:endParaRPr>
        </a:p>
      </dgm:t>
    </dgm:pt>
    <dgm:pt modelId="{4C4B87A5-A57F-4916-BDE4-E4AD833806B5}" type="parTrans" cxnId="{D4D29059-7195-4BA0-BD4F-2817B18D4873}">
      <dgm:prSet/>
      <dgm:spPr/>
      <dgm:t>
        <a:bodyPr/>
        <a:lstStyle/>
        <a:p>
          <a:endParaRPr lang="pt-BR"/>
        </a:p>
      </dgm:t>
    </dgm:pt>
    <dgm:pt modelId="{D3A5D4E0-6FC1-4612-8C3F-D83595381EEC}" type="sibTrans" cxnId="{D4D29059-7195-4BA0-BD4F-2817B18D4873}">
      <dgm:prSet/>
      <dgm:spPr/>
      <dgm:t>
        <a:bodyPr/>
        <a:lstStyle/>
        <a:p>
          <a:endParaRPr lang="pt-BR"/>
        </a:p>
      </dgm:t>
    </dgm:pt>
    <dgm:pt modelId="{1BB5822E-C47E-4893-8BE4-D746EA4E13CE}">
      <dgm:prSet phldrT="[Texto]"/>
      <dgm:spPr/>
      <dgm:t>
        <a:bodyPr/>
        <a:lstStyle/>
        <a:p>
          <a:r>
            <a:rPr lang="pt-BR" b="1" dirty="0" smtClean="0">
              <a:latin typeface="Microsoft Tai Le" pitchFamily="34" charset="0"/>
              <a:cs typeface="Microsoft Tai Le" pitchFamily="34" charset="0"/>
            </a:rPr>
            <a:t>Instauração do primeiro PAD – Caso Laser </a:t>
          </a:r>
          <a:r>
            <a:rPr lang="pt-BR" b="1" dirty="0" err="1" smtClean="0">
              <a:latin typeface="Microsoft Tai Le" pitchFamily="34" charset="0"/>
              <a:cs typeface="Microsoft Tai Le" pitchFamily="34" charset="0"/>
            </a:rPr>
            <a:t>Tech</a:t>
          </a:r>
          <a:endParaRPr lang="pt-BR" b="1" dirty="0">
            <a:latin typeface="Microsoft Tai Le" pitchFamily="34" charset="0"/>
            <a:cs typeface="Microsoft Tai Le" pitchFamily="34" charset="0"/>
          </a:endParaRPr>
        </a:p>
      </dgm:t>
    </dgm:pt>
    <dgm:pt modelId="{C9B1F3A9-205B-491E-8DDE-1370CEDA790E}" type="parTrans" cxnId="{60D32234-1CAA-42A5-A2A5-EE63C8D2FB9B}">
      <dgm:prSet/>
      <dgm:spPr/>
      <dgm:t>
        <a:bodyPr/>
        <a:lstStyle/>
        <a:p>
          <a:endParaRPr lang="pt-BR"/>
        </a:p>
      </dgm:t>
    </dgm:pt>
    <dgm:pt modelId="{B24F52A2-99BD-490F-9104-99C0A030431C}" type="sibTrans" cxnId="{60D32234-1CAA-42A5-A2A5-EE63C8D2FB9B}">
      <dgm:prSet/>
      <dgm:spPr/>
      <dgm:t>
        <a:bodyPr/>
        <a:lstStyle/>
        <a:p>
          <a:endParaRPr lang="pt-BR"/>
        </a:p>
      </dgm:t>
    </dgm:pt>
    <dgm:pt modelId="{5D426B25-A59A-43F2-A028-BBAFFC5C439A}" type="pres">
      <dgm:prSet presAssocID="{21CDA131-6E47-4FCC-B1EF-4A81302571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08A37C5-5BC8-41CD-AC8F-F8174CF94782}" type="pres">
      <dgm:prSet presAssocID="{92E9E4D4-22BB-467A-97AC-28F16DB5AE95}" presName="composite" presStyleCnt="0"/>
      <dgm:spPr/>
    </dgm:pt>
    <dgm:pt modelId="{BDC8DACD-B845-470D-9BE5-D6AB5E55FEB4}" type="pres">
      <dgm:prSet presAssocID="{92E9E4D4-22BB-467A-97AC-28F16DB5AE95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62D066-EA2B-4E98-B84F-AF061EC23D1E}" type="pres">
      <dgm:prSet presAssocID="{92E9E4D4-22BB-467A-97AC-28F16DB5AE9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9CA807-A54A-4324-A351-36B4FE5E630F}" type="pres">
      <dgm:prSet presAssocID="{0E98935C-38E5-435E-9DAD-DA8F43F2A5FC}" presName="sp" presStyleCnt="0"/>
      <dgm:spPr/>
    </dgm:pt>
    <dgm:pt modelId="{86B85E23-5745-4DA1-93DE-0062A1734722}" type="pres">
      <dgm:prSet presAssocID="{7D68EB27-2CA6-4AFC-A4C6-9ACF7158EE83}" presName="composite" presStyleCnt="0"/>
      <dgm:spPr/>
    </dgm:pt>
    <dgm:pt modelId="{9B2E67A7-F4EF-4A23-B2D0-A52AC5245CFF}" type="pres">
      <dgm:prSet presAssocID="{7D68EB27-2CA6-4AFC-A4C6-9ACF7158EE83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DA933F-96DF-4BA9-B780-832B12B93962}" type="pres">
      <dgm:prSet presAssocID="{7D68EB27-2CA6-4AFC-A4C6-9ACF7158EE83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72C3AF-1468-45C3-956C-864017ECA421}" type="pres">
      <dgm:prSet presAssocID="{B62C3DD3-3067-4AEF-9C3D-EAE045C2C81A}" presName="sp" presStyleCnt="0"/>
      <dgm:spPr/>
    </dgm:pt>
    <dgm:pt modelId="{F2552DDD-A511-4CD3-BF2F-262E7AD3B4D3}" type="pres">
      <dgm:prSet presAssocID="{AF48B73D-629D-4B59-95D8-ACF9F776A866}" presName="composite" presStyleCnt="0"/>
      <dgm:spPr/>
    </dgm:pt>
    <dgm:pt modelId="{07958682-7D12-4E3B-A45B-37E8C240F774}" type="pres">
      <dgm:prSet presAssocID="{AF48B73D-629D-4B59-95D8-ACF9F776A866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7A7CB-066D-4DA8-82EA-15E2E5BEECC0}" type="pres">
      <dgm:prSet presAssocID="{AF48B73D-629D-4B59-95D8-ACF9F776A86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23A118-91CA-4FC8-93CC-36FDCC3C897F}" type="pres">
      <dgm:prSet presAssocID="{94552563-6EC8-48D7-8146-CD15344E9006}" presName="sp" presStyleCnt="0"/>
      <dgm:spPr/>
    </dgm:pt>
    <dgm:pt modelId="{BCDD5947-A1E3-4527-BC1D-95A3161289AD}" type="pres">
      <dgm:prSet presAssocID="{D2158E5B-8A41-49FF-B668-D43045C4A42E}" presName="composite" presStyleCnt="0"/>
      <dgm:spPr/>
    </dgm:pt>
    <dgm:pt modelId="{66ADC711-826C-4CD8-B8A9-69196918D3C2}" type="pres">
      <dgm:prSet presAssocID="{D2158E5B-8A41-49FF-B668-D43045C4A42E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06F331-019F-4976-9432-78BA7C097675}" type="pres">
      <dgm:prSet presAssocID="{D2158E5B-8A41-49FF-B668-D43045C4A42E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534F35-4729-4DFC-A9F8-0070C621B274}" type="pres">
      <dgm:prSet presAssocID="{F026382D-9E7E-4D45-91B0-40B430A92823}" presName="sp" presStyleCnt="0"/>
      <dgm:spPr/>
    </dgm:pt>
    <dgm:pt modelId="{A80A0180-5BCD-499C-B17A-FB41FCEBC5C3}" type="pres">
      <dgm:prSet presAssocID="{F7870F50-9003-4EFF-8990-A05C4331E92E}" presName="composite" presStyleCnt="0"/>
      <dgm:spPr/>
    </dgm:pt>
    <dgm:pt modelId="{F1536B3A-AE13-404A-8283-7E4395988AFA}" type="pres">
      <dgm:prSet presAssocID="{F7870F50-9003-4EFF-8990-A05C4331E92E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275450-2E28-4CF5-A3DC-BF262ACD21C3}" type="pres">
      <dgm:prSet presAssocID="{F7870F50-9003-4EFF-8990-A05C4331E92E}" presName="descendantText" presStyleLbl="alignAcc1" presStyleIdx="4" presStyleCnt="6">
        <dgm:presLayoutVars>
          <dgm:bulletEnabled val="1"/>
        </dgm:presLayoutVars>
      </dgm:prSet>
      <dgm:spPr>
        <a:ln>
          <a:noFill/>
        </a:ln>
      </dgm:spPr>
      <dgm:t>
        <a:bodyPr/>
        <a:lstStyle/>
        <a:p>
          <a:endParaRPr lang="pt-BR"/>
        </a:p>
      </dgm:t>
    </dgm:pt>
    <dgm:pt modelId="{57E1A65C-8C1C-4BBF-924B-A3955B9B2B52}" type="pres">
      <dgm:prSet presAssocID="{733CF39F-AA88-42DB-8954-6200EC947549}" presName="sp" presStyleCnt="0"/>
      <dgm:spPr/>
    </dgm:pt>
    <dgm:pt modelId="{E3DBD37A-CD63-4E17-9B06-205B353B7921}" type="pres">
      <dgm:prSet presAssocID="{FF2B20B1-B09D-43DD-8C7F-95C58302EBCB}" presName="composite" presStyleCnt="0"/>
      <dgm:spPr/>
    </dgm:pt>
    <dgm:pt modelId="{07AAEE42-C110-4DF0-88D6-43FFF288E274}" type="pres">
      <dgm:prSet presAssocID="{FF2B20B1-B09D-43DD-8C7F-95C58302EBCB}" presName="parentText" presStyleLbl="alignNode1" presStyleIdx="5" presStyleCnt="6" custLinFactNeighborX="-10624" custLinFactNeighborY="-6331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F6BE6C-444B-4CBA-9496-5A4FF81D51A0}" type="pres">
      <dgm:prSet presAssocID="{FF2B20B1-B09D-43DD-8C7F-95C58302EBCB}" presName="descendantText" presStyleLbl="alignAcc1" presStyleIdx="5" presStyleCnt="6" custLinFactNeighborX="1297" custLinFactNeighborY="-859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58D49F-0A82-43C5-B5CD-F61BB9F39381}" srcId="{21CDA131-6E47-4FCC-B1EF-4A81302571A0}" destId="{7D68EB27-2CA6-4AFC-A4C6-9ACF7158EE83}" srcOrd="1" destOrd="0" parTransId="{B1226943-EA97-492F-8E31-06719EBB3EF6}" sibTransId="{B62C3DD3-3067-4AEF-9C3D-EAE045C2C81A}"/>
    <dgm:cxn modelId="{D96C6A72-C6F4-4F36-9402-85B6D00A8962}" type="presOf" srcId="{4D7BF54E-F61A-49B7-8F4F-D5EB48836878}" destId="{E006F331-019F-4976-9432-78BA7C097675}" srcOrd="0" destOrd="0" presId="urn:microsoft.com/office/officeart/2005/8/layout/chevron2"/>
    <dgm:cxn modelId="{60D32234-1CAA-42A5-A2A5-EE63C8D2FB9B}" srcId="{FF2B20B1-B09D-43DD-8C7F-95C58302EBCB}" destId="{1BB5822E-C47E-4893-8BE4-D746EA4E13CE}" srcOrd="0" destOrd="0" parTransId="{C9B1F3A9-205B-491E-8DDE-1370CEDA790E}" sibTransId="{B24F52A2-99BD-490F-9104-99C0A030431C}"/>
    <dgm:cxn modelId="{2B372E67-7F5D-4CB4-933D-49EBBB134AA9}" type="presOf" srcId="{343771E3-F680-415D-948D-8114B6E0E17B}" destId="{76DA933F-96DF-4BA9-B780-832B12B93962}" srcOrd="0" destOrd="0" presId="urn:microsoft.com/office/officeart/2005/8/layout/chevron2"/>
    <dgm:cxn modelId="{8DA74B02-0537-47F1-BE60-897BC11558B7}" type="presOf" srcId="{7ACF4879-9433-4329-B4F0-52DF904D8613}" destId="{BB97A7CB-066D-4DA8-82EA-15E2E5BEECC0}" srcOrd="0" destOrd="0" presId="urn:microsoft.com/office/officeart/2005/8/layout/chevron2"/>
    <dgm:cxn modelId="{81F7A047-BFE9-438E-BCB7-12B79B1E788E}" srcId="{D2158E5B-8A41-49FF-B668-D43045C4A42E}" destId="{4D7BF54E-F61A-49B7-8F4F-D5EB48836878}" srcOrd="0" destOrd="0" parTransId="{01C33B01-742F-4045-B1EA-868D39AD7C3B}" sibTransId="{DC5045DF-41C0-4AF0-9B1B-7D5A2F8DE3B0}"/>
    <dgm:cxn modelId="{7151FD63-C667-453A-A9F1-52BF0329F096}" type="presOf" srcId="{587E0139-0DCC-41C7-B832-21A389CB0A62}" destId="{FD62D066-EA2B-4E98-B84F-AF061EC23D1E}" srcOrd="0" destOrd="1" presId="urn:microsoft.com/office/officeart/2005/8/layout/chevron2"/>
    <dgm:cxn modelId="{FF130258-2475-445D-A5EC-15AE0AEB658B}" srcId="{21CDA131-6E47-4FCC-B1EF-4A81302571A0}" destId="{D2158E5B-8A41-49FF-B668-D43045C4A42E}" srcOrd="3" destOrd="0" parTransId="{9BB14917-8398-41A7-9E11-250646186769}" sibTransId="{F026382D-9E7E-4D45-91B0-40B430A92823}"/>
    <dgm:cxn modelId="{70AE52B2-EAF8-448F-B67D-2CF7C0210E66}" srcId="{92E9E4D4-22BB-467A-97AC-28F16DB5AE95}" destId="{4CDBC465-2824-4BB0-A0F3-E09DA352A704}" srcOrd="0" destOrd="0" parTransId="{8541CA76-268D-48DF-946E-242EC2DE5E3C}" sibTransId="{C8BF0653-C64E-4389-9BD2-F5D91FAF0A24}"/>
    <dgm:cxn modelId="{EE2D78E9-8DB8-4940-886C-58FC8919CE60}" srcId="{AF48B73D-629D-4B59-95D8-ACF9F776A866}" destId="{78174B56-4123-4271-9E27-EC801BE7CD51}" srcOrd="1" destOrd="0" parTransId="{E4C22EF5-3849-4443-8023-BC11A8C3CA52}" sibTransId="{3D6F1832-1A9F-4F03-BB18-9B45689AFA91}"/>
    <dgm:cxn modelId="{C9F993EB-5B2D-4D49-A5BC-3C3E13D754F3}" srcId="{7D68EB27-2CA6-4AFC-A4C6-9ACF7158EE83}" destId="{EAA50716-072B-4C4B-B62F-862A8225065F}" srcOrd="1" destOrd="0" parTransId="{BC1563DF-4A8B-4E25-B4C4-775CF818A385}" sibTransId="{80837347-6B0D-448C-9243-06C9038B805A}"/>
    <dgm:cxn modelId="{DF9CCA39-AA93-4745-88C6-CDA3A9106328}" type="presOf" srcId="{EAA50716-072B-4C4B-B62F-862A8225065F}" destId="{76DA933F-96DF-4BA9-B780-832B12B93962}" srcOrd="0" destOrd="1" presId="urn:microsoft.com/office/officeart/2005/8/layout/chevron2"/>
    <dgm:cxn modelId="{C6C60275-6FC1-4FD9-9E15-39E91625BDD5}" type="presOf" srcId="{1BB5822E-C47E-4893-8BE4-D746EA4E13CE}" destId="{BDF6BE6C-444B-4CBA-9496-5A4FF81D51A0}" srcOrd="0" destOrd="0" presId="urn:microsoft.com/office/officeart/2005/8/layout/chevron2"/>
    <dgm:cxn modelId="{FB31605A-B6CB-41B0-AB38-FC7541425755}" type="presOf" srcId="{4CDBC465-2824-4BB0-A0F3-E09DA352A704}" destId="{FD62D066-EA2B-4E98-B84F-AF061EC23D1E}" srcOrd="0" destOrd="0" presId="urn:microsoft.com/office/officeart/2005/8/layout/chevron2"/>
    <dgm:cxn modelId="{452F9F47-8607-464D-B3DD-AF0BE675CAF4}" srcId="{7D68EB27-2CA6-4AFC-A4C6-9ACF7158EE83}" destId="{343771E3-F680-415D-948D-8114B6E0E17B}" srcOrd="0" destOrd="0" parTransId="{A5F7D23C-9682-4692-81FF-2BC588D6F615}" sibTransId="{157B34D7-0839-4F1D-A9AA-2863C17D5952}"/>
    <dgm:cxn modelId="{6BB5F5D1-FDEE-4AE6-B65C-BB458FB196F9}" type="presOf" srcId="{7D68EB27-2CA6-4AFC-A4C6-9ACF7158EE83}" destId="{9B2E67A7-F4EF-4A23-B2D0-A52AC5245CFF}" srcOrd="0" destOrd="0" presId="urn:microsoft.com/office/officeart/2005/8/layout/chevron2"/>
    <dgm:cxn modelId="{6A583496-4377-411A-A06F-3C635D31824D}" srcId="{21CDA131-6E47-4FCC-B1EF-4A81302571A0}" destId="{92E9E4D4-22BB-467A-97AC-28F16DB5AE95}" srcOrd="0" destOrd="0" parTransId="{04A8856D-A324-49E6-BC95-12A4FD3DA919}" sibTransId="{0E98935C-38E5-435E-9DAD-DA8F43F2A5FC}"/>
    <dgm:cxn modelId="{81F10D14-D830-4065-ABC6-BD173F1680E5}" type="presOf" srcId="{D2158E5B-8A41-49FF-B668-D43045C4A42E}" destId="{66ADC711-826C-4CD8-B8A9-69196918D3C2}" srcOrd="0" destOrd="0" presId="urn:microsoft.com/office/officeart/2005/8/layout/chevron2"/>
    <dgm:cxn modelId="{D4D29059-7195-4BA0-BD4F-2817B18D4873}" srcId="{21CDA131-6E47-4FCC-B1EF-4A81302571A0}" destId="{FF2B20B1-B09D-43DD-8C7F-95C58302EBCB}" srcOrd="5" destOrd="0" parTransId="{4C4B87A5-A57F-4916-BDE4-E4AD833806B5}" sibTransId="{D3A5D4E0-6FC1-4612-8C3F-D83595381EEC}"/>
    <dgm:cxn modelId="{85B1C8C2-60BA-4245-B756-CA3CF508A054}" type="presOf" srcId="{21CDA131-6E47-4FCC-B1EF-4A81302571A0}" destId="{5D426B25-A59A-43F2-A028-BBAFFC5C439A}" srcOrd="0" destOrd="0" presId="urn:microsoft.com/office/officeart/2005/8/layout/chevron2"/>
    <dgm:cxn modelId="{6AB12FC7-36E7-43BD-8487-B19EC9E5F1BD}" srcId="{92E9E4D4-22BB-467A-97AC-28F16DB5AE95}" destId="{587E0139-0DCC-41C7-B832-21A389CB0A62}" srcOrd="1" destOrd="0" parTransId="{ED9EE9B2-5413-4054-9348-EE50A3C379FD}" sibTransId="{0027FEAE-0508-4893-B636-2B50F05CDC86}"/>
    <dgm:cxn modelId="{2082B45F-A780-4782-86BF-B732B39DFC42}" type="presOf" srcId="{FF2B20B1-B09D-43DD-8C7F-95C58302EBCB}" destId="{07AAEE42-C110-4DF0-88D6-43FFF288E274}" srcOrd="0" destOrd="0" presId="urn:microsoft.com/office/officeart/2005/8/layout/chevron2"/>
    <dgm:cxn modelId="{4F10DE1F-EB3B-43C2-850B-5AF380B2F54C}" srcId="{21CDA131-6E47-4FCC-B1EF-4A81302571A0}" destId="{AF48B73D-629D-4B59-95D8-ACF9F776A866}" srcOrd="2" destOrd="0" parTransId="{2DFB3DFB-6CC1-4180-968E-871ECFB44D19}" sibTransId="{94552563-6EC8-48D7-8146-CD15344E9006}"/>
    <dgm:cxn modelId="{30FE092D-4919-4028-82EF-A8FCCAC96A4C}" type="presOf" srcId="{F7870F50-9003-4EFF-8990-A05C4331E92E}" destId="{F1536B3A-AE13-404A-8283-7E4395988AFA}" srcOrd="0" destOrd="0" presId="urn:microsoft.com/office/officeart/2005/8/layout/chevron2"/>
    <dgm:cxn modelId="{977B4ADF-17E5-41A3-A75C-AC8A0088A4C9}" srcId="{AF48B73D-629D-4B59-95D8-ACF9F776A866}" destId="{7ACF4879-9433-4329-B4F0-52DF904D8613}" srcOrd="0" destOrd="0" parTransId="{869A2773-AB33-46DF-B805-A254FB39C6E2}" sibTransId="{DA4B6705-BA68-4D93-B847-2E832064B529}"/>
    <dgm:cxn modelId="{BB1273AD-B57A-4CF2-966D-6DAA1A0CF3FB}" srcId="{21CDA131-6E47-4FCC-B1EF-4A81302571A0}" destId="{F7870F50-9003-4EFF-8990-A05C4331E92E}" srcOrd="4" destOrd="0" parTransId="{29301987-5648-4DEB-9EA8-7D356913146C}" sibTransId="{733CF39F-AA88-42DB-8954-6200EC947549}"/>
    <dgm:cxn modelId="{D22D0254-F27E-43D3-8275-D7A09BFC47E9}" type="presOf" srcId="{92E9E4D4-22BB-467A-97AC-28F16DB5AE95}" destId="{BDC8DACD-B845-470D-9BE5-D6AB5E55FEB4}" srcOrd="0" destOrd="0" presId="urn:microsoft.com/office/officeart/2005/8/layout/chevron2"/>
    <dgm:cxn modelId="{CE5BB0B6-828E-4E87-AE13-B99EB74DE549}" type="presOf" srcId="{AF48B73D-629D-4B59-95D8-ACF9F776A866}" destId="{07958682-7D12-4E3B-A45B-37E8C240F774}" srcOrd="0" destOrd="0" presId="urn:microsoft.com/office/officeart/2005/8/layout/chevron2"/>
    <dgm:cxn modelId="{6ED14CF7-32E3-4878-8B2C-64A319603AB3}" type="presOf" srcId="{78174B56-4123-4271-9E27-EC801BE7CD51}" destId="{BB97A7CB-066D-4DA8-82EA-15E2E5BEECC0}" srcOrd="0" destOrd="1" presId="urn:microsoft.com/office/officeart/2005/8/layout/chevron2"/>
    <dgm:cxn modelId="{6FA6B776-6ECD-40FD-B67E-E7E771D3D2AB}" type="presParOf" srcId="{5D426B25-A59A-43F2-A028-BBAFFC5C439A}" destId="{308A37C5-5BC8-41CD-AC8F-F8174CF94782}" srcOrd="0" destOrd="0" presId="urn:microsoft.com/office/officeart/2005/8/layout/chevron2"/>
    <dgm:cxn modelId="{88B9C784-5D2E-4A79-BAF2-1CF7336A42A1}" type="presParOf" srcId="{308A37C5-5BC8-41CD-AC8F-F8174CF94782}" destId="{BDC8DACD-B845-470D-9BE5-D6AB5E55FEB4}" srcOrd="0" destOrd="0" presId="urn:microsoft.com/office/officeart/2005/8/layout/chevron2"/>
    <dgm:cxn modelId="{DAC9C625-58D3-4277-B243-2B193A3BCFD3}" type="presParOf" srcId="{308A37C5-5BC8-41CD-AC8F-F8174CF94782}" destId="{FD62D066-EA2B-4E98-B84F-AF061EC23D1E}" srcOrd="1" destOrd="0" presId="urn:microsoft.com/office/officeart/2005/8/layout/chevron2"/>
    <dgm:cxn modelId="{02AC40BE-7206-43E3-946C-11994538B787}" type="presParOf" srcId="{5D426B25-A59A-43F2-A028-BBAFFC5C439A}" destId="{579CA807-A54A-4324-A351-36B4FE5E630F}" srcOrd="1" destOrd="0" presId="urn:microsoft.com/office/officeart/2005/8/layout/chevron2"/>
    <dgm:cxn modelId="{DB930D56-BC9F-4535-AB34-575E07545FE4}" type="presParOf" srcId="{5D426B25-A59A-43F2-A028-BBAFFC5C439A}" destId="{86B85E23-5745-4DA1-93DE-0062A1734722}" srcOrd="2" destOrd="0" presId="urn:microsoft.com/office/officeart/2005/8/layout/chevron2"/>
    <dgm:cxn modelId="{86EE45C7-6BE0-4D23-941F-80619041EDC4}" type="presParOf" srcId="{86B85E23-5745-4DA1-93DE-0062A1734722}" destId="{9B2E67A7-F4EF-4A23-B2D0-A52AC5245CFF}" srcOrd="0" destOrd="0" presId="urn:microsoft.com/office/officeart/2005/8/layout/chevron2"/>
    <dgm:cxn modelId="{02803687-4644-4A23-BE85-F79F66AF0363}" type="presParOf" srcId="{86B85E23-5745-4DA1-93DE-0062A1734722}" destId="{76DA933F-96DF-4BA9-B780-832B12B93962}" srcOrd="1" destOrd="0" presId="urn:microsoft.com/office/officeart/2005/8/layout/chevron2"/>
    <dgm:cxn modelId="{8AD50630-74FA-40AF-B99E-342C568397D0}" type="presParOf" srcId="{5D426B25-A59A-43F2-A028-BBAFFC5C439A}" destId="{AD72C3AF-1468-45C3-956C-864017ECA421}" srcOrd="3" destOrd="0" presId="urn:microsoft.com/office/officeart/2005/8/layout/chevron2"/>
    <dgm:cxn modelId="{CDFA7287-A69B-445F-850F-D99509F56F1D}" type="presParOf" srcId="{5D426B25-A59A-43F2-A028-BBAFFC5C439A}" destId="{F2552DDD-A511-4CD3-BF2F-262E7AD3B4D3}" srcOrd="4" destOrd="0" presId="urn:microsoft.com/office/officeart/2005/8/layout/chevron2"/>
    <dgm:cxn modelId="{B084478B-4317-4DFA-AFE0-3B90269E62A6}" type="presParOf" srcId="{F2552DDD-A511-4CD3-BF2F-262E7AD3B4D3}" destId="{07958682-7D12-4E3B-A45B-37E8C240F774}" srcOrd="0" destOrd="0" presId="urn:microsoft.com/office/officeart/2005/8/layout/chevron2"/>
    <dgm:cxn modelId="{895E99A7-802C-4E1F-A74B-B3731044AE74}" type="presParOf" srcId="{F2552DDD-A511-4CD3-BF2F-262E7AD3B4D3}" destId="{BB97A7CB-066D-4DA8-82EA-15E2E5BEECC0}" srcOrd="1" destOrd="0" presId="urn:microsoft.com/office/officeart/2005/8/layout/chevron2"/>
    <dgm:cxn modelId="{2CF3EAEC-3B1F-4C65-BCFE-97DB6EE149B0}" type="presParOf" srcId="{5D426B25-A59A-43F2-A028-BBAFFC5C439A}" destId="{9723A118-91CA-4FC8-93CC-36FDCC3C897F}" srcOrd="5" destOrd="0" presId="urn:microsoft.com/office/officeart/2005/8/layout/chevron2"/>
    <dgm:cxn modelId="{A0D6214B-8A21-4A94-A488-EC30BB666EEF}" type="presParOf" srcId="{5D426B25-A59A-43F2-A028-BBAFFC5C439A}" destId="{BCDD5947-A1E3-4527-BC1D-95A3161289AD}" srcOrd="6" destOrd="0" presId="urn:microsoft.com/office/officeart/2005/8/layout/chevron2"/>
    <dgm:cxn modelId="{FD7114C0-AE0C-489B-9115-0AD95EC564AA}" type="presParOf" srcId="{BCDD5947-A1E3-4527-BC1D-95A3161289AD}" destId="{66ADC711-826C-4CD8-B8A9-69196918D3C2}" srcOrd="0" destOrd="0" presId="urn:microsoft.com/office/officeart/2005/8/layout/chevron2"/>
    <dgm:cxn modelId="{FFB19C12-67D3-4E14-9300-3C378C3A5789}" type="presParOf" srcId="{BCDD5947-A1E3-4527-BC1D-95A3161289AD}" destId="{E006F331-019F-4976-9432-78BA7C097675}" srcOrd="1" destOrd="0" presId="urn:microsoft.com/office/officeart/2005/8/layout/chevron2"/>
    <dgm:cxn modelId="{E4D1013E-B806-4DC9-BB1B-40C72B03C1A6}" type="presParOf" srcId="{5D426B25-A59A-43F2-A028-BBAFFC5C439A}" destId="{EA534F35-4729-4DFC-A9F8-0070C621B274}" srcOrd="7" destOrd="0" presId="urn:microsoft.com/office/officeart/2005/8/layout/chevron2"/>
    <dgm:cxn modelId="{EF1A37D4-0A49-4BE4-95D0-C10DF4E5D4E3}" type="presParOf" srcId="{5D426B25-A59A-43F2-A028-BBAFFC5C439A}" destId="{A80A0180-5BCD-499C-B17A-FB41FCEBC5C3}" srcOrd="8" destOrd="0" presId="urn:microsoft.com/office/officeart/2005/8/layout/chevron2"/>
    <dgm:cxn modelId="{549AD801-7ECF-4D2A-B00E-40A59E062304}" type="presParOf" srcId="{A80A0180-5BCD-499C-B17A-FB41FCEBC5C3}" destId="{F1536B3A-AE13-404A-8283-7E4395988AFA}" srcOrd="0" destOrd="0" presId="urn:microsoft.com/office/officeart/2005/8/layout/chevron2"/>
    <dgm:cxn modelId="{1FDEBFF0-4592-4065-B96B-A102086E0C59}" type="presParOf" srcId="{A80A0180-5BCD-499C-B17A-FB41FCEBC5C3}" destId="{1C275450-2E28-4CF5-A3DC-BF262ACD21C3}" srcOrd="1" destOrd="0" presId="urn:microsoft.com/office/officeart/2005/8/layout/chevron2"/>
    <dgm:cxn modelId="{64F3DE8E-974A-4FF9-90AF-EC128EECA03B}" type="presParOf" srcId="{5D426B25-A59A-43F2-A028-BBAFFC5C439A}" destId="{57E1A65C-8C1C-4BBF-924B-A3955B9B2B52}" srcOrd="9" destOrd="0" presId="urn:microsoft.com/office/officeart/2005/8/layout/chevron2"/>
    <dgm:cxn modelId="{20F17CBC-6BD7-4FA5-8009-DA8A01FF1C64}" type="presParOf" srcId="{5D426B25-A59A-43F2-A028-BBAFFC5C439A}" destId="{E3DBD37A-CD63-4E17-9B06-205B353B7921}" srcOrd="10" destOrd="0" presId="urn:microsoft.com/office/officeart/2005/8/layout/chevron2"/>
    <dgm:cxn modelId="{B5DBE59B-2807-4A61-9E32-47CB281052BD}" type="presParOf" srcId="{E3DBD37A-CD63-4E17-9B06-205B353B7921}" destId="{07AAEE42-C110-4DF0-88D6-43FFF288E274}" srcOrd="0" destOrd="0" presId="urn:microsoft.com/office/officeart/2005/8/layout/chevron2"/>
    <dgm:cxn modelId="{DFCE5F38-2D51-4C6D-9655-055ED5680DB9}" type="presParOf" srcId="{E3DBD37A-CD63-4E17-9B06-205B353B7921}" destId="{BDF6BE6C-444B-4CBA-9496-5A4FF81D5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8DACD-B845-470D-9BE5-D6AB5E55FEB4}">
      <dsp:nvSpPr>
        <dsp:cNvPr id="0" name=""/>
        <dsp:cNvSpPr/>
      </dsp:nvSpPr>
      <dsp:spPr>
        <a:xfrm rot="5400000">
          <a:off x="-173673" y="176200"/>
          <a:ext cx="1157823" cy="81047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20/6/13</a:t>
          </a:r>
          <a:endParaRPr lang="pt-BR" sz="15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407764"/>
        <a:ext cx="810476" cy="347347"/>
      </dsp:txXfrm>
    </dsp:sp>
    <dsp:sp modelId="{FD62D066-EA2B-4E98-B84F-AF061EC23D1E}">
      <dsp:nvSpPr>
        <dsp:cNvPr id="0" name=""/>
        <dsp:cNvSpPr/>
      </dsp:nvSpPr>
      <dsp:spPr>
        <a:xfrm rot="5400000">
          <a:off x="4511189" y="-3698186"/>
          <a:ext cx="752585" cy="81540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b="1" kern="1200" dirty="0" smtClean="0">
              <a:latin typeface="Microsoft Tai Le" pitchFamily="34" charset="0"/>
              <a:cs typeface="Microsoft Tai Le" pitchFamily="34" charset="0"/>
            </a:rPr>
            <a:t>Criação da </a:t>
          </a:r>
          <a:r>
            <a:rPr lang="pt-BR" sz="1900" b="1" kern="1200" dirty="0" err="1" smtClean="0">
              <a:latin typeface="Microsoft Tai Le" pitchFamily="34" charset="0"/>
              <a:cs typeface="Microsoft Tai Le" pitchFamily="34" charset="0"/>
            </a:rPr>
            <a:t>Corregedoria-Geral</a:t>
          </a:r>
          <a:r>
            <a:rPr lang="pt-BR" sz="1900" b="1" kern="1200" dirty="0" smtClean="0">
              <a:latin typeface="Microsoft Tai Le" pitchFamily="34" charset="0"/>
              <a:cs typeface="Microsoft Tai Le" pitchFamily="34" charset="0"/>
            </a:rPr>
            <a:t> do MF</a:t>
          </a:r>
          <a:endParaRPr lang="pt-BR" sz="1900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latin typeface="Microsoft Tai Le" pitchFamily="34" charset="0"/>
              <a:cs typeface="Microsoft Tai Le" pitchFamily="34" charset="0"/>
            </a:rPr>
            <a:t>Decreto nº 8.029</a:t>
          </a:r>
          <a:endParaRPr lang="pt-BR" sz="19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810476" y="39265"/>
        <a:ext cx="8117273" cy="679109"/>
      </dsp:txXfrm>
    </dsp:sp>
    <dsp:sp modelId="{9B2E67A7-F4EF-4A23-B2D0-A52AC5245CFF}">
      <dsp:nvSpPr>
        <dsp:cNvPr id="0" name=""/>
        <dsp:cNvSpPr/>
      </dsp:nvSpPr>
      <dsp:spPr>
        <a:xfrm rot="5400000">
          <a:off x="-173673" y="1217628"/>
          <a:ext cx="1157823" cy="81047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02/4/14</a:t>
          </a:r>
          <a:endParaRPr lang="pt-BR" sz="15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1449192"/>
        <a:ext cx="810476" cy="347347"/>
      </dsp:txXfrm>
    </dsp:sp>
    <dsp:sp modelId="{76DA933F-96DF-4BA9-B780-832B12B93962}">
      <dsp:nvSpPr>
        <dsp:cNvPr id="0" name=""/>
        <dsp:cNvSpPr/>
      </dsp:nvSpPr>
      <dsp:spPr>
        <a:xfrm rot="5400000">
          <a:off x="4511189" y="-2656757"/>
          <a:ext cx="752585" cy="81540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b="1" kern="1200" dirty="0" smtClean="0">
              <a:latin typeface="Microsoft Tai Le" pitchFamily="34" charset="0"/>
              <a:cs typeface="Microsoft Tai Le" pitchFamily="34" charset="0"/>
            </a:rPr>
            <a:t>Reunião das denúncias em um processo,  com de acordo do  MF</a:t>
          </a:r>
          <a:endParaRPr lang="pt-BR" sz="1900" b="1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b="0" kern="1200" dirty="0" smtClean="0">
              <a:latin typeface="Microsoft Tai Le" pitchFamily="34" charset="0"/>
              <a:cs typeface="Microsoft Tai Le" pitchFamily="34" charset="0"/>
            </a:rPr>
            <a:t>Nota de Instrução nº 015/2014/COGER-MF  e autorização do Ministro</a:t>
          </a:r>
          <a:endParaRPr lang="pt-BR" sz="1900" b="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810476" y="1080694"/>
        <a:ext cx="8117273" cy="679109"/>
      </dsp:txXfrm>
    </dsp:sp>
    <dsp:sp modelId="{07958682-7D12-4E3B-A45B-37E8C240F774}">
      <dsp:nvSpPr>
        <dsp:cNvPr id="0" name=""/>
        <dsp:cNvSpPr/>
      </dsp:nvSpPr>
      <dsp:spPr>
        <a:xfrm rot="5400000">
          <a:off x="-173673" y="2259057"/>
          <a:ext cx="1157823" cy="81047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04/4/14</a:t>
          </a:r>
          <a:endParaRPr lang="pt-BR" sz="15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2490621"/>
        <a:ext cx="810476" cy="347347"/>
      </dsp:txXfrm>
    </dsp:sp>
    <dsp:sp modelId="{BB97A7CB-066D-4DA8-82EA-15E2E5BEECC0}">
      <dsp:nvSpPr>
        <dsp:cNvPr id="0" name=""/>
        <dsp:cNvSpPr/>
      </dsp:nvSpPr>
      <dsp:spPr>
        <a:xfrm rot="5400000">
          <a:off x="4511189" y="-1615328"/>
          <a:ext cx="752585" cy="81540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b="1" kern="1200" dirty="0" smtClean="0">
              <a:latin typeface="Microsoft Tai Le" pitchFamily="34" charset="0"/>
              <a:cs typeface="Microsoft Tai Le" pitchFamily="34" charset="0"/>
            </a:rPr>
            <a:t>Sindicância Investigativa</a:t>
          </a:r>
          <a:endParaRPr lang="pt-BR" sz="1900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latin typeface="Microsoft Tai Le" pitchFamily="34" charset="0"/>
              <a:cs typeface="Microsoft Tai Le" pitchFamily="34" charset="0"/>
            </a:rPr>
            <a:t>Processo 12100.000009/2014-85 e apensos</a:t>
          </a:r>
          <a:endParaRPr lang="pt-BR" sz="19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810476" y="2122123"/>
        <a:ext cx="8117273" cy="679109"/>
      </dsp:txXfrm>
    </dsp:sp>
    <dsp:sp modelId="{66ADC711-826C-4CD8-B8A9-69196918D3C2}">
      <dsp:nvSpPr>
        <dsp:cNvPr id="0" name=""/>
        <dsp:cNvSpPr/>
      </dsp:nvSpPr>
      <dsp:spPr>
        <a:xfrm rot="5400000">
          <a:off x="-173673" y="3300486"/>
          <a:ext cx="1157823" cy="81047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29/4/14</a:t>
          </a:r>
          <a:endParaRPr lang="pt-BR" sz="15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3532050"/>
        <a:ext cx="810476" cy="347347"/>
      </dsp:txXfrm>
    </dsp:sp>
    <dsp:sp modelId="{E006F331-019F-4976-9432-78BA7C097675}">
      <dsp:nvSpPr>
        <dsp:cNvPr id="0" name=""/>
        <dsp:cNvSpPr/>
      </dsp:nvSpPr>
      <dsp:spPr>
        <a:xfrm rot="5400000">
          <a:off x="4511189" y="-573900"/>
          <a:ext cx="752585" cy="81540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b="1" kern="1200" dirty="0" smtClean="0">
              <a:latin typeface="Microsoft Tai Le" pitchFamily="34" charset="0"/>
              <a:cs typeface="Microsoft Tai Le" pitchFamily="34" charset="0"/>
            </a:rPr>
            <a:t>Acompanhamento MPF</a:t>
          </a:r>
          <a:endParaRPr lang="pt-BR" sz="1900" b="1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latin typeface="Microsoft Tai Le" pitchFamily="34" charset="0"/>
              <a:cs typeface="Microsoft Tai Le" pitchFamily="34" charset="0"/>
            </a:rPr>
            <a:t>Ofício 2214</a:t>
          </a:r>
          <a:endParaRPr lang="pt-BR" sz="19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810476" y="3163551"/>
        <a:ext cx="8117273" cy="679109"/>
      </dsp:txXfrm>
    </dsp:sp>
    <dsp:sp modelId="{7A4F54AE-C982-4BEF-9DED-880EAE6398D9}">
      <dsp:nvSpPr>
        <dsp:cNvPr id="0" name=""/>
        <dsp:cNvSpPr/>
      </dsp:nvSpPr>
      <dsp:spPr>
        <a:xfrm rot="5400000">
          <a:off x="-173673" y="4341914"/>
          <a:ext cx="1157823" cy="810476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08/5/14</a:t>
          </a:r>
          <a:endParaRPr lang="pt-BR" sz="15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4573478"/>
        <a:ext cx="810476" cy="347347"/>
      </dsp:txXfrm>
    </dsp:sp>
    <dsp:sp modelId="{F51D801B-8D65-45BD-91DD-4E9AF5DED63E}">
      <dsp:nvSpPr>
        <dsp:cNvPr id="0" name=""/>
        <dsp:cNvSpPr/>
      </dsp:nvSpPr>
      <dsp:spPr>
        <a:xfrm rot="5400000">
          <a:off x="4511189" y="467528"/>
          <a:ext cx="752585" cy="81540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b="1" kern="1200" dirty="0" smtClean="0">
              <a:latin typeface="Microsoft Tai Le" pitchFamily="34" charset="0"/>
              <a:cs typeface="Microsoft Tai Le" pitchFamily="34" charset="0"/>
            </a:rPr>
            <a:t>Requisição de denúncias</a:t>
          </a:r>
          <a:endParaRPr lang="pt-BR" sz="1900" b="1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latin typeface="Microsoft Tai Le" pitchFamily="34" charset="0"/>
              <a:cs typeface="Microsoft Tai Le" pitchFamily="34" charset="0"/>
            </a:rPr>
            <a:t>Ao CARF e COGER/RFB</a:t>
          </a:r>
          <a:endParaRPr lang="pt-BR" sz="19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810476" y="4204979"/>
        <a:ext cx="8117273" cy="679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8DACD-B845-470D-9BE5-D6AB5E55FEB4}">
      <dsp:nvSpPr>
        <dsp:cNvPr id="0" name=""/>
        <dsp:cNvSpPr/>
      </dsp:nvSpPr>
      <dsp:spPr>
        <a:xfrm rot="5400000">
          <a:off x="-145236" y="148144"/>
          <a:ext cx="968243" cy="67777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latin typeface="Microsoft Tai Le" pitchFamily="34" charset="0"/>
              <a:cs typeface="Microsoft Tai Le" pitchFamily="34" charset="0"/>
            </a:rPr>
            <a:t>6 a 11/14</a:t>
          </a:r>
          <a:endParaRPr lang="pt-BR" sz="14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341792"/>
        <a:ext cx="677770" cy="290473"/>
      </dsp:txXfrm>
    </dsp:sp>
    <dsp:sp modelId="{FD62D066-EA2B-4E98-B84F-AF061EC23D1E}">
      <dsp:nvSpPr>
        <dsp:cNvPr id="0" name=""/>
        <dsp:cNvSpPr/>
      </dsp:nvSpPr>
      <dsp:spPr>
        <a:xfrm rot="5400000">
          <a:off x="4506284" y="-3825605"/>
          <a:ext cx="629689" cy="82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1" kern="1200" dirty="0" smtClean="0">
              <a:latin typeface="Microsoft Tai Le" pitchFamily="34" charset="0"/>
              <a:cs typeface="Microsoft Tai Le" pitchFamily="34" charset="0"/>
            </a:rPr>
            <a:t>Análise das denúncias</a:t>
          </a:r>
          <a:endParaRPr lang="pt-BR" sz="1700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latin typeface="Microsoft Tai Le" pitchFamily="34" charset="0"/>
              <a:cs typeface="Microsoft Tai Le" pitchFamily="34" charset="0"/>
            </a:rPr>
            <a:t>Interação com COPEI/SRF e MPF</a:t>
          </a:r>
          <a:endParaRPr lang="pt-BR" sz="17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677771" y="33647"/>
        <a:ext cx="8255978" cy="568211"/>
      </dsp:txXfrm>
    </dsp:sp>
    <dsp:sp modelId="{9B2E67A7-F4EF-4A23-B2D0-A52AC5245CFF}">
      <dsp:nvSpPr>
        <dsp:cNvPr id="0" name=""/>
        <dsp:cNvSpPr/>
      </dsp:nvSpPr>
      <dsp:spPr>
        <a:xfrm rot="5400000">
          <a:off x="-145236" y="1019051"/>
          <a:ext cx="968243" cy="67777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latin typeface="Microsoft Tai Le" pitchFamily="34" charset="0"/>
              <a:cs typeface="Microsoft Tai Le" pitchFamily="34" charset="0"/>
            </a:rPr>
            <a:t>16/12/14</a:t>
          </a:r>
          <a:endParaRPr lang="pt-BR" sz="14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1212699"/>
        <a:ext cx="677770" cy="290473"/>
      </dsp:txXfrm>
    </dsp:sp>
    <dsp:sp modelId="{76DA933F-96DF-4BA9-B780-832B12B93962}">
      <dsp:nvSpPr>
        <dsp:cNvPr id="0" name=""/>
        <dsp:cNvSpPr/>
      </dsp:nvSpPr>
      <dsp:spPr>
        <a:xfrm rot="5400000">
          <a:off x="4506450" y="-2954864"/>
          <a:ext cx="629358" cy="82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1" kern="1200" dirty="0" smtClean="0">
              <a:latin typeface="Microsoft Tai Le" pitchFamily="34" charset="0"/>
              <a:cs typeface="Microsoft Tai Le" pitchFamily="34" charset="0"/>
            </a:rPr>
            <a:t>Compartilhamento</a:t>
          </a:r>
          <a:endParaRPr lang="pt-BR" sz="1700" b="1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latin typeface="Microsoft Tai Le" pitchFamily="34" charset="0"/>
              <a:cs typeface="Microsoft Tai Le" pitchFamily="34" charset="0"/>
            </a:rPr>
            <a:t>10ª Vara Federal da Secção Judiciária do DF</a:t>
          </a:r>
          <a:endParaRPr lang="pt-BR" sz="17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677771" y="904538"/>
        <a:ext cx="8255994" cy="567912"/>
      </dsp:txXfrm>
    </dsp:sp>
    <dsp:sp modelId="{07958682-7D12-4E3B-A45B-37E8C240F774}">
      <dsp:nvSpPr>
        <dsp:cNvPr id="0" name=""/>
        <dsp:cNvSpPr/>
      </dsp:nvSpPr>
      <dsp:spPr>
        <a:xfrm rot="5400000">
          <a:off x="-145236" y="1889957"/>
          <a:ext cx="968243" cy="67777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jan/15</a:t>
          </a:r>
          <a:endParaRPr lang="pt-BR" sz="15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2083605"/>
        <a:ext cx="677770" cy="290473"/>
      </dsp:txXfrm>
    </dsp:sp>
    <dsp:sp modelId="{BB97A7CB-066D-4DA8-82EA-15E2E5BEECC0}">
      <dsp:nvSpPr>
        <dsp:cNvPr id="0" name=""/>
        <dsp:cNvSpPr/>
      </dsp:nvSpPr>
      <dsp:spPr>
        <a:xfrm rot="5400000">
          <a:off x="4506450" y="-2083958"/>
          <a:ext cx="629358" cy="82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1" kern="1200" dirty="0" smtClean="0">
              <a:latin typeface="Microsoft Tai Le" pitchFamily="34" charset="0"/>
              <a:cs typeface="Microsoft Tai Le" pitchFamily="34" charset="0"/>
            </a:rPr>
            <a:t>Início da força-tarefa</a:t>
          </a:r>
          <a:endParaRPr lang="pt-BR" sz="1700" kern="1200" dirty="0">
            <a:latin typeface="Microsoft Tai Le" pitchFamily="34" charset="0"/>
            <a:cs typeface="Microsoft Tai Le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kern="1200" dirty="0" smtClean="0">
              <a:latin typeface="Microsoft Tai Le" pitchFamily="34" charset="0"/>
              <a:cs typeface="Microsoft Tai Le" pitchFamily="34" charset="0"/>
            </a:rPr>
            <a:t>COGER/MF, COPEI/SRF, MPF, PF</a:t>
          </a:r>
          <a:endParaRPr lang="pt-BR" sz="17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677771" y="1775444"/>
        <a:ext cx="8255994" cy="567912"/>
      </dsp:txXfrm>
    </dsp:sp>
    <dsp:sp modelId="{66ADC711-826C-4CD8-B8A9-69196918D3C2}">
      <dsp:nvSpPr>
        <dsp:cNvPr id="0" name=""/>
        <dsp:cNvSpPr/>
      </dsp:nvSpPr>
      <dsp:spPr>
        <a:xfrm rot="5400000">
          <a:off x="-145236" y="2760864"/>
          <a:ext cx="968243" cy="67777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latin typeface="Microsoft Tai Le" pitchFamily="34" charset="0"/>
              <a:cs typeface="Microsoft Tai Le" pitchFamily="34" charset="0"/>
            </a:rPr>
            <a:t>2</a:t>
          </a:r>
          <a:r>
            <a:rPr lang="pt-BR" sz="1400" b="1" kern="1200" dirty="0" smtClean="0">
              <a:latin typeface="Microsoft Tai Le" pitchFamily="34" charset="0"/>
              <a:cs typeface="Microsoft Tai Le" pitchFamily="34" charset="0"/>
            </a:rPr>
            <a:t>6/3/15</a:t>
          </a:r>
          <a:endParaRPr lang="pt-BR" sz="14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2954512"/>
        <a:ext cx="677770" cy="290473"/>
      </dsp:txXfrm>
    </dsp:sp>
    <dsp:sp modelId="{E006F331-019F-4976-9432-78BA7C097675}">
      <dsp:nvSpPr>
        <dsp:cNvPr id="0" name=""/>
        <dsp:cNvSpPr/>
      </dsp:nvSpPr>
      <dsp:spPr>
        <a:xfrm rot="5400000">
          <a:off x="4506450" y="-1213052"/>
          <a:ext cx="629358" cy="82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1" kern="1200" dirty="0" smtClean="0">
              <a:latin typeface="Microsoft Tai Le" pitchFamily="34" charset="0"/>
              <a:cs typeface="Microsoft Tai Le" pitchFamily="34" charset="0"/>
            </a:rPr>
            <a:t>Deflagração da operação</a:t>
          </a:r>
          <a:endParaRPr lang="pt-BR" sz="17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677771" y="2646350"/>
        <a:ext cx="8255994" cy="567912"/>
      </dsp:txXfrm>
    </dsp:sp>
    <dsp:sp modelId="{F1536B3A-AE13-404A-8283-7E4395988AFA}">
      <dsp:nvSpPr>
        <dsp:cNvPr id="0" name=""/>
        <dsp:cNvSpPr/>
      </dsp:nvSpPr>
      <dsp:spPr>
        <a:xfrm rot="5400000">
          <a:off x="-145236" y="3631770"/>
          <a:ext cx="968243" cy="677770"/>
        </a:xfrm>
        <a:prstGeom prst="chevron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3825418"/>
        <a:ext cx="677770" cy="290473"/>
      </dsp:txXfrm>
    </dsp:sp>
    <dsp:sp modelId="{1C275450-2E28-4CF5-A3DC-BF262ACD21C3}">
      <dsp:nvSpPr>
        <dsp:cNvPr id="0" name=""/>
        <dsp:cNvSpPr/>
      </dsp:nvSpPr>
      <dsp:spPr>
        <a:xfrm rot="5400000">
          <a:off x="4506450" y="-342145"/>
          <a:ext cx="629358" cy="82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AEE42-C110-4DF0-88D6-43FFF288E274}">
      <dsp:nvSpPr>
        <dsp:cNvPr id="0" name=""/>
        <dsp:cNvSpPr/>
      </dsp:nvSpPr>
      <dsp:spPr>
        <a:xfrm rot="5400000">
          <a:off x="-145236" y="3889652"/>
          <a:ext cx="968243" cy="67777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Microsoft Tai Le" pitchFamily="34" charset="0"/>
              <a:cs typeface="Microsoft Tai Le" pitchFamily="34" charset="0"/>
            </a:rPr>
            <a:t>21/10/15</a:t>
          </a:r>
          <a:endParaRPr lang="pt-BR" sz="1200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1" y="4083300"/>
        <a:ext cx="677770" cy="290473"/>
      </dsp:txXfrm>
    </dsp:sp>
    <dsp:sp modelId="{BDF6BE6C-444B-4CBA-9496-5A4FF81D51A0}">
      <dsp:nvSpPr>
        <dsp:cNvPr id="0" name=""/>
        <dsp:cNvSpPr/>
      </dsp:nvSpPr>
      <dsp:spPr>
        <a:xfrm rot="5400000">
          <a:off x="4506450" y="-12254"/>
          <a:ext cx="629358" cy="8286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700" b="1" kern="1200" dirty="0" smtClean="0">
              <a:latin typeface="Microsoft Tai Le" pitchFamily="34" charset="0"/>
              <a:cs typeface="Microsoft Tai Le" pitchFamily="34" charset="0"/>
            </a:rPr>
            <a:t>Instauração do primeiro PAD – Caso Laser </a:t>
          </a:r>
          <a:r>
            <a:rPr lang="pt-BR" sz="1700" b="1" kern="1200" dirty="0" err="1" smtClean="0">
              <a:latin typeface="Microsoft Tai Le" pitchFamily="34" charset="0"/>
              <a:cs typeface="Microsoft Tai Le" pitchFamily="34" charset="0"/>
            </a:rPr>
            <a:t>Tech</a:t>
          </a:r>
          <a:endParaRPr lang="pt-BR" sz="1700" b="1" kern="1200" dirty="0">
            <a:latin typeface="Microsoft Tai Le" pitchFamily="34" charset="0"/>
            <a:cs typeface="Microsoft Tai Le" pitchFamily="34" charset="0"/>
          </a:endParaRPr>
        </a:p>
      </dsp:txBody>
      <dsp:txXfrm rot="-5400000">
        <a:off x="677771" y="3847149"/>
        <a:ext cx="8255994" cy="567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63EB-ACE5-4302-8EDE-0DB7B618FDD7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F5FF6-5DD5-4AF7-9508-BAFDDFAC7B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72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2E072-72EC-4F47-AD07-150D13158213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545" y="8684973"/>
            <a:ext cx="2971853" cy="45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b"/>
          <a:lstStyle/>
          <a:p>
            <a:pPr algn="r" eaLnBrk="1" hangingPunct="1"/>
            <a:fld id="{8032CD8A-0791-4347-A2E9-AF70B23F7E06}" type="slidenum">
              <a:rPr lang="pt-BR" sz="1200" b="0"/>
              <a:pPr algn="r" eaLnBrk="1" hangingPunct="1"/>
              <a:t>1</a:t>
            </a:fld>
            <a:endParaRPr lang="pt-BR" sz="1200" b="0" dirty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spcBef>
                <a:spcPct val="0"/>
              </a:spcBef>
              <a:buSzPct val="150000"/>
              <a:buFont typeface="Wingdings" pitchFamily="2" charset="2"/>
              <a:buChar char="§"/>
            </a:pPr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F5FF6-5DD5-4AF7-9508-BAFDDFAC7B95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2E072-72EC-4F47-AD07-150D13158213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545" y="8684973"/>
            <a:ext cx="2971853" cy="45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 anchor="b"/>
          <a:lstStyle/>
          <a:p>
            <a:pPr algn="r" eaLnBrk="1" hangingPunct="1"/>
            <a:fld id="{8032CD8A-0791-4347-A2E9-AF70B23F7E06}" type="slidenum">
              <a:rPr lang="pt-BR" sz="1200" b="0"/>
              <a:pPr algn="r" eaLnBrk="1" hangingPunct="1"/>
              <a:t>18</a:t>
            </a:fld>
            <a:endParaRPr lang="pt-BR" sz="1200" b="0" dirty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>
              <a:spcBef>
                <a:spcPct val="0"/>
              </a:spcBef>
              <a:buSzPct val="150000"/>
              <a:buFont typeface="Wingdings" pitchFamily="2" charset="2"/>
              <a:buChar char="§"/>
            </a:pPr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bg>
      <p:bgPr>
        <a:solidFill>
          <a:srgbClr val="08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9D58-0423-461E-AC8F-9F3E3812F794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29D515A-21CA-4FEB-BAC1-93B95906BC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1512168"/>
            <a:ext cx="9144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130000"/>
              <a:buFont typeface="Wingdings" pitchFamily="2" charset="2"/>
              <a:buNone/>
            </a:pPr>
            <a:endParaRPr lang="pt-BR" b="1" i="1" dirty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F99B-2D61-488D-BBC2-000EA9D64806}" type="datetimeFigureOut">
              <a:rPr lang="pt-BR" smtClean="0"/>
              <a:pPr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E621-C498-4B49-B3F3-E855B1D2953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 descr="C:\Users\64769356153\Downloads\Governo-MF-COR--Branco-H--PT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64000" y="0"/>
            <a:ext cx="2880000" cy="71424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4267200"/>
            <a:ext cx="886264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spcBef>
                <a:spcPct val="20000"/>
              </a:spcBef>
            </a:pPr>
            <a:r>
              <a:rPr lang="pt-BR" sz="6000">
                <a:solidFill>
                  <a:srgbClr val="000080"/>
                </a:solidFill>
                <a:latin typeface="Arial Black" pitchFamily="34" charset="0"/>
                <a:cs typeface="Arial" charset="0"/>
              </a:rPr>
              <a:t> </a:t>
            </a:r>
            <a:endParaRPr lang="pt-BR" sz="4800">
              <a:latin typeface="Arial Black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691680" y="2636912"/>
            <a:ext cx="5760640" cy="17281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Microsoft Tai Le" pitchFamily="34" charset="0"/>
                <a:ea typeface="Verdana" pitchFamily="34" charset="0"/>
                <a:cs typeface="Microsoft Tai Le" pitchFamily="34" charset="0"/>
              </a:rPr>
              <a:t>OPERAÇÃO ZELOTES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Microsoft Tai Le" pitchFamily="34" charset="0"/>
                <a:ea typeface="Verdana" pitchFamily="34" charset="0"/>
                <a:cs typeface="Microsoft Tai Le" pitchFamily="34" charset="0"/>
              </a:rPr>
              <a:t>Corregedoria-Geral do Ministério da Fazenda</a:t>
            </a:r>
            <a:endParaRPr lang="pt-BR" sz="1600" b="1" dirty="0">
              <a:solidFill>
                <a:schemeClr val="tx1"/>
              </a:solidFill>
              <a:latin typeface="Microsoft Tai Le" pitchFamily="34" charset="0"/>
              <a:ea typeface="Verdana" pitchFamily="34" charset="0"/>
              <a:cs typeface="Microsoft Tai L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Forma 26"/>
          <p:cNvCxnSpPr/>
          <p:nvPr/>
        </p:nvCxnSpPr>
        <p:spPr>
          <a:xfrm>
            <a:off x="1128249" y="1988840"/>
            <a:ext cx="5328592" cy="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upo 18"/>
          <p:cNvGrpSpPr/>
          <p:nvPr/>
        </p:nvGrpSpPr>
        <p:grpSpPr>
          <a:xfrm>
            <a:off x="4665069" y="2060848"/>
            <a:ext cx="1368152" cy="1368152"/>
            <a:chOff x="1907704" y="1916832"/>
            <a:chExt cx="1368152" cy="1368152"/>
          </a:xfrm>
        </p:grpSpPr>
        <p:pic>
          <p:nvPicPr>
            <p:cNvPr id="20" name="Imagem 19" descr="grupo-de-pessoas-simbolo-para-facebook_318-37229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1916832"/>
              <a:ext cx="1368152" cy="1368152"/>
            </a:xfrm>
            <a:prstGeom prst="rect">
              <a:avLst/>
            </a:prstGeom>
            <a:noFill/>
          </p:spPr>
        </p:pic>
        <p:sp>
          <p:nvSpPr>
            <p:cNvPr id="22" name="CaixaDeTexto 21"/>
            <p:cNvSpPr txBox="1"/>
            <p:nvPr/>
          </p:nvSpPr>
          <p:spPr>
            <a:xfrm>
              <a:off x="1920903" y="2924944"/>
              <a:ext cx="12618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Tai Le" pitchFamily="34" charset="0"/>
                  <a:cs typeface="Microsoft Tai Le" pitchFamily="34" charset="0"/>
                </a:rPr>
                <a:t>COMISSÃO</a:t>
              </a:r>
              <a:endPara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endParaRPr>
            </a:p>
          </p:txBody>
        </p:sp>
      </p:grpSp>
      <p:sp>
        <p:nvSpPr>
          <p:cNvPr id="6" name="Retângulo de cantos arredondados 5"/>
          <p:cNvSpPr/>
          <p:nvPr/>
        </p:nvSpPr>
        <p:spPr>
          <a:xfrm>
            <a:off x="1506641" y="4386808"/>
            <a:ext cx="1584176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>
                <a:solidFill>
                  <a:srgbClr val="002060"/>
                </a:solidFill>
                <a:latin typeface="Microsoft Tai Le" pitchFamily="34" charset="0"/>
                <a:cs typeface="Microsoft Tai Le" pitchFamily="34" charset="0"/>
              </a:rPr>
              <a:t>SINDICÂNCIA</a:t>
            </a:r>
            <a:r>
              <a:rPr lang="pt-BR" sz="1500" dirty="0" smtClean="0">
                <a:solidFill>
                  <a:srgbClr val="002060"/>
                </a:solidFill>
              </a:rPr>
              <a:t> </a:t>
            </a:r>
            <a:r>
              <a:rPr lang="pt-BR" sz="1500" dirty="0" smtClean="0">
                <a:solidFill>
                  <a:srgbClr val="002060"/>
                </a:solidFill>
                <a:latin typeface="Microsoft Tai Le" pitchFamily="34" charset="0"/>
                <a:cs typeface="Microsoft Tai Le" pitchFamily="34" charset="0"/>
              </a:rPr>
              <a:t>INVESTIGATIVA</a:t>
            </a:r>
            <a:endParaRPr lang="pt-BR" sz="1500" dirty="0">
              <a:solidFill>
                <a:srgbClr val="002060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449045" y="3429000"/>
            <a:ext cx="19541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PROC. ADM. DISC</a:t>
            </a:r>
            <a:endParaRPr lang="pt-BR" sz="1600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Seta para a direita listrada 15"/>
          <p:cNvSpPr/>
          <p:nvPr/>
        </p:nvSpPr>
        <p:spPr>
          <a:xfrm rot="19852573">
            <a:off x="3237778" y="3882269"/>
            <a:ext cx="1152128" cy="648072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listrada 16"/>
          <p:cNvSpPr/>
          <p:nvPr/>
        </p:nvSpPr>
        <p:spPr>
          <a:xfrm rot="1229006">
            <a:off x="3301879" y="5048101"/>
            <a:ext cx="1152128" cy="648072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396885" y="5445224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ARQUIVAMENTO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grpSp>
        <p:nvGrpSpPr>
          <p:cNvPr id="3" name="Grupo 23"/>
          <p:cNvGrpSpPr/>
          <p:nvPr/>
        </p:nvGrpSpPr>
        <p:grpSpPr>
          <a:xfrm>
            <a:off x="1650657" y="2996952"/>
            <a:ext cx="1368152" cy="1368152"/>
            <a:chOff x="1907704" y="1916832"/>
            <a:chExt cx="1368152" cy="1368152"/>
          </a:xfrm>
        </p:grpSpPr>
        <p:pic>
          <p:nvPicPr>
            <p:cNvPr id="21" name="Imagem 20" descr="grupo-de-pessoas-simbolo-para-facebook_318-37229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1916832"/>
              <a:ext cx="1368152" cy="1368152"/>
            </a:xfrm>
            <a:prstGeom prst="rect">
              <a:avLst/>
            </a:prstGeom>
          </p:spPr>
        </p:pic>
        <p:sp>
          <p:nvSpPr>
            <p:cNvPr id="23" name="CaixaDeTexto 22"/>
            <p:cNvSpPr txBox="1"/>
            <p:nvPr/>
          </p:nvSpPr>
          <p:spPr>
            <a:xfrm>
              <a:off x="1948727" y="2924944"/>
              <a:ext cx="12618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Tai Le" pitchFamily="34" charset="0"/>
                  <a:cs typeface="Microsoft Tai Le" pitchFamily="34" charset="0"/>
                </a:rPr>
                <a:t>COMISSÃO</a:t>
              </a:r>
              <a:endPara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endParaRPr>
            </a:p>
          </p:txBody>
        </p:sp>
      </p:grpSp>
      <p:pic>
        <p:nvPicPr>
          <p:cNvPr id="28" name="Imagem 27" descr="preto-usuario-fechar-se-forma_318-486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00808"/>
            <a:ext cx="792088" cy="792088"/>
          </a:xfrm>
          <a:prstGeom prst="rect">
            <a:avLst/>
          </a:prstGeom>
        </p:spPr>
      </p:pic>
      <p:sp>
        <p:nvSpPr>
          <p:cNvPr id="30" name="Seta para a direita listrada 29"/>
          <p:cNvSpPr/>
          <p:nvPr/>
        </p:nvSpPr>
        <p:spPr>
          <a:xfrm rot="19852573">
            <a:off x="6503347" y="2876313"/>
            <a:ext cx="1152128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a direita listrada 30"/>
          <p:cNvSpPr/>
          <p:nvPr/>
        </p:nvSpPr>
        <p:spPr>
          <a:xfrm rot="1229006">
            <a:off x="6583262" y="4042145"/>
            <a:ext cx="1152128" cy="64807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7740352" y="4293096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ARQUIVAM.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7608408" y="270892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SANÇÃO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57" name="Retângulo de cantos arredondados 56"/>
          <p:cNvSpPr/>
          <p:nvPr/>
        </p:nvSpPr>
        <p:spPr>
          <a:xfrm>
            <a:off x="4458969" y="3861048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PROC</a:t>
            </a:r>
            <a:r>
              <a:rPr lang="pt-BR" sz="1600" dirty="0" smtClean="0">
                <a:latin typeface="Microsoft Tai Le" pitchFamily="34" charset="0"/>
                <a:cs typeface="Microsoft Tai Le" pitchFamily="34" charset="0"/>
              </a:rPr>
              <a:t>. </a:t>
            </a:r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ADM</a:t>
            </a:r>
            <a:r>
              <a:rPr lang="pt-BR" sz="1600" dirty="0" smtClean="0">
                <a:latin typeface="Microsoft Tai Le" pitchFamily="34" charset="0"/>
                <a:cs typeface="Microsoft Tai Le" pitchFamily="34" charset="0"/>
              </a:rPr>
              <a:t>. </a:t>
            </a:r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RESP</a:t>
            </a:r>
            <a:endParaRPr lang="pt-BR" sz="1600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4458969" y="4293096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SIND. PATRIM</a:t>
            </a:r>
            <a:endParaRPr lang="pt-BR" sz="1600" b="1" dirty="0">
              <a:latin typeface="Microsoft Tai Le" pitchFamily="34" charset="0"/>
              <a:cs typeface="Microsoft Tai Le" pitchFamily="34" charset="0"/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3148590" y="1988840"/>
            <a:ext cx="0" cy="403244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6444208" y="1988840"/>
            <a:ext cx="0" cy="403244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1290617" y="1988840"/>
            <a:ext cx="0" cy="403244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858569" y="6093296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ABERTURA</a:t>
            </a:r>
            <a:endParaRPr lang="pt-BR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757015" y="6093296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DECISÃO</a:t>
            </a:r>
            <a:endParaRPr lang="pt-BR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971137" y="6093296"/>
            <a:ext cx="1391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JULGAMENTO</a:t>
            </a:r>
            <a:endParaRPr lang="pt-BR" sz="1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4458969" y="4725144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 smtClean="0">
                <a:latin typeface="Microsoft Tai Le" pitchFamily="34" charset="0"/>
                <a:cs typeface="Microsoft Tai Le" pitchFamily="34" charset="0"/>
              </a:rPr>
              <a:t>REVISÃO JULGAM</a:t>
            </a:r>
            <a:endParaRPr lang="pt-BR" sz="1500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0" y="2492896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CORREGEDOR</a:t>
            </a:r>
          </a:p>
          <a:p>
            <a:pPr algn="ctr"/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Tai Le" pitchFamily="34" charset="0"/>
                <a:cs typeface="Microsoft Tai Le" pitchFamily="34" charset="0"/>
              </a:rPr>
              <a:t>GERAL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pt-BR" sz="29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FLUXO DO PROCESSO DISCIPLINAR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aixaDeTexto 36"/>
          <p:cNvSpPr txBox="1"/>
          <p:nvPr/>
        </p:nvSpPr>
        <p:spPr>
          <a:xfrm>
            <a:off x="251520" y="2780928"/>
            <a:ext cx="1254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ZELOTES</a:t>
            </a:r>
            <a:endParaRPr lang="pt-BR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080" y="17728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149080"/>
            <a:ext cx="140247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056" y="17812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0456" y="19336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2856" y="20860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256" y="22384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656" y="23908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0056" y="25432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2456" y="26956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4856" y="2848000"/>
            <a:ext cx="12509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7976" y="4301480"/>
            <a:ext cx="140247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0376" y="4453880"/>
            <a:ext cx="140247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2776" y="4606280"/>
            <a:ext cx="140247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5176" y="4758680"/>
            <a:ext cx="140247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5480" y="19252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7880" y="20776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0280" y="22300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2680" y="23824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5080" y="25348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7480" y="26872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9880" y="28396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9201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Conector de seta reta 33"/>
          <p:cNvCxnSpPr/>
          <p:nvPr/>
        </p:nvCxnSpPr>
        <p:spPr>
          <a:xfrm>
            <a:off x="899592" y="3284984"/>
            <a:ext cx="1368152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3569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4360" y="35093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6760" y="36617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9160" y="38141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1560" y="39665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3960" y="41189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26360" y="4271392"/>
            <a:ext cx="1368152" cy="146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CaixaDeTexto 34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OPERAÇÃO ZELOTES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FASE ATUAL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7434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INVESTIGAÇÃO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OBJETIVOS ESTRATÉGICOS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74718" y="3446399"/>
            <a:ext cx="914400" cy="91440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endParaRPr lang="pt-BR" sz="1600" dirty="0" smtClean="0">
              <a:solidFill>
                <a:schemeClr val="bg2">
                  <a:lumMod val="10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932040" y="3731686"/>
            <a:ext cx="1928826" cy="633418"/>
          </a:xfrm>
          <a:prstGeom prst="rect">
            <a:avLst/>
          </a:pr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t-BR" sz="300" b="1" dirty="0" smtClean="0">
              <a:solidFill>
                <a:schemeClr val="bg2">
                  <a:lumMod val="10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Microsoft Tai Le" pitchFamily="34" charset="0"/>
                <a:cs typeface="Microsoft Tai Le" pitchFamily="34" charset="0"/>
              </a:rPr>
              <a:t>MPF</a:t>
            </a:r>
          </a:p>
        </p:txBody>
      </p:sp>
      <p:cxnSp>
        <p:nvCxnSpPr>
          <p:cNvPr id="9" name="Conector reto 8"/>
          <p:cNvCxnSpPr>
            <a:stCxn id="13" idx="3"/>
          </p:cNvCxnSpPr>
          <p:nvPr/>
        </p:nvCxnSpPr>
        <p:spPr>
          <a:xfrm>
            <a:off x="3574718" y="3589275"/>
            <a:ext cx="492086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2742084" y="3554352"/>
            <a:ext cx="2644794" cy="1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068394" y="2231953"/>
            <a:ext cx="849276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064480" y="4875159"/>
            <a:ext cx="849276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1288702" y="3089209"/>
            <a:ext cx="2286016" cy="1000132"/>
          </a:xfrm>
          <a:prstGeom prst="rect">
            <a:avLst/>
          </a:pr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t-BR" sz="500" b="1" dirty="0" smtClean="0">
              <a:solidFill>
                <a:schemeClr val="bg2">
                  <a:lumMod val="10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Microsoft Tai Le" pitchFamily="34" charset="0"/>
                <a:cs typeface="Microsoft Tai Le" pitchFamily="34" charset="0"/>
              </a:rPr>
              <a:t>INVESTIGAÇÃO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932040" y="4598931"/>
            <a:ext cx="1928826" cy="633418"/>
          </a:xfrm>
          <a:prstGeom prst="rect">
            <a:avLst/>
          </a:pr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t-BR" sz="300" b="1" dirty="0" smtClean="0">
              <a:solidFill>
                <a:schemeClr val="bg2">
                  <a:lumMod val="10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Microsoft Tai Le" pitchFamily="34" charset="0"/>
                <a:cs typeface="Microsoft Tai Le" pitchFamily="34" charset="0"/>
              </a:rPr>
              <a:t>PF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932040" y="1916832"/>
            <a:ext cx="1928826" cy="633418"/>
          </a:xfrm>
          <a:prstGeom prst="rect">
            <a:avLst/>
          </a:pr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t-BR" sz="300" b="1" dirty="0" smtClean="0">
              <a:solidFill>
                <a:schemeClr val="bg2">
                  <a:lumMod val="10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Microsoft Tai Le" pitchFamily="34" charset="0"/>
                <a:cs typeface="Microsoft Tai Le" pitchFamily="34" charset="0"/>
              </a:rPr>
              <a:t>COGER/MF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4082764" y="3112959"/>
            <a:ext cx="849276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082764" y="4048395"/>
            <a:ext cx="849276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  <a:alpha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932040" y="2795582"/>
            <a:ext cx="1928826" cy="633418"/>
          </a:xfrm>
          <a:prstGeom prst="rect">
            <a:avLst/>
          </a:prstGeom>
          <a:solidFill>
            <a:schemeClr val="accent1">
              <a:lumMod val="40000"/>
              <a:lumOff val="60000"/>
              <a:alpha val="85000"/>
            </a:schemeClr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pt-BR" sz="300" b="1" dirty="0" smtClean="0">
              <a:solidFill>
                <a:schemeClr val="bg2">
                  <a:lumMod val="10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Microsoft Tai Le" pitchFamily="34" charset="0"/>
                <a:cs typeface="Microsoft Tai Le" pitchFamily="34" charset="0"/>
              </a:rPr>
              <a:t>COPEI/SRF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ÓRGÃOS ATUANTES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6732240" y="2468388"/>
            <a:ext cx="144016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RELATÓRIO DE ANÁLISE PARCIAL</a:t>
            </a:r>
            <a:endParaRPr lang="pt-BR" sz="1600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Seta dobrada 9"/>
          <p:cNvSpPr/>
          <p:nvPr/>
        </p:nvSpPr>
        <p:spPr>
          <a:xfrm rot="5400000">
            <a:off x="6518508" y="1194460"/>
            <a:ext cx="720080" cy="1588760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2" name="Seta dobrada 11"/>
          <p:cNvSpPr/>
          <p:nvPr/>
        </p:nvSpPr>
        <p:spPr>
          <a:xfrm rot="10800000">
            <a:off x="6012160" y="3501008"/>
            <a:ext cx="1512168" cy="792088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22507" y="3543399"/>
            <a:ext cx="88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>
                <a:latin typeface="Microsoft Tai Le" pitchFamily="34" charset="0"/>
                <a:cs typeface="Microsoft Tai Le" pitchFamily="34" charset="0"/>
              </a:rPr>
              <a:t>NOVAS </a:t>
            </a:r>
          </a:p>
          <a:p>
            <a:pPr algn="ctr"/>
            <a:r>
              <a:rPr lang="pt-BR" sz="1200" b="1" dirty="0" smtClean="0">
                <a:latin typeface="Microsoft Tai Le" pitchFamily="34" charset="0"/>
                <a:cs typeface="Microsoft Tai Le" pitchFamily="34" charset="0"/>
              </a:rPr>
              <a:t>QUEBRAS</a:t>
            </a:r>
            <a:endParaRPr lang="pt-BR" sz="1200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267744" y="4832777"/>
            <a:ext cx="396044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Microsoft Tai Le" pitchFamily="34" charset="0"/>
                <a:cs typeface="Microsoft Tai Le" pitchFamily="34" charset="0"/>
              </a:rPr>
              <a:t>RELATÓRIO DE ANÁLISE FINAL</a:t>
            </a:r>
            <a:endParaRPr lang="pt-BR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8" name="Seta para baixo 17"/>
          <p:cNvSpPr/>
          <p:nvPr/>
        </p:nvSpPr>
        <p:spPr>
          <a:xfrm>
            <a:off x="3995936" y="4365104"/>
            <a:ext cx="432048" cy="4320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2195736" y="5445224"/>
            <a:ext cx="7128792" cy="17081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b="1" dirty="0" smtClean="0">
                <a:latin typeface="Microsoft Tai Le" pitchFamily="34" charset="0"/>
                <a:cs typeface="Microsoft Tai Le" pitchFamily="34" charset="0"/>
              </a:rPr>
              <a:t> Instauração de PAD (Lei 8.112/90)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b="1" dirty="0" smtClean="0">
                <a:latin typeface="Microsoft Tai Le" pitchFamily="34" charset="0"/>
                <a:cs typeface="Microsoft Tai Le" pitchFamily="34" charset="0"/>
              </a:rPr>
              <a:t> Abertura de Sindicância Patrimonial (Decreto 5.483/05)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b="1" dirty="0" smtClean="0">
                <a:latin typeface="Microsoft Tai Le" pitchFamily="34" charset="0"/>
                <a:cs typeface="Microsoft Tai Le" pitchFamily="34" charset="0"/>
              </a:rPr>
              <a:t> Instauração de PAR (Lei 12.846/13)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b="1" dirty="0" smtClean="0">
                <a:latin typeface="Microsoft Tai Le" pitchFamily="34" charset="0"/>
                <a:cs typeface="Microsoft Tai Le" pitchFamily="34" charset="0"/>
              </a:rPr>
              <a:t> Representação ao CARF Revisão Julgamento Processo Fiscal</a:t>
            </a:r>
            <a:endParaRPr lang="pt-BR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>
            <a:off x="395536" y="5733256"/>
            <a:ext cx="1698488" cy="93610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Microsoft Tai Le" pitchFamily="34" charset="0"/>
                <a:cs typeface="Microsoft Tai Le" pitchFamily="34" charset="0"/>
              </a:rPr>
              <a:t>COGER/MF</a:t>
            </a:r>
            <a:endParaRPr lang="pt-BR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Cilindro 15"/>
          <p:cNvSpPr/>
          <p:nvPr/>
        </p:nvSpPr>
        <p:spPr>
          <a:xfrm>
            <a:off x="4427984" y="3068960"/>
            <a:ext cx="1226271" cy="938178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Tai Le" pitchFamily="34" charset="0"/>
                <a:cs typeface="Microsoft Tai Le" pitchFamily="34" charset="0"/>
              </a:rPr>
              <a:t>BANCO DE DADOS</a:t>
            </a:r>
            <a:endParaRPr lang="pt-BR" sz="1600" b="1" dirty="0"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2411760" y="1556792"/>
            <a:ext cx="3570187" cy="2736304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pt-BR" b="1" u="sng" dirty="0">
              <a:solidFill>
                <a:srgbClr val="FF0000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3074" name="AutoShape 2" descr="http://cdn1.mundodastribos.com/wp-admin/uploads/2011/04/Cursos-de-Investiga%C3%A7%C3%A3o-Criminal-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6" name="AutoShape 4" descr="http://cdn1.mundodastribos.com/wp-admin/uploads/2011/04/Cursos-de-Investiga%C3%A7%C3%A3o-Criminal-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8" name="AutoShape 6" descr="http://www.assimpassei.com.br/wp-content/uploads/2014/07/detetive-300x275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detetive-300x27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700808"/>
            <a:ext cx="2120963" cy="1944216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INVESTIGAÇÃO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PROCEDIMENTO DISCIPLINAR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COMISSÃO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91580" y="1988840"/>
            <a:ext cx="7560840" cy="3456384"/>
          </a:xfrm>
          <a:prstGeom prst="roundRect">
            <a:avLst/>
          </a:prstGeom>
          <a:solidFill>
            <a:srgbClr val="F4E1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400" b="1" dirty="0" smtClean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Lei 8.112/90</a:t>
            </a:r>
          </a:p>
          <a:p>
            <a:endParaRPr lang="pt-BR" b="1" dirty="0" smtClean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Art. 150.  A Comissão exercerá suas atividades com independência e imparcialidade, assegurado o sigilo necessário à elucidação do fato ou exigido pelo interesse da administração.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Parágrafo único.  As reuniões e as audiências das comissões terão caráter reservado.</a:t>
            </a:r>
          </a:p>
          <a:p>
            <a:endParaRPr lang="pt-BR" b="1" dirty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6792"/>
            <a:ext cx="8712968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07 Servidores</a:t>
            </a: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Equipe Investigação 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§"/>
            </a:pP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000" dirty="0" smtClean="0">
                <a:latin typeface="Microsoft Tai Le" pitchFamily="34" charset="0"/>
                <a:cs typeface="Microsoft Tai Le" pitchFamily="34" charset="0"/>
              </a:rPr>
              <a:t>COGER/MF – 7 na investigação</a:t>
            </a:r>
          </a:p>
          <a:p>
            <a:pPr marL="2171700" lvl="5" indent="0">
              <a:spcBef>
                <a:spcPts val="0"/>
              </a:spcBef>
              <a:buNone/>
            </a:pPr>
            <a:endParaRPr lang="pt-BR" sz="1200" dirty="0" smtClean="0">
              <a:latin typeface="Microsoft Tai Le" pitchFamily="34" charset="0"/>
              <a:cs typeface="Microsoft Tai Le" pitchFamily="34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§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16</a:t>
            </a: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Procedimentos Instaurados +</a:t>
            </a:r>
            <a:r>
              <a:rPr lang="pt-BR" sz="2200" b="1" smtClean="0">
                <a:latin typeface="Microsoft Tai Le" pitchFamily="34" charset="0"/>
                <a:cs typeface="Microsoft Tai Le" pitchFamily="34" charset="0"/>
              </a:rPr>
              <a:t>1 concluído</a:t>
            </a:r>
            <a:endParaRPr lang="pt-BR" sz="2200" b="1" dirty="0" smtClean="0">
              <a:latin typeface="Microsoft Tai Le" pitchFamily="34" charset="0"/>
              <a:cs typeface="Microsoft Tai Le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19</a:t>
            </a: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Relatórios Entregues ao MPF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Pessoas Físicas  e jurídicas envolvidas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§"/>
            </a:pPr>
            <a:r>
              <a:rPr lang="pt-BR" sz="2000" dirty="0" smtClean="0">
                <a:latin typeface="Microsoft Tai Le" pitchFamily="34" charset="0"/>
                <a:cs typeface="Microsoft Tai Le" pitchFamily="34" charset="0"/>
              </a:rPr>
              <a:t> 28 Conselheiros (fazendários e contribuintes)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§"/>
            </a:pPr>
            <a:r>
              <a:rPr lang="pt-BR" sz="2000" dirty="0" smtClean="0">
                <a:latin typeface="Microsoft Tai Le" pitchFamily="34" charset="0"/>
                <a:cs typeface="Microsoft Tai Le" pitchFamily="34" charset="0"/>
              </a:rPr>
              <a:t> 7 Servidores Públicos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§"/>
            </a:pPr>
            <a:r>
              <a:rPr lang="pt-BR" sz="2000" dirty="0" smtClean="0">
                <a:latin typeface="Microsoft Tai Le" pitchFamily="34" charset="0"/>
                <a:cs typeface="Microsoft Tai Le" pitchFamily="34" charset="0"/>
              </a:rPr>
              <a:t>117 Pessoas Jurídicas envolvidas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8TB</a:t>
            </a: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de Dados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§"/>
            </a:pPr>
            <a:r>
              <a:rPr lang="pt-BR" sz="18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000" dirty="0" smtClean="0">
                <a:latin typeface="Microsoft Tai Le" pitchFamily="34" charset="0"/>
                <a:cs typeface="Microsoft Tai Le" pitchFamily="34" charset="0"/>
              </a:rPr>
              <a:t>Aprox. (e-mails, material apreendido, áudios, dados fiscais)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 </a:t>
            </a: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2,1 milhões </a:t>
            </a:r>
            <a:r>
              <a:rPr lang="pt-BR" sz="2200" dirty="0" smtClean="0">
                <a:latin typeface="Microsoft Tai Le" pitchFamily="34" charset="0"/>
                <a:cs typeface="Microsoft Tai Le" pitchFamily="34" charset="0"/>
              </a:rPr>
              <a:t>de transações bancárias, aprox.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NÚMEROS DA OPERAÇÃO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933" y="1484784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000" b="1" dirty="0" smtClean="0">
                <a:solidFill>
                  <a:srgbClr val="002060"/>
                </a:solidFill>
                <a:latin typeface="Microsoft Tai Le" pitchFamily="34" charset="0"/>
                <a:cs typeface="Microsoft Tai Le" pitchFamily="34" charset="0"/>
              </a:rPr>
              <a:t>Art. 132.  A demissão será aplicada nos seguintes casos: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I - crime contra a administração pública;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IV - improbidade administrativa;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X - lesão aos cofres públicos e dilapidação do patrimônio nacional;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XI - corrupção;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IX - valer-se do cargo para lograr proveito pessoal ou de outrem, em detrimento da dignidade da função pública;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XI - atuar, como procurador ou intermediário, junto a repartições públicas, salvo quando se tratar de benefícios previdenciários ou assistenciais de parentes até o segundo grau, e de cônjuge ou companheiro;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XII - receber propina, comissão, presente ou vantagem de qualquer espécie, em razão de suas atribuições;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XV - proceder de forma desidiosa;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b="1" dirty="0" smtClean="0">
                <a:latin typeface="Microsoft Tai Le" pitchFamily="34" charset="0"/>
                <a:cs typeface="Microsoft Tai Le" pitchFamily="34" charset="0"/>
              </a:rPr>
              <a:t>XVI - utilizar pessoal ou recursos materiais da repartição em serviços ou atividades particulares;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2000" dirty="0" smtClean="0"/>
              <a:t>       </a:t>
            </a:r>
          </a:p>
          <a:p>
            <a:pPr>
              <a:buNone/>
            </a:pPr>
            <a:endParaRPr lang="pt-BR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pt-BR" sz="2000" b="1" dirty="0" smtClean="0">
              <a:latin typeface="Microsoft Tai Le" pitchFamily="34" charset="0"/>
              <a:cs typeface="Microsoft Tai Le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000" dirty="0" smtClean="0">
                <a:latin typeface="Microsoft Tai Le" pitchFamily="34" charset="0"/>
                <a:cs typeface="Microsoft Tai Le" pitchFamily="34" charset="0"/>
              </a:rPr>
              <a:t>	 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POSSÍVEIS INCIDÊNCIAS NA LEI 8112/90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4267200"/>
            <a:ext cx="886264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spcBef>
                <a:spcPct val="20000"/>
              </a:spcBef>
            </a:pPr>
            <a:r>
              <a:rPr lang="pt-BR" sz="6000">
                <a:solidFill>
                  <a:srgbClr val="000080"/>
                </a:solidFill>
                <a:latin typeface="Arial Black" pitchFamily="34" charset="0"/>
                <a:cs typeface="Arial" charset="0"/>
              </a:rPr>
              <a:t> </a:t>
            </a:r>
            <a:endParaRPr lang="pt-BR" sz="480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78525" y="4797152"/>
            <a:ext cx="545045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Contato</a:t>
            </a:r>
          </a:p>
          <a:p>
            <a:pPr algn="l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fabiana.lima@fazenda.gov.br</a:t>
            </a:r>
            <a:endParaRPr lang="pt-BR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(61) 3412-2662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m 5" descr="law_scale_background.362150542_std.jpg"/>
          <p:cNvPicPr>
            <a:picLocks noChangeAspect="1"/>
          </p:cNvPicPr>
          <p:nvPr/>
        </p:nvPicPr>
        <p:blipFill>
          <a:blip r:embed="rId3" cstate="print"/>
          <a:srcRect l="27320" t="-857"/>
          <a:stretch>
            <a:fillRect/>
          </a:stretch>
        </p:blipFill>
        <p:spPr>
          <a:xfrm>
            <a:off x="2378525" y="109200"/>
            <a:ext cx="4396492" cy="4543936"/>
          </a:xfrm>
          <a:prstGeom prst="rect">
            <a:avLst/>
          </a:prstGeom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 rot="-900000">
            <a:off x="290472" y="3363929"/>
            <a:ext cx="3295650" cy="1352550"/>
          </a:xfrm>
          <a:prstGeom prst="rect">
            <a:avLst/>
          </a:prstGeom>
          <a:noFill/>
          <a:ln w="4127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4000" dirty="0" smtClean="0"/>
              <a:t>Obrigada </a:t>
            </a:r>
            <a:r>
              <a:rPr lang="pt-BR" sz="4000" dirty="0"/>
              <a:t>a </a:t>
            </a:r>
          </a:p>
          <a:p>
            <a:pPr eaLnBrk="1" hangingPunct="1"/>
            <a:r>
              <a:rPr lang="pt-BR" sz="4000" dirty="0"/>
              <a:t>todos!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9127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4859" y="692696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cs typeface="Microsoft Tai Le" pitchFamily="34" charset="0"/>
              </a:rPr>
              <a:t>CORREGEDORIA-GERAL DO MF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cs typeface="Microsoft Tai Le" pitchFamily="34" charset="0"/>
              </a:rPr>
              <a:t>COMPETÊNCIA</a:t>
            </a:r>
          </a:p>
          <a:p>
            <a:pPr lvl="0" algn="ctr">
              <a:spcBef>
                <a:spcPct val="0"/>
              </a:spcBef>
            </a:pPr>
            <a:endParaRPr lang="pt-BR" sz="2900" b="1" dirty="0" smtClean="0">
              <a:solidFill>
                <a:schemeClr val="bg1"/>
              </a:solidFill>
              <a:latin typeface="Microsoft Tai Le" pitchFamily="34" charset="0"/>
              <a:ea typeface="+mj-ea"/>
              <a:cs typeface="Microsoft Tai 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20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64096"/>
            <a:ext cx="8243062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200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835625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9" y="1721728"/>
          <a:ext cx="8496943" cy="449197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024335"/>
                <a:gridCol w="1584176"/>
                <a:gridCol w="1764196"/>
                <a:gridCol w="2124236"/>
              </a:tblGrid>
              <a:tr h="344488">
                <a:tc>
                  <a:txBody>
                    <a:bodyPr/>
                    <a:lstStyle/>
                    <a:p>
                      <a:pPr algn="ctr"/>
                      <a:r>
                        <a:rPr lang="pt-BR" sz="1550" b="1" baseline="0" dirty="0" smtClean="0">
                          <a:latin typeface="Microsoft Tai Le" pitchFamily="34" charset="0"/>
                          <a:ea typeface="Verdana" pitchFamily="34" charset="0"/>
                          <a:cs typeface="Microsoft Tai Le" pitchFamily="34" charset="0"/>
                        </a:rPr>
                        <a:t>PROCEDIMENTO</a:t>
                      </a:r>
                      <a:endParaRPr lang="pt-BR" sz="1550" b="1" dirty="0">
                        <a:solidFill>
                          <a:schemeClr val="bg1"/>
                        </a:solidFill>
                        <a:latin typeface="Microsoft Tai Le" pitchFamily="34" charset="0"/>
                        <a:ea typeface="Verdana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50" b="1" dirty="0" smtClean="0">
                          <a:solidFill>
                            <a:schemeClr val="lt1"/>
                          </a:solidFill>
                          <a:latin typeface="Microsoft Tai Le" pitchFamily="34" charset="0"/>
                          <a:ea typeface="Verdana" pitchFamily="34" charset="0"/>
                          <a:cs typeface="Microsoft Tai Le" pitchFamily="34" charset="0"/>
                        </a:rPr>
                        <a:t>INSTAURADOS</a:t>
                      </a:r>
                      <a:endParaRPr lang="pt-BR" sz="1550" b="1" dirty="0">
                        <a:solidFill>
                          <a:schemeClr val="bg1"/>
                        </a:solidFill>
                        <a:latin typeface="Microsoft Tai Le" pitchFamily="34" charset="0"/>
                        <a:ea typeface="Verdana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50" b="1" dirty="0" smtClean="0">
                          <a:latin typeface="Microsoft Tai Le" pitchFamily="34" charset="0"/>
                          <a:ea typeface="Verdana" pitchFamily="34" charset="0"/>
                          <a:cs typeface="Microsoft Tai Le" pitchFamily="34" charset="0"/>
                        </a:rPr>
                        <a:t>CONCLUÍDOS</a:t>
                      </a:r>
                      <a:endParaRPr lang="pt-BR" sz="1550" b="1" dirty="0">
                        <a:solidFill>
                          <a:schemeClr val="bg1"/>
                        </a:solidFill>
                        <a:latin typeface="Microsoft Tai Le" pitchFamily="34" charset="0"/>
                        <a:ea typeface="Verdana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50" b="1" dirty="0" smtClean="0">
                          <a:latin typeface="Microsoft Tai Le" pitchFamily="34" charset="0"/>
                          <a:ea typeface="Verdana" pitchFamily="34" charset="0"/>
                          <a:cs typeface="Microsoft Tai Le" pitchFamily="34" charset="0"/>
                        </a:rPr>
                        <a:t>EM</a:t>
                      </a:r>
                      <a:r>
                        <a:rPr lang="pt-BR" sz="1550" b="1" baseline="0" dirty="0" smtClean="0">
                          <a:latin typeface="Microsoft Tai Le" pitchFamily="34" charset="0"/>
                          <a:ea typeface="Verdana" pitchFamily="34" charset="0"/>
                          <a:cs typeface="Microsoft Tai Le" pitchFamily="34" charset="0"/>
                        </a:rPr>
                        <a:t> ANDAMENTO</a:t>
                      </a:r>
                      <a:endParaRPr lang="pt-BR" sz="1550" b="1" dirty="0">
                        <a:solidFill>
                          <a:schemeClr val="bg1"/>
                        </a:solidFill>
                        <a:latin typeface="Microsoft Tai Le" pitchFamily="34" charset="0"/>
                        <a:ea typeface="Verdana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68242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PROCESSO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 ADMINISTRATIVO DISCIPLINAR (PAD)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56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31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25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lang="pt-BR" sz="1500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SINDICÂNCIA</a:t>
                      </a:r>
                      <a:r>
                        <a:rPr lang="pt-BR" sz="1500" b="1" i="0" baseline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 DISCIPLINAR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5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4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1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SINDICÂNCIA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 INVESTIGATIVA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52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26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26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SINDICÂNCIA</a:t>
                      </a:r>
                      <a:r>
                        <a:rPr lang="pt-BR" sz="1500" b="1" baseline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 PATRIMONIAL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9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9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568242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PROCESSO ADMINISTRATIVO DE RESPONSABILIZAÇÃO (PAR)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1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1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568242">
                <a:tc>
                  <a:txBody>
                    <a:bodyPr/>
                    <a:lstStyle/>
                    <a:p>
                      <a:r>
                        <a:rPr lang="pt-BR" sz="1500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TOTAL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123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61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63</a:t>
                      </a:r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568242">
                <a:tc>
                  <a:txBody>
                    <a:bodyPr/>
                    <a:lstStyle/>
                    <a:p>
                      <a:r>
                        <a:rPr lang="pt-BR" sz="1500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Total de servidores</a:t>
                      </a:r>
                      <a:r>
                        <a:rPr lang="pt-BR" sz="1500" b="1" i="0" baseline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 da Corregedoria em julho de 2013 </a:t>
                      </a:r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rgbClr val="C00000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6</a:t>
                      </a:r>
                      <a:endParaRPr lang="pt-BR" b="1" i="0" dirty="0">
                        <a:solidFill>
                          <a:srgbClr val="C00000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  <a:tr h="568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i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Total de servidores</a:t>
                      </a:r>
                      <a:r>
                        <a:rPr lang="pt-BR" sz="1500" b="1" i="0" baseline="0" dirty="0" smtClean="0">
                          <a:solidFill>
                            <a:schemeClr val="tx1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 da Corregedoria em abril de 2016 </a:t>
                      </a:r>
                      <a:endParaRPr lang="pt-BR" sz="1500" b="1" i="0" dirty="0" smtClean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  <a:p>
                      <a:endParaRPr lang="pt-BR" sz="1500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 smtClean="0">
                          <a:solidFill>
                            <a:srgbClr val="C00000"/>
                          </a:solidFill>
                          <a:latin typeface="Microsoft Tai Le" pitchFamily="34" charset="0"/>
                          <a:cs typeface="Microsoft Tai Le" pitchFamily="34" charset="0"/>
                        </a:rPr>
                        <a:t>42</a:t>
                      </a:r>
                      <a:endParaRPr lang="pt-BR" b="1" i="0" dirty="0">
                        <a:solidFill>
                          <a:srgbClr val="C00000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i="0" dirty="0">
                        <a:solidFill>
                          <a:schemeClr val="tx1"/>
                        </a:solidFill>
                        <a:latin typeface="Microsoft Tai Le" pitchFamily="34" charset="0"/>
                        <a:cs typeface="Microsoft Tai L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1CC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4859" y="776898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CORREGEDORIA-GERAL DO MF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PROCEDIMENTOS DISCIPLINARES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OPERAÇÃO ZELOTES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HISTÓRICO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72008" y="1556792"/>
          <a:ext cx="8964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OPERAÇÃO ZELOTES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HISTÓRICO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72008" y="1556792"/>
          <a:ext cx="8964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pt-BR" sz="29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SINDICÂNCIA INVESTIGATIVA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1544917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Procedimento Preliminar Sumário</a:t>
            </a:r>
          </a:p>
          <a:p>
            <a:pPr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Finalidade Investigar Irregularidade Funcional</a:t>
            </a:r>
          </a:p>
          <a:p>
            <a:pPr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Precede PAD</a:t>
            </a:r>
          </a:p>
          <a:p>
            <a:pPr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Sem Contraditório e Ampla Defesa </a:t>
            </a:r>
          </a:p>
          <a:p>
            <a:pPr>
              <a:buSzPct val="130000"/>
            </a:pPr>
            <a:r>
              <a:rPr lang="pt-BR" sz="2200" b="1" i="1" dirty="0" smtClean="0">
                <a:latin typeface="Microsoft Tai Le" pitchFamily="34" charset="0"/>
                <a:cs typeface="Microsoft Tai Le" pitchFamily="34" charset="0"/>
              </a:rPr>
              <a:t>(Art. 4º Portaria CGU nº 335/2006)</a:t>
            </a:r>
          </a:p>
          <a:p>
            <a:pPr>
              <a:buSzPct val="130000"/>
            </a:pPr>
            <a:endParaRPr lang="pt-BR" sz="2200" b="1" i="1" dirty="0" smtClean="0">
              <a:latin typeface="Microsoft Tai Le" pitchFamily="34" charset="0"/>
              <a:cs typeface="Microsoft Tai Le" pitchFamily="34" charset="0"/>
            </a:endParaRPr>
          </a:p>
          <a:p>
            <a:pPr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Caráter Sigiloso e Inquisitorial</a:t>
            </a:r>
          </a:p>
          <a:p>
            <a:pPr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latin typeface="Microsoft Tai Le" pitchFamily="34" charset="0"/>
                <a:cs typeface="Microsoft Tai Le" pitchFamily="34" charset="0"/>
              </a:rPr>
              <a:t>Precede Sindicância Disciplinar ou PAD</a:t>
            </a:r>
          </a:p>
          <a:p>
            <a:pPr>
              <a:buSzPct val="130000"/>
            </a:pPr>
            <a:r>
              <a:rPr lang="pt-BR" sz="2200" b="1" i="1" dirty="0" smtClean="0">
                <a:latin typeface="Microsoft Tai Le" pitchFamily="34" charset="0"/>
                <a:cs typeface="Microsoft Tai Le" pitchFamily="34" charset="0"/>
              </a:rPr>
              <a:t>(Inciso II, Art. 3º, Portaria MF nº 492/13)</a:t>
            </a:r>
          </a:p>
          <a:p>
            <a:pPr>
              <a:buSzPct val="130000"/>
              <a:buFont typeface="Wingdings" pitchFamily="2" charset="2"/>
              <a:buChar char="ü"/>
            </a:pPr>
            <a:endParaRPr lang="pt-BR" sz="2200" b="1" dirty="0" smtClean="0">
              <a:latin typeface="Microsoft Tai Le" pitchFamily="34" charset="0"/>
              <a:cs typeface="Microsoft Tai 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4859" y="632882"/>
            <a:ext cx="7914282" cy="7078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SINDICÂNCIA INVESTIGATIVA</a:t>
            </a:r>
          </a:p>
          <a:p>
            <a:pPr lvl="0" algn="ctr">
              <a:spcBef>
                <a:spcPct val="0"/>
              </a:spcBef>
            </a:pPr>
            <a:r>
              <a:rPr lang="pt-BR" sz="2200" b="1" dirty="0" smtClean="0">
                <a:solidFill>
                  <a:srgbClr val="FFC000"/>
                </a:solidFill>
                <a:latin typeface="Microsoft Tai Le" pitchFamily="34" charset="0"/>
                <a:ea typeface="+mj-ea"/>
                <a:cs typeface="Microsoft Tai Le" pitchFamily="34" charset="0"/>
              </a:rPr>
              <a:t>CONSEQUÊNCIAS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1484784"/>
            <a:ext cx="9144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SzPct val="130000"/>
            </a:pPr>
            <a:r>
              <a:rPr lang="pt-BR" sz="22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Ao final a autoridade decide por </a:t>
            </a:r>
          </a:p>
          <a:p>
            <a:pPr>
              <a:buSzPct val="130000"/>
              <a:buFont typeface="Wingdings" pitchFamily="2" charset="2"/>
              <a:buChar char="Ø"/>
            </a:pPr>
            <a:endParaRPr lang="pt-BR" sz="2200" b="1" dirty="0" smtClean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  <a:p>
            <a:pPr>
              <a:buSzPct val="130000"/>
              <a:buFont typeface="Wingdings" pitchFamily="2" charset="2"/>
              <a:buChar char="Ø"/>
            </a:pPr>
            <a:r>
              <a:rPr lang="pt-BR" sz="22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Instauração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Processo Administrativo Disciplinar - PAD</a:t>
            </a:r>
          </a:p>
          <a:p>
            <a:pPr lvl="1"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Processo Administrativo de Responsabilização - PAR</a:t>
            </a:r>
          </a:p>
          <a:p>
            <a:pPr lvl="1">
              <a:buSzPct val="130000"/>
              <a:buFont typeface="Wingdings" pitchFamily="2" charset="2"/>
              <a:buChar char="ü"/>
            </a:pPr>
            <a:r>
              <a:rPr lang="pt-BR" sz="22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Sindicância Patrimonial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30000"/>
              <a:buFont typeface="Wingdings" pitchFamily="2" charset="2"/>
              <a:buChar char="Ø"/>
            </a:pPr>
            <a:r>
              <a:rPr lang="pt-BR" sz="2200" b="1" dirty="0" smtClean="0">
                <a:solidFill>
                  <a:schemeClr val="tx1"/>
                </a:solidFill>
                <a:latin typeface="Microsoft Tai Le" pitchFamily="34" charset="0"/>
                <a:cs typeface="Microsoft Tai Le" pitchFamily="34" charset="0"/>
              </a:rPr>
              <a:t>Solicitação de revisão do julgamento no CARF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30000"/>
              <a:buFont typeface="Wingdings" pitchFamily="2" charset="2"/>
              <a:buChar char="Ø"/>
            </a:pPr>
            <a:r>
              <a:rPr lang="pt-B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Tai Le" pitchFamily="34" charset="0"/>
                <a:cs typeface="Microsoft Tai Le" pitchFamily="34" charset="0"/>
              </a:rPr>
              <a:t>Arquivamento</a:t>
            </a:r>
            <a:endParaRPr lang="pt-BR" sz="2200" b="1" dirty="0" smtClean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  <a:p>
            <a:pPr>
              <a:buSzPct val="130000"/>
            </a:pPr>
            <a:endParaRPr lang="pt-BR" sz="2200" b="1" dirty="0" smtClean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  <a:p>
            <a:pPr>
              <a:buSzPct val="130000"/>
            </a:pPr>
            <a:endParaRPr lang="pt-BR" b="1" i="1" dirty="0">
              <a:solidFill>
                <a:schemeClr val="tx1"/>
              </a:solidFill>
              <a:latin typeface="Microsoft Tai Le" pitchFamily="34" charset="0"/>
              <a:cs typeface="Microsoft Tai 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lIns="0" tIns="0" rIns="0" bIns="0"/>
      <a:lstStyle>
        <a:defPPr eaLnBrk="1" hangingPunct="1">
          <a:spcBef>
            <a:spcPct val="20000"/>
          </a:spcBef>
          <a:defRPr sz="6000">
            <a:solidFill>
              <a:srgbClr val="000080"/>
            </a:solidFill>
            <a:latin typeface="Arial Black" pitchFamily="34" charset="0"/>
            <a:cs typeface="Arial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497</Words>
  <Application>Microsoft Office PowerPoint</Application>
  <PresentationFormat>Apresentação na tela (4:3)</PresentationFormat>
  <Paragraphs>178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GMF</dc:creator>
  <cp:lastModifiedBy>Cláudia Regina de Farias E Leitão</cp:lastModifiedBy>
  <cp:revision>132</cp:revision>
  <dcterms:created xsi:type="dcterms:W3CDTF">2015-07-08T19:46:49Z</dcterms:created>
  <dcterms:modified xsi:type="dcterms:W3CDTF">2016-04-12T12:21:26Z</dcterms:modified>
</cp:coreProperties>
</file>