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331" r:id="rId3"/>
    <p:sldId id="332" r:id="rId4"/>
    <p:sldId id="333" r:id="rId5"/>
    <p:sldId id="388" r:id="rId6"/>
    <p:sldId id="354" r:id="rId7"/>
    <p:sldId id="352" r:id="rId8"/>
    <p:sldId id="389" r:id="rId9"/>
    <p:sldId id="366" r:id="rId10"/>
    <p:sldId id="392" r:id="rId11"/>
    <p:sldId id="367" r:id="rId12"/>
    <p:sldId id="373" r:id="rId13"/>
    <p:sldId id="374" r:id="rId14"/>
    <p:sldId id="375" r:id="rId15"/>
    <p:sldId id="376" r:id="rId16"/>
    <p:sldId id="368" r:id="rId17"/>
    <p:sldId id="369" r:id="rId18"/>
    <p:sldId id="370" r:id="rId19"/>
    <p:sldId id="372" r:id="rId20"/>
    <p:sldId id="355" r:id="rId21"/>
    <p:sldId id="356" r:id="rId22"/>
    <p:sldId id="358" r:id="rId23"/>
    <p:sldId id="357" r:id="rId24"/>
    <p:sldId id="359" r:id="rId25"/>
    <p:sldId id="360" r:id="rId26"/>
    <p:sldId id="362" r:id="rId27"/>
    <p:sldId id="363" r:id="rId28"/>
    <p:sldId id="364" r:id="rId29"/>
    <p:sldId id="379" r:id="rId30"/>
    <p:sldId id="380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8306" autoAdjust="0"/>
  </p:normalViewPr>
  <p:slideViewPr>
    <p:cSldViewPr snapToGrid="0">
      <p:cViewPr>
        <p:scale>
          <a:sx n="68" d="100"/>
          <a:sy n="68" d="100"/>
        </p:scale>
        <p:origin x="4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C30FB-ED45-422A-BB03-2BD0ED22AC2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5524AF4-AC6E-4292-82B1-BC76DB12B4AC}">
      <dgm:prSet phldrT="[Texto]"/>
      <dgm:spPr/>
      <dgm:t>
        <a:bodyPr/>
        <a:lstStyle/>
        <a:p>
          <a:r>
            <a:rPr lang="pt-BR" b="1" dirty="0"/>
            <a:t>Tecnologias Sustentáveis</a:t>
          </a:r>
        </a:p>
      </dgm:t>
    </dgm:pt>
    <dgm:pt modelId="{BCE246A1-2C09-4B8E-B8CB-B0B0CB2708AA}" type="parTrans" cxnId="{855D079F-579B-4E08-AAD2-A101265A98D6}">
      <dgm:prSet/>
      <dgm:spPr/>
      <dgm:t>
        <a:bodyPr/>
        <a:lstStyle/>
        <a:p>
          <a:endParaRPr lang="pt-BR"/>
        </a:p>
      </dgm:t>
    </dgm:pt>
    <dgm:pt modelId="{107656F1-A449-4D7F-8DB0-2DA2E3313460}" type="sibTrans" cxnId="{855D079F-579B-4E08-AAD2-A101265A98D6}">
      <dgm:prSet/>
      <dgm:spPr/>
      <dgm:t>
        <a:bodyPr/>
        <a:lstStyle/>
        <a:p>
          <a:endParaRPr lang="pt-BR"/>
        </a:p>
      </dgm:t>
    </dgm:pt>
    <dgm:pt modelId="{A7F1ACCC-49F8-47C0-A6D0-6E9A7E299BF1}">
      <dgm:prSet phldrT="[Texto]" custT="1"/>
      <dgm:spPr>
        <a:solidFill>
          <a:srgbClr val="4285F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Energias Renováveis</a:t>
          </a:r>
        </a:p>
      </dgm:t>
    </dgm:pt>
    <dgm:pt modelId="{AC053AFB-3000-44A8-8E04-E154E60C0562}" type="parTrans" cxnId="{00FD05F4-9DD7-4E8E-8D38-8D25F7990D4F}">
      <dgm:prSet/>
      <dgm:spPr/>
      <dgm:t>
        <a:bodyPr/>
        <a:lstStyle/>
        <a:p>
          <a:endParaRPr lang="pt-BR"/>
        </a:p>
      </dgm:t>
    </dgm:pt>
    <dgm:pt modelId="{3E64CE67-87D1-49D3-9531-AE39D5D81610}" type="sibTrans" cxnId="{00FD05F4-9DD7-4E8E-8D38-8D25F7990D4F}">
      <dgm:prSet/>
      <dgm:spPr/>
      <dgm:t>
        <a:bodyPr/>
        <a:lstStyle/>
        <a:p>
          <a:endParaRPr lang="pt-BR"/>
        </a:p>
      </dgm:t>
    </dgm:pt>
    <dgm:pt modelId="{4C5CB5E0-8761-4193-9DAE-5F1A5DC534FC}">
      <dgm:prSet phldrT="[Texto]" custT="1"/>
      <dgm:spPr>
        <a:solidFill>
          <a:srgbClr val="4285F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Bioeconomia</a:t>
          </a:r>
          <a:r>
            <a:rPr lang="pt-BR" sz="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 e Biocombustíveis</a:t>
          </a:r>
        </a:p>
      </dgm:t>
    </dgm:pt>
    <dgm:pt modelId="{C2374F2A-12FF-45F1-8D14-709330AD67EB}" type="parTrans" cxnId="{537DBBA6-342C-4C23-B4E6-911A4AD026EE}">
      <dgm:prSet/>
      <dgm:spPr/>
      <dgm:t>
        <a:bodyPr/>
        <a:lstStyle/>
        <a:p>
          <a:endParaRPr lang="pt-BR"/>
        </a:p>
      </dgm:t>
    </dgm:pt>
    <dgm:pt modelId="{32C5C427-0C35-45C1-8B37-373E0F6F6E59}" type="sibTrans" cxnId="{537DBBA6-342C-4C23-B4E6-911A4AD026EE}">
      <dgm:prSet/>
      <dgm:spPr/>
      <dgm:t>
        <a:bodyPr/>
        <a:lstStyle/>
        <a:p>
          <a:endParaRPr lang="pt-BR"/>
        </a:p>
      </dgm:t>
    </dgm:pt>
    <dgm:pt modelId="{471F596C-D690-4655-AE40-957900F19894}">
      <dgm:prSet phldrT="[Texto]" custT="1"/>
      <dgm:spPr>
        <a:solidFill>
          <a:srgbClr val="4285F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Água e Saneamento</a:t>
          </a:r>
        </a:p>
      </dgm:t>
    </dgm:pt>
    <dgm:pt modelId="{25FA615E-ADC9-49C7-BE1A-E05DCD00FFE5}" type="parTrans" cxnId="{CBB7D0DC-5207-4C07-B06B-185C60C9BBDB}">
      <dgm:prSet/>
      <dgm:spPr/>
      <dgm:t>
        <a:bodyPr/>
        <a:lstStyle/>
        <a:p>
          <a:endParaRPr lang="pt-BR"/>
        </a:p>
      </dgm:t>
    </dgm:pt>
    <dgm:pt modelId="{744378D9-2C83-41AE-9A8C-3F0EFE739B10}" type="sibTrans" cxnId="{CBB7D0DC-5207-4C07-B06B-185C60C9BBDB}">
      <dgm:prSet/>
      <dgm:spPr/>
      <dgm:t>
        <a:bodyPr/>
        <a:lstStyle/>
        <a:p>
          <a:endParaRPr lang="pt-BR"/>
        </a:p>
      </dgm:t>
    </dgm:pt>
    <dgm:pt modelId="{14689059-7687-4FFE-9E12-5F00367BDEF5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err="1"/>
            <a:t>Coleta</a:t>
          </a:r>
          <a:r>
            <a:rPr lang="en-US" dirty="0"/>
            <a:t>, </a:t>
          </a:r>
          <a:r>
            <a:rPr lang="en-US" dirty="0" err="1"/>
            <a:t>separação</a:t>
          </a:r>
          <a:r>
            <a:rPr lang="en-US" dirty="0"/>
            <a:t> e </a:t>
          </a:r>
          <a:r>
            <a:rPr lang="en-US" dirty="0" err="1"/>
            <a:t>aproveitamento</a:t>
          </a:r>
          <a:r>
            <a:rPr lang="en-US" dirty="0"/>
            <a:t> de </a:t>
          </a:r>
          <a:r>
            <a:rPr lang="en-US" dirty="0" err="1"/>
            <a:t>resíduos</a:t>
          </a:r>
          <a:r>
            <a:rPr lang="en-US" dirty="0"/>
            <a:t> e </a:t>
          </a:r>
          <a:r>
            <a:rPr lang="en-US" dirty="0" err="1"/>
            <a:t>rejeitos</a:t>
          </a:r>
          <a:endParaRPr lang="pt-BR" dirty="0"/>
        </a:p>
      </dgm:t>
    </dgm:pt>
    <dgm:pt modelId="{A3B75273-4379-4EE3-96A5-6A4655406CD3}" type="parTrans" cxnId="{9AA5BFCA-988F-48C7-9598-1BD527753895}">
      <dgm:prSet/>
      <dgm:spPr/>
      <dgm:t>
        <a:bodyPr/>
        <a:lstStyle/>
        <a:p>
          <a:endParaRPr lang="pt-BR"/>
        </a:p>
      </dgm:t>
    </dgm:pt>
    <dgm:pt modelId="{5C04A91F-A66F-4948-85A7-F5F8FD792661}" type="sibTrans" cxnId="{9AA5BFCA-988F-48C7-9598-1BD527753895}">
      <dgm:prSet/>
      <dgm:spPr/>
      <dgm:t>
        <a:bodyPr/>
        <a:lstStyle/>
        <a:p>
          <a:endParaRPr lang="pt-BR"/>
        </a:p>
      </dgm:t>
    </dgm:pt>
    <dgm:pt modelId="{0914D6EC-FACD-49D2-9036-C1E880A0B7D9}">
      <dgm:prSet phldrT="[Texto]" custT="1"/>
      <dgm:spPr>
        <a:solidFill>
          <a:srgbClr val="FF0000"/>
        </a:solidFill>
        <a:ln>
          <a:solidFill>
            <a:srgbClr val="4285F4"/>
          </a:solidFill>
        </a:ln>
      </dgm:spPr>
      <dgm:t>
        <a:bodyPr/>
        <a:lstStyle/>
        <a:p>
          <a:r>
            <a:rPr lang="pt-BR" sz="1400" dirty="0"/>
            <a:t>Hidrogênio</a:t>
          </a:r>
          <a:endParaRPr lang="pt-BR" sz="900" dirty="0"/>
        </a:p>
      </dgm:t>
    </dgm:pt>
    <dgm:pt modelId="{490A78DC-0606-4AD0-8E80-DE56179AAA3B}" type="parTrans" cxnId="{135137CF-A599-41F2-A843-ECA5B280C9B1}">
      <dgm:prSet/>
      <dgm:spPr/>
      <dgm:t>
        <a:bodyPr/>
        <a:lstStyle/>
        <a:p>
          <a:endParaRPr lang="pt-BR"/>
        </a:p>
      </dgm:t>
    </dgm:pt>
    <dgm:pt modelId="{4E964E2D-2A3A-4667-A4AB-342B53CC3A52}" type="sibTrans" cxnId="{135137CF-A599-41F2-A843-ECA5B280C9B1}">
      <dgm:prSet/>
      <dgm:spPr/>
      <dgm:t>
        <a:bodyPr/>
        <a:lstStyle/>
        <a:p>
          <a:endParaRPr lang="pt-BR"/>
        </a:p>
      </dgm:t>
    </dgm:pt>
    <dgm:pt modelId="{90DDC752-A5D3-4733-AEED-CF501A78EFCC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dirty="0"/>
            <a:t>Solar</a:t>
          </a:r>
        </a:p>
      </dgm:t>
    </dgm:pt>
    <dgm:pt modelId="{AD130233-44F1-4CF8-AF34-387A1CC5ED0D}" type="parTrans" cxnId="{7ABC8206-4867-4F1B-8D4B-218B6B4232A5}">
      <dgm:prSet/>
      <dgm:spPr/>
      <dgm:t>
        <a:bodyPr/>
        <a:lstStyle/>
        <a:p>
          <a:endParaRPr lang="pt-BR"/>
        </a:p>
      </dgm:t>
    </dgm:pt>
    <dgm:pt modelId="{8CF2D6E1-1100-461B-839F-4EE355C3FD94}" type="sibTrans" cxnId="{7ABC8206-4867-4F1B-8D4B-218B6B4232A5}">
      <dgm:prSet/>
      <dgm:spPr/>
      <dgm:t>
        <a:bodyPr/>
        <a:lstStyle/>
        <a:p>
          <a:endParaRPr lang="pt-BR"/>
        </a:p>
      </dgm:t>
    </dgm:pt>
    <dgm:pt modelId="{CA73852A-4760-45C4-BC43-9427C3EDE88C}">
      <dgm:prSet phldrT="[Texto]"/>
      <dgm:spPr/>
      <dgm:t>
        <a:bodyPr/>
        <a:lstStyle/>
        <a:p>
          <a:r>
            <a:rPr lang="pt-BR" dirty="0"/>
            <a:t>Hidráulica</a:t>
          </a:r>
        </a:p>
      </dgm:t>
    </dgm:pt>
    <dgm:pt modelId="{44DAA76A-5EFB-4430-BE55-8884B1645E10}" type="parTrans" cxnId="{1BD2D7D3-0186-43F0-ADE3-8CE982DBFACD}">
      <dgm:prSet/>
      <dgm:spPr/>
      <dgm:t>
        <a:bodyPr/>
        <a:lstStyle/>
        <a:p>
          <a:endParaRPr lang="pt-BR"/>
        </a:p>
      </dgm:t>
    </dgm:pt>
    <dgm:pt modelId="{E5C10484-D938-4558-93A3-392FC4FCDB1E}" type="sibTrans" cxnId="{1BD2D7D3-0186-43F0-ADE3-8CE982DBFACD}">
      <dgm:prSet/>
      <dgm:spPr/>
      <dgm:t>
        <a:bodyPr/>
        <a:lstStyle/>
        <a:p>
          <a:endParaRPr lang="pt-BR"/>
        </a:p>
      </dgm:t>
    </dgm:pt>
    <dgm:pt modelId="{53389730-3FB1-48B0-9A34-D706842828BD}">
      <dgm:prSet phldrT="[Texto]"/>
      <dgm:spPr/>
      <dgm:t>
        <a:bodyPr/>
        <a:lstStyle/>
        <a:p>
          <a:r>
            <a:rPr lang="pt-BR" dirty="0"/>
            <a:t>Biodiesel</a:t>
          </a:r>
        </a:p>
      </dgm:t>
    </dgm:pt>
    <dgm:pt modelId="{3C11EC5A-A039-47A2-98AA-5357FD767662}" type="parTrans" cxnId="{7EB1DCD2-C191-497A-B1FE-2260B9F33AC8}">
      <dgm:prSet/>
      <dgm:spPr/>
      <dgm:t>
        <a:bodyPr/>
        <a:lstStyle/>
        <a:p>
          <a:endParaRPr lang="pt-BR"/>
        </a:p>
      </dgm:t>
    </dgm:pt>
    <dgm:pt modelId="{A41FCFDF-8219-495F-A223-2ED219DE20C2}" type="sibTrans" cxnId="{7EB1DCD2-C191-497A-B1FE-2260B9F33AC8}">
      <dgm:prSet/>
      <dgm:spPr/>
      <dgm:t>
        <a:bodyPr/>
        <a:lstStyle/>
        <a:p>
          <a:endParaRPr lang="pt-BR"/>
        </a:p>
      </dgm:t>
    </dgm:pt>
    <dgm:pt modelId="{89C05D06-CE30-4A0A-9700-85C0CD246034}">
      <dgm:prSet phldrT="[Texto]"/>
      <dgm:spPr/>
      <dgm:t>
        <a:bodyPr/>
        <a:lstStyle/>
        <a:p>
          <a:r>
            <a:rPr lang="pt-BR" dirty="0"/>
            <a:t>Etanol</a:t>
          </a:r>
        </a:p>
      </dgm:t>
    </dgm:pt>
    <dgm:pt modelId="{9A718C5F-6917-4D9C-BEDC-212B75D26774}" type="parTrans" cxnId="{DB06675E-0D58-478B-AC4A-33887B07AD5F}">
      <dgm:prSet/>
      <dgm:spPr/>
      <dgm:t>
        <a:bodyPr/>
        <a:lstStyle/>
        <a:p>
          <a:endParaRPr lang="pt-BR"/>
        </a:p>
      </dgm:t>
    </dgm:pt>
    <dgm:pt modelId="{1F68BADA-FC6F-424F-8A90-954A029E3FDD}" type="sibTrans" cxnId="{DB06675E-0D58-478B-AC4A-33887B07AD5F}">
      <dgm:prSet/>
      <dgm:spPr/>
      <dgm:t>
        <a:bodyPr/>
        <a:lstStyle/>
        <a:p>
          <a:endParaRPr lang="pt-BR"/>
        </a:p>
      </dgm:t>
    </dgm:pt>
    <dgm:pt modelId="{F77D0430-D0B5-46B3-820A-AFB2C8C19A07}">
      <dgm:prSet phldrT="[Texto]"/>
      <dgm:spPr/>
      <dgm:t>
        <a:bodyPr/>
        <a:lstStyle/>
        <a:p>
          <a:r>
            <a:rPr lang="pt-BR" dirty="0"/>
            <a:t>Biogás e </a:t>
          </a:r>
          <a:r>
            <a:rPr lang="pt-BR" dirty="0" err="1"/>
            <a:t>Biometano</a:t>
          </a:r>
          <a:endParaRPr lang="pt-BR" dirty="0"/>
        </a:p>
      </dgm:t>
    </dgm:pt>
    <dgm:pt modelId="{1E4A75C9-E4C4-4969-ABBB-FFAAA4B01A70}" type="parTrans" cxnId="{84AA9EE6-DB3F-4247-BBE9-9958D71EA084}">
      <dgm:prSet/>
      <dgm:spPr/>
      <dgm:t>
        <a:bodyPr/>
        <a:lstStyle/>
        <a:p>
          <a:endParaRPr lang="pt-BR"/>
        </a:p>
      </dgm:t>
    </dgm:pt>
    <dgm:pt modelId="{2B0566FD-45CD-4182-9141-3DA3DC6EB270}" type="sibTrans" cxnId="{84AA9EE6-DB3F-4247-BBE9-9958D71EA084}">
      <dgm:prSet/>
      <dgm:spPr/>
      <dgm:t>
        <a:bodyPr/>
        <a:lstStyle/>
        <a:p>
          <a:endParaRPr lang="pt-BR"/>
        </a:p>
      </dgm:t>
    </dgm:pt>
    <dgm:pt modelId="{9262BA95-89ED-4A3C-9F6F-BBAA743BA89E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dirty="0"/>
            <a:t>Eólica</a:t>
          </a:r>
        </a:p>
      </dgm:t>
    </dgm:pt>
    <dgm:pt modelId="{3B908AF7-4C9C-45F0-8B93-02D1148CBADB}" type="parTrans" cxnId="{DB4D0D11-3C91-4630-B6FD-4221387AB5B4}">
      <dgm:prSet/>
      <dgm:spPr/>
      <dgm:t>
        <a:bodyPr/>
        <a:lstStyle/>
        <a:p>
          <a:endParaRPr lang="pt-BR"/>
        </a:p>
      </dgm:t>
    </dgm:pt>
    <dgm:pt modelId="{77EB140C-04E5-486D-8B87-991632D30DB2}" type="sibTrans" cxnId="{DB4D0D11-3C91-4630-B6FD-4221387AB5B4}">
      <dgm:prSet/>
      <dgm:spPr/>
      <dgm:t>
        <a:bodyPr/>
        <a:lstStyle/>
        <a:p>
          <a:endParaRPr lang="pt-BR"/>
        </a:p>
      </dgm:t>
    </dgm:pt>
    <dgm:pt modelId="{65093D14-9BF1-4C6B-9810-7BC2BA9293BF}">
      <dgm:prSet phldrT="[Texto]"/>
      <dgm:spPr/>
      <dgm:t>
        <a:bodyPr/>
        <a:lstStyle/>
        <a:p>
          <a:r>
            <a:rPr lang="pt-BR" dirty="0" err="1"/>
            <a:t>Bioquerosene</a:t>
          </a:r>
          <a:r>
            <a:rPr lang="pt-BR" dirty="0"/>
            <a:t> de Aviação</a:t>
          </a:r>
        </a:p>
      </dgm:t>
    </dgm:pt>
    <dgm:pt modelId="{7277A8F7-BDB9-4247-9B4E-1F9172511556}" type="parTrans" cxnId="{B9A81DA4-A730-4F51-A6D9-2378E89F67C9}">
      <dgm:prSet/>
      <dgm:spPr/>
      <dgm:t>
        <a:bodyPr/>
        <a:lstStyle/>
        <a:p>
          <a:endParaRPr lang="pt-BR"/>
        </a:p>
      </dgm:t>
    </dgm:pt>
    <dgm:pt modelId="{639C82F5-7BFD-4A17-A11E-B7863DF04856}" type="sibTrans" cxnId="{B9A81DA4-A730-4F51-A6D9-2378E89F67C9}">
      <dgm:prSet/>
      <dgm:spPr/>
      <dgm:t>
        <a:bodyPr/>
        <a:lstStyle/>
        <a:p>
          <a:endParaRPr lang="pt-BR"/>
        </a:p>
      </dgm:t>
    </dgm:pt>
    <dgm:pt modelId="{15D03737-6603-490C-B05D-58C17DE11120}">
      <dgm:prSet phldrT="[Texto]"/>
      <dgm:spPr>
        <a:solidFill>
          <a:srgbClr val="4285F4"/>
        </a:solidFill>
      </dgm:spPr>
      <dgm:t>
        <a:bodyPr/>
        <a:lstStyle/>
        <a:p>
          <a:r>
            <a:rPr lang="en-US" dirty="0" err="1"/>
            <a:t>Captação</a:t>
          </a:r>
          <a:r>
            <a:rPr lang="en-US" dirty="0"/>
            <a:t>, </a:t>
          </a:r>
          <a:r>
            <a:rPr lang="en-US" dirty="0" err="1"/>
            <a:t>uso</a:t>
          </a:r>
          <a:r>
            <a:rPr lang="en-US" dirty="0"/>
            <a:t>, </a:t>
          </a:r>
          <a:r>
            <a:rPr lang="en-US" dirty="0" err="1"/>
            <a:t>tratamento</a:t>
          </a:r>
          <a:r>
            <a:rPr lang="en-US" dirty="0"/>
            <a:t> e </a:t>
          </a:r>
          <a:r>
            <a:rPr lang="en-US" dirty="0" err="1"/>
            <a:t>reuso</a:t>
          </a:r>
          <a:r>
            <a:rPr lang="en-US" dirty="0"/>
            <a:t> de </a:t>
          </a:r>
          <a:r>
            <a:rPr lang="en-US" dirty="0" err="1"/>
            <a:t>água</a:t>
          </a:r>
          <a:endParaRPr lang="pt-BR" dirty="0"/>
        </a:p>
      </dgm:t>
    </dgm:pt>
    <dgm:pt modelId="{080B18FF-61EA-4061-87A0-D2079F5C4EF6}" type="parTrans" cxnId="{3D20071B-382C-4ED5-9EB2-1AB7C167EF9C}">
      <dgm:prSet/>
      <dgm:spPr/>
      <dgm:t>
        <a:bodyPr/>
        <a:lstStyle/>
        <a:p>
          <a:endParaRPr lang="pt-BR"/>
        </a:p>
      </dgm:t>
    </dgm:pt>
    <dgm:pt modelId="{4AF84CD7-5781-492B-9C9F-463F6E8A46E0}" type="sibTrans" cxnId="{3D20071B-382C-4ED5-9EB2-1AB7C167EF9C}">
      <dgm:prSet/>
      <dgm:spPr/>
      <dgm:t>
        <a:bodyPr/>
        <a:lstStyle/>
        <a:p>
          <a:endParaRPr lang="pt-BR"/>
        </a:p>
      </dgm:t>
    </dgm:pt>
    <dgm:pt modelId="{9AEA87A1-FAB9-4DCD-8841-3071BEEDDA48}" type="pres">
      <dgm:prSet presAssocID="{AFFC30FB-ED45-422A-BB03-2BD0ED22AC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440A7CE-2F99-4A8C-83E7-AA032F299A9F}" type="pres">
      <dgm:prSet presAssocID="{75524AF4-AC6E-4292-82B1-BC76DB12B4AC}" presName="hierRoot1" presStyleCnt="0">
        <dgm:presLayoutVars>
          <dgm:hierBranch val="init"/>
        </dgm:presLayoutVars>
      </dgm:prSet>
      <dgm:spPr/>
    </dgm:pt>
    <dgm:pt modelId="{926FFFE5-907B-4C21-9FF2-A1FCD88A65A1}" type="pres">
      <dgm:prSet presAssocID="{75524AF4-AC6E-4292-82B1-BC76DB12B4AC}" presName="rootComposite1" presStyleCnt="0"/>
      <dgm:spPr/>
    </dgm:pt>
    <dgm:pt modelId="{BE4F63BC-B547-47D7-9641-8B84606224CA}" type="pres">
      <dgm:prSet presAssocID="{75524AF4-AC6E-4292-82B1-BC76DB12B4AC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2DA5F5D8-68C7-471A-8885-39E5E33337E9}" type="pres">
      <dgm:prSet presAssocID="{75524AF4-AC6E-4292-82B1-BC76DB12B4AC}" presName="rootConnector1" presStyleLbl="node1" presStyleIdx="0" presStyleCnt="0"/>
      <dgm:spPr/>
      <dgm:t>
        <a:bodyPr/>
        <a:lstStyle/>
        <a:p>
          <a:endParaRPr lang="pt-BR"/>
        </a:p>
      </dgm:t>
    </dgm:pt>
    <dgm:pt modelId="{61BB4CEB-FBB5-4B4E-9308-575D57479AA4}" type="pres">
      <dgm:prSet presAssocID="{75524AF4-AC6E-4292-82B1-BC76DB12B4AC}" presName="hierChild2" presStyleCnt="0"/>
      <dgm:spPr/>
    </dgm:pt>
    <dgm:pt modelId="{3BDB5442-FE87-4CB5-9348-76137BC5FAD0}" type="pres">
      <dgm:prSet presAssocID="{AC053AFB-3000-44A8-8E04-E154E60C0562}" presName="Name37" presStyleLbl="parChTrans1D2" presStyleIdx="0" presStyleCnt="3"/>
      <dgm:spPr/>
      <dgm:t>
        <a:bodyPr/>
        <a:lstStyle/>
        <a:p>
          <a:endParaRPr lang="pt-BR"/>
        </a:p>
      </dgm:t>
    </dgm:pt>
    <dgm:pt modelId="{AC5AE265-C946-4FA7-9F82-709F0E8BB67D}" type="pres">
      <dgm:prSet presAssocID="{A7F1ACCC-49F8-47C0-A6D0-6E9A7E299BF1}" presName="hierRoot2" presStyleCnt="0">
        <dgm:presLayoutVars>
          <dgm:hierBranch val="init"/>
        </dgm:presLayoutVars>
      </dgm:prSet>
      <dgm:spPr/>
    </dgm:pt>
    <dgm:pt modelId="{CBFF9387-132E-438B-AACE-BFCF4D257AD8}" type="pres">
      <dgm:prSet presAssocID="{A7F1ACCC-49F8-47C0-A6D0-6E9A7E299BF1}" presName="rootComposite" presStyleCnt="0"/>
      <dgm:spPr/>
    </dgm:pt>
    <dgm:pt modelId="{810639B0-FA51-4F1B-B671-C9D22DAA296F}" type="pres">
      <dgm:prSet presAssocID="{A7F1ACCC-49F8-47C0-A6D0-6E9A7E299BF1}" presName="rootText" presStyleLbl="node2" presStyleIdx="0" presStyleCnt="3">
        <dgm:presLayoutVars>
          <dgm:chPref val="3"/>
        </dgm:presLayoutVars>
      </dgm:prSet>
      <dgm:spPr>
        <a:xfrm>
          <a:off x="515158" y="745497"/>
          <a:ext cx="1046490" cy="523245"/>
        </a:xfrm>
        <a:prstGeom prst="roundRect">
          <a:avLst/>
        </a:prstGeom>
      </dgm:spPr>
      <dgm:t>
        <a:bodyPr/>
        <a:lstStyle/>
        <a:p>
          <a:endParaRPr lang="pt-BR"/>
        </a:p>
      </dgm:t>
    </dgm:pt>
    <dgm:pt modelId="{8FC3EB55-EF7B-452C-A00E-150A5ED9953B}" type="pres">
      <dgm:prSet presAssocID="{A7F1ACCC-49F8-47C0-A6D0-6E9A7E299BF1}" presName="rootConnector" presStyleLbl="node2" presStyleIdx="0" presStyleCnt="3"/>
      <dgm:spPr/>
      <dgm:t>
        <a:bodyPr/>
        <a:lstStyle/>
        <a:p>
          <a:endParaRPr lang="pt-BR"/>
        </a:p>
      </dgm:t>
    </dgm:pt>
    <dgm:pt modelId="{E0AC4E17-A700-467E-A11C-FA6C3D9F70D5}" type="pres">
      <dgm:prSet presAssocID="{A7F1ACCC-49F8-47C0-A6D0-6E9A7E299BF1}" presName="hierChild4" presStyleCnt="0"/>
      <dgm:spPr/>
    </dgm:pt>
    <dgm:pt modelId="{67D266F5-9144-436E-B151-EAB5AB601C7E}" type="pres">
      <dgm:prSet presAssocID="{490A78DC-0606-4AD0-8E80-DE56179AAA3B}" presName="Name37" presStyleLbl="parChTrans1D3" presStyleIdx="0" presStyleCnt="10"/>
      <dgm:spPr/>
      <dgm:t>
        <a:bodyPr/>
        <a:lstStyle/>
        <a:p>
          <a:endParaRPr lang="pt-BR"/>
        </a:p>
      </dgm:t>
    </dgm:pt>
    <dgm:pt modelId="{AA848B67-EB0D-49E8-B8D5-66482D60F8E6}" type="pres">
      <dgm:prSet presAssocID="{0914D6EC-FACD-49D2-9036-C1E880A0B7D9}" presName="hierRoot2" presStyleCnt="0">
        <dgm:presLayoutVars>
          <dgm:hierBranch val="init"/>
        </dgm:presLayoutVars>
      </dgm:prSet>
      <dgm:spPr/>
    </dgm:pt>
    <dgm:pt modelId="{97684730-730C-473D-8741-531BC1AABED6}" type="pres">
      <dgm:prSet presAssocID="{0914D6EC-FACD-49D2-9036-C1E880A0B7D9}" presName="rootComposite" presStyleCnt="0"/>
      <dgm:spPr/>
    </dgm:pt>
    <dgm:pt modelId="{A358CE83-080D-4296-B68A-0C3A702C2FEE}" type="pres">
      <dgm:prSet presAssocID="{0914D6EC-FACD-49D2-9036-C1E880A0B7D9}" presName="rootText" presStyleLbl="node3" presStyleIdx="0" presStyleCnt="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9F91948-35E7-4F74-A847-5D055A490B9E}" type="pres">
      <dgm:prSet presAssocID="{0914D6EC-FACD-49D2-9036-C1E880A0B7D9}" presName="rootConnector" presStyleLbl="node3" presStyleIdx="0" presStyleCnt="10"/>
      <dgm:spPr/>
      <dgm:t>
        <a:bodyPr/>
        <a:lstStyle/>
        <a:p>
          <a:endParaRPr lang="pt-BR"/>
        </a:p>
      </dgm:t>
    </dgm:pt>
    <dgm:pt modelId="{F12FDE08-8E8A-4364-9F1E-AC4F5F153180}" type="pres">
      <dgm:prSet presAssocID="{0914D6EC-FACD-49D2-9036-C1E880A0B7D9}" presName="hierChild4" presStyleCnt="0"/>
      <dgm:spPr/>
    </dgm:pt>
    <dgm:pt modelId="{757AB7D3-A75B-4E61-92E6-44D7300980E0}" type="pres">
      <dgm:prSet presAssocID="{0914D6EC-FACD-49D2-9036-C1E880A0B7D9}" presName="hierChild5" presStyleCnt="0"/>
      <dgm:spPr/>
    </dgm:pt>
    <dgm:pt modelId="{AA475421-6A7E-447B-8700-FA94ABD691A1}" type="pres">
      <dgm:prSet presAssocID="{3B908AF7-4C9C-45F0-8B93-02D1148CBADB}" presName="Name37" presStyleLbl="parChTrans1D3" presStyleIdx="1" presStyleCnt="10"/>
      <dgm:spPr/>
      <dgm:t>
        <a:bodyPr/>
        <a:lstStyle/>
        <a:p>
          <a:endParaRPr lang="pt-BR"/>
        </a:p>
      </dgm:t>
    </dgm:pt>
    <dgm:pt modelId="{5B324832-4C77-45A8-922F-80AEBD6027C6}" type="pres">
      <dgm:prSet presAssocID="{9262BA95-89ED-4A3C-9F6F-BBAA743BA89E}" presName="hierRoot2" presStyleCnt="0">
        <dgm:presLayoutVars>
          <dgm:hierBranch val="init"/>
        </dgm:presLayoutVars>
      </dgm:prSet>
      <dgm:spPr/>
    </dgm:pt>
    <dgm:pt modelId="{F2B073AC-813C-4F37-9353-FB15F36FE70A}" type="pres">
      <dgm:prSet presAssocID="{9262BA95-89ED-4A3C-9F6F-BBAA743BA89E}" presName="rootComposite" presStyleCnt="0"/>
      <dgm:spPr/>
    </dgm:pt>
    <dgm:pt modelId="{5C9A9214-CC8E-4014-ACC3-87EBF144355A}" type="pres">
      <dgm:prSet presAssocID="{9262BA95-89ED-4A3C-9F6F-BBAA743BA89E}" presName="rootText" presStyleLbl="node3" presStyleIdx="1" presStyleCnt="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205960C-90B2-4A68-9577-D0E646A75A72}" type="pres">
      <dgm:prSet presAssocID="{9262BA95-89ED-4A3C-9F6F-BBAA743BA89E}" presName="rootConnector" presStyleLbl="node3" presStyleIdx="1" presStyleCnt="10"/>
      <dgm:spPr/>
      <dgm:t>
        <a:bodyPr/>
        <a:lstStyle/>
        <a:p>
          <a:endParaRPr lang="pt-BR"/>
        </a:p>
      </dgm:t>
    </dgm:pt>
    <dgm:pt modelId="{8CC25FB3-C3F5-4F7B-B909-864C5094D123}" type="pres">
      <dgm:prSet presAssocID="{9262BA95-89ED-4A3C-9F6F-BBAA743BA89E}" presName="hierChild4" presStyleCnt="0"/>
      <dgm:spPr/>
    </dgm:pt>
    <dgm:pt modelId="{32C3BFDB-BAB5-40FB-9327-606B23CFB298}" type="pres">
      <dgm:prSet presAssocID="{9262BA95-89ED-4A3C-9F6F-BBAA743BA89E}" presName="hierChild5" presStyleCnt="0"/>
      <dgm:spPr/>
    </dgm:pt>
    <dgm:pt modelId="{8764C9F8-A90F-43E4-A192-8FAF51FBE7B8}" type="pres">
      <dgm:prSet presAssocID="{AD130233-44F1-4CF8-AF34-387A1CC5ED0D}" presName="Name37" presStyleLbl="parChTrans1D3" presStyleIdx="2" presStyleCnt="10"/>
      <dgm:spPr/>
      <dgm:t>
        <a:bodyPr/>
        <a:lstStyle/>
        <a:p>
          <a:endParaRPr lang="pt-BR"/>
        </a:p>
      </dgm:t>
    </dgm:pt>
    <dgm:pt modelId="{62A52E9B-F2F5-4093-97D3-A92B49652B71}" type="pres">
      <dgm:prSet presAssocID="{90DDC752-A5D3-4733-AEED-CF501A78EFCC}" presName="hierRoot2" presStyleCnt="0">
        <dgm:presLayoutVars>
          <dgm:hierBranch val="init"/>
        </dgm:presLayoutVars>
      </dgm:prSet>
      <dgm:spPr/>
    </dgm:pt>
    <dgm:pt modelId="{641A5C5E-6A8F-4AE4-9852-292D5D72FD86}" type="pres">
      <dgm:prSet presAssocID="{90DDC752-A5D3-4733-AEED-CF501A78EFCC}" presName="rootComposite" presStyleCnt="0"/>
      <dgm:spPr/>
    </dgm:pt>
    <dgm:pt modelId="{914119BA-FD24-4A16-86E5-EA18FAACA229}" type="pres">
      <dgm:prSet presAssocID="{90DDC752-A5D3-4733-AEED-CF501A78EFCC}" presName="rootText" presStyleLbl="node3" presStyleIdx="2" presStyleCnt="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A23AA55-8322-48E7-A603-065FFC099A4A}" type="pres">
      <dgm:prSet presAssocID="{90DDC752-A5D3-4733-AEED-CF501A78EFCC}" presName="rootConnector" presStyleLbl="node3" presStyleIdx="2" presStyleCnt="10"/>
      <dgm:spPr/>
      <dgm:t>
        <a:bodyPr/>
        <a:lstStyle/>
        <a:p>
          <a:endParaRPr lang="pt-BR"/>
        </a:p>
      </dgm:t>
    </dgm:pt>
    <dgm:pt modelId="{7DC8DC2B-C4DC-449B-BD0D-4369BF07AB1F}" type="pres">
      <dgm:prSet presAssocID="{90DDC752-A5D3-4733-AEED-CF501A78EFCC}" presName="hierChild4" presStyleCnt="0"/>
      <dgm:spPr/>
    </dgm:pt>
    <dgm:pt modelId="{DE1D2D2E-CD3C-4AFA-909F-A759569FBEED}" type="pres">
      <dgm:prSet presAssocID="{90DDC752-A5D3-4733-AEED-CF501A78EFCC}" presName="hierChild5" presStyleCnt="0"/>
      <dgm:spPr/>
    </dgm:pt>
    <dgm:pt modelId="{ADD09BEC-BAFC-43F2-91B5-D6B3386C4926}" type="pres">
      <dgm:prSet presAssocID="{44DAA76A-5EFB-4430-BE55-8884B1645E10}" presName="Name37" presStyleLbl="parChTrans1D3" presStyleIdx="3" presStyleCnt="10"/>
      <dgm:spPr/>
      <dgm:t>
        <a:bodyPr/>
        <a:lstStyle/>
        <a:p>
          <a:endParaRPr lang="pt-BR"/>
        </a:p>
      </dgm:t>
    </dgm:pt>
    <dgm:pt modelId="{34D7B8DB-D3EB-4755-9B6B-E3F7014E9FDF}" type="pres">
      <dgm:prSet presAssocID="{CA73852A-4760-45C4-BC43-9427C3EDE88C}" presName="hierRoot2" presStyleCnt="0">
        <dgm:presLayoutVars>
          <dgm:hierBranch val="init"/>
        </dgm:presLayoutVars>
      </dgm:prSet>
      <dgm:spPr/>
    </dgm:pt>
    <dgm:pt modelId="{DBF94345-3B56-4DD8-8C84-8FB02E3C7EF0}" type="pres">
      <dgm:prSet presAssocID="{CA73852A-4760-45C4-BC43-9427C3EDE88C}" presName="rootComposite" presStyleCnt="0"/>
      <dgm:spPr/>
    </dgm:pt>
    <dgm:pt modelId="{8C51BAF1-E937-482A-B08D-354C3AF79685}" type="pres">
      <dgm:prSet presAssocID="{CA73852A-4760-45C4-BC43-9427C3EDE88C}" presName="rootText" presStyleLbl="node3" presStyleIdx="3" presStyleCnt="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55D8FA8-DB1E-4F78-AE98-7FA747C81506}" type="pres">
      <dgm:prSet presAssocID="{CA73852A-4760-45C4-BC43-9427C3EDE88C}" presName="rootConnector" presStyleLbl="node3" presStyleIdx="3" presStyleCnt="10"/>
      <dgm:spPr/>
      <dgm:t>
        <a:bodyPr/>
        <a:lstStyle/>
        <a:p>
          <a:endParaRPr lang="pt-BR"/>
        </a:p>
      </dgm:t>
    </dgm:pt>
    <dgm:pt modelId="{9F3D247B-6EFD-4085-9D2F-FD6DA7133B8E}" type="pres">
      <dgm:prSet presAssocID="{CA73852A-4760-45C4-BC43-9427C3EDE88C}" presName="hierChild4" presStyleCnt="0"/>
      <dgm:spPr/>
    </dgm:pt>
    <dgm:pt modelId="{34F7D794-9124-47DC-8800-72AFDBADA1CF}" type="pres">
      <dgm:prSet presAssocID="{CA73852A-4760-45C4-BC43-9427C3EDE88C}" presName="hierChild5" presStyleCnt="0"/>
      <dgm:spPr/>
    </dgm:pt>
    <dgm:pt modelId="{9B5D7289-CE84-45E8-9F29-6D0FAE18A29A}" type="pres">
      <dgm:prSet presAssocID="{A7F1ACCC-49F8-47C0-A6D0-6E9A7E299BF1}" presName="hierChild5" presStyleCnt="0"/>
      <dgm:spPr/>
    </dgm:pt>
    <dgm:pt modelId="{7BCA8A4A-B76F-4212-AF2A-4C633933277E}" type="pres">
      <dgm:prSet presAssocID="{C2374F2A-12FF-45F1-8D14-709330AD67EB}" presName="Name37" presStyleLbl="parChTrans1D2" presStyleIdx="1" presStyleCnt="3"/>
      <dgm:spPr/>
      <dgm:t>
        <a:bodyPr/>
        <a:lstStyle/>
        <a:p>
          <a:endParaRPr lang="pt-BR"/>
        </a:p>
      </dgm:t>
    </dgm:pt>
    <dgm:pt modelId="{3C47B0B2-EAF6-41F4-B492-AE15C86CDDF7}" type="pres">
      <dgm:prSet presAssocID="{4C5CB5E0-8761-4193-9DAE-5F1A5DC534FC}" presName="hierRoot2" presStyleCnt="0">
        <dgm:presLayoutVars>
          <dgm:hierBranch val="init"/>
        </dgm:presLayoutVars>
      </dgm:prSet>
      <dgm:spPr/>
    </dgm:pt>
    <dgm:pt modelId="{A9E5ECA6-B697-4AFA-8A34-F2EA9D0EA499}" type="pres">
      <dgm:prSet presAssocID="{4C5CB5E0-8761-4193-9DAE-5F1A5DC534FC}" presName="rootComposite" presStyleCnt="0"/>
      <dgm:spPr/>
    </dgm:pt>
    <dgm:pt modelId="{CB122AD2-D9BD-47FE-9A80-87DE4192F58E}" type="pres">
      <dgm:prSet presAssocID="{4C5CB5E0-8761-4193-9DAE-5F1A5DC534FC}" presName="rootText" presStyleLbl="node2" presStyleIdx="1" presStyleCnt="3">
        <dgm:presLayoutVars>
          <dgm:chPref val="3"/>
        </dgm:presLayoutVars>
      </dgm:prSet>
      <dgm:spPr>
        <a:xfrm>
          <a:off x="1781412" y="745497"/>
          <a:ext cx="1046490" cy="523245"/>
        </a:xfrm>
        <a:prstGeom prst="roundRect">
          <a:avLst/>
        </a:prstGeom>
      </dgm:spPr>
      <dgm:t>
        <a:bodyPr/>
        <a:lstStyle/>
        <a:p>
          <a:endParaRPr lang="pt-BR"/>
        </a:p>
      </dgm:t>
    </dgm:pt>
    <dgm:pt modelId="{5379E9CA-B2AE-4993-BE70-7827CD61AFDE}" type="pres">
      <dgm:prSet presAssocID="{4C5CB5E0-8761-4193-9DAE-5F1A5DC534FC}" presName="rootConnector" presStyleLbl="node2" presStyleIdx="1" presStyleCnt="3"/>
      <dgm:spPr/>
      <dgm:t>
        <a:bodyPr/>
        <a:lstStyle/>
        <a:p>
          <a:endParaRPr lang="pt-BR"/>
        </a:p>
      </dgm:t>
    </dgm:pt>
    <dgm:pt modelId="{6877C66B-0E36-4E40-BFEE-BE720E053A1E}" type="pres">
      <dgm:prSet presAssocID="{4C5CB5E0-8761-4193-9DAE-5F1A5DC534FC}" presName="hierChild4" presStyleCnt="0"/>
      <dgm:spPr/>
    </dgm:pt>
    <dgm:pt modelId="{B78E1AAC-1578-4D8B-9303-4E70980A4116}" type="pres">
      <dgm:prSet presAssocID="{3C11EC5A-A039-47A2-98AA-5357FD767662}" presName="Name37" presStyleLbl="parChTrans1D3" presStyleIdx="4" presStyleCnt="10"/>
      <dgm:spPr/>
      <dgm:t>
        <a:bodyPr/>
        <a:lstStyle/>
        <a:p>
          <a:endParaRPr lang="pt-BR"/>
        </a:p>
      </dgm:t>
    </dgm:pt>
    <dgm:pt modelId="{BF9C4D8C-3E83-40AB-A16D-29C61D75916B}" type="pres">
      <dgm:prSet presAssocID="{53389730-3FB1-48B0-9A34-D706842828BD}" presName="hierRoot2" presStyleCnt="0">
        <dgm:presLayoutVars>
          <dgm:hierBranch val="init"/>
        </dgm:presLayoutVars>
      </dgm:prSet>
      <dgm:spPr/>
    </dgm:pt>
    <dgm:pt modelId="{88E6FFA5-7564-43AD-B4DA-CB2C83C96714}" type="pres">
      <dgm:prSet presAssocID="{53389730-3FB1-48B0-9A34-D706842828BD}" presName="rootComposite" presStyleCnt="0"/>
      <dgm:spPr/>
    </dgm:pt>
    <dgm:pt modelId="{0D8EE52E-8ADE-450A-AF69-58D61FA83E6F}" type="pres">
      <dgm:prSet presAssocID="{53389730-3FB1-48B0-9A34-D706842828BD}" presName="rootText" presStyleLbl="node3" presStyleIdx="4" presStyleCnt="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26EEAE8-4CFF-409E-B95F-C4C9836E5C0D}" type="pres">
      <dgm:prSet presAssocID="{53389730-3FB1-48B0-9A34-D706842828BD}" presName="rootConnector" presStyleLbl="node3" presStyleIdx="4" presStyleCnt="10"/>
      <dgm:spPr/>
      <dgm:t>
        <a:bodyPr/>
        <a:lstStyle/>
        <a:p>
          <a:endParaRPr lang="pt-BR"/>
        </a:p>
      </dgm:t>
    </dgm:pt>
    <dgm:pt modelId="{A6AD0DE4-3CCE-4592-9DDE-9A05E1F638F1}" type="pres">
      <dgm:prSet presAssocID="{53389730-3FB1-48B0-9A34-D706842828BD}" presName="hierChild4" presStyleCnt="0"/>
      <dgm:spPr/>
    </dgm:pt>
    <dgm:pt modelId="{284F7094-44FC-44B0-8998-F3801AB228F3}" type="pres">
      <dgm:prSet presAssocID="{53389730-3FB1-48B0-9A34-D706842828BD}" presName="hierChild5" presStyleCnt="0"/>
      <dgm:spPr/>
    </dgm:pt>
    <dgm:pt modelId="{425BE0C9-31D9-4FB4-A9E6-ACCB42D3C87B}" type="pres">
      <dgm:prSet presAssocID="{9A718C5F-6917-4D9C-BEDC-212B75D26774}" presName="Name37" presStyleLbl="parChTrans1D3" presStyleIdx="5" presStyleCnt="10"/>
      <dgm:spPr/>
      <dgm:t>
        <a:bodyPr/>
        <a:lstStyle/>
        <a:p>
          <a:endParaRPr lang="pt-BR"/>
        </a:p>
      </dgm:t>
    </dgm:pt>
    <dgm:pt modelId="{3CBBB691-ECCE-4869-814B-2525559F3FCD}" type="pres">
      <dgm:prSet presAssocID="{89C05D06-CE30-4A0A-9700-85C0CD246034}" presName="hierRoot2" presStyleCnt="0">
        <dgm:presLayoutVars>
          <dgm:hierBranch val="init"/>
        </dgm:presLayoutVars>
      </dgm:prSet>
      <dgm:spPr/>
    </dgm:pt>
    <dgm:pt modelId="{970AC7B9-DFC3-4A92-8DF7-31EF2F41B7F2}" type="pres">
      <dgm:prSet presAssocID="{89C05D06-CE30-4A0A-9700-85C0CD246034}" presName="rootComposite" presStyleCnt="0"/>
      <dgm:spPr/>
    </dgm:pt>
    <dgm:pt modelId="{55F4D6AB-64CC-4155-B688-F415FDEB8BFF}" type="pres">
      <dgm:prSet presAssocID="{89C05D06-CE30-4A0A-9700-85C0CD246034}" presName="rootText" presStyleLbl="node3" presStyleIdx="5" presStyleCnt="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8104055-058A-42BC-B866-025828298A7B}" type="pres">
      <dgm:prSet presAssocID="{89C05D06-CE30-4A0A-9700-85C0CD246034}" presName="rootConnector" presStyleLbl="node3" presStyleIdx="5" presStyleCnt="10"/>
      <dgm:spPr/>
      <dgm:t>
        <a:bodyPr/>
        <a:lstStyle/>
        <a:p>
          <a:endParaRPr lang="pt-BR"/>
        </a:p>
      </dgm:t>
    </dgm:pt>
    <dgm:pt modelId="{7A6BF2C8-A28A-4332-9F20-87C0441CADE8}" type="pres">
      <dgm:prSet presAssocID="{89C05D06-CE30-4A0A-9700-85C0CD246034}" presName="hierChild4" presStyleCnt="0"/>
      <dgm:spPr/>
    </dgm:pt>
    <dgm:pt modelId="{A8EF257E-7802-4E12-85AF-F60D345E6A14}" type="pres">
      <dgm:prSet presAssocID="{89C05D06-CE30-4A0A-9700-85C0CD246034}" presName="hierChild5" presStyleCnt="0"/>
      <dgm:spPr/>
    </dgm:pt>
    <dgm:pt modelId="{4FE7DC05-D930-4FCC-9031-76FF49DB2153}" type="pres">
      <dgm:prSet presAssocID="{1E4A75C9-E4C4-4969-ABBB-FFAAA4B01A70}" presName="Name37" presStyleLbl="parChTrans1D3" presStyleIdx="6" presStyleCnt="10"/>
      <dgm:spPr/>
      <dgm:t>
        <a:bodyPr/>
        <a:lstStyle/>
        <a:p>
          <a:endParaRPr lang="pt-BR"/>
        </a:p>
      </dgm:t>
    </dgm:pt>
    <dgm:pt modelId="{6731C1D4-D651-46E4-9B5C-BB319AAAA340}" type="pres">
      <dgm:prSet presAssocID="{F77D0430-D0B5-46B3-820A-AFB2C8C19A07}" presName="hierRoot2" presStyleCnt="0">
        <dgm:presLayoutVars>
          <dgm:hierBranch val="init"/>
        </dgm:presLayoutVars>
      </dgm:prSet>
      <dgm:spPr/>
    </dgm:pt>
    <dgm:pt modelId="{6B470D49-03E4-4A9D-89A9-760B2A7E5430}" type="pres">
      <dgm:prSet presAssocID="{F77D0430-D0B5-46B3-820A-AFB2C8C19A07}" presName="rootComposite" presStyleCnt="0"/>
      <dgm:spPr/>
    </dgm:pt>
    <dgm:pt modelId="{040B625B-5E7A-4B2C-8757-AF52777D12E6}" type="pres">
      <dgm:prSet presAssocID="{F77D0430-D0B5-46B3-820A-AFB2C8C19A07}" presName="rootText" presStyleLbl="node3" presStyleIdx="6" presStyleCnt="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B785F9-1AE7-4598-9AD2-12B07BF609A9}" type="pres">
      <dgm:prSet presAssocID="{F77D0430-D0B5-46B3-820A-AFB2C8C19A07}" presName="rootConnector" presStyleLbl="node3" presStyleIdx="6" presStyleCnt="10"/>
      <dgm:spPr/>
      <dgm:t>
        <a:bodyPr/>
        <a:lstStyle/>
        <a:p>
          <a:endParaRPr lang="pt-BR"/>
        </a:p>
      </dgm:t>
    </dgm:pt>
    <dgm:pt modelId="{CDD7F384-EA6E-46FD-A22C-8CDE64C8FE5F}" type="pres">
      <dgm:prSet presAssocID="{F77D0430-D0B5-46B3-820A-AFB2C8C19A07}" presName="hierChild4" presStyleCnt="0"/>
      <dgm:spPr/>
    </dgm:pt>
    <dgm:pt modelId="{BA50B3A3-1344-4CF3-A139-BF977A38B83F}" type="pres">
      <dgm:prSet presAssocID="{F77D0430-D0B5-46B3-820A-AFB2C8C19A07}" presName="hierChild5" presStyleCnt="0"/>
      <dgm:spPr/>
    </dgm:pt>
    <dgm:pt modelId="{51288B6F-FB5D-4997-A26A-9900F4868088}" type="pres">
      <dgm:prSet presAssocID="{7277A8F7-BDB9-4247-9B4E-1F9172511556}" presName="Name37" presStyleLbl="parChTrans1D3" presStyleIdx="7" presStyleCnt="10"/>
      <dgm:spPr/>
      <dgm:t>
        <a:bodyPr/>
        <a:lstStyle/>
        <a:p>
          <a:endParaRPr lang="pt-BR"/>
        </a:p>
      </dgm:t>
    </dgm:pt>
    <dgm:pt modelId="{7222B4C3-4FE3-486F-969A-BBE2FC8268C6}" type="pres">
      <dgm:prSet presAssocID="{65093D14-9BF1-4C6B-9810-7BC2BA9293BF}" presName="hierRoot2" presStyleCnt="0">
        <dgm:presLayoutVars>
          <dgm:hierBranch val="init"/>
        </dgm:presLayoutVars>
      </dgm:prSet>
      <dgm:spPr/>
    </dgm:pt>
    <dgm:pt modelId="{76D7A7FC-EA8D-453A-B726-AB8CC0BC8D02}" type="pres">
      <dgm:prSet presAssocID="{65093D14-9BF1-4C6B-9810-7BC2BA9293BF}" presName="rootComposite" presStyleCnt="0"/>
      <dgm:spPr/>
    </dgm:pt>
    <dgm:pt modelId="{30DCDC51-8522-4A16-9171-A010DFA5E7BB}" type="pres">
      <dgm:prSet presAssocID="{65093D14-9BF1-4C6B-9810-7BC2BA9293BF}" presName="rootText" presStyleLbl="node3" presStyleIdx="7" presStyleCnt="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DA86FC3-EA68-4A6B-9783-487AF58D90D9}" type="pres">
      <dgm:prSet presAssocID="{65093D14-9BF1-4C6B-9810-7BC2BA9293BF}" presName="rootConnector" presStyleLbl="node3" presStyleIdx="7" presStyleCnt="10"/>
      <dgm:spPr/>
      <dgm:t>
        <a:bodyPr/>
        <a:lstStyle/>
        <a:p>
          <a:endParaRPr lang="pt-BR"/>
        </a:p>
      </dgm:t>
    </dgm:pt>
    <dgm:pt modelId="{BDFA8D1F-1B39-4B14-B171-C2E3E777FE95}" type="pres">
      <dgm:prSet presAssocID="{65093D14-9BF1-4C6B-9810-7BC2BA9293BF}" presName="hierChild4" presStyleCnt="0"/>
      <dgm:spPr/>
    </dgm:pt>
    <dgm:pt modelId="{501D3BBE-3CCD-4B77-BE7A-2668EB0CE476}" type="pres">
      <dgm:prSet presAssocID="{65093D14-9BF1-4C6B-9810-7BC2BA9293BF}" presName="hierChild5" presStyleCnt="0"/>
      <dgm:spPr/>
    </dgm:pt>
    <dgm:pt modelId="{5E839CC7-DB8B-49DE-B357-2E31CA1B66B9}" type="pres">
      <dgm:prSet presAssocID="{4C5CB5E0-8761-4193-9DAE-5F1A5DC534FC}" presName="hierChild5" presStyleCnt="0"/>
      <dgm:spPr/>
    </dgm:pt>
    <dgm:pt modelId="{AAFE7789-AB20-4656-A267-B8504C5A72B0}" type="pres">
      <dgm:prSet presAssocID="{25FA615E-ADC9-49C7-BE1A-E05DCD00FFE5}" presName="Name37" presStyleLbl="parChTrans1D2" presStyleIdx="2" presStyleCnt="3"/>
      <dgm:spPr/>
      <dgm:t>
        <a:bodyPr/>
        <a:lstStyle/>
        <a:p>
          <a:endParaRPr lang="pt-BR"/>
        </a:p>
      </dgm:t>
    </dgm:pt>
    <dgm:pt modelId="{85C93E39-9BDE-43DB-B716-1971C8705073}" type="pres">
      <dgm:prSet presAssocID="{471F596C-D690-4655-AE40-957900F19894}" presName="hierRoot2" presStyleCnt="0">
        <dgm:presLayoutVars>
          <dgm:hierBranch val="init"/>
        </dgm:presLayoutVars>
      </dgm:prSet>
      <dgm:spPr/>
    </dgm:pt>
    <dgm:pt modelId="{6E017504-331D-409C-A76E-DDB15585C47A}" type="pres">
      <dgm:prSet presAssocID="{471F596C-D690-4655-AE40-957900F19894}" presName="rootComposite" presStyleCnt="0"/>
      <dgm:spPr/>
    </dgm:pt>
    <dgm:pt modelId="{D252FC3F-4EAD-41F0-8D94-A3A1D60F3069}" type="pres">
      <dgm:prSet presAssocID="{471F596C-D690-4655-AE40-957900F19894}" presName="rootText" presStyleLbl="node2" presStyleIdx="2" presStyleCnt="3" custLinFactNeighborX="0">
        <dgm:presLayoutVars>
          <dgm:chPref val="3"/>
        </dgm:presLayoutVars>
      </dgm:prSet>
      <dgm:spPr>
        <a:xfrm>
          <a:off x="3047665" y="745497"/>
          <a:ext cx="1046490" cy="523245"/>
        </a:xfrm>
        <a:prstGeom prst="roundRect">
          <a:avLst/>
        </a:prstGeom>
      </dgm:spPr>
      <dgm:t>
        <a:bodyPr/>
        <a:lstStyle/>
        <a:p>
          <a:endParaRPr lang="pt-BR"/>
        </a:p>
      </dgm:t>
    </dgm:pt>
    <dgm:pt modelId="{821D95A6-FA60-40CB-87C9-05A8A0DAC910}" type="pres">
      <dgm:prSet presAssocID="{471F596C-D690-4655-AE40-957900F19894}" presName="rootConnector" presStyleLbl="node2" presStyleIdx="2" presStyleCnt="3"/>
      <dgm:spPr/>
      <dgm:t>
        <a:bodyPr/>
        <a:lstStyle/>
        <a:p>
          <a:endParaRPr lang="pt-BR"/>
        </a:p>
      </dgm:t>
    </dgm:pt>
    <dgm:pt modelId="{173134D7-685F-4AF2-89F0-62D2C8A237F8}" type="pres">
      <dgm:prSet presAssocID="{471F596C-D690-4655-AE40-957900F19894}" presName="hierChild4" presStyleCnt="0"/>
      <dgm:spPr/>
    </dgm:pt>
    <dgm:pt modelId="{B958A740-6A29-44A8-B73D-C3ED01F042FB}" type="pres">
      <dgm:prSet presAssocID="{A3B75273-4379-4EE3-96A5-6A4655406CD3}" presName="Name37" presStyleLbl="parChTrans1D3" presStyleIdx="8" presStyleCnt="10"/>
      <dgm:spPr/>
      <dgm:t>
        <a:bodyPr/>
        <a:lstStyle/>
        <a:p>
          <a:endParaRPr lang="pt-BR"/>
        </a:p>
      </dgm:t>
    </dgm:pt>
    <dgm:pt modelId="{2CE9CBA4-34CD-4FE3-AA0B-C7DBD839D4FF}" type="pres">
      <dgm:prSet presAssocID="{14689059-7687-4FFE-9E12-5F00367BDEF5}" presName="hierRoot2" presStyleCnt="0">
        <dgm:presLayoutVars>
          <dgm:hierBranch val="init"/>
        </dgm:presLayoutVars>
      </dgm:prSet>
      <dgm:spPr/>
    </dgm:pt>
    <dgm:pt modelId="{6F77F515-2DDE-43BB-9468-16A1397C59B4}" type="pres">
      <dgm:prSet presAssocID="{14689059-7687-4FFE-9E12-5F00367BDEF5}" presName="rootComposite" presStyleCnt="0"/>
      <dgm:spPr/>
    </dgm:pt>
    <dgm:pt modelId="{EDF80B8D-04B4-43A3-B158-E1BA477D21DB}" type="pres">
      <dgm:prSet presAssocID="{14689059-7687-4FFE-9E12-5F00367BDEF5}" presName="rootText" presStyleLbl="node3" presStyleIdx="8" presStyleCnt="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28B2EF4-BE0B-4DF3-99A9-9213D9F78D37}" type="pres">
      <dgm:prSet presAssocID="{14689059-7687-4FFE-9E12-5F00367BDEF5}" presName="rootConnector" presStyleLbl="node3" presStyleIdx="8" presStyleCnt="10"/>
      <dgm:spPr/>
      <dgm:t>
        <a:bodyPr/>
        <a:lstStyle/>
        <a:p>
          <a:endParaRPr lang="pt-BR"/>
        </a:p>
      </dgm:t>
    </dgm:pt>
    <dgm:pt modelId="{AFADFEBA-6880-4B14-8961-E49D4E1820BC}" type="pres">
      <dgm:prSet presAssocID="{14689059-7687-4FFE-9E12-5F00367BDEF5}" presName="hierChild4" presStyleCnt="0"/>
      <dgm:spPr/>
    </dgm:pt>
    <dgm:pt modelId="{8882EBC9-651B-4FC5-9C0F-B7D4BDB29AE1}" type="pres">
      <dgm:prSet presAssocID="{14689059-7687-4FFE-9E12-5F00367BDEF5}" presName="hierChild5" presStyleCnt="0"/>
      <dgm:spPr/>
    </dgm:pt>
    <dgm:pt modelId="{2708EF66-CDB6-4729-907A-1C641463431D}" type="pres">
      <dgm:prSet presAssocID="{080B18FF-61EA-4061-87A0-D2079F5C4EF6}" presName="Name37" presStyleLbl="parChTrans1D3" presStyleIdx="9" presStyleCnt="10"/>
      <dgm:spPr/>
      <dgm:t>
        <a:bodyPr/>
        <a:lstStyle/>
        <a:p>
          <a:endParaRPr lang="pt-BR"/>
        </a:p>
      </dgm:t>
    </dgm:pt>
    <dgm:pt modelId="{7A6BB7F1-4800-4317-8600-4D566591F400}" type="pres">
      <dgm:prSet presAssocID="{15D03737-6603-490C-B05D-58C17DE11120}" presName="hierRoot2" presStyleCnt="0">
        <dgm:presLayoutVars>
          <dgm:hierBranch val="init"/>
        </dgm:presLayoutVars>
      </dgm:prSet>
      <dgm:spPr/>
    </dgm:pt>
    <dgm:pt modelId="{5D6C6597-3FEB-4D2A-8442-AFA48389BECB}" type="pres">
      <dgm:prSet presAssocID="{15D03737-6603-490C-B05D-58C17DE11120}" presName="rootComposite" presStyleCnt="0"/>
      <dgm:spPr/>
    </dgm:pt>
    <dgm:pt modelId="{CDD6C114-A158-4062-BE98-63D26A7D383F}" type="pres">
      <dgm:prSet presAssocID="{15D03737-6603-490C-B05D-58C17DE11120}" presName="rootText" presStyleLbl="node3" presStyleIdx="9" presStyleCnt="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AD497B5-477C-4E72-B301-5FF7F04FD143}" type="pres">
      <dgm:prSet presAssocID="{15D03737-6603-490C-B05D-58C17DE11120}" presName="rootConnector" presStyleLbl="node3" presStyleIdx="9" presStyleCnt="10"/>
      <dgm:spPr/>
      <dgm:t>
        <a:bodyPr/>
        <a:lstStyle/>
        <a:p>
          <a:endParaRPr lang="pt-BR"/>
        </a:p>
      </dgm:t>
    </dgm:pt>
    <dgm:pt modelId="{4EBFBCF7-827D-417F-B768-11C9DA8697AE}" type="pres">
      <dgm:prSet presAssocID="{15D03737-6603-490C-B05D-58C17DE11120}" presName="hierChild4" presStyleCnt="0"/>
      <dgm:spPr/>
    </dgm:pt>
    <dgm:pt modelId="{44A29A6F-832E-4900-AF88-0065C6676953}" type="pres">
      <dgm:prSet presAssocID="{15D03737-6603-490C-B05D-58C17DE11120}" presName="hierChild5" presStyleCnt="0"/>
      <dgm:spPr/>
    </dgm:pt>
    <dgm:pt modelId="{71270E8B-3C35-4557-AE8F-B92353D814B4}" type="pres">
      <dgm:prSet presAssocID="{471F596C-D690-4655-AE40-957900F19894}" presName="hierChild5" presStyleCnt="0"/>
      <dgm:spPr/>
    </dgm:pt>
    <dgm:pt modelId="{9089BDCD-ED3E-4966-9DA9-9046181AD357}" type="pres">
      <dgm:prSet presAssocID="{75524AF4-AC6E-4292-82B1-BC76DB12B4AC}" presName="hierChild3" presStyleCnt="0"/>
      <dgm:spPr/>
    </dgm:pt>
  </dgm:ptLst>
  <dgm:cxnLst>
    <dgm:cxn modelId="{88C6B73C-E178-45B8-9D7F-67065C220BE9}" type="presOf" srcId="{AC053AFB-3000-44A8-8E04-E154E60C0562}" destId="{3BDB5442-FE87-4CB5-9348-76137BC5FAD0}" srcOrd="0" destOrd="0" presId="urn:microsoft.com/office/officeart/2005/8/layout/orgChart1"/>
    <dgm:cxn modelId="{7EB1DCD2-C191-497A-B1FE-2260B9F33AC8}" srcId="{4C5CB5E0-8761-4193-9DAE-5F1A5DC534FC}" destId="{53389730-3FB1-48B0-9A34-D706842828BD}" srcOrd="0" destOrd="0" parTransId="{3C11EC5A-A039-47A2-98AA-5357FD767662}" sibTransId="{A41FCFDF-8219-495F-A223-2ED219DE20C2}"/>
    <dgm:cxn modelId="{152653EE-1C73-4772-8B8C-76052187296B}" type="presOf" srcId="{F77D0430-D0B5-46B3-820A-AFB2C8C19A07}" destId="{040B625B-5E7A-4B2C-8757-AF52777D12E6}" srcOrd="0" destOrd="0" presId="urn:microsoft.com/office/officeart/2005/8/layout/orgChart1"/>
    <dgm:cxn modelId="{37830C3A-2A0C-4532-BBDB-BDE1AE37D088}" type="presOf" srcId="{A7F1ACCC-49F8-47C0-A6D0-6E9A7E299BF1}" destId="{810639B0-FA51-4F1B-B671-C9D22DAA296F}" srcOrd="0" destOrd="0" presId="urn:microsoft.com/office/officeart/2005/8/layout/orgChart1"/>
    <dgm:cxn modelId="{D9FC217E-1A6E-4DDE-82F2-76B276F0BDBB}" type="presOf" srcId="{15D03737-6603-490C-B05D-58C17DE11120}" destId="{8AD497B5-477C-4E72-B301-5FF7F04FD143}" srcOrd="1" destOrd="0" presId="urn:microsoft.com/office/officeart/2005/8/layout/orgChart1"/>
    <dgm:cxn modelId="{41CE8901-8A81-43CE-8792-1B18F5EAA54B}" type="presOf" srcId="{CA73852A-4760-45C4-BC43-9427C3EDE88C}" destId="{8C51BAF1-E937-482A-B08D-354C3AF79685}" srcOrd="0" destOrd="0" presId="urn:microsoft.com/office/officeart/2005/8/layout/orgChart1"/>
    <dgm:cxn modelId="{855D079F-579B-4E08-AAD2-A101265A98D6}" srcId="{AFFC30FB-ED45-422A-BB03-2BD0ED22AC2A}" destId="{75524AF4-AC6E-4292-82B1-BC76DB12B4AC}" srcOrd="0" destOrd="0" parTransId="{BCE246A1-2C09-4B8E-B8CB-B0B0CB2708AA}" sibTransId="{107656F1-A449-4D7F-8DB0-2DA2E3313460}"/>
    <dgm:cxn modelId="{83058CF1-0936-400E-B21B-1C3B8DFB7A95}" type="presOf" srcId="{1E4A75C9-E4C4-4969-ABBB-FFAAA4B01A70}" destId="{4FE7DC05-D930-4FCC-9031-76FF49DB2153}" srcOrd="0" destOrd="0" presId="urn:microsoft.com/office/officeart/2005/8/layout/orgChart1"/>
    <dgm:cxn modelId="{3E31CD2C-68BA-49C4-926A-D635FA0B0A05}" type="presOf" srcId="{471F596C-D690-4655-AE40-957900F19894}" destId="{821D95A6-FA60-40CB-87C9-05A8A0DAC910}" srcOrd="1" destOrd="0" presId="urn:microsoft.com/office/officeart/2005/8/layout/orgChart1"/>
    <dgm:cxn modelId="{E2F1351C-69B3-48BC-970D-4BFC8249B7E7}" type="presOf" srcId="{471F596C-D690-4655-AE40-957900F19894}" destId="{D252FC3F-4EAD-41F0-8D94-A3A1D60F3069}" srcOrd="0" destOrd="0" presId="urn:microsoft.com/office/officeart/2005/8/layout/orgChart1"/>
    <dgm:cxn modelId="{00FD05F4-9DD7-4E8E-8D38-8D25F7990D4F}" srcId="{75524AF4-AC6E-4292-82B1-BC76DB12B4AC}" destId="{A7F1ACCC-49F8-47C0-A6D0-6E9A7E299BF1}" srcOrd="0" destOrd="0" parTransId="{AC053AFB-3000-44A8-8E04-E154E60C0562}" sibTransId="{3E64CE67-87D1-49D3-9531-AE39D5D81610}"/>
    <dgm:cxn modelId="{00CC68A7-E12F-49D0-86EF-4C518B5168CD}" type="presOf" srcId="{A7F1ACCC-49F8-47C0-A6D0-6E9A7E299BF1}" destId="{8FC3EB55-EF7B-452C-A00E-150A5ED9953B}" srcOrd="1" destOrd="0" presId="urn:microsoft.com/office/officeart/2005/8/layout/orgChart1"/>
    <dgm:cxn modelId="{DB06675E-0D58-478B-AC4A-33887B07AD5F}" srcId="{4C5CB5E0-8761-4193-9DAE-5F1A5DC534FC}" destId="{89C05D06-CE30-4A0A-9700-85C0CD246034}" srcOrd="1" destOrd="0" parTransId="{9A718C5F-6917-4D9C-BEDC-212B75D26774}" sibTransId="{1F68BADA-FC6F-424F-8A90-954A029E3FDD}"/>
    <dgm:cxn modelId="{CBB7D0DC-5207-4C07-B06B-185C60C9BBDB}" srcId="{75524AF4-AC6E-4292-82B1-BC76DB12B4AC}" destId="{471F596C-D690-4655-AE40-957900F19894}" srcOrd="2" destOrd="0" parTransId="{25FA615E-ADC9-49C7-BE1A-E05DCD00FFE5}" sibTransId="{744378D9-2C83-41AE-9A8C-3F0EFE739B10}"/>
    <dgm:cxn modelId="{E887607A-230A-4B8D-9368-DFC8A605193A}" type="presOf" srcId="{53389730-3FB1-48B0-9A34-D706842828BD}" destId="{E26EEAE8-4CFF-409E-B95F-C4C9836E5C0D}" srcOrd="1" destOrd="0" presId="urn:microsoft.com/office/officeart/2005/8/layout/orgChart1"/>
    <dgm:cxn modelId="{1BD2D7D3-0186-43F0-ADE3-8CE982DBFACD}" srcId="{A7F1ACCC-49F8-47C0-A6D0-6E9A7E299BF1}" destId="{CA73852A-4760-45C4-BC43-9427C3EDE88C}" srcOrd="3" destOrd="0" parTransId="{44DAA76A-5EFB-4430-BE55-8884B1645E10}" sibTransId="{E5C10484-D938-4558-93A3-392FC4FCDB1E}"/>
    <dgm:cxn modelId="{6DA02876-4BA4-4ABB-9362-D4DBADF68274}" type="presOf" srcId="{3B908AF7-4C9C-45F0-8B93-02D1148CBADB}" destId="{AA475421-6A7E-447B-8700-FA94ABD691A1}" srcOrd="0" destOrd="0" presId="urn:microsoft.com/office/officeart/2005/8/layout/orgChart1"/>
    <dgm:cxn modelId="{DB4D0D11-3C91-4630-B6FD-4221387AB5B4}" srcId="{A7F1ACCC-49F8-47C0-A6D0-6E9A7E299BF1}" destId="{9262BA95-89ED-4A3C-9F6F-BBAA743BA89E}" srcOrd="1" destOrd="0" parTransId="{3B908AF7-4C9C-45F0-8B93-02D1148CBADB}" sibTransId="{77EB140C-04E5-486D-8B87-991632D30DB2}"/>
    <dgm:cxn modelId="{9AA5BFCA-988F-48C7-9598-1BD527753895}" srcId="{471F596C-D690-4655-AE40-957900F19894}" destId="{14689059-7687-4FFE-9E12-5F00367BDEF5}" srcOrd="0" destOrd="0" parTransId="{A3B75273-4379-4EE3-96A5-6A4655406CD3}" sibTransId="{5C04A91F-A66F-4948-85A7-F5F8FD792661}"/>
    <dgm:cxn modelId="{E09613D5-F670-42CD-A09A-D9513B106298}" type="presOf" srcId="{14689059-7687-4FFE-9E12-5F00367BDEF5}" destId="{EDF80B8D-04B4-43A3-B158-E1BA477D21DB}" srcOrd="0" destOrd="0" presId="urn:microsoft.com/office/officeart/2005/8/layout/orgChart1"/>
    <dgm:cxn modelId="{4EC1F157-F230-4E1F-942F-9B10C91FBC0B}" type="presOf" srcId="{490A78DC-0606-4AD0-8E80-DE56179AAA3B}" destId="{67D266F5-9144-436E-B151-EAB5AB601C7E}" srcOrd="0" destOrd="0" presId="urn:microsoft.com/office/officeart/2005/8/layout/orgChart1"/>
    <dgm:cxn modelId="{0F1E5B34-C538-4479-BD36-240CDEE3CFED}" type="presOf" srcId="{CA73852A-4760-45C4-BC43-9427C3EDE88C}" destId="{455D8FA8-DB1E-4F78-AE98-7FA747C81506}" srcOrd="1" destOrd="0" presId="urn:microsoft.com/office/officeart/2005/8/layout/orgChart1"/>
    <dgm:cxn modelId="{EFF41C50-0E90-492A-992A-172D39007A5F}" type="presOf" srcId="{25FA615E-ADC9-49C7-BE1A-E05DCD00FFE5}" destId="{AAFE7789-AB20-4656-A267-B8504C5A72B0}" srcOrd="0" destOrd="0" presId="urn:microsoft.com/office/officeart/2005/8/layout/orgChart1"/>
    <dgm:cxn modelId="{537DBBA6-342C-4C23-B4E6-911A4AD026EE}" srcId="{75524AF4-AC6E-4292-82B1-BC76DB12B4AC}" destId="{4C5CB5E0-8761-4193-9DAE-5F1A5DC534FC}" srcOrd="1" destOrd="0" parTransId="{C2374F2A-12FF-45F1-8D14-709330AD67EB}" sibTransId="{32C5C427-0C35-45C1-8B37-373E0F6F6E59}"/>
    <dgm:cxn modelId="{02E8D680-E5A6-48C4-BBAC-7346E343CB64}" type="presOf" srcId="{F77D0430-D0B5-46B3-820A-AFB2C8C19A07}" destId="{33B785F9-1AE7-4598-9AD2-12B07BF609A9}" srcOrd="1" destOrd="0" presId="urn:microsoft.com/office/officeart/2005/8/layout/orgChart1"/>
    <dgm:cxn modelId="{6FFC01B5-85A7-419D-B4D9-6C7B1BD5435C}" type="presOf" srcId="{9A718C5F-6917-4D9C-BEDC-212B75D26774}" destId="{425BE0C9-31D9-4FB4-A9E6-ACCB42D3C87B}" srcOrd="0" destOrd="0" presId="urn:microsoft.com/office/officeart/2005/8/layout/orgChart1"/>
    <dgm:cxn modelId="{135137CF-A599-41F2-A843-ECA5B280C9B1}" srcId="{A7F1ACCC-49F8-47C0-A6D0-6E9A7E299BF1}" destId="{0914D6EC-FACD-49D2-9036-C1E880A0B7D9}" srcOrd="0" destOrd="0" parTransId="{490A78DC-0606-4AD0-8E80-DE56179AAA3B}" sibTransId="{4E964E2D-2A3A-4667-A4AB-342B53CC3A52}"/>
    <dgm:cxn modelId="{579BF352-3E5E-4A1F-A00C-FCF855CEA9BA}" type="presOf" srcId="{7277A8F7-BDB9-4247-9B4E-1F9172511556}" destId="{51288B6F-FB5D-4997-A26A-9900F4868088}" srcOrd="0" destOrd="0" presId="urn:microsoft.com/office/officeart/2005/8/layout/orgChart1"/>
    <dgm:cxn modelId="{78321798-EDC0-48EC-B6F2-6E1402389C96}" type="presOf" srcId="{90DDC752-A5D3-4733-AEED-CF501A78EFCC}" destId="{914119BA-FD24-4A16-86E5-EA18FAACA229}" srcOrd="0" destOrd="0" presId="urn:microsoft.com/office/officeart/2005/8/layout/orgChart1"/>
    <dgm:cxn modelId="{003F0525-B5E4-4548-B733-3DBCEE4F3FA9}" type="presOf" srcId="{C2374F2A-12FF-45F1-8D14-709330AD67EB}" destId="{7BCA8A4A-B76F-4212-AF2A-4C633933277E}" srcOrd="0" destOrd="0" presId="urn:microsoft.com/office/officeart/2005/8/layout/orgChart1"/>
    <dgm:cxn modelId="{225F437E-C66D-408D-AF9C-17FBF3F94218}" type="presOf" srcId="{14689059-7687-4FFE-9E12-5F00367BDEF5}" destId="{C28B2EF4-BE0B-4DF3-99A9-9213D9F78D37}" srcOrd="1" destOrd="0" presId="urn:microsoft.com/office/officeart/2005/8/layout/orgChart1"/>
    <dgm:cxn modelId="{6DCDB6DA-98D1-433D-9F50-2CBD4B216896}" type="presOf" srcId="{3C11EC5A-A039-47A2-98AA-5357FD767662}" destId="{B78E1AAC-1578-4D8B-9303-4E70980A4116}" srcOrd="0" destOrd="0" presId="urn:microsoft.com/office/officeart/2005/8/layout/orgChart1"/>
    <dgm:cxn modelId="{B9A81DA4-A730-4F51-A6D9-2378E89F67C9}" srcId="{4C5CB5E0-8761-4193-9DAE-5F1A5DC534FC}" destId="{65093D14-9BF1-4C6B-9810-7BC2BA9293BF}" srcOrd="3" destOrd="0" parTransId="{7277A8F7-BDB9-4247-9B4E-1F9172511556}" sibTransId="{639C82F5-7BFD-4A17-A11E-B7863DF04856}"/>
    <dgm:cxn modelId="{FD980A49-FAA4-4820-91AC-3F7882D68FA9}" type="presOf" srcId="{75524AF4-AC6E-4292-82B1-BC76DB12B4AC}" destId="{BE4F63BC-B547-47D7-9641-8B84606224CA}" srcOrd="0" destOrd="0" presId="urn:microsoft.com/office/officeart/2005/8/layout/orgChart1"/>
    <dgm:cxn modelId="{A47E2781-CA77-43B2-86D1-AEEBF6788D68}" type="presOf" srcId="{4C5CB5E0-8761-4193-9DAE-5F1A5DC534FC}" destId="{CB122AD2-D9BD-47FE-9A80-87DE4192F58E}" srcOrd="0" destOrd="0" presId="urn:microsoft.com/office/officeart/2005/8/layout/orgChart1"/>
    <dgm:cxn modelId="{F4F24AA5-AE6B-48D9-AA1B-B76B1D18B76C}" type="presOf" srcId="{080B18FF-61EA-4061-87A0-D2079F5C4EF6}" destId="{2708EF66-CDB6-4729-907A-1C641463431D}" srcOrd="0" destOrd="0" presId="urn:microsoft.com/office/officeart/2005/8/layout/orgChart1"/>
    <dgm:cxn modelId="{6DE8C6BA-231F-4C7C-9776-456017A91AA7}" type="presOf" srcId="{65093D14-9BF1-4C6B-9810-7BC2BA9293BF}" destId="{30DCDC51-8522-4A16-9171-A010DFA5E7BB}" srcOrd="0" destOrd="0" presId="urn:microsoft.com/office/officeart/2005/8/layout/orgChart1"/>
    <dgm:cxn modelId="{84AA9EE6-DB3F-4247-BBE9-9958D71EA084}" srcId="{4C5CB5E0-8761-4193-9DAE-5F1A5DC534FC}" destId="{F77D0430-D0B5-46B3-820A-AFB2C8C19A07}" srcOrd="2" destOrd="0" parTransId="{1E4A75C9-E4C4-4969-ABBB-FFAAA4B01A70}" sibTransId="{2B0566FD-45CD-4182-9141-3DA3DC6EB270}"/>
    <dgm:cxn modelId="{3D20071B-382C-4ED5-9EB2-1AB7C167EF9C}" srcId="{471F596C-D690-4655-AE40-957900F19894}" destId="{15D03737-6603-490C-B05D-58C17DE11120}" srcOrd="1" destOrd="0" parTransId="{080B18FF-61EA-4061-87A0-D2079F5C4EF6}" sibTransId="{4AF84CD7-5781-492B-9C9F-463F6E8A46E0}"/>
    <dgm:cxn modelId="{FF4B5187-A954-4B87-97D9-976E91BB0BB0}" type="presOf" srcId="{75524AF4-AC6E-4292-82B1-BC76DB12B4AC}" destId="{2DA5F5D8-68C7-471A-8885-39E5E33337E9}" srcOrd="1" destOrd="0" presId="urn:microsoft.com/office/officeart/2005/8/layout/orgChart1"/>
    <dgm:cxn modelId="{02F759EC-CACF-4542-8145-EC339AF277F5}" type="presOf" srcId="{53389730-3FB1-48B0-9A34-D706842828BD}" destId="{0D8EE52E-8ADE-450A-AF69-58D61FA83E6F}" srcOrd="0" destOrd="0" presId="urn:microsoft.com/office/officeart/2005/8/layout/orgChart1"/>
    <dgm:cxn modelId="{5C893400-DEA8-4EF0-B0F8-F31D38761531}" type="presOf" srcId="{4C5CB5E0-8761-4193-9DAE-5F1A5DC534FC}" destId="{5379E9CA-B2AE-4993-BE70-7827CD61AFDE}" srcOrd="1" destOrd="0" presId="urn:microsoft.com/office/officeart/2005/8/layout/orgChart1"/>
    <dgm:cxn modelId="{C8F0DE5D-3ADD-449F-A345-82545EF8F1A5}" type="presOf" srcId="{15D03737-6603-490C-B05D-58C17DE11120}" destId="{CDD6C114-A158-4062-BE98-63D26A7D383F}" srcOrd="0" destOrd="0" presId="urn:microsoft.com/office/officeart/2005/8/layout/orgChart1"/>
    <dgm:cxn modelId="{FB8C36BE-EF9A-4E7B-9D38-AD94ABF6DCD0}" type="presOf" srcId="{90DDC752-A5D3-4733-AEED-CF501A78EFCC}" destId="{CA23AA55-8322-48E7-A603-065FFC099A4A}" srcOrd="1" destOrd="0" presId="urn:microsoft.com/office/officeart/2005/8/layout/orgChart1"/>
    <dgm:cxn modelId="{47543175-5D54-452F-84C8-F49F1EEADBD2}" type="presOf" srcId="{0914D6EC-FACD-49D2-9036-C1E880A0B7D9}" destId="{99F91948-35E7-4F74-A847-5D055A490B9E}" srcOrd="1" destOrd="0" presId="urn:microsoft.com/office/officeart/2005/8/layout/orgChart1"/>
    <dgm:cxn modelId="{BD60F412-88F7-4F98-AAE9-78DAB3D9D902}" type="presOf" srcId="{89C05D06-CE30-4A0A-9700-85C0CD246034}" destId="{55F4D6AB-64CC-4155-B688-F415FDEB8BFF}" srcOrd="0" destOrd="0" presId="urn:microsoft.com/office/officeart/2005/8/layout/orgChart1"/>
    <dgm:cxn modelId="{929C7642-FB33-4087-AD16-25618855B0B4}" type="presOf" srcId="{44DAA76A-5EFB-4430-BE55-8884B1645E10}" destId="{ADD09BEC-BAFC-43F2-91B5-D6B3386C4926}" srcOrd="0" destOrd="0" presId="urn:microsoft.com/office/officeart/2005/8/layout/orgChart1"/>
    <dgm:cxn modelId="{C6E4740F-D360-4C7D-A361-CE8957A7C7EF}" type="presOf" srcId="{A3B75273-4379-4EE3-96A5-6A4655406CD3}" destId="{B958A740-6A29-44A8-B73D-C3ED01F042FB}" srcOrd="0" destOrd="0" presId="urn:microsoft.com/office/officeart/2005/8/layout/orgChart1"/>
    <dgm:cxn modelId="{BC2AD120-4F1D-4584-ABDC-C8B6346A8FAD}" type="presOf" srcId="{65093D14-9BF1-4C6B-9810-7BC2BA9293BF}" destId="{EDA86FC3-EA68-4A6B-9783-487AF58D90D9}" srcOrd="1" destOrd="0" presId="urn:microsoft.com/office/officeart/2005/8/layout/orgChart1"/>
    <dgm:cxn modelId="{EA1EF8D8-A8F2-4112-AA28-741BF3D3E378}" type="presOf" srcId="{AD130233-44F1-4CF8-AF34-387A1CC5ED0D}" destId="{8764C9F8-A90F-43E4-A192-8FAF51FBE7B8}" srcOrd="0" destOrd="0" presId="urn:microsoft.com/office/officeart/2005/8/layout/orgChart1"/>
    <dgm:cxn modelId="{A030FD8E-24EB-4AD3-99A0-F34E2E1DAA71}" type="presOf" srcId="{9262BA95-89ED-4A3C-9F6F-BBAA743BA89E}" destId="{5C9A9214-CC8E-4014-ACC3-87EBF144355A}" srcOrd="0" destOrd="0" presId="urn:microsoft.com/office/officeart/2005/8/layout/orgChart1"/>
    <dgm:cxn modelId="{CBEDA89F-17A5-4696-A3C5-E56678212209}" type="presOf" srcId="{89C05D06-CE30-4A0A-9700-85C0CD246034}" destId="{78104055-058A-42BC-B866-025828298A7B}" srcOrd="1" destOrd="0" presId="urn:microsoft.com/office/officeart/2005/8/layout/orgChart1"/>
    <dgm:cxn modelId="{7ABC8206-4867-4F1B-8D4B-218B6B4232A5}" srcId="{A7F1ACCC-49F8-47C0-A6D0-6E9A7E299BF1}" destId="{90DDC752-A5D3-4733-AEED-CF501A78EFCC}" srcOrd="2" destOrd="0" parTransId="{AD130233-44F1-4CF8-AF34-387A1CC5ED0D}" sibTransId="{8CF2D6E1-1100-461B-839F-4EE355C3FD94}"/>
    <dgm:cxn modelId="{3F7BD1AA-544E-447F-A615-52C3179ACCC9}" type="presOf" srcId="{9262BA95-89ED-4A3C-9F6F-BBAA743BA89E}" destId="{7205960C-90B2-4A68-9577-D0E646A75A72}" srcOrd="1" destOrd="0" presId="urn:microsoft.com/office/officeart/2005/8/layout/orgChart1"/>
    <dgm:cxn modelId="{8FDAD34D-243E-496E-8EDE-A771567280FF}" type="presOf" srcId="{AFFC30FB-ED45-422A-BB03-2BD0ED22AC2A}" destId="{9AEA87A1-FAB9-4DCD-8841-3071BEEDDA48}" srcOrd="0" destOrd="0" presId="urn:microsoft.com/office/officeart/2005/8/layout/orgChart1"/>
    <dgm:cxn modelId="{0ED33ABF-4B2C-4425-8FA7-BDE43633AB1B}" type="presOf" srcId="{0914D6EC-FACD-49D2-9036-C1E880A0B7D9}" destId="{A358CE83-080D-4296-B68A-0C3A702C2FEE}" srcOrd="0" destOrd="0" presId="urn:microsoft.com/office/officeart/2005/8/layout/orgChart1"/>
    <dgm:cxn modelId="{3C17B860-6550-4345-AC67-947345409AD7}" type="presParOf" srcId="{9AEA87A1-FAB9-4DCD-8841-3071BEEDDA48}" destId="{E440A7CE-2F99-4A8C-83E7-AA032F299A9F}" srcOrd="0" destOrd="0" presId="urn:microsoft.com/office/officeart/2005/8/layout/orgChart1"/>
    <dgm:cxn modelId="{41B783DF-85D3-4033-86A5-04BA7F50FE26}" type="presParOf" srcId="{E440A7CE-2F99-4A8C-83E7-AA032F299A9F}" destId="{926FFFE5-907B-4C21-9FF2-A1FCD88A65A1}" srcOrd="0" destOrd="0" presId="urn:microsoft.com/office/officeart/2005/8/layout/orgChart1"/>
    <dgm:cxn modelId="{B4740FE2-2FA2-46E3-8FA4-1DEA94785A71}" type="presParOf" srcId="{926FFFE5-907B-4C21-9FF2-A1FCD88A65A1}" destId="{BE4F63BC-B547-47D7-9641-8B84606224CA}" srcOrd="0" destOrd="0" presId="urn:microsoft.com/office/officeart/2005/8/layout/orgChart1"/>
    <dgm:cxn modelId="{05929ACB-D781-4EF2-A157-A5D9FD8E7178}" type="presParOf" srcId="{926FFFE5-907B-4C21-9FF2-A1FCD88A65A1}" destId="{2DA5F5D8-68C7-471A-8885-39E5E33337E9}" srcOrd="1" destOrd="0" presId="urn:microsoft.com/office/officeart/2005/8/layout/orgChart1"/>
    <dgm:cxn modelId="{94916A3E-A82D-4CF8-A92C-7743C85F2BDF}" type="presParOf" srcId="{E440A7CE-2F99-4A8C-83E7-AA032F299A9F}" destId="{61BB4CEB-FBB5-4B4E-9308-575D57479AA4}" srcOrd="1" destOrd="0" presId="urn:microsoft.com/office/officeart/2005/8/layout/orgChart1"/>
    <dgm:cxn modelId="{83F38817-A67E-42AA-B1DD-A4F66866B5BA}" type="presParOf" srcId="{61BB4CEB-FBB5-4B4E-9308-575D57479AA4}" destId="{3BDB5442-FE87-4CB5-9348-76137BC5FAD0}" srcOrd="0" destOrd="0" presId="urn:microsoft.com/office/officeart/2005/8/layout/orgChart1"/>
    <dgm:cxn modelId="{FD538A4E-90FA-4F92-98D9-9D9A56FE6848}" type="presParOf" srcId="{61BB4CEB-FBB5-4B4E-9308-575D57479AA4}" destId="{AC5AE265-C946-4FA7-9F82-709F0E8BB67D}" srcOrd="1" destOrd="0" presId="urn:microsoft.com/office/officeart/2005/8/layout/orgChart1"/>
    <dgm:cxn modelId="{12AA0860-2136-430C-84BE-AB1A7291CD8A}" type="presParOf" srcId="{AC5AE265-C946-4FA7-9F82-709F0E8BB67D}" destId="{CBFF9387-132E-438B-AACE-BFCF4D257AD8}" srcOrd="0" destOrd="0" presId="urn:microsoft.com/office/officeart/2005/8/layout/orgChart1"/>
    <dgm:cxn modelId="{D724BD98-D58F-4762-AAD4-45EDEAB9F510}" type="presParOf" srcId="{CBFF9387-132E-438B-AACE-BFCF4D257AD8}" destId="{810639B0-FA51-4F1B-B671-C9D22DAA296F}" srcOrd="0" destOrd="0" presId="urn:microsoft.com/office/officeart/2005/8/layout/orgChart1"/>
    <dgm:cxn modelId="{5659A6EF-EE12-4914-B14E-5F9B154FB0E5}" type="presParOf" srcId="{CBFF9387-132E-438B-AACE-BFCF4D257AD8}" destId="{8FC3EB55-EF7B-452C-A00E-150A5ED9953B}" srcOrd="1" destOrd="0" presId="urn:microsoft.com/office/officeart/2005/8/layout/orgChart1"/>
    <dgm:cxn modelId="{EA241EAB-8B0D-4C20-98CA-84F3884CB854}" type="presParOf" srcId="{AC5AE265-C946-4FA7-9F82-709F0E8BB67D}" destId="{E0AC4E17-A700-467E-A11C-FA6C3D9F70D5}" srcOrd="1" destOrd="0" presId="urn:microsoft.com/office/officeart/2005/8/layout/orgChart1"/>
    <dgm:cxn modelId="{262629F6-8D2F-41C7-98EE-0833CC114F6A}" type="presParOf" srcId="{E0AC4E17-A700-467E-A11C-FA6C3D9F70D5}" destId="{67D266F5-9144-436E-B151-EAB5AB601C7E}" srcOrd="0" destOrd="0" presId="urn:microsoft.com/office/officeart/2005/8/layout/orgChart1"/>
    <dgm:cxn modelId="{EFFA1A03-FE21-4D0C-8887-5F9032A0C67B}" type="presParOf" srcId="{E0AC4E17-A700-467E-A11C-FA6C3D9F70D5}" destId="{AA848B67-EB0D-49E8-B8D5-66482D60F8E6}" srcOrd="1" destOrd="0" presId="urn:microsoft.com/office/officeart/2005/8/layout/orgChart1"/>
    <dgm:cxn modelId="{4FD4C1F4-A438-474E-9BBD-3FFF13E09EE2}" type="presParOf" srcId="{AA848B67-EB0D-49E8-B8D5-66482D60F8E6}" destId="{97684730-730C-473D-8741-531BC1AABED6}" srcOrd="0" destOrd="0" presId="urn:microsoft.com/office/officeart/2005/8/layout/orgChart1"/>
    <dgm:cxn modelId="{0139CF5C-2705-40CF-B18A-9FAD51A45D9E}" type="presParOf" srcId="{97684730-730C-473D-8741-531BC1AABED6}" destId="{A358CE83-080D-4296-B68A-0C3A702C2FEE}" srcOrd="0" destOrd="0" presId="urn:microsoft.com/office/officeart/2005/8/layout/orgChart1"/>
    <dgm:cxn modelId="{7C07046E-83F1-4A06-B826-AF187D0E5302}" type="presParOf" srcId="{97684730-730C-473D-8741-531BC1AABED6}" destId="{99F91948-35E7-4F74-A847-5D055A490B9E}" srcOrd="1" destOrd="0" presId="urn:microsoft.com/office/officeart/2005/8/layout/orgChart1"/>
    <dgm:cxn modelId="{7C399F02-BCBD-465C-BA3C-39ACFF34420D}" type="presParOf" srcId="{AA848B67-EB0D-49E8-B8D5-66482D60F8E6}" destId="{F12FDE08-8E8A-4364-9F1E-AC4F5F153180}" srcOrd="1" destOrd="0" presId="urn:microsoft.com/office/officeart/2005/8/layout/orgChart1"/>
    <dgm:cxn modelId="{D06E7DFD-E49C-45D7-B689-B0D7A7853C53}" type="presParOf" srcId="{AA848B67-EB0D-49E8-B8D5-66482D60F8E6}" destId="{757AB7D3-A75B-4E61-92E6-44D7300980E0}" srcOrd="2" destOrd="0" presId="urn:microsoft.com/office/officeart/2005/8/layout/orgChart1"/>
    <dgm:cxn modelId="{F1B64CA2-6C4F-42FC-9AE3-588A3FCB7399}" type="presParOf" srcId="{E0AC4E17-A700-467E-A11C-FA6C3D9F70D5}" destId="{AA475421-6A7E-447B-8700-FA94ABD691A1}" srcOrd="2" destOrd="0" presId="urn:microsoft.com/office/officeart/2005/8/layout/orgChart1"/>
    <dgm:cxn modelId="{925A0633-B6E4-4008-B5E9-24B867A4D6CA}" type="presParOf" srcId="{E0AC4E17-A700-467E-A11C-FA6C3D9F70D5}" destId="{5B324832-4C77-45A8-922F-80AEBD6027C6}" srcOrd="3" destOrd="0" presId="urn:microsoft.com/office/officeart/2005/8/layout/orgChart1"/>
    <dgm:cxn modelId="{93AC7FC2-C968-4970-AB22-D5B653998A4A}" type="presParOf" srcId="{5B324832-4C77-45A8-922F-80AEBD6027C6}" destId="{F2B073AC-813C-4F37-9353-FB15F36FE70A}" srcOrd="0" destOrd="0" presId="urn:microsoft.com/office/officeart/2005/8/layout/orgChart1"/>
    <dgm:cxn modelId="{9ED0C73B-DBEE-4972-B5CB-804CDCBEBD03}" type="presParOf" srcId="{F2B073AC-813C-4F37-9353-FB15F36FE70A}" destId="{5C9A9214-CC8E-4014-ACC3-87EBF144355A}" srcOrd="0" destOrd="0" presId="urn:microsoft.com/office/officeart/2005/8/layout/orgChart1"/>
    <dgm:cxn modelId="{5D84F6EC-5F02-4747-BB8E-DCBA2635B2DA}" type="presParOf" srcId="{F2B073AC-813C-4F37-9353-FB15F36FE70A}" destId="{7205960C-90B2-4A68-9577-D0E646A75A72}" srcOrd="1" destOrd="0" presId="urn:microsoft.com/office/officeart/2005/8/layout/orgChart1"/>
    <dgm:cxn modelId="{CCEC9E83-1C4B-411F-BFD3-5F5F469A5EE4}" type="presParOf" srcId="{5B324832-4C77-45A8-922F-80AEBD6027C6}" destId="{8CC25FB3-C3F5-4F7B-B909-864C5094D123}" srcOrd="1" destOrd="0" presId="urn:microsoft.com/office/officeart/2005/8/layout/orgChart1"/>
    <dgm:cxn modelId="{FD0EBD32-4935-4C54-91F4-AA72A597ECF1}" type="presParOf" srcId="{5B324832-4C77-45A8-922F-80AEBD6027C6}" destId="{32C3BFDB-BAB5-40FB-9327-606B23CFB298}" srcOrd="2" destOrd="0" presId="urn:microsoft.com/office/officeart/2005/8/layout/orgChart1"/>
    <dgm:cxn modelId="{F6CE7334-0602-4336-9ADC-9EE02F4FC43A}" type="presParOf" srcId="{E0AC4E17-A700-467E-A11C-FA6C3D9F70D5}" destId="{8764C9F8-A90F-43E4-A192-8FAF51FBE7B8}" srcOrd="4" destOrd="0" presId="urn:microsoft.com/office/officeart/2005/8/layout/orgChart1"/>
    <dgm:cxn modelId="{41C2703F-EEAD-43AE-9A26-C1F6F2D5FD77}" type="presParOf" srcId="{E0AC4E17-A700-467E-A11C-FA6C3D9F70D5}" destId="{62A52E9B-F2F5-4093-97D3-A92B49652B71}" srcOrd="5" destOrd="0" presId="urn:microsoft.com/office/officeart/2005/8/layout/orgChart1"/>
    <dgm:cxn modelId="{CAE414B3-9908-46A8-8254-9F1BA63040EE}" type="presParOf" srcId="{62A52E9B-F2F5-4093-97D3-A92B49652B71}" destId="{641A5C5E-6A8F-4AE4-9852-292D5D72FD86}" srcOrd="0" destOrd="0" presId="urn:microsoft.com/office/officeart/2005/8/layout/orgChart1"/>
    <dgm:cxn modelId="{59826DCF-6717-4237-8A15-AA30DF6984D3}" type="presParOf" srcId="{641A5C5E-6A8F-4AE4-9852-292D5D72FD86}" destId="{914119BA-FD24-4A16-86E5-EA18FAACA229}" srcOrd="0" destOrd="0" presId="urn:microsoft.com/office/officeart/2005/8/layout/orgChart1"/>
    <dgm:cxn modelId="{E1061EA7-C253-42D6-8CCD-4597F47CE30E}" type="presParOf" srcId="{641A5C5E-6A8F-4AE4-9852-292D5D72FD86}" destId="{CA23AA55-8322-48E7-A603-065FFC099A4A}" srcOrd="1" destOrd="0" presId="urn:microsoft.com/office/officeart/2005/8/layout/orgChart1"/>
    <dgm:cxn modelId="{FAB55EB0-3E64-45A9-833A-DBE73D40EFF0}" type="presParOf" srcId="{62A52E9B-F2F5-4093-97D3-A92B49652B71}" destId="{7DC8DC2B-C4DC-449B-BD0D-4369BF07AB1F}" srcOrd="1" destOrd="0" presId="urn:microsoft.com/office/officeart/2005/8/layout/orgChart1"/>
    <dgm:cxn modelId="{47B382A3-BB4A-46B8-B962-02CD39615EC7}" type="presParOf" srcId="{62A52E9B-F2F5-4093-97D3-A92B49652B71}" destId="{DE1D2D2E-CD3C-4AFA-909F-A759569FBEED}" srcOrd="2" destOrd="0" presId="urn:microsoft.com/office/officeart/2005/8/layout/orgChart1"/>
    <dgm:cxn modelId="{867C9569-C425-46E1-8C79-869EDA0D1AA9}" type="presParOf" srcId="{E0AC4E17-A700-467E-A11C-FA6C3D9F70D5}" destId="{ADD09BEC-BAFC-43F2-91B5-D6B3386C4926}" srcOrd="6" destOrd="0" presId="urn:microsoft.com/office/officeart/2005/8/layout/orgChart1"/>
    <dgm:cxn modelId="{F4E11C1E-7EDB-4DE5-B8A6-6081C422B54A}" type="presParOf" srcId="{E0AC4E17-A700-467E-A11C-FA6C3D9F70D5}" destId="{34D7B8DB-D3EB-4755-9B6B-E3F7014E9FDF}" srcOrd="7" destOrd="0" presId="urn:microsoft.com/office/officeart/2005/8/layout/orgChart1"/>
    <dgm:cxn modelId="{25272920-7228-4122-A7CA-D1B54D662CBD}" type="presParOf" srcId="{34D7B8DB-D3EB-4755-9B6B-E3F7014E9FDF}" destId="{DBF94345-3B56-4DD8-8C84-8FB02E3C7EF0}" srcOrd="0" destOrd="0" presId="urn:microsoft.com/office/officeart/2005/8/layout/orgChart1"/>
    <dgm:cxn modelId="{BCD2C8AA-4746-4B78-89DD-0F7A3165243B}" type="presParOf" srcId="{DBF94345-3B56-4DD8-8C84-8FB02E3C7EF0}" destId="{8C51BAF1-E937-482A-B08D-354C3AF79685}" srcOrd="0" destOrd="0" presId="urn:microsoft.com/office/officeart/2005/8/layout/orgChart1"/>
    <dgm:cxn modelId="{525E6BAE-D421-4907-8950-2C7F69BFFF6A}" type="presParOf" srcId="{DBF94345-3B56-4DD8-8C84-8FB02E3C7EF0}" destId="{455D8FA8-DB1E-4F78-AE98-7FA747C81506}" srcOrd="1" destOrd="0" presId="urn:microsoft.com/office/officeart/2005/8/layout/orgChart1"/>
    <dgm:cxn modelId="{E7547E2E-087F-4DBE-8B52-CA5891043FFB}" type="presParOf" srcId="{34D7B8DB-D3EB-4755-9B6B-E3F7014E9FDF}" destId="{9F3D247B-6EFD-4085-9D2F-FD6DA7133B8E}" srcOrd="1" destOrd="0" presId="urn:microsoft.com/office/officeart/2005/8/layout/orgChart1"/>
    <dgm:cxn modelId="{EC9ACB2F-810B-492B-9C53-7DEBA019030B}" type="presParOf" srcId="{34D7B8DB-D3EB-4755-9B6B-E3F7014E9FDF}" destId="{34F7D794-9124-47DC-8800-72AFDBADA1CF}" srcOrd="2" destOrd="0" presId="urn:microsoft.com/office/officeart/2005/8/layout/orgChart1"/>
    <dgm:cxn modelId="{78773502-E163-47B2-A673-68EDC6B56F11}" type="presParOf" srcId="{AC5AE265-C946-4FA7-9F82-709F0E8BB67D}" destId="{9B5D7289-CE84-45E8-9F29-6D0FAE18A29A}" srcOrd="2" destOrd="0" presId="urn:microsoft.com/office/officeart/2005/8/layout/orgChart1"/>
    <dgm:cxn modelId="{6B8E4982-B942-41FC-96EB-DE954F9F05B4}" type="presParOf" srcId="{61BB4CEB-FBB5-4B4E-9308-575D57479AA4}" destId="{7BCA8A4A-B76F-4212-AF2A-4C633933277E}" srcOrd="2" destOrd="0" presId="urn:microsoft.com/office/officeart/2005/8/layout/orgChart1"/>
    <dgm:cxn modelId="{ACFE2060-730B-461F-BB6D-51A0A80E2E99}" type="presParOf" srcId="{61BB4CEB-FBB5-4B4E-9308-575D57479AA4}" destId="{3C47B0B2-EAF6-41F4-B492-AE15C86CDDF7}" srcOrd="3" destOrd="0" presId="urn:microsoft.com/office/officeart/2005/8/layout/orgChart1"/>
    <dgm:cxn modelId="{60CC19BC-F0B8-4BA2-B63F-0DAA51A6E4FB}" type="presParOf" srcId="{3C47B0B2-EAF6-41F4-B492-AE15C86CDDF7}" destId="{A9E5ECA6-B697-4AFA-8A34-F2EA9D0EA499}" srcOrd="0" destOrd="0" presId="urn:microsoft.com/office/officeart/2005/8/layout/orgChart1"/>
    <dgm:cxn modelId="{EEEDBBC3-A13A-4050-958A-C6337A46AB43}" type="presParOf" srcId="{A9E5ECA6-B697-4AFA-8A34-F2EA9D0EA499}" destId="{CB122AD2-D9BD-47FE-9A80-87DE4192F58E}" srcOrd="0" destOrd="0" presId="urn:microsoft.com/office/officeart/2005/8/layout/orgChart1"/>
    <dgm:cxn modelId="{6A0DCD8E-2783-4CA7-B1D2-8A0C3FDBBE8A}" type="presParOf" srcId="{A9E5ECA6-B697-4AFA-8A34-F2EA9D0EA499}" destId="{5379E9CA-B2AE-4993-BE70-7827CD61AFDE}" srcOrd="1" destOrd="0" presId="urn:microsoft.com/office/officeart/2005/8/layout/orgChart1"/>
    <dgm:cxn modelId="{D542C15A-9067-43F7-8FBB-A9B7B0A7F181}" type="presParOf" srcId="{3C47B0B2-EAF6-41F4-B492-AE15C86CDDF7}" destId="{6877C66B-0E36-4E40-BFEE-BE720E053A1E}" srcOrd="1" destOrd="0" presId="urn:microsoft.com/office/officeart/2005/8/layout/orgChart1"/>
    <dgm:cxn modelId="{4924D427-302F-4E61-80E9-43B81164B36E}" type="presParOf" srcId="{6877C66B-0E36-4E40-BFEE-BE720E053A1E}" destId="{B78E1AAC-1578-4D8B-9303-4E70980A4116}" srcOrd="0" destOrd="0" presId="urn:microsoft.com/office/officeart/2005/8/layout/orgChart1"/>
    <dgm:cxn modelId="{DDDA0AA5-B20E-4F5D-A436-A46955718394}" type="presParOf" srcId="{6877C66B-0E36-4E40-BFEE-BE720E053A1E}" destId="{BF9C4D8C-3E83-40AB-A16D-29C61D75916B}" srcOrd="1" destOrd="0" presId="urn:microsoft.com/office/officeart/2005/8/layout/orgChart1"/>
    <dgm:cxn modelId="{F2E0D662-AB60-4E20-B7A9-6AF0BE78C557}" type="presParOf" srcId="{BF9C4D8C-3E83-40AB-A16D-29C61D75916B}" destId="{88E6FFA5-7564-43AD-B4DA-CB2C83C96714}" srcOrd="0" destOrd="0" presId="urn:microsoft.com/office/officeart/2005/8/layout/orgChart1"/>
    <dgm:cxn modelId="{E33D1887-8090-4B5F-8186-D6E95591F188}" type="presParOf" srcId="{88E6FFA5-7564-43AD-B4DA-CB2C83C96714}" destId="{0D8EE52E-8ADE-450A-AF69-58D61FA83E6F}" srcOrd="0" destOrd="0" presId="urn:microsoft.com/office/officeart/2005/8/layout/orgChart1"/>
    <dgm:cxn modelId="{05991BAE-FBC6-4566-A9E7-20CF3644CF4F}" type="presParOf" srcId="{88E6FFA5-7564-43AD-B4DA-CB2C83C96714}" destId="{E26EEAE8-4CFF-409E-B95F-C4C9836E5C0D}" srcOrd="1" destOrd="0" presId="urn:microsoft.com/office/officeart/2005/8/layout/orgChart1"/>
    <dgm:cxn modelId="{E1EC3721-00E2-4DDB-B5A1-E1E174B199E4}" type="presParOf" srcId="{BF9C4D8C-3E83-40AB-A16D-29C61D75916B}" destId="{A6AD0DE4-3CCE-4592-9DDE-9A05E1F638F1}" srcOrd="1" destOrd="0" presId="urn:microsoft.com/office/officeart/2005/8/layout/orgChart1"/>
    <dgm:cxn modelId="{B90DEF5D-1D49-492A-A52C-79A10B68A111}" type="presParOf" srcId="{BF9C4D8C-3E83-40AB-A16D-29C61D75916B}" destId="{284F7094-44FC-44B0-8998-F3801AB228F3}" srcOrd="2" destOrd="0" presId="urn:microsoft.com/office/officeart/2005/8/layout/orgChart1"/>
    <dgm:cxn modelId="{BC4DF1DC-9691-499E-8F52-0CF8086E0B22}" type="presParOf" srcId="{6877C66B-0E36-4E40-BFEE-BE720E053A1E}" destId="{425BE0C9-31D9-4FB4-A9E6-ACCB42D3C87B}" srcOrd="2" destOrd="0" presId="urn:microsoft.com/office/officeart/2005/8/layout/orgChart1"/>
    <dgm:cxn modelId="{E8A598DD-42E9-4C7D-856D-035C8E5492F3}" type="presParOf" srcId="{6877C66B-0E36-4E40-BFEE-BE720E053A1E}" destId="{3CBBB691-ECCE-4869-814B-2525559F3FCD}" srcOrd="3" destOrd="0" presId="urn:microsoft.com/office/officeart/2005/8/layout/orgChart1"/>
    <dgm:cxn modelId="{BB27DC21-159C-4CD5-952E-76DC4B1273E8}" type="presParOf" srcId="{3CBBB691-ECCE-4869-814B-2525559F3FCD}" destId="{970AC7B9-DFC3-4A92-8DF7-31EF2F41B7F2}" srcOrd="0" destOrd="0" presId="urn:microsoft.com/office/officeart/2005/8/layout/orgChart1"/>
    <dgm:cxn modelId="{4A4A200C-A367-4233-82C6-8CA16B7088CC}" type="presParOf" srcId="{970AC7B9-DFC3-4A92-8DF7-31EF2F41B7F2}" destId="{55F4D6AB-64CC-4155-B688-F415FDEB8BFF}" srcOrd="0" destOrd="0" presId="urn:microsoft.com/office/officeart/2005/8/layout/orgChart1"/>
    <dgm:cxn modelId="{08C71C93-F1E2-42F9-9911-E6AE7FABBFF8}" type="presParOf" srcId="{970AC7B9-DFC3-4A92-8DF7-31EF2F41B7F2}" destId="{78104055-058A-42BC-B866-025828298A7B}" srcOrd="1" destOrd="0" presId="urn:microsoft.com/office/officeart/2005/8/layout/orgChart1"/>
    <dgm:cxn modelId="{1828B17F-6AB0-4976-B3AD-9E6861D8EA2B}" type="presParOf" srcId="{3CBBB691-ECCE-4869-814B-2525559F3FCD}" destId="{7A6BF2C8-A28A-4332-9F20-87C0441CADE8}" srcOrd="1" destOrd="0" presId="urn:microsoft.com/office/officeart/2005/8/layout/orgChart1"/>
    <dgm:cxn modelId="{A9EABF46-6921-4B16-B7A1-4389ECEB6EF3}" type="presParOf" srcId="{3CBBB691-ECCE-4869-814B-2525559F3FCD}" destId="{A8EF257E-7802-4E12-85AF-F60D345E6A14}" srcOrd="2" destOrd="0" presId="urn:microsoft.com/office/officeart/2005/8/layout/orgChart1"/>
    <dgm:cxn modelId="{C3999714-069B-440F-A4D4-61F1FB28BA66}" type="presParOf" srcId="{6877C66B-0E36-4E40-BFEE-BE720E053A1E}" destId="{4FE7DC05-D930-4FCC-9031-76FF49DB2153}" srcOrd="4" destOrd="0" presId="urn:microsoft.com/office/officeart/2005/8/layout/orgChart1"/>
    <dgm:cxn modelId="{5FC4F863-5533-48DD-A934-8552C0A948D9}" type="presParOf" srcId="{6877C66B-0E36-4E40-BFEE-BE720E053A1E}" destId="{6731C1D4-D651-46E4-9B5C-BB319AAAA340}" srcOrd="5" destOrd="0" presId="urn:microsoft.com/office/officeart/2005/8/layout/orgChart1"/>
    <dgm:cxn modelId="{824C0B1F-6616-4355-BBFD-83716BAFED9A}" type="presParOf" srcId="{6731C1D4-D651-46E4-9B5C-BB319AAAA340}" destId="{6B470D49-03E4-4A9D-89A9-760B2A7E5430}" srcOrd="0" destOrd="0" presId="urn:microsoft.com/office/officeart/2005/8/layout/orgChart1"/>
    <dgm:cxn modelId="{1D20B459-1718-4AB0-9AB9-B19D03BB96EF}" type="presParOf" srcId="{6B470D49-03E4-4A9D-89A9-760B2A7E5430}" destId="{040B625B-5E7A-4B2C-8757-AF52777D12E6}" srcOrd="0" destOrd="0" presId="urn:microsoft.com/office/officeart/2005/8/layout/orgChart1"/>
    <dgm:cxn modelId="{B67B78F3-F7FD-4E16-8225-89449B93A4B7}" type="presParOf" srcId="{6B470D49-03E4-4A9D-89A9-760B2A7E5430}" destId="{33B785F9-1AE7-4598-9AD2-12B07BF609A9}" srcOrd="1" destOrd="0" presId="urn:microsoft.com/office/officeart/2005/8/layout/orgChart1"/>
    <dgm:cxn modelId="{980EBA90-76B0-489B-8C69-F3E0805EA943}" type="presParOf" srcId="{6731C1D4-D651-46E4-9B5C-BB319AAAA340}" destId="{CDD7F384-EA6E-46FD-A22C-8CDE64C8FE5F}" srcOrd="1" destOrd="0" presId="urn:microsoft.com/office/officeart/2005/8/layout/orgChart1"/>
    <dgm:cxn modelId="{FD35301C-462B-40E3-9BDA-03DF5EE06441}" type="presParOf" srcId="{6731C1D4-D651-46E4-9B5C-BB319AAAA340}" destId="{BA50B3A3-1344-4CF3-A139-BF977A38B83F}" srcOrd="2" destOrd="0" presId="urn:microsoft.com/office/officeart/2005/8/layout/orgChart1"/>
    <dgm:cxn modelId="{0D800AF2-AF9D-4762-8E4E-0C0C537368A2}" type="presParOf" srcId="{6877C66B-0E36-4E40-BFEE-BE720E053A1E}" destId="{51288B6F-FB5D-4997-A26A-9900F4868088}" srcOrd="6" destOrd="0" presId="urn:microsoft.com/office/officeart/2005/8/layout/orgChart1"/>
    <dgm:cxn modelId="{350E1589-0185-4725-8872-BC638EA9DFAD}" type="presParOf" srcId="{6877C66B-0E36-4E40-BFEE-BE720E053A1E}" destId="{7222B4C3-4FE3-486F-969A-BBE2FC8268C6}" srcOrd="7" destOrd="0" presId="urn:microsoft.com/office/officeart/2005/8/layout/orgChart1"/>
    <dgm:cxn modelId="{C59FE21E-3073-4052-B933-79AF8323AE94}" type="presParOf" srcId="{7222B4C3-4FE3-486F-969A-BBE2FC8268C6}" destId="{76D7A7FC-EA8D-453A-B726-AB8CC0BC8D02}" srcOrd="0" destOrd="0" presId="urn:microsoft.com/office/officeart/2005/8/layout/orgChart1"/>
    <dgm:cxn modelId="{066C44B4-C17D-4FEC-AB45-86F1B0A0910E}" type="presParOf" srcId="{76D7A7FC-EA8D-453A-B726-AB8CC0BC8D02}" destId="{30DCDC51-8522-4A16-9171-A010DFA5E7BB}" srcOrd="0" destOrd="0" presId="urn:microsoft.com/office/officeart/2005/8/layout/orgChart1"/>
    <dgm:cxn modelId="{ACDE4C4E-420C-47BB-8FB9-6E3389008213}" type="presParOf" srcId="{76D7A7FC-EA8D-453A-B726-AB8CC0BC8D02}" destId="{EDA86FC3-EA68-4A6B-9783-487AF58D90D9}" srcOrd="1" destOrd="0" presId="urn:microsoft.com/office/officeart/2005/8/layout/orgChart1"/>
    <dgm:cxn modelId="{0CFDF51D-9397-444A-842A-86DD4ABE55FE}" type="presParOf" srcId="{7222B4C3-4FE3-486F-969A-BBE2FC8268C6}" destId="{BDFA8D1F-1B39-4B14-B171-C2E3E777FE95}" srcOrd="1" destOrd="0" presId="urn:microsoft.com/office/officeart/2005/8/layout/orgChart1"/>
    <dgm:cxn modelId="{0A8D6B79-4988-46CA-923F-956D4CBD91DE}" type="presParOf" srcId="{7222B4C3-4FE3-486F-969A-BBE2FC8268C6}" destId="{501D3BBE-3CCD-4B77-BE7A-2668EB0CE476}" srcOrd="2" destOrd="0" presId="urn:microsoft.com/office/officeart/2005/8/layout/orgChart1"/>
    <dgm:cxn modelId="{D8A3DA6E-6E53-440F-BDDB-FE112A2F35F1}" type="presParOf" srcId="{3C47B0B2-EAF6-41F4-B492-AE15C86CDDF7}" destId="{5E839CC7-DB8B-49DE-B357-2E31CA1B66B9}" srcOrd="2" destOrd="0" presId="urn:microsoft.com/office/officeart/2005/8/layout/orgChart1"/>
    <dgm:cxn modelId="{186D1B50-2B2E-4255-B454-83ADB569A513}" type="presParOf" srcId="{61BB4CEB-FBB5-4B4E-9308-575D57479AA4}" destId="{AAFE7789-AB20-4656-A267-B8504C5A72B0}" srcOrd="4" destOrd="0" presId="urn:microsoft.com/office/officeart/2005/8/layout/orgChart1"/>
    <dgm:cxn modelId="{44EBD44E-A052-4D9C-8E64-DCE364DCC261}" type="presParOf" srcId="{61BB4CEB-FBB5-4B4E-9308-575D57479AA4}" destId="{85C93E39-9BDE-43DB-B716-1971C8705073}" srcOrd="5" destOrd="0" presId="urn:microsoft.com/office/officeart/2005/8/layout/orgChart1"/>
    <dgm:cxn modelId="{0C9C83CC-FB50-4AC9-823C-AE453294AB28}" type="presParOf" srcId="{85C93E39-9BDE-43DB-B716-1971C8705073}" destId="{6E017504-331D-409C-A76E-DDB15585C47A}" srcOrd="0" destOrd="0" presId="urn:microsoft.com/office/officeart/2005/8/layout/orgChart1"/>
    <dgm:cxn modelId="{FA04EFF0-A212-4617-A1A7-6B5421D0844D}" type="presParOf" srcId="{6E017504-331D-409C-A76E-DDB15585C47A}" destId="{D252FC3F-4EAD-41F0-8D94-A3A1D60F3069}" srcOrd="0" destOrd="0" presId="urn:microsoft.com/office/officeart/2005/8/layout/orgChart1"/>
    <dgm:cxn modelId="{9377E48D-0A73-4012-9E31-6E4DE7693046}" type="presParOf" srcId="{6E017504-331D-409C-A76E-DDB15585C47A}" destId="{821D95A6-FA60-40CB-87C9-05A8A0DAC910}" srcOrd="1" destOrd="0" presId="urn:microsoft.com/office/officeart/2005/8/layout/orgChart1"/>
    <dgm:cxn modelId="{1B8337B7-B717-4841-A9A5-9B2DD10AD747}" type="presParOf" srcId="{85C93E39-9BDE-43DB-B716-1971C8705073}" destId="{173134D7-685F-4AF2-89F0-62D2C8A237F8}" srcOrd="1" destOrd="0" presId="urn:microsoft.com/office/officeart/2005/8/layout/orgChart1"/>
    <dgm:cxn modelId="{82A21251-805B-4FD8-91ED-04C1A939C4E8}" type="presParOf" srcId="{173134D7-685F-4AF2-89F0-62D2C8A237F8}" destId="{B958A740-6A29-44A8-B73D-C3ED01F042FB}" srcOrd="0" destOrd="0" presId="urn:microsoft.com/office/officeart/2005/8/layout/orgChart1"/>
    <dgm:cxn modelId="{3DD8824E-8013-4033-B6EE-D93992B99437}" type="presParOf" srcId="{173134D7-685F-4AF2-89F0-62D2C8A237F8}" destId="{2CE9CBA4-34CD-4FE3-AA0B-C7DBD839D4FF}" srcOrd="1" destOrd="0" presId="urn:microsoft.com/office/officeart/2005/8/layout/orgChart1"/>
    <dgm:cxn modelId="{3180862F-93B4-4480-B339-34BF5F21B0A3}" type="presParOf" srcId="{2CE9CBA4-34CD-4FE3-AA0B-C7DBD839D4FF}" destId="{6F77F515-2DDE-43BB-9468-16A1397C59B4}" srcOrd="0" destOrd="0" presId="urn:microsoft.com/office/officeart/2005/8/layout/orgChart1"/>
    <dgm:cxn modelId="{3251B640-4F43-40D7-A425-E10983E51EAD}" type="presParOf" srcId="{6F77F515-2DDE-43BB-9468-16A1397C59B4}" destId="{EDF80B8D-04B4-43A3-B158-E1BA477D21DB}" srcOrd="0" destOrd="0" presId="urn:microsoft.com/office/officeart/2005/8/layout/orgChart1"/>
    <dgm:cxn modelId="{A9DC6F91-9BF0-4CC8-BBDD-7B6336F1CE52}" type="presParOf" srcId="{6F77F515-2DDE-43BB-9468-16A1397C59B4}" destId="{C28B2EF4-BE0B-4DF3-99A9-9213D9F78D37}" srcOrd="1" destOrd="0" presId="urn:microsoft.com/office/officeart/2005/8/layout/orgChart1"/>
    <dgm:cxn modelId="{DA112B06-73B3-4EA2-8096-65444A5C8DCC}" type="presParOf" srcId="{2CE9CBA4-34CD-4FE3-AA0B-C7DBD839D4FF}" destId="{AFADFEBA-6880-4B14-8961-E49D4E1820BC}" srcOrd="1" destOrd="0" presId="urn:microsoft.com/office/officeart/2005/8/layout/orgChart1"/>
    <dgm:cxn modelId="{0CBA5B3A-B14C-457F-81D7-44371E2CA546}" type="presParOf" srcId="{2CE9CBA4-34CD-4FE3-AA0B-C7DBD839D4FF}" destId="{8882EBC9-651B-4FC5-9C0F-B7D4BDB29AE1}" srcOrd="2" destOrd="0" presId="urn:microsoft.com/office/officeart/2005/8/layout/orgChart1"/>
    <dgm:cxn modelId="{971C049B-B36C-40CF-979C-080D19340224}" type="presParOf" srcId="{173134D7-685F-4AF2-89F0-62D2C8A237F8}" destId="{2708EF66-CDB6-4729-907A-1C641463431D}" srcOrd="2" destOrd="0" presId="urn:microsoft.com/office/officeart/2005/8/layout/orgChart1"/>
    <dgm:cxn modelId="{8C00EA5E-5042-4E33-9F11-63FF018B7C80}" type="presParOf" srcId="{173134D7-685F-4AF2-89F0-62D2C8A237F8}" destId="{7A6BB7F1-4800-4317-8600-4D566591F400}" srcOrd="3" destOrd="0" presId="urn:microsoft.com/office/officeart/2005/8/layout/orgChart1"/>
    <dgm:cxn modelId="{C9CF5C44-94CD-4568-A8D1-890F88F1D12D}" type="presParOf" srcId="{7A6BB7F1-4800-4317-8600-4D566591F400}" destId="{5D6C6597-3FEB-4D2A-8442-AFA48389BECB}" srcOrd="0" destOrd="0" presId="urn:microsoft.com/office/officeart/2005/8/layout/orgChart1"/>
    <dgm:cxn modelId="{AAFA5E78-B824-47B2-A9F7-4C3F1AC63E23}" type="presParOf" srcId="{5D6C6597-3FEB-4D2A-8442-AFA48389BECB}" destId="{CDD6C114-A158-4062-BE98-63D26A7D383F}" srcOrd="0" destOrd="0" presId="urn:microsoft.com/office/officeart/2005/8/layout/orgChart1"/>
    <dgm:cxn modelId="{97E5F0E5-8675-4B0D-831A-8632F7072FFB}" type="presParOf" srcId="{5D6C6597-3FEB-4D2A-8442-AFA48389BECB}" destId="{8AD497B5-477C-4E72-B301-5FF7F04FD143}" srcOrd="1" destOrd="0" presId="urn:microsoft.com/office/officeart/2005/8/layout/orgChart1"/>
    <dgm:cxn modelId="{C06CF1CE-6FC5-4DF0-A03D-A2CC1669C1CF}" type="presParOf" srcId="{7A6BB7F1-4800-4317-8600-4D566591F400}" destId="{4EBFBCF7-827D-417F-B768-11C9DA8697AE}" srcOrd="1" destOrd="0" presId="urn:microsoft.com/office/officeart/2005/8/layout/orgChart1"/>
    <dgm:cxn modelId="{16425DF6-F792-44A1-B3FE-000E33577390}" type="presParOf" srcId="{7A6BB7F1-4800-4317-8600-4D566591F400}" destId="{44A29A6F-832E-4900-AF88-0065C6676953}" srcOrd="2" destOrd="0" presId="urn:microsoft.com/office/officeart/2005/8/layout/orgChart1"/>
    <dgm:cxn modelId="{4E2F868B-643D-411F-9EAA-B97DCF68F6CC}" type="presParOf" srcId="{85C93E39-9BDE-43DB-B716-1971C8705073}" destId="{71270E8B-3C35-4557-AE8F-B92353D814B4}" srcOrd="2" destOrd="0" presId="urn:microsoft.com/office/officeart/2005/8/layout/orgChart1"/>
    <dgm:cxn modelId="{70749C29-DA67-47E9-880B-741E5DC90494}" type="presParOf" srcId="{E440A7CE-2F99-4A8C-83E7-AA032F299A9F}" destId="{9089BDCD-ED3E-4966-9DA9-9046181AD3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FC30FB-ED45-422A-BB03-2BD0ED22AC2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5524AF4-AC6E-4292-82B1-BC76DB12B4AC}">
      <dgm:prSet phldrT="[Texto]" custT="1"/>
      <dgm:spPr/>
      <dgm:t>
        <a:bodyPr/>
        <a:lstStyle/>
        <a:p>
          <a:r>
            <a:rPr lang="pt-BR" sz="900" b="1" dirty="0"/>
            <a:t>Tecnologias de Produção</a:t>
          </a:r>
        </a:p>
      </dgm:t>
    </dgm:pt>
    <dgm:pt modelId="{BCE246A1-2C09-4B8E-B8CB-B0B0CB2708AA}" type="parTrans" cxnId="{855D079F-579B-4E08-AAD2-A101265A98D6}">
      <dgm:prSet/>
      <dgm:spPr/>
      <dgm:t>
        <a:bodyPr/>
        <a:lstStyle/>
        <a:p>
          <a:endParaRPr lang="pt-BR"/>
        </a:p>
      </dgm:t>
    </dgm:pt>
    <dgm:pt modelId="{107656F1-A449-4D7F-8DB0-2DA2E3313460}" type="sibTrans" cxnId="{855D079F-579B-4E08-AAD2-A101265A98D6}">
      <dgm:prSet/>
      <dgm:spPr/>
      <dgm:t>
        <a:bodyPr/>
        <a:lstStyle/>
        <a:p>
          <a:endParaRPr lang="pt-BR"/>
        </a:p>
      </dgm:t>
    </dgm:pt>
    <dgm:pt modelId="{A7F1ACCC-49F8-47C0-A6D0-6E9A7E299BF1}">
      <dgm:prSet phldrT="[Texto]" custT="1"/>
      <dgm:spPr>
        <a:solidFill>
          <a:srgbClr val="4285F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Petróleo</a:t>
          </a:r>
          <a:r>
            <a:rPr lang="en-US" sz="900" kern="1200" dirty="0"/>
            <a:t>, </a:t>
          </a:r>
          <a:r>
            <a:rPr lang="en-US" sz="900" kern="1200" dirty="0" err="1"/>
            <a:t>Gás</a:t>
          </a:r>
          <a:r>
            <a:rPr lang="en-US" sz="900" kern="1200" dirty="0"/>
            <a:t> Natural e </a:t>
          </a:r>
          <a:r>
            <a:rPr lang="en-US" sz="900" kern="1200" dirty="0" err="1"/>
            <a:t>Carvão</a:t>
          </a:r>
          <a:r>
            <a:rPr lang="en-US" sz="900" kern="1200" dirty="0"/>
            <a:t> Mineral</a:t>
          </a:r>
          <a:endParaRPr lang="pt-BR" sz="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AC053AFB-3000-44A8-8E04-E154E60C0562}" type="parTrans" cxnId="{00FD05F4-9DD7-4E8E-8D38-8D25F7990D4F}">
      <dgm:prSet/>
      <dgm:spPr/>
      <dgm:t>
        <a:bodyPr/>
        <a:lstStyle/>
        <a:p>
          <a:endParaRPr lang="pt-BR"/>
        </a:p>
      </dgm:t>
    </dgm:pt>
    <dgm:pt modelId="{3E64CE67-87D1-49D3-9531-AE39D5D81610}" type="sibTrans" cxnId="{00FD05F4-9DD7-4E8E-8D38-8D25F7990D4F}">
      <dgm:prSet/>
      <dgm:spPr/>
      <dgm:t>
        <a:bodyPr/>
        <a:lstStyle/>
        <a:p>
          <a:endParaRPr lang="pt-BR"/>
        </a:p>
      </dgm:t>
    </dgm:pt>
    <dgm:pt modelId="{4C5CB5E0-8761-4193-9DAE-5F1A5DC534FC}">
      <dgm:prSet phldrT="[Texto]" custT="1"/>
      <dgm:spPr>
        <a:solidFill>
          <a:srgbClr val="4285F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Recursos Minerais</a:t>
          </a:r>
          <a:endParaRPr lang="pt-BR" sz="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2374F2A-12FF-45F1-8D14-709330AD67EB}" type="parTrans" cxnId="{537DBBA6-342C-4C23-B4E6-911A4AD026EE}">
      <dgm:prSet/>
      <dgm:spPr/>
      <dgm:t>
        <a:bodyPr/>
        <a:lstStyle/>
        <a:p>
          <a:endParaRPr lang="pt-BR"/>
        </a:p>
      </dgm:t>
    </dgm:pt>
    <dgm:pt modelId="{32C5C427-0C35-45C1-8B37-373E0F6F6E59}" type="sibTrans" cxnId="{537DBBA6-342C-4C23-B4E6-911A4AD026EE}">
      <dgm:prSet/>
      <dgm:spPr/>
      <dgm:t>
        <a:bodyPr/>
        <a:lstStyle/>
        <a:p>
          <a:endParaRPr lang="pt-BR"/>
        </a:p>
      </dgm:t>
    </dgm:pt>
    <dgm:pt modelId="{471F596C-D690-4655-AE40-957900F19894}">
      <dgm:prSet phldrT="[Texto]" custT="1"/>
      <dgm:spPr>
        <a:solidFill>
          <a:srgbClr val="4285F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Transporte</a:t>
          </a:r>
          <a:endParaRPr lang="pt-BR" sz="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5FA615E-ADC9-49C7-BE1A-E05DCD00FFE5}" type="parTrans" cxnId="{CBB7D0DC-5207-4C07-B06B-185C60C9BBDB}">
      <dgm:prSet/>
      <dgm:spPr/>
      <dgm:t>
        <a:bodyPr/>
        <a:lstStyle/>
        <a:p>
          <a:endParaRPr lang="pt-BR"/>
        </a:p>
      </dgm:t>
    </dgm:pt>
    <dgm:pt modelId="{744378D9-2C83-41AE-9A8C-3F0EFE739B10}" type="sibTrans" cxnId="{CBB7D0DC-5207-4C07-B06B-185C60C9BBDB}">
      <dgm:prSet/>
      <dgm:spPr/>
      <dgm:t>
        <a:bodyPr/>
        <a:lstStyle/>
        <a:p>
          <a:endParaRPr lang="pt-BR"/>
        </a:p>
      </dgm:t>
    </dgm:pt>
    <dgm:pt modelId="{14689059-7687-4FFE-9E12-5F00367BDEF5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900" dirty="0"/>
            <a:t>Mobilidade elétrica</a:t>
          </a:r>
        </a:p>
      </dgm:t>
    </dgm:pt>
    <dgm:pt modelId="{A3B75273-4379-4EE3-96A5-6A4655406CD3}" type="parTrans" cxnId="{9AA5BFCA-988F-48C7-9598-1BD527753895}">
      <dgm:prSet/>
      <dgm:spPr/>
      <dgm:t>
        <a:bodyPr/>
        <a:lstStyle/>
        <a:p>
          <a:endParaRPr lang="pt-BR"/>
        </a:p>
      </dgm:t>
    </dgm:pt>
    <dgm:pt modelId="{5C04A91F-A66F-4948-85A7-F5F8FD792661}" type="sibTrans" cxnId="{9AA5BFCA-988F-48C7-9598-1BD527753895}">
      <dgm:prSet/>
      <dgm:spPr/>
      <dgm:t>
        <a:bodyPr/>
        <a:lstStyle/>
        <a:p>
          <a:endParaRPr lang="pt-BR"/>
        </a:p>
      </dgm:t>
    </dgm:pt>
    <dgm:pt modelId="{A61C7103-5F31-4B63-8649-28932E2B9091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pt-BR" sz="900" b="0" i="0" dirty="0"/>
            <a:t>Novas tecnologias de propulsão veicular </a:t>
          </a:r>
          <a:endParaRPr lang="pt-BR" sz="900" b="0" dirty="0"/>
        </a:p>
      </dgm:t>
    </dgm:pt>
    <dgm:pt modelId="{8613701A-4C09-4B54-A28E-74B22D15DE71}" type="parTrans" cxnId="{A12523A6-1BC3-49EC-BFC6-EEAD7B8442DE}">
      <dgm:prSet/>
      <dgm:spPr/>
      <dgm:t>
        <a:bodyPr/>
        <a:lstStyle/>
        <a:p>
          <a:endParaRPr lang="pt-BR"/>
        </a:p>
      </dgm:t>
    </dgm:pt>
    <dgm:pt modelId="{459FED39-E002-4DC4-92E4-BDE9C1FB6607}" type="sibTrans" cxnId="{A12523A6-1BC3-49EC-BFC6-EEAD7B8442DE}">
      <dgm:prSet/>
      <dgm:spPr/>
      <dgm:t>
        <a:bodyPr/>
        <a:lstStyle/>
        <a:p>
          <a:endParaRPr lang="pt-BR"/>
        </a:p>
      </dgm:t>
    </dgm:pt>
    <dgm:pt modelId="{0914D6EC-FACD-49D2-9036-C1E880A0B7D9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-US" sz="900" dirty="0" err="1"/>
            <a:t>Exploração</a:t>
          </a:r>
          <a:r>
            <a:rPr lang="en-US" sz="900" dirty="0"/>
            <a:t> e </a:t>
          </a:r>
          <a:r>
            <a:rPr lang="en-US" sz="900" dirty="0" err="1"/>
            <a:t>produção</a:t>
          </a:r>
          <a:r>
            <a:rPr lang="en-US" sz="900" dirty="0"/>
            <a:t> de </a:t>
          </a:r>
          <a:r>
            <a:rPr lang="en-US" sz="900" dirty="0" err="1"/>
            <a:t>petróleo</a:t>
          </a:r>
          <a:r>
            <a:rPr lang="en-US" sz="900" dirty="0"/>
            <a:t> e </a:t>
          </a:r>
          <a:r>
            <a:rPr lang="en-US" sz="900" dirty="0" err="1"/>
            <a:t>gás</a:t>
          </a:r>
          <a:r>
            <a:rPr lang="en-US" sz="900" dirty="0"/>
            <a:t> </a:t>
          </a:r>
          <a:r>
            <a:rPr lang="en-US" sz="900" dirty="0" err="1"/>
            <a:t>em</a:t>
          </a:r>
          <a:r>
            <a:rPr lang="en-US" sz="900" dirty="0"/>
            <a:t> terra. </a:t>
          </a:r>
          <a:endParaRPr lang="pt-BR" sz="900" dirty="0"/>
        </a:p>
      </dgm:t>
    </dgm:pt>
    <dgm:pt modelId="{490A78DC-0606-4AD0-8E80-DE56179AAA3B}" type="parTrans" cxnId="{135137CF-A599-41F2-A843-ECA5B280C9B1}">
      <dgm:prSet/>
      <dgm:spPr/>
      <dgm:t>
        <a:bodyPr/>
        <a:lstStyle/>
        <a:p>
          <a:endParaRPr lang="pt-BR"/>
        </a:p>
      </dgm:t>
    </dgm:pt>
    <dgm:pt modelId="{4E964E2D-2A3A-4667-A4AB-342B53CC3A52}" type="sibTrans" cxnId="{135137CF-A599-41F2-A843-ECA5B280C9B1}">
      <dgm:prSet/>
      <dgm:spPr/>
      <dgm:t>
        <a:bodyPr/>
        <a:lstStyle/>
        <a:p>
          <a:endParaRPr lang="pt-BR"/>
        </a:p>
      </dgm:t>
    </dgm:pt>
    <dgm:pt modelId="{53389730-3FB1-48B0-9A34-D706842828BD}">
      <dgm:prSet phldrT="[Texto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900" dirty="0"/>
            <a:t>Minerais Estratégicos</a:t>
          </a:r>
        </a:p>
      </dgm:t>
    </dgm:pt>
    <dgm:pt modelId="{3C11EC5A-A039-47A2-98AA-5357FD767662}" type="parTrans" cxnId="{7EB1DCD2-C191-497A-B1FE-2260B9F33AC8}">
      <dgm:prSet/>
      <dgm:spPr/>
      <dgm:t>
        <a:bodyPr/>
        <a:lstStyle/>
        <a:p>
          <a:endParaRPr lang="pt-BR"/>
        </a:p>
      </dgm:t>
    </dgm:pt>
    <dgm:pt modelId="{A41FCFDF-8219-495F-A223-2ED219DE20C2}" type="sibTrans" cxnId="{7EB1DCD2-C191-497A-B1FE-2260B9F33AC8}">
      <dgm:prSet/>
      <dgm:spPr/>
      <dgm:t>
        <a:bodyPr/>
        <a:lstStyle/>
        <a:p>
          <a:endParaRPr lang="pt-BR"/>
        </a:p>
      </dgm:t>
    </dgm:pt>
    <dgm:pt modelId="{F77D0430-D0B5-46B3-820A-AFB2C8C19A07}">
      <dgm:prSet phldrT="[Texto]" custT="1"/>
      <dgm:spPr/>
      <dgm:t>
        <a:bodyPr/>
        <a:lstStyle/>
        <a:p>
          <a:r>
            <a:rPr lang="pt-BR" sz="900" dirty="0"/>
            <a:t>Minerais não-metálicos</a:t>
          </a:r>
        </a:p>
      </dgm:t>
    </dgm:pt>
    <dgm:pt modelId="{1E4A75C9-E4C4-4969-ABBB-FFAAA4B01A70}" type="parTrans" cxnId="{84AA9EE6-DB3F-4247-BBE9-9958D71EA084}">
      <dgm:prSet/>
      <dgm:spPr/>
      <dgm:t>
        <a:bodyPr/>
        <a:lstStyle/>
        <a:p>
          <a:endParaRPr lang="pt-BR"/>
        </a:p>
      </dgm:t>
    </dgm:pt>
    <dgm:pt modelId="{2B0566FD-45CD-4182-9141-3DA3DC6EB270}" type="sibTrans" cxnId="{84AA9EE6-DB3F-4247-BBE9-9958D71EA084}">
      <dgm:prSet/>
      <dgm:spPr/>
      <dgm:t>
        <a:bodyPr/>
        <a:lstStyle/>
        <a:p>
          <a:endParaRPr lang="pt-BR"/>
        </a:p>
      </dgm:t>
    </dgm:pt>
    <dgm:pt modelId="{9496899E-F04A-4108-86FE-506E4654756D}">
      <dgm:prSet phldrT="[Texto]" custT="1"/>
      <dgm:spPr/>
      <dgm:t>
        <a:bodyPr/>
        <a:lstStyle/>
        <a:p>
          <a:r>
            <a:rPr lang="pt-BR" sz="900" dirty="0"/>
            <a:t>MPME de mineração e transformação mineral/APL</a:t>
          </a:r>
        </a:p>
      </dgm:t>
    </dgm:pt>
    <dgm:pt modelId="{99F2331A-D63B-4E2D-8136-968FD13E27DE}" type="parTrans" cxnId="{7DCD29D6-F653-45BC-BFDC-928EA1120F13}">
      <dgm:prSet/>
      <dgm:spPr/>
      <dgm:t>
        <a:bodyPr/>
        <a:lstStyle/>
        <a:p>
          <a:endParaRPr lang="pt-BR"/>
        </a:p>
      </dgm:t>
    </dgm:pt>
    <dgm:pt modelId="{D24BDCEF-B2F3-4F7E-ABD3-14C9F086DD81}" type="sibTrans" cxnId="{7DCD29D6-F653-45BC-BFDC-928EA1120F13}">
      <dgm:prSet/>
      <dgm:spPr/>
      <dgm:t>
        <a:bodyPr/>
        <a:lstStyle/>
        <a:p>
          <a:endParaRPr lang="pt-BR"/>
        </a:p>
      </dgm:t>
    </dgm:pt>
    <dgm:pt modelId="{76AF4095-32D3-478C-93E9-D4062A05AFC0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-US" sz="900" dirty="0" err="1"/>
            <a:t>Exploração</a:t>
          </a:r>
          <a:r>
            <a:rPr lang="en-US" sz="900" dirty="0"/>
            <a:t> e </a:t>
          </a:r>
          <a:r>
            <a:rPr lang="en-US" sz="900" dirty="0" err="1"/>
            <a:t>produção</a:t>
          </a:r>
          <a:r>
            <a:rPr lang="en-US" sz="900" dirty="0"/>
            <a:t> de </a:t>
          </a:r>
          <a:r>
            <a:rPr lang="en-US" sz="900" dirty="0" err="1"/>
            <a:t>petróleo</a:t>
          </a:r>
          <a:r>
            <a:rPr lang="en-US" sz="900" dirty="0"/>
            <a:t> e </a:t>
          </a:r>
          <a:r>
            <a:rPr lang="en-US" sz="900" dirty="0" err="1"/>
            <a:t>gás</a:t>
          </a:r>
          <a:r>
            <a:rPr lang="en-US" sz="900" dirty="0"/>
            <a:t> </a:t>
          </a:r>
          <a:r>
            <a:rPr lang="en-US" sz="900" i="1" dirty="0"/>
            <a:t>offshore</a:t>
          </a:r>
          <a:endParaRPr lang="pt-BR" sz="900" dirty="0"/>
        </a:p>
      </dgm:t>
    </dgm:pt>
    <dgm:pt modelId="{07B034D5-E298-4C6B-BEF0-CCE1245C70E4}" type="parTrans" cxnId="{43BFE1F2-8F3C-4775-BF37-0257091E1D48}">
      <dgm:prSet/>
      <dgm:spPr/>
      <dgm:t>
        <a:bodyPr/>
        <a:lstStyle/>
        <a:p>
          <a:endParaRPr lang="pt-BR"/>
        </a:p>
      </dgm:t>
    </dgm:pt>
    <dgm:pt modelId="{4FF67845-E327-410B-BECA-A18372566D8D}" type="sibTrans" cxnId="{43BFE1F2-8F3C-4775-BF37-0257091E1D48}">
      <dgm:prSet/>
      <dgm:spPr/>
      <dgm:t>
        <a:bodyPr/>
        <a:lstStyle/>
        <a:p>
          <a:endParaRPr lang="pt-BR"/>
        </a:p>
      </dgm:t>
    </dgm:pt>
    <dgm:pt modelId="{EB40E925-0318-4C1F-BD56-E177D5C4ACDA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-US" sz="900" dirty="0" err="1"/>
            <a:t>Produção</a:t>
          </a:r>
          <a:r>
            <a:rPr lang="en-US" sz="900" dirty="0"/>
            <a:t> e </a:t>
          </a:r>
          <a:r>
            <a:rPr lang="en-US" sz="900" dirty="0" err="1"/>
            <a:t>uso</a:t>
          </a:r>
          <a:r>
            <a:rPr lang="en-US" sz="900" dirty="0"/>
            <a:t> </a:t>
          </a:r>
          <a:r>
            <a:rPr lang="en-US" sz="900" dirty="0" err="1"/>
            <a:t>limpo</a:t>
          </a:r>
          <a:r>
            <a:rPr lang="en-US" sz="900" dirty="0"/>
            <a:t> de </a:t>
          </a:r>
          <a:r>
            <a:rPr lang="en-US" sz="900" dirty="0" err="1"/>
            <a:t>carvão</a:t>
          </a:r>
          <a:r>
            <a:rPr lang="en-US" sz="900" dirty="0"/>
            <a:t> mineral</a:t>
          </a:r>
          <a:endParaRPr lang="pt-BR" sz="900" dirty="0"/>
        </a:p>
      </dgm:t>
    </dgm:pt>
    <dgm:pt modelId="{00B920BD-F19C-47A7-9233-57D95EE72C66}" type="parTrans" cxnId="{03CCE5DC-7914-4FF9-88A2-9FC40591BF3C}">
      <dgm:prSet/>
      <dgm:spPr/>
      <dgm:t>
        <a:bodyPr/>
        <a:lstStyle/>
        <a:p>
          <a:endParaRPr lang="pt-BR"/>
        </a:p>
      </dgm:t>
    </dgm:pt>
    <dgm:pt modelId="{8E37A2BF-5DCB-4688-881D-CC86BF08DC0C}" type="sibTrans" cxnId="{03CCE5DC-7914-4FF9-88A2-9FC40591BF3C}">
      <dgm:prSet/>
      <dgm:spPr/>
      <dgm:t>
        <a:bodyPr/>
        <a:lstStyle/>
        <a:p>
          <a:endParaRPr lang="pt-BR"/>
        </a:p>
      </dgm:t>
    </dgm:pt>
    <dgm:pt modelId="{9AEA87A1-FAB9-4DCD-8841-3071BEEDDA48}" type="pres">
      <dgm:prSet presAssocID="{AFFC30FB-ED45-422A-BB03-2BD0ED22AC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440A7CE-2F99-4A8C-83E7-AA032F299A9F}" type="pres">
      <dgm:prSet presAssocID="{75524AF4-AC6E-4292-82B1-BC76DB12B4AC}" presName="hierRoot1" presStyleCnt="0">
        <dgm:presLayoutVars>
          <dgm:hierBranch val="init"/>
        </dgm:presLayoutVars>
      </dgm:prSet>
      <dgm:spPr/>
    </dgm:pt>
    <dgm:pt modelId="{926FFFE5-907B-4C21-9FF2-A1FCD88A65A1}" type="pres">
      <dgm:prSet presAssocID="{75524AF4-AC6E-4292-82B1-BC76DB12B4AC}" presName="rootComposite1" presStyleCnt="0"/>
      <dgm:spPr/>
    </dgm:pt>
    <dgm:pt modelId="{BE4F63BC-B547-47D7-9641-8B84606224CA}" type="pres">
      <dgm:prSet presAssocID="{75524AF4-AC6E-4292-82B1-BC76DB12B4AC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2DA5F5D8-68C7-471A-8885-39E5E33337E9}" type="pres">
      <dgm:prSet presAssocID="{75524AF4-AC6E-4292-82B1-BC76DB12B4AC}" presName="rootConnector1" presStyleLbl="node1" presStyleIdx="0" presStyleCnt="0"/>
      <dgm:spPr/>
      <dgm:t>
        <a:bodyPr/>
        <a:lstStyle/>
        <a:p>
          <a:endParaRPr lang="pt-BR"/>
        </a:p>
      </dgm:t>
    </dgm:pt>
    <dgm:pt modelId="{61BB4CEB-FBB5-4B4E-9308-575D57479AA4}" type="pres">
      <dgm:prSet presAssocID="{75524AF4-AC6E-4292-82B1-BC76DB12B4AC}" presName="hierChild2" presStyleCnt="0"/>
      <dgm:spPr/>
    </dgm:pt>
    <dgm:pt modelId="{3BDB5442-FE87-4CB5-9348-76137BC5FAD0}" type="pres">
      <dgm:prSet presAssocID="{AC053AFB-3000-44A8-8E04-E154E60C0562}" presName="Name37" presStyleLbl="parChTrans1D2" presStyleIdx="0" presStyleCnt="3"/>
      <dgm:spPr/>
      <dgm:t>
        <a:bodyPr/>
        <a:lstStyle/>
        <a:p>
          <a:endParaRPr lang="pt-BR"/>
        </a:p>
      </dgm:t>
    </dgm:pt>
    <dgm:pt modelId="{AC5AE265-C946-4FA7-9F82-709F0E8BB67D}" type="pres">
      <dgm:prSet presAssocID="{A7F1ACCC-49F8-47C0-A6D0-6E9A7E299BF1}" presName="hierRoot2" presStyleCnt="0">
        <dgm:presLayoutVars>
          <dgm:hierBranch val="init"/>
        </dgm:presLayoutVars>
      </dgm:prSet>
      <dgm:spPr/>
    </dgm:pt>
    <dgm:pt modelId="{CBFF9387-132E-438B-AACE-BFCF4D257AD8}" type="pres">
      <dgm:prSet presAssocID="{A7F1ACCC-49F8-47C0-A6D0-6E9A7E299BF1}" presName="rootComposite" presStyleCnt="0"/>
      <dgm:spPr/>
    </dgm:pt>
    <dgm:pt modelId="{810639B0-FA51-4F1B-B671-C9D22DAA296F}" type="pres">
      <dgm:prSet presAssocID="{A7F1ACCC-49F8-47C0-A6D0-6E9A7E299BF1}" presName="rootText" presStyleLbl="node2" presStyleIdx="0" presStyleCnt="3">
        <dgm:presLayoutVars>
          <dgm:chPref val="3"/>
        </dgm:presLayoutVars>
      </dgm:prSet>
      <dgm:spPr>
        <a:xfrm>
          <a:off x="515158" y="745497"/>
          <a:ext cx="1046490" cy="523245"/>
        </a:xfrm>
        <a:prstGeom prst="roundRect">
          <a:avLst/>
        </a:prstGeom>
      </dgm:spPr>
      <dgm:t>
        <a:bodyPr/>
        <a:lstStyle/>
        <a:p>
          <a:endParaRPr lang="pt-BR"/>
        </a:p>
      </dgm:t>
    </dgm:pt>
    <dgm:pt modelId="{8FC3EB55-EF7B-452C-A00E-150A5ED9953B}" type="pres">
      <dgm:prSet presAssocID="{A7F1ACCC-49F8-47C0-A6D0-6E9A7E299BF1}" presName="rootConnector" presStyleLbl="node2" presStyleIdx="0" presStyleCnt="3"/>
      <dgm:spPr/>
      <dgm:t>
        <a:bodyPr/>
        <a:lstStyle/>
        <a:p>
          <a:endParaRPr lang="pt-BR"/>
        </a:p>
      </dgm:t>
    </dgm:pt>
    <dgm:pt modelId="{E0AC4E17-A700-467E-A11C-FA6C3D9F70D5}" type="pres">
      <dgm:prSet presAssocID="{A7F1ACCC-49F8-47C0-A6D0-6E9A7E299BF1}" presName="hierChild4" presStyleCnt="0"/>
      <dgm:spPr/>
    </dgm:pt>
    <dgm:pt modelId="{67D266F5-9144-436E-B151-EAB5AB601C7E}" type="pres">
      <dgm:prSet presAssocID="{490A78DC-0606-4AD0-8E80-DE56179AAA3B}" presName="Name37" presStyleLbl="parChTrans1D3" presStyleIdx="0" presStyleCnt="8"/>
      <dgm:spPr/>
      <dgm:t>
        <a:bodyPr/>
        <a:lstStyle/>
        <a:p>
          <a:endParaRPr lang="pt-BR"/>
        </a:p>
      </dgm:t>
    </dgm:pt>
    <dgm:pt modelId="{AA848B67-EB0D-49E8-B8D5-66482D60F8E6}" type="pres">
      <dgm:prSet presAssocID="{0914D6EC-FACD-49D2-9036-C1E880A0B7D9}" presName="hierRoot2" presStyleCnt="0">
        <dgm:presLayoutVars>
          <dgm:hierBranch val="init"/>
        </dgm:presLayoutVars>
      </dgm:prSet>
      <dgm:spPr/>
    </dgm:pt>
    <dgm:pt modelId="{97684730-730C-473D-8741-531BC1AABED6}" type="pres">
      <dgm:prSet presAssocID="{0914D6EC-FACD-49D2-9036-C1E880A0B7D9}" presName="rootComposite" presStyleCnt="0"/>
      <dgm:spPr/>
    </dgm:pt>
    <dgm:pt modelId="{A358CE83-080D-4296-B68A-0C3A702C2FEE}" type="pres">
      <dgm:prSet presAssocID="{0914D6EC-FACD-49D2-9036-C1E880A0B7D9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9F91948-35E7-4F74-A847-5D055A490B9E}" type="pres">
      <dgm:prSet presAssocID="{0914D6EC-FACD-49D2-9036-C1E880A0B7D9}" presName="rootConnector" presStyleLbl="node3" presStyleIdx="0" presStyleCnt="8"/>
      <dgm:spPr/>
      <dgm:t>
        <a:bodyPr/>
        <a:lstStyle/>
        <a:p>
          <a:endParaRPr lang="pt-BR"/>
        </a:p>
      </dgm:t>
    </dgm:pt>
    <dgm:pt modelId="{F12FDE08-8E8A-4364-9F1E-AC4F5F153180}" type="pres">
      <dgm:prSet presAssocID="{0914D6EC-FACD-49D2-9036-C1E880A0B7D9}" presName="hierChild4" presStyleCnt="0"/>
      <dgm:spPr/>
    </dgm:pt>
    <dgm:pt modelId="{757AB7D3-A75B-4E61-92E6-44D7300980E0}" type="pres">
      <dgm:prSet presAssocID="{0914D6EC-FACD-49D2-9036-C1E880A0B7D9}" presName="hierChild5" presStyleCnt="0"/>
      <dgm:spPr/>
    </dgm:pt>
    <dgm:pt modelId="{0F005BB8-326C-4479-B4F2-F1FB2B06DA0F}" type="pres">
      <dgm:prSet presAssocID="{07B034D5-E298-4C6B-BEF0-CCE1245C70E4}" presName="Name37" presStyleLbl="parChTrans1D3" presStyleIdx="1" presStyleCnt="8"/>
      <dgm:spPr/>
      <dgm:t>
        <a:bodyPr/>
        <a:lstStyle/>
        <a:p>
          <a:endParaRPr lang="pt-BR"/>
        </a:p>
      </dgm:t>
    </dgm:pt>
    <dgm:pt modelId="{2517BAF0-502C-44AE-955D-97AB5283DDF5}" type="pres">
      <dgm:prSet presAssocID="{76AF4095-32D3-478C-93E9-D4062A05AFC0}" presName="hierRoot2" presStyleCnt="0">
        <dgm:presLayoutVars>
          <dgm:hierBranch val="init"/>
        </dgm:presLayoutVars>
      </dgm:prSet>
      <dgm:spPr/>
    </dgm:pt>
    <dgm:pt modelId="{7AA5ADDB-3C7B-4E35-BEFC-85C2E649102A}" type="pres">
      <dgm:prSet presAssocID="{76AF4095-32D3-478C-93E9-D4062A05AFC0}" presName="rootComposite" presStyleCnt="0"/>
      <dgm:spPr/>
    </dgm:pt>
    <dgm:pt modelId="{DAF5E5C6-0EB2-448B-B645-E792CD206D22}" type="pres">
      <dgm:prSet presAssocID="{76AF4095-32D3-478C-93E9-D4062A05AFC0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144F5E9-D540-4C66-8630-6D4E9EBA4FFD}" type="pres">
      <dgm:prSet presAssocID="{76AF4095-32D3-478C-93E9-D4062A05AFC0}" presName="rootConnector" presStyleLbl="node3" presStyleIdx="1" presStyleCnt="8"/>
      <dgm:spPr/>
      <dgm:t>
        <a:bodyPr/>
        <a:lstStyle/>
        <a:p>
          <a:endParaRPr lang="pt-BR"/>
        </a:p>
      </dgm:t>
    </dgm:pt>
    <dgm:pt modelId="{9E1A6EBE-659A-49CE-8674-8D7EAD5F1174}" type="pres">
      <dgm:prSet presAssocID="{76AF4095-32D3-478C-93E9-D4062A05AFC0}" presName="hierChild4" presStyleCnt="0"/>
      <dgm:spPr/>
    </dgm:pt>
    <dgm:pt modelId="{F11A2A67-83F6-4A76-AED6-B894A85B417E}" type="pres">
      <dgm:prSet presAssocID="{76AF4095-32D3-478C-93E9-D4062A05AFC0}" presName="hierChild5" presStyleCnt="0"/>
      <dgm:spPr/>
    </dgm:pt>
    <dgm:pt modelId="{EA8C763D-20F0-4AF8-A0F3-E18AAA807223}" type="pres">
      <dgm:prSet presAssocID="{00B920BD-F19C-47A7-9233-57D95EE72C66}" presName="Name37" presStyleLbl="parChTrans1D3" presStyleIdx="2" presStyleCnt="8"/>
      <dgm:spPr/>
      <dgm:t>
        <a:bodyPr/>
        <a:lstStyle/>
        <a:p>
          <a:endParaRPr lang="pt-BR"/>
        </a:p>
      </dgm:t>
    </dgm:pt>
    <dgm:pt modelId="{F058C937-EB15-4196-9271-E0F9AF2B9843}" type="pres">
      <dgm:prSet presAssocID="{EB40E925-0318-4C1F-BD56-E177D5C4ACDA}" presName="hierRoot2" presStyleCnt="0">
        <dgm:presLayoutVars>
          <dgm:hierBranch val="init"/>
        </dgm:presLayoutVars>
      </dgm:prSet>
      <dgm:spPr/>
    </dgm:pt>
    <dgm:pt modelId="{103AFDD2-2D06-4B2B-94A0-805761086A2F}" type="pres">
      <dgm:prSet presAssocID="{EB40E925-0318-4C1F-BD56-E177D5C4ACDA}" presName="rootComposite" presStyleCnt="0"/>
      <dgm:spPr/>
    </dgm:pt>
    <dgm:pt modelId="{F9DE593A-B8F4-49D4-885B-B06D601E61EE}" type="pres">
      <dgm:prSet presAssocID="{EB40E925-0318-4C1F-BD56-E177D5C4ACDA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9660B02-EDF3-4853-970A-8487FFD5047A}" type="pres">
      <dgm:prSet presAssocID="{EB40E925-0318-4C1F-BD56-E177D5C4ACDA}" presName="rootConnector" presStyleLbl="node3" presStyleIdx="2" presStyleCnt="8"/>
      <dgm:spPr/>
      <dgm:t>
        <a:bodyPr/>
        <a:lstStyle/>
        <a:p>
          <a:endParaRPr lang="pt-BR"/>
        </a:p>
      </dgm:t>
    </dgm:pt>
    <dgm:pt modelId="{0BA33EC8-4803-4334-AAF0-3FA3240C5F1E}" type="pres">
      <dgm:prSet presAssocID="{EB40E925-0318-4C1F-BD56-E177D5C4ACDA}" presName="hierChild4" presStyleCnt="0"/>
      <dgm:spPr/>
    </dgm:pt>
    <dgm:pt modelId="{2AE46457-4A6E-4095-9C7F-940424800A96}" type="pres">
      <dgm:prSet presAssocID="{EB40E925-0318-4C1F-BD56-E177D5C4ACDA}" presName="hierChild5" presStyleCnt="0"/>
      <dgm:spPr/>
    </dgm:pt>
    <dgm:pt modelId="{9B5D7289-CE84-45E8-9F29-6D0FAE18A29A}" type="pres">
      <dgm:prSet presAssocID="{A7F1ACCC-49F8-47C0-A6D0-6E9A7E299BF1}" presName="hierChild5" presStyleCnt="0"/>
      <dgm:spPr/>
    </dgm:pt>
    <dgm:pt modelId="{7BCA8A4A-B76F-4212-AF2A-4C633933277E}" type="pres">
      <dgm:prSet presAssocID="{C2374F2A-12FF-45F1-8D14-709330AD67EB}" presName="Name37" presStyleLbl="parChTrans1D2" presStyleIdx="1" presStyleCnt="3"/>
      <dgm:spPr/>
      <dgm:t>
        <a:bodyPr/>
        <a:lstStyle/>
        <a:p>
          <a:endParaRPr lang="pt-BR"/>
        </a:p>
      </dgm:t>
    </dgm:pt>
    <dgm:pt modelId="{3C47B0B2-EAF6-41F4-B492-AE15C86CDDF7}" type="pres">
      <dgm:prSet presAssocID="{4C5CB5E0-8761-4193-9DAE-5F1A5DC534FC}" presName="hierRoot2" presStyleCnt="0">
        <dgm:presLayoutVars>
          <dgm:hierBranch val="init"/>
        </dgm:presLayoutVars>
      </dgm:prSet>
      <dgm:spPr/>
    </dgm:pt>
    <dgm:pt modelId="{A9E5ECA6-B697-4AFA-8A34-F2EA9D0EA499}" type="pres">
      <dgm:prSet presAssocID="{4C5CB5E0-8761-4193-9DAE-5F1A5DC534FC}" presName="rootComposite" presStyleCnt="0"/>
      <dgm:spPr/>
    </dgm:pt>
    <dgm:pt modelId="{CB122AD2-D9BD-47FE-9A80-87DE4192F58E}" type="pres">
      <dgm:prSet presAssocID="{4C5CB5E0-8761-4193-9DAE-5F1A5DC534FC}" presName="rootText" presStyleLbl="node2" presStyleIdx="1" presStyleCnt="3">
        <dgm:presLayoutVars>
          <dgm:chPref val="3"/>
        </dgm:presLayoutVars>
      </dgm:prSet>
      <dgm:spPr>
        <a:xfrm>
          <a:off x="1781412" y="745497"/>
          <a:ext cx="1046490" cy="523245"/>
        </a:xfrm>
        <a:prstGeom prst="roundRect">
          <a:avLst/>
        </a:prstGeom>
      </dgm:spPr>
      <dgm:t>
        <a:bodyPr/>
        <a:lstStyle/>
        <a:p>
          <a:endParaRPr lang="pt-BR"/>
        </a:p>
      </dgm:t>
    </dgm:pt>
    <dgm:pt modelId="{5379E9CA-B2AE-4993-BE70-7827CD61AFDE}" type="pres">
      <dgm:prSet presAssocID="{4C5CB5E0-8761-4193-9DAE-5F1A5DC534FC}" presName="rootConnector" presStyleLbl="node2" presStyleIdx="1" presStyleCnt="3"/>
      <dgm:spPr/>
      <dgm:t>
        <a:bodyPr/>
        <a:lstStyle/>
        <a:p>
          <a:endParaRPr lang="pt-BR"/>
        </a:p>
      </dgm:t>
    </dgm:pt>
    <dgm:pt modelId="{6877C66B-0E36-4E40-BFEE-BE720E053A1E}" type="pres">
      <dgm:prSet presAssocID="{4C5CB5E0-8761-4193-9DAE-5F1A5DC534FC}" presName="hierChild4" presStyleCnt="0"/>
      <dgm:spPr/>
    </dgm:pt>
    <dgm:pt modelId="{B78E1AAC-1578-4D8B-9303-4E70980A4116}" type="pres">
      <dgm:prSet presAssocID="{3C11EC5A-A039-47A2-98AA-5357FD767662}" presName="Name37" presStyleLbl="parChTrans1D3" presStyleIdx="3" presStyleCnt="8"/>
      <dgm:spPr/>
      <dgm:t>
        <a:bodyPr/>
        <a:lstStyle/>
        <a:p>
          <a:endParaRPr lang="pt-BR"/>
        </a:p>
      </dgm:t>
    </dgm:pt>
    <dgm:pt modelId="{BF9C4D8C-3E83-40AB-A16D-29C61D75916B}" type="pres">
      <dgm:prSet presAssocID="{53389730-3FB1-48B0-9A34-D706842828BD}" presName="hierRoot2" presStyleCnt="0">
        <dgm:presLayoutVars>
          <dgm:hierBranch val="init"/>
        </dgm:presLayoutVars>
      </dgm:prSet>
      <dgm:spPr/>
    </dgm:pt>
    <dgm:pt modelId="{88E6FFA5-7564-43AD-B4DA-CB2C83C96714}" type="pres">
      <dgm:prSet presAssocID="{53389730-3FB1-48B0-9A34-D706842828BD}" presName="rootComposite" presStyleCnt="0"/>
      <dgm:spPr/>
    </dgm:pt>
    <dgm:pt modelId="{0D8EE52E-8ADE-450A-AF69-58D61FA83E6F}" type="pres">
      <dgm:prSet presAssocID="{53389730-3FB1-48B0-9A34-D706842828BD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26EEAE8-4CFF-409E-B95F-C4C9836E5C0D}" type="pres">
      <dgm:prSet presAssocID="{53389730-3FB1-48B0-9A34-D706842828BD}" presName="rootConnector" presStyleLbl="node3" presStyleIdx="3" presStyleCnt="8"/>
      <dgm:spPr/>
      <dgm:t>
        <a:bodyPr/>
        <a:lstStyle/>
        <a:p>
          <a:endParaRPr lang="pt-BR"/>
        </a:p>
      </dgm:t>
    </dgm:pt>
    <dgm:pt modelId="{A6AD0DE4-3CCE-4592-9DDE-9A05E1F638F1}" type="pres">
      <dgm:prSet presAssocID="{53389730-3FB1-48B0-9A34-D706842828BD}" presName="hierChild4" presStyleCnt="0"/>
      <dgm:spPr/>
    </dgm:pt>
    <dgm:pt modelId="{284F7094-44FC-44B0-8998-F3801AB228F3}" type="pres">
      <dgm:prSet presAssocID="{53389730-3FB1-48B0-9A34-D706842828BD}" presName="hierChild5" presStyleCnt="0"/>
      <dgm:spPr/>
    </dgm:pt>
    <dgm:pt modelId="{4FE7DC05-D930-4FCC-9031-76FF49DB2153}" type="pres">
      <dgm:prSet presAssocID="{1E4A75C9-E4C4-4969-ABBB-FFAAA4B01A70}" presName="Name37" presStyleLbl="parChTrans1D3" presStyleIdx="4" presStyleCnt="8"/>
      <dgm:spPr/>
      <dgm:t>
        <a:bodyPr/>
        <a:lstStyle/>
        <a:p>
          <a:endParaRPr lang="pt-BR"/>
        </a:p>
      </dgm:t>
    </dgm:pt>
    <dgm:pt modelId="{6731C1D4-D651-46E4-9B5C-BB319AAAA340}" type="pres">
      <dgm:prSet presAssocID="{F77D0430-D0B5-46B3-820A-AFB2C8C19A07}" presName="hierRoot2" presStyleCnt="0">
        <dgm:presLayoutVars>
          <dgm:hierBranch val="init"/>
        </dgm:presLayoutVars>
      </dgm:prSet>
      <dgm:spPr/>
    </dgm:pt>
    <dgm:pt modelId="{6B470D49-03E4-4A9D-89A9-760B2A7E5430}" type="pres">
      <dgm:prSet presAssocID="{F77D0430-D0B5-46B3-820A-AFB2C8C19A07}" presName="rootComposite" presStyleCnt="0"/>
      <dgm:spPr/>
    </dgm:pt>
    <dgm:pt modelId="{040B625B-5E7A-4B2C-8757-AF52777D12E6}" type="pres">
      <dgm:prSet presAssocID="{F77D0430-D0B5-46B3-820A-AFB2C8C19A07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B785F9-1AE7-4598-9AD2-12B07BF609A9}" type="pres">
      <dgm:prSet presAssocID="{F77D0430-D0B5-46B3-820A-AFB2C8C19A07}" presName="rootConnector" presStyleLbl="node3" presStyleIdx="4" presStyleCnt="8"/>
      <dgm:spPr/>
      <dgm:t>
        <a:bodyPr/>
        <a:lstStyle/>
        <a:p>
          <a:endParaRPr lang="pt-BR"/>
        </a:p>
      </dgm:t>
    </dgm:pt>
    <dgm:pt modelId="{CDD7F384-EA6E-46FD-A22C-8CDE64C8FE5F}" type="pres">
      <dgm:prSet presAssocID="{F77D0430-D0B5-46B3-820A-AFB2C8C19A07}" presName="hierChild4" presStyleCnt="0"/>
      <dgm:spPr/>
    </dgm:pt>
    <dgm:pt modelId="{BA50B3A3-1344-4CF3-A139-BF977A38B83F}" type="pres">
      <dgm:prSet presAssocID="{F77D0430-D0B5-46B3-820A-AFB2C8C19A07}" presName="hierChild5" presStyleCnt="0"/>
      <dgm:spPr/>
    </dgm:pt>
    <dgm:pt modelId="{D1125C01-3C5A-41FA-ACE1-AF9481CF9C1D}" type="pres">
      <dgm:prSet presAssocID="{99F2331A-D63B-4E2D-8136-968FD13E27DE}" presName="Name37" presStyleLbl="parChTrans1D3" presStyleIdx="5" presStyleCnt="8"/>
      <dgm:spPr/>
      <dgm:t>
        <a:bodyPr/>
        <a:lstStyle/>
        <a:p>
          <a:endParaRPr lang="pt-BR"/>
        </a:p>
      </dgm:t>
    </dgm:pt>
    <dgm:pt modelId="{5CCEEEE3-5ADF-45DC-AEAD-0161FCE471DE}" type="pres">
      <dgm:prSet presAssocID="{9496899E-F04A-4108-86FE-506E4654756D}" presName="hierRoot2" presStyleCnt="0">
        <dgm:presLayoutVars>
          <dgm:hierBranch val="init"/>
        </dgm:presLayoutVars>
      </dgm:prSet>
      <dgm:spPr/>
    </dgm:pt>
    <dgm:pt modelId="{F74931B2-1EF7-4283-8B12-5F4C9A1CB729}" type="pres">
      <dgm:prSet presAssocID="{9496899E-F04A-4108-86FE-506E4654756D}" presName="rootComposite" presStyleCnt="0"/>
      <dgm:spPr/>
    </dgm:pt>
    <dgm:pt modelId="{9FC974A1-69B0-443B-921A-774EB0324CBB}" type="pres">
      <dgm:prSet presAssocID="{9496899E-F04A-4108-86FE-506E4654756D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A32D36F-D0F0-4A13-9229-FC695C78D82E}" type="pres">
      <dgm:prSet presAssocID="{9496899E-F04A-4108-86FE-506E4654756D}" presName="rootConnector" presStyleLbl="node3" presStyleIdx="5" presStyleCnt="8"/>
      <dgm:spPr/>
      <dgm:t>
        <a:bodyPr/>
        <a:lstStyle/>
        <a:p>
          <a:endParaRPr lang="pt-BR"/>
        </a:p>
      </dgm:t>
    </dgm:pt>
    <dgm:pt modelId="{90451D80-4BC5-4DD7-96A3-8EDB6EC16FD4}" type="pres">
      <dgm:prSet presAssocID="{9496899E-F04A-4108-86FE-506E4654756D}" presName="hierChild4" presStyleCnt="0"/>
      <dgm:spPr/>
    </dgm:pt>
    <dgm:pt modelId="{61D54FFB-1E44-48F0-B7D9-5C27581F068F}" type="pres">
      <dgm:prSet presAssocID="{9496899E-F04A-4108-86FE-506E4654756D}" presName="hierChild5" presStyleCnt="0"/>
      <dgm:spPr/>
    </dgm:pt>
    <dgm:pt modelId="{5E839CC7-DB8B-49DE-B357-2E31CA1B66B9}" type="pres">
      <dgm:prSet presAssocID="{4C5CB5E0-8761-4193-9DAE-5F1A5DC534FC}" presName="hierChild5" presStyleCnt="0"/>
      <dgm:spPr/>
    </dgm:pt>
    <dgm:pt modelId="{AAFE7789-AB20-4656-A267-B8504C5A72B0}" type="pres">
      <dgm:prSet presAssocID="{25FA615E-ADC9-49C7-BE1A-E05DCD00FFE5}" presName="Name37" presStyleLbl="parChTrans1D2" presStyleIdx="2" presStyleCnt="3"/>
      <dgm:spPr/>
      <dgm:t>
        <a:bodyPr/>
        <a:lstStyle/>
        <a:p>
          <a:endParaRPr lang="pt-BR"/>
        </a:p>
      </dgm:t>
    </dgm:pt>
    <dgm:pt modelId="{85C93E39-9BDE-43DB-B716-1971C8705073}" type="pres">
      <dgm:prSet presAssocID="{471F596C-D690-4655-AE40-957900F19894}" presName="hierRoot2" presStyleCnt="0">
        <dgm:presLayoutVars>
          <dgm:hierBranch val="init"/>
        </dgm:presLayoutVars>
      </dgm:prSet>
      <dgm:spPr/>
    </dgm:pt>
    <dgm:pt modelId="{6E017504-331D-409C-A76E-DDB15585C47A}" type="pres">
      <dgm:prSet presAssocID="{471F596C-D690-4655-AE40-957900F19894}" presName="rootComposite" presStyleCnt="0"/>
      <dgm:spPr/>
    </dgm:pt>
    <dgm:pt modelId="{D252FC3F-4EAD-41F0-8D94-A3A1D60F3069}" type="pres">
      <dgm:prSet presAssocID="{471F596C-D690-4655-AE40-957900F19894}" presName="rootText" presStyleLbl="node2" presStyleIdx="2" presStyleCnt="3">
        <dgm:presLayoutVars>
          <dgm:chPref val="3"/>
        </dgm:presLayoutVars>
      </dgm:prSet>
      <dgm:spPr>
        <a:xfrm>
          <a:off x="3047665" y="745497"/>
          <a:ext cx="1046490" cy="523245"/>
        </a:xfrm>
        <a:prstGeom prst="roundRect">
          <a:avLst/>
        </a:prstGeom>
      </dgm:spPr>
      <dgm:t>
        <a:bodyPr/>
        <a:lstStyle/>
        <a:p>
          <a:endParaRPr lang="pt-BR"/>
        </a:p>
      </dgm:t>
    </dgm:pt>
    <dgm:pt modelId="{821D95A6-FA60-40CB-87C9-05A8A0DAC910}" type="pres">
      <dgm:prSet presAssocID="{471F596C-D690-4655-AE40-957900F19894}" presName="rootConnector" presStyleLbl="node2" presStyleIdx="2" presStyleCnt="3"/>
      <dgm:spPr/>
      <dgm:t>
        <a:bodyPr/>
        <a:lstStyle/>
        <a:p>
          <a:endParaRPr lang="pt-BR"/>
        </a:p>
      </dgm:t>
    </dgm:pt>
    <dgm:pt modelId="{173134D7-685F-4AF2-89F0-62D2C8A237F8}" type="pres">
      <dgm:prSet presAssocID="{471F596C-D690-4655-AE40-957900F19894}" presName="hierChild4" presStyleCnt="0"/>
      <dgm:spPr/>
    </dgm:pt>
    <dgm:pt modelId="{B958A740-6A29-44A8-B73D-C3ED01F042FB}" type="pres">
      <dgm:prSet presAssocID="{A3B75273-4379-4EE3-96A5-6A4655406CD3}" presName="Name37" presStyleLbl="parChTrans1D3" presStyleIdx="6" presStyleCnt="8"/>
      <dgm:spPr/>
      <dgm:t>
        <a:bodyPr/>
        <a:lstStyle/>
        <a:p>
          <a:endParaRPr lang="pt-BR"/>
        </a:p>
      </dgm:t>
    </dgm:pt>
    <dgm:pt modelId="{2CE9CBA4-34CD-4FE3-AA0B-C7DBD839D4FF}" type="pres">
      <dgm:prSet presAssocID="{14689059-7687-4FFE-9E12-5F00367BDEF5}" presName="hierRoot2" presStyleCnt="0">
        <dgm:presLayoutVars>
          <dgm:hierBranch val="init"/>
        </dgm:presLayoutVars>
      </dgm:prSet>
      <dgm:spPr/>
    </dgm:pt>
    <dgm:pt modelId="{6F77F515-2DDE-43BB-9468-16A1397C59B4}" type="pres">
      <dgm:prSet presAssocID="{14689059-7687-4FFE-9E12-5F00367BDEF5}" presName="rootComposite" presStyleCnt="0"/>
      <dgm:spPr/>
    </dgm:pt>
    <dgm:pt modelId="{EDF80B8D-04B4-43A3-B158-E1BA477D21DB}" type="pres">
      <dgm:prSet presAssocID="{14689059-7687-4FFE-9E12-5F00367BDEF5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28B2EF4-BE0B-4DF3-99A9-9213D9F78D37}" type="pres">
      <dgm:prSet presAssocID="{14689059-7687-4FFE-9E12-5F00367BDEF5}" presName="rootConnector" presStyleLbl="node3" presStyleIdx="6" presStyleCnt="8"/>
      <dgm:spPr/>
      <dgm:t>
        <a:bodyPr/>
        <a:lstStyle/>
        <a:p>
          <a:endParaRPr lang="pt-BR"/>
        </a:p>
      </dgm:t>
    </dgm:pt>
    <dgm:pt modelId="{AFADFEBA-6880-4B14-8961-E49D4E1820BC}" type="pres">
      <dgm:prSet presAssocID="{14689059-7687-4FFE-9E12-5F00367BDEF5}" presName="hierChild4" presStyleCnt="0"/>
      <dgm:spPr/>
    </dgm:pt>
    <dgm:pt modelId="{8882EBC9-651B-4FC5-9C0F-B7D4BDB29AE1}" type="pres">
      <dgm:prSet presAssocID="{14689059-7687-4FFE-9E12-5F00367BDEF5}" presName="hierChild5" presStyleCnt="0"/>
      <dgm:spPr/>
    </dgm:pt>
    <dgm:pt modelId="{6A4F9A9D-F5E0-4EE2-BADA-678EF1BF4B2C}" type="pres">
      <dgm:prSet presAssocID="{8613701A-4C09-4B54-A28E-74B22D15DE71}" presName="Name37" presStyleLbl="parChTrans1D3" presStyleIdx="7" presStyleCnt="8"/>
      <dgm:spPr/>
      <dgm:t>
        <a:bodyPr/>
        <a:lstStyle/>
        <a:p>
          <a:endParaRPr lang="pt-BR"/>
        </a:p>
      </dgm:t>
    </dgm:pt>
    <dgm:pt modelId="{33BB8C6A-2519-40C3-B288-03689DA24E16}" type="pres">
      <dgm:prSet presAssocID="{A61C7103-5F31-4B63-8649-28932E2B9091}" presName="hierRoot2" presStyleCnt="0">
        <dgm:presLayoutVars>
          <dgm:hierBranch val="init"/>
        </dgm:presLayoutVars>
      </dgm:prSet>
      <dgm:spPr/>
    </dgm:pt>
    <dgm:pt modelId="{4D917E1C-98D7-4DB9-B0F5-EEFEF87F4243}" type="pres">
      <dgm:prSet presAssocID="{A61C7103-5F31-4B63-8649-28932E2B9091}" presName="rootComposite" presStyleCnt="0"/>
      <dgm:spPr/>
    </dgm:pt>
    <dgm:pt modelId="{71DCAFA0-610C-4F7E-BAF4-8EFCC9C60A25}" type="pres">
      <dgm:prSet presAssocID="{A61C7103-5F31-4B63-8649-28932E2B9091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816ABD9-07BD-460B-8750-162D129FFB00}" type="pres">
      <dgm:prSet presAssocID="{A61C7103-5F31-4B63-8649-28932E2B9091}" presName="rootConnector" presStyleLbl="node3" presStyleIdx="7" presStyleCnt="8"/>
      <dgm:spPr/>
      <dgm:t>
        <a:bodyPr/>
        <a:lstStyle/>
        <a:p>
          <a:endParaRPr lang="pt-BR"/>
        </a:p>
      </dgm:t>
    </dgm:pt>
    <dgm:pt modelId="{E63780D4-C1F1-4BBF-A65F-5B62D622AFC8}" type="pres">
      <dgm:prSet presAssocID="{A61C7103-5F31-4B63-8649-28932E2B9091}" presName="hierChild4" presStyleCnt="0"/>
      <dgm:spPr/>
    </dgm:pt>
    <dgm:pt modelId="{084F1776-1A1A-44DF-88F4-61D74DFEF613}" type="pres">
      <dgm:prSet presAssocID="{A61C7103-5F31-4B63-8649-28932E2B9091}" presName="hierChild5" presStyleCnt="0"/>
      <dgm:spPr/>
    </dgm:pt>
    <dgm:pt modelId="{71270E8B-3C35-4557-AE8F-B92353D814B4}" type="pres">
      <dgm:prSet presAssocID="{471F596C-D690-4655-AE40-957900F19894}" presName="hierChild5" presStyleCnt="0"/>
      <dgm:spPr/>
    </dgm:pt>
    <dgm:pt modelId="{9089BDCD-ED3E-4966-9DA9-9046181AD357}" type="pres">
      <dgm:prSet presAssocID="{75524AF4-AC6E-4292-82B1-BC76DB12B4AC}" presName="hierChild3" presStyleCnt="0"/>
      <dgm:spPr/>
    </dgm:pt>
  </dgm:ptLst>
  <dgm:cxnLst>
    <dgm:cxn modelId="{E887607A-230A-4B8D-9368-DFC8A605193A}" type="presOf" srcId="{53389730-3FB1-48B0-9A34-D706842828BD}" destId="{E26EEAE8-4CFF-409E-B95F-C4C9836E5C0D}" srcOrd="1" destOrd="0" presId="urn:microsoft.com/office/officeart/2005/8/layout/orgChart1"/>
    <dgm:cxn modelId="{152653EE-1C73-4772-8B8C-76052187296B}" type="presOf" srcId="{F77D0430-D0B5-46B3-820A-AFB2C8C19A07}" destId="{040B625B-5E7A-4B2C-8757-AF52777D12E6}" srcOrd="0" destOrd="0" presId="urn:microsoft.com/office/officeart/2005/8/layout/orgChart1"/>
    <dgm:cxn modelId="{6C8BF26C-73CC-4D12-B45E-E3A049700947}" type="presOf" srcId="{A61C7103-5F31-4B63-8649-28932E2B9091}" destId="{71DCAFA0-610C-4F7E-BAF4-8EFCC9C60A25}" srcOrd="0" destOrd="0" presId="urn:microsoft.com/office/officeart/2005/8/layout/orgChart1"/>
    <dgm:cxn modelId="{8F56E4EA-5A57-4756-AF8B-9A08BCC0EC42}" type="presOf" srcId="{99F2331A-D63B-4E2D-8136-968FD13E27DE}" destId="{D1125C01-3C5A-41FA-ACE1-AF9481CF9C1D}" srcOrd="0" destOrd="0" presId="urn:microsoft.com/office/officeart/2005/8/layout/orgChart1"/>
    <dgm:cxn modelId="{135137CF-A599-41F2-A843-ECA5B280C9B1}" srcId="{A7F1ACCC-49F8-47C0-A6D0-6E9A7E299BF1}" destId="{0914D6EC-FACD-49D2-9036-C1E880A0B7D9}" srcOrd="0" destOrd="0" parTransId="{490A78DC-0606-4AD0-8E80-DE56179AAA3B}" sibTransId="{4E964E2D-2A3A-4667-A4AB-342B53CC3A52}"/>
    <dgm:cxn modelId="{855D079F-579B-4E08-AAD2-A101265A98D6}" srcId="{AFFC30FB-ED45-422A-BB03-2BD0ED22AC2A}" destId="{75524AF4-AC6E-4292-82B1-BC76DB12B4AC}" srcOrd="0" destOrd="0" parTransId="{BCE246A1-2C09-4B8E-B8CB-B0B0CB2708AA}" sibTransId="{107656F1-A449-4D7F-8DB0-2DA2E3313460}"/>
    <dgm:cxn modelId="{A7FB3AB7-F42E-4656-9AF2-B2C50CFDC3B6}" type="presOf" srcId="{EB40E925-0318-4C1F-BD56-E177D5C4ACDA}" destId="{E9660B02-EDF3-4853-970A-8487FFD5047A}" srcOrd="1" destOrd="0" presId="urn:microsoft.com/office/officeart/2005/8/layout/orgChart1"/>
    <dgm:cxn modelId="{00CC68A7-E12F-49D0-86EF-4C518B5168CD}" type="presOf" srcId="{A7F1ACCC-49F8-47C0-A6D0-6E9A7E299BF1}" destId="{8FC3EB55-EF7B-452C-A00E-150A5ED9953B}" srcOrd="1" destOrd="0" presId="urn:microsoft.com/office/officeart/2005/8/layout/orgChart1"/>
    <dgm:cxn modelId="{E09613D5-F670-42CD-A09A-D9513B106298}" type="presOf" srcId="{14689059-7687-4FFE-9E12-5F00367BDEF5}" destId="{EDF80B8D-04B4-43A3-B158-E1BA477D21DB}" srcOrd="0" destOrd="0" presId="urn:microsoft.com/office/officeart/2005/8/layout/orgChart1"/>
    <dgm:cxn modelId="{C6E4740F-D360-4C7D-A361-CE8957A7C7EF}" type="presOf" srcId="{A3B75273-4379-4EE3-96A5-6A4655406CD3}" destId="{B958A740-6A29-44A8-B73D-C3ED01F042FB}" srcOrd="0" destOrd="0" presId="urn:microsoft.com/office/officeart/2005/8/layout/orgChart1"/>
    <dgm:cxn modelId="{4EC1F157-F230-4E1F-942F-9B10C91FBC0B}" type="presOf" srcId="{490A78DC-0606-4AD0-8E80-DE56179AAA3B}" destId="{67D266F5-9144-436E-B151-EAB5AB601C7E}" srcOrd="0" destOrd="0" presId="urn:microsoft.com/office/officeart/2005/8/layout/orgChart1"/>
    <dgm:cxn modelId="{83058CF1-0936-400E-B21B-1C3B8DFB7A95}" type="presOf" srcId="{1E4A75C9-E4C4-4969-ABBB-FFAAA4B01A70}" destId="{4FE7DC05-D930-4FCC-9031-76FF49DB2153}" srcOrd="0" destOrd="0" presId="urn:microsoft.com/office/officeart/2005/8/layout/orgChart1"/>
    <dgm:cxn modelId="{84AA9EE6-DB3F-4247-BBE9-9958D71EA084}" srcId="{4C5CB5E0-8761-4193-9DAE-5F1A5DC534FC}" destId="{F77D0430-D0B5-46B3-820A-AFB2C8C19A07}" srcOrd="1" destOrd="0" parTransId="{1E4A75C9-E4C4-4969-ABBB-FFAAA4B01A70}" sibTransId="{2B0566FD-45CD-4182-9141-3DA3DC6EB270}"/>
    <dgm:cxn modelId="{537DBBA6-342C-4C23-B4E6-911A4AD026EE}" srcId="{75524AF4-AC6E-4292-82B1-BC76DB12B4AC}" destId="{4C5CB5E0-8761-4193-9DAE-5F1A5DC534FC}" srcOrd="1" destOrd="0" parTransId="{C2374F2A-12FF-45F1-8D14-709330AD67EB}" sibTransId="{32C5C427-0C35-45C1-8B37-373E0F6F6E59}"/>
    <dgm:cxn modelId="{FD980A49-FAA4-4820-91AC-3F7882D68FA9}" type="presOf" srcId="{75524AF4-AC6E-4292-82B1-BC76DB12B4AC}" destId="{BE4F63BC-B547-47D7-9641-8B84606224CA}" srcOrd="0" destOrd="0" presId="urn:microsoft.com/office/officeart/2005/8/layout/orgChart1"/>
    <dgm:cxn modelId="{6DCDB6DA-98D1-433D-9F50-2CBD4B216896}" type="presOf" srcId="{3C11EC5A-A039-47A2-98AA-5357FD767662}" destId="{B78E1AAC-1578-4D8B-9303-4E70980A4116}" srcOrd="0" destOrd="0" presId="urn:microsoft.com/office/officeart/2005/8/layout/orgChart1"/>
    <dgm:cxn modelId="{9DB42B69-0083-441C-B945-5941F30B146F}" type="presOf" srcId="{9496899E-F04A-4108-86FE-506E4654756D}" destId="{EA32D36F-D0F0-4A13-9229-FC695C78D82E}" srcOrd="1" destOrd="0" presId="urn:microsoft.com/office/officeart/2005/8/layout/orgChart1"/>
    <dgm:cxn modelId="{0E15C5F0-0357-4DA4-8332-25AF7C136854}" type="presOf" srcId="{00B920BD-F19C-47A7-9233-57D95EE72C66}" destId="{EA8C763D-20F0-4AF8-A0F3-E18AAA807223}" srcOrd="0" destOrd="0" presId="urn:microsoft.com/office/officeart/2005/8/layout/orgChart1"/>
    <dgm:cxn modelId="{EEBED310-6F52-4B19-913C-10E0FC52DE67}" type="presOf" srcId="{76AF4095-32D3-478C-93E9-D4062A05AFC0}" destId="{3144F5E9-D540-4C66-8630-6D4E9EBA4FFD}" srcOrd="1" destOrd="0" presId="urn:microsoft.com/office/officeart/2005/8/layout/orgChart1"/>
    <dgm:cxn modelId="{CB9AACD5-7D9D-4BCA-AB27-1261AB76FA89}" type="presOf" srcId="{A61C7103-5F31-4B63-8649-28932E2B9091}" destId="{5816ABD9-07BD-460B-8750-162D129FFB00}" srcOrd="1" destOrd="0" presId="urn:microsoft.com/office/officeart/2005/8/layout/orgChart1"/>
    <dgm:cxn modelId="{88C6B73C-E178-45B8-9D7F-67065C220BE9}" type="presOf" srcId="{AC053AFB-3000-44A8-8E04-E154E60C0562}" destId="{3BDB5442-FE87-4CB5-9348-76137BC5FAD0}" srcOrd="0" destOrd="0" presId="urn:microsoft.com/office/officeart/2005/8/layout/orgChart1"/>
    <dgm:cxn modelId="{DEE7ADC8-1801-42D6-99E5-11825598301A}" type="presOf" srcId="{8613701A-4C09-4B54-A28E-74B22D15DE71}" destId="{6A4F9A9D-F5E0-4EE2-BADA-678EF1BF4B2C}" srcOrd="0" destOrd="0" presId="urn:microsoft.com/office/officeart/2005/8/layout/orgChart1"/>
    <dgm:cxn modelId="{00FD05F4-9DD7-4E8E-8D38-8D25F7990D4F}" srcId="{75524AF4-AC6E-4292-82B1-BC76DB12B4AC}" destId="{A7F1ACCC-49F8-47C0-A6D0-6E9A7E299BF1}" srcOrd="0" destOrd="0" parTransId="{AC053AFB-3000-44A8-8E04-E154E60C0562}" sibTransId="{3E64CE67-87D1-49D3-9531-AE39D5D81610}"/>
    <dgm:cxn modelId="{7DCD29D6-F653-45BC-BFDC-928EA1120F13}" srcId="{4C5CB5E0-8761-4193-9DAE-5F1A5DC534FC}" destId="{9496899E-F04A-4108-86FE-506E4654756D}" srcOrd="2" destOrd="0" parTransId="{99F2331A-D63B-4E2D-8136-968FD13E27DE}" sibTransId="{D24BDCEF-B2F3-4F7E-ABD3-14C9F086DD81}"/>
    <dgm:cxn modelId="{02F759EC-CACF-4542-8145-EC339AF277F5}" type="presOf" srcId="{53389730-3FB1-48B0-9A34-D706842828BD}" destId="{0D8EE52E-8ADE-450A-AF69-58D61FA83E6F}" srcOrd="0" destOrd="0" presId="urn:microsoft.com/office/officeart/2005/8/layout/orgChart1"/>
    <dgm:cxn modelId="{9AA5BFCA-988F-48C7-9598-1BD527753895}" srcId="{471F596C-D690-4655-AE40-957900F19894}" destId="{14689059-7687-4FFE-9E12-5F00367BDEF5}" srcOrd="0" destOrd="0" parTransId="{A3B75273-4379-4EE3-96A5-6A4655406CD3}" sibTransId="{5C04A91F-A66F-4948-85A7-F5F8FD792661}"/>
    <dgm:cxn modelId="{02E8D680-E5A6-48C4-BBAC-7346E343CB64}" type="presOf" srcId="{F77D0430-D0B5-46B3-820A-AFB2C8C19A07}" destId="{33B785F9-1AE7-4598-9AD2-12B07BF609A9}" srcOrd="1" destOrd="0" presId="urn:microsoft.com/office/officeart/2005/8/layout/orgChart1"/>
    <dgm:cxn modelId="{1F07A1CF-676D-4F74-ABB5-3A31ADC9A325}" type="presOf" srcId="{EB40E925-0318-4C1F-BD56-E177D5C4ACDA}" destId="{F9DE593A-B8F4-49D4-885B-B06D601E61EE}" srcOrd="0" destOrd="0" presId="urn:microsoft.com/office/officeart/2005/8/layout/orgChart1"/>
    <dgm:cxn modelId="{E2F1351C-69B3-48BC-970D-4BFC8249B7E7}" type="presOf" srcId="{471F596C-D690-4655-AE40-957900F19894}" destId="{D252FC3F-4EAD-41F0-8D94-A3A1D60F3069}" srcOrd="0" destOrd="0" presId="urn:microsoft.com/office/officeart/2005/8/layout/orgChart1"/>
    <dgm:cxn modelId="{003F0525-B5E4-4548-B733-3DBCEE4F3FA9}" type="presOf" srcId="{C2374F2A-12FF-45F1-8D14-709330AD67EB}" destId="{7BCA8A4A-B76F-4212-AF2A-4C633933277E}" srcOrd="0" destOrd="0" presId="urn:microsoft.com/office/officeart/2005/8/layout/orgChart1"/>
    <dgm:cxn modelId="{03CCE5DC-7914-4FF9-88A2-9FC40591BF3C}" srcId="{A7F1ACCC-49F8-47C0-A6D0-6E9A7E299BF1}" destId="{EB40E925-0318-4C1F-BD56-E177D5C4ACDA}" srcOrd="2" destOrd="0" parTransId="{00B920BD-F19C-47A7-9233-57D95EE72C66}" sibTransId="{8E37A2BF-5DCB-4688-881D-CC86BF08DC0C}"/>
    <dgm:cxn modelId="{EFF41C50-0E90-492A-992A-172D39007A5F}" type="presOf" srcId="{25FA615E-ADC9-49C7-BE1A-E05DCD00FFE5}" destId="{AAFE7789-AB20-4656-A267-B8504C5A72B0}" srcOrd="0" destOrd="0" presId="urn:microsoft.com/office/officeart/2005/8/layout/orgChart1"/>
    <dgm:cxn modelId="{47543175-5D54-452F-84C8-F49F1EEADBD2}" type="presOf" srcId="{0914D6EC-FACD-49D2-9036-C1E880A0B7D9}" destId="{99F91948-35E7-4F74-A847-5D055A490B9E}" srcOrd="1" destOrd="0" presId="urn:microsoft.com/office/officeart/2005/8/layout/orgChart1"/>
    <dgm:cxn modelId="{3E31CD2C-68BA-49C4-926A-D635FA0B0A05}" type="presOf" srcId="{471F596C-D690-4655-AE40-957900F19894}" destId="{821D95A6-FA60-40CB-87C9-05A8A0DAC910}" srcOrd="1" destOrd="0" presId="urn:microsoft.com/office/officeart/2005/8/layout/orgChart1"/>
    <dgm:cxn modelId="{A47E2781-CA77-43B2-86D1-AEEBF6788D68}" type="presOf" srcId="{4C5CB5E0-8761-4193-9DAE-5F1A5DC534FC}" destId="{CB122AD2-D9BD-47FE-9A80-87DE4192F58E}" srcOrd="0" destOrd="0" presId="urn:microsoft.com/office/officeart/2005/8/layout/orgChart1"/>
    <dgm:cxn modelId="{43BFE1F2-8F3C-4775-BF37-0257091E1D48}" srcId="{A7F1ACCC-49F8-47C0-A6D0-6E9A7E299BF1}" destId="{76AF4095-32D3-478C-93E9-D4062A05AFC0}" srcOrd="1" destOrd="0" parTransId="{07B034D5-E298-4C6B-BEF0-CCE1245C70E4}" sibTransId="{4FF67845-E327-410B-BECA-A18372566D8D}"/>
    <dgm:cxn modelId="{CBB7D0DC-5207-4C07-B06B-185C60C9BBDB}" srcId="{75524AF4-AC6E-4292-82B1-BC76DB12B4AC}" destId="{471F596C-D690-4655-AE40-957900F19894}" srcOrd="2" destOrd="0" parTransId="{25FA615E-ADC9-49C7-BE1A-E05DCD00FFE5}" sibTransId="{744378D9-2C83-41AE-9A8C-3F0EFE739B10}"/>
    <dgm:cxn modelId="{A12523A6-1BC3-49EC-BFC6-EEAD7B8442DE}" srcId="{471F596C-D690-4655-AE40-957900F19894}" destId="{A61C7103-5F31-4B63-8649-28932E2B9091}" srcOrd="1" destOrd="0" parTransId="{8613701A-4C09-4B54-A28E-74B22D15DE71}" sibTransId="{459FED39-E002-4DC4-92E4-BDE9C1FB6607}"/>
    <dgm:cxn modelId="{FF4B5187-A954-4B87-97D9-976E91BB0BB0}" type="presOf" srcId="{75524AF4-AC6E-4292-82B1-BC76DB12B4AC}" destId="{2DA5F5D8-68C7-471A-8885-39E5E33337E9}" srcOrd="1" destOrd="0" presId="urn:microsoft.com/office/officeart/2005/8/layout/orgChart1"/>
    <dgm:cxn modelId="{0ED33ABF-4B2C-4425-8FA7-BDE43633AB1B}" type="presOf" srcId="{0914D6EC-FACD-49D2-9036-C1E880A0B7D9}" destId="{A358CE83-080D-4296-B68A-0C3A702C2FEE}" srcOrd="0" destOrd="0" presId="urn:microsoft.com/office/officeart/2005/8/layout/orgChart1"/>
    <dgm:cxn modelId="{5C893400-DEA8-4EF0-B0F8-F31D38761531}" type="presOf" srcId="{4C5CB5E0-8761-4193-9DAE-5F1A5DC534FC}" destId="{5379E9CA-B2AE-4993-BE70-7827CD61AFDE}" srcOrd="1" destOrd="0" presId="urn:microsoft.com/office/officeart/2005/8/layout/orgChart1"/>
    <dgm:cxn modelId="{7EB1DCD2-C191-497A-B1FE-2260B9F33AC8}" srcId="{4C5CB5E0-8761-4193-9DAE-5F1A5DC534FC}" destId="{53389730-3FB1-48B0-9A34-D706842828BD}" srcOrd="0" destOrd="0" parTransId="{3C11EC5A-A039-47A2-98AA-5357FD767662}" sibTransId="{A41FCFDF-8219-495F-A223-2ED219DE20C2}"/>
    <dgm:cxn modelId="{E2C12408-2987-412F-9BD5-2BDA8106D5A0}" type="presOf" srcId="{76AF4095-32D3-478C-93E9-D4062A05AFC0}" destId="{DAF5E5C6-0EB2-448B-B645-E792CD206D22}" srcOrd="0" destOrd="0" presId="urn:microsoft.com/office/officeart/2005/8/layout/orgChart1"/>
    <dgm:cxn modelId="{37830C3A-2A0C-4532-BBDB-BDE1AE37D088}" type="presOf" srcId="{A7F1ACCC-49F8-47C0-A6D0-6E9A7E299BF1}" destId="{810639B0-FA51-4F1B-B671-C9D22DAA296F}" srcOrd="0" destOrd="0" presId="urn:microsoft.com/office/officeart/2005/8/layout/orgChart1"/>
    <dgm:cxn modelId="{0ABDA288-3669-4C1B-8BAA-4C11C44D4578}" type="presOf" srcId="{07B034D5-E298-4C6B-BEF0-CCE1245C70E4}" destId="{0F005BB8-326C-4479-B4F2-F1FB2B06DA0F}" srcOrd="0" destOrd="0" presId="urn:microsoft.com/office/officeart/2005/8/layout/orgChart1"/>
    <dgm:cxn modelId="{3CB4BD6C-D1A3-4B10-836C-39495DBD6AAD}" type="presOf" srcId="{9496899E-F04A-4108-86FE-506E4654756D}" destId="{9FC974A1-69B0-443B-921A-774EB0324CBB}" srcOrd="0" destOrd="0" presId="urn:microsoft.com/office/officeart/2005/8/layout/orgChart1"/>
    <dgm:cxn modelId="{225F437E-C66D-408D-AF9C-17FBF3F94218}" type="presOf" srcId="{14689059-7687-4FFE-9E12-5F00367BDEF5}" destId="{C28B2EF4-BE0B-4DF3-99A9-9213D9F78D37}" srcOrd="1" destOrd="0" presId="urn:microsoft.com/office/officeart/2005/8/layout/orgChart1"/>
    <dgm:cxn modelId="{8FDAD34D-243E-496E-8EDE-A771567280FF}" type="presOf" srcId="{AFFC30FB-ED45-422A-BB03-2BD0ED22AC2A}" destId="{9AEA87A1-FAB9-4DCD-8841-3071BEEDDA48}" srcOrd="0" destOrd="0" presId="urn:microsoft.com/office/officeart/2005/8/layout/orgChart1"/>
    <dgm:cxn modelId="{3C17B860-6550-4345-AC67-947345409AD7}" type="presParOf" srcId="{9AEA87A1-FAB9-4DCD-8841-3071BEEDDA48}" destId="{E440A7CE-2F99-4A8C-83E7-AA032F299A9F}" srcOrd="0" destOrd="0" presId="urn:microsoft.com/office/officeart/2005/8/layout/orgChart1"/>
    <dgm:cxn modelId="{41B783DF-85D3-4033-86A5-04BA7F50FE26}" type="presParOf" srcId="{E440A7CE-2F99-4A8C-83E7-AA032F299A9F}" destId="{926FFFE5-907B-4C21-9FF2-A1FCD88A65A1}" srcOrd="0" destOrd="0" presId="urn:microsoft.com/office/officeart/2005/8/layout/orgChart1"/>
    <dgm:cxn modelId="{B4740FE2-2FA2-46E3-8FA4-1DEA94785A71}" type="presParOf" srcId="{926FFFE5-907B-4C21-9FF2-A1FCD88A65A1}" destId="{BE4F63BC-B547-47D7-9641-8B84606224CA}" srcOrd="0" destOrd="0" presId="urn:microsoft.com/office/officeart/2005/8/layout/orgChart1"/>
    <dgm:cxn modelId="{05929ACB-D781-4EF2-A157-A5D9FD8E7178}" type="presParOf" srcId="{926FFFE5-907B-4C21-9FF2-A1FCD88A65A1}" destId="{2DA5F5D8-68C7-471A-8885-39E5E33337E9}" srcOrd="1" destOrd="0" presId="urn:microsoft.com/office/officeart/2005/8/layout/orgChart1"/>
    <dgm:cxn modelId="{94916A3E-A82D-4CF8-A92C-7743C85F2BDF}" type="presParOf" srcId="{E440A7CE-2F99-4A8C-83E7-AA032F299A9F}" destId="{61BB4CEB-FBB5-4B4E-9308-575D57479AA4}" srcOrd="1" destOrd="0" presId="urn:microsoft.com/office/officeart/2005/8/layout/orgChart1"/>
    <dgm:cxn modelId="{83F38817-A67E-42AA-B1DD-A4F66866B5BA}" type="presParOf" srcId="{61BB4CEB-FBB5-4B4E-9308-575D57479AA4}" destId="{3BDB5442-FE87-4CB5-9348-76137BC5FAD0}" srcOrd="0" destOrd="0" presId="urn:microsoft.com/office/officeart/2005/8/layout/orgChart1"/>
    <dgm:cxn modelId="{FD538A4E-90FA-4F92-98D9-9D9A56FE6848}" type="presParOf" srcId="{61BB4CEB-FBB5-4B4E-9308-575D57479AA4}" destId="{AC5AE265-C946-4FA7-9F82-709F0E8BB67D}" srcOrd="1" destOrd="0" presId="urn:microsoft.com/office/officeart/2005/8/layout/orgChart1"/>
    <dgm:cxn modelId="{12AA0860-2136-430C-84BE-AB1A7291CD8A}" type="presParOf" srcId="{AC5AE265-C946-4FA7-9F82-709F0E8BB67D}" destId="{CBFF9387-132E-438B-AACE-BFCF4D257AD8}" srcOrd="0" destOrd="0" presId="urn:microsoft.com/office/officeart/2005/8/layout/orgChart1"/>
    <dgm:cxn modelId="{D724BD98-D58F-4762-AAD4-45EDEAB9F510}" type="presParOf" srcId="{CBFF9387-132E-438B-AACE-BFCF4D257AD8}" destId="{810639B0-FA51-4F1B-B671-C9D22DAA296F}" srcOrd="0" destOrd="0" presId="urn:microsoft.com/office/officeart/2005/8/layout/orgChart1"/>
    <dgm:cxn modelId="{5659A6EF-EE12-4914-B14E-5F9B154FB0E5}" type="presParOf" srcId="{CBFF9387-132E-438B-AACE-BFCF4D257AD8}" destId="{8FC3EB55-EF7B-452C-A00E-150A5ED9953B}" srcOrd="1" destOrd="0" presId="urn:microsoft.com/office/officeart/2005/8/layout/orgChart1"/>
    <dgm:cxn modelId="{EA241EAB-8B0D-4C20-98CA-84F3884CB854}" type="presParOf" srcId="{AC5AE265-C946-4FA7-9F82-709F0E8BB67D}" destId="{E0AC4E17-A700-467E-A11C-FA6C3D9F70D5}" srcOrd="1" destOrd="0" presId="urn:microsoft.com/office/officeart/2005/8/layout/orgChart1"/>
    <dgm:cxn modelId="{262629F6-8D2F-41C7-98EE-0833CC114F6A}" type="presParOf" srcId="{E0AC4E17-A700-467E-A11C-FA6C3D9F70D5}" destId="{67D266F5-9144-436E-B151-EAB5AB601C7E}" srcOrd="0" destOrd="0" presId="urn:microsoft.com/office/officeart/2005/8/layout/orgChart1"/>
    <dgm:cxn modelId="{EFFA1A03-FE21-4D0C-8887-5F9032A0C67B}" type="presParOf" srcId="{E0AC4E17-A700-467E-A11C-FA6C3D9F70D5}" destId="{AA848B67-EB0D-49E8-B8D5-66482D60F8E6}" srcOrd="1" destOrd="0" presId="urn:microsoft.com/office/officeart/2005/8/layout/orgChart1"/>
    <dgm:cxn modelId="{4FD4C1F4-A438-474E-9BBD-3FFF13E09EE2}" type="presParOf" srcId="{AA848B67-EB0D-49E8-B8D5-66482D60F8E6}" destId="{97684730-730C-473D-8741-531BC1AABED6}" srcOrd="0" destOrd="0" presId="urn:microsoft.com/office/officeart/2005/8/layout/orgChart1"/>
    <dgm:cxn modelId="{0139CF5C-2705-40CF-B18A-9FAD51A45D9E}" type="presParOf" srcId="{97684730-730C-473D-8741-531BC1AABED6}" destId="{A358CE83-080D-4296-B68A-0C3A702C2FEE}" srcOrd="0" destOrd="0" presId="urn:microsoft.com/office/officeart/2005/8/layout/orgChart1"/>
    <dgm:cxn modelId="{7C07046E-83F1-4A06-B826-AF187D0E5302}" type="presParOf" srcId="{97684730-730C-473D-8741-531BC1AABED6}" destId="{99F91948-35E7-4F74-A847-5D055A490B9E}" srcOrd="1" destOrd="0" presId="urn:microsoft.com/office/officeart/2005/8/layout/orgChart1"/>
    <dgm:cxn modelId="{7C399F02-BCBD-465C-BA3C-39ACFF34420D}" type="presParOf" srcId="{AA848B67-EB0D-49E8-B8D5-66482D60F8E6}" destId="{F12FDE08-8E8A-4364-9F1E-AC4F5F153180}" srcOrd="1" destOrd="0" presId="urn:microsoft.com/office/officeart/2005/8/layout/orgChart1"/>
    <dgm:cxn modelId="{D06E7DFD-E49C-45D7-B689-B0D7A7853C53}" type="presParOf" srcId="{AA848B67-EB0D-49E8-B8D5-66482D60F8E6}" destId="{757AB7D3-A75B-4E61-92E6-44D7300980E0}" srcOrd="2" destOrd="0" presId="urn:microsoft.com/office/officeart/2005/8/layout/orgChart1"/>
    <dgm:cxn modelId="{26EBCE65-82BD-44F6-A168-8F025B881561}" type="presParOf" srcId="{E0AC4E17-A700-467E-A11C-FA6C3D9F70D5}" destId="{0F005BB8-326C-4479-B4F2-F1FB2B06DA0F}" srcOrd="2" destOrd="0" presId="urn:microsoft.com/office/officeart/2005/8/layout/orgChart1"/>
    <dgm:cxn modelId="{E0B9E851-554D-4B42-B88B-43A5EE3C443F}" type="presParOf" srcId="{E0AC4E17-A700-467E-A11C-FA6C3D9F70D5}" destId="{2517BAF0-502C-44AE-955D-97AB5283DDF5}" srcOrd="3" destOrd="0" presId="urn:microsoft.com/office/officeart/2005/8/layout/orgChart1"/>
    <dgm:cxn modelId="{5310861A-8BCA-4BF6-B7C5-0CAB847AC98A}" type="presParOf" srcId="{2517BAF0-502C-44AE-955D-97AB5283DDF5}" destId="{7AA5ADDB-3C7B-4E35-BEFC-85C2E649102A}" srcOrd="0" destOrd="0" presId="urn:microsoft.com/office/officeart/2005/8/layout/orgChart1"/>
    <dgm:cxn modelId="{B1AC1AD3-BF82-47C7-B680-DD0651B03349}" type="presParOf" srcId="{7AA5ADDB-3C7B-4E35-BEFC-85C2E649102A}" destId="{DAF5E5C6-0EB2-448B-B645-E792CD206D22}" srcOrd="0" destOrd="0" presId="urn:microsoft.com/office/officeart/2005/8/layout/orgChart1"/>
    <dgm:cxn modelId="{F1AE0CDE-4A1F-443C-B1F1-0308115E2893}" type="presParOf" srcId="{7AA5ADDB-3C7B-4E35-BEFC-85C2E649102A}" destId="{3144F5E9-D540-4C66-8630-6D4E9EBA4FFD}" srcOrd="1" destOrd="0" presId="urn:microsoft.com/office/officeart/2005/8/layout/orgChart1"/>
    <dgm:cxn modelId="{CA77A54D-1272-4E3E-9144-49BC8ACA37E6}" type="presParOf" srcId="{2517BAF0-502C-44AE-955D-97AB5283DDF5}" destId="{9E1A6EBE-659A-49CE-8674-8D7EAD5F1174}" srcOrd="1" destOrd="0" presId="urn:microsoft.com/office/officeart/2005/8/layout/orgChart1"/>
    <dgm:cxn modelId="{29A11AFD-BE91-426E-90E2-6B4FB77FDDCC}" type="presParOf" srcId="{2517BAF0-502C-44AE-955D-97AB5283DDF5}" destId="{F11A2A67-83F6-4A76-AED6-B894A85B417E}" srcOrd="2" destOrd="0" presId="urn:microsoft.com/office/officeart/2005/8/layout/orgChart1"/>
    <dgm:cxn modelId="{C59866A6-5634-468F-8F6F-608C083B7894}" type="presParOf" srcId="{E0AC4E17-A700-467E-A11C-FA6C3D9F70D5}" destId="{EA8C763D-20F0-4AF8-A0F3-E18AAA807223}" srcOrd="4" destOrd="0" presId="urn:microsoft.com/office/officeart/2005/8/layout/orgChart1"/>
    <dgm:cxn modelId="{7A4F8D3D-6DA5-400C-A7A6-4CD8EB835A67}" type="presParOf" srcId="{E0AC4E17-A700-467E-A11C-FA6C3D9F70D5}" destId="{F058C937-EB15-4196-9271-E0F9AF2B9843}" srcOrd="5" destOrd="0" presId="urn:microsoft.com/office/officeart/2005/8/layout/orgChart1"/>
    <dgm:cxn modelId="{5BDC5215-FBF6-4BC6-A1DC-6655F9B0B693}" type="presParOf" srcId="{F058C937-EB15-4196-9271-E0F9AF2B9843}" destId="{103AFDD2-2D06-4B2B-94A0-805761086A2F}" srcOrd="0" destOrd="0" presId="urn:microsoft.com/office/officeart/2005/8/layout/orgChart1"/>
    <dgm:cxn modelId="{68ED3A31-6042-4E46-9D5F-53D77EB4E433}" type="presParOf" srcId="{103AFDD2-2D06-4B2B-94A0-805761086A2F}" destId="{F9DE593A-B8F4-49D4-885B-B06D601E61EE}" srcOrd="0" destOrd="0" presId="urn:microsoft.com/office/officeart/2005/8/layout/orgChart1"/>
    <dgm:cxn modelId="{3E547E03-89B7-45F8-8F14-C8C52DB88AFC}" type="presParOf" srcId="{103AFDD2-2D06-4B2B-94A0-805761086A2F}" destId="{E9660B02-EDF3-4853-970A-8487FFD5047A}" srcOrd="1" destOrd="0" presId="urn:microsoft.com/office/officeart/2005/8/layout/orgChart1"/>
    <dgm:cxn modelId="{E213F7EF-206A-4C3C-9A1D-7118DF0881B7}" type="presParOf" srcId="{F058C937-EB15-4196-9271-E0F9AF2B9843}" destId="{0BA33EC8-4803-4334-AAF0-3FA3240C5F1E}" srcOrd="1" destOrd="0" presId="urn:microsoft.com/office/officeart/2005/8/layout/orgChart1"/>
    <dgm:cxn modelId="{586453AF-3912-41FD-A909-D38CC61682D4}" type="presParOf" srcId="{F058C937-EB15-4196-9271-E0F9AF2B9843}" destId="{2AE46457-4A6E-4095-9C7F-940424800A96}" srcOrd="2" destOrd="0" presId="urn:microsoft.com/office/officeart/2005/8/layout/orgChart1"/>
    <dgm:cxn modelId="{78773502-E163-47B2-A673-68EDC6B56F11}" type="presParOf" srcId="{AC5AE265-C946-4FA7-9F82-709F0E8BB67D}" destId="{9B5D7289-CE84-45E8-9F29-6D0FAE18A29A}" srcOrd="2" destOrd="0" presId="urn:microsoft.com/office/officeart/2005/8/layout/orgChart1"/>
    <dgm:cxn modelId="{6B8E4982-B942-41FC-96EB-DE954F9F05B4}" type="presParOf" srcId="{61BB4CEB-FBB5-4B4E-9308-575D57479AA4}" destId="{7BCA8A4A-B76F-4212-AF2A-4C633933277E}" srcOrd="2" destOrd="0" presId="urn:microsoft.com/office/officeart/2005/8/layout/orgChart1"/>
    <dgm:cxn modelId="{ACFE2060-730B-461F-BB6D-51A0A80E2E99}" type="presParOf" srcId="{61BB4CEB-FBB5-4B4E-9308-575D57479AA4}" destId="{3C47B0B2-EAF6-41F4-B492-AE15C86CDDF7}" srcOrd="3" destOrd="0" presId="urn:microsoft.com/office/officeart/2005/8/layout/orgChart1"/>
    <dgm:cxn modelId="{60CC19BC-F0B8-4BA2-B63F-0DAA51A6E4FB}" type="presParOf" srcId="{3C47B0B2-EAF6-41F4-B492-AE15C86CDDF7}" destId="{A9E5ECA6-B697-4AFA-8A34-F2EA9D0EA499}" srcOrd="0" destOrd="0" presId="urn:microsoft.com/office/officeart/2005/8/layout/orgChart1"/>
    <dgm:cxn modelId="{EEEDBBC3-A13A-4050-958A-C6337A46AB43}" type="presParOf" srcId="{A9E5ECA6-B697-4AFA-8A34-F2EA9D0EA499}" destId="{CB122AD2-D9BD-47FE-9A80-87DE4192F58E}" srcOrd="0" destOrd="0" presId="urn:microsoft.com/office/officeart/2005/8/layout/orgChart1"/>
    <dgm:cxn modelId="{6A0DCD8E-2783-4CA7-B1D2-8A0C3FDBBE8A}" type="presParOf" srcId="{A9E5ECA6-B697-4AFA-8A34-F2EA9D0EA499}" destId="{5379E9CA-B2AE-4993-BE70-7827CD61AFDE}" srcOrd="1" destOrd="0" presId="urn:microsoft.com/office/officeart/2005/8/layout/orgChart1"/>
    <dgm:cxn modelId="{D542C15A-9067-43F7-8FBB-A9B7B0A7F181}" type="presParOf" srcId="{3C47B0B2-EAF6-41F4-B492-AE15C86CDDF7}" destId="{6877C66B-0E36-4E40-BFEE-BE720E053A1E}" srcOrd="1" destOrd="0" presId="urn:microsoft.com/office/officeart/2005/8/layout/orgChart1"/>
    <dgm:cxn modelId="{4924D427-302F-4E61-80E9-43B81164B36E}" type="presParOf" srcId="{6877C66B-0E36-4E40-BFEE-BE720E053A1E}" destId="{B78E1AAC-1578-4D8B-9303-4E70980A4116}" srcOrd="0" destOrd="0" presId="urn:microsoft.com/office/officeart/2005/8/layout/orgChart1"/>
    <dgm:cxn modelId="{DDDA0AA5-B20E-4F5D-A436-A46955718394}" type="presParOf" srcId="{6877C66B-0E36-4E40-BFEE-BE720E053A1E}" destId="{BF9C4D8C-3E83-40AB-A16D-29C61D75916B}" srcOrd="1" destOrd="0" presId="urn:microsoft.com/office/officeart/2005/8/layout/orgChart1"/>
    <dgm:cxn modelId="{F2E0D662-AB60-4E20-B7A9-6AF0BE78C557}" type="presParOf" srcId="{BF9C4D8C-3E83-40AB-A16D-29C61D75916B}" destId="{88E6FFA5-7564-43AD-B4DA-CB2C83C96714}" srcOrd="0" destOrd="0" presId="urn:microsoft.com/office/officeart/2005/8/layout/orgChart1"/>
    <dgm:cxn modelId="{E33D1887-8090-4B5F-8186-D6E95591F188}" type="presParOf" srcId="{88E6FFA5-7564-43AD-B4DA-CB2C83C96714}" destId="{0D8EE52E-8ADE-450A-AF69-58D61FA83E6F}" srcOrd="0" destOrd="0" presId="urn:microsoft.com/office/officeart/2005/8/layout/orgChart1"/>
    <dgm:cxn modelId="{05991BAE-FBC6-4566-A9E7-20CF3644CF4F}" type="presParOf" srcId="{88E6FFA5-7564-43AD-B4DA-CB2C83C96714}" destId="{E26EEAE8-4CFF-409E-B95F-C4C9836E5C0D}" srcOrd="1" destOrd="0" presId="urn:microsoft.com/office/officeart/2005/8/layout/orgChart1"/>
    <dgm:cxn modelId="{E1EC3721-00E2-4DDB-B5A1-E1E174B199E4}" type="presParOf" srcId="{BF9C4D8C-3E83-40AB-A16D-29C61D75916B}" destId="{A6AD0DE4-3CCE-4592-9DDE-9A05E1F638F1}" srcOrd="1" destOrd="0" presId="urn:microsoft.com/office/officeart/2005/8/layout/orgChart1"/>
    <dgm:cxn modelId="{B90DEF5D-1D49-492A-A52C-79A10B68A111}" type="presParOf" srcId="{BF9C4D8C-3E83-40AB-A16D-29C61D75916B}" destId="{284F7094-44FC-44B0-8998-F3801AB228F3}" srcOrd="2" destOrd="0" presId="urn:microsoft.com/office/officeart/2005/8/layout/orgChart1"/>
    <dgm:cxn modelId="{C3999714-069B-440F-A4D4-61F1FB28BA66}" type="presParOf" srcId="{6877C66B-0E36-4E40-BFEE-BE720E053A1E}" destId="{4FE7DC05-D930-4FCC-9031-76FF49DB2153}" srcOrd="2" destOrd="0" presId="urn:microsoft.com/office/officeart/2005/8/layout/orgChart1"/>
    <dgm:cxn modelId="{5FC4F863-5533-48DD-A934-8552C0A948D9}" type="presParOf" srcId="{6877C66B-0E36-4E40-BFEE-BE720E053A1E}" destId="{6731C1D4-D651-46E4-9B5C-BB319AAAA340}" srcOrd="3" destOrd="0" presId="urn:microsoft.com/office/officeart/2005/8/layout/orgChart1"/>
    <dgm:cxn modelId="{824C0B1F-6616-4355-BBFD-83716BAFED9A}" type="presParOf" srcId="{6731C1D4-D651-46E4-9B5C-BB319AAAA340}" destId="{6B470D49-03E4-4A9D-89A9-760B2A7E5430}" srcOrd="0" destOrd="0" presId="urn:microsoft.com/office/officeart/2005/8/layout/orgChart1"/>
    <dgm:cxn modelId="{1D20B459-1718-4AB0-9AB9-B19D03BB96EF}" type="presParOf" srcId="{6B470D49-03E4-4A9D-89A9-760B2A7E5430}" destId="{040B625B-5E7A-4B2C-8757-AF52777D12E6}" srcOrd="0" destOrd="0" presId="urn:microsoft.com/office/officeart/2005/8/layout/orgChart1"/>
    <dgm:cxn modelId="{B67B78F3-F7FD-4E16-8225-89449B93A4B7}" type="presParOf" srcId="{6B470D49-03E4-4A9D-89A9-760B2A7E5430}" destId="{33B785F9-1AE7-4598-9AD2-12B07BF609A9}" srcOrd="1" destOrd="0" presId="urn:microsoft.com/office/officeart/2005/8/layout/orgChart1"/>
    <dgm:cxn modelId="{980EBA90-76B0-489B-8C69-F3E0805EA943}" type="presParOf" srcId="{6731C1D4-D651-46E4-9B5C-BB319AAAA340}" destId="{CDD7F384-EA6E-46FD-A22C-8CDE64C8FE5F}" srcOrd="1" destOrd="0" presId="urn:microsoft.com/office/officeart/2005/8/layout/orgChart1"/>
    <dgm:cxn modelId="{FD35301C-462B-40E3-9BDA-03DF5EE06441}" type="presParOf" srcId="{6731C1D4-D651-46E4-9B5C-BB319AAAA340}" destId="{BA50B3A3-1344-4CF3-A139-BF977A38B83F}" srcOrd="2" destOrd="0" presId="urn:microsoft.com/office/officeart/2005/8/layout/orgChart1"/>
    <dgm:cxn modelId="{DB493DA0-F4A2-4223-A8B5-DA6E197F6D58}" type="presParOf" srcId="{6877C66B-0E36-4E40-BFEE-BE720E053A1E}" destId="{D1125C01-3C5A-41FA-ACE1-AF9481CF9C1D}" srcOrd="4" destOrd="0" presId="urn:microsoft.com/office/officeart/2005/8/layout/orgChart1"/>
    <dgm:cxn modelId="{7F9FA013-E0F3-47CB-A517-8F206BA71974}" type="presParOf" srcId="{6877C66B-0E36-4E40-BFEE-BE720E053A1E}" destId="{5CCEEEE3-5ADF-45DC-AEAD-0161FCE471DE}" srcOrd="5" destOrd="0" presId="urn:microsoft.com/office/officeart/2005/8/layout/orgChart1"/>
    <dgm:cxn modelId="{CB31488F-94DE-4316-B8F2-47D9BCBEFFAD}" type="presParOf" srcId="{5CCEEEE3-5ADF-45DC-AEAD-0161FCE471DE}" destId="{F74931B2-1EF7-4283-8B12-5F4C9A1CB729}" srcOrd="0" destOrd="0" presId="urn:microsoft.com/office/officeart/2005/8/layout/orgChart1"/>
    <dgm:cxn modelId="{02D771BE-3CEB-45CE-AE16-FF2EAB82F855}" type="presParOf" srcId="{F74931B2-1EF7-4283-8B12-5F4C9A1CB729}" destId="{9FC974A1-69B0-443B-921A-774EB0324CBB}" srcOrd="0" destOrd="0" presId="urn:microsoft.com/office/officeart/2005/8/layout/orgChart1"/>
    <dgm:cxn modelId="{9EA44FA3-93B1-41FA-98FD-53ED953806B9}" type="presParOf" srcId="{F74931B2-1EF7-4283-8B12-5F4C9A1CB729}" destId="{EA32D36F-D0F0-4A13-9229-FC695C78D82E}" srcOrd="1" destOrd="0" presId="urn:microsoft.com/office/officeart/2005/8/layout/orgChart1"/>
    <dgm:cxn modelId="{113F43CC-E54B-4323-8E81-3BD1ED4E960E}" type="presParOf" srcId="{5CCEEEE3-5ADF-45DC-AEAD-0161FCE471DE}" destId="{90451D80-4BC5-4DD7-96A3-8EDB6EC16FD4}" srcOrd="1" destOrd="0" presId="urn:microsoft.com/office/officeart/2005/8/layout/orgChart1"/>
    <dgm:cxn modelId="{D95510CB-FBF4-4BBD-8770-8C870CDB9660}" type="presParOf" srcId="{5CCEEEE3-5ADF-45DC-AEAD-0161FCE471DE}" destId="{61D54FFB-1E44-48F0-B7D9-5C27581F068F}" srcOrd="2" destOrd="0" presId="urn:microsoft.com/office/officeart/2005/8/layout/orgChart1"/>
    <dgm:cxn modelId="{D8A3DA6E-6E53-440F-BDDB-FE112A2F35F1}" type="presParOf" srcId="{3C47B0B2-EAF6-41F4-B492-AE15C86CDDF7}" destId="{5E839CC7-DB8B-49DE-B357-2E31CA1B66B9}" srcOrd="2" destOrd="0" presId="urn:microsoft.com/office/officeart/2005/8/layout/orgChart1"/>
    <dgm:cxn modelId="{186D1B50-2B2E-4255-B454-83ADB569A513}" type="presParOf" srcId="{61BB4CEB-FBB5-4B4E-9308-575D57479AA4}" destId="{AAFE7789-AB20-4656-A267-B8504C5A72B0}" srcOrd="4" destOrd="0" presId="urn:microsoft.com/office/officeart/2005/8/layout/orgChart1"/>
    <dgm:cxn modelId="{44EBD44E-A052-4D9C-8E64-DCE364DCC261}" type="presParOf" srcId="{61BB4CEB-FBB5-4B4E-9308-575D57479AA4}" destId="{85C93E39-9BDE-43DB-B716-1971C8705073}" srcOrd="5" destOrd="0" presId="urn:microsoft.com/office/officeart/2005/8/layout/orgChart1"/>
    <dgm:cxn modelId="{0C9C83CC-FB50-4AC9-823C-AE453294AB28}" type="presParOf" srcId="{85C93E39-9BDE-43DB-B716-1971C8705073}" destId="{6E017504-331D-409C-A76E-DDB15585C47A}" srcOrd="0" destOrd="0" presId="urn:microsoft.com/office/officeart/2005/8/layout/orgChart1"/>
    <dgm:cxn modelId="{FA04EFF0-A212-4617-A1A7-6B5421D0844D}" type="presParOf" srcId="{6E017504-331D-409C-A76E-DDB15585C47A}" destId="{D252FC3F-4EAD-41F0-8D94-A3A1D60F3069}" srcOrd="0" destOrd="0" presId="urn:microsoft.com/office/officeart/2005/8/layout/orgChart1"/>
    <dgm:cxn modelId="{9377E48D-0A73-4012-9E31-6E4DE7693046}" type="presParOf" srcId="{6E017504-331D-409C-A76E-DDB15585C47A}" destId="{821D95A6-FA60-40CB-87C9-05A8A0DAC910}" srcOrd="1" destOrd="0" presId="urn:microsoft.com/office/officeart/2005/8/layout/orgChart1"/>
    <dgm:cxn modelId="{1B8337B7-B717-4841-A9A5-9B2DD10AD747}" type="presParOf" srcId="{85C93E39-9BDE-43DB-B716-1971C8705073}" destId="{173134D7-685F-4AF2-89F0-62D2C8A237F8}" srcOrd="1" destOrd="0" presId="urn:microsoft.com/office/officeart/2005/8/layout/orgChart1"/>
    <dgm:cxn modelId="{82A21251-805B-4FD8-91ED-04C1A939C4E8}" type="presParOf" srcId="{173134D7-685F-4AF2-89F0-62D2C8A237F8}" destId="{B958A740-6A29-44A8-B73D-C3ED01F042FB}" srcOrd="0" destOrd="0" presId="urn:microsoft.com/office/officeart/2005/8/layout/orgChart1"/>
    <dgm:cxn modelId="{3DD8824E-8013-4033-B6EE-D93992B99437}" type="presParOf" srcId="{173134D7-685F-4AF2-89F0-62D2C8A237F8}" destId="{2CE9CBA4-34CD-4FE3-AA0B-C7DBD839D4FF}" srcOrd="1" destOrd="0" presId="urn:microsoft.com/office/officeart/2005/8/layout/orgChart1"/>
    <dgm:cxn modelId="{3180862F-93B4-4480-B339-34BF5F21B0A3}" type="presParOf" srcId="{2CE9CBA4-34CD-4FE3-AA0B-C7DBD839D4FF}" destId="{6F77F515-2DDE-43BB-9468-16A1397C59B4}" srcOrd="0" destOrd="0" presId="urn:microsoft.com/office/officeart/2005/8/layout/orgChart1"/>
    <dgm:cxn modelId="{3251B640-4F43-40D7-A425-E10983E51EAD}" type="presParOf" srcId="{6F77F515-2DDE-43BB-9468-16A1397C59B4}" destId="{EDF80B8D-04B4-43A3-B158-E1BA477D21DB}" srcOrd="0" destOrd="0" presId="urn:microsoft.com/office/officeart/2005/8/layout/orgChart1"/>
    <dgm:cxn modelId="{A9DC6F91-9BF0-4CC8-BBDD-7B6336F1CE52}" type="presParOf" srcId="{6F77F515-2DDE-43BB-9468-16A1397C59B4}" destId="{C28B2EF4-BE0B-4DF3-99A9-9213D9F78D37}" srcOrd="1" destOrd="0" presId="urn:microsoft.com/office/officeart/2005/8/layout/orgChart1"/>
    <dgm:cxn modelId="{DA112B06-73B3-4EA2-8096-65444A5C8DCC}" type="presParOf" srcId="{2CE9CBA4-34CD-4FE3-AA0B-C7DBD839D4FF}" destId="{AFADFEBA-6880-4B14-8961-E49D4E1820BC}" srcOrd="1" destOrd="0" presId="urn:microsoft.com/office/officeart/2005/8/layout/orgChart1"/>
    <dgm:cxn modelId="{0CBA5B3A-B14C-457F-81D7-44371E2CA546}" type="presParOf" srcId="{2CE9CBA4-34CD-4FE3-AA0B-C7DBD839D4FF}" destId="{8882EBC9-651B-4FC5-9C0F-B7D4BDB29AE1}" srcOrd="2" destOrd="0" presId="urn:microsoft.com/office/officeart/2005/8/layout/orgChart1"/>
    <dgm:cxn modelId="{6803BD07-8A35-4C48-A264-F462ADA15901}" type="presParOf" srcId="{173134D7-685F-4AF2-89F0-62D2C8A237F8}" destId="{6A4F9A9D-F5E0-4EE2-BADA-678EF1BF4B2C}" srcOrd="2" destOrd="0" presId="urn:microsoft.com/office/officeart/2005/8/layout/orgChart1"/>
    <dgm:cxn modelId="{C3AF1E2D-B1E5-4BDC-A8F0-9F2C4E4D4C49}" type="presParOf" srcId="{173134D7-685F-4AF2-89F0-62D2C8A237F8}" destId="{33BB8C6A-2519-40C3-B288-03689DA24E16}" srcOrd="3" destOrd="0" presId="urn:microsoft.com/office/officeart/2005/8/layout/orgChart1"/>
    <dgm:cxn modelId="{5256C4AD-C784-4026-91AC-2A3236E9B291}" type="presParOf" srcId="{33BB8C6A-2519-40C3-B288-03689DA24E16}" destId="{4D917E1C-98D7-4DB9-B0F5-EEFEF87F4243}" srcOrd="0" destOrd="0" presId="urn:microsoft.com/office/officeart/2005/8/layout/orgChart1"/>
    <dgm:cxn modelId="{265836DF-5EE5-4B56-9D4E-B21B521A05C2}" type="presParOf" srcId="{4D917E1C-98D7-4DB9-B0F5-EEFEF87F4243}" destId="{71DCAFA0-610C-4F7E-BAF4-8EFCC9C60A25}" srcOrd="0" destOrd="0" presId="urn:microsoft.com/office/officeart/2005/8/layout/orgChart1"/>
    <dgm:cxn modelId="{DD9EFF7A-F40B-46C5-A95B-615A86A81AFF}" type="presParOf" srcId="{4D917E1C-98D7-4DB9-B0F5-EEFEF87F4243}" destId="{5816ABD9-07BD-460B-8750-162D129FFB00}" srcOrd="1" destOrd="0" presId="urn:microsoft.com/office/officeart/2005/8/layout/orgChart1"/>
    <dgm:cxn modelId="{B566D64A-930B-4DCE-AFD9-D06B5E8AFC67}" type="presParOf" srcId="{33BB8C6A-2519-40C3-B288-03689DA24E16}" destId="{E63780D4-C1F1-4BBF-A65F-5B62D622AFC8}" srcOrd="1" destOrd="0" presId="urn:microsoft.com/office/officeart/2005/8/layout/orgChart1"/>
    <dgm:cxn modelId="{4B9B75C8-A3A7-4448-9F47-50C72BB54CB0}" type="presParOf" srcId="{33BB8C6A-2519-40C3-B288-03689DA24E16}" destId="{084F1776-1A1A-44DF-88F4-61D74DFEF613}" srcOrd="2" destOrd="0" presId="urn:microsoft.com/office/officeart/2005/8/layout/orgChart1"/>
    <dgm:cxn modelId="{4E2F868B-643D-411F-9EAA-B97DCF68F6CC}" type="presParOf" srcId="{85C93E39-9BDE-43DB-B716-1971C8705073}" destId="{71270E8B-3C35-4557-AE8F-B92353D814B4}" srcOrd="2" destOrd="0" presId="urn:microsoft.com/office/officeart/2005/8/layout/orgChart1"/>
    <dgm:cxn modelId="{70749C29-DA67-47E9-880B-741E5DC90494}" type="presParOf" srcId="{E440A7CE-2F99-4A8C-83E7-AA032F299A9F}" destId="{9089BDCD-ED3E-4966-9DA9-9046181AD3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A9F2A0-4371-4EEC-A0E5-7A14BDC0E09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5E374EB-7763-408A-9B65-6B99C59F15A6}">
      <dgm:prSet phldrT="[Texto]"/>
      <dgm:spPr/>
      <dgm:t>
        <a:bodyPr/>
        <a:lstStyle/>
        <a:p>
          <a:r>
            <a:rPr lang="pt-BR" b="1"/>
            <a:t>P&amp;D&amp;I</a:t>
          </a:r>
        </a:p>
      </dgm:t>
    </dgm:pt>
    <dgm:pt modelId="{A37BAD06-944A-45DC-981C-33C756B24386}" type="parTrans" cxnId="{21B51262-38D3-44B6-BDEC-E756E65C3820}">
      <dgm:prSet/>
      <dgm:spPr/>
      <dgm:t>
        <a:bodyPr/>
        <a:lstStyle/>
        <a:p>
          <a:endParaRPr lang="pt-BR" b="1"/>
        </a:p>
      </dgm:t>
    </dgm:pt>
    <dgm:pt modelId="{9B261049-CD73-4DE2-8C92-E3895929EB16}" type="sibTrans" cxnId="{21B51262-38D3-44B6-BDEC-E756E65C3820}">
      <dgm:prSet/>
      <dgm:spPr/>
      <dgm:t>
        <a:bodyPr/>
        <a:lstStyle/>
        <a:p>
          <a:endParaRPr lang="pt-BR" b="1"/>
        </a:p>
      </dgm:t>
    </dgm:pt>
    <dgm:pt modelId="{6592FD01-EA20-4CFD-91D5-BEBAED2A5728}">
      <dgm:prSet phldrT="[Texto]"/>
      <dgm:spPr/>
      <dgm:t>
        <a:bodyPr/>
        <a:lstStyle/>
        <a:p>
          <a:r>
            <a:rPr lang="pt-BR" b="1" dirty="0"/>
            <a:t>Fortalecimento da infraestrutura de P&amp;D&amp;I</a:t>
          </a:r>
        </a:p>
      </dgm:t>
    </dgm:pt>
    <dgm:pt modelId="{558CBCC2-0160-41D9-9B49-06AA4ACB4084}" type="parTrans" cxnId="{9058E069-B9AC-443C-8196-1CE937F088F1}">
      <dgm:prSet/>
      <dgm:spPr/>
      <dgm:t>
        <a:bodyPr/>
        <a:lstStyle/>
        <a:p>
          <a:endParaRPr lang="pt-BR" b="1"/>
        </a:p>
      </dgm:t>
    </dgm:pt>
    <dgm:pt modelId="{71B302A6-BEBB-4D0E-B1A8-5ABD6858B582}" type="sibTrans" cxnId="{9058E069-B9AC-443C-8196-1CE937F088F1}">
      <dgm:prSet/>
      <dgm:spPr/>
      <dgm:t>
        <a:bodyPr/>
        <a:lstStyle/>
        <a:p>
          <a:endParaRPr lang="pt-BR" b="1"/>
        </a:p>
      </dgm:t>
    </dgm:pt>
    <dgm:pt modelId="{C2321DCD-3B71-449B-9390-50891C791E70}">
      <dgm:prSet phldrT="[Texto]"/>
      <dgm:spPr/>
      <dgm:t>
        <a:bodyPr/>
        <a:lstStyle/>
        <a:p>
          <a:r>
            <a:rPr lang="pt-BR" b="1"/>
            <a:t>Incentivo ao empreendedorismo</a:t>
          </a:r>
        </a:p>
      </dgm:t>
    </dgm:pt>
    <dgm:pt modelId="{62445B7E-6800-410F-A1A4-B115AD2CBB37}" type="parTrans" cxnId="{01C51632-7E0A-441D-BFFD-638575946257}">
      <dgm:prSet/>
      <dgm:spPr/>
      <dgm:t>
        <a:bodyPr/>
        <a:lstStyle/>
        <a:p>
          <a:endParaRPr lang="pt-BR" b="1"/>
        </a:p>
      </dgm:t>
    </dgm:pt>
    <dgm:pt modelId="{CB77874D-1906-4D03-A333-77C97754B1A3}" type="sibTrans" cxnId="{01C51632-7E0A-441D-BFFD-638575946257}">
      <dgm:prSet/>
      <dgm:spPr/>
      <dgm:t>
        <a:bodyPr/>
        <a:lstStyle/>
        <a:p>
          <a:endParaRPr lang="pt-BR" b="1"/>
        </a:p>
      </dgm:t>
    </dgm:pt>
    <dgm:pt modelId="{A2525E03-CD1C-4760-8DF5-23131DF83890}">
      <dgm:prSet phldrT="[Texto]"/>
      <dgm:spPr/>
      <dgm:t>
        <a:bodyPr/>
        <a:lstStyle/>
        <a:p>
          <a:r>
            <a:rPr lang="pt-BR" b="1"/>
            <a:t>Projetos cooperativos e redes de P&amp;D&amp;I</a:t>
          </a:r>
        </a:p>
      </dgm:t>
    </dgm:pt>
    <dgm:pt modelId="{C90B6394-CD43-4FDC-BC1A-28DDDD4E01CC}" type="parTrans" cxnId="{2D6BB34A-F456-4B86-B870-8B18382318E7}">
      <dgm:prSet/>
      <dgm:spPr/>
      <dgm:t>
        <a:bodyPr/>
        <a:lstStyle/>
        <a:p>
          <a:endParaRPr lang="pt-BR" b="1"/>
        </a:p>
      </dgm:t>
    </dgm:pt>
    <dgm:pt modelId="{FA25D749-5825-4D19-BB61-8D66806690DD}" type="sibTrans" cxnId="{2D6BB34A-F456-4B86-B870-8B18382318E7}">
      <dgm:prSet/>
      <dgm:spPr/>
      <dgm:t>
        <a:bodyPr/>
        <a:lstStyle/>
        <a:p>
          <a:endParaRPr lang="pt-BR" b="1"/>
        </a:p>
      </dgm:t>
    </dgm:pt>
    <dgm:pt modelId="{BF3A112D-AB44-4900-BA9E-C78B43259C1C}">
      <dgm:prSet phldrT="[Texto]"/>
      <dgm:spPr/>
      <dgm:t>
        <a:bodyPr/>
        <a:lstStyle/>
        <a:p>
          <a:r>
            <a:rPr lang="pt-BR" b="1" dirty="0"/>
            <a:t>Estudos, diagnósticos e divulgação científico-tecnológica</a:t>
          </a:r>
        </a:p>
      </dgm:t>
    </dgm:pt>
    <dgm:pt modelId="{D51AA8FB-65F1-43BE-B3A6-21BFAF8BF72D}" type="parTrans" cxnId="{82C50EF4-C024-4F2F-9C46-4EAFE2C98EB7}">
      <dgm:prSet/>
      <dgm:spPr/>
      <dgm:t>
        <a:bodyPr/>
        <a:lstStyle/>
        <a:p>
          <a:endParaRPr lang="pt-BR" b="1"/>
        </a:p>
      </dgm:t>
    </dgm:pt>
    <dgm:pt modelId="{9FAF2135-F51A-4697-91E4-5E79B772AE4A}" type="sibTrans" cxnId="{82C50EF4-C024-4F2F-9C46-4EAFE2C98EB7}">
      <dgm:prSet/>
      <dgm:spPr/>
      <dgm:t>
        <a:bodyPr/>
        <a:lstStyle/>
        <a:p>
          <a:endParaRPr lang="pt-BR" b="1"/>
        </a:p>
      </dgm:t>
    </dgm:pt>
    <dgm:pt modelId="{D0B1B4BA-77D3-40E7-9DCE-60B0BAB19C14}" type="pres">
      <dgm:prSet presAssocID="{1CA9F2A0-4371-4EEC-A0E5-7A14BDC0E0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42199B6-75F3-4247-A355-37186ECDAB3E}" type="pres">
      <dgm:prSet presAssocID="{F5E374EB-7763-408A-9B65-6B99C59F15A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1CB704-3DA1-4B82-B261-FC92C2164779}" type="pres">
      <dgm:prSet presAssocID="{9B261049-CD73-4DE2-8C92-E3895929EB16}" presName="sibTrans" presStyleCnt="0"/>
      <dgm:spPr/>
    </dgm:pt>
    <dgm:pt modelId="{0E9DD42B-DC9D-4960-B1C6-91CED3AA45DE}" type="pres">
      <dgm:prSet presAssocID="{6592FD01-EA20-4CFD-91D5-BEBAED2A57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C0873A-8D17-440B-9056-5FEBFCA7D300}" type="pres">
      <dgm:prSet presAssocID="{71B302A6-BEBB-4D0E-B1A8-5ABD6858B582}" presName="sibTrans" presStyleCnt="0"/>
      <dgm:spPr/>
    </dgm:pt>
    <dgm:pt modelId="{38BB7417-A873-4B5A-8394-3307D977D15A}" type="pres">
      <dgm:prSet presAssocID="{C2321DCD-3B71-449B-9390-50891C791E7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9E8011-9A1D-4DEB-9A57-A13A259E9953}" type="pres">
      <dgm:prSet presAssocID="{CB77874D-1906-4D03-A333-77C97754B1A3}" presName="sibTrans" presStyleCnt="0"/>
      <dgm:spPr/>
    </dgm:pt>
    <dgm:pt modelId="{D555F9DB-7D09-4484-8844-BA8287345EBA}" type="pres">
      <dgm:prSet presAssocID="{A2525E03-CD1C-4760-8DF5-23131DF838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8FE3EB-AEDA-40DD-9E3B-2033B9C04CB3}" type="pres">
      <dgm:prSet presAssocID="{FA25D749-5825-4D19-BB61-8D66806690DD}" presName="sibTrans" presStyleCnt="0"/>
      <dgm:spPr/>
    </dgm:pt>
    <dgm:pt modelId="{EE2795F1-0948-4325-B201-FEAC58EE6D8C}" type="pres">
      <dgm:prSet presAssocID="{BF3A112D-AB44-4900-BA9E-C78B43259C1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E477FD1-DD9E-4DDB-BD69-799C2086EB6D}" type="presOf" srcId="{A2525E03-CD1C-4760-8DF5-23131DF83890}" destId="{D555F9DB-7D09-4484-8844-BA8287345EBA}" srcOrd="0" destOrd="0" presId="urn:microsoft.com/office/officeart/2005/8/layout/default"/>
    <dgm:cxn modelId="{21B51262-38D3-44B6-BDEC-E756E65C3820}" srcId="{1CA9F2A0-4371-4EEC-A0E5-7A14BDC0E096}" destId="{F5E374EB-7763-408A-9B65-6B99C59F15A6}" srcOrd="0" destOrd="0" parTransId="{A37BAD06-944A-45DC-981C-33C756B24386}" sibTransId="{9B261049-CD73-4DE2-8C92-E3895929EB16}"/>
    <dgm:cxn modelId="{82C50EF4-C024-4F2F-9C46-4EAFE2C98EB7}" srcId="{1CA9F2A0-4371-4EEC-A0E5-7A14BDC0E096}" destId="{BF3A112D-AB44-4900-BA9E-C78B43259C1C}" srcOrd="4" destOrd="0" parTransId="{D51AA8FB-65F1-43BE-B3A6-21BFAF8BF72D}" sibTransId="{9FAF2135-F51A-4697-91E4-5E79B772AE4A}"/>
    <dgm:cxn modelId="{4955192B-875C-443F-8890-A51D9307D0E3}" type="presOf" srcId="{1CA9F2A0-4371-4EEC-A0E5-7A14BDC0E096}" destId="{D0B1B4BA-77D3-40E7-9DCE-60B0BAB19C14}" srcOrd="0" destOrd="0" presId="urn:microsoft.com/office/officeart/2005/8/layout/default"/>
    <dgm:cxn modelId="{01C51632-7E0A-441D-BFFD-638575946257}" srcId="{1CA9F2A0-4371-4EEC-A0E5-7A14BDC0E096}" destId="{C2321DCD-3B71-449B-9390-50891C791E70}" srcOrd="2" destOrd="0" parTransId="{62445B7E-6800-410F-A1A4-B115AD2CBB37}" sibTransId="{CB77874D-1906-4D03-A333-77C97754B1A3}"/>
    <dgm:cxn modelId="{620441B8-AD2A-4B34-A5AF-192C104231D9}" type="presOf" srcId="{BF3A112D-AB44-4900-BA9E-C78B43259C1C}" destId="{EE2795F1-0948-4325-B201-FEAC58EE6D8C}" srcOrd="0" destOrd="0" presId="urn:microsoft.com/office/officeart/2005/8/layout/default"/>
    <dgm:cxn modelId="{9058E069-B9AC-443C-8196-1CE937F088F1}" srcId="{1CA9F2A0-4371-4EEC-A0E5-7A14BDC0E096}" destId="{6592FD01-EA20-4CFD-91D5-BEBAED2A5728}" srcOrd="1" destOrd="0" parTransId="{558CBCC2-0160-41D9-9B49-06AA4ACB4084}" sibTransId="{71B302A6-BEBB-4D0E-B1A8-5ABD6858B582}"/>
    <dgm:cxn modelId="{CEA8D300-274D-41FA-B1C3-7BACAC63555E}" type="presOf" srcId="{6592FD01-EA20-4CFD-91D5-BEBAED2A5728}" destId="{0E9DD42B-DC9D-4960-B1C6-91CED3AA45DE}" srcOrd="0" destOrd="0" presId="urn:microsoft.com/office/officeart/2005/8/layout/default"/>
    <dgm:cxn modelId="{9D5F38C5-14C0-4F2F-9EAD-D1E5C0C41573}" type="presOf" srcId="{F5E374EB-7763-408A-9B65-6B99C59F15A6}" destId="{042199B6-75F3-4247-A355-37186ECDAB3E}" srcOrd="0" destOrd="0" presId="urn:microsoft.com/office/officeart/2005/8/layout/default"/>
    <dgm:cxn modelId="{EE97E723-A082-405D-94F3-946DA863B151}" type="presOf" srcId="{C2321DCD-3B71-449B-9390-50891C791E70}" destId="{38BB7417-A873-4B5A-8394-3307D977D15A}" srcOrd="0" destOrd="0" presId="urn:microsoft.com/office/officeart/2005/8/layout/default"/>
    <dgm:cxn modelId="{2D6BB34A-F456-4B86-B870-8B18382318E7}" srcId="{1CA9F2A0-4371-4EEC-A0E5-7A14BDC0E096}" destId="{A2525E03-CD1C-4760-8DF5-23131DF83890}" srcOrd="3" destOrd="0" parTransId="{C90B6394-CD43-4FDC-BC1A-28DDDD4E01CC}" sibTransId="{FA25D749-5825-4D19-BB61-8D66806690DD}"/>
    <dgm:cxn modelId="{B4D0AD71-62BB-4A80-A853-3D40A918CCE3}" type="presParOf" srcId="{D0B1B4BA-77D3-40E7-9DCE-60B0BAB19C14}" destId="{042199B6-75F3-4247-A355-37186ECDAB3E}" srcOrd="0" destOrd="0" presId="urn:microsoft.com/office/officeart/2005/8/layout/default"/>
    <dgm:cxn modelId="{301A809D-7244-4192-85C2-8F48A410219C}" type="presParOf" srcId="{D0B1B4BA-77D3-40E7-9DCE-60B0BAB19C14}" destId="{201CB704-3DA1-4B82-B261-FC92C2164779}" srcOrd="1" destOrd="0" presId="urn:microsoft.com/office/officeart/2005/8/layout/default"/>
    <dgm:cxn modelId="{16830453-801D-4F89-948C-8A89267E7B69}" type="presParOf" srcId="{D0B1B4BA-77D3-40E7-9DCE-60B0BAB19C14}" destId="{0E9DD42B-DC9D-4960-B1C6-91CED3AA45DE}" srcOrd="2" destOrd="0" presId="urn:microsoft.com/office/officeart/2005/8/layout/default"/>
    <dgm:cxn modelId="{53F0EC8A-04E4-4078-940A-B1A37C44FDAA}" type="presParOf" srcId="{D0B1B4BA-77D3-40E7-9DCE-60B0BAB19C14}" destId="{D7C0873A-8D17-440B-9056-5FEBFCA7D300}" srcOrd="3" destOrd="0" presId="urn:microsoft.com/office/officeart/2005/8/layout/default"/>
    <dgm:cxn modelId="{51A0EF63-9A1C-45EB-9605-413DE8B083C6}" type="presParOf" srcId="{D0B1B4BA-77D3-40E7-9DCE-60B0BAB19C14}" destId="{38BB7417-A873-4B5A-8394-3307D977D15A}" srcOrd="4" destOrd="0" presId="urn:microsoft.com/office/officeart/2005/8/layout/default"/>
    <dgm:cxn modelId="{1B9687EA-59E3-4519-B48B-21BDC36E3B48}" type="presParOf" srcId="{D0B1B4BA-77D3-40E7-9DCE-60B0BAB19C14}" destId="{E39E8011-9A1D-4DEB-9A57-A13A259E9953}" srcOrd="5" destOrd="0" presId="urn:microsoft.com/office/officeart/2005/8/layout/default"/>
    <dgm:cxn modelId="{AA4B3BB6-FB55-44B5-8E24-E18F0A1E4D15}" type="presParOf" srcId="{D0B1B4BA-77D3-40E7-9DCE-60B0BAB19C14}" destId="{D555F9DB-7D09-4484-8844-BA8287345EBA}" srcOrd="6" destOrd="0" presId="urn:microsoft.com/office/officeart/2005/8/layout/default"/>
    <dgm:cxn modelId="{D529FC35-357C-4F2B-9EFB-156EFFF6EA51}" type="presParOf" srcId="{D0B1B4BA-77D3-40E7-9DCE-60B0BAB19C14}" destId="{0C8FE3EB-AEDA-40DD-9E3B-2033B9C04CB3}" srcOrd="7" destOrd="0" presId="urn:microsoft.com/office/officeart/2005/8/layout/default"/>
    <dgm:cxn modelId="{F8417162-A9B6-44E8-B800-74B1FF392E24}" type="presParOf" srcId="{D0B1B4BA-77D3-40E7-9DCE-60B0BAB19C14}" destId="{EE2795F1-0948-4325-B201-FEAC58EE6D8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38057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573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6870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1304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796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5860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4CE6D-0992-4E6F-99C3-8402AA96EFAC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293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/>
          <a:lstStyle/>
          <a:p>
            <a:fld id="{F4729693-416E-4C1F-9121-B344AC998F67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692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0" name="Google Shape;490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825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5581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9807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2697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0560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8976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4855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de18bad778_0_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1de18bad77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6902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de18bad778_0_5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1de18bad77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35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0" y="1878250"/>
            <a:ext cx="8520600" cy="66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88000" y="2680100"/>
            <a:ext cx="7968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None/>
              <a:defRPr sz="2000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058921-0082-4085-8B2E-1A261F9FA0A6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2E50-1000-4AC9-BD10-4CD507E66C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22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B058921-0082-4085-8B2E-1A261F9FA0A6}" type="datetimeFigureOut">
              <a:rPr lang="pt-BR" smtClean="0"/>
              <a:t>03/10/2023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2E50-1000-4AC9-BD10-4CD507E66C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47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ndo padr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04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2" r:id="rId9"/>
    <p:sldLayoutId id="2147483663" r:id="rId10"/>
    <p:sldLayoutId id="214748366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8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://www.finep.gov.br/chamadas-publicas/chamadapublica/696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esoriano@mcti.gov.b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528728" y="749797"/>
            <a:ext cx="6458109" cy="66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4000"/>
            </a:pPr>
            <a:r>
              <a:rPr lang="pt-BR" sz="2000" dirty="0"/>
              <a:t>Comissão Especial de Transição Energética</a:t>
            </a:r>
            <a:br>
              <a:rPr lang="pt-BR" sz="2000" dirty="0"/>
            </a:br>
            <a:r>
              <a:rPr lang="pt-BR" sz="2000" dirty="0"/>
              <a:t> e </a:t>
            </a:r>
            <a:br>
              <a:rPr lang="pt-BR" sz="2000" dirty="0"/>
            </a:br>
            <a:r>
              <a:rPr lang="pt-BR" sz="2000" dirty="0"/>
              <a:t>Produção de Hidrogênio Verde</a:t>
            </a:r>
            <a:endParaRPr lang="pt-BR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1594640" y="3346853"/>
            <a:ext cx="7968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pt-BR" altLang="pt-BR" sz="1100" dirty="0">
                <a:solidFill>
                  <a:srgbClr val="202124"/>
                </a:solidFill>
                <a:latin typeface="inherit"/>
              </a:rPr>
              <a:t>Ministério da Ciência, Tecnologia e Inovação - MCTI</a:t>
            </a:r>
          </a:p>
          <a:p>
            <a:pPr marL="0" indent="0"/>
            <a:r>
              <a:rPr lang="pt-BR" altLang="pt-BR" sz="1100" dirty="0">
                <a:solidFill>
                  <a:srgbClr val="202124"/>
                </a:solidFill>
                <a:latin typeface="inherit"/>
              </a:rPr>
              <a:t>Secretaria de Desenvolvimento Tecnológico e Inovação – SETEC</a:t>
            </a:r>
          </a:p>
          <a:p>
            <a:pPr marL="0" indent="0"/>
            <a:endParaRPr lang="pt-BR" altLang="pt-BR" sz="1100" dirty="0">
              <a:solidFill>
                <a:srgbClr val="202124"/>
              </a:solidFill>
              <a:latin typeface="inherit"/>
            </a:endParaRPr>
          </a:p>
          <a:p>
            <a:pPr marL="0" indent="0"/>
            <a:endParaRPr lang="pt-BR" altLang="pt-BR" sz="1100" dirty="0">
              <a:solidFill>
                <a:srgbClr val="202124"/>
              </a:solidFill>
              <a:latin typeface="inheri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3" name="Google Shape;63;p13">
            <a:extLst>
              <a:ext uri="{FF2B5EF4-FFF2-40B4-BE49-F238E27FC236}">
                <a16:creationId xmlns:a16="http://schemas.microsoft.com/office/drawing/2014/main" xmlns="" id="{BFC5DC44-CC3E-289C-1301-D300DBDA3E4B}"/>
              </a:ext>
            </a:extLst>
          </p:cNvPr>
          <p:cNvSpPr txBox="1">
            <a:spLocks/>
          </p:cNvSpPr>
          <p:nvPr/>
        </p:nvSpPr>
        <p:spPr>
          <a:xfrm>
            <a:off x="1594640" y="1950639"/>
            <a:ext cx="7968000" cy="124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altLang="pt-BR" sz="1400" dirty="0">
                <a:solidFill>
                  <a:srgbClr val="202124"/>
                </a:solidFill>
                <a:latin typeface="inherit"/>
              </a:rPr>
              <a:t>EDUARDO </a:t>
            </a:r>
            <a:r>
              <a:rPr lang="en-US" altLang="pt-BR" sz="1400" b="1" dirty="0">
                <a:solidFill>
                  <a:srgbClr val="202124"/>
                </a:solidFill>
                <a:latin typeface="inherit"/>
              </a:rPr>
              <a:t>SORIANO</a:t>
            </a:r>
            <a:r>
              <a:rPr lang="en-US" altLang="pt-BR" sz="1400" dirty="0">
                <a:solidFill>
                  <a:srgbClr val="202124"/>
                </a:solidFill>
                <a:latin typeface="inherit"/>
              </a:rPr>
              <a:t> LOUSADA</a:t>
            </a:r>
            <a:r>
              <a:rPr lang="en-US" altLang="pt-BR" sz="1200" dirty="0">
                <a:solidFill>
                  <a:srgbClr val="202124"/>
                </a:solidFill>
                <a:latin typeface="inherit"/>
              </a:rPr>
              <a:t> </a:t>
            </a:r>
            <a:endParaRPr lang="pt-BR" altLang="pt-BR" sz="1200" dirty="0">
              <a:solidFill>
                <a:srgbClr val="202124"/>
              </a:solidFill>
              <a:latin typeface="inherit"/>
            </a:endParaRPr>
          </a:p>
          <a:p>
            <a:pPr marL="0" indent="0"/>
            <a:endParaRPr lang="pt-BR" altLang="pt-BR" sz="1400" dirty="0">
              <a:solidFill>
                <a:srgbClr val="202124"/>
              </a:solidFill>
              <a:latin typeface="inherit"/>
            </a:endParaRPr>
          </a:p>
          <a:p>
            <a:pPr marL="0" indent="0"/>
            <a:r>
              <a:rPr lang="pt-BR" sz="1400" dirty="0">
                <a:solidFill>
                  <a:srgbClr val="202124"/>
                </a:solidFill>
                <a:latin typeface="inherit"/>
              </a:rPr>
              <a:t>03  De outubro de 2023</a:t>
            </a:r>
            <a:endParaRPr lang="en-US" sz="1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5" y="4493957"/>
            <a:ext cx="2938462" cy="6020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4784298"/>
            <a:ext cx="9138139" cy="359202"/>
            <a:chOff x="0" y="4784298"/>
            <a:chExt cx="9138139" cy="359202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4784298"/>
              <a:ext cx="3548743" cy="359202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783" y="4784639"/>
              <a:ext cx="1749356" cy="358390"/>
            </a:xfrm>
            <a:prstGeom prst="rect">
              <a:avLst/>
            </a:prstGeom>
          </p:spPr>
        </p:pic>
      </p:grpSp>
      <p:sp>
        <p:nvSpPr>
          <p:cNvPr id="10" name="Google Shape;484;p36">
            <a:extLst>
              <a:ext uri="{FF2B5EF4-FFF2-40B4-BE49-F238E27FC236}">
                <a16:creationId xmlns:a16="http://schemas.microsoft.com/office/drawing/2014/main" xmlns="" id="{16DA48C2-7693-EFD5-6829-BBFCE24DCCC1}"/>
              </a:ext>
            </a:extLst>
          </p:cNvPr>
          <p:cNvSpPr txBox="1"/>
          <p:nvPr/>
        </p:nvSpPr>
        <p:spPr>
          <a:xfrm>
            <a:off x="223613" y="374949"/>
            <a:ext cx="3101516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just"/>
            <a:r>
              <a:rPr lang="pt-BR" sz="17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► </a:t>
            </a:r>
            <a:r>
              <a:rPr lang="pt-BR" sz="17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 as cores do Hidrogênio</a:t>
            </a:r>
          </a:p>
          <a:p>
            <a:pPr algn="just"/>
            <a:r>
              <a:rPr lang="pt-BR" sz="1700" dirty="0">
                <a:solidFill>
                  <a:srgbClr val="2E75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4102C55-60FD-4968-A9C1-E83365DA6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66" y="72663"/>
            <a:ext cx="5043438" cy="50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EE5F2357-62D4-4865-BABE-EF2A07C10682}"/>
              </a:ext>
            </a:extLst>
          </p:cNvPr>
          <p:cNvSpPr txBox="1"/>
          <p:nvPr/>
        </p:nvSpPr>
        <p:spPr>
          <a:xfrm>
            <a:off x="497039" y="1411799"/>
            <a:ext cx="25546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Taxonomia brasileira será hidrogênio de baixo carbono</a:t>
            </a:r>
            <a:endParaRPr lang="pt-BR" sz="1800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462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90" y="859221"/>
            <a:ext cx="7306143" cy="379435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4784298"/>
            <a:ext cx="9138139" cy="359202"/>
            <a:chOff x="0" y="4784298"/>
            <a:chExt cx="9138139" cy="359202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4784298"/>
              <a:ext cx="3548743" cy="359202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783" y="4784639"/>
              <a:ext cx="1749356" cy="358390"/>
            </a:xfrm>
            <a:prstGeom prst="rect">
              <a:avLst/>
            </a:prstGeom>
          </p:spPr>
        </p:pic>
      </p:grpSp>
      <p:sp>
        <p:nvSpPr>
          <p:cNvPr id="8" name="Google Shape;484;p36">
            <a:extLst>
              <a:ext uri="{FF2B5EF4-FFF2-40B4-BE49-F238E27FC236}">
                <a16:creationId xmlns:a16="http://schemas.microsoft.com/office/drawing/2014/main" xmlns="" id="{16DA48C2-7693-EFD5-6829-BBFCE24DCCC1}"/>
              </a:ext>
            </a:extLst>
          </p:cNvPr>
          <p:cNvSpPr txBox="1"/>
          <p:nvPr/>
        </p:nvSpPr>
        <p:spPr>
          <a:xfrm>
            <a:off x="197865" y="294493"/>
            <a:ext cx="8699794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just"/>
            <a:r>
              <a:rPr lang="pt-BR" sz="17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► Cronologia H2 – PD&amp;I</a:t>
            </a:r>
          </a:p>
          <a:p>
            <a:pPr algn="just"/>
            <a:endParaRPr lang="pt-BR" sz="1700" dirty="0">
              <a:solidFill>
                <a:srgbClr val="2E75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90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9"/>
          <p:cNvPicPr preferRelativeResize="0"/>
          <p:nvPr/>
        </p:nvPicPr>
        <p:blipFill rotWithShape="1">
          <a:blip r:embed="rId3">
            <a:alphaModFix/>
          </a:blip>
          <a:srcRect l="13681" r="6915"/>
          <a:stretch/>
        </p:blipFill>
        <p:spPr>
          <a:xfrm>
            <a:off x="2736602" y="2541130"/>
            <a:ext cx="1312253" cy="186616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9"/>
          <p:cNvSpPr/>
          <p:nvPr/>
        </p:nvSpPr>
        <p:spPr>
          <a:xfrm>
            <a:off x="322895" y="899691"/>
            <a:ext cx="8449733" cy="1177215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buSzPts val="1800"/>
            </a:pPr>
            <a:endParaRPr lang="pt-B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SzPts val="1800"/>
            </a:pP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IBH2 possui foco no desenvolvimento tecnológico e na promoção da inovação e do empreendedorismo – </a:t>
            </a:r>
            <a:r>
              <a:rPr lang="pt-BR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portaria </a:t>
            </a:r>
            <a:r>
              <a:rPr lang="pt-BR" sz="1800" i="1" dirty="0">
                <a:latin typeface="Calibri" panose="020F0502020204030204" pitchFamily="34" charset="0"/>
              </a:rPr>
              <a:t>em processo de atualização.</a:t>
            </a:r>
            <a:endParaRPr lang="pt-BR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SzPts val="1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776" y="2541131"/>
            <a:ext cx="1347671" cy="1944181"/>
          </a:xfrm>
          <a:prstGeom prst="rect">
            <a:avLst/>
          </a:prstGeom>
        </p:spPr>
      </p:pic>
      <p:sp>
        <p:nvSpPr>
          <p:cNvPr id="3" name="Seta para a Esquerda e para a Direita 2"/>
          <p:cNvSpPr/>
          <p:nvPr/>
        </p:nvSpPr>
        <p:spPr>
          <a:xfrm>
            <a:off x="4312076" y="3342329"/>
            <a:ext cx="672611" cy="263769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grpSp>
        <p:nvGrpSpPr>
          <p:cNvPr id="8" name="Grupo 7"/>
          <p:cNvGrpSpPr/>
          <p:nvPr/>
        </p:nvGrpSpPr>
        <p:grpSpPr>
          <a:xfrm>
            <a:off x="0" y="4784298"/>
            <a:ext cx="9138139" cy="359202"/>
            <a:chOff x="0" y="4784298"/>
            <a:chExt cx="9138139" cy="35920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86825" r="26786"/>
            <a:stretch/>
          </p:blipFill>
          <p:spPr>
            <a:xfrm>
              <a:off x="0" y="4784298"/>
              <a:ext cx="3548743" cy="359202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783" y="4784639"/>
              <a:ext cx="1749356" cy="358390"/>
            </a:xfrm>
            <a:prstGeom prst="rect">
              <a:avLst/>
            </a:prstGeom>
          </p:spPr>
        </p:pic>
      </p:grpSp>
      <p:sp>
        <p:nvSpPr>
          <p:cNvPr id="11" name="Google Shape;484;p36">
            <a:extLst>
              <a:ext uri="{FF2B5EF4-FFF2-40B4-BE49-F238E27FC236}">
                <a16:creationId xmlns:a16="http://schemas.microsoft.com/office/drawing/2014/main" xmlns="" id="{16DA48C2-7693-EFD5-6829-BBFCE24DCCC1}"/>
              </a:ext>
            </a:extLst>
          </p:cNvPr>
          <p:cNvSpPr txBox="1"/>
          <p:nvPr/>
        </p:nvSpPr>
        <p:spPr>
          <a:xfrm>
            <a:off x="197865" y="294493"/>
            <a:ext cx="8699794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just"/>
            <a:r>
              <a:rPr lang="pt-BR" sz="17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► A Iniciativa Brasileira do Hidrogênio – IBH2</a:t>
            </a:r>
          </a:p>
          <a:p>
            <a:pPr algn="just"/>
            <a:endParaRPr lang="pt-BR" sz="1700" dirty="0">
              <a:solidFill>
                <a:srgbClr val="2E75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68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05CF82E-377E-3588-5616-24C57E8B9B7A}"/>
              </a:ext>
            </a:extLst>
          </p:cNvPr>
          <p:cNvSpPr txBox="1"/>
          <p:nvPr/>
        </p:nvSpPr>
        <p:spPr>
          <a:xfrm>
            <a:off x="0" y="598763"/>
            <a:ext cx="9144000" cy="4260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959" marR="30959" algn="just">
              <a:spcBef>
                <a:spcPts val="244"/>
              </a:spcBef>
              <a:spcAft>
                <a:spcPts val="244"/>
              </a:spcAft>
            </a:pPr>
            <a:r>
              <a:rPr lang="pt-BR" sz="1650" u="sng" dirty="0">
                <a:latin typeface="Calibri" panose="020F0502020204030204" pitchFamily="34" charset="0"/>
              </a:rPr>
              <a:t>A IBH2 tem por objetivos:</a:t>
            </a:r>
          </a:p>
          <a:p>
            <a:pPr marL="30959" marR="30959" algn="just">
              <a:spcBef>
                <a:spcPts val="244"/>
              </a:spcBef>
              <a:spcAft>
                <a:spcPts val="244"/>
              </a:spcAft>
            </a:pPr>
            <a:r>
              <a:rPr lang="pt-BR" sz="1650" dirty="0">
                <a:latin typeface="Calibri" panose="020F0502020204030204" pitchFamily="34" charset="0"/>
              </a:rPr>
              <a:t>I – </a:t>
            </a:r>
            <a:r>
              <a:rPr lang="pt-BR" sz="1650" b="1" dirty="0">
                <a:latin typeface="Calibri" panose="020F0502020204030204" pitchFamily="34" charset="0"/>
              </a:rPr>
              <a:t>estruturar a governança e coordenar os esforços do Estado em C,T&amp;I na temática de Hidrogênio;</a:t>
            </a:r>
          </a:p>
          <a:p>
            <a:pPr marL="30959" marR="30959" algn="just">
              <a:spcBef>
                <a:spcPts val="244"/>
              </a:spcBef>
              <a:spcAft>
                <a:spcPts val="244"/>
              </a:spcAft>
            </a:pPr>
            <a:r>
              <a:rPr lang="pt-BR" sz="1650" dirty="0">
                <a:latin typeface="Calibri" panose="020F0502020204030204" pitchFamily="34" charset="0"/>
              </a:rPr>
              <a:t>II – </a:t>
            </a:r>
            <a:r>
              <a:rPr lang="pt-BR" sz="1650" b="1" dirty="0">
                <a:latin typeface="Calibri" panose="020F0502020204030204" pitchFamily="34" charset="0"/>
              </a:rPr>
              <a:t>promover o desenvolvimento tecnológico, a inovação e o empreendedorismo</a:t>
            </a:r>
            <a:r>
              <a:rPr lang="pt-BR" sz="1650" dirty="0">
                <a:latin typeface="Calibri" panose="020F0502020204030204" pitchFamily="34" charset="0"/>
              </a:rPr>
              <a:t>;</a:t>
            </a:r>
          </a:p>
          <a:p>
            <a:pPr marL="30959" marR="30959" algn="just">
              <a:spcBef>
                <a:spcPts val="244"/>
              </a:spcBef>
              <a:spcAft>
                <a:spcPts val="244"/>
              </a:spcAft>
            </a:pPr>
            <a:r>
              <a:rPr lang="pt-BR" sz="1650" dirty="0">
                <a:latin typeface="Calibri" panose="020F0502020204030204" pitchFamily="34" charset="0"/>
              </a:rPr>
              <a:t>III – estimular o desenvolvimento conjunto de novas tecnologias e a </a:t>
            </a:r>
            <a:r>
              <a:rPr lang="pt-BR" sz="1650" b="1" dirty="0">
                <a:solidFill>
                  <a:schemeClr val="tx1"/>
                </a:solidFill>
                <a:latin typeface="Calibri" panose="020F0502020204030204" pitchFamily="34" charset="0"/>
              </a:rPr>
              <a:t>transferência de conhecimentos </a:t>
            </a:r>
            <a:r>
              <a:rPr lang="pt-BR" sz="1650" dirty="0">
                <a:latin typeface="Calibri" panose="020F0502020204030204" pitchFamily="34" charset="0"/>
              </a:rPr>
              <a:t>associados ao Hidrogênio, </a:t>
            </a:r>
            <a:r>
              <a:rPr lang="pt-BR" sz="1650" b="1" dirty="0">
                <a:latin typeface="Calibri" panose="020F0502020204030204" pitchFamily="34" charset="0"/>
              </a:rPr>
              <a:t>entre a academia e os setores público e privado</a:t>
            </a:r>
            <a:r>
              <a:rPr lang="pt-BR" sz="1650" dirty="0">
                <a:latin typeface="Calibri" panose="020F0502020204030204" pitchFamily="34" charset="0"/>
              </a:rPr>
              <a:t>, com vistas à geração de riqueza, emprego e crescimento nacional;</a:t>
            </a:r>
          </a:p>
          <a:p>
            <a:pPr marL="30959" marR="30959" algn="just">
              <a:spcBef>
                <a:spcPts val="244"/>
              </a:spcBef>
              <a:spcAft>
                <a:spcPts val="244"/>
              </a:spcAft>
            </a:pPr>
            <a:r>
              <a:rPr lang="pt-BR" sz="1650" dirty="0">
                <a:latin typeface="Calibri" panose="020F0502020204030204" pitchFamily="34" charset="0"/>
              </a:rPr>
              <a:t>IV – </a:t>
            </a:r>
            <a:r>
              <a:rPr lang="pt-BR" sz="1650" b="1" dirty="0">
                <a:latin typeface="Calibri" panose="020F0502020204030204" pitchFamily="34" charset="0"/>
              </a:rPr>
              <a:t>mobilizar e articular atores nacionais e estrangeiros</a:t>
            </a:r>
            <a:r>
              <a:rPr lang="pt-BR" sz="1650" dirty="0">
                <a:latin typeface="Calibri" panose="020F0502020204030204" pitchFamily="34" charset="0"/>
              </a:rPr>
              <a:t>, públicos e privados, para atuarem, coordenadamente, no desenvolvimento de processos, produtos, instrumentação e inovações na área de Hidrogênio, em âmbito nacional;</a:t>
            </a:r>
          </a:p>
          <a:p>
            <a:pPr marL="30959" marR="30959" algn="just">
              <a:spcBef>
                <a:spcPts val="244"/>
              </a:spcBef>
              <a:spcAft>
                <a:spcPts val="244"/>
              </a:spcAft>
            </a:pPr>
            <a:r>
              <a:rPr lang="pt-BR" sz="1650" dirty="0">
                <a:latin typeface="Calibri" panose="020F0502020204030204" pitchFamily="34" charset="0"/>
              </a:rPr>
              <a:t>V – </a:t>
            </a:r>
            <a:r>
              <a:rPr lang="pt-BR" sz="1650" b="1" dirty="0">
                <a:latin typeface="Calibri" panose="020F0502020204030204" pitchFamily="34" charset="0"/>
              </a:rPr>
              <a:t>promover a universalização do acesso à infraestrutura relacionada à área de Hidrogênio</a:t>
            </a:r>
            <a:r>
              <a:rPr lang="pt-BR" sz="1650" dirty="0">
                <a:latin typeface="Calibri" panose="020F0502020204030204" pitchFamily="34" charset="0"/>
              </a:rPr>
              <a:t>, com vistas ao desenvolvimento tecnológico e à inovação para a comunidade científica e para os setores público e privado; </a:t>
            </a:r>
          </a:p>
          <a:p>
            <a:pPr marL="30959" marR="30959" algn="just">
              <a:spcBef>
                <a:spcPts val="244"/>
              </a:spcBef>
              <a:spcAft>
                <a:spcPts val="244"/>
              </a:spcAft>
            </a:pPr>
            <a:r>
              <a:rPr lang="pt-BR" sz="1650" dirty="0">
                <a:latin typeface="Calibri" panose="020F0502020204030204" pitchFamily="34" charset="0"/>
              </a:rPr>
              <a:t>VI – promover a </a:t>
            </a:r>
            <a:r>
              <a:rPr lang="pt-BR" sz="1650" b="1" dirty="0">
                <a:latin typeface="Calibri" panose="020F0502020204030204" pitchFamily="34" charset="0"/>
              </a:rPr>
              <a:t>formação, capacitação e fixação de recursos humanos </a:t>
            </a:r>
            <a:r>
              <a:rPr lang="pt-BR" sz="1650" dirty="0">
                <a:latin typeface="Calibri" panose="020F0502020204030204" pitchFamily="34" charset="0"/>
              </a:rPr>
              <a:t>na área de Hidrogênio; e</a:t>
            </a:r>
          </a:p>
          <a:p>
            <a:pPr marL="30959" marR="30959" algn="just">
              <a:spcBef>
                <a:spcPts val="244"/>
              </a:spcBef>
              <a:spcAft>
                <a:spcPts val="244"/>
              </a:spcAft>
            </a:pPr>
            <a:r>
              <a:rPr lang="pt-BR" sz="1650" dirty="0">
                <a:latin typeface="Calibri" panose="020F0502020204030204" pitchFamily="34" charset="0"/>
              </a:rPr>
              <a:t>VII – </a:t>
            </a:r>
            <a:r>
              <a:rPr lang="pt-BR" sz="1650" b="1" dirty="0">
                <a:latin typeface="Calibri" panose="020F0502020204030204" pitchFamily="34" charset="0"/>
              </a:rPr>
              <a:t>apoiar programas e políticas nacionais relacionadas ao Hidrogênio </a:t>
            </a:r>
            <a:r>
              <a:rPr lang="pt-BR" sz="1650" dirty="0">
                <a:latin typeface="Calibri" panose="020F0502020204030204" pitchFamily="34" charset="0"/>
              </a:rPr>
              <a:t>no âmbito do Sistema Nacional de Ciência, Tecnologia e Inovação.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97A68A52-8569-12D6-100A-150264FC3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840" y="110065"/>
            <a:ext cx="772059" cy="1086415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0" y="4784298"/>
            <a:ext cx="9138139" cy="359202"/>
            <a:chOff x="0" y="4784298"/>
            <a:chExt cx="9138139" cy="359202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4784298"/>
              <a:ext cx="3548743" cy="359202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783" y="4784639"/>
              <a:ext cx="1749356" cy="358390"/>
            </a:xfrm>
            <a:prstGeom prst="rect">
              <a:avLst/>
            </a:prstGeom>
          </p:spPr>
        </p:pic>
      </p:grpSp>
      <p:sp>
        <p:nvSpPr>
          <p:cNvPr id="9" name="Google Shape;484;p36">
            <a:extLst>
              <a:ext uri="{FF2B5EF4-FFF2-40B4-BE49-F238E27FC236}">
                <a16:creationId xmlns:a16="http://schemas.microsoft.com/office/drawing/2014/main" xmlns="" id="{16DA48C2-7693-EFD5-6829-BBFCE24DCCC1}"/>
              </a:ext>
            </a:extLst>
          </p:cNvPr>
          <p:cNvSpPr txBox="1"/>
          <p:nvPr/>
        </p:nvSpPr>
        <p:spPr>
          <a:xfrm>
            <a:off x="296333" y="293574"/>
            <a:ext cx="8699794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just"/>
            <a:r>
              <a:rPr lang="pt-BR" sz="17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► A Iniciativa Brasileira do Hidrogênio – IBH2</a:t>
            </a:r>
          </a:p>
          <a:p>
            <a:pPr algn="just"/>
            <a:endParaRPr lang="pt-BR" sz="1700" dirty="0">
              <a:solidFill>
                <a:srgbClr val="2E75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691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97A68A52-8569-12D6-100A-150264FC3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962" y="1188188"/>
            <a:ext cx="1702571" cy="239579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5A065E4-C6C4-1063-02C6-D638FE9AE372}"/>
              </a:ext>
            </a:extLst>
          </p:cNvPr>
          <p:cNvSpPr txBox="1"/>
          <p:nvPr/>
        </p:nvSpPr>
        <p:spPr>
          <a:xfrm>
            <a:off x="516467" y="583148"/>
            <a:ext cx="5572125" cy="4380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959" marR="30959" algn="just">
              <a:spcBef>
                <a:spcPts val="244"/>
              </a:spcBef>
              <a:spcAft>
                <a:spcPts val="244"/>
              </a:spcAft>
            </a:pPr>
            <a:r>
              <a:rPr lang="pt-BR" sz="1800" u="sng" dirty="0">
                <a:latin typeface="Calibri" panose="020F0502020204030204" pitchFamily="34" charset="0"/>
              </a:rPr>
              <a:t>Temáticas priorizadas:</a:t>
            </a:r>
          </a:p>
          <a:p>
            <a:pPr marL="30959" marR="30959" algn="just">
              <a:spcBef>
                <a:spcPts val="244"/>
              </a:spcBef>
              <a:spcAft>
                <a:spcPts val="244"/>
              </a:spcAft>
            </a:pPr>
            <a:endParaRPr lang="pt-BR" sz="1800" u="sng" dirty="0">
              <a:latin typeface="Calibri" panose="020F0502020204030204" pitchFamily="34" charset="0"/>
            </a:endParaRPr>
          </a:p>
          <a:p>
            <a:pPr marL="245271" marR="30959" indent="-214313" algn="just">
              <a:spcBef>
                <a:spcPts val="244"/>
              </a:spcBef>
              <a:spcAft>
                <a:spcPts val="244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</a:rPr>
              <a:t>produção de Hidrogênio a partir de fontes renováveis;</a:t>
            </a:r>
          </a:p>
          <a:p>
            <a:pPr marL="245271" marR="30959" indent="-214313" algn="just">
              <a:spcBef>
                <a:spcPts val="244"/>
              </a:spcBef>
              <a:spcAft>
                <a:spcPts val="244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</a:rPr>
              <a:t>armazenamento de Hidrogênio;</a:t>
            </a:r>
          </a:p>
          <a:p>
            <a:pPr marL="245271" marR="30959" indent="-214313" algn="just">
              <a:spcBef>
                <a:spcPts val="244"/>
              </a:spcBef>
              <a:spcAft>
                <a:spcPts val="244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</a:rPr>
              <a:t>transporte de Hidrogênio;</a:t>
            </a:r>
          </a:p>
          <a:p>
            <a:pPr marL="245271" marR="30959" indent="-214313" algn="just">
              <a:spcBef>
                <a:spcPts val="244"/>
              </a:spcBef>
              <a:spcAft>
                <a:spcPts val="244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</a:rPr>
              <a:t>segurança do Hidrogênio;</a:t>
            </a:r>
          </a:p>
          <a:p>
            <a:pPr marL="245271" marR="30959" indent="-214313" algn="just">
              <a:spcBef>
                <a:spcPts val="244"/>
              </a:spcBef>
              <a:spcAft>
                <a:spcPts val="244"/>
              </a:spcAft>
              <a:buFont typeface="Wingdings" panose="05000000000000000000" pitchFamily="2" charset="2"/>
              <a:buChar char="ü"/>
            </a:pPr>
            <a:r>
              <a:rPr lang="pt-BR" sz="1800" dirty="0">
                <a:latin typeface="Calibri" panose="020F0502020204030204" pitchFamily="34" charset="0"/>
              </a:rPr>
              <a:t>aplicações do Hidrogênio no setor de transportes, de combustíveis, siderúrgico, cimenteiro, de fertilizantes, de processos químicos/industriais e de energia elétrica.</a:t>
            </a:r>
          </a:p>
          <a:p>
            <a:pPr marL="30959" marR="30959" algn="just">
              <a:spcBef>
                <a:spcPts val="244"/>
              </a:spcBef>
              <a:spcAft>
                <a:spcPts val="244"/>
              </a:spcAft>
            </a:pPr>
            <a:endParaRPr lang="pt-BR" sz="1800" dirty="0">
              <a:latin typeface="Calibri" panose="020F0502020204030204" pitchFamily="34" charset="0"/>
            </a:endParaRPr>
          </a:p>
          <a:p>
            <a:pPr marL="30959" marR="30959" algn="just">
              <a:spcBef>
                <a:spcPts val="244"/>
              </a:spcBef>
              <a:spcAft>
                <a:spcPts val="244"/>
              </a:spcAft>
            </a:pPr>
            <a:r>
              <a:rPr lang="pt-BR" sz="1800" i="1" dirty="0">
                <a:latin typeface="Calibri" panose="020F0502020204030204" pitchFamily="34" charset="0"/>
              </a:rPr>
              <a:t>Outros temas poderão ser priorizados pelo MCTI, de acordo com demanda acadêmica, industrial e governamental.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0" y="4784298"/>
            <a:ext cx="9138139" cy="359202"/>
            <a:chOff x="0" y="4784298"/>
            <a:chExt cx="9138139" cy="359202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4784298"/>
              <a:ext cx="3548743" cy="359202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783" y="4784639"/>
              <a:ext cx="1749356" cy="358390"/>
            </a:xfrm>
            <a:prstGeom prst="rect">
              <a:avLst/>
            </a:prstGeom>
          </p:spPr>
        </p:pic>
      </p:grpSp>
      <p:sp>
        <p:nvSpPr>
          <p:cNvPr id="10" name="Google Shape;484;p36">
            <a:extLst>
              <a:ext uri="{FF2B5EF4-FFF2-40B4-BE49-F238E27FC236}">
                <a16:creationId xmlns:a16="http://schemas.microsoft.com/office/drawing/2014/main" xmlns="" id="{16DA48C2-7693-EFD5-6829-BBFCE24DCCC1}"/>
              </a:ext>
            </a:extLst>
          </p:cNvPr>
          <p:cNvSpPr txBox="1"/>
          <p:nvPr/>
        </p:nvSpPr>
        <p:spPr>
          <a:xfrm>
            <a:off x="197865" y="294493"/>
            <a:ext cx="8699794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just"/>
            <a:r>
              <a:rPr lang="pt-BR" sz="17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► A Iniciativa Brasileira do Hidrogênio – IBH2</a:t>
            </a:r>
          </a:p>
          <a:p>
            <a:pPr algn="just"/>
            <a:endParaRPr lang="pt-BR" sz="1700" dirty="0">
              <a:solidFill>
                <a:srgbClr val="2E75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7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g1de18bad778_0_9"/>
          <p:cNvPicPr preferRelativeResize="0"/>
          <p:nvPr/>
        </p:nvPicPr>
        <p:blipFill rotWithShape="1">
          <a:blip r:embed="rId3">
            <a:alphaModFix/>
          </a:blip>
          <a:srcRect l="9222" r="12351"/>
          <a:stretch/>
        </p:blipFill>
        <p:spPr>
          <a:xfrm>
            <a:off x="5081895" y="2576987"/>
            <a:ext cx="1573560" cy="220731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1de18bad778_0_9"/>
          <p:cNvSpPr/>
          <p:nvPr/>
        </p:nvSpPr>
        <p:spPr>
          <a:xfrm>
            <a:off x="1333581" y="980878"/>
            <a:ext cx="2598128" cy="1551738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just">
              <a:buSzPts val="1800"/>
            </a:pPr>
            <a:r>
              <a: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SisH2-MCTI será </a:t>
            </a:r>
            <a:r>
              <a:rPr lang="pt-B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 dos principais instrumentos da Iniciativa Brasileira do Hidrogênio (IBH2)</a:t>
            </a:r>
            <a:r>
              <a: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em prol do desenvolvimento tecnológico, da inovação e do empreendedorismo.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199664D-E312-742B-6027-2E9BB4161C9B}"/>
              </a:ext>
            </a:extLst>
          </p:cNvPr>
          <p:cNvSpPr txBox="1"/>
          <p:nvPr/>
        </p:nvSpPr>
        <p:spPr>
          <a:xfrm>
            <a:off x="1289882" y="2980517"/>
            <a:ext cx="2641827" cy="126995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sz="1400" dirty="0"/>
              <a:t>As </a:t>
            </a:r>
            <a:r>
              <a:rPr lang="pt-BR" sz="1400" b="1" dirty="0"/>
              <a:t>prioridades</a:t>
            </a:r>
            <a:r>
              <a:rPr lang="pt-BR" sz="1400" dirty="0"/>
              <a:t> de atuação dos laboratórios e das redes de laboratórios integrantes do SisH2-MCTI serão as </a:t>
            </a:r>
            <a:r>
              <a:rPr lang="pt-BR" sz="1400" b="1" dirty="0"/>
              <a:t>estabelecidas pela IBH2.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596ED6B-5BD0-1DC2-FA0B-C0B2C4890E05}"/>
              </a:ext>
            </a:extLst>
          </p:cNvPr>
          <p:cNvSpPr txBox="1"/>
          <p:nvPr/>
        </p:nvSpPr>
        <p:spPr>
          <a:xfrm>
            <a:off x="4547762" y="968725"/>
            <a:ext cx="2641827" cy="1563892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pt-BR" sz="1400" dirty="0"/>
              <a:t> Integrarão o SisH2-MCTI: </a:t>
            </a:r>
            <a:r>
              <a:rPr lang="pt-BR" sz="1400" b="1" dirty="0"/>
              <a:t>laboratórios e as redes de laboratórios selecionados em chamada pública </a:t>
            </a:r>
            <a:r>
              <a:rPr lang="pt-BR" sz="1400" dirty="0"/>
              <a:t>para a realização de projetos, programas ou ações aderentes aos objetivos do Sistema.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0" y="4784298"/>
            <a:ext cx="9138139" cy="359202"/>
            <a:chOff x="0" y="4784298"/>
            <a:chExt cx="9138139" cy="35920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6825" r="26786"/>
            <a:stretch/>
          </p:blipFill>
          <p:spPr>
            <a:xfrm>
              <a:off x="0" y="4784298"/>
              <a:ext cx="3548743" cy="359202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783" y="4784639"/>
              <a:ext cx="1749356" cy="358390"/>
            </a:xfrm>
            <a:prstGeom prst="rect">
              <a:avLst/>
            </a:prstGeom>
          </p:spPr>
        </p:pic>
      </p:grpSp>
      <p:sp>
        <p:nvSpPr>
          <p:cNvPr id="11" name="Google Shape;484;p36">
            <a:extLst>
              <a:ext uri="{FF2B5EF4-FFF2-40B4-BE49-F238E27FC236}">
                <a16:creationId xmlns:a16="http://schemas.microsoft.com/office/drawing/2014/main" xmlns="" id="{16DA48C2-7693-EFD5-6829-BBFCE24DCCC1}"/>
              </a:ext>
            </a:extLst>
          </p:cNvPr>
          <p:cNvSpPr txBox="1"/>
          <p:nvPr/>
        </p:nvSpPr>
        <p:spPr>
          <a:xfrm>
            <a:off x="197865" y="294493"/>
            <a:ext cx="8699794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just"/>
            <a:r>
              <a:rPr lang="pt-BR" sz="17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► O Sistema Brasileiro de Laboratórios em Hidrogênio – SisH2 - MCTI</a:t>
            </a:r>
          </a:p>
          <a:p>
            <a:pPr algn="just"/>
            <a:endParaRPr lang="pt-BR" sz="1700" dirty="0">
              <a:solidFill>
                <a:srgbClr val="2E75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71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Texto preto sobre fundo branco&#10;&#10;Descrição gerada automaticamente com confiança méd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94" y="1530019"/>
            <a:ext cx="6159606" cy="3270579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503620" y="703099"/>
            <a:ext cx="8088284" cy="706582"/>
            <a:chOff x="565265" y="872836"/>
            <a:chExt cx="8088284" cy="706582"/>
          </a:xfrm>
        </p:grpSpPr>
        <p:sp>
          <p:nvSpPr>
            <p:cNvPr id="239" name="Google Shape;239;g1de18bad778_0_52"/>
            <p:cNvSpPr/>
            <p:nvPr/>
          </p:nvSpPr>
          <p:spPr>
            <a:xfrm>
              <a:off x="565265" y="872836"/>
              <a:ext cx="8088284" cy="706582"/>
            </a:xfrm>
            <a:prstGeom prst="rect">
              <a:avLst/>
            </a:prstGeom>
            <a:noFill/>
            <a:ln w="28575" cap="flat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just">
                <a:buSzPts val="1800"/>
              </a:pPr>
              <a:endParaRPr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681643" y="936174"/>
              <a:ext cx="7897091" cy="553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Resolução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 CNPE n° 6 /2022 –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Institui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 o PNH2 com o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objetivo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 de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fortalecer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 o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mercado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 e a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indústria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 do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hidrogênio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enquanto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vetor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energético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 no </a:t>
              </a:r>
              <a:r>
                <a:rPr lang="en-US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Brasil</a:t>
              </a: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.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0" y="4784298"/>
            <a:ext cx="9138139" cy="359202"/>
            <a:chOff x="0" y="4784298"/>
            <a:chExt cx="9138139" cy="35920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6825" r="26786"/>
            <a:stretch/>
          </p:blipFill>
          <p:spPr>
            <a:xfrm>
              <a:off x="0" y="4784298"/>
              <a:ext cx="3548743" cy="359202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783" y="4784639"/>
              <a:ext cx="1749356" cy="358390"/>
            </a:xfrm>
            <a:prstGeom prst="rect">
              <a:avLst/>
            </a:prstGeom>
          </p:spPr>
        </p:pic>
      </p:grpSp>
      <p:sp>
        <p:nvSpPr>
          <p:cNvPr id="12" name="Google Shape;484;p36">
            <a:extLst>
              <a:ext uri="{FF2B5EF4-FFF2-40B4-BE49-F238E27FC236}">
                <a16:creationId xmlns:a16="http://schemas.microsoft.com/office/drawing/2014/main" xmlns="" id="{16DA48C2-7693-EFD5-6829-BBFCE24DCCC1}"/>
              </a:ext>
            </a:extLst>
          </p:cNvPr>
          <p:cNvSpPr txBox="1"/>
          <p:nvPr/>
        </p:nvSpPr>
        <p:spPr>
          <a:xfrm>
            <a:off x="197865" y="294493"/>
            <a:ext cx="8699794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just"/>
            <a:r>
              <a:rPr lang="pt-BR" sz="17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► O Programa Nacional do Hidrogênio – PNH2</a:t>
            </a:r>
          </a:p>
          <a:p>
            <a:pPr algn="just"/>
            <a:endParaRPr lang="pt-BR" sz="1700" dirty="0">
              <a:solidFill>
                <a:srgbClr val="2E75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13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7">
            <a:extLst>
              <a:ext uri="{FF2B5EF4-FFF2-40B4-BE49-F238E27FC236}">
                <a16:creationId xmlns:a16="http://schemas.microsoft.com/office/drawing/2014/main" xmlns="" id="{D69AE9CD-61DD-67DE-9930-91708755E7D0}"/>
              </a:ext>
            </a:extLst>
          </p:cNvPr>
          <p:cNvSpPr txBox="1">
            <a:spLocks/>
          </p:cNvSpPr>
          <p:nvPr/>
        </p:nvSpPr>
        <p:spPr>
          <a:xfrm>
            <a:off x="777361" y="782179"/>
            <a:ext cx="7924800" cy="283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90000"/>
              </a:lnSpc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pt-BR" sz="1950" dirty="0"/>
              <a:t>GOVERNANÇA: CÂMARAS TEMÁTICAS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0" y="4784298"/>
            <a:ext cx="9138139" cy="359202"/>
            <a:chOff x="0" y="4784298"/>
            <a:chExt cx="9138139" cy="359202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825" r="26786"/>
            <a:stretch/>
          </p:blipFill>
          <p:spPr>
            <a:xfrm>
              <a:off x="0" y="4784298"/>
              <a:ext cx="3548743" cy="359202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783" y="4784639"/>
              <a:ext cx="1749356" cy="358390"/>
            </a:xfrm>
            <a:prstGeom prst="rect">
              <a:avLst/>
            </a:prstGeom>
          </p:spPr>
        </p:pic>
      </p:grpSp>
      <p:sp>
        <p:nvSpPr>
          <p:cNvPr id="27" name="Google Shape;484;p36">
            <a:extLst>
              <a:ext uri="{FF2B5EF4-FFF2-40B4-BE49-F238E27FC236}">
                <a16:creationId xmlns:a16="http://schemas.microsoft.com/office/drawing/2014/main" xmlns="" id="{16DA48C2-7693-EFD5-6829-BBFCE24DCCC1}"/>
              </a:ext>
            </a:extLst>
          </p:cNvPr>
          <p:cNvSpPr txBox="1"/>
          <p:nvPr/>
        </p:nvSpPr>
        <p:spPr>
          <a:xfrm>
            <a:off x="197865" y="294493"/>
            <a:ext cx="8699794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just"/>
            <a:r>
              <a:rPr lang="pt-BR" sz="17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► O Programa Nacional do Hidrogênio – PNH2</a:t>
            </a:r>
          </a:p>
          <a:p>
            <a:pPr algn="just"/>
            <a:endParaRPr lang="pt-BR" sz="1700" dirty="0">
              <a:solidFill>
                <a:srgbClr val="2E75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m 28" descr="Diagrama&#10;&#10;Descrição gerada automaticament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4" y="1296605"/>
            <a:ext cx="6920034" cy="325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5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>
            <a:extLst>
              <a:ext uri="{FF2B5EF4-FFF2-40B4-BE49-F238E27FC236}">
                <a16:creationId xmlns:a16="http://schemas.microsoft.com/office/drawing/2014/main" xmlns="" id="{D69AE9CD-61DD-67DE-9930-91708755E7D0}"/>
              </a:ext>
            </a:extLst>
          </p:cNvPr>
          <p:cNvSpPr txBox="1">
            <a:spLocks/>
          </p:cNvSpPr>
          <p:nvPr/>
        </p:nvSpPr>
        <p:spPr>
          <a:xfrm>
            <a:off x="585362" y="735389"/>
            <a:ext cx="7924800" cy="283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90000"/>
              </a:lnSpc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pt-BR" sz="1800" dirty="0"/>
              <a:t>CÂMARA DE FORTALECIMENTO DAS BASES CIENTÍFICO-TECNOLÓGICAS</a:t>
            </a:r>
          </a:p>
        </p:txBody>
      </p:sp>
      <p:sp>
        <p:nvSpPr>
          <p:cNvPr id="2" name="Google Shape;215;p9">
            <a:extLst>
              <a:ext uri="{FF2B5EF4-FFF2-40B4-BE49-F238E27FC236}">
                <a16:creationId xmlns:a16="http://schemas.microsoft.com/office/drawing/2014/main" xmlns="" id="{F7531D3D-3D02-441E-7A78-070CB36F39B4}"/>
              </a:ext>
            </a:extLst>
          </p:cNvPr>
          <p:cNvSpPr/>
          <p:nvPr/>
        </p:nvSpPr>
        <p:spPr>
          <a:xfrm>
            <a:off x="318662" y="1218308"/>
            <a:ext cx="8458200" cy="7848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buSzPts val="1800"/>
            </a:pPr>
            <a:endParaRPr lang="pt-BR" sz="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SzPts val="1800"/>
            </a:pPr>
            <a:r>
              <a:rPr lang="pt-BR" sz="1350" dirty="0">
                <a:latin typeface="Calibri" panose="020F0502020204030204" pitchFamily="34" charset="0"/>
                <a:cs typeface="Calibri" panose="020F0502020204030204" pitchFamily="34" charset="0"/>
              </a:rPr>
              <a:t>O Plano de Trabalho da Câmara de Fortalecimento das Bases Científico-Tecnológicas 2023-2025 possui como objetivo apoiar a pesquisa, o desenvolvimento tecnológico, a inovação e o empreendedorismo na produção, armazenamento, transporte, segurança, uso e aplicações do Hidrogênio. </a:t>
            </a:r>
            <a:endParaRPr sz="135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E7D997B-C268-08C7-EAC2-5ABE4B6C4CA4}"/>
              </a:ext>
            </a:extLst>
          </p:cNvPr>
          <p:cNvSpPr txBox="1"/>
          <p:nvPr/>
        </p:nvSpPr>
        <p:spPr>
          <a:xfrm>
            <a:off x="1173464" y="2654199"/>
            <a:ext cx="12018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685800">
              <a:buClrTx/>
              <a:buFont typeface="Arial" panose="020B0604020202020204" pitchFamily="34" charset="0"/>
              <a:buChar char="•"/>
              <a:defRPr/>
            </a:pPr>
            <a:r>
              <a:rPr lang="pt-BR" sz="1500" kern="1200" spc="32" dirty="0">
                <a:solidFill>
                  <a:srgbClr val="3D393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MCTI</a:t>
            </a:r>
          </a:p>
          <a:p>
            <a:pPr marL="342900" indent="-342900" defTabSz="685800">
              <a:buClrTx/>
              <a:buFont typeface="Arial" panose="020B0604020202020204" pitchFamily="34" charset="0"/>
              <a:buChar char="•"/>
              <a:defRPr/>
            </a:pPr>
            <a:r>
              <a:rPr lang="pt-BR" sz="1500" kern="1200" spc="32" dirty="0">
                <a:solidFill>
                  <a:srgbClr val="3D393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MME</a:t>
            </a:r>
          </a:p>
          <a:p>
            <a:pPr marL="342900" indent="-342900" defTabSz="685800">
              <a:buClrTx/>
              <a:buFont typeface="Arial" panose="020B0604020202020204" pitchFamily="34" charset="0"/>
              <a:buChar char="•"/>
              <a:defRPr/>
            </a:pPr>
            <a:r>
              <a:rPr lang="pt-BR" sz="1500" kern="1200" spc="32" dirty="0">
                <a:solidFill>
                  <a:srgbClr val="3D393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MEC</a:t>
            </a:r>
          </a:p>
          <a:p>
            <a:pPr marL="342900" indent="-342900" defTabSz="685800">
              <a:buClrTx/>
              <a:buFont typeface="Arial" panose="020B0604020202020204" pitchFamily="34" charset="0"/>
              <a:buChar char="•"/>
              <a:defRPr/>
            </a:pPr>
            <a:r>
              <a:rPr lang="pt-BR" sz="1500" kern="1200" spc="32" dirty="0">
                <a:solidFill>
                  <a:srgbClr val="3D393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MMA</a:t>
            </a:r>
          </a:p>
          <a:p>
            <a:pPr marL="342900" indent="-342900" defTabSz="685800">
              <a:buClrTx/>
              <a:buFont typeface="Arial" panose="020B0604020202020204" pitchFamily="34" charset="0"/>
              <a:buChar char="•"/>
              <a:defRPr/>
            </a:pPr>
            <a:r>
              <a:rPr lang="pt-BR" sz="1500" kern="1200" spc="32" dirty="0">
                <a:solidFill>
                  <a:srgbClr val="3D393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MDR</a:t>
            </a:r>
          </a:p>
          <a:p>
            <a:pPr marL="342900" indent="-342900" defTabSz="685800">
              <a:buClrTx/>
              <a:buFont typeface="Arial" panose="020B0604020202020204" pitchFamily="34" charset="0"/>
              <a:buChar char="•"/>
              <a:defRPr/>
            </a:pPr>
            <a:r>
              <a:rPr lang="pt-BR" sz="1500" kern="1200" spc="32" dirty="0">
                <a:solidFill>
                  <a:srgbClr val="3D393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EPE</a:t>
            </a:r>
          </a:p>
          <a:p>
            <a:pPr marL="342900" indent="-342900" defTabSz="685800">
              <a:buClrTx/>
              <a:buFont typeface="Arial" panose="020B0604020202020204" pitchFamily="34" charset="0"/>
              <a:buChar char="•"/>
              <a:defRPr/>
            </a:pPr>
            <a:r>
              <a:rPr lang="pt-BR" sz="1500" kern="1200" spc="32" dirty="0">
                <a:solidFill>
                  <a:srgbClr val="3D393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ANEEL</a:t>
            </a:r>
          </a:p>
          <a:p>
            <a:pPr marL="342900" indent="-342900" defTabSz="685800">
              <a:buClrTx/>
              <a:buFont typeface="Arial" panose="020B0604020202020204" pitchFamily="34" charset="0"/>
              <a:buChar char="•"/>
              <a:defRPr/>
            </a:pPr>
            <a:r>
              <a:rPr lang="pt-BR" sz="1500" kern="1200" spc="32" dirty="0">
                <a:solidFill>
                  <a:srgbClr val="3D393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ANP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7C0C3D6-80AC-EB23-2D88-2DCF838837D5}"/>
              </a:ext>
            </a:extLst>
          </p:cNvPr>
          <p:cNvSpPr txBox="1"/>
          <p:nvPr/>
        </p:nvSpPr>
        <p:spPr>
          <a:xfrm>
            <a:off x="3155944" y="2664970"/>
            <a:ext cx="20840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685800">
              <a:buClrTx/>
              <a:buFont typeface="Arial" panose="020B0604020202020204" pitchFamily="34" charset="0"/>
              <a:buChar char="•"/>
              <a:defRPr/>
            </a:pPr>
            <a:r>
              <a:rPr lang="pt-BR" sz="1500" kern="1200" spc="32" dirty="0">
                <a:solidFill>
                  <a:srgbClr val="3D393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FINEP</a:t>
            </a:r>
          </a:p>
          <a:p>
            <a:pPr marL="342900" indent="-342900" defTabSz="685800">
              <a:buClrTx/>
              <a:buFont typeface="Arial" panose="020B0604020202020204" pitchFamily="34" charset="0"/>
              <a:buChar char="•"/>
              <a:defRPr/>
            </a:pPr>
            <a:r>
              <a:rPr lang="pt-BR" sz="1500" kern="1200" spc="32" dirty="0">
                <a:solidFill>
                  <a:srgbClr val="3D393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CNPQ</a:t>
            </a:r>
          </a:p>
          <a:p>
            <a:pPr marL="342900" indent="-342900" defTabSz="685800">
              <a:buClrTx/>
              <a:buFont typeface="Arial" panose="020B0604020202020204" pitchFamily="34" charset="0"/>
              <a:buChar char="•"/>
              <a:defRPr/>
            </a:pPr>
            <a:r>
              <a:rPr lang="pt-BR" sz="1500" kern="1200" spc="32" dirty="0">
                <a:solidFill>
                  <a:srgbClr val="3D393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INMETRO</a:t>
            </a:r>
          </a:p>
          <a:p>
            <a:pPr marL="342900" indent="-342900" defTabSz="685800">
              <a:buClrTx/>
              <a:buFont typeface="Arial" panose="020B0604020202020204" pitchFamily="34" charset="0"/>
              <a:buChar char="•"/>
              <a:defRPr/>
            </a:pPr>
            <a:r>
              <a:rPr lang="pt-BR" sz="1500" kern="1200" spc="32" dirty="0">
                <a:solidFill>
                  <a:srgbClr val="3D393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EMBRAPII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500" spc="32" dirty="0">
                <a:solidFill>
                  <a:srgbClr val="3D3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ELETRONUCLEAR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500" spc="32" dirty="0">
                <a:solidFill>
                  <a:srgbClr val="3D3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ISI-ER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500" spc="32" dirty="0">
                <a:solidFill>
                  <a:srgbClr val="3D39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ABH2</a:t>
            </a:r>
          </a:p>
          <a:p>
            <a:pPr marL="342900" indent="-342900" defTabSz="685800">
              <a:buClrTx/>
              <a:buFont typeface="Arial" panose="020B0604020202020204" pitchFamily="34" charset="0"/>
              <a:buChar char="•"/>
              <a:defRPr/>
            </a:pPr>
            <a:endParaRPr lang="pt-BR" sz="1500" kern="1200" spc="32" dirty="0">
              <a:solidFill>
                <a:srgbClr val="3D3935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075FBA8-0470-E7E0-4FF9-D09287870441}"/>
              </a:ext>
            </a:extLst>
          </p:cNvPr>
          <p:cNvSpPr txBox="1"/>
          <p:nvPr/>
        </p:nvSpPr>
        <p:spPr>
          <a:xfrm>
            <a:off x="5720891" y="2664970"/>
            <a:ext cx="16678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685800">
              <a:buClrTx/>
              <a:buFont typeface="Arial" panose="020B0604020202020204" pitchFamily="34" charset="0"/>
              <a:buChar char="•"/>
              <a:defRPr/>
            </a:pPr>
            <a:r>
              <a:rPr lang="pt-BR" sz="1500" kern="1200" spc="32" dirty="0">
                <a:solidFill>
                  <a:srgbClr val="3D393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ADECE</a:t>
            </a:r>
          </a:p>
          <a:p>
            <a:pPr marL="342900" indent="-342900" defTabSz="685800">
              <a:buClrTx/>
              <a:buFont typeface="Arial" panose="020B0604020202020204" pitchFamily="34" charset="0"/>
              <a:buChar char="•"/>
              <a:defRPr/>
            </a:pPr>
            <a:r>
              <a:rPr lang="pt-BR" sz="1500" kern="1200" spc="32" dirty="0">
                <a:solidFill>
                  <a:srgbClr val="3D393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UNIFEI</a:t>
            </a:r>
          </a:p>
          <a:p>
            <a:pPr marL="342900" indent="-342900" defTabSz="685800">
              <a:buClrTx/>
              <a:buFont typeface="Arial" panose="020B0604020202020204" pitchFamily="34" charset="0"/>
              <a:buChar char="•"/>
              <a:defRPr/>
            </a:pPr>
            <a:r>
              <a:rPr lang="pt-BR" sz="1500" kern="1200" spc="32" dirty="0">
                <a:solidFill>
                  <a:srgbClr val="3D393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IPEN</a:t>
            </a:r>
          </a:p>
          <a:p>
            <a:pPr marL="342900" indent="-342900" defTabSz="685800">
              <a:buClrTx/>
              <a:buFont typeface="Arial" panose="020B0604020202020204" pitchFamily="34" charset="0"/>
              <a:buChar char="•"/>
              <a:defRPr/>
            </a:pPr>
            <a:r>
              <a:rPr lang="pt-BR" sz="1500" kern="1200" spc="32" dirty="0">
                <a:solidFill>
                  <a:srgbClr val="3D393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UNICAMP</a:t>
            </a:r>
          </a:p>
          <a:p>
            <a:pPr marL="342900" indent="-342900" defTabSz="685800">
              <a:buClrTx/>
              <a:buFont typeface="Arial" panose="020B0604020202020204" pitchFamily="34" charset="0"/>
              <a:buChar char="•"/>
              <a:defRPr/>
            </a:pPr>
            <a:r>
              <a:rPr lang="pt-BR" sz="1500" kern="1200" spc="32" dirty="0">
                <a:solidFill>
                  <a:srgbClr val="3D393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COOPEE-UFRJ</a:t>
            </a:r>
          </a:p>
          <a:p>
            <a:pPr marL="342900" indent="-342900" defTabSz="685800">
              <a:buClrTx/>
              <a:buFont typeface="Arial" panose="020B0604020202020204" pitchFamily="34" charset="0"/>
              <a:buChar char="•"/>
              <a:defRPr/>
            </a:pPr>
            <a:r>
              <a:rPr lang="pt-BR" sz="1500" kern="1200" spc="32" dirty="0">
                <a:solidFill>
                  <a:srgbClr val="3D393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BNDES</a:t>
            </a:r>
          </a:p>
          <a:p>
            <a:pPr marL="342900" indent="-342900" defTabSz="685800">
              <a:buClrTx/>
              <a:buFont typeface="Arial" panose="020B0604020202020204" pitchFamily="34" charset="0"/>
              <a:buChar char="•"/>
              <a:defRPr/>
            </a:pPr>
            <a:r>
              <a:rPr lang="pt-BR" sz="1500" kern="1200" spc="32" dirty="0">
                <a:solidFill>
                  <a:srgbClr val="3D393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PTI</a:t>
            </a:r>
          </a:p>
          <a:p>
            <a:pPr marL="342900" indent="-342900" defTabSz="685800">
              <a:buClrTx/>
              <a:buFont typeface="Arial" panose="020B0604020202020204" pitchFamily="34" charset="0"/>
              <a:buChar char="•"/>
              <a:defRPr/>
            </a:pPr>
            <a:r>
              <a:rPr lang="pt-BR" sz="1500" kern="1200" spc="32" dirty="0">
                <a:solidFill>
                  <a:srgbClr val="3D393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</a:t>
            </a:r>
            <a:endParaRPr lang="pt-B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BCA8AA45-ECBA-5D59-F91E-B185593ECE71}"/>
              </a:ext>
            </a:extLst>
          </p:cNvPr>
          <p:cNvSpPr txBox="1"/>
          <p:nvPr/>
        </p:nvSpPr>
        <p:spPr>
          <a:xfrm>
            <a:off x="2441995" y="2202568"/>
            <a:ext cx="3737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latin typeface="Calibri" panose="020F0502020204030204" pitchFamily="34" charset="0"/>
              </a:rPr>
              <a:t>INSTITUIÇÕES PARTICIPANTES</a:t>
            </a:r>
            <a:endParaRPr lang="pt-BR" sz="1800" dirty="0"/>
          </a:p>
        </p:txBody>
      </p:sp>
      <p:grpSp>
        <p:nvGrpSpPr>
          <p:cNvPr id="10" name="Grupo 9"/>
          <p:cNvGrpSpPr/>
          <p:nvPr/>
        </p:nvGrpSpPr>
        <p:grpSpPr>
          <a:xfrm>
            <a:off x="0" y="4784298"/>
            <a:ext cx="9138139" cy="359202"/>
            <a:chOff x="0" y="4784298"/>
            <a:chExt cx="9138139" cy="359202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825" r="26786"/>
            <a:stretch/>
          </p:blipFill>
          <p:spPr>
            <a:xfrm>
              <a:off x="0" y="4784298"/>
              <a:ext cx="3548743" cy="359202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783" y="4784639"/>
              <a:ext cx="1749356" cy="358390"/>
            </a:xfrm>
            <a:prstGeom prst="rect">
              <a:avLst/>
            </a:prstGeom>
          </p:spPr>
        </p:pic>
      </p:grpSp>
      <p:sp>
        <p:nvSpPr>
          <p:cNvPr id="15" name="Google Shape;484;p36">
            <a:extLst>
              <a:ext uri="{FF2B5EF4-FFF2-40B4-BE49-F238E27FC236}">
                <a16:creationId xmlns:a16="http://schemas.microsoft.com/office/drawing/2014/main" xmlns="" id="{16DA48C2-7693-EFD5-6829-BBFCE24DCCC1}"/>
              </a:ext>
            </a:extLst>
          </p:cNvPr>
          <p:cNvSpPr txBox="1"/>
          <p:nvPr/>
        </p:nvSpPr>
        <p:spPr>
          <a:xfrm>
            <a:off x="197865" y="294493"/>
            <a:ext cx="8699794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just"/>
            <a:r>
              <a:rPr lang="pt-BR" sz="17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► O Programa Nacional do Hidrogênio – PNH2</a:t>
            </a:r>
          </a:p>
          <a:p>
            <a:pPr algn="just"/>
            <a:endParaRPr lang="pt-BR" sz="1700" dirty="0">
              <a:solidFill>
                <a:srgbClr val="2E75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1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3" y="1262039"/>
            <a:ext cx="5388287" cy="2725733"/>
          </a:xfrm>
          <a:prstGeom prst="rect">
            <a:avLst/>
          </a:prstGeom>
        </p:spPr>
      </p:pic>
      <p:sp>
        <p:nvSpPr>
          <p:cNvPr id="5" name="object 7">
            <a:extLst>
              <a:ext uri="{FF2B5EF4-FFF2-40B4-BE49-F238E27FC236}">
                <a16:creationId xmlns:a16="http://schemas.microsoft.com/office/drawing/2014/main" xmlns="" id="{D69AE9CD-61DD-67DE-9930-91708755E7D0}"/>
              </a:ext>
            </a:extLst>
          </p:cNvPr>
          <p:cNvSpPr txBox="1">
            <a:spLocks/>
          </p:cNvSpPr>
          <p:nvPr/>
        </p:nvSpPr>
        <p:spPr>
          <a:xfrm>
            <a:off x="-536017" y="788809"/>
            <a:ext cx="7924800" cy="283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90000"/>
              </a:lnSpc>
              <a:buClr>
                <a:schemeClr val="dk1"/>
              </a:buClr>
              <a:buSzPts val="2600"/>
              <a:buFont typeface="Calibri"/>
              <a:buNone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pt-BR" sz="1800" dirty="0"/>
              <a:t>PLANO TRIENAL DO PROGRAMA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0" y="4784298"/>
            <a:ext cx="9138139" cy="359202"/>
            <a:chOff x="0" y="4784298"/>
            <a:chExt cx="9138139" cy="359202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6825" r="26786"/>
            <a:stretch/>
          </p:blipFill>
          <p:spPr>
            <a:xfrm>
              <a:off x="0" y="4784298"/>
              <a:ext cx="3548743" cy="359202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783" y="4784639"/>
              <a:ext cx="1749356" cy="358390"/>
            </a:xfrm>
            <a:prstGeom prst="rect">
              <a:avLst/>
            </a:prstGeom>
          </p:spPr>
        </p:pic>
      </p:grpSp>
      <p:sp>
        <p:nvSpPr>
          <p:cNvPr id="10" name="Google Shape;484;p36">
            <a:extLst>
              <a:ext uri="{FF2B5EF4-FFF2-40B4-BE49-F238E27FC236}">
                <a16:creationId xmlns:a16="http://schemas.microsoft.com/office/drawing/2014/main" xmlns="" id="{16DA48C2-7693-EFD5-6829-BBFCE24DCCC1}"/>
              </a:ext>
            </a:extLst>
          </p:cNvPr>
          <p:cNvSpPr txBox="1"/>
          <p:nvPr/>
        </p:nvSpPr>
        <p:spPr>
          <a:xfrm>
            <a:off x="197865" y="294493"/>
            <a:ext cx="8699794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just"/>
            <a:r>
              <a:rPr lang="pt-BR" sz="17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► O Programa Nacional do Hidrogênio – PNH2</a:t>
            </a:r>
          </a:p>
          <a:p>
            <a:pPr algn="just"/>
            <a:endParaRPr lang="pt-BR" sz="1700" dirty="0">
              <a:solidFill>
                <a:srgbClr val="2E75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7345" y="344342"/>
            <a:ext cx="3366655" cy="4798688"/>
          </a:xfrm>
          <a:prstGeom prst="rect">
            <a:avLst/>
          </a:prstGeom>
        </p:spPr>
      </p:pic>
      <p:sp>
        <p:nvSpPr>
          <p:cNvPr id="3" name="Seta: Para a Direita 2">
            <a:extLst>
              <a:ext uri="{FF2B5EF4-FFF2-40B4-BE49-F238E27FC236}">
                <a16:creationId xmlns:a16="http://schemas.microsoft.com/office/drawing/2014/main" xmlns="" id="{62AF0470-2D08-4341-A2E5-B3EE935DA73E}"/>
              </a:ext>
            </a:extLst>
          </p:cNvPr>
          <p:cNvSpPr/>
          <p:nvPr/>
        </p:nvSpPr>
        <p:spPr>
          <a:xfrm>
            <a:off x="4656841" y="2959905"/>
            <a:ext cx="829559" cy="484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7A8F207-CD7C-42F7-8A88-BCF5BFF1E711}"/>
              </a:ext>
            </a:extLst>
          </p:cNvPr>
          <p:cNvSpPr txBox="1"/>
          <p:nvPr/>
        </p:nvSpPr>
        <p:spPr>
          <a:xfrm>
            <a:off x="1969613" y="4093647"/>
            <a:ext cx="2578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/>
              <a:t>Cerca de </a:t>
            </a:r>
          </a:p>
          <a:p>
            <a:pPr algn="ctr"/>
            <a:r>
              <a:rPr lang="pt-PT" sz="1600" b="1" dirty="0"/>
              <a:t>600 contribuições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35732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4;p36">
            <a:extLst>
              <a:ext uri="{FF2B5EF4-FFF2-40B4-BE49-F238E27FC236}">
                <a16:creationId xmlns:a16="http://schemas.microsoft.com/office/drawing/2014/main" xmlns="" id="{16DA48C2-7693-EFD5-6829-BBFCE24DCCC1}"/>
              </a:ext>
            </a:extLst>
          </p:cNvPr>
          <p:cNvSpPr txBox="1"/>
          <p:nvPr/>
        </p:nvSpPr>
        <p:spPr>
          <a:xfrm>
            <a:off x="74063" y="236123"/>
            <a:ext cx="9069937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r>
              <a:rPr lang="pt-BR" sz="21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► ESTRUTURA DO MCTI - DECRETO nº 11.493, de 17 de abril de 2023</a:t>
            </a:r>
          </a:p>
          <a:p>
            <a:endParaRPr lang="pt-BR" sz="2100" dirty="0">
              <a:solidFill>
                <a:srgbClr val="2E75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284718" y="540219"/>
            <a:ext cx="8595511" cy="4525610"/>
            <a:chOff x="351222" y="432150"/>
            <a:chExt cx="8595511" cy="4525610"/>
          </a:xfrm>
        </p:grpSpPr>
        <p:sp>
          <p:nvSpPr>
            <p:cNvPr id="7" name="Google Shape;107;p14"/>
            <p:cNvSpPr/>
            <p:nvPr/>
          </p:nvSpPr>
          <p:spPr>
            <a:xfrm>
              <a:off x="2781608" y="4147037"/>
              <a:ext cx="1523700" cy="705000"/>
            </a:xfrm>
            <a:prstGeom prst="rect">
              <a:avLst/>
            </a:prstGeom>
            <a:solidFill>
              <a:srgbClr val="A5A5A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8;p14"/>
            <p:cNvSpPr txBox="1"/>
            <p:nvPr/>
          </p:nvSpPr>
          <p:spPr>
            <a:xfrm>
              <a:off x="2744707" y="4147048"/>
              <a:ext cx="1597500" cy="72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pt-BR" sz="1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Coordenação-Geral de Tecnologias Estratégicas</a:t>
              </a: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" name="Google Shape;109;p14"/>
            <p:cNvCxnSpPr/>
            <p:nvPr/>
          </p:nvCxnSpPr>
          <p:spPr>
            <a:xfrm>
              <a:off x="1093758" y="3959840"/>
              <a:ext cx="4994100" cy="6600"/>
            </a:xfrm>
            <a:prstGeom prst="straightConnector1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" name="Google Shape;110;p14"/>
            <p:cNvCxnSpPr/>
            <p:nvPr/>
          </p:nvCxnSpPr>
          <p:spPr>
            <a:xfrm>
              <a:off x="3626258" y="2935798"/>
              <a:ext cx="2415600" cy="900"/>
            </a:xfrm>
            <a:prstGeom prst="straightConnector1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Google Shape;111;p14"/>
            <p:cNvCxnSpPr/>
            <p:nvPr/>
          </p:nvCxnSpPr>
          <p:spPr>
            <a:xfrm>
              <a:off x="1246043" y="1727101"/>
              <a:ext cx="6475800" cy="13800"/>
            </a:xfrm>
            <a:prstGeom prst="straightConnector1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12;p14"/>
            <p:cNvCxnSpPr/>
            <p:nvPr/>
          </p:nvCxnSpPr>
          <p:spPr>
            <a:xfrm>
              <a:off x="1249853" y="1722984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" name="Google Shape;113;p14"/>
            <p:cNvCxnSpPr/>
            <p:nvPr/>
          </p:nvCxnSpPr>
          <p:spPr>
            <a:xfrm>
              <a:off x="3485808" y="1733935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14;p14"/>
            <p:cNvCxnSpPr/>
            <p:nvPr/>
          </p:nvCxnSpPr>
          <p:spPr>
            <a:xfrm>
              <a:off x="5567973" y="173203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" name="Google Shape;115;p14"/>
            <p:cNvCxnSpPr/>
            <p:nvPr/>
          </p:nvCxnSpPr>
          <p:spPr>
            <a:xfrm>
              <a:off x="7718718" y="1735840"/>
              <a:ext cx="0" cy="140400"/>
            </a:xfrm>
            <a:prstGeom prst="straightConnector1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" name="Google Shape;116;p14"/>
            <p:cNvCxnSpPr/>
            <p:nvPr/>
          </p:nvCxnSpPr>
          <p:spPr>
            <a:xfrm>
              <a:off x="6035916" y="2938498"/>
              <a:ext cx="0" cy="179400"/>
            </a:xfrm>
            <a:prstGeom prst="straightConnector1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17;p14"/>
            <p:cNvCxnSpPr/>
            <p:nvPr/>
          </p:nvCxnSpPr>
          <p:spPr>
            <a:xfrm>
              <a:off x="3625035" y="2930882"/>
              <a:ext cx="0" cy="179400"/>
            </a:xfrm>
            <a:prstGeom prst="straightConnector1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" name="Google Shape;118;p14"/>
            <p:cNvCxnSpPr/>
            <p:nvPr/>
          </p:nvCxnSpPr>
          <p:spPr>
            <a:xfrm>
              <a:off x="5250470" y="2674729"/>
              <a:ext cx="0" cy="179400"/>
            </a:xfrm>
            <a:prstGeom prst="straightConnector1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Google Shape;119;p14"/>
            <p:cNvCxnSpPr/>
            <p:nvPr/>
          </p:nvCxnSpPr>
          <p:spPr>
            <a:xfrm>
              <a:off x="1093758" y="3964985"/>
              <a:ext cx="0" cy="179400"/>
            </a:xfrm>
            <a:prstGeom prst="straightConnector1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120;p14"/>
            <p:cNvCxnSpPr/>
            <p:nvPr/>
          </p:nvCxnSpPr>
          <p:spPr>
            <a:xfrm>
              <a:off x="3548288" y="3967044"/>
              <a:ext cx="0" cy="179400"/>
            </a:xfrm>
            <a:prstGeom prst="straightConnector1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121;p14"/>
            <p:cNvCxnSpPr/>
            <p:nvPr/>
          </p:nvCxnSpPr>
          <p:spPr>
            <a:xfrm>
              <a:off x="6087867" y="3964985"/>
              <a:ext cx="0" cy="179400"/>
            </a:xfrm>
            <a:prstGeom prst="straightConnector1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" name="Google Shape;122;p14"/>
            <p:cNvSpPr/>
            <p:nvPr/>
          </p:nvSpPr>
          <p:spPr>
            <a:xfrm>
              <a:off x="6625193" y="3654023"/>
              <a:ext cx="108300" cy="116400"/>
            </a:xfrm>
            <a:prstGeom prst="rect">
              <a:avLst/>
            </a:prstGeom>
            <a:solidFill>
              <a:schemeClr val="lt1">
                <a:alpha val="88627"/>
              </a:schemeClr>
            </a:solidFill>
            <a:ln w="12700" cap="flat" cmpd="sng">
              <a:solidFill>
                <a:srgbClr val="42BBA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23;p14"/>
            <p:cNvSpPr/>
            <p:nvPr/>
          </p:nvSpPr>
          <p:spPr>
            <a:xfrm>
              <a:off x="6288740" y="2568615"/>
              <a:ext cx="108300" cy="116400"/>
            </a:xfrm>
            <a:prstGeom prst="rect">
              <a:avLst/>
            </a:prstGeom>
            <a:solidFill>
              <a:schemeClr val="lt1">
                <a:alpha val="88627"/>
              </a:schemeClr>
            </a:solidFill>
            <a:ln w="12700" cap="flat" cmpd="sng">
              <a:solidFill>
                <a:srgbClr val="42BBA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24;p14"/>
            <p:cNvSpPr/>
            <p:nvPr/>
          </p:nvSpPr>
          <p:spPr>
            <a:xfrm>
              <a:off x="8352001" y="2568615"/>
              <a:ext cx="108300" cy="116400"/>
            </a:xfrm>
            <a:prstGeom prst="rect">
              <a:avLst/>
            </a:prstGeom>
            <a:solidFill>
              <a:schemeClr val="lt1">
                <a:alpha val="88627"/>
              </a:schemeClr>
            </a:solidFill>
            <a:ln w="12700" cap="flat" cmpd="sng">
              <a:solidFill>
                <a:srgbClr val="42BBA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" name="Google Shape;125;p14"/>
            <p:cNvCxnSpPr/>
            <p:nvPr/>
          </p:nvCxnSpPr>
          <p:spPr>
            <a:xfrm>
              <a:off x="4277393" y="677408"/>
              <a:ext cx="7200" cy="1054500"/>
            </a:xfrm>
            <a:prstGeom prst="straightConnector1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126;p14"/>
            <p:cNvCxnSpPr/>
            <p:nvPr/>
          </p:nvCxnSpPr>
          <p:spPr>
            <a:xfrm>
              <a:off x="4277393" y="870945"/>
              <a:ext cx="270900" cy="2100"/>
            </a:xfrm>
            <a:prstGeom prst="straightConnector1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Google Shape;127;p14"/>
            <p:cNvCxnSpPr/>
            <p:nvPr/>
          </p:nvCxnSpPr>
          <p:spPr>
            <a:xfrm>
              <a:off x="4019619" y="1101484"/>
              <a:ext cx="270900" cy="2100"/>
            </a:xfrm>
            <a:prstGeom prst="straightConnector1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128;p14"/>
            <p:cNvCxnSpPr/>
            <p:nvPr/>
          </p:nvCxnSpPr>
          <p:spPr>
            <a:xfrm>
              <a:off x="4277392" y="1347998"/>
              <a:ext cx="270900" cy="2100"/>
            </a:xfrm>
            <a:prstGeom prst="straightConnector1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129;p14"/>
            <p:cNvCxnSpPr/>
            <p:nvPr/>
          </p:nvCxnSpPr>
          <p:spPr>
            <a:xfrm>
              <a:off x="3543463" y="3780763"/>
              <a:ext cx="0" cy="179400"/>
            </a:xfrm>
            <a:prstGeom prst="straightConnector1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0" name="Google Shape;130;p14"/>
            <p:cNvGrpSpPr/>
            <p:nvPr/>
          </p:nvGrpSpPr>
          <p:grpSpPr>
            <a:xfrm>
              <a:off x="351222" y="432150"/>
              <a:ext cx="8118690" cy="4468093"/>
              <a:chOff x="759131" y="319336"/>
              <a:chExt cx="8118690" cy="4468093"/>
            </a:xfrm>
          </p:grpSpPr>
          <p:sp>
            <p:nvSpPr>
              <p:cNvPr id="31" name="Google Shape;131;p14"/>
              <p:cNvSpPr/>
              <p:nvPr/>
            </p:nvSpPr>
            <p:spPr>
              <a:xfrm>
                <a:off x="4069086" y="319336"/>
                <a:ext cx="1069800" cy="245257"/>
              </a:xfrm>
              <a:prstGeom prst="rect">
                <a:avLst/>
              </a:prstGeom>
              <a:solidFill>
                <a:schemeClr val="accent4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32;p14"/>
              <p:cNvSpPr txBox="1"/>
              <p:nvPr/>
            </p:nvSpPr>
            <p:spPr>
              <a:xfrm>
                <a:off x="4069086" y="383169"/>
                <a:ext cx="1069800" cy="214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1425" tIns="11425" rIns="11425" bIns="60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pt-BR" sz="1800" b="1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MCTI</a:t>
                </a:r>
                <a:endParaRPr sz="18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33;p14"/>
              <p:cNvSpPr txBox="1"/>
              <p:nvPr/>
            </p:nvSpPr>
            <p:spPr>
              <a:xfrm>
                <a:off x="4996850" y="345899"/>
                <a:ext cx="1182900" cy="1944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0475" tIns="7600" rIns="30475" bIns="76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pt-BR" sz="12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Luciana Santos</a:t>
                </a:r>
                <a:endParaRPr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34;p14"/>
              <p:cNvSpPr/>
              <p:nvPr/>
            </p:nvSpPr>
            <p:spPr>
              <a:xfrm>
                <a:off x="931930" y="1744847"/>
                <a:ext cx="1651500" cy="807300"/>
              </a:xfrm>
              <a:prstGeom prst="rect">
                <a:avLst/>
              </a:prstGeom>
              <a:solidFill>
                <a:srgbClr val="A5A5A5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35;p14"/>
              <p:cNvSpPr txBox="1"/>
              <p:nvPr/>
            </p:nvSpPr>
            <p:spPr>
              <a:xfrm>
                <a:off x="931930" y="1750943"/>
                <a:ext cx="1651500" cy="80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875" tIns="8875" rIns="8875" bIns="60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pt-BR" sz="1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Secretaria de Políticas e Programas Estratégicos</a:t>
                </a: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136;p14"/>
              <p:cNvSpPr/>
              <p:nvPr/>
            </p:nvSpPr>
            <p:spPr>
              <a:xfrm>
                <a:off x="2951924" y="1750373"/>
                <a:ext cx="1887900" cy="838500"/>
              </a:xfrm>
              <a:prstGeom prst="rect">
                <a:avLst/>
              </a:prstGeom>
              <a:solidFill>
                <a:srgbClr val="A5A5A5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37;p14"/>
              <p:cNvSpPr txBox="1"/>
              <p:nvPr/>
            </p:nvSpPr>
            <p:spPr>
              <a:xfrm>
                <a:off x="2951924" y="1759517"/>
                <a:ext cx="1887900" cy="83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875" tIns="8875" rIns="8875" bIns="60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pt-BR" sz="1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Secretaria de Ciência e Tecnologia para o Desenvolvimento Social</a:t>
                </a: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138;p14"/>
              <p:cNvSpPr/>
              <p:nvPr/>
            </p:nvSpPr>
            <p:spPr>
              <a:xfrm>
                <a:off x="5139137" y="1746048"/>
                <a:ext cx="1699200" cy="843600"/>
              </a:xfrm>
              <a:prstGeom prst="rect">
                <a:avLst/>
              </a:prstGeom>
              <a:solidFill>
                <a:srgbClr val="00B050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39;p14"/>
              <p:cNvSpPr txBox="1"/>
              <p:nvPr/>
            </p:nvSpPr>
            <p:spPr>
              <a:xfrm>
                <a:off x="5139137" y="1746048"/>
                <a:ext cx="1699200" cy="84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875" tIns="8875" rIns="8875" bIns="60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pt-BR" sz="14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Secretaria de Desenvolvimento Tecnológico e Inovação</a:t>
                </a:r>
                <a:endParaRPr sz="1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140;p14"/>
              <p:cNvSpPr/>
              <p:nvPr/>
            </p:nvSpPr>
            <p:spPr>
              <a:xfrm>
                <a:off x="3266799" y="2983985"/>
                <a:ext cx="1516800" cy="794400"/>
              </a:xfrm>
              <a:prstGeom prst="rect">
                <a:avLst/>
              </a:prstGeom>
              <a:solidFill>
                <a:srgbClr val="00B050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41;p14"/>
              <p:cNvSpPr txBox="1"/>
              <p:nvPr/>
            </p:nvSpPr>
            <p:spPr>
              <a:xfrm>
                <a:off x="3266799" y="2991359"/>
                <a:ext cx="1516800" cy="79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875" tIns="8875" rIns="8875" bIns="60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pt-BR" sz="14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Departamento de Programas de Inovação</a:t>
                </a:r>
                <a:endParaRPr sz="1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142;p14"/>
              <p:cNvSpPr/>
              <p:nvPr/>
            </p:nvSpPr>
            <p:spPr>
              <a:xfrm>
                <a:off x="842553" y="4024064"/>
                <a:ext cx="1740900" cy="699300"/>
              </a:xfrm>
              <a:prstGeom prst="rect">
                <a:avLst/>
              </a:prstGeom>
              <a:solidFill>
                <a:srgbClr val="A5A5A5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43;p14"/>
              <p:cNvSpPr/>
              <p:nvPr/>
            </p:nvSpPr>
            <p:spPr>
              <a:xfrm>
                <a:off x="5657991" y="4020131"/>
                <a:ext cx="1649100" cy="747000"/>
              </a:xfrm>
              <a:prstGeom prst="rect">
                <a:avLst/>
              </a:prstGeom>
              <a:solidFill>
                <a:srgbClr val="00B050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1" i="0" u="none" strike="noStrike" cap="none">
                  <a:solidFill>
                    <a:srgbClr val="000000"/>
                  </a:solidFill>
                  <a:highlight>
                    <a:srgbClr val="FFC647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44;p14"/>
              <p:cNvSpPr txBox="1"/>
              <p:nvPr/>
            </p:nvSpPr>
            <p:spPr>
              <a:xfrm>
                <a:off x="5697022" y="4020130"/>
                <a:ext cx="1597500" cy="74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875" tIns="8875" rIns="8875" bIns="60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pt-BR" sz="1400" b="1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Coordenação-Geral de Tecnologias Setoriais</a:t>
                </a:r>
                <a:endParaRPr sz="1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45;p14"/>
              <p:cNvSpPr txBox="1"/>
              <p:nvPr/>
            </p:nvSpPr>
            <p:spPr>
              <a:xfrm>
                <a:off x="759131" y="4021229"/>
                <a:ext cx="1907700" cy="76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875" tIns="8875" rIns="8875" bIns="60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lang="pt-BR" sz="13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Coordenação-Geral de Inovação de Tecnologias Habilitadoras</a:t>
                </a:r>
                <a:endParaRPr sz="1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146;p14"/>
              <p:cNvSpPr txBox="1"/>
              <p:nvPr/>
            </p:nvSpPr>
            <p:spPr>
              <a:xfrm>
                <a:off x="8129620" y="4585017"/>
                <a:ext cx="116700" cy="13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0300" tIns="5075" rIns="20300" bIns="5075" anchor="ctr" anchorCtr="0">
                <a:noAutofit/>
              </a:bodyPr>
              <a:lstStyle/>
              <a:p>
                <a:pPr marL="0" marR="0" lvl="0" indent="0" algn="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147;p14"/>
              <p:cNvSpPr/>
              <p:nvPr/>
            </p:nvSpPr>
            <p:spPr>
              <a:xfrm>
                <a:off x="5696367" y="2991734"/>
                <a:ext cx="1474800" cy="765000"/>
              </a:xfrm>
              <a:prstGeom prst="rect">
                <a:avLst/>
              </a:prstGeom>
              <a:solidFill>
                <a:srgbClr val="A5A5A5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48;p14"/>
              <p:cNvSpPr txBox="1"/>
              <p:nvPr/>
            </p:nvSpPr>
            <p:spPr>
              <a:xfrm>
                <a:off x="5666591" y="3002302"/>
                <a:ext cx="1597500" cy="80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875" tIns="8875" rIns="8875" bIns="60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pt-BR" sz="1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Departamento de Apoio aos Ecossistemas de Inovação</a:t>
                </a: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149;p14"/>
              <p:cNvSpPr/>
              <p:nvPr/>
            </p:nvSpPr>
            <p:spPr>
              <a:xfrm>
                <a:off x="7164221" y="1752303"/>
                <a:ext cx="1713600" cy="837600"/>
              </a:xfrm>
              <a:prstGeom prst="rect">
                <a:avLst/>
              </a:prstGeom>
              <a:solidFill>
                <a:srgbClr val="A5A5A5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50;p14"/>
              <p:cNvSpPr txBox="1"/>
              <p:nvPr/>
            </p:nvSpPr>
            <p:spPr>
              <a:xfrm>
                <a:off x="7164221" y="1752303"/>
                <a:ext cx="1713600" cy="83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875" tIns="8875" rIns="8875" bIns="60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pt-BR" sz="1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Secretaria de Ciência e Tecnologia para Transformação Digital</a:t>
                </a: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51;p14"/>
              <p:cNvSpPr/>
              <p:nvPr/>
            </p:nvSpPr>
            <p:spPr>
              <a:xfrm>
                <a:off x="3336467" y="657384"/>
                <a:ext cx="1114500" cy="577800"/>
              </a:xfrm>
              <a:prstGeom prst="rect">
                <a:avLst/>
              </a:prstGeom>
              <a:solidFill>
                <a:srgbClr val="A5A5A5"/>
              </a:solidFill>
              <a:ln w="12700" cap="flat" cmpd="sng">
                <a:solidFill>
                  <a:srgbClr val="E6E6E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52;p14"/>
              <p:cNvSpPr txBox="1"/>
              <p:nvPr/>
            </p:nvSpPr>
            <p:spPr>
              <a:xfrm>
                <a:off x="3448417" y="657384"/>
                <a:ext cx="952800" cy="57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150" tIns="10150" rIns="10150" bIns="60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pt-BR" sz="1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Secretaria-Executiva</a:t>
                </a:r>
                <a:endParaRPr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53;p14"/>
              <p:cNvSpPr/>
              <p:nvPr/>
            </p:nvSpPr>
            <p:spPr>
              <a:xfrm>
                <a:off x="2544919" y="1120420"/>
                <a:ext cx="1007400" cy="191700"/>
              </a:xfrm>
              <a:prstGeom prst="rect">
                <a:avLst/>
              </a:prstGeom>
              <a:solidFill>
                <a:schemeClr val="lt1">
                  <a:alpha val="88627"/>
                </a:schemeClr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54;p14"/>
              <p:cNvSpPr txBox="1"/>
              <p:nvPr/>
            </p:nvSpPr>
            <p:spPr>
              <a:xfrm>
                <a:off x="2518841" y="1120421"/>
                <a:ext cx="1033500" cy="20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0475" tIns="7600" rIns="30475" bIns="7600" anchor="ctr" anchorCtr="0">
                <a:noAutofit/>
              </a:bodyPr>
              <a:lstStyle/>
              <a:p>
                <a:pPr marL="0" marR="0" lvl="0" indent="0" algn="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pt-BR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Luis Fernandes</a:t>
                </a: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55;p14"/>
              <p:cNvSpPr/>
              <p:nvPr/>
            </p:nvSpPr>
            <p:spPr>
              <a:xfrm>
                <a:off x="4945545" y="594973"/>
                <a:ext cx="577500" cy="338700"/>
              </a:xfrm>
              <a:prstGeom prst="rect">
                <a:avLst/>
              </a:prstGeom>
              <a:solidFill>
                <a:srgbClr val="A5A5A5"/>
              </a:solidFill>
              <a:ln w="12700" cap="flat" cmpd="sng">
                <a:solidFill>
                  <a:srgbClr val="E6E6E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56;p14"/>
              <p:cNvSpPr txBox="1"/>
              <p:nvPr/>
            </p:nvSpPr>
            <p:spPr>
              <a:xfrm>
                <a:off x="4945545" y="594973"/>
                <a:ext cx="5775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150" tIns="10150" rIns="10150" bIns="60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pt-BR" sz="1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CNPq</a:t>
                </a:r>
                <a:endParaRPr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57;p14"/>
              <p:cNvSpPr/>
              <p:nvPr/>
            </p:nvSpPr>
            <p:spPr>
              <a:xfrm>
                <a:off x="5482193" y="782300"/>
                <a:ext cx="1074600" cy="159000"/>
              </a:xfrm>
              <a:prstGeom prst="rect">
                <a:avLst/>
              </a:prstGeom>
              <a:solidFill>
                <a:schemeClr val="lt1">
                  <a:alpha val="88627"/>
                </a:schemeClr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58;p14"/>
              <p:cNvSpPr txBox="1"/>
              <p:nvPr/>
            </p:nvSpPr>
            <p:spPr>
              <a:xfrm>
                <a:off x="5482193" y="782300"/>
                <a:ext cx="1074600" cy="15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0475" tIns="7600" rIns="30475" bIns="7600" anchor="ctr" anchorCtr="0">
                <a:noAutofit/>
              </a:bodyPr>
              <a:lstStyle/>
              <a:p>
                <a:pPr marL="0" marR="0" lvl="0" indent="0" algn="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pt-BR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Ricardo Galvão</a:t>
                </a: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159;p14"/>
              <p:cNvSpPr/>
              <p:nvPr/>
            </p:nvSpPr>
            <p:spPr>
              <a:xfrm>
                <a:off x="4942431" y="1067899"/>
                <a:ext cx="564300" cy="345000"/>
              </a:xfrm>
              <a:prstGeom prst="rect">
                <a:avLst/>
              </a:prstGeom>
              <a:solidFill>
                <a:srgbClr val="A5A5A5"/>
              </a:solidFill>
              <a:ln w="12700" cap="flat" cmpd="sng">
                <a:solidFill>
                  <a:srgbClr val="E6E6E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160;p14"/>
              <p:cNvSpPr txBox="1"/>
              <p:nvPr/>
            </p:nvSpPr>
            <p:spPr>
              <a:xfrm>
                <a:off x="4942431" y="1067899"/>
                <a:ext cx="564300" cy="34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150" tIns="10150" rIns="10150" bIns="606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pt-BR" sz="1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FINEP</a:t>
                </a:r>
                <a:endParaRPr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61;p14"/>
              <p:cNvSpPr/>
              <p:nvPr/>
            </p:nvSpPr>
            <p:spPr>
              <a:xfrm>
                <a:off x="5464042" y="1313303"/>
                <a:ext cx="984600" cy="191700"/>
              </a:xfrm>
              <a:prstGeom prst="rect">
                <a:avLst/>
              </a:prstGeom>
              <a:solidFill>
                <a:schemeClr val="lt1">
                  <a:alpha val="88627"/>
                </a:schemeClr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162;p14"/>
              <p:cNvSpPr txBox="1"/>
              <p:nvPr/>
            </p:nvSpPr>
            <p:spPr>
              <a:xfrm>
                <a:off x="5408425" y="1323082"/>
                <a:ext cx="1004400" cy="20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0475" tIns="7600" rIns="30475" bIns="7600" anchor="ctr" anchorCtr="0">
                <a:noAutofit/>
              </a:bodyPr>
              <a:lstStyle/>
              <a:p>
                <a:pPr marL="0" marR="0" lvl="0" indent="0" algn="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pt-BR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Celso Pansera</a:t>
                </a: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163;p14"/>
            <p:cNvSpPr txBox="1"/>
            <p:nvPr/>
          </p:nvSpPr>
          <p:spPr>
            <a:xfrm>
              <a:off x="2969057" y="2647698"/>
              <a:ext cx="1033500" cy="207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0475" tIns="7600" rIns="30475" bIns="76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pt-B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Inácio Arruda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64;p14"/>
            <p:cNvSpPr txBox="1"/>
            <p:nvPr/>
          </p:nvSpPr>
          <p:spPr>
            <a:xfrm>
              <a:off x="809307" y="2605185"/>
              <a:ext cx="1033500" cy="207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0475" tIns="7600" rIns="30475" bIns="76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pt-B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Márcia Barbosa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65;p14"/>
            <p:cNvSpPr/>
            <p:nvPr/>
          </p:nvSpPr>
          <p:spPr>
            <a:xfrm>
              <a:off x="6940742" y="4362437"/>
              <a:ext cx="270900" cy="274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6;p14"/>
            <p:cNvSpPr txBox="1"/>
            <p:nvPr/>
          </p:nvSpPr>
          <p:spPr>
            <a:xfrm>
              <a:off x="7349233" y="3588185"/>
              <a:ext cx="1597500" cy="13695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pt-BR" sz="1100" b="1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Energias Renováveis, Biocombustíveis, Hidrogênio, Saneamento e Água, Recursos Minerais, Petróleo &amp; Gás e Transporte </a:t>
              </a:r>
              <a:endParaRPr sz="1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70;p14"/>
            <p:cNvSpPr txBox="1"/>
            <p:nvPr/>
          </p:nvSpPr>
          <p:spPr>
            <a:xfrm>
              <a:off x="7055858" y="2652004"/>
              <a:ext cx="1153200" cy="207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0475" tIns="7600" rIns="30475" bIns="76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pt-B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Henrique Miguel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4" name="Google Shape;171;p14"/>
            <p:cNvCxnSpPr/>
            <p:nvPr/>
          </p:nvCxnSpPr>
          <p:spPr>
            <a:xfrm>
              <a:off x="5498016" y="2760673"/>
              <a:ext cx="0" cy="179400"/>
            </a:xfrm>
            <a:prstGeom prst="straightConnector1">
              <a:avLst/>
            </a:prstGeom>
            <a:noFill/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" name="Google Shape;172;p14"/>
            <p:cNvSpPr txBox="1"/>
            <p:nvPr/>
          </p:nvSpPr>
          <p:spPr>
            <a:xfrm>
              <a:off x="4887804" y="2654691"/>
              <a:ext cx="1435200" cy="203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0475" tIns="7600" rIns="30475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pt-BR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Guilherme Calheiros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13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4;p36">
            <a:extLst>
              <a:ext uri="{FF2B5EF4-FFF2-40B4-BE49-F238E27FC236}">
                <a16:creationId xmlns:a16="http://schemas.microsoft.com/office/drawing/2014/main" xmlns="" id="{3F51DFEF-32BB-9D3F-9ABF-B75BA7012BD3}"/>
              </a:ext>
            </a:extLst>
          </p:cNvPr>
          <p:cNvSpPr txBox="1"/>
          <p:nvPr/>
        </p:nvSpPr>
        <p:spPr>
          <a:xfrm>
            <a:off x="321570" y="268662"/>
            <a:ext cx="8519287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r>
              <a:rPr lang="pt-BR" sz="2100">
                <a:solidFill>
                  <a:schemeClr val="accent5">
                    <a:lumMod val="75000"/>
                  </a:schemeClr>
                </a:solidFill>
                <a:ea typeface="Tahoma"/>
                <a:cs typeface="Arial"/>
              </a:rPr>
              <a:t>► Câmara de Fortalecimento das Bases Científico-Tecnológicas</a:t>
            </a:r>
          </a:p>
          <a:p>
            <a:endParaRPr lang="pt-BR" sz="21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890669" y="1099417"/>
            <a:ext cx="35487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45778528"/>
              </p:ext>
            </p:extLst>
          </p:nvPr>
        </p:nvGraphicFramePr>
        <p:xfrm>
          <a:off x="4890669" y="1551801"/>
          <a:ext cx="3454974" cy="283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0" y="4784298"/>
            <a:ext cx="9138139" cy="359202"/>
            <a:chOff x="0" y="4784298"/>
            <a:chExt cx="9138139" cy="359202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86825" r="26786"/>
            <a:stretch/>
          </p:blipFill>
          <p:spPr>
            <a:xfrm>
              <a:off x="0" y="4784298"/>
              <a:ext cx="3548743" cy="359202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783" y="4784639"/>
              <a:ext cx="1749356" cy="358390"/>
            </a:xfrm>
            <a:prstGeom prst="rect">
              <a:avLst/>
            </a:prstGeom>
          </p:spPr>
        </p:pic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8BF0DF7-5E65-4017-8915-2A8C566908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143" y="599693"/>
            <a:ext cx="3481499" cy="3727515"/>
          </a:xfrm>
          <a:prstGeom prst="rect">
            <a:avLst/>
          </a:prstGeom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xmlns="" id="{90C3D256-642F-4431-9AE3-BC75DB2CF6F4}"/>
              </a:ext>
            </a:extLst>
          </p:cNvPr>
          <p:cNvSpPr/>
          <p:nvPr/>
        </p:nvSpPr>
        <p:spPr>
          <a:xfrm>
            <a:off x="3922876" y="2463450"/>
            <a:ext cx="829559" cy="484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82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4;p36">
            <a:extLst>
              <a:ext uri="{FF2B5EF4-FFF2-40B4-BE49-F238E27FC236}">
                <a16:creationId xmlns:a16="http://schemas.microsoft.com/office/drawing/2014/main" xmlns="" id="{3F51DFEF-32BB-9D3F-9ABF-B75BA7012BD3}"/>
              </a:ext>
            </a:extLst>
          </p:cNvPr>
          <p:cNvSpPr txBox="1"/>
          <p:nvPr/>
        </p:nvSpPr>
        <p:spPr>
          <a:xfrm>
            <a:off x="321570" y="268662"/>
            <a:ext cx="8519287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r>
              <a:rPr lang="pt-BR" sz="2100">
                <a:solidFill>
                  <a:schemeClr val="accent5">
                    <a:lumMod val="75000"/>
                  </a:schemeClr>
                </a:solidFill>
                <a:ea typeface="Tahoma"/>
                <a:cs typeface="Arial"/>
              </a:rPr>
              <a:t>► Câmara de Fortalecimento das Bases Científico-Tecnológicas</a:t>
            </a:r>
            <a:endParaRPr lang="pt-BR" sz="21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8D369E6D-DA2E-1653-FE7C-5F336CE5BF14}"/>
              </a:ext>
            </a:extLst>
          </p:cNvPr>
          <p:cNvSpPr txBox="1"/>
          <p:nvPr/>
        </p:nvSpPr>
        <p:spPr>
          <a:xfrm>
            <a:off x="650274" y="1293700"/>
            <a:ext cx="7811724" cy="88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just">
              <a:spcAft>
                <a:spcPts val="750"/>
              </a:spcAft>
              <a:buFont typeface="Wingdings" panose="05000000000000000000" pitchFamily="2" charset="2"/>
              <a:buChar char="§"/>
              <a:defRPr/>
            </a:pP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</a:rPr>
              <a:t>Proposição de chamadas públicas e/ou encomendas para apoiar projetos de PD&amp;I nas temáticas do Programa Nacional do Hidrogênio para o triênio 2023-2025. </a:t>
            </a:r>
            <a:r>
              <a:rPr lang="pt-BR" sz="1500" kern="120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→  </a:t>
            </a:r>
            <a:r>
              <a:rPr lang="pt-BR" sz="1500" b="1">
                <a:solidFill>
                  <a:prstClr val="black">
                    <a:lumMod val="65000"/>
                    <a:lumOff val="35000"/>
                  </a:prstClr>
                </a:solidFill>
              </a:rPr>
              <a:t>Ação 1.1</a:t>
            </a:r>
          </a:p>
          <a:p>
            <a:pPr marL="257175" indent="-257175" algn="just">
              <a:spcAft>
                <a:spcPts val="750"/>
              </a:spcAft>
              <a:buFont typeface="Wingdings" panose="05000000000000000000" pitchFamily="2" charset="2"/>
              <a:buChar char="§"/>
              <a:defRPr/>
            </a:pPr>
            <a:endParaRPr lang="pt-BR" sz="15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F56F82B-7C04-9C84-A97F-14117A2B8E23}"/>
              </a:ext>
            </a:extLst>
          </p:cNvPr>
          <p:cNvSpPr txBox="1"/>
          <p:nvPr/>
        </p:nvSpPr>
        <p:spPr>
          <a:xfrm>
            <a:off x="316926" y="844385"/>
            <a:ext cx="35487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em andamento</a:t>
            </a:r>
            <a:endParaRPr lang="pt-BR"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oogle Shape;221;g1de18bad778_0_9"/>
          <p:cNvPicPr preferRelativeResize="0"/>
          <p:nvPr/>
        </p:nvPicPr>
        <p:blipFill rotWithShape="1">
          <a:blip r:embed="rId3">
            <a:alphaModFix/>
          </a:blip>
          <a:srcRect l="9222" r="12351"/>
          <a:stretch/>
        </p:blipFill>
        <p:spPr>
          <a:xfrm>
            <a:off x="3157261" y="2177338"/>
            <a:ext cx="1387031" cy="2041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14;p9"/>
          <p:cNvPicPr preferRelativeResize="0"/>
          <p:nvPr/>
        </p:nvPicPr>
        <p:blipFill rotWithShape="1">
          <a:blip r:embed="rId4">
            <a:alphaModFix/>
          </a:blip>
          <a:srcRect l="13681" r="6915"/>
          <a:stretch/>
        </p:blipFill>
        <p:spPr>
          <a:xfrm>
            <a:off x="1657733" y="2216344"/>
            <a:ext cx="1312253" cy="1866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9253" y="2177338"/>
            <a:ext cx="1347671" cy="1944181"/>
          </a:xfrm>
          <a:prstGeom prst="rect">
            <a:avLst/>
          </a:prstGeom>
        </p:spPr>
      </p:pic>
      <p:sp>
        <p:nvSpPr>
          <p:cNvPr id="16" name="Seta para a Esquerda e para a Direita 15"/>
          <p:cNvSpPr/>
          <p:nvPr/>
        </p:nvSpPr>
        <p:spPr>
          <a:xfrm>
            <a:off x="4918843" y="3091392"/>
            <a:ext cx="672611" cy="263769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grpSp>
        <p:nvGrpSpPr>
          <p:cNvPr id="10" name="Grupo 9"/>
          <p:cNvGrpSpPr/>
          <p:nvPr/>
        </p:nvGrpSpPr>
        <p:grpSpPr>
          <a:xfrm>
            <a:off x="0" y="4784298"/>
            <a:ext cx="9138139" cy="359202"/>
            <a:chOff x="0" y="4784298"/>
            <a:chExt cx="9138139" cy="359202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6825" r="26786"/>
            <a:stretch/>
          </p:blipFill>
          <p:spPr>
            <a:xfrm>
              <a:off x="0" y="4784298"/>
              <a:ext cx="3548743" cy="359202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783" y="4784639"/>
              <a:ext cx="1749356" cy="358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769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4;p36">
            <a:extLst>
              <a:ext uri="{FF2B5EF4-FFF2-40B4-BE49-F238E27FC236}">
                <a16:creationId xmlns:a16="http://schemas.microsoft.com/office/drawing/2014/main" xmlns="" id="{3F51DFEF-32BB-9D3F-9ABF-B75BA7012BD3}"/>
              </a:ext>
            </a:extLst>
          </p:cNvPr>
          <p:cNvSpPr txBox="1"/>
          <p:nvPr/>
        </p:nvSpPr>
        <p:spPr>
          <a:xfrm>
            <a:off x="321570" y="268662"/>
            <a:ext cx="8519287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r>
              <a:rPr lang="pt-BR" sz="2100">
                <a:solidFill>
                  <a:schemeClr val="accent5">
                    <a:lumMod val="75000"/>
                  </a:schemeClr>
                </a:solidFill>
                <a:ea typeface="Tahoma"/>
                <a:cs typeface="Arial"/>
              </a:rPr>
              <a:t>► Câmara de Fortalecimento das Bases Científico-Tecnológicas</a:t>
            </a:r>
            <a:endParaRPr lang="pt-BR" sz="21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F56F82B-7C04-9C84-A97F-14117A2B8E23}"/>
              </a:ext>
            </a:extLst>
          </p:cNvPr>
          <p:cNvSpPr txBox="1"/>
          <p:nvPr/>
        </p:nvSpPr>
        <p:spPr>
          <a:xfrm>
            <a:off x="316926" y="844385"/>
            <a:ext cx="35487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em andamento</a:t>
            </a:r>
            <a:endParaRPr lang="pt-BR"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470;g21e0615100a_0_10"/>
          <p:cNvSpPr/>
          <p:nvPr/>
        </p:nvSpPr>
        <p:spPr>
          <a:xfrm>
            <a:off x="228434" y="780047"/>
            <a:ext cx="6992325" cy="31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2000"/>
            </a:pPr>
            <a:endParaRPr sz="1050"/>
          </a:p>
        </p:txBody>
      </p:sp>
      <p:pic>
        <p:nvPicPr>
          <p:cNvPr id="16" name="Google Shape;473;g21e0615100a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434" y="1265781"/>
            <a:ext cx="2352294" cy="3341818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Retângulo 4"/>
          <p:cNvSpPr/>
          <p:nvPr/>
        </p:nvSpPr>
        <p:spPr>
          <a:xfrm>
            <a:off x="2746058" y="1913405"/>
            <a:ext cx="3143250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050" dirty="0"/>
          </a:p>
          <a:p>
            <a:pPr algn="just"/>
            <a:r>
              <a:rPr lang="pt-BR" sz="1050" dirty="0">
                <a:solidFill>
                  <a:srgbClr val="FF0000"/>
                </a:solidFill>
              </a:rPr>
              <a:t>Investimento FNDCT/Fundos Setoriais </a:t>
            </a:r>
            <a:r>
              <a:rPr lang="pt-BR" sz="105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pt-BR" sz="1050" dirty="0">
                <a:solidFill>
                  <a:srgbClr val="FF0000"/>
                </a:solidFill>
              </a:rPr>
              <a:t>R$ 33.000.000,00</a:t>
            </a:r>
            <a:endParaRPr lang="pt-BR" sz="1050" dirty="0"/>
          </a:p>
          <a:p>
            <a:pPr algn="just"/>
            <a:endParaRPr lang="pt-BR" sz="1050" dirty="0"/>
          </a:p>
          <a:p>
            <a:pPr algn="just"/>
            <a:r>
              <a:rPr lang="pt-BR" sz="1050" dirty="0"/>
              <a:t>O valor mínimo das propostas foi de R$ </a:t>
            </a:r>
            <a:r>
              <a:rPr lang="pt-BR" sz="1050" dirty="0">
                <a:solidFill>
                  <a:srgbClr val="FF0000"/>
                </a:solidFill>
              </a:rPr>
              <a:t>1.500.000,00</a:t>
            </a:r>
            <a:r>
              <a:rPr lang="pt-BR" sz="1050" dirty="0"/>
              <a:t> (um milhão e quinhentos mil reais) e o valor máximo R$ </a:t>
            </a:r>
            <a:r>
              <a:rPr lang="pt-BR" sz="1050" dirty="0">
                <a:solidFill>
                  <a:srgbClr val="FF0000"/>
                </a:solidFill>
              </a:rPr>
              <a:t>3.000.000,00</a:t>
            </a:r>
            <a:r>
              <a:rPr lang="pt-BR" sz="1050" dirty="0"/>
              <a:t> (três milhões de reais). </a:t>
            </a:r>
          </a:p>
          <a:p>
            <a:pPr algn="just"/>
            <a:endParaRPr lang="pt-BR" sz="1050" dirty="0"/>
          </a:p>
          <a:p>
            <a:pPr algn="just"/>
            <a:r>
              <a:rPr lang="pt-BR" sz="1050" dirty="0">
                <a:solidFill>
                  <a:srgbClr val="FF0000"/>
                </a:solidFill>
              </a:rPr>
              <a:t>13 propostas aprovadas</a:t>
            </a:r>
          </a:p>
          <a:p>
            <a:pPr algn="just"/>
            <a:endParaRPr lang="pt-BR" sz="1050" dirty="0">
              <a:solidFill>
                <a:srgbClr val="FF0000"/>
              </a:solidFill>
            </a:endParaRPr>
          </a:p>
          <a:p>
            <a:pPr algn="just"/>
            <a:r>
              <a:rPr lang="pt-BR" sz="1050" dirty="0">
                <a:solidFill>
                  <a:srgbClr val="FF0000"/>
                </a:solidFill>
              </a:rPr>
              <a:t>28 propostas aprovadas e não classificadas no limite de recursos.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732913" y="1172143"/>
            <a:ext cx="631278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dirty="0">
                <a:solidFill>
                  <a:schemeClr val="bg1">
                    <a:lumMod val="50000"/>
                  </a:schemeClr>
                </a:solidFill>
              </a:rPr>
              <a:t>Esta ação está alinhada às diretrizes do </a:t>
            </a:r>
            <a:r>
              <a:rPr lang="pt-BR" sz="1050" dirty="0">
                <a:solidFill>
                  <a:srgbClr val="FF0000"/>
                </a:solidFill>
              </a:rPr>
              <a:t>Programa Nacional do Hidrogênio (PNH2) </a:t>
            </a:r>
            <a:r>
              <a:rPr lang="pt-BR" sz="1050" dirty="0">
                <a:solidFill>
                  <a:schemeClr val="bg1">
                    <a:lumMod val="50000"/>
                  </a:schemeClr>
                </a:solidFill>
              </a:rPr>
              <a:t>e adicionalmente visa selecionar laboratórios que integrarão o Sistema Nacional de Laboratórios de Hidrogênio (SisH2-MCTI), instituído pela Portaria MCTI Nº 6.101, de 11 de julho de 2022.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598466" y="4873233"/>
            <a:ext cx="3621024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25" dirty="0"/>
              <a:t>Resultado divulgado em 05/12/2022 em portal.cnpq.br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0" y="4784298"/>
            <a:ext cx="9138139" cy="359202"/>
            <a:chOff x="0" y="4784298"/>
            <a:chExt cx="9138139" cy="359202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6825" r="26786"/>
            <a:stretch/>
          </p:blipFill>
          <p:spPr>
            <a:xfrm>
              <a:off x="0" y="4784298"/>
              <a:ext cx="3548743" cy="359202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783" y="4784639"/>
              <a:ext cx="1749356" cy="358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824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4;p36">
            <a:extLst>
              <a:ext uri="{FF2B5EF4-FFF2-40B4-BE49-F238E27FC236}">
                <a16:creationId xmlns:a16="http://schemas.microsoft.com/office/drawing/2014/main" xmlns="" id="{3F51DFEF-32BB-9D3F-9ABF-B75BA7012BD3}"/>
              </a:ext>
            </a:extLst>
          </p:cNvPr>
          <p:cNvSpPr txBox="1"/>
          <p:nvPr/>
        </p:nvSpPr>
        <p:spPr>
          <a:xfrm>
            <a:off x="321570" y="268662"/>
            <a:ext cx="8519287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r>
              <a:rPr lang="pt-BR" sz="2100">
                <a:solidFill>
                  <a:schemeClr val="accent5">
                    <a:lumMod val="75000"/>
                  </a:schemeClr>
                </a:solidFill>
                <a:ea typeface="Tahoma"/>
                <a:cs typeface="Arial"/>
              </a:rPr>
              <a:t>► Câmara de Fortalecimento das Bases Científico-Tecnológicas</a:t>
            </a:r>
            <a:endParaRPr lang="pt-BR" sz="21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F56F82B-7C04-9C84-A97F-14117A2B8E23}"/>
              </a:ext>
            </a:extLst>
          </p:cNvPr>
          <p:cNvSpPr txBox="1"/>
          <p:nvPr/>
        </p:nvSpPr>
        <p:spPr>
          <a:xfrm>
            <a:off x="316926" y="844385"/>
            <a:ext cx="35487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em andamento</a:t>
            </a:r>
            <a:endParaRPr lang="pt-BR"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470;g21e0615100a_0_10"/>
          <p:cNvSpPr/>
          <p:nvPr/>
        </p:nvSpPr>
        <p:spPr>
          <a:xfrm>
            <a:off x="228434" y="780047"/>
            <a:ext cx="6992325" cy="31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2000"/>
            </a:pPr>
            <a:endParaRPr sz="1050"/>
          </a:p>
        </p:txBody>
      </p:sp>
      <p:sp>
        <p:nvSpPr>
          <p:cNvPr id="10" name="Google Shape;471;g21e0615100a_0_10"/>
          <p:cNvSpPr/>
          <p:nvPr/>
        </p:nvSpPr>
        <p:spPr>
          <a:xfrm flipH="1">
            <a:off x="-48006" y="3912033"/>
            <a:ext cx="2837018" cy="113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spcBef>
                <a:spcPts val="450"/>
              </a:spcBef>
              <a:buSzPts val="1100"/>
            </a:pPr>
            <a:r>
              <a:rPr lang="pt-BR" sz="1200" b="1" dirty="0"/>
              <a:t>Valor: </a:t>
            </a:r>
            <a:r>
              <a:rPr lang="pt-BR" sz="1200" dirty="0"/>
              <a:t>R$ 63 milhões</a:t>
            </a:r>
            <a:endParaRPr sz="1200" dirty="0"/>
          </a:p>
          <a:p>
            <a:pPr algn="ctr">
              <a:spcBef>
                <a:spcPts val="450"/>
              </a:spcBef>
              <a:buSzPts val="1100"/>
            </a:pPr>
            <a:r>
              <a:rPr lang="pt-BR" sz="1200" b="1" dirty="0">
                <a:solidFill>
                  <a:schemeClr val="dk1"/>
                </a:solidFill>
              </a:rPr>
              <a:t>Resultado: </a:t>
            </a:r>
            <a:r>
              <a:rPr lang="pt-BR" sz="1200" dirty="0">
                <a:solidFill>
                  <a:schemeClr val="dk1"/>
                </a:solidFill>
              </a:rPr>
              <a:t>66 propostas aprovadas</a:t>
            </a:r>
            <a:endParaRPr sz="1200" dirty="0">
              <a:solidFill>
                <a:schemeClr val="dk1"/>
              </a:solidFill>
            </a:endParaRPr>
          </a:p>
        </p:txBody>
      </p:sp>
      <p:pic>
        <p:nvPicPr>
          <p:cNvPr id="11" name="Google Shape;472;g21e0615100a_0_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3612" y="1252905"/>
            <a:ext cx="2112127" cy="2957908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496" y="1694419"/>
            <a:ext cx="5065776" cy="187483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857797" y="1098781"/>
            <a:ext cx="604050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50" b="1" dirty="0"/>
              <a:t>Linha 4 – Hidrogênio sustentável </a:t>
            </a:r>
            <a:r>
              <a:rPr lang="pt-BR" sz="1050" dirty="0"/>
              <a:t>(produção, armazenamento e uso do hidrogênio, células a combustível e outras aplicações no setor de transporte e combustíveis)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356376" y="3760688"/>
            <a:ext cx="48180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rgbClr val="FF0000"/>
                </a:solidFill>
              </a:rPr>
              <a:t>23 propostas contempladas na Linha 4 de Hidrogênio Sustentável</a:t>
            </a:r>
          </a:p>
          <a:p>
            <a:pPr algn="ctr"/>
            <a:r>
              <a:rPr lang="pt-BR" sz="1050" dirty="0">
                <a:solidFill>
                  <a:srgbClr val="FF0000"/>
                </a:solidFill>
              </a:rPr>
              <a:t>Investimento do FNDCT (CT-</a:t>
            </a:r>
            <a:r>
              <a:rPr lang="pt-BR" sz="1050" dirty="0" err="1">
                <a:solidFill>
                  <a:srgbClr val="FF0000"/>
                </a:solidFill>
              </a:rPr>
              <a:t>Energ</a:t>
            </a:r>
            <a:r>
              <a:rPr lang="pt-BR" sz="1050" dirty="0">
                <a:solidFill>
                  <a:srgbClr val="FF0000"/>
                </a:solidFill>
              </a:rPr>
              <a:t>) </a:t>
            </a:r>
            <a:r>
              <a:rPr lang="pt-BR" sz="105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pt-BR" sz="1050" dirty="0">
                <a:solidFill>
                  <a:srgbClr val="FF0000"/>
                </a:solidFill>
              </a:rPr>
              <a:t>R$ 15.800.000,00</a:t>
            </a:r>
          </a:p>
          <a:p>
            <a:pPr algn="ctr"/>
            <a:endParaRPr lang="pt-BR" sz="1050" dirty="0">
              <a:solidFill>
                <a:srgbClr val="FF0000"/>
              </a:solidFill>
            </a:endParaRPr>
          </a:p>
          <a:p>
            <a:pPr algn="ctr"/>
            <a:r>
              <a:rPr lang="pt-BR" sz="1050" dirty="0">
                <a:solidFill>
                  <a:srgbClr val="FF0000"/>
                </a:solidFill>
              </a:rPr>
              <a:t>48 projetos aprovados e não classificados no limite de recursos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598466" y="4873233"/>
            <a:ext cx="3621024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25" dirty="0"/>
              <a:t>Resultado divulgado em 05/12/2022 em portal.cnpq.br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0" y="4784298"/>
            <a:ext cx="9138139" cy="359202"/>
            <a:chOff x="0" y="4784298"/>
            <a:chExt cx="9138139" cy="359202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6825" r="26786"/>
            <a:stretch/>
          </p:blipFill>
          <p:spPr>
            <a:xfrm>
              <a:off x="0" y="4784298"/>
              <a:ext cx="3548743" cy="359202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783" y="4784639"/>
              <a:ext cx="1749356" cy="358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7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se1.mm.bing.net/th?id=OIP.8L6Ouvq5HZniEmOuRKPdxwHaD2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07" y="3173952"/>
            <a:ext cx="2471738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84;p36">
            <a:extLst>
              <a:ext uri="{FF2B5EF4-FFF2-40B4-BE49-F238E27FC236}">
                <a16:creationId xmlns:a16="http://schemas.microsoft.com/office/drawing/2014/main" xmlns="" id="{3F51DFEF-32BB-9D3F-9ABF-B75BA7012BD3}"/>
              </a:ext>
            </a:extLst>
          </p:cNvPr>
          <p:cNvSpPr txBox="1"/>
          <p:nvPr/>
        </p:nvSpPr>
        <p:spPr>
          <a:xfrm>
            <a:off x="321570" y="268662"/>
            <a:ext cx="8519287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r>
              <a:rPr lang="pt-BR" sz="2100">
                <a:solidFill>
                  <a:schemeClr val="accent5">
                    <a:lumMod val="75000"/>
                  </a:schemeClr>
                </a:solidFill>
                <a:ea typeface="Tahoma"/>
                <a:cs typeface="Arial"/>
              </a:rPr>
              <a:t>► Câmara de Fortalecimento das Bases Científico-Tecnológicas</a:t>
            </a:r>
            <a:endParaRPr lang="pt-BR" sz="21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F56F82B-7C04-9C84-A97F-14117A2B8E23}"/>
              </a:ext>
            </a:extLst>
          </p:cNvPr>
          <p:cNvSpPr txBox="1"/>
          <p:nvPr/>
        </p:nvSpPr>
        <p:spPr>
          <a:xfrm>
            <a:off x="316926" y="844385"/>
            <a:ext cx="35487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em andamento</a:t>
            </a:r>
            <a:endParaRPr lang="pt-BR"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470;g21e0615100a_0_10"/>
          <p:cNvSpPr/>
          <p:nvPr/>
        </p:nvSpPr>
        <p:spPr>
          <a:xfrm>
            <a:off x="228434" y="780047"/>
            <a:ext cx="6992325" cy="31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2000"/>
            </a:pPr>
            <a:endParaRPr sz="105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044" y="780048"/>
            <a:ext cx="5229225" cy="110728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" y="1204504"/>
            <a:ext cx="3656778" cy="1878677"/>
          </a:xfrm>
          <a:prstGeom prst="rect">
            <a:avLst/>
          </a:prstGeom>
        </p:spPr>
      </p:pic>
      <p:pic>
        <p:nvPicPr>
          <p:cNvPr id="1026" name="Picture 2" descr="http://www.fapesc.sc.gov.br/wp-content/uploads/2016/07/fine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6" y="3498219"/>
            <a:ext cx="1090132" cy="55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8634" y="1895127"/>
            <a:ext cx="5229225" cy="928688"/>
          </a:xfrm>
          <a:prstGeom prst="rect">
            <a:avLst/>
          </a:prstGeom>
        </p:spPr>
      </p:pic>
      <p:sp>
        <p:nvSpPr>
          <p:cNvPr id="13" name="Seta para a esquerda 12"/>
          <p:cNvSpPr/>
          <p:nvPr/>
        </p:nvSpPr>
        <p:spPr>
          <a:xfrm>
            <a:off x="6349980" y="1666962"/>
            <a:ext cx="260604" cy="13373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sp>
        <p:nvSpPr>
          <p:cNvPr id="18" name="CaixaDeTexto 17"/>
          <p:cNvSpPr txBox="1"/>
          <p:nvPr/>
        </p:nvSpPr>
        <p:spPr>
          <a:xfrm>
            <a:off x="4499676" y="3498219"/>
            <a:ext cx="4327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02 propostas aprovadas no valor total de R$ 14.947.235,26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222027" y="4150360"/>
            <a:ext cx="3621024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25" dirty="0"/>
              <a:t>Resultado divulgado em 04/11/2022 em finep.gov.br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4784298"/>
            <a:ext cx="9138139" cy="359202"/>
            <a:chOff x="0" y="4784298"/>
            <a:chExt cx="9138139" cy="359202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86825" r="26786"/>
            <a:stretch/>
          </p:blipFill>
          <p:spPr>
            <a:xfrm>
              <a:off x="0" y="4784298"/>
              <a:ext cx="3548743" cy="359202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783" y="4784639"/>
              <a:ext cx="1749356" cy="358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994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4;p36">
            <a:extLst>
              <a:ext uri="{FF2B5EF4-FFF2-40B4-BE49-F238E27FC236}">
                <a16:creationId xmlns:a16="http://schemas.microsoft.com/office/drawing/2014/main" xmlns="" id="{3F51DFEF-32BB-9D3F-9ABF-B75BA7012BD3}"/>
              </a:ext>
            </a:extLst>
          </p:cNvPr>
          <p:cNvSpPr txBox="1"/>
          <p:nvPr/>
        </p:nvSpPr>
        <p:spPr>
          <a:xfrm>
            <a:off x="321570" y="268662"/>
            <a:ext cx="8519287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r>
              <a:rPr lang="pt-BR" sz="2100">
                <a:solidFill>
                  <a:schemeClr val="accent5">
                    <a:lumMod val="75000"/>
                  </a:schemeClr>
                </a:solidFill>
                <a:ea typeface="Tahoma"/>
                <a:cs typeface="Arial"/>
              </a:rPr>
              <a:t>► Câmara de Fortalecimento das Bases Científico-Tecnológicas</a:t>
            </a:r>
            <a:endParaRPr lang="pt-BR" sz="21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F56F82B-7C04-9C84-A97F-14117A2B8E23}"/>
              </a:ext>
            </a:extLst>
          </p:cNvPr>
          <p:cNvSpPr txBox="1"/>
          <p:nvPr/>
        </p:nvSpPr>
        <p:spPr>
          <a:xfrm>
            <a:off x="321570" y="765747"/>
            <a:ext cx="35487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em andamento</a:t>
            </a:r>
            <a:endParaRPr lang="pt-BR"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470;g21e0615100a_0_10"/>
          <p:cNvSpPr/>
          <p:nvPr/>
        </p:nvSpPr>
        <p:spPr>
          <a:xfrm>
            <a:off x="228434" y="780047"/>
            <a:ext cx="6992325" cy="31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2000"/>
            </a:pPr>
            <a:endParaRPr sz="1050"/>
          </a:p>
        </p:txBody>
      </p:sp>
      <p:sp>
        <p:nvSpPr>
          <p:cNvPr id="16" name="Google Shape;441;g21b937c6fc4_0_16"/>
          <p:cNvSpPr txBox="1"/>
          <p:nvPr/>
        </p:nvSpPr>
        <p:spPr>
          <a:xfrm>
            <a:off x="461651" y="3198269"/>
            <a:ext cx="2828120" cy="1431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pt-BR" b="1" dirty="0"/>
              <a:t>SELEÇÃO PÚBLICA </a:t>
            </a:r>
            <a:endParaRPr b="1" dirty="0"/>
          </a:p>
          <a:p>
            <a:pPr algn="ctr"/>
            <a:r>
              <a:rPr lang="pt-BR" b="1" dirty="0"/>
              <a:t>MCTI/FINEP/FNDCT - Inovações Radicais no Setor Elétrico</a:t>
            </a:r>
            <a:endParaRPr b="1" dirty="0"/>
          </a:p>
          <a:p>
            <a:pPr algn="ctr"/>
            <a:r>
              <a:rPr lang="pt-BR" dirty="0"/>
              <a:t>Subvenção Econômica à Inovação em Fluxo Contínuo</a:t>
            </a:r>
            <a:endParaRPr dirty="0"/>
          </a:p>
          <a:p>
            <a:pPr algn="ctr"/>
            <a:r>
              <a:rPr lang="pt-BR" b="1" dirty="0"/>
              <a:t>Valor</a:t>
            </a:r>
            <a:r>
              <a:rPr lang="pt-BR" dirty="0"/>
              <a:t>: R$ 55,5  milhões</a:t>
            </a:r>
            <a:endParaRPr dirty="0"/>
          </a:p>
        </p:txBody>
      </p:sp>
      <p:pic>
        <p:nvPicPr>
          <p:cNvPr id="17" name="Google Shape;443;g21b937c6fc4_0_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995" y="1152712"/>
            <a:ext cx="2920440" cy="1879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foto feira hidrogenio s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28" y="3429322"/>
            <a:ext cx="2577980" cy="153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274484" y="740728"/>
            <a:ext cx="5547946" cy="215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 algn="just"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prstClr val="black">
                    <a:lumMod val="65000"/>
                    <a:lumOff val="35000"/>
                  </a:prstClr>
                </a:solidFill>
              </a:rPr>
              <a:t>A seleção pública concede recursos de subvenção econômica para o desenvolvimento de produtos ou processos inovadores, com alto de grau de inovação e com alta relevância da inovação; </a:t>
            </a:r>
          </a:p>
          <a:p>
            <a:pPr marL="557213" lvl="1" indent="-214313" algn="just"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prstClr val="black">
                    <a:lumMod val="65000"/>
                    <a:lumOff val="35000"/>
                  </a:prstClr>
                </a:solidFill>
              </a:rPr>
              <a:t>Temática de </a:t>
            </a:r>
            <a:r>
              <a:rPr lang="pt-BR" dirty="0">
                <a:solidFill>
                  <a:srgbClr val="FF0000"/>
                </a:solidFill>
              </a:rPr>
              <a:t>Hidrogênio a partir de fontes renováveis inserida em 2023;  </a:t>
            </a:r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557213" lvl="1" indent="-214313" algn="just"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prstClr val="black">
                    <a:lumMod val="65000"/>
                    <a:lumOff val="35000"/>
                  </a:prstClr>
                </a:solidFill>
              </a:rPr>
              <a:t>As propostas poderão ser apresentadas em Fluxo Contínuo, ou seja, a partir da data de lançamento do Chamamento Público e enquanto ele estiver vigente.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7740" y="4524653"/>
            <a:ext cx="52221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>
                <a:hlinkClick r:id="rId4"/>
              </a:rPr>
              <a:t>http://www.finep.gov.br/chamadas-publicas/chamadapublica/696</a:t>
            </a:r>
            <a:endParaRPr lang="pt-BR" sz="1050" dirty="0"/>
          </a:p>
          <a:p>
            <a:endParaRPr lang="pt-BR" sz="1050" dirty="0"/>
          </a:p>
        </p:txBody>
      </p:sp>
      <p:grpSp>
        <p:nvGrpSpPr>
          <p:cNvPr id="11" name="Grupo 10"/>
          <p:cNvGrpSpPr/>
          <p:nvPr/>
        </p:nvGrpSpPr>
        <p:grpSpPr>
          <a:xfrm>
            <a:off x="0" y="4784298"/>
            <a:ext cx="9138139" cy="359202"/>
            <a:chOff x="0" y="4784298"/>
            <a:chExt cx="9138139" cy="359202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86825" r="26786"/>
            <a:stretch/>
          </p:blipFill>
          <p:spPr>
            <a:xfrm>
              <a:off x="0" y="4784298"/>
              <a:ext cx="3548743" cy="359202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783" y="4784639"/>
              <a:ext cx="1749356" cy="358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34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4;p36">
            <a:extLst>
              <a:ext uri="{FF2B5EF4-FFF2-40B4-BE49-F238E27FC236}">
                <a16:creationId xmlns:a16="http://schemas.microsoft.com/office/drawing/2014/main" xmlns="" id="{3F51DFEF-32BB-9D3F-9ABF-B75BA7012BD3}"/>
              </a:ext>
            </a:extLst>
          </p:cNvPr>
          <p:cNvSpPr txBox="1"/>
          <p:nvPr/>
        </p:nvSpPr>
        <p:spPr>
          <a:xfrm>
            <a:off x="249034" y="166761"/>
            <a:ext cx="8519287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r>
              <a:rPr lang="pt-BR" sz="2100">
                <a:solidFill>
                  <a:schemeClr val="accent5">
                    <a:lumMod val="75000"/>
                  </a:schemeClr>
                </a:solidFill>
                <a:ea typeface="Tahoma"/>
                <a:cs typeface="Arial"/>
              </a:rPr>
              <a:t>► Câmara de Fortalecimento das Bases Científico-Tecnológicas</a:t>
            </a:r>
            <a:endParaRPr lang="pt-BR" sz="21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8D369E6D-DA2E-1653-FE7C-5F336CE5BF14}"/>
              </a:ext>
            </a:extLst>
          </p:cNvPr>
          <p:cNvSpPr txBox="1"/>
          <p:nvPr/>
        </p:nvSpPr>
        <p:spPr>
          <a:xfrm>
            <a:off x="321571" y="938239"/>
            <a:ext cx="7952993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just">
              <a:spcAft>
                <a:spcPts val="750"/>
              </a:spcAft>
              <a:buFont typeface="Wingdings" panose="05000000000000000000" pitchFamily="2" charset="2"/>
              <a:buChar char="§"/>
              <a:defRPr/>
            </a:pP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</a:rPr>
              <a:t>Contratar, acompanhar e avaliar a execução dos projetos de PD&amp;I selecionados nas Chamadas Públicas do MCTI, do CNPq e da FINEP de apoio à Iniciativa Brasileira do Hidrogênio (IBH2) e ao Programa Nacional do Hidrogênio (PNH2), lançadas em 2022 →  Ação 1.2</a:t>
            </a:r>
          </a:p>
          <a:p>
            <a:pPr marL="257175" indent="-257175" algn="just">
              <a:spcAft>
                <a:spcPts val="750"/>
              </a:spcAft>
              <a:buFont typeface="Wingdings" panose="05000000000000000000" pitchFamily="2" charset="2"/>
              <a:buChar char="§"/>
              <a:defRPr/>
            </a:pP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</a:rPr>
              <a:t>Estruturação e lançamento de uma chamada estratégica para projetos de pesquisa, desenvolvimento e Inovação (PD&amp;I), tendo o hidrogênio como tema central no âmbito do setor elétrico →  Ação 4.4</a:t>
            </a:r>
          </a:p>
          <a:p>
            <a:pPr marL="600075" lvl="1" indent="-257175" algn="just">
              <a:spcAft>
                <a:spcPts val="750"/>
              </a:spcAft>
              <a:buFont typeface="Wingdings" panose="05000000000000000000" pitchFamily="2" charset="2"/>
              <a:buChar char="§"/>
              <a:defRPr/>
            </a:pPr>
            <a:r>
              <a:rPr lang="pt-BR" sz="1200">
                <a:solidFill>
                  <a:prstClr val="black">
                    <a:lumMod val="65000"/>
                    <a:lumOff val="35000"/>
                  </a:prstClr>
                </a:solidFill>
              </a:rPr>
              <a:t>Consulta Pública ANEEL 18/2023: obtenção de subsídios para a chamada nº 23/2023 do PDI estratégico “Hidrogênio Renovável no Contexto do Setor Elétrico Brasileiro”.</a:t>
            </a:r>
          </a:p>
          <a:p>
            <a:pPr marL="257175" indent="-257175" algn="just">
              <a:spcAft>
                <a:spcPts val="750"/>
              </a:spcAft>
              <a:buFont typeface="Wingdings" panose="05000000000000000000" pitchFamily="2" charset="2"/>
              <a:buChar char="§"/>
              <a:defRPr/>
            </a:pPr>
            <a:endParaRPr lang="pt-BR" sz="15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F56F82B-7C04-9C84-A97F-14117A2B8E23}"/>
              </a:ext>
            </a:extLst>
          </p:cNvPr>
          <p:cNvSpPr txBox="1"/>
          <p:nvPr/>
        </p:nvSpPr>
        <p:spPr>
          <a:xfrm>
            <a:off x="321570" y="684324"/>
            <a:ext cx="35487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em andamento</a:t>
            </a:r>
            <a:endParaRPr lang="pt-BR"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DFBB3E8-2F49-0883-780C-415179437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13" y="3141743"/>
            <a:ext cx="3294968" cy="189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788" y="3627817"/>
            <a:ext cx="1958486" cy="742082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0" y="4784298"/>
            <a:ext cx="9138139" cy="359202"/>
            <a:chOff x="0" y="4784298"/>
            <a:chExt cx="9138139" cy="359202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6825" r="26786"/>
            <a:stretch/>
          </p:blipFill>
          <p:spPr>
            <a:xfrm>
              <a:off x="0" y="4784298"/>
              <a:ext cx="3548743" cy="359202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783" y="4784639"/>
              <a:ext cx="1749356" cy="358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014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4;p36">
            <a:extLst>
              <a:ext uri="{FF2B5EF4-FFF2-40B4-BE49-F238E27FC236}">
                <a16:creationId xmlns:a16="http://schemas.microsoft.com/office/drawing/2014/main" xmlns="" id="{3F51DFEF-32BB-9D3F-9ABF-B75BA7012BD3}"/>
              </a:ext>
            </a:extLst>
          </p:cNvPr>
          <p:cNvSpPr txBox="1"/>
          <p:nvPr/>
        </p:nvSpPr>
        <p:spPr>
          <a:xfrm>
            <a:off x="321570" y="268662"/>
            <a:ext cx="8519287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r>
              <a:rPr lang="pt-BR" sz="2100">
                <a:solidFill>
                  <a:schemeClr val="accent5">
                    <a:lumMod val="75000"/>
                  </a:schemeClr>
                </a:solidFill>
                <a:ea typeface="Tahoma"/>
                <a:cs typeface="Arial"/>
              </a:rPr>
              <a:t>► Câmara de Fortalecimento das Bases Científico-Tecnológicas</a:t>
            </a:r>
            <a:endParaRPr lang="pt-BR" sz="21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8D369E6D-DA2E-1653-FE7C-5F336CE5BF14}"/>
              </a:ext>
            </a:extLst>
          </p:cNvPr>
          <p:cNvSpPr txBox="1"/>
          <p:nvPr/>
        </p:nvSpPr>
        <p:spPr>
          <a:xfrm>
            <a:off x="321569" y="835909"/>
            <a:ext cx="851928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just">
              <a:buFont typeface="Wingdings" panose="05000000000000000000" pitchFamily="2" charset="2"/>
              <a:buChar char="§"/>
              <a:defRPr/>
            </a:pPr>
            <a:endParaRPr lang="pt-BR" sz="150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57175" indent="-257175" algn="just">
              <a:buFont typeface="Wingdings" panose="05000000000000000000" pitchFamily="2" charset="2"/>
              <a:buChar char="§"/>
              <a:defRPr/>
            </a:pP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</a:rPr>
              <a:t>Implantação do Sistema Brasileiro de Laboratórios em Hidrogênio SisH2-MCTI →  Ação 2.1</a:t>
            </a:r>
          </a:p>
          <a:p>
            <a:pPr marL="257175" indent="-257175" algn="just">
              <a:buFont typeface="Wingdings" panose="05000000000000000000" pitchFamily="2" charset="2"/>
              <a:buChar char="§"/>
              <a:defRPr/>
            </a:pPr>
            <a:endParaRPr lang="pt-BR" sz="15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F56F82B-7C04-9C84-A97F-14117A2B8E23}"/>
              </a:ext>
            </a:extLst>
          </p:cNvPr>
          <p:cNvSpPr txBox="1"/>
          <p:nvPr/>
        </p:nvSpPr>
        <p:spPr>
          <a:xfrm>
            <a:off x="321570" y="773695"/>
            <a:ext cx="35487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em andamento</a:t>
            </a:r>
            <a:endParaRPr lang="pt-BR"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473;g21e0615100a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767" y="1418839"/>
            <a:ext cx="2069805" cy="2731715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Retângulo 1"/>
          <p:cNvSpPr/>
          <p:nvPr/>
        </p:nvSpPr>
        <p:spPr>
          <a:xfrm>
            <a:off x="75154" y="4150554"/>
            <a:ext cx="35978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pt-BR" sz="1050" b="1" dirty="0"/>
              <a:t>CHAMADA PÚBLICA MCTI/CNPQ – 24/2022:  </a:t>
            </a:r>
            <a:r>
              <a:rPr lang="pt-BR" sz="1050" dirty="0"/>
              <a:t>“Sistema Brasileiro de Laboratórios de Hidrogênio - SisH2”.</a:t>
            </a:r>
          </a:p>
          <a:p>
            <a:pPr lvl="0" algn="ctr">
              <a:buClr>
                <a:srgbClr val="000000"/>
              </a:buClr>
              <a:buSzPts val="1100"/>
            </a:pPr>
            <a:r>
              <a:rPr lang="pt-BR" sz="1050" b="1" dirty="0"/>
              <a:t>Valor: </a:t>
            </a:r>
            <a:r>
              <a:rPr lang="pt-BR" sz="1050" dirty="0"/>
              <a:t>R$ 33 milhões / </a:t>
            </a:r>
            <a:r>
              <a:rPr lang="pt-BR" sz="1050" b="1" dirty="0">
                <a:solidFill>
                  <a:schemeClr val="dk1"/>
                </a:solidFill>
              </a:rPr>
              <a:t>Resultado:</a:t>
            </a:r>
            <a:r>
              <a:rPr lang="pt-BR" sz="1050" b="1" dirty="0">
                <a:solidFill>
                  <a:srgbClr val="FF0000"/>
                </a:solidFill>
              </a:rPr>
              <a:t> </a:t>
            </a:r>
            <a:r>
              <a:rPr lang="pt-BR" sz="1050" dirty="0"/>
              <a:t>13 projetos selecionados 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535" y="3303061"/>
            <a:ext cx="1235054" cy="166909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4760" y="1760806"/>
            <a:ext cx="1646907" cy="123767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7117" y="2978157"/>
            <a:ext cx="1705874" cy="133368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7696" y="2621152"/>
            <a:ext cx="1258905" cy="67882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5125" y="1611958"/>
            <a:ext cx="1469165" cy="56350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8184" y="1591789"/>
            <a:ext cx="1415158" cy="106351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2852" y="2793205"/>
            <a:ext cx="1046889" cy="76363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7200" y="3745658"/>
            <a:ext cx="1072618" cy="61517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91" y="4521263"/>
            <a:ext cx="9123809" cy="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0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4;p36">
            <a:extLst>
              <a:ext uri="{FF2B5EF4-FFF2-40B4-BE49-F238E27FC236}">
                <a16:creationId xmlns:a16="http://schemas.microsoft.com/office/drawing/2014/main" xmlns="" id="{3F51DFEF-32BB-9D3F-9ABF-B75BA7012BD3}"/>
              </a:ext>
            </a:extLst>
          </p:cNvPr>
          <p:cNvSpPr txBox="1"/>
          <p:nvPr/>
        </p:nvSpPr>
        <p:spPr>
          <a:xfrm>
            <a:off x="321570" y="268662"/>
            <a:ext cx="8519287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r>
              <a:rPr lang="pt-BR" sz="2100" dirty="0">
                <a:solidFill>
                  <a:schemeClr val="accent5">
                    <a:lumMod val="75000"/>
                  </a:schemeClr>
                </a:solidFill>
                <a:ea typeface="Tahoma"/>
                <a:cs typeface="Arial"/>
              </a:rPr>
              <a:t>► Câmara de Fortalecimento das Bases Científico-Tecnológicas</a:t>
            </a:r>
            <a:endParaRPr lang="pt-BR" sz="21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8D369E6D-DA2E-1653-FE7C-5F336CE5BF14}"/>
              </a:ext>
            </a:extLst>
          </p:cNvPr>
          <p:cNvSpPr txBox="1"/>
          <p:nvPr/>
        </p:nvSpPr>
        <p:spPr>
          <a:xfrm>
            <a:off x="308152" y="1601426"/>
            <a:ext cx="468345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pt-BR" sz="150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57175" indent="-257175" algn="just">
              <a:buFont typeface="Wingdings" panose="05000000000000000000" pitchFamily="2" charset="2"/>
              <a:buChar char="§"/>
              <a:defRPr/>
            </a:pP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</a:rPr>
              <a:t>Fomento a Startups e ao processo de inovação aberta em Hidrogênio no âmbito do Programa de Inovação em Hidrogênio Verde (iH2Brasil) →  Ação 3.1</a:t>
            </a:r>
          </a:p>
          <a:p>
            <a:pPr marL="257175" indent="-257175" algn="just">
              <a:buFont typeface="Wingdings" panose="05000000000000000000" pitchFamily="2" charset="2"/>
              <a:buChar char="§"/>
              <a:defRPr/>
            </a:pPr>
            <a:endParaRPr lang="pt-BR" sz="150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600075" lvl="1" indent="-257175" algn="just">
              <a:buFont typeface="Wingdings" panose="05000000000000000000" pitchFamily="2" charset="2"/>
              <a:buChar char="§"/>
              <a:defRPr/>
            </a:pP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</a:rPr>
              <a:t>Iniciativa realizada no âmbito do Projeto H2Brasil liderado pelo MME em parceria com a GIZ – chamada de startups realizada e projetos avaliados.</a:t>
            </a:r>
          </a:p>
          <a:p>
            <a:pPr algn="just">
              <a:defRPr/>
            </a:pP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</a:rPr>
              <a:t> </a:t>
            </a:r>
          </a:p>
          <a:p>
            <a:pPr marL="257175" indent="-257175" algn="just">
              <a:buFont typeface="Wingdings" panose="05000000000000000000" pitchFamily="2" charset="2"/>
              <a:buChar char="§"/>
              <a:defRPr/>
            </a:pP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</a:rPr>
              <a:t>Elaboração de Estudos e Diagnósticos →  Ação 5.2</a:t>
            </a:r>
          </a:p>
          <a:p>
            <a:pPr marL="257175" indent="-257175" algn="just">
              <a:buFont typeface="Wingdings" panose="05000000000000000000" pitchFamily="2" charset="2"/>
              <a:buChar char="§"/>
              <a:defRPr/>
            </a:pPr>
            <a:endParaRPr lang="pt-BR" sz="15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F56F82B-7C04-9C84-A97F-14117A2B8E23}"/>
              </a:ext>
            </a:extLst>
          </p:cNvPr>
          <p:cNvSpPr txBox="1"/>
          <p:nvPr/>
        </p:nvSpPr>
        <p:spPr>
          <a:xfrm>
            <a:off x="321570" y="773695"/>
            <a:ext cx="35487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em andamento</a:t>
            </a:r>
            <a:endParaRPr lang="pt-BR"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13238" y="1180283"/>
            <a:ext cx="45917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Wingdings" panose="05000000000000000000" pitchFamily="2" charset="2"/>
              <a:buChar char="§"/>
              <a:defRPr/>
            </a:pPr>
            <a:r>
              <a:rPr lang="pt-BR" sz="1500">
                <a:solidFill>
                  <a:prstClr val="black">
                    <a:lumMod val="65000"/>
                    <a:lumOff val="35000"/>
                  </a:prstClr>
                </a:solidFill>
              </a:rPr>
              <a:t>Promoção de Eventos de Divulgação Científica-Tecnológica →  Ação 5.1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622" y="1180283"/>
            <a:ext cx="3114254" cy="3114254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0" y="4784298"/>
            <a:ext cx="9138139" cy="359202"/>
            <a:chOff x="0" y="4784298"/>
            <a:chExt cx="9138139" cy="359202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4784298"/>
              <a:ext cx="3548743" cy="359202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783" y="4784639"/>
              <a:ext cx="1749356" cy="358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977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Universidade Federal do Rio de Janeiro – Wikipédia, a enciclopédia livre">
            <a:extLst>
              <a:ext uri="{FF2B5EF4-FFF2-40B4-BE49-F238E27FC236}">
                <a16:creationId xmlns:a16="http://schemas.microsoft.com/office/drawing/2014/main" xmlns="" id="{6DC94834-861B-EA83-ADF4-480078926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63" y="3973234"/>
            <a:ext cx="555485" cy="8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F841F889-DB6C-BBDC-135A-852794F7B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658" y="1634216"/>
            <a:ext cx="5365640" cy="216526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90562C6A-6943-43D7-F4B9-877585B23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105" y="4040350"/>
            <a:ext cx="1346628" cy="62624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229FCF0F-81F6-AAC9-32F8-D7FAD9D784E3}"/>
              </a:ext>
            </a:extLst>
          </p:cNvPr>
          <p:cNvSpPr txBox="1"/>
          <p:nvPr/>
        </p:nvSpPr>
        <p:spPr>
          <a:xfrm>
            <a:off x="2237532" y="3406690"/>
            <a:ext cx="1942811" cy="2423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75" b="1" dirty="0" err="1">
                <a:latin typeface="Arial" panose="020B0604020202020204" pitchFamily="34" charset="0"/>
                <a:cs typeface="Arial" panose="020B0604020202020204" pitchFamily="34" charset="0"/>
              </a:rPr>
              <a:t>Eletrocombustíveis</a:t>
            </a:r>
            <a:endParaRPr lang="pt-BR" sz="97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1368F339-61BF-ED37-1643-6A964FAA7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075" y="3983469"/>
            <a:ext cx="1422862" cy="68312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4B8377B6-7431-293D-6521-C30C864A46AC}"/>
              </a:ext>
            </a:extLst>
          </p:cNvPr>
          <p:cNvSpPr txBox="1"/>
          <p:nvPr/>
        </p:nvSpPr>
        <p:spPr>
          <a:xfrm>
            <a:off x="3506032" y="4301057"/>
            <a:ext cx="1084360" cy="24237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75" b="1" dirty="0">
                <a:latin typeface="Arial" panose="020B0604020202020204" pitchFamily="34" charset="0"/>
                <a:cs typeface="Arial" panose="020B0604020202020204" pitchFamily="34" charset="0"/>
              </a:rPr>
              <a:t>CTENERG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54C44CEB-2A07-1E86-9B47-4A99640F34E1}"/>
              </a:ext>
            </a:extLst>
          </p:cNvPr>
          <p:cNvSpPr txBox="1"/>
          <p:nvPr/>
        </p:nvSpPr>
        <p:spPr>
          <a:xfrm>
            <a:off x="4803942" y="1517670"/>
            <a:ext cx="184295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38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Conceituação Geral</a:t>
            </a:r>
          </a:p>
        </p:txBody>
      </p:sp>
      <p:sp>
        <p:nvSpPr>
          <p:cNvPr id="2" name="Retângulo 1"/>
          <p:cNvSpPr/>
          <p:nvPr/>
        </p:nvSpPr>
        <p:spPr>
          <a:xfrm>
            <a:off x="4162505" y="2675906"/>
            <a:ext cx="15629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Desenvolver materiais e dispositivo para produção de H</a:t>
            </a:r>
            <a:r>
              <a:rPr lang="pt-BR" sz="105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pt-BR" sz="105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fotoeletrocatálise</a:t>
            </a:r>
            <a:endParaRPr lang="pt-BR" sz="105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336996" y="798025"/>
            <a:ext cx="6506792" cy="567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600"/>
              <a:buFont typeface="Calibri"/>
              <a:buNone/>
            </a:pPr>
            <a:r>
              <a:rPr lang="pt-BR" sz="1800" b="1" dirty="0"/>
              <a:t>CT-ENERG - Pesquisa &amp; Desenvolvimento em Combustíveis de Aviação de Baixo Impacto Ambiental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D82E45F8-F713-224B-AB64-110AE8882BF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6825" r="26786"/>
          <a:stretch/>
        </p:blipFill>
        <p:spPr>
          <a:xfrm>
            <a:off x="0" y="4784298"/>
            <a:ext cx="3548743" cy="35920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83" y="4784639"/>
            <a:ext cx="1749356" cy="358390"/>
          </a:xfrm>
          <a:prstGeom prst="rect">
            <a:avLst/>
          </a:prstGeom>
        </p:spPr>
      </p:pic>
      <p:sp>
        <p:nvSpPr>
          <p:cNvPr id="19" name="Google Shape;484;p36">
            <a:extLst>
              <a:ext uri="{FF2B5EF4-FFF2-40B4-BE49-F238E27FC236}">
                <a16:creationId xmlns:a16="http://schemas.microsoft.com/office/drawing/2014/main" xmlns="" id="{3F51DFEF-32BB-9D3F-9ABF-B75BA7012BD3}"/>
              </a:ext>
            </a:extLst>
          </p:cNvPr>
          <p:cNvSpPr txBox="1"/>
          <p:nvPr/>
        </p:nvSpPr>
        <p:spPr>
          <a:xfrm>
            <a:off x="321570" y="268662"/>
            <a:ext cx="8519287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r>
              <a:rPr lang="pt-BR" sz="2100" dirty="0">
                <a:solidFill>
                  <a:schemeClr val="accent5">
                    <a:lumMod val="75000"/>
                  </a:schemeClr>
                </a:solidFill>
                <a:ea typeface="Tahoma"/>
                <a:cs typeface="Arial"/>
              </a:rPr>
              <a:t>► Combustíveis Sintéticos</a:t>
            </a:r>
            <a:endParaRPr lang="pt-BR" sz="21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60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83" y="4784639"/>
            <a:ext cx="1749356" cy="358390"/>
          </a:xfrm>
          <a:prstGeom prst="rect">
            <a:avLst/>
          </a:prstGeom>
        </p:spPr>
      </p:pic>
      <p:sp>
        <p:nvSpPr>
          <p:cNvPr id="2" name="Google Shape;484;p36">
            <a:extLst>
              <a:ext uri="{FF2B5EF4-FFF2-40B4-BE49-F238E27FC236}">
                <a16:creationId xmlns:a16="http://schemas.microsoft.com/office/drawing/2014/main" xmlns="" id="{16DA48C2-7693-EFD5-6829-BBFCE24DCCC1}"/>
              </a:ext>
            </a:extLst>
          </p:cNvPr>
          <p:cNvSpPr txBox="1"/>
          <p:nvPr/>
        </p:nvSpPr>
        <p:spPr>
          <a:xfrm>
            <a:off x="74063" y="236123"/>
            <a:ext cx="9069937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r>
              <a:rPr lang="pt-BR" sz="21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► Programas Temáticos da CGTS</a:t>
            </a:r>
          </a:p>
          <a:p>
            <a:endParaRPr lang="pt-BR" sz="2100" dirty="0">
              <a:solidFill>
                <a:srgbClr val="2E75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xmlns="" id="{D82E45F8-F713-224B-AB64-110AE8882B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825" r="26786"/>
          <a:stretch/>
        </p:blipFill>
        <p:spPr>
          <a:xfrm>
            <a:off x="0" y="4781408"/>
            <a:ext cx="3548743" cy="359202"/>
          </a:xfrm>
          <a:prstGeom prst="rect">
            <a:avLst/>
          </a:prstGeom>
        </p:spPr>
      </p:pic>
      <p:graphicFrame>
        <p:nvGraphicFramePr>
          <p:cNvPr id="76" name="Diagrama 75">
            <a:extLst>
              <a:ext uri="{FF2B5EF4-FFF2-40B4-BE49-F238E27FC236}">
                <a16:creationId xmlns:a16="http://schemas.microsoft.com/office/drawing/2014/main" xmlns="" id="{AFF68906-C1AC-EB2E-C4E6-8C31CB4323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6206297"/>
              </p:ext>
            </p:extLst>
          </p:nvPr>
        </p:nvGraphicFramePr>
        <p:xfrm>
          <a:off x="-123752" y="432636"/>
          <a:ext cx="4870938" cy="4348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7" name="Diagrama 76">
            <a:extLst>
              <a:ext uri="{FF2B5EF4-FFF2-40B4-BE49-F238E27FC236}">
                <a16:creationId xmlns:a16="http://schemas.microsoft.com/office/drawing/2014/main" xmlns="" id="{B1C6F71E-39D5-A8F6-0993-AB3273F51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4582239"/>
              </p:ext>
            </p:extLst>
          </p:nvPr>
        </p:nvGraphicFramePr>
        <p:xfrm>
          <a:off x="4273063" y="432636"/>
          <a:ext cx="4870938" cy="4243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4687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1"/>
          <p:cNvSpPr/>
          <p:nvPr/>
        </p:nvSpPr>
        <p:spPr>
          <a:xfrm>
            <a:off x="1928278" y="3425734"/>
            <a:ext cx="5676853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64294" indent="17859" algn="ctr">
              <a:lnSpc>
                <a:spcPct val="125000"/>
              </a:lnSpc>
              <a:buSzPts val="1400"/>
            </a:pPr>
            <a:r>
              <a:rPr lang="pt-BR" b="1" i="1" dirty="0">
                <a:latin typeface="Calibri"/>
                <a:ea typeface="Calibri"/>
                <a:cs typeface="Calibri"/>
                <a:sym typeface="Calibri"/>
              </a:rPr>
              <a:t>E-mail: </a:t>
            </a:r>
            <a:r>
              <a:rPr lang="pt-BR" b="1" i="1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esoriano@mcti.gov.br</a:t>
            </a:r>
            <a:r>
              <a:rPr lang="pt-BR" b="1" i="1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F</a:t>
            </a:r>
            <a:r>
              <a:rPr lang="pt-BR" b="1" i="1" dirty="0">
                <a:latin typeface="Calibri"/>
                <a:ea typeface="Calibri"/>
                <a:cs typeface="Calibri"/>
                <a:sym typeface="Calibri"/>
              </a:rPr>
              <a:t>one: (</a:t>
            </a:r>
            <a:r>
              <a:rPr lang="pt-BR" i="1" dirty="0">
                <a:latin typeface="Calibri"/>
                <a:ea typeface="Calibri"/>
                <a:cs typeface="Calibri"/>
                <a:sym typeface="Calibri"/>
              </a:rPr>
              <a:t>61) 2033-7817 – (61) 98175-6226</a:t>
            </a:r>
            <a:endParaRPr i="1" dirty="0"/>
          </a:p>
        </p:txBody>
      </p:sp>
      <p:sp>
        <p:nvSpPr>
          <p:cNvPr id="493" name="Google Shape;493;p61"/>
          <p:cNvSpPr/>
          <p:nvPr/>
        </p:nvSpPr>
        <p:spPr>
          <a:xfrm>
            <a:off x="4516606" y="589920"/>
            <a:ext cx="138548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SzPts val="3200"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61"/>
          <p:cNvSpPr/>
          <p:nvPr/>
        </p:nvSpPr>
        <p:spPr>
          <a:xfrm>
            <a:off x="1048398" y="976386"/>
            <a:ext cx="7215063" cy="107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64294" indent="17859" algn="ctr">
              <a:lnSpc>
                <a:spcPct val="125000"/>
              </a:lnSpc>
              <a:buSzPts val="1400"/>
            </a:pPr>
            <a:r>
              <a:rPr lang="pt-BR" sz="1800" b="1" dirty="0">
                <a:latin typeface="Calibri"/>
                <a:ea typeface="Calibri"/>
                <a:cs typeface="Calibri"/>
                <a:sym typeface="Calibri"/>
              </a:rPr>
              <a:t>MINISTÉRIO DA CIÊNCIA TECNOLOGIA E INOVAÇÃO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64294" indent="17859" algn="ctr">
              <a:lnSpc>
                <a:spcPct val="125000"/>
              </a:lnSpc>
              <a:buSzPts val="1400"/>
            </a:pPr>
            <a:r>
              <a:rPr lang="pt-BR" sz="1800" b="1" dirty="0">
                <a:latin typeface="Calibri"/>
                <a:ea typeface="Calibri"/>
                <a:cs typeface="Calibri"/>
                <a:sym typeface="Calibri"/>
              </a:rPr>
              <a:t>SECRETARIA DE DESENVOLVIMENTO TECNOLÓGICO E INOVAÇÃO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64294" indent="17859" algn="ctr">
              <a:lnSpc>
                <a:spcPct val="125000"/>
              </a:lnSpc>
              <a:buSzPts val="1400"/>
            </a:pPr>
            <a:r>
              <a:rPr lang="pt-BR" sz="1800" b="1" dirty="0">
                <a:latin typeface="Calibri"/>
                <a:ea typeface="Calibri"/>
                <a:cs typeface="Calibri"/>
                <a:sym typeface="Calibri"/>
              </a:rPr>
              <a:t>DEPARTAMENTO DE PROGRAMAS DE INOVAÇÃO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64294" indent="17859" algn="ctr">
              <a:lnSpc>
                <a:spcPct val="125000"/>
              </a:lnSpc>
              <a:buSzPts val="1400"/>
            </a:pPr>
            <a:r>
              <a:rPr lang="pt-BR" sz="1800" b="1" dirty="0">
                <a:latin typeface="Calibri"/>
                <a:ea typeface="Calibri"/>
                <a:cs typeface="Calibri"/>
                <a:sym typeface="Calibri"/>
              </a:rPr>
              <a:t>COORDENAÇÃO-GERAL DE TECNOLOGIAS SETORIAIS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61"/>
          <p:cNvSpPr/>
          <p:nvPr/>
        </p:nvSpPr>
        <p:spPr>
          <a:xfrm>
            <a:off x="3399844" y="3359813"/>
            <a:ext cx="3186000" cy="4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cxnSp>
        <p:nvCxnSpPr>
          <p:cNvPr id="496" name="Google Shape;496;p61"/>
          <p:cNvCxnSpPr/>
          <p:nvPr/>
        </p:nvCxnSpPr>
        <p:spPr>
          <a:xfrm>
            <a:off x="3246367" y="3885555"/>
            <a:ext cx="2540475" cy="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7" name="Google Shape;497;p61"/>
          <p:cNvCxnSpPr/>
          <p:nvPr/>
        </p:nvCxnSpPr>
        <p:spPr>
          <a:xfrm>
            <a:off x="3246367" y="3273763"/>
            <a:ext cx="2540475" cy="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D82E45F8-F713-224B-AB64-110AE8882B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825" r="26786"/>
          <a:stretch/>
        </p:blipFill>
        <p:spPr>
          <a:xfrm>
            <a:off x="0" y="4784298"/>
            <a:ext cx="3548743" cy="35920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83" y="4784639"/>
            <a:ext cx="1749356" cy="35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7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4;p36">
            <a:extLst>
              <a:ext uri="{FF2B5EF4-FFF2-40B4-BE49-F238E27FC236}">
                <a16:creationId xmlns:a16="http://schemas.microsoft.com/office/drawing/2014/main" xmlns="" id="{16DA48C2-7693-EFD5-6829-BBFCE24DCCC1}"/>
              </a:ext>
            </a:extLst>
          </p:cNvPr>
          <p:cNvSpPr txBox="1"/>
          <p:nvPr/>
        </p:nvSpPr>
        <p:spPr>
          <a:xfrm>
            <a:off x="71087" y="334831"/>
            <a:ext cx="8848470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just"/>
            <a:r>
              <a:rPr lang="pt-BR" sz="17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► Diretrizes para Estratégia Nacional de Ciência, Tecnologia e Inovação. Período de 2023 a 2030 - Portaria MCTI Nº 6.998, de 10 de maio de 2023.</a:t>
            </a:r>
          </a:p>
          <a:p>
            <a:pPr algn="just"/>
            <a:endParaRPr lang="pt-BR" sz="1700" dirty="0">
              <a:solidFill>
                <a:srgbClr val="2E75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815DE27-652F-C01E-14D1-14D3BAF6455A}"/>
              </a:ext>
            </a:extLst>
          </p:cNvPr>
          <p:cNvSpPr txBox="1"/>
          <p:nvPr/>
        </p:nvSpPr>
        <p:spPr>
          <a:xfrm>
            <a:off x="81068" y="805211"/>
            <a:ext cx="9069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OBJETIVOS: (i) orientar os debates sobre a Estratégia de Ciência, Tecnologia e Inovação para o período de 2023 a 2030; (</a:t>
            </a:r>
            <a:r>
              <a:rPr lang="pt-B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realizar o alinhamento institucional dos órgãos e unidades que integram a estrutura organizacional do MCTI; e (</a:t>
            </a:r>
            <a:r>
              <a:rPr lang="pt-B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promover a sinergia dos atores do Sistema Nacional de Ciência, Tecnologia e Inovação (SNCTI).</a:t>
            </a:r>
          </a:p>
        </p:txBody>
      </p:sp>
      <p:sp>
        <p:nvSpPr>
          <p:cNvPr id="17" name="Retângulo Arredondado 71">
            <a:extLst>
              <a:ext uri="{FF2B5EF4-FFF2-40B4-BE49-F238E27FC236}">
                <a16:creationId xmlns:a16="http://schemas.microsoft.com/office/drawing/2014/main" xmlns="" id="{D0A74B95-00CF-1277-0AB7-1571976DC33D}"/>
              </a:ext>
            </a:extLst>
          </p:cNvPr>
          <p:cNvSpPr/>
          <p:nvPr/>
        </p:nvSpPr>
        <p:spPr>
          <a:xfrm>
            <a:off x="1200372" y="2366298"/>
            <a:ext cx="1607681" cy="17660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lvl="0" algn="ctr"/>
            <a:r>
              <a:rPr lang="pt-BR" b="1" dirty="0"/>
              <a:t>Eixo I: </a:t>
            </a:r>
            <a:r>
              <a:rPr lang="pt-BR" dirty="0"/>
              <a:t>Recuperação, expansão e consolidação do SNCTI</a:t>
            </a:r>
          </a:p>
        </p:txBody>
      </p:sp>
      <p:sp>
        <p:nvSpPr>
          <p:cNvPr id="18" name="Retângulo Arredondado 72">
            <a:extLst>
              <a:ext uri="{FF2B5EF4-FFF2-40B4-BE49-F238E27FC236}">
                <a16:creationId xmlns:a16="http://schemas.microsoft.com/office/drawing/2014/main" xmlns="" id="{F84DEF56-A7AA-FB5F-E104-7BEF2CBEDFBA}"/>
              </a:ext>
            </a:extLst>
          </p:cNvPr>
          <p:cNvSpPr/>
          <p:nvPr/>
        </p:nvSpPr>
        <p:spPr>
          <a:xfrm>
            <a:off x="2894769" y="2366298"/>
            <a:ext cx="1711286" cy="17660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lvl="0" algn="ctr"/>
            <a:r>
              <a:rPr lang="pt-BR" b="1" dirty="0"/>
              <a:t>Eixo II: </a:t>
            </a:r>
            <a:r>
              <a:rPr lang="pt-BR" dirty="0" err="1"/>
              <a:t>Reindustriali-zação</a:t>
            </a:r>
            <a:r>
              <a:rPr lang="pt-BR" dirty="0"/>
              <a:t> em novas bases e apoio à inovação nas empresas</a:t>
            </a:r>
          </a:p>
        </p:txBody>
      </p:sp>
      <p:sp>
        <p:nvSpPr>
          <p:cNvPr id="19" name="Retângulo Arredondado 73">
            <a:extLst>
              <a:ext uri="{FF2B5EF4-FFF2-40B4-BE49-F238E27FC236}">
                <a16:creationId xmlns:a16="http://schemas.microsoft.com/office/drawing/2014/main" xmlns="" id="{076619A9-A12E-7B51-7378-416432A2697B}"/>
              </a:ext>
            </a:extLst>
          </p:cNvPr>
          <p:cNvSpPr/>
          <p:nvPr/>
        </p:nvSpPr>
        <p:spPr>
          <a:xfrm>
            <a:off x="4701380" y="2363033"/>
            <a:ext cx="1645920" cy="17692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lvl="0" algn="ctr"/>
            <a:r>
              <a:rPr lang="pt-BR" b="1" dirty="0"/>
              <a:t>Eixo III: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C,T&amp;I para programas e projetos estratégicos nacionais</a:t>
            </a:r>
          </a:p>
        </p:txBody>
      </p:sp>
      <p:sp>
        <p:nvSpPr>
          <p:cNvPr id="20" name="Retângulo Arredondado 74">
            <a:extLst>
              <a:ext uri="{FF2B5EF4-FFF2-40B4-BE49-F238E27FC236}">
                <a16:creationId xmlns:a16="http://schemas.microsoft.com/office/drawing/2014/main" xmlns="" id="{C6A83600-2A8B-05D6-F232-1F319792BC0A}"/>
              </a:ext>
            </a:extLst>
          </p:cNvPr>
          <p:cNvSpPr/>
          <p:nvPr/>
        </p:nvSpPr>
        <p:spPr>
          <a:xfrm>
            <a:off x="6415212" y="2375338"/>
            <a:ext cx="1645920" cy="17842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lvl="0" algn="ctr"/>
            <a:r>
              <a:rPr lang="pt-BR" b="1" dirty="0"/>
              <a:t>Eixo IV:</a:t>
            </a:r>
          </a:p>
          <a:p>
            <a:pPr lvl="0" algn="ctr"/>
            <a:r>
              <a:rPr lang="pt-BR" dirty="0"/>
              <a:t>C,T&amp;I para o </a:t>
            </a:r>
            <a:r>
              <a:rPr lang="pt-BR" dirty="0" err="1"/>
              <a:t>desenvolvi-mento</a:t>
            </a:r>
            <a:r>
              <a:rPr lang="pt-BR" dirty="0"/>
              <a:t> social</a:t>
            </a:r>
          </a:p>
        </p:txBody>
      </p:sp>
      <p:sp>
        <p:nvSpPr>
          <p:cNvPr id="21" name="Seta para a Esquerda e para a Direita 78">
            <a:extLst>
              <a:ext uri="{FF2B5EF4-FFF2-40B4-BE49-F238E27FC236}">
                <a16:creationId xmlns:a16="http://schemas.microsoft.com/office/drawing/2014/main" xmlns="" id="{C1095653-2F98-D0D1-6777-AC7B289A6D89}"/>
              </a:ext>
            </a:extLst>
          </p:cNvPr>
          <p:cNvSpPr/>
          <p:nvPr/>
        </p:nvSpPr>
        <p:spPr>
          <a:xfrm>
            <a:off x="1451743" y="1785572"/>
            <a:ext cx="6499273" cy="544688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pt-BR" dirty="0"/>
              <a:t>EIXOS ESTRUTURANTES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xmlns="" id="{152E4556-B3FB-6EA7-B48D-7D234161D94E}"/>
              </a:ext>
            </a:extLst>
          </p:cNvPr>
          <p:cNvCxnSpPr/>
          <p:nvPr/>
        </p:nvCxnSpPr>
        <p:spPr>
          <a:xfrm>
            <a:off x="5583628" y="3944606"/>
            <a:ext cx="6910" cy="396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tângulo 25"/>
          <p:cNvSpPr/>
          <p:nvPr/>
        </p:nvSpPr>
        <p:spPr>
          <a:xfrm>
            <a:off x="-75379" y="4290884"/>
            <a:ext cx="92193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600"/>
              </a:spcAft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fortalecer o desenvolvimento científico, tecnológico e a inovação com foco na </a:t>
            </a:r>
            <a:r>
              <a:rPr lang="pt-B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reindustrialização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País, por meio de programas e projetos críticos para a soberania do país que agreguem valor à produção nacional de forma a promover a: redução de vulnerabilidades em cadeias produtivas estratégicas, como nas áreas  de (...) </a:t>
            </a:r>
            <a:r>
              <a:rPr lang="pt-BR" sz="1100" b="1" dirty="0">
                <a:solidFill>
                  <a:srgbClr val="FF0000"/>
                </a:solidFill>
              </a:rPr>
              <a:t>energia</a:t>
            </a:r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pt-BR" sz="1100" b="1" dirty="0">
                <a:solidFill>
                  <a:srgbClr val="FF0000"/>
                </a:solidFill>
              </a:rPr>
              <a:t>minerais</a:t>
            </a:r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(...).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xmlns="" id="{152E4556-B3FB-6EA7-B48D-7D234161D94E}"/>
              </a:ext>
            </a:extLst>
          </p:cNvPr>
          <p:cNvCxnSpPr/>
          <p:nvPr/>
        </p:nvCxnSpPr>
        <p:spPr>
          <a:xfrm>
            <a:off x="3753811" y="3934067"/>
            <a:ext cx="6910" cy="396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1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4;p36">
            <a:extLst>
              <a:ext uri="{FF2B5EF4-FFF2-40B4-BE49-F238E27FC236}">
                <a16:creationId xmlns:a16="http://schemas.microsoft.com/office/drawing/2014/main" xmlns="" id="{16DA48C2-7693-EFD5-6829-BBFCE24DCCC1}"/>
              </a:ext>
            </a:extLst>
          </p:cNvPr>
          <p:cNvSpPr txBox="1"/>
          <p:nvPr/>
        </p:nvSpPr>
        <p:spPr>
          <a:xfrm>
            <a:off x="147546" y="507487"/>
            <a:ext cx="8733053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just"/>
            <a:r>
              <a:rPr lang="pt-BR" sz="17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► </a:t>
            </a:r>
            <a:r>
              <a:rPr lang="pt-BR" sz="20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Planejamento Plurianual para Fundos Setoriais</a:t>
            </a:r>
            <a:endParaRPr lang="pt-BR" sz="1700" dirty="0">
              <a:solidFill>
                <a:srgbClr val="2E75B6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pt-BR" sz="1700" dirty="0">
              <a:solidFill>
                <a:srgbClr val="2E75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xmlns="" id="{D82E45F8-F713-224B-AB64-110AE8882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825" r="26786"/>
          <a:stretch/>
        </p:blipFill>
        <p:spPr>
          <a:xfrm>
            <a:off x="0" y="4784298"/>
            <a:ext cx="3548743" cy="359202"/>
          </a:xfrm>
          <a:prstGeom prst="rect">
            <a:avLst/>
          </a:prstGeom>
        </p:spPr>
      </p:pic>
      <p:sp>
        <p:nvSpPr>
          <p:cNvPr id="4" name="Google Shape;247;p20"/>
          <p:cNvSpPr txBox="1">
            <a:spLocks/>
          </p:cNvSpPr>
          <p:nvPr/>
        </p:nvSpPr>
        <p:spPr>
          <a:xfrm>
            <a:off x="147546" y="799411"/>
            <a:ext cx="9246300" cy="48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1524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200"/>
            </a:pPr>
            <a:endParaRPr lang="pt-BR" sz="1200"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200"/>
            </a:pPr>
            <a:endParaRPr lang="pt-BR" sz="1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83" y="4784639"/>
            <a:ext cx="1749356" cy="35839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DA3ED51-8CB0-40B3-9BAB-23067A8E9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40" y="680224"/>
            <a:ext cx="8188682" cy="4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1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4;p36">
            <a:extLst>
              <a:ext uri="{FF2B5EF4-FFF2-40B4-BE49-F238E27FC236}">
                <a16:creationId xmlns:a16="http://schemas.microsoft.com/office/drawing/2014/main" xmlns="" id="{16DA48C2-7693-EFD5-6829-BBFCE24DCCC1}"/>
              </a:ext>
            </a:extLst>
          </p:cNvPr>
          <p:cNvSpPr txBox="1"/>
          <p:nvPr/>
        </p:nvSpPr>
        <p:spPr>
          <a:xfrm>
            <a:off x="147546" y="507487"/>
            <a:ext cx="8733053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just"/>
            <a:r>
              <a:rPr lang="pt-BR" sz="17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► </a:t>
            </a:r>
            <a:r>
              <a:rPr lang="pt-BR" sz="20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Proposta de Programas e Projetos Estruturantes e Mobilizadores </a:t>
            </a:r>
            <a:r>
              <a:rPr lang="pt-BR" sz="17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pt-BR" sz="20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Políticas Orientadas por Missões - POM</a:t>
            </a:r>
            <a:r>
              <a:rPr lang="pt-BR" sz="17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pt-BR" sz="1700" dirty="0">
              <a:solidFill>
                <a:srgbClr val="2E75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xmlns="" id="{D82E45F8-F713-224B-AB64-110AE8882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825" r="26786"/>
          <a:stretch/>
        </p:blipFill>
        <p:spPr>
          <a:xfrm>
            <a:off x="0" y="4784298"/>
            <a:ext cx="3548743" cy="359202"/>
          </a:xfrm>
          <a:prstGeom prst="rect">
            <a:avLst/>
          </a:prstGeom>
        </p:spPr>
      </p:pic>
      <p:sp>
        <p:nvSpPr>
          <p:cNvPr id="4" name="Google Shape;247;p20"/>
          <p:cNvSpPr txBox="1">
            <a:spLocks/>
          </p:cNvSpPr>
          <p:nvPr/>
        </p:nvSpPr>
        <p:spPr>
          <a:xfrm>
            <a:off x="147546" y="799411"/>
            <a:ext cx="9246300" cy="48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1524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200"/>
            </a:pPr>
            <a:endParaRPr lang="pt-BR" sz="1200"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200"/>
            </a:pPr>
            <a:endParaRPr lang="pt-BR" sz="1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83" y="4784639"/>
            <a:ext cx="1749356" cy="35839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47045" y="1145080"/>
            <a:ext cx="83340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1 - Programa de Recuperação e </a:t>
            </a:r>
            <a:r>
              <a:rPr lang="pt-B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Expansão da Infraestrutura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Pesquisa Científica e Tecnológica em Universidades e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ICTs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Pró-Infra</a:t>
            </a:r>
          </a:p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2 - Programa de </a:t>
            </a:r>
            <a:r>
              <a:rPr lang="pt-B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Inovação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 </a:t>
            </a:r>
            <a:r>
              <a:rPr lang="pt-BR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Reindustrialização</a:t>
            </a:r>
            <a:r>
              <a:rPr lang="pt-B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Bases Sustentáveis (Mais Inovação Brasil)</a:t>
            </a:r>
          </a:p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3 - Programa de Difusão e Suporte à </a:t>
            </a:r>
            <a:r>
              <a:rPr lang="pt-B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Transformação Digital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(Conecta e Capacita Brasil)</a:t>
            </a:r>
          </a:p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4 - Programa Integrado de </a:t>
            </a:r>
            <a:r>
              <a:rPr lang="pt-B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Desenvolvimento Sustentável da Região Amazônica </a:t>
            </a:r>
          </a:p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5 - Programa de </a:t>
            </a:r>
            <a:r>
              <a:rPr lang="pt-B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Repatriação de Talentos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(Conhecimento Brasil)</a:t>
            </a:r>
          </a:p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6 - Programa de Apoio a </a:t>
            </a:r>
            <a:r>
              <a:rPr lang="pt-B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Políticas Públicas Baseadas em Conhecimento Científico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(Política com Ciência)</a:t>
            </a:r>
          </a:p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7 - Programa de Apoio à </a:t>
            </a:r>
            <a:r>
              <a:rPr lang="pt-B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Recuperação e Preservação de Acervos Históricos e Culturais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Nacionais (Identidade Brasil)</a:t>
            </a:r>
          </a:p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8 - Programa de Apoio a </a:t>
            </a:r>
            <a:r>
              <a:rPr lang="pt-B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Projetos Estratégicos Nacionais</a:t>
            </a:r>
          </a:p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9 - Programa de Promoção da Autonomia Tecnológica na </a:t>
            </a:r>
            <a:r>
              <a:rPr lang="pt-B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Área da Defesa</a:t>
            </a:r>
            <a:endParaRPr lang="pt-BR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10 -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 de Ciência, Tecnologia e Inovação para </a:t>
            </a:r>
            <a:r>
              <a:rPr lang="pt-BR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segurança alimentar e erradicação da Fome</a:t>
            </a:r>
            <a:endParaRPr lang="pt-B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62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4;p36">
            <a:extLst>
              <a:ext uri="{FF2B5EF4-FFF2-40B4-BE49-F238E27FC236}">
                <a16:creationId xmlns:a16="http://schemas.microsoft.com/office/drawing/2014/main" xmlns="" id="{16DA48C2-7693-EFD5-6829-BBFCE24DCCC1}"/>
              </a:ext>
            </a:extLst>
          </p:cNvPr>
          <p:cNvSpPr txBox="1"/>
          <p:nvPr/>
        </p:nvSpPr>
        <p:spPr>
          <a:xfrm>
            <a:off x="147546" y="365069"/>
            <a:ext cx="8733053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just"/>
            <a:r>
              <a:rPr lang="pt-BR" sz="17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► </a:t>
            </a:r>
            <a:r>
              <a:rPr lang="pt-BR" sz="20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Proposta de Programas e Projetos Estruturantes e Mobilizadores </a:t>
            </a:r>
            <a:r>
              <a:rPr lang="pt-BR" sz="17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pt-BR" sz="20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Políticas Orientadas por Missões - POM</a:t>
            </a:r>
            <a:r>
              <a:rPr lang="pt-BR" sz="17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pt-BR" sz="1700" dirty="0">
              <a:solidFill>
                <a:srgbClr val="2E75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83" y="4784639"/>
            <a:ext cx="1749356" cy="35839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047" y="885893"/>
            <a:ext cx="5713180" cy="3898405"/>
          </a:xfrm>
          <a:prstGeom prst="rect">
            <a:avLst/>
          </a:prstGeom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xmlns="" id="{D82E45F8-F713-224B-AB64-110AE8882B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825" r="26786"/>
          <a:stretch/>
        </p:blipFill>
        <p:spPr>
          <a:xfrm>
            <a:off x="0" y="4784298"/>
            <a:ext cx="3548743" cy="35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4;p36">
            <a:extLst>
              <a:ext uri="{FF2B5EF4-FFF2-40B4-BE49-F238E27FC236}">
                <a16:creationId xmlns:a16="http://schemas.microsoft.com/office/drawing/2014/main" xmlns="" id="{16DA48C2-7693-EFD5-6829-BBFCE24DCCC1}"/>
              </a:ext>
            </a:extLst>
          </p:cNvPr>
          <p:cNvSpPr txBox="1"/>
          <p:nvPr/>
        </p:nvSpPr>
        <p:spPr>
          <a:xfrm>
            <a:off x="147546" y="197184"/>
            <a:ext cx="8733053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just"/>
            <a:r>
              <a:rPr lang="pt-BR" sz="17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► ALOCAÇÃO DE RECURSOS NOS PROGRAMAS</a:t>
            </a:r>
            <a:endParaRPr lang="pt-BR" sz="1700" dirty="0">
              <a:solidFill>
                <a:srgbClr val="2E75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xmlns="" id="{D82E45F8-F713-224B-AB64-110AE8882B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25" r="26786"/>
          <a:stretch/>
        </p:blipFill>
        <p:spPr>
          <a:xfrm>
            <a:off x="0" y="4784298"/>
            <a:ext cx="3548743" cy="359202"/>
          </a:xfrm>
          <a:prstGeom prst="rect">
            <a:avLst/>
          </a:prstGeom>
        </p:spPr>
      </p:pic>
      <p:sp>
        <p:nvSpPr>
          <p:cNvPr id="4" name="Google Shape;247;p20"/>
          <p:cNvSpPr txBox="1">
            <a:spLocks/>
          </p:cNvSpPr>
          <p:nvPr/>
        </p:nvSpPr>
        <p:spPr>
          <a:xfrm>
            <a:off x="147546" y="910923"/>
            <a:ext cx="9246300" cy="48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1524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200"/>
            </a:pPr>
            <a:endParaRPr lang="pt-BR" sz="1200"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200"/>
            </a:pPr>
            <a:endParaRPr lang="pt-BR" sz="1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83" y="4784639"/>
            <a:ext cx="1749356" cy="358390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BD49ADB8-CB0B-4E33-8B4D-92E7B02E5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760441"/>
              </p:ext>
            </p:extLst>
          </p:nvPr>
        </p:nvGraphicFramePr>
        <p:xfrm>
          <a:off x="356942" y="631526"/>
          <a:ext cx="6958068" cy="4211008"/>
        </p:xfrm>
        <a:graphic>
          <a:graphicData uri="http://schemas.openxmlformats.org/drawingml/2006/table">
            <a:tbl>
              <a:tblPr/>
              <a:tblGrid>
                <a:gridCol w="4861840">
                  <a:extLst>
                    <a:ext uri="{9D8B030D-6E8A-4147-A177-3AD203B41FA5}">
                      <a16:colId xmlns:a16="http://schemas.microsoft.com/office/drawing/2014/main" xmlns="" val="3359868222"/>
                    </a:ext>
                  </a:extLst>
                </a:gridCol>
                <a:gridCol w="2096228">
                  <a:extLst>
                    <a:ext uri="{9D8B030D-6E8A-4147-A177-3AD203B41FA5}">
                      <a16:colId xmlns:a16="http://schemas.microsoft.com/office/drawing/2014/main" xmlns="" val="9391585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1886616"/>
                  </a:ext>
                </a:extLst>
              </a:tr>
              <a:tr h="4750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INVESTIMENTO TRIENAL PLANEJADO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3869977"/>
                  </a:ext>
                </a:extLst>
              </a:tr>
              <a:tr h="2771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Pró-Infra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3,6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1865544"/>
                  </a:ext>
                </a:extLst>
              </a:tr>
              <a:tr h="2771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Mais novação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3,6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7793925"/>
                  </a:ext>
                </a:extLst>
              </a:tr>
              <a:tr h="2771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Conecta e Capacita Brasil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0,5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0421220"/>
                  </a:ext>
                </a:extLst>
              </a:tr>
              <a:tr h="2416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Pró-Amazônia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0,5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4486680"/>
                  </a:ext>
                </a:extLst>
              </a:tr>
              <a:tr h="2666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Conhecimento Brasil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1,5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9025670"/>
                  </a:ext>
                </a:extLst>
              </a:tr>
              <a:tr h="2416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6 - Política com Ciência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0,25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646059"/>
                  </a:ext>
                </a:extLst>
              </a:tr>
              <a:tr h="2416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7 - Identidade Brasil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0,25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8724246"/>
                  </a:ext>
                </a:extLst>
              </a:tr>
              <a:tr h="4375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8 - Programa de Apoio a Projetos Estratégicos Nacionais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1,5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9471693"/>
                  </a:ext>
                </a:extLst>
              </a:tr>
              <a:tr h="5833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9 - Programa de Promoção da Autonomia Tecnológica na Área da Defesa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0,5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4275540"/>
                  </a:ext>
                </a:extLst>
              </a:tr>
              <a:tr h="4750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10 - Programa de Ciência, Tecnologia e Inovação para Segurança Alimentar e Erradicação da Fome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0,5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2370649"/>
                  </a:ext>
                </a:extLst>
              </a:tr>
              <a:tr h="2416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12,7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8264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8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67" y="486000"/>
            <a:ext cx="6508864" cy="408765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4426668"/>
            <a:ext cx="371475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900" dirty="0"/>
              <a:t>Imagem cedida pelo Prof. Dr. Cláudio José de Araújo Mota da UFRJ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0" y="4784298"/>
            <a:ext cx="9138139" cy="359202"/>
            <a:chOff x="0" y="4784298"/>
            <a:chExt cx="9138139" cy="359202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6825" r="26786"/>
            <a:stretch/>
          </p:blipFill>
          <p:spPr>
            <a:xfrm>
              <a:off x="0" y="4784298"/>
              <a:ext cx="3548743" cy="359202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783" y="4784639"/>
              <a:ext cx="1749356" cy="358390"/>
            </a:xfrm>
            <a:prstGeom prst="rect">
              <a:avLst/>
            </a:prstGeom>
          </p:spPr>
        </p:pic>
      </p:grpSp>
      <p:sp>
        <p:nvSpPr>
          <p:cNvPr id="10" name="Google Shape;484;p36">
            <a:extLst>
              <a:ext uri="{FF2B5EF4-FFF2-40B4-BE49-F238E27FC236}">
                <a16:creationId xmlns:a16="http://schemas.microsoft.com/office/drawing/2014/main" xmlns="" id="{16DA48C2-7693-EFD5-6829-BBFCE24DCCC1}"/>
              </a:ext>
            </a:extLst>
          </p:cNvPr>
          <p:cNvSpPr txBox="1"/>
          <p:nvPr/>
        </p:nvSpPr>
        <p:spPr>
          <a:xfrm>
            <a:off x="197865" y="294493"/>
            <a:ext cx="8699794" cy="43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ea typeface="Calibri"/>
                <a:cs typeface="Calibri"/>
              </a:defRPr>
            </a:lvl1pPr>
          </a:lstStyle>
          <a:p>
            <a:pPr algn="just"/>
            <a:r>
              <a:rPr lang="pt-BR" sz="17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► </a:t>
            </a:r>
            <a:r>
              <a:rPr lang="pt-BR" sz="17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Não</a:t>
            </a:r>
            <a:r>
              <a:rPr lang="pt-BR" sz="17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existe uma única forma de produzir hidrogênio. </a:t>
            </a:r>
          </a:p>
          <a:p>
            <a:pPr algn="just"/>
            <a:r>
              <a:rPr lang="pt-BR" sz="1700" dirty="0">
                <a:solidFill>
                  <a:srgbClr val="2E75B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Exemplos de Hidrogênio de </a:t>
            </a:r>
            <a:r>
              <a:rPr lang="pt-BR" sz="17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Baixo Carbono </a:t>
            </a:r>
          </a:p>
          <a:p>
            <a:pPr algn="just"/>
            <a:r>
              <a:rPr lang="pt-BR" sz="1700" dirty="0">
                <a:solidFill>
                  <a:srgbClr val="2E75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73919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3450</TotalTime>
  <Words>1724</Words>
  <Application>Microsoft Office PowerPoint</Application>
  <PresentationFormat>Apresentação na tela (16:9)</PresentationFormat>
  <Paragraphs>257</Paragraphs>
  <Slides>30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inherit</vt:lpstr>
      <vt:lpstr>Tahoma</vt:lpstr>
      <vt:lpstr>Wingdings</vt:lpstr>
      <vt:lpstr>Simple Light</vt:lpstr>
      <vt:lpstr>Comissão Especial de Transição Energética  e  Produção de Hidrogênio Verde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Katia da Consolação dos Santos</cp:lastModifiedBy>
  <cp:revision>88</cp:revision>
  <dcterms:modified xsi:type="dcterms:W3CDTF">2023-10-03T17:05:59Z</dcterms:modified>
</cp:coreProperties>
</file>