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drawings/drawing1.xml" ContentType="application/vnd.openxmlformats-officedocument.drawingml.chartshapes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charts/chart6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notesSlides/notesSlide9.xml" ContentType="application/vnd.openxmlformats-officedocument.presentationml.notesSlide+xml"/>
  <Override PartName="/ppt/charts/chart7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notesSlides/notesSlide10.xml" ContentType="application/vnd.openxmlformats-officedocument.presentationml.notesSlide+xml"/>
  <Override PartName="/ppt/charts/chart8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notesSlides/notesSlide11.xml" ContentType="application/vnd.openxmlformats-officedocument.presentationml.notesSlide+xml"/>
  <Override PartName="/ppt/charts/chart9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852" r:id="rId4"/>
    <p:sldMasterId id="2147483854" r:id="rId5"/>
  </p:sldMasterIdLst>
  <p:notesMasterIdLst>
    <p:notesMasterId r:id="rId28"/>
  </p:notesMasterIdLst>
  <p:sldIdLst>
    <p:sldId id="334" r:id="rId6"/>
    <p:sldId id="1860" r:id="rId7"/>
    <p:sldId id="276" r:id="rId8"/>
    <p:sldId id="2076137025" r:id="rId9"/>
    <p:sldId id="2076137026" r:id="rId10"/>
    <p:sldId id="2076137027" r:id="rId11"/>
    <p:sldId id="2076137028" r:id="rId12"/>
    <p:sldId id="2076137029" r:id="rId13"/>
    <p:sldId id="2076137030" r:id="rId14"/>
    <p:sldId id="2076137031" r:id="rId15"/>
    <p:sldId id="2076137032" r:id="rId16"/>
    <p:sldId id="1851" r:id="rId17"/>
    <p:sldId id="1861" r:id="rId18"/>
    <p:sldId id="2147480501" r:id="rId19"/>
    <p:sldId id="2147480497" r:id="rId20"/>
    <p:sldId id="2147480498" r:id="rId21"/>
    <p:sldId id="2076137033" r:id="rId22"/>
    <p:sldId id="2076137013" r:id="rId23"/>
    <p:sldId id="1886" r:id="rId24"/>
    <p:sldId id="2076137022" r:id="rId25"/>
    <p:sldId id="2076137024" r:id="rId26"/>
    <p:sldId id="2076137023" r:id="rId27"/>
  </p:sldIdLst>
  <p:sldSz cx="9144000" cy="5143500" type="screen16x9"/>
  <p:notesSz cx="6858000" cy="9144000"/>
  <p:embeddedFontLst>
    <p:embeddedFont>
      <p:font typeface="Montserrat" panose="00000500000000000000" pitchFamily="2" charset="0"/>
      <p:regular r:id="rId29"/>
      <p:bold r:id="rId30"/>
      <p:italic r:id="rId31"/>
      <p:boldItalic r:id="rId32"/>
    </p:embeddedFont>
    <p:embeddedFont>
      <p:font typeface="Montserrat ExtraBold" panose="00000900000000000000" pitchFamily="2" charset="0"/>
      <p:bold r:id="rId33"/>
      <p:boldItalic r:id="rId34"/>
    </p:embeddedFont>
    <p:embeddedFont>
      <p:font typeface="Montserrat Medium" panose="00000600000000000000" pitchFamily="2" charset="0"/>
      <p:regular r:id="rId35"/>
      <p:bold r:id="rId36"/>
      <p:italic r:id="rId37"/>
      <p:boldItalic r:id="rId38"/>
    </p:embeddedFont>
    <p:embeddedFont>
      <p:font typeface="Montserrat SemiBold" panose="00000700000000000000" pitchFamily="2" charset="0"/>
      <p:regular r:id="rId39"/>
      <p:bold r:id="rId40"/>
      <p:italic r:id="rId41"/>
      <p:boldItalic r:id="rId42"/>
    </p:embeddedFont>
    <p:embeddedFont>
      <p:font typeface="Neo Sans" panose="02000803050000020004" pitchFamily="2" charset="0"/>
      <p:bold r:id="rId43"/>
      <p:boldItalic r:id="rId44"/>
    </p:embeddedFont>
    <p:embeddedFont>
      <p:font typeface="Open Sans" panose="020B0606030504020204" pitchFamily="34" charset="0"/>
      <p:regular r:id="rId45"/>
      <p:bold r:id="rId46"/>
      <p:italic r:id="rId47"/>
      <p:boldItalic r:id="rId48"/>
    </p:embeddedFont>
    <p:embeddedFont>
      <p:font typeface="Open Sans SemiBold" panose="020B0706030804020204" pitchFamily="34" charset="0"/>
      <p:bold r:id="rId49"/>
      <p:boldItalic r:id="rId50"/>
    </p:embeddedFont>
    <p:embeddedFont>
      <p:font typeface="Poppins" panose="00000500000000000000" pitchFamily="2" charset="0"/>
      <p:regular r:id="rId51"/>
      <p:bold r:id="rId52"/>
      <p:italic r:id="rId53"/>
      <p:boldItalic r:id="rId54"/>
    </p:embeddedFont>
    <p:embeddedFont>
      <p:font typeface="Source Sans Pro" panose="020B0503030403020204" pitchFamily="34" charset="0"/>
      <p:regular r:id="rId55"/>
      <p:bold r:id="rId56"/>
      <p:italic r:id="rId57"/>
      <p:boldItalic r:id="rId58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435" userDrawn="1">
          <p15:clr>
            <a:srgbClr val="A4A3A4"/>
          </p15:clr>
        </p15:guide>
        <p15:guide id="2" pos="2880" userDrawn="1">
          <p15:clr>
            <a:srgbClr val="A4A3A4"/>
          </p15:clr>
        </p15:guide>
        <p15:guide id="3" pos="5420" userDrawn="1">
          <p15:clr>
            <a:srgbClr val="9AA0A6"/>
          </p15:clr>
        </p15:guide>
        <p15:guide id="4" orient="horz" pos="2900" userDrawn="1">
          <p15:clr>
            <a:srgbClr val="9AA0A6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Leonardo Lapa Pedreira" initials="LLP" lastIdx="1" clrIdx="0">
    <p:extLst>
      <p:ext uri="{19B8F6BF-5375-455C-9EA6-DF929625EA0E}">
        <p15:presenceInfo xmlns:p15="http://schemas.microsoft.com/office/powerpoint/2012/main" userId="Leonardo Lapa Pedreira" providerId="None"/>
      </p:ext>
    </p:extLst>
  </p:cmAuthor>
  <p:cmAuthor id="2" name="Diego Rafael Laurindo de Souza" initials="DRLdS" lastIdx="5" clrIdx="1">
    <p:extLst>
      <p:ext uri="{19B8F6BF-5375-455C-9EA6-DF929625EA0E}">
        <p15:presenceInfo xmlns:p15="http://schemas.microsoft.com/office/powerpoint/2012/main" userId="S::diego.laurindo@sesicni.com.br::fae96eea-36d7-41a7-83f9-8c302c63d4b3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342A"/>
    <a:srgbClr val="227C47"/>
    <a:srgbClr val="126686"/>
    <a:srgbClr val="0070C0"/>
    <a:srgbClr val="1079C4"/>
    <a:srgbClr val="F2B619"/>
    <a:srgbClr val="1FB7CC"/>
    <a:srgbClr val="FBFBFB"/>
    <a:srgbClr val="42859F"/>
    <a:srgbClr val="B3BAE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BC888204-ADD7-40B9-B1AA-F383E792C99D}" v="6" dt="2025-05-20T17:40:19.258"/>
  </p1510:revLst>
</p1510:revInfo>
</file>

<file path=ppt/tableStyles.xml><?xml version="1.0" encoding="utf-8"?>
<a:tblStyleLst xmlns:a="http://schemas.openxmlformats.org/drawingml/2006/main" def="{EB699072-B339-4F0C-AE85-E577236C6FC9}">
  <a:tblStyle styleId="{EB699072-B339-4F0C-AE85-E577236C6FC9}" styleName="Table_0">
    <a:wholeTbl>
      <a:tcTxStyle b="off" i="off">
        <a:font>
          <a:latin typeface="Arial"/>
          <a:ea typeface="Arial"/>
          <a:cs typeface="Arial"/>
        </a:font>
        <a:srgbClr val="000000"/>
      </a:tcTxStyle>
      <a:tcStyle>
        <a:tcBdr/>
      </a:tcStyle>
    </a:wholeTbl>
    <a:band1H>
      <a:tcTxStyle b="off" i="off"/>
      <a:tcStyle>
        <a:tcBdr/>
      </a:tcStyle>
    </a:band1H>
    <a:band2H>
      <a:tcTxStyle b="off" i="off"/>
      <a:tcStyle>
        <a:tcBdr/>
      </a:tcStyle>
    </a:band2H>
    <a:band1V>
      <a:tcTxStyle b="off" i="off"/>
      <a:tcStyle>
        <a:tcBdr/>
      </a:tcStyle>
    </a:band1V>
    <a:band2V>
      <a:tcTxStyle b="off" i="off"/>
      <a:tcStyle>
        <a:tcBdr/>
      </a:tcStyle>
    </a:band2V>
    <a:lastCol>
      <a:tcTxStyle b="off" i="off"/>
      <a:tcStyle>
        <a:tcBdr/>
      </a:tcStyle>
    </a:lastCol>
    <a:firstCol>
      <a:tcTxStyle b="off" i="off"/>
      <a:tcStyle>
        <a:tcBdr/>
      </a:tcStyle>
    </a:firstCol>
    <a:lastRow>
      <a:tcTxStyle b="off" i="off"/>
      <a:tcStyle>
        <a:tcBdr/>
      </a:tcStyle>
    </a:lastRow>
    <a:seCell>
      <a:tcTxStyle b="off" i="off"/>
      <a:tcStyle>
        <a:tcBdr/>
      </a:tcStyle>
    </a:seCell>
    <a:swCell>
      <a:tcTxStyle b="off" i="off"/>
      <a:tcStyle>
        <a:tcBdr/>
      </a:tcStyle>
    </a:swCell>
    <a:firstRow>
      <a:tcTxStyle b="off" i="off"/>
      <a:tcStyle>
        <a:tcBdr/>
      </a:tcStyle>
    </a:firstRow>
    <a:neCell>
      <a:tcTxStyle b="off" i="off"/>
      <a:tcStyle>
        <a:tcBdr/>
      </a:tcStyle>
    </a:neCell>
    <a:nwCell>
      <a:tcTxStyle b="off" i="off"/>
      <a:tcStyle>
        <a:tcBdr/>
      </a:tcStyle>
    </a:nwCell>
  </a:tblStyle>
  <a:tblStyle styleId="{F5561750-C03B-46F7-BB1B-4F6351CA0064}" styleName="Table_1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352CE16E-AF0A-4426-B18A-EFE8543ADCAD}" styleName="Table_2">
    <a:wholeTbl>
      <a:tcTxStyle>
        <a:font>
          <a:latin typeface="Arial"/>
          <a:ea typeface="Arial"/>
          <a:cs typeface="Arial"/>
        </a:font>
        <a:srgbClr val="000000"/>
      </a:tcTxStyle>
      <a:tcStyle>
        <a:tcBdr/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4660"/>
  </p:normalViewPr>
  <p:slideViewPr>
    <p:cSldViewPr snapToGrid="0">
      <p:cViewPr varScale="1">
        <p:scale>
          <a:sx n="73" d="100"/>
          <a:sy n="73" d="100"/>
        </p:scale>
        <p:origin x="356" y="276"/>
      </p:cViewPr>
      <p:guideLst>
        <p:guide orient="horz" pos="2435"/>
        <p:guide pos="2880"/>
        <p:guide pos="5420"/>
        <p:guide orient="horz" pos="290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>
        <p:scale>
          <a:sx n="1" d="2"/>
          <a:sy n="1" d="2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1.xml"/><Relationship Id="rId21" Type="http://schemas.openxmlformats.org/officeDocument/2006/relationships/slide" Target="slides/slide16.xml"/><Relationship Id="rId34" Type="http://schemas.openxmlformats.org/officeDocument/2006/relationships/font" Target="fonts/font6.fntdata"/><Relationship Id="rId42" Type="http://schemas.openxmlformats.org/officeDocument/2006/relationships/font" Target="fonts/font14.fntdata"/><Relationship Id="rId47" Type="http://schemas.openxmlformats.org/officeDocument/2006/relationships/font" Target="fonts/font19.fntdata"/><Relationship Id="rId50" Type="http://schemas.openxmlformats.org/officeDocument/2006/relationships/font" Target="fonts/font22.fntdata"/><Relationship Id="rId55" Type="http://schemas.openxmlformats.org/officeDocument/2006/relationships/font" Target="fonts/font27.fntdata"/><Relationship Id="rId63" Type="http://schemas.openxmlformats.org/officeDocument/2006/relationships/tableStyles" Target="tableStyles.xml"/><Relationship Id="rId7" Type="http://schemas.openxmlformats.org/officeDocument/2006/relationships/slide" Target="slides/slide2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9" Type="http://schemas.openxmlformats.org/officeDocument/2006/relationships/font" Target="fonts/font1.fntdata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font" Target="fonts/font4.fntdata"/><Relationship Id="rId37" Type="http://schemas.openxmlformats.org/officeDocument/2006/relationships/font" Target="fonts/font9.fntdata"/><Relationship Id="rId40" Type="http://schemas.openxmlformats.org/officeDocument/2006/relationships/font" Target="fonts/font12.fntdata"/><Relationship Id="rId45" Type="http://schemas.openxmlformats.org/officeDocument/2006/relationships/font" Target="fonts/font17.fntdata"/><Relationship Id="rId53" Type="http://schemas.openxmlformats.org/officeDocument/2006/relationships/font" Target="fonts/font25.fntdata"/><Relationship Id="rId58" Type="http://schemas.openxmlformats.org/officeDocument/2006/relationships/font" Target="fonts/font30.fntdata"/><Relationship Id="rId5" Type="http://schemas.openxmlformats.org/officeDocument/2006/relationships/slideMaster" Target="slideMasters/slideMaster2.xml"/><Relationship Id="rId61" Type="http://schemas.openxmlformats.org/officeDocument/2006/relationships/viewProps" Target="viewProps.xml"/><Relationship Id="rId19" Type="http://schemas.openxmlformats.org/officeDocument/2006/relationships/slide" Target="slides/slide1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font" Target="fonts/font2.fntdata"/><Relationship Id="rId35" Type="http://schemas.openxmlformats.org/officeDocument/2006/relationships/font" Target="fonts/font7.fntdata"/><Relationship Id="rId43" Type="http://schemas.openxmlformats.org/officeDocument/2006/relationships/font" Target="fonts/font15.fntdata"/><Relationship Id="rId48" Type="http://schemas.openxmlformats.org/officeDocument/2006/relationships/font" Target="fonts/font20.fntdata"/><Relationship Id="rId56" Type="http://schemas.openxmlformats.org/officeDocument/2006/relationships/font" Target="fonts/font28.fntdata"/><Relationship Id="rId64" Type="http://schemas.microsoft.com/office/2016/11/relationships/changesInfo" Target="changesInfos/changesInfo1.xml"/><Relationship Id="rId8" Type="http://schemas.openxmlformats.org/officeDocument/2006/relationships/slide" Target="slides/slide3.xml"/><Relationship Id="rId51" Type="http://schemas.openxmlformats.org/officeDocument/2006/relationships/font" Target="fonts/font23.fntdata"/><Relationship Id="rId3" Type="http://schemas.openxmlformats.org/officeDocument/2006/relationships/customXml" Target="../customXml/item3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font" Target="fonts/font5.fntdata"/><Relationship Id="rId38" Type="http://schemas.openxmlformats.org/officeDocument/2006/relationships/font" Target="fonts/font10.fntdata"/><Relationship Id="rId46" Type="http://schemas.openxmlformats.org/officeDocument/2006/relationships/font" Target="fonts/font18.fntdata"/><Relationship Id="rId59" Type="http://schemas.openxmlformats.org/officeDocument/2006/relationships/commentAuthors" Target="commentAuthors.xml"/><Relationship Id="rId20" Type="http://schemas.openxmlformats.org/officeDocument/2006/relationships/slide" Target="slides/slide15.xml"/><Relationship Id="rId41" Type="http://schemas.openxmlformats.org/officeDocument/2006/relationships/font" Target="fonts/font13.fntdata"/><Relationship Id="rId54" Type="http://schemas.openxmlformats.org/officeDocument/2006/relationships/font" Target="fonts/font26.fntdata"/><Relationship Id="rId62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notesMaster" Target="notesMasters/notesMaster1.xml"/><Relationship Id="rId36" Type="http://schemas.openxmlformats.org/officeDocument/2006/relationships/font" Target="fonts/font8.fntdata"/><Relationship Id="rId49" Type="http://schemas.openxmlformats.org/officeDocument/2006/relationships/font" Target="fonts/font21.fntdata"/><Relationship Id="rId57" Type="http://schemas.openxmlformats.org/officeDocument/2006/relationships/font" Target="fonts/font29.fntdata"/><Relationship Id="rId10" Type="http://schemas.openxmlformats.org/officeDocument/2006/relationships/slide" Target="slides/slide5.xml"/><Relationship Id="rId31" Type="http://schemas.openxmlformats.org/officeDocument/2006/relationships/font" Target="fonts/font3.fntdata"/><Relationship Id="rId44" Type="http://schemas.openxmlformats.org/officeDocument/2006/relationships/font" Target="fonts/font16.fntdata"/><Relationship Id="rId52" Type="http://schemas.openxmlformats.org/officeDocument/2006/relationships/font" Target="fonts/font24.fntdata"/><Relationship Id="rId60" Type="http://schemas.openxmlformats.org/officeDocument/2006/relationships/presProps" Target="presProps.xml"/><Relationship Id="rId65" Type="http://schemas.microsoft.com/office/2015/10/relationships/revisionInfo" Target="revisionInfo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39" Type="http://schemas.openxmlformats.org/officeDocument/2006/relationships/font" Target="fonts/font11.fntdata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Leonardo Lapa Pedreira" userId="e4a8c659-5358-415e-bdfd-977956009bdf" providerId="ADAL" clId="{1EC66353-58AB-4ADE-B31F-EB4897939865}"/>
    <pc:docChg chg="undo redo custSel addSld delSld modSld sldOrd delMainMaster">
      <pc:chgData name="Leonardo Lapa Pedreira" userId="e4a8c659-5358-415e-bdfd-977956009bdf" providerId="ADAL" clId="{1EC66353-58AB-4ADE-B31F-EB4897939865}" dt="2025-04-30T01:55:46.339" v="3332"/>
      <pc:docMkLst>
        <pc:docMk/>
      </pc:docMkLst>
      <pc:sldChg chg="del">
        <pc:chgData name="Leonardo Lapa Pedreira" userId="e4a8c659-5358-415e-bdfd-977956009bdf" providerId="ADAL" clId="{1EC66353-58AB-4ADE-B31F-EB4897939865}" dt="2025-04-29T23:39:55.894" v="421" actId="47"/>
        <pc:sldMkLst>
          <pc:docMk/>
          <pc:sldMk cId="1051112053" sldId="256"/>
        </pc:sldMkLst>
      </pc:sldChg>
      <pc:sldChg chg="addSp delSp modSp mod ord modTransition">
        <pc:chgData name="Leonardo Lapa Pedreira" userId="e4a8c659-5358-415e-bdfd-977956009bdf" providerId="ADAL" clId="{1EC66353-58AB-4ADE-B31F-EB4897939865}" dt="2025-04-30T01:30:33.958" v="2730" actId="14100"/>
        <pc:sldMkLst>
          <pc:docMk/>
          <pc:sldMk cId="0" sldId="276"/>
        </pc:sldMkLst>
        <pc:spChg chg="mod">
          <ac:chgData name="Leonardo Lapa Pedreira" userId="e4a8c659-5358-415e-bdfd-977956009bdf" providerId="ADAL" clId="{1EC66353-58AB-4ADE-B31F-EB4897939865}" dt="2025-04-29T23:43:23.893" v="487" actId="14100"/>
          <ac:spMkLst>
            <pc:docMk/>
            <pc:sldMk cId="0" sldId="276"/>
            <ac:spMk id="4040" creationId="{00000000-0000-0000-0000-000000000000}"/>
          </ac:spMkLst>
        </pc:spChg>
        <pc:picChg chg="add mod">
          <ac:chgData name="Leonardo Lapa Pedreira" userId="e4a8c659-5358-415e-bdfd-977956009bdf" providerId="ADAL" clId="{1EC66353-58AB-4ADE-B31F-EB4897939865}" dt="2025-04-30T01:30:33.958" v="2730" actId="14100"/>
          <ac:picMkLst>
            <pc:docMk/>
            <pc:sldMk cId="0" sldId="276"/>
            <ac:picMk id="2" creationId="{3DD81E68-D144-6FDB-D5D7-2D1E79817994}"/>
          </ac:picMkLst>
        </pc:picChg>
      </pc:sldChg>
      <pc:sldChg chg="del">
        <pc:chgData name="Leonardo Lapa Pedreira" userId="e4a8c659-5358-415e-bdfd-977956009bdf" providerId="ADAL" clId="{1EC66353-58AB-4ADE-B31F-EB4897939865}" dt="2025-04-29T23:39:55.894" v="421" actId="47"/>
        <pc:sldMkLst>
          <pc:docMk/>
          <pc:sldMk cId="0" sldId="280"/>
        </pc:sldMkLst>
      </pc:sldChg>
      <pc:sldChg chg="addSp delSp modSp mod modTransition">
        <pc:chgData name="Leonardo Lapa Pedreira" userId="e4a8c659-5358-415e-bdfd-977956009bdf" providerId="ADAL" clId="{1EC66353-58AB-4ADE-B31F-EB4897939865}" dt="2025-04-30T01:30:07.272" v="2719" actId="14100"/>
        <pc:sldMkLst>
          <pc:docMk/>
          <pc:sldMk cId="3871296101" sldId="334"/>
        </pc:sldMkLst>
        <pc:spChg chg="mod">
          <ac:chgData name="Leonardo Lapa Pedreira" userId="e4a8c659-5358-415e-bdfd-977956009bdf" providerId="ADAL" clId="{1EC66353-58AB-4ADE-B31F-EB4897939865}" dt="2025-04-29T23:34:24.733" v="28" actId="1076"/>
          <ac:spMkLst>
            <pc:docMk/>
            <pc:sldMk cId="3871296101" sldId="334"/>
            <ac:spMk id="2" creationId="{480886FA-29BF-491C-9F8B-C235BC9714DF}"/>
          </ac:spMkLst>
        </pc:spChg>
        <pc:spChg chg="mod">
          <ac:chgData name="Leonardo Lapa Pedreira" userId="e4a8c659-5358-415e-bdfd-977956009bdf" providerId="ADAL" clId="{1EC66353-58AB-4ADE-B31F-EB4897939865}" dt="2025-04-30T00:56:58.634" v="1687" actId="1076"/>
          <ac:spMkLst>
            <pc:docMk/>
            <pc:sldMk cId="3871296101" sldId="334"/>
            <ac:spMk id="8" creationId="{E95BCE27-BE9E-2F10-F114-0911629E240E}"/>
          </ac:spMkLst>
        </pc:spChg>
        <pc:spChg chg="mod">
          <ac:chgData name="Leonardo Lapa Pedreira" userId="e4a8c659-5358-415e-bdfd-977956009bdf" providerId="ADAL" clId="{1EC66353-58AB-4ADE-B31F-EB4897939865}" dt="2025-04-30T00:57:01.176" v="1688" actId="1076"/>
          <ac:spMkLst>
            <pc:docMk/>
            <pc:sldMk cId="3871296101" sldId="334"/>
            <ac:spMk id="3574" creationId="{00000000-0000-0000-0000-000000000000}"/>
          </ac:spMkLst>
        </pc:spChg>
        <pc:picChg chg="add mod">
          <ac:chgData name="Leonardo Lapa Pedreira" userId="e4a8c659-5358-415e-bdfd-977956009bdf" providerId="ADAL" clId="{1EC66353-58AB-4ADE-B31F-EB4897939865}" dt="2025-04-30T01:30:02.230" v="2717"/>
          <ac:picMkLst>
            <pc:docMk/>
            <pc:sldMk cId="3871296101" sldId="334"/>
            <ac:picMk id="3" creationId="{53C36A30-8006-8ACD-3D50-ED39611F3A7E}"/>
          </ac:picMkLst>
        </pc:picChg>
        <pc:picChg chg="add mod">
          <ac:chgData name="Leonardo Lapa Pedreira" userId="e4a8c659-5358-415e-bdfd-977956009bdf" providerId="ADAL" clId="{1EC66353-58AB-4ADE-B31F-EB4897939865}" dt="2025-04-30T01:30:07.272" v="2719" actId="14100"/>
          <ac:picMkLst>
            <pc:docMk/>
            <pc:sldMk cId="3871296101" sldId="334"/>
            <ac:picMk id="4" creationId="{B333E231-56E4-FC08-4458-1B919A171701}"/>
          </ac:picMkLst>
        </pc:picChg>
      </pc:sldChg>
      <pc:sldChg chg="del">
        <pc:chgData name="Leonardo Lapa Pedreira" userId="e4a8c659-5358-415e-bdfd-977956009bdf" providerId="ADAL" clId="{1EC66353-58AB-4ADE-B31F-EB4897939865}" dt="2025-04-29T23:39:55.894" v="421" actId="47"/>
        <pc:sldMkLst>
          <pc:docMk/>
          <pc:sldMk cId="0" sldId="341"/>
        </pc:sldMkLst>
      </pc:sldChg>
      <pc:sldChg chg="del">
        <pc:chgData name="Leonardo Lapa Pedreira" userId="e4a8c659-5358-415e-bdfd-977956009bdf" providerId="ADAL" clId="{1EC66353-58AB-4ADE-B31F-EB4897939865}" dt="2025-04-29T23:39:55.894" v="421" actId="47"/>
        <pc:sldMkLst>
          <pc:docMk/>
          <pc:sldMk cId="2331170865" sldId="442"/>
        </pc:sldMkLst>
      </pc:sldChg>
      <pc:sldChg chg="del">
        <pc:chgData name="Leonardo Lapa Pedreira" userId="e4a8c659-5358-415e-bdfd-977956009bdf" providerId="ADAL" clId="{1EC66353-58AB-4ADE-B31F-EB4897939865}" dt="2025-04-29T23:39:55.894" v="421" actId="47"/>
        <pc:sldMkLst>
          <pc:docMk/>
          <pc:sldMk cId="1891095467" sldId="662"/>
        </pc:sldMkLst>
      </pc:sldChg>
      <pc:sldChg chg="del">
        <pc:chgData name="Leonardo Lapa Pedreira" userId="e4a8c659-5358-415e-bdfd-977956009bdf" providerId="ADAL" clId="{1EC66353-58AB-4ADE-B31F-EB4897939865}" dt="2025-04-29T23:39:55.894" v="421" actId="47"/>
        <pc:sldMkLst>
          <pc:docMk/>
          <pc:sldMk cId="1868340899" sldId="678"/>
        </pc:sldMkLst>
      </pc:sldChg>
      <pc:sldChg chg="del">
        <pc:chgData name="Leonardo Lapa Pedreira" userId="e4a8c659-5358-415e-bdfd-977956009bdf" providerId="ADAL" clId="{1EC66353-58AB-4ADE-B31F-EB4897939865}" dt="2025-04-29T23:39:55.894" v="421" actId="47"/>
        <pc:sldMkLst>
          <pc:docMk/>
          <pc:sldMk cId="345573719" sldId="1716"/>
        </pc:sldMkLst>
      </pc:sldChg>
      <pc:sldChg chg="del">
        <pc:chgData name="Leonardo Lapa Pedreira" userId="e4a8c659-5358-415e-bdfd-977956009bdf" providerId="ADAL" clId="{1EC66353-58AB-4ADE-B31F-EB4897939865}" dt="2025-04-29T23:39:55.894" v="421" actId="47"/>
        <pc:sldMkLst>
          <pc:docMk/>
          <pc:sldMk cId="2165619473" sldId="1720"/>
        </pc:sldMkLst>
      </pc:sldChg>
      <pc:sldChg chg="del">
        <pc:chgData name="Leonardo Lapa Pedreira" userId="e4a8c659-5358-415e-bdfd-977956009bdf" providerId="ADAL" clId="{1EC66353-58AB-4ADE-B31F-EB4897939865}" dt="2025-04-29T23:39:55.894" v="421" actId="47"/>
        <pc:sldMkLst>
          <pc:docMk/>
          <pc:sldMk cId="2123559367" sldId="1721"/>
        </pc:sldMkLst>
      </pc:sldChg>
      <pc:sldChg chg="del">
        <pc:chgData name="Leonardo Lapa Pedreira" userId="e4a8c659-5358-415e-bdfd-977956009bdf" providerId="ADAL" clId="{1EC66353-58AB-4ADE-B31F-EB4897939865}" dt="2025-04-29T23:39:55.894" v="421" actId="47"/>
        <pc:sldMkLst>
          <pc:docMk/>
          <pc:sldMk cId="3437656418" sldId="1722"/>
        </pc:sldMkLst>
      </pc:sldChg>
      <pc:sldChg chg="del">
        <pc:chgData name="Leonardo Lapa Pedreira" userId="e4a8c659-5358-415e-bdfd-977956009bdf" providerId="ADAL" clId="{1EC66353-58AB-4ADE-B31F-EB4897939865}" dt="2025-04-29T23:39:55.894" v="421" actId="47"/>
        <pc:sldMkLst>
          <pc:docMk/>
          <pc:sldMk cId="350253943" sldId="1767"/>
        </pc:sldMkLst>
      </pc:sldChg>
      <pc:sldChg chg="del">
        <pc:chgData name="Leonardo Lapa Pedreira" userId="e4a8c659-5358-415e-bdfd-977956009bdf" providerId="ADAL" clId="{1EC66353-58AB-4ADE-B31F-EB4897939865}" dt="2025-04-29T23:39:55.894" v="421" actId="47"/>
        <pc:sldMkLst>
          <pc:docMk/>
          <pc:sldMk cId="1847828741" sldId="1787"/>
        </pc:sldMkLst>
      </pc:sldChg>
      <pc:sldChg chg="del">
        <pc:chgData name="Leonardo Lapa Pedreira" userId="e4a8c659-5358-415e-bdfd-977956009bdf" providerId="ADAL" clId="{1EC66353-58AB-4ADE-B31F-EB4897939865}" dt="2025-04-29T23:39:55.894" v="421" actId="47"/>
        <pc:sldMkLst>
          <pc:docMk/>
          <pc:sldMk cId="2943191930" sldId="1789"/>
        </pc:sldMkLst>
      </pc:sldChg>
      <pc:sldChg chg="del">
        <pc:chgData name="Leonardo Lapa Pedreira" userId="e4a8c659-5358-415e-bdfd-977956009bdf" providerId="ADAL" clId="{1EC66353-58AB-4ADE-B31F-EB4897939865}" dt="2025-04-29T23:39:55.894" v="421" actId="47"/>
        <pc:sldMkLst>
          <pc:docMk/>
          <pc:sldMk cId="1881709813" sldId="1791"/>
        </pc:sldMkLst>
      </pc:sldChg>
      <pc:sldChg chg="del">
        <pc:chgData name="Leonardo Lapa Pedreira" userId="e4a8c659-5358-415e-bdfd-977956009bdf" providerId="ADAL" clId="{1EC66353-58AB-4ADE-B31F-EB4897939865}" dt="2025-04-29T23:39:55.894" v="421" actId="47"/>
        <pc:sldMkLst>
          <pc:docMk/>
          <pc:sldMk cId="3263712321" sldId="1803"/>
        </pc:sldMkLst>
      </pc:sldChg>
      <pc:sldChg chg="del">
        <pc:chgData name="Leonardo Lapa Pedreira" userId="e4a8c659-5358-415e-bdfd-977956009bdf" providerId="ADAL" clId="{1EC66353-58AB-4ADE-B31F-EB4897939865}" dt="2025-04-29T23:39:55.894" v="421" actId="47"/>
        <pc:sldMkLst>
          <pc:docMk/>
          <pc:sldMk cId="589780692" sldId="1804"/>
        </pc:sldMkLst>
      </pc:sldChg>
      <pc:sldChg chg="del">
        <pc:chgData name="Leonardo Lapa Pedreira" userId="e4a8c659-5358-415e-bdfd-977956009bdf" providerId="ADAL" clId="{1EC66353-58AB-4ADE-B31F-EB4897939865}" dt="2025-04-29T23:39:55.894" v="421" actId="47"/>
        <pc:sldMkLst>
          <pc:docMk/>
          <pc:sldMk cId="2066840537" sldId="1805"/>
        </pc:sldMkLst>
      </pc:sldChg>
      <pc:sldChg chg="del">
        <pc:chgData name="Leonardo Lapa Pedreira" userId="e4a8c659-5358-415e-bdfd-977956009bdf" providerId="ADAL" clId="{1EC66353-58AB-4ADE-B31F-EB4897939865}" dt="2025-04-29T23:39:55.894" v="421" actId="47"/>
        <pc:sldMkLst>
          <pc:docMk/>
          <pc:sldMk cId="3592762105" sldId="1806"/>
        </pc:sldMkLst>
      </pc:sldChg>
      <pc:sldChg chg="modSp add">
        <pc:chgData name="Leonardo Lapa Pedreira" userId="e4a8c659-5358-415e-bdfd-977956009bdf" providerId="ADAL" clId="{1EC66353-58AB-4ADE-B31F-EB4897939865}" dt="2025-04-30T01:31:45.504" v="2763" actId="20577"/>
        <pc:sldMkLst>
          <pc:docMk/>
          <pc:sldMk cId="323477058" sldId="1851"/>
        </pc:sldMkLst>
        <pc:spChg chg="mod">
          <ac:chgData name="Leonardo Lapa Pedreira" userId="e4a8c659-5358-415e-bdfd-977956009bdf" providerId="ADAL" clId="{1EC66353-58AB-4ADE-B31F-EB4897939865}" dt="2025-04-30T01:31:45.504" v="2763" actId="20577"/>
          <ac:spMkLst>
            <pc:docMk/>
            <pc:sldMk cId="323477058" sldId="1851"/>
            <ac:spMk id="7" creationId="{F7A688CE-8691-EC42-A30C-6B4DA2B621C7}"/>
          </ac:spMkLst>
        </pc:spChg>
      </pc:sldChg>
      <pc:sldChg chg="del">
        <pc:chgData name="Leonardo Lapa Pedreira" userId="e4a8c659-5358-415e-bdfd-977956009bdf" providerId="ADAL" clId="{1EC66353-58AB-4ADE-B31F-EB4897939865}" dt="2025-04-29T23:39:55.894" v="421" actId="47"/>
        <pc:sldMkLst>
          <pc:docMk/>
          <pc:sldMk cId="2440322732" sldId="1859"/>
        </pc:sldMkLst>
      </pc:sldChg>
      <pc:sldChg chg="addSp delSp modSp mod modTransition">
        <pc:chgData name="Leonardo Lapa Pedreira" userId="e4a8c659-5358-415e-bdfd-977956009bdf" providerId="ADAL" clId="{1EC66353-58AB-4ADE-B31F-EB4897939865}" dt="2025-04-30T01:30:24.913" v="2726" actId="14100"/>
        <pc:sldMkLst>
          <pc:docMk/>
          <pc:sldMk cId="2665075273" sldId="1860"/>
        </pc:sldMkLst>
        <pc:spChg chg="mod">
          <ac:chgData name="Leonardo Lapa Pedreira" userId="e4a8c659-5358-415e-bdfd-977956009bdf" providerId="ADAL" clId="{1EC66353-58AB-4ADE-B31F-EB4897939865}" dt="2025-04-29T23:36:05.976" v="36" actId="20577"/>
          <ac:spMkLst>
            <pc:docMk/>
            <pc:sldMk cId="2665075273" sldId="1860"/>
            <ac:spMk id="4040" creationId="{00000000-0000-0000-0000-000000000000}"/>
          </ac:spMkLst>
        </pc:spChg>
        <pc:picChg chg="add mod">
          <ac:chgData name="Leonardo Lapa Pedreira" userId="e4a8c659-5358-415e-bdfd-977956009bdf" providerId="ADAL" clId="{1EC66353-58AB-4ADE-B31F-EB4897939865}" dt="2025-04-30T01:30:24.913" v="2726" actId="14100"/>
          <ac:picMkLst>
            <pc:docMk/>
            <pc:sldMk cId="2665075273" sldId="1860"/>
            <ac:picMk id="2" creationId="{3176BB11-E859-19F7-6D9E-5C1CDFB13F27}"/>
          </ac:picMkLst>
        </pc:picChg>
      </pc:sldChg>
      <pc:sldChg chg="add">
        <pc:chgData name="Leonardo Lapa Pedreira" userId="e4a8c659-5358-415e-bdfd-977956009bdf" providerId="ADAL" clId="{1EC66353-58AB-4ADE-B31F-EB4897939865}" dt="2025-04-30T01:29:55.420" v="2715"/>
        <pc:sldMkLst>
          <pc:docMk/>
          <pc:sldMk cId="1797202195" sldId="1861"/>
        </pc:sldMkLst>
      </pc:sldChg>
      <pc:sldChg chg="ord modTransition">
        <pc:chgData name="Leonardo Lapa Pedreira" userId="e4a8c659-5358-415e-bdfd-977956009bdf" providerId="ADAL" clId="{1EC66353-58AB-4ADE-B31F-EB4897939865}" dt="2025-04-30T00:56:47.935" v="1682"/>
        <pc:sldMkLst>
          <pc:docMk/>
          <pc:sldMk cId="3473618602" sldId="1886"/>
        </pc:sldMkLst>
      </pc:sldChg>
      <pc:sldChg chg="delSp modSp mod modTransition">
        <pc:chgData name="Leonardo Lapa Pedreira" userId="e4a8c659-5358-415e-bdfd-977956009bdf" providerId="ADAL" clId="{1EC66353-58AB-4ADE-B31F-EB4897939865}" dt="2025-04-30T01:53:46.825" v="3321"/>
        <pc:sldMkLst>
          <pc:docMk/>
          <pc:sldMk cId="800243332" sldId="2076137013"/>
        </pc:sldMkLst>
      </pc:sldChg>
      <pc:sldChg chg="del">
        <pc:chgData name="Leonardo Lapa Pedreira" userId="e4a8c659-5358-415e-bdfd-977956009bdf" providerId="ADAL" clId="{1EC66353-58AB-4ADE-B31F-EB4897939865}" dt="2025-04-29T23:38:58.538" v="415" actId="47"/>
        <pc:sldMkLst>
          <pc:docMk/>
          <pc:sldMk cId="865752353" sldId="2076137020"/>
        </pc:sldMkLst>
      </pc:sldChg>
      <pc:sldChg chg="del">
        <pc:chgData name="Leonardo Lapa Pedreira" userId="e4a8c659-5358-415e-bdfd-977956009bdf" providerId="ADAL" clId="{1EC66353-58AB-4ADE-B31F-EB4897939865}" dt="2025-04-29T23:38:44.331" v="414" actId="47"/>
        <pc:sldMkLst>
          <pc:docMk/>
          <pc:sldMk cId="2771292004" sldId="2076137021"/>
        </pc:sldMkLst>
      </pc:sldChg>
      <pc:sldChg chg="delSp modSp mod ord modTransition">
        <pc:chgData name="Leonardo Lapa Pedreira" userId="e4a8c659-5358-415e-bdfd-977956009bdf" providerId="ADAL" clId="{1EC66353-58AB-4ADE-B31F-EB4897939865}" dt="2025-04-30T00:56:47.935" v="1682"/>
        <pc:sldMkLst>
          <pc:docMk/>
          <pc:sldMk cId="2236048377" sldId="2076137022"/>
        </pc:sldMkLst>
        <pc:spChg chg="mod">
          <ac:chgData name="Leonardo Lapa Pedreira" userId="e4a8c659-5358-415e-bdfd-977956009bdf" providerId="ADAL" clId="{1EC66353-58AB-4ADE-B31F-EB4897939865}" dt="2025-04-29T23:41:38.919" v="473" actId="20577"/>
          <ac:spMkLst>
            <pc:docMk/>
            <pc:sldMk cId="2236048377" sldId="2076137022"/>
            <ac:spMk id="4040" creationId="{00000000-0000-0000-0000-000000000000}"/>
          </ac:spMkLst>
        </pc:spChg>
      </pc:sldChg>
      <pc:sldChg chg="modSp mod ord modTransition">
        <pc:chgData name="Leonardo Lapa Pedreira" userId="e4a8c659-5358-415e-bdfd-977956009bdf" providerId="ADAL" clId="{1EC66353-58AB-4ADE-B31F-EB4897939865}" dt="2025-04-30T00:56:47.935" v="1682"/>
        <pc:sldMkLst>
          <pc:docMk/>
          <pc:sldMk cId="896124817" sldId="2076137023"/>
        </pc:sldMkLst>
        <pc:spChg chg="mod">
          <ac:chgData name="Leonardo Lapa Pedreira" userId="e4a8c659-5358-415e-bdfd-977956009bdf" providerId="ADAL" clId="{1EC66353-58AB-4ADE-B31F-EB4897939865}" dt="2025-04-29T23:39:40.928" v="418" actId="1035"/>
          <ac:spMkLst>
            <pc:docMk/>
            <pc:sldMk cId="896124817" sldId="2076137023"/>
            <ac:spMk id="8" creationId="{C29A9A46-D5A1-43C0-ACBA-3871000B3955}"/>
          </ac:spMkLst>
        </pc:spChg>
      </pc:sldChg>
      <pc:sldChg chg="ord modTransition">
        <pc:chgData name="Leonardo Lapa Pedreira" userId="e4a8c659-5358-415e-bdfd-977956009bdf" providerId="ADAL" clId="{1EC66353-58AB-4ADE-B31F-EB4897939865}" dt="2025-04-30T00:56:47.935" v="1682"/>
        <pc:sldMkLst>
          <pc:docMk/>
          <pc:sldMk cId="746112425" sldId="2076137024"/>
        </pc:sldMkLst>
      </pc:sldChg>
      <pc:sldChg chg="addSp delSp modSp add mod modTransition setBg modAnim">
        <pc:chgData name="Leonardo Lapa Pedreira" userId="e4a8c659-5358-415e-bdfd-977956009bdf" providerId="ADAL" clId="{1EC66353-58AB-4ADE-B31F-EB4897939865}" dt="2025-04-30T01:55:46.339" v="3332"/>
        <pc:sldMkLst>
          <pc:docMk/>
          <pc:sldMk cId="4074036183" sldId="2076137025"/>
        </pc:sldMkLst>
        <pc:spChg chg="mod">
          <ac:chgData name="Leonardo Lapa Pedreira" userId="e4a8c659-5358-415e-bdfd-977956009bdf" providerId="ADAL" clId="{1EC66353-58AB-4ADE-B31F-EB4897939865}" dt="2025-04-29T23:43:20.121" v="486" actId="14100"/>
          <ac:spMkLst>
            <pc:docMk/>
            <pc:sldMk cId="4074036183" sldId="2076137025"/>
            <ac:spMk id="4040" creationId="{FE5E522F-CA73-6E11-2BC8-3741F621E6C1}"/>
          </ac:spMkLst>
        </pc:spChg>
        <pc:picChg chg="add mod">
          <ac:chgData name="Leonardo Lapa Pedreira" userId="e4a8c659-5358-415e-bdfd-977956009bdf" providerId="ADAL" clId="{1EC66353-58AB-4ADE-B31F-EB4897939865}" dt="2025-04-30T01:55:46.339" v="3332"/>
          <ac:picMkLst>
            <pc:docMk/>
            <pc:sldMk cId="4074036183" sldId="2076137025"/>
            <ac:picMk id="2" creationId="{8300303D-93AE-0614-1D6D-3F47F437166C}"/>
          </ac:picMkLst>
        </pc:picChg>
      </pc:sldChg>
      <pc:sldChg chg="addSp modSp new mod modTransition modAnim">
        <pc:chgData name="Leonardo Lapa Pedreira" userId="e4a8c659-5358-415e-bdfd-977956009bdf" providerId="ADAL" clId="{1EC66353-58AB-4ADE-B31F-EB4897939865}" dt="2025-04-30T01:52:40.184" v="3317"/>
        <pc:sldMkLst>
          <pc:docMk/>
          <pc:sldMk cId="298337398" sldId="2076137026"/>
        </pc:sldMkLst>
        <pc:spChg chg="add mod">
          <ac:chgData name="Leonardo Lapa Pedreira" userId="e4a8c659-5358-415e-bdfd-977956009bdf" providerId="ADAL" clId="{1EC66353-58AB-4ADE-B31F-EB4897939865}" dt="2025-04-30T00:57:29.128" v="1693" actId="403"/>
          <ac:spMkLst>
            <pc:docMk/>
            <pc:sldMk cId="298337398" sldId="2076137026"/>
            <ac:spMk id="2" creationId="{A60E687C-FBA9-01FE-3EDA-36B52164BFA8}"/>
          </ac:spMkLst>
        </pc:spChg>
        <pc:spChg chg="add mod">
          <ac:chgData name="Leonardo Lapa Pedreira" userId="e4a8c659-5358-415e-bdfd-977956009bdf" providerId="ADAL" clId="{1EC66353-58AB-4ADE-B31F-EB4897939865}" dt="2025-04-30T00:57:50.973" v="1705" actId="20577"/>
          <ac:spMkLst>
            <pc:docMk/>
            <pc:sldMk cId="298337398" sldId="2076137026"/>
            <ac:spMk id="4" creationId="{65F72149-977A-2216-A563-B62273763526}"/>
          </ac:spMkLst>
        </pc:spChg>
        <pc:spChg chg="add mod">
          <ac:chgData name="Leonardo Lapa Pedreira" userId="e4a8c659-5358-415e-bdfd-977956009bdf" providerId="ADAL" clId="{1EC66353-58AB-4ADE-B31F-EB4897939865}" dt="2025-04-30T01:52:40.184" v="3317"/>
          <ac:spMkLst>
            <pc:docMk/>
            <pc:sldMk cId="298337398" sldId="2076137026"/>
            <ac:spMk id="5" creationId="{B7C71DA9-267E-8E1B-065D-35C69833DDFD}"/>
          </ac:spMkLst>
        </pc:spChg>
      </pc:sldChg>
      <pc:sldChg chg="del">
        <pc:chgData name="Leonardo Lapa Pedreira" userId="e4a8c659-5358-415e-bdfd-977956009bdf" providerId="ADAL" clId="{1EC66353-58AB-4ADE-B31F-EB4897939865}" dt="2025-04-29T23:39:45.625" v="419" actId="47"/>
        <pc:sldMkLst>
          <pc:docMk/>
          <pc:sldMk cId="3072614888" sldId="2076137026"/>
        </pc:sldMkLst>
      </pc:sldChg>
      <pc:sldChg chg="del">
        <pc:chgData name="Leonardo Lapa Pedreira" userId="e4a8c659-5358-415e-bdfd-977956009bdf" providerId="ADAL" clId="{1EC66353-58AB-4ADE-B31F-EB4897939865}" dt="2025-04-29T23:39:47.580" v="420" actId="47"/>
        <pc:sldMkLst>
          <pc:docMk/>
          <pc:sldMk cId="114868421" sldId="2076137027"/>
        </pc:sldMkLst>
      </pc:sldChg>
      <pc:sldChg chg="addSp delSp modSp add mod ord modTransition modAnim">
        <pc:chgData name="Leonardo Lapa Pedreira" userId="e4a8c659-5358-415e-bdfd-977956009bdf" providerId="ADAL" clId="{1EC66353-58AB-4ADE-B31F-EB4897939865}" dt="2025-04-30T01:22:31.380" v="2356" actId="27309"/>
        <pc:sldMkLst>
          <pc:docMk/>
          <pc:sldMk cId="3406246045" sldId="2076137027"/>
        </pc:sldMkLst>
        <pc:spChg chg="mod">
          <ac:chgData name="Leonardo Lapa Pedreira" userId="e4a8c659-5358-415e-bdfd-977956009bdf" providerId="ADAL" clId="{1EC66353-58AB-4ADE-B31F-EB4897939865}" dt="2025-04-29T23:52:25.009" v="811" actId="1076"/>
          <ac:spMkLst>
            <pc:docMk/>
            <pc:sldMk cId="3406246045" sldId="2076137027"/>
            <ac:spMk id="2" creationId="{6916864C-72D8-32AE-BEE2-90FF66229929}"/>
          </ac:spMkLst>
        </pc:spChg>
        <pc:spChg chg="add mod">
          <ac:chgData name="Leonardo Lapa Pedreira" userId="e4a8c659-5358-415e-bdfd-977956009bdf" providerId="ADAL" clId="{1EC66353-58AB-4ADE-B31F-EB4897939865}" dt="2025-04-30T00:57:57.251" v="1706"/>
          <ac:spMkLst>
            <pc:docMk/>
            <pc:sldMk cId="3406246045" sldId="2076137027"/>
            <ac:spMk id="5" creationId="{08713592-C3CA-B2A5-17AF-0B9D1BF81C71}"/>
          </ac:spMkLst>
        </pc:spChg>
        <pc:spChg chg="add mod">
          <ac:chgData name="Leonardo Lapa Pedreira" userId="e4a8c659-5358-415e-bdfd-977956009bdf" providerId="ADAL" clId="{1EC66353-58AB-4ADE-B31F-EB4897939865}" dt="2025-04-30T00:49:05.007" v="1562" actId="1076"/>
          <ac:spMkLst>
            <pc:docMk/>
            <pc:sldMk cId="3406246045" sldId="2076137027"/>
            <ac:spMk id="18" creationId="{8240FEB0-AB4E-EDD1-0BD7-D218B0A0AD62}"/>
          </ac:spMkLst>
        </pc:spChg>
        <pc:spChg chg="add mod">
          <ac:chgData name="Leonardo Lapa Pedreira" userId="e4a8c659-5358-415e-bdfd-977956009bdf" providerId="ADAL" clId="{1EC66353-58AB-4ADE-B31F-EB4897939865}" dt="2025-04-30T00:56:37.428" v="1681" actId="164"/>
          <ac:spMkLst>
            <pc:docMk/>
            <pc:sldMk cId="3406246045" sldId="2076137027"/>
            <ac:spMk id="31" creationId="{9629ADBD-F783-BB36-3C7D-98B42365421A}"/>
          </ac:spMkLst>
        </pc:spChg>
        <pc:spChg chg="add mod">
          <ac:chgData name="Leonardo Lapa Pedreira" userId="e4a8c659-5358-415e-bdfd-977956009bdf" providerId="ADAL" clId="{1EC66353-58AB-4ADE-B31F-EB4897939865}" dt="2025-04-30T00:56:37.428" v="1681" actId="164"/>
          <ac:spMkLst>
            <pc:docMk/>
            <pc:sldMk cId="3406246045" sldId="2076137027"/>
            <ac:spMk id="32" creationId="{AAEE304E-2CBD-00BB-282C-35ACCF27AE0F}"/>
          </ac:spMkLst>
        </pc:spChg>
        <pc:grpChg chg="add mod">
          <ac:chgData name="Leonardo Lapa Pedreira" userId="e4a8c659-5358-415e-bdfd-977956009bdf" providerId="ADAL" clId="{1EC66353-58AB-4ADE-B31F-EB4897939865}" dt="2025-04-30T00:56:37.428" v="1681" actId="164"/>
          <ac:grpSpMkLst>
            <pc:docMk/>
            <pc:sldMk cId="3406246045" sldId="2076137027"/>
            <ac:grpSpMk id="35" creationId="{9825A457-2D24-55F2-A104-1A868A2A8472}"/>
          </ac:grpSpMkLst>
        </pc:grpChg>
        <pc:graphicFrameChg chg="add mod">
          <ac:chgData name="Leonardo Lapa Pedreira" userId="e4a8c659-5358-415e-bdfd-977956009bdf" providerId="ADAL" clId="{1EC66353-58AB-4ADE-B31F-EB4897939865}" dt="2025-04-30T00:56:21.946" v="1678"/>
          <ac:graphicFrameMkLst>
            <pc:docMk/>
            <pc:sldMk cId="3406246045" sldId="2076137027"/>
            <ac:graphicFrameMk id="17" creationId="{7DB4C366-755B-4329-96C5-D7D097B2E5E6}"/>
          </ac:graphicFrameMkLst>
        </pc:graphicFrameChg>
        <pc:cxnChg chg="add del mod">
          <ac:chgData name="Leonardo Lapa Pedreira" userId="e4a8c659-5358-415e-bdfd-977956009bdf" providerId="ADAL" clId="{1EC66353-58AB-4ADE-B31F-EB4897939865}" dt="2025-04-30T00:56:37.428" v="1681" actId="164"/>
          <ac:cxnSpMkLst>
            <pc:docMk/>
            <pc:sldMk cId="3406246045" sldId="2076137027"/>
            <ac:cxnSpMk id="23" creationId="{0B78169C-D5AD-6EED-684E-0CD9D01AE7CA}"/>
          </ac:cxnSpMkLst>
        </pc:cxnChg>
        <pc:cxnChg chg="add mod">
          <ac:chgData name="Leonardo Lapa Pedreira" userId="e4a8c659-5358-415e-bdfd-977956009bdf" providerId="ADAL" clId="{1EC66353-58AB-4ADE-B31F-EB4897939865}" dt="2025-04-30T00:56:37.428" v="1681" actId="164"/>
          <ac:cxnSpMkLst>
            <pc:docMk/>
            <pc:sldMk cId="3406246045" sldId="2076137027"/>
            <ac:cxnSpMk id="34" creationId="{3BF9605F-9AA8-4DC3-3C5E-5429EB185CAC}"/>
          </ac:cxnSpMkLst>
        </pc:cxnChg>
      </pc:sldChg>
      <pc:sldChg chg="addSp delSp modSp add mod modTransition modAnim">
        <pc:chgData name="Leonardo Lapa Pedreira" userId="e4a8c659-5358-415e-bdfd-977956009bdf" providerId="ADAL" clId="{1EC66353-58AB-4ADE-B31F-EB4897939865}" dt="2025-04-30T01:30:58.173" v="2733"/>
        <pc:sldMkLst>
          <pc:docMk/>
          <pc:sldMk cId="2424942449" sldId="2076137028"/>
        </pc:sldMkLst>
        <pc:spChg chg="mod">
          <ac:chgData name="Leonardo Lapa Pedreira" userId="e4a8c659-5358-415e-bdfd-977956009bdf" providerId="ADAL" clId="{1EC66353-58AB-4ADE-B31F-EB4897939865}" dt="2025-04-30T00:32:59.645" v="963" actId="20577"/>
          <ac:spMkLst>
            <pc:docMk/>
            <pc:sldMk cId="2424942449" sldId="2076137028"/>
            <ac:spMk id="2" creationId="{36FAEAA3-64C5-7B85-81C9-5791BD2E3AAE}"/>
          </ac:spMkLst>
        </pc:spChg>
        <pc:spChg chg="mod">
          <ac:chgData name="Leonardo Lapa Pedreira" userId="e4a8c659-5358-415e-bdfd-977956009bdf" providerId="ADAL" clId="{1EC66353-58AB-4ADE-B31F-EB4897939865}" dt="2025-04-30T00:58:08.707" v="1709"/>
          <ac:spMkLst>
            <pc:docMk/>
            <pc:sldMk cId="2424942449" sldId="2076137028"/>
            <ac:spMk id="5" creationId="{46C08EB1-7951-8FDA-FFD8-1A636ED244F0}"/>
          </ac:spMkLst>
        </pc:spChg>
        <pc:spChg chg="add mod">
          <ac:chgData name="Leonardo Lapa Pedreira" userId="e4a8c659-5358-415e-bdfd-977956009bdf" providerId="ADAL" clId="{1EC66353-58AB-4ADE-B31F-EB4897939865}" dt="2025-04-30T00:58:32.385" v="1713" actId="164"/>
          <ac:spMkLst>
            <pc:docMk/>
            <pc:sldMk cId="2424942449" sldId="2076137028"/>
            <ac:spMk id="25" creationId="{93481C63-05A6-4838-F1A6-048BD5E9138F}"/>
          </ac:spMkLst>
        </pc:spChg>
        <pc:spChg chg="add mod">
          <ac:chgData name="Leonardo Lapa Pedreira" userId="e4a8c659-5358-415e-bdfd-977956009bdf" providerId="ADAL" clId="{1EC66353-58AB-4ADE-B31F-EB4897939865}" dt="2025-04-30T00:58:32.385" v="1713" actId="164"/>
          <ac:spMkLst>
            <pc:docMk/>
            <pc:sldMk cId="2424942449" sldId="2076137028"/>
            <ac:spMk id="26" creationId="{A7F793F9-4EA5-B3DF-CECF-5A5AB88BBB25}"/>
          </ac:spMkLst>
        </pc:spChg>
        <pc:spChg chg="add mod">
          <ac:chgData name="Leonardo Lapa Pedreira" userId="e4a8c659-5358-415e-bdfd-977956009bdf" providerId="ADAL" clId="{1EC66353-58AB-4ADE-B31F-EB4897939865}" dt="2025-04-30T01:30:58.173" v="2733"/>
          <ac:spMkLst>
            <pc:docMk/>
            <pc:sldMk cId="2424942449" sldId="2076137028"/>
            <ac:spMk id="29" creationId="{A7A4B9A7-97AD-0F89-EBE2-31315C8884E5}"/>
          </ac:spMkLst>
        </pc:spChg>
        <pc:grpChg chg="add mod">
          <ac:chgData name="Leonardo Lapa Pedreira" userId="e4a8c659-5358-415e-bdfd-977956009bdf" providerId="ADAL" clId="{1EC66353-58AB-4ADE-B31F-EB4897939865}" dt="2025-04-30T00:58:32.385" v="1713" actId="164"/>
          <ac:grpSpMkLst>
            <pc:docMk/>
            <pc:sldMk cId="2424942449" sldId="2076137028"/>
            <ac:grpSpMk id="28" creationId="{D7014664-570E-79BF-1B55-2121A9C27079}"/>
          </ac:grpSpMkLst>
        </pc:grpChg>
        <pc:graphicFrameChg chg="add mod">
          <ac:chgData name="Leonardo Lapa Pedreira" userId="e4a8c659-5358-415e-bdfd-977956009bdf" providerId="ADAL" clId="{1EC66353-58AB-4ADE-B31F-EB4897939865}" dt="2025-04-30T00:54:33.491" v="1659" actId="693"/>
          <ac:graphicFrameMkLst>
            <pc:docMk/>
            <pc:sldMk cId="2424942449" sldId="2076137028"/>
            <ac:graphicFrameMk id="19" creationId="{F9EBFAC8-C03C-CCAF-9364-F19CCB51C1BB}"/>
          </ac:graphicFrameMkLst>
        </pc:graphicFrameChg>
        <pc:cxnChg chg="add mod">
          <ac:chgData name="Leonardo Lapa Pedreira" userId="e4a8c659-5358-415e-bdfd-977956009bdf" providerId="ADAL" clId="{1EC66353-58AB-4ADE-B31F-EB4897939865}" dt="2025-04-30T00:58:32.385" v="1713" actId="164"/>
          <ac:cxnSpMkLst>
            <pc:docMk/>
            <pc:sldMk cId="2424942449" sldId="2076137028"/>
            <ac:cxnSpMk id="21" creationId="{967D896D-38B0-4C2C-3064-301DC8512C6E}"/>
          </ac:cxnSpMkLst>
        </pc:cxnChg>
        <pc:cxnChg chg="add mod">
          <ac:chgData name="Leonardo Lapa Pedreira" userId="e4a8c659-5358-415e-bdfd-977956009bdf" providerId="ADAL" clId="{1EC66353-58AB-4ADE-B31F-EB4897939865}" dt="2025-04-30T00:58:32.385" v="1713" actId="164"/>
          <ac:cxnSpMkLst>
            <pc:docMk/>
            <pc:sldMk cId="2424942449" sldId="2076137028"/>
            <ac:cxnSpMk id="22" creationId="{42D3EB46-2B63-8181-1596-697B4999E9D4}"/>
          </ac:cxnSpMkLst>
        </pc:cxnChg>
      </pc:sldChg>
      <pc:sldChg chg="add del">
        <pc:chgData name="Leonardo Lapa Pedreira" userId="e4a8c659-5358-415e-bdfd-977956009bdf" providerId="ADAL" clId="{1EC66353-58AB-4ADE-B31F-EB4897939865}" dt="2025-04-29T23:49:33.897" v="600"/>
        <pc:sldMkLst>
          <pc:docMk/>
          <pc:sldMk cId="3326627584" sldId="2076137028"/>
        </pc:sldMkLst>
      </pc:sldChg>
      <pc:sldChg chg="del">
        <pc:chgData name="Leonardo Lapa Pedreira" userId="e4a8c659-5358-415e-bdfd-977956009bdf" providerId="ADAL" clId="{1EC66353-58AB-4ADE-B31F-EB4897939865}" dt="2025-04-29T23:39:55.894" v="421" actId="47"/>
        <pc:sldMkLst>
          <pc:docMk/>
          <pc:sldMk cId="3506143446" sldId="2076137028"/>
        </pc:sldMkLst>
      </pc:sldChg>
      <pc:sldChg chg="del">
        <pc:chgData name="Leonardo Lapa Pedreira" userId="e4a8c659-5358-415e-bdfd-977956009bdf" providerId="ADAL" clId="{1EC66353-58AB-4ADE-B31F-EB4897939865}" dt="2025-04-29T23:39:03.361" v="416" actId="47"/>
        <pc:sldMkLst>
          <pc:docMk/>
          <pc:sldMk cId="1283021297" sldId="2076137029"/>
        </pc:sldMkLst>
      </pc:sldChg>
      <pc:sldChg chg="addSp delSp modSp add mod modTransition modAnim">
        <pc:chgData name="Leonardo Lapa Pedreira" userId="e4a8c659-5358-415e-bdfd-977956009bdf" providerId="ADAL" clId="{1EC66353-58AB-4ADE-B31F-EB4897939865}" dt="2025-04-30T01:30:59.325" v="2734"/>
        <pc:sldMkLst>
          <pc:docMk/>
          <pc:sldMk cId="2272853491" sldId="2076137029"/>
        </pc:sldMkLst>
        <pc:spChg chg="mod">
          <ac:chgData name="Leonardo Lapa Pedreira" userId="e4a8c659-5358-415e-bdfd-977956009bdf" providerId="ADAL" clId="{1EC66353-58AB-4ADE-B31F-EB4897939865}" dt="2025-04-30T00:33:18.105" v="972" actId="20577"/>
          <ac:spMkLst>
            <pc:docMk/>
            <pc:sldMk cId="2272853491" sldId="2076137029"/>
            <ac:spMk id="2" creationId="{A4EA82AC-D7CC-188B-410C-D082ACD3DE48}"/>
          </ac:spMkLst>
        </pc:spChg>
        <pc:spChg chg="mod">
          <ac:chgData name="Leonardo Lapa Pedreira" userId="e4a8c659-5358-415e-bdfd-977956009bdf" providerId="ADAL" clId="{1EC66353-58AB-4ADE-B31F-EB4897939865}" dt="2025-04-30T00:58:16.872" v="1710"/>
          <ac:spMkLst>
            <pc:docMk/>
            <pc:sldMk cId="2272853491" sldId="2076137029"/>
            <ac:spMk id="5" creationId="{D1435C88-7BA6-46AA-BD61-D45E6E69FB5D}"/>
          </ac:spMkLst>
        </pc:spChg>
        <pc:spChg chg="add mod">
          <ac:chgData name="Leonardo Lapa Pedreira" userId="e4a8c659-5358-415e-bdfd-977956009bdf" providerId="ADAL" clId="{1EC66353-58AB-4ADE-B31F-EB4897939865}" dt="2025-04-30T00:58:57.323" v="1717" actId="164"/>
          <ac:spMkLst>
            <pc:docMk/>
            <pc:sldMk cId="2272853491" sldId="2076137029"/>
            <ac:spMk id="29" creationId="{5730CF06-A360-E308-E702-9A0BB0F7716D}"/>
          </ac:spMkLst>
        </pc:spChg>
        <pc:spChg chg="add mod">
          <ac:chgData name="Leonardo Lapa Pedreira" userId="e4a8c659-5358-415e-bdfd-977956009bdf" providerId="ADAL" clId="{1EC66353-58AB-4ADE-B31F-EB4897939865}" dt="2025-04-30T00:58:57.323" v="1717" actId="164"/>
          <ac:spMkLst>
            <pc:docMk/>
            <pc:sldMk cId="2272853491" sldId="2076137029"/>
            <ac:spMk id="30" creationId="{B99C3E6A-DFAD-D9E4-B975-D1BC305D0FB3}"/>
          </ac:spMkLst>
        </pc:spChg>
        <pc:spChg chg="add mod">
          <ac:chgData name="Leonardo Lapa Pedreira" userId="e4a8c659-5358-415e-bdfd-977956009bdf" providerId="ADAL" clId="{1EC66353-58AB-4ADE-B31F-EB4897939865}" dt="2025-04-30T01:30:59.325" v="2734"/>
          <ac:spMkLst>
            <pc:docMk/>
            <pc:sldMk cId="2272853491" sldId="2076137029"/>
            <ac:spMk id="34" creationId="{E35C0032-CC7A-AA0A-991F-7401EA01CE3D}"/>
          </ac:spMkLst>
        </pc:spChg>
        <pc:grpChg chg="add mod">
          <ac:chgData name="Leonardo Lapa Pedreira" userId="e4a8c659-5358-415e-bdfd-977956009bdf" providerId="ADAL" clId="{1EC66353-58AB-4ADE-B31F-EB4897939865}" dt="2025-04-30T00:58:57.323" v="1717" actId="164"/>
          <ac:grpSpMkLst>
            <pc:docMk/>
            <pc:sldMk cId="2272853491" sldId="2076137029"/>
            <ac:grpSpMk id="33" creationId="{5C574046-0D6E-4F92-FC6C-7EF49918BE03}"/>
          </ac:grpSpMkLst>
        </pc:grpChg>
        <pc:graphicFrameChg chg="add mod">
          <ac:chgData name="Leonardo Lapa Pedreira" userId="e4a8c659-5358-415e-bdfd-977956009bdf" providerId="ADAL" clId="{1EC66353-58AB-4ADE-B31F-EB4897939865}" dt="2025-04-30T00:55:31.743" v="1675" actId="208"/>
          <ac:graphicFrameMkLst>
            <pc:docMk/>
            <pc:sldMk cId="2272853491" sldId="2076137029"/>
            <ac:graphicFrameMk id="4" creationId="{293501AB-F028-4D4B-AB54-1D828DF4E19A}"/>
          </ac:graphicFrameMkLst>
        </pc:graphicFrameChg>
        <pc:cxnChg chg="add mod">
          <ac:chgData name="Leonardo Lapa Pedreira" userId="e4a8c659-5358-415e-bdfd-977956009bdf" providerId="ADAL" clId="{1EC66353-58AB-4ADE-B31F-EB4897939865}" dt="2025-04-30T00:58:57.323" v="1717" actId="164"/>
          <ac:cxnSpMkLst>
            <pc:docMk/>
            <pc:sldMk cId="2272853491" sldId="2076137029"/>
            <ac:cxnSpMk id="15" creationId="{3E4CDF2E-B8CE-3823-F11E-C406A289A30C}"/>
          </ac:cxnSpMkLst>
        </pc:cxnChg>
        <pc:cxnChg chg="add mod">
          <ac:chgData name="Leonardo Lapa Pedreira" userId="e4a8c659-5358-415e-bdfd-977956009bdf" providerId="ADAL" clId="{1EC66353-58AB-4ADE-B31F-EB4897939865}" dt="2025-04-30T00:58:57.323" v="1717" actId="164"/>
          <ac:cxnSpMkLst>
            <pc:docMk/>
            <pc:sldMk cId="2272853491" sldId="2076137029"/>
            <ac:cxnSpMk id="19" creationId="{766371E0-7DB8-6F8E-FC8A-2F9A8A73AF52}"/>
          </ac:cxnSpMkLst>
        </pc:cxnChg>
      </pc:sldChg>
      <pc:sldChg chg="del">
        <pc:chgData name="Leonardo Lapa Pedreira" userId="e4a8c659-5358-415e-bdfd-977956009bdf" providerId="ADAL" clId="{1EC66353-58AB-4ADE-B31F-EB4897939865}" dt="2025-04-29T23:39:55.894" v="421" actId="47"/>
        <pc:sldMkLst>
          <pc:docMk/>
          <pc:sldMk cId="999381466" sldId="2076137030"/>
        </pc:sldMkLst>
      </pc:sldChg>
      <pc:sldChg chg="modSp add mod ord">
        <pc:chgData name="Leonardo Lapa Pedreira" userId="e4a8c659-5358-415e-bdfd-977956009bdf" providerId="ADAL" clId="{1EC66353-58AB-4ADE-B31F-EB4897939865}" dt="2025-04-30T01:17:10.634" v="2234"/>
        <pc:sldMkLst>
          <pc:docMk/>
          <pc:sldMk cId="1258712868" sldId="2076137030"/>
        </pc:sldMkLst>
        <pc:spChg chg="mod">
          <ac:chgData name="Leonardo Lapa Pedreira" userId="e4a8c659-5358-415e-bdfd-977956009bdf" providerId="ADAL" clId="{1EC66353-58AB-4ADE-B31F-EB4897939865}" dt="2025-04-30T01:04:59.636" v="2052" actId="20577"/>
          <ac:spMkLst>
            <pc:docMk/>
            <pc:sldMk cId="1258712868" sldId="2076137030"/>
            <ac:spMk id="4040" creationId="{FC87E4E6-135C-B7DD-EDE6-A5CC16087474}"/>
          </ac:spMkLst>
        </pc:spChg>
      </pc:sldChg>
      <pc:sldChg chg="addSp modSp add mod ord modAnim">
        <pc:chgData name="Leonardo Lapa Pedreira" userId="e4a8c659-5358-415e-bdfd-977956009bdf" providerId="ADAL" clId="{1EC66353-58AB-4ADE-B31F-EB4897939865}" dt="2025-04-30T01:52:33.143" v="3315" actId="208"/>
        <pc:sldMkLst>
          <pc:docMk/>
          <pc:sldMk cId="1537648945" sldId="2076137031"/>
        </pc:sldMkLst>
        <pc:spChg chg="mod">
          <ac:chgData name="Leonardo Lapa Pedreira" userId="e4a8c659-5358-415e-bdfd-977956009bdf" providerId="ADAL" clId="{1EC66353-58AB-4ADE-B31F-EB4897939865}" dt="2025-04-30T01:52:18.621" v="3312" actId="1038"/>
          <ac:spMkLst>
            <pc:docMk/>
            <pc:sldMk cId="1537648945" sldId="2076137031"/>
            <ac:spMk id="2" creationId="{9A70075D-3E1E-213C-1127-3770C79E5A68}"/>
          </ac:spMkLst>
        </pc:spChg>
        <pc:spChg chg="mod">
          <ac:chgData name="Leonardo Lapa Pedreira" userId="e4a8c659-5358-415e-bdfd-977956009bdf" providerId="ADAL" clId="{1EC66353-58AB-4ADE-B31F-EB4897939865}" dt="2025-04-30T01:11:41.485" v="2145" actId="403"/>
          <ac:spMkLst>
            <pc:docMk/>
            <pc:sldMk cId="1537648945" sldId="2076137031"/>
            <ac:spMk id="4" creationId="{108FF449-C49C-811C-471D-E394E806ADC3}"/>
          </ac:spMkLst>
        </pc:spChg>
        <pc:spChg chg="add mod">
          <ac:chgData name="Leonardo Lapa Pedreira" userId="e4a8c659-5358-415e-bdfd-977956009bdf" providerId="ADAL" clId="{1EC66353-58AB-4ADE-B31F-EB4897939865}" dt="2025-04-30T01:10:54.833" v="2139" actId="1076"/>
          <ac:spMkLst>
            <pc:docMk/>
            <pc:sldMk cId="1537648945" sldId="2076137031"/>
            <ac:spMk id="7" creationId="{FB956F92-D40C-F51F-EC30-548B2E93F3DD}"/>
          </ac:spMkLst>
        </pc:spChg>
        <pc:spChg chg="add mod">
          <ac:chgData name="Leonardo Lapa Pedreira" userId="e4a8c659-5358-415e-bdfd-977956009bdf" providerId="ADAL" clId="{1EC66353-58AB-4ADE-B31F-EB4897939865}" dt="2025-04-30T01:52:33.143" v="3315" actId="208"/>
          <ac:spMkLst>
            <pc:docMk/>
            <pc:sldMk cId="1537648945" sldId="2076137031"/>
            <ac:spMk id="8" creationId="{7BBF45B7-FF75-9B0F-CC3A-25B910167966}"/>
          </ac:spMkLst>
        </pc:spChg>
        <pc:picChg chg="add mod">
          <ac:chgData name="Leonardo Lapa Pedreira" userId="e4a8c659-5358-415e-bdfd-977956009bdf" providerId="ADAL" clId="{1EC66353-58AB-4ADE-B31F-EB4897939865}" dt="2025-04-30T01:10:09.393" v="2123" actId="1076"/>
          <ac:picMkLst>
            <pc:docMk/>
            <pc:sldMk cId="1537648945" sldId="2076137031"/>
            <ac:picMk id="5" creationId="{8B5E9978-1737-2849-1E49-7299CFD89D99}"/>
          </ac:picMkLst>
        </pc:picChg>
      </pc:sldChg>
      <pc:sldChg chg="addSp delSp modSp add mod modAnim">
        <pc:chgData name="Leonardo Lapa Pedreira" userId="e4a8c659-5358-415e-bdfd-977956009bdf" providerId="ADAL" clId="{1EC66353-58AB-4ADE-B31F-EB4897939865}" dt="2025-04-30T01:55:21.533" v="3330" actId="114"/>
        <pc:sldMkLst>
          <pc:docMk/>
          <pc:sldMk cId="1074705759" sldId="2076137032"/>
        </pc:sldMkLst>
        <pc:spChg chg="mod">
          <ac:chgData name="Leonardo Lapa Pedreira" userId="e4a8c659-5358-415e-bdfd-977956009bdf" providerId="ADAL" clId="{1EC66353-58AB-4ADE-B31F-EB4897939865}" dt="2025-04-30T01:55:21.533" v="3330" actId="114"/>
          <ac:spMkLst>
            <pc:docMk/>
            <pc:sldMk cId="1074705759" sldId="2076137032"/>
            <ac:spMk id="2" creationId="{15F5B5E0-1A47-507F-F9CA-0DD0516F92A0}"/>
          </ac:spMkLst>
        </pc:spChg>
        <pc:spChg chg="add mod">
          <ac:chgData name="Leonardo Lapa Pedreira" userId="e4a8c659-5358-415e-bdfd-977956009bdf" providerId="ADAL" clId="{1EC66353-58AB-4ADE-B31F-EB4897939865}" dt="2025-04-30T01:55:09.006" v="3329" actId="1076"/>
          <ac:spMkLst>
            <pc:docMk/>
            <pc:sldMk cId="1074705759" sldId="2076137032"/>
            <ac:spMk id="3" creationId="{82544E00-D36D-885B-EA46-9B3F2292704E}"/>
          </ac:spMkLst>
        </pc:spChg>
        <pc:spChg chg="mod">
          <ac:chgData name="Leonardo Lapa Pedreira" userId="e4a8c659-5358-415e-bdfd-977956009bdf" providerId="ADAL" clId="{1EC66353-58AB-4ADE-B31F-EB4897939865}" dt="2025-04-30T01:17:33.026" v="2239"/>
          <ac:spMkLst>
            <pc:docMk/>
            <pc:sldMk cId="1074705759" sldId="2076137032"/>
            <ac:spMk id="4" creationId="{3834B1BE-E02B-C338-F92B-FAB0A6BD2F90}"/>
          </ac:spMkLst>
        </pc:spChg>
        <pc:spChg chg="add mod">
          <ac:chgData name="Leonardo Lapa Pedreira" userId="e4a8c659-5358-415e-bdfd-977956009bdf" providerId="ADAL" clId="{1EC66353-58AB-4ADE-B31F-EB4897939865}" dt="2025-04-30T01:52:36.301" v="3316"/>
          <ac:spMkLst>
            <pc:docMk/>
            <pc:sldMk cId="1074705759" sldId="2076137032"/>
            <ac:spMk id="6" creationId="{BE6B3805-5A97-77E3-7D12-FED2E97FBCEA}"/>
          </ac:spMkLst>
        </pc:spChg>
      </pc:sldChg>
      <pc:sldChg chg="addSp delSp modSp add mod ord modAnim">
        <pc:chgData name="Leonardo Lapa Pedreira" userId="e4a8c659-5358-415e-bdfd-977956009bdf" providerId="ADAL" clId="{1EC66353-58AB-4ADE-B31F-EB4897939865}" dt="2025-04-30T01:54:07.390" v="3324"/>
        <pc:sldMkLst>
          <pc:docMk/>
          <pc:sldMk cId="2610208626" sldId="2076137033"/>
        </pc:sldMkLst>
        <pc:spChg chg="mod">
          <ac:chgData name="Leonardo Lapa Pedreira" userId="e4a8c659-5358-415e-bdfd-977956009bdf" providerId="ADAL" clId="{1EC66353-58AB-4ADE-B31F-EB4897939865}" dt="2025-04-30T01:53:54.901" v="3322" actId="404"/>
          <ac:spMkLst>
            <pc:docMk/>
            <pc:sldMk cId="2610208626" sldId="2076137033"/>
            <ac:spMk id="2" creationId="{DFA0B726-F1D3-291A-D40F-1B79C10D3501}"/>
          </ac:spMkLst>
        </pc:spChg>
        <pc:spChg chg="mod">
          <ac:chgData name="Leonardo Lapa Pedreira" userId="e4a8c659-5358-415e-bdfd-977956009bdf" providerId="ADAL" clId="{1EC66353-58AB-4ADE-B31F-EB4897939865}" dt="2025-04-30T01:27:47.440" v="2688" actId="6549"/>
          <ac:spMkLst>
            <pc:docMk/>
            <pc:sldMk cId="2610208626" sldId="2076137033"/>
            <ac:spMk id="4" creationId="{888D1714-63C8-5E8F-06F1-631428AD9A77}"/>
          </ac:spMkLst>
        </pc:spChg>
        <pc:spChg chg="add mod">
          <ac:chgData name="Leonardo Lapa Pedreira" userId="e4a8c659-5358-415e-bdfd-977956009bdf" providerId="ADAL" clId="{1EC66353-58AB-4ADE-B31F-EB4897939865}" dt="2025-04-30T01:53:58.748" v="3323" actId="404"/>
          <ac:spMkLst>
            <pc:docMk/>
            <pc:sldMk cId="2610208626" sldId="2076137033"/>
            <ac:spMk id="5" creationId="{283C5364-483F-31DF-3799-2D0708B0FC1A}"/>
          </ac:spMkLst>
        </pc:spChg>
        <pc:spChg chg="add mod">
          <ac:chgData name="Leonardo Lapa Pedreira" userId="e4a8c659-5358-415e-bdfd-977956009bdf" providerId="ADAL" clId="{1EC66353-58AB-4ADE-B31F-EB4897939865}" dt="2025-04-30T01:52:46.784" v="3318"/>
          <ac:spMkLst>
            <pc:docMk/>
            <pc:sldMk cId="2610208626" sldId="2076137033"/>
            <ac:spMk id="6" creationId="{89E72B04-D33F-AF6A-86B4-98B7ACD5DC34}"/>
          </ac:spMkLst>
        </pc:spChg>
      </pc:sldChg>
      <pc:sldChg chg="addSp modSp add mod">
        <pc:chgData name="Leonardo Lapa Pedreira" userId="e4a8c659-5358-415e-bdfd-977956009bdf" providerId="ADAL" clId="{1EC66353-58AB-4ADE-B31F-EB4897939865}" dt="2025-04-30T01:42:48.923" v="2847" actId="113"/>
        <pc:sldMkLst>
          <pc:docMk/>
          <pc:sldMk cId="2047815626" sldId="2147480497"/>
        </pc:sldMkLst>
        <pc:spChg chg="add mod">
          <ac:chgData name="Leonardo Lapa Pedreira" userId="e4a8c659-5358-415e-bdfd-977956009bdf" providerId="ADAL" clId="{1EC66353-58AB-4ADE-B31F-EB4897939865}" dt="2025-04-30T01:42:48.923" v="2847" actId="113"/>
          <ac:spMkLst>
            <pc:docMk/>
            <pc:sldMk cId="2047815626" sldId="2147480497"/>
            <ac:spMk id="3" creationId="{11E7F9C7-B6AF-3DF3-B183-333E84A7C097}"/>
          </ac:spMkLst>
        </pc:spChg>
        <pc:graphicFrameChg chg="mod">
          <ac:chgData name="Leonardo Lapa Pedreira" userId="e4a8c659-5358-415e-bdfd-977956009bdf" providerId="ADAL" clId="{1EC66353-58AB-4ADE-B31F-EB4897939865}" dt="2025-04-30T01:41:08.756" v="2783"/>
          <ac:graphicFrameMkLst>
            <pc:docMk/>
            <pc:sldMk cId="2047815626" sldId="2147480497"/>
            <ac:graphicFrameMk id="33" creationId="{9C084DD0-A4C0-425C-4CF9-232E4B42BF9C}"/>
          </ac:graphicFrameMkLst>
        </pc:graphicFrameChg>
        <pc:cxnChg chg="add mod">
          <ac:chgData name="Leonardo Lapa Pedreira" userId="e4a8c659-5358-415e-bdfd-977956009bdf" providerId="ADAL" clId="{1EC66353-58AB-4ADE-B31F-EB4897939865}" dt="2025-04-30T01:42:43.337" v="2845" actId="693"/>
          <ac:cxnSpMkLst>
            <pc:docMk/>
            <pc:sldMk cId="2047815626" sldId="2147480497"/>
            <ac:cxnSpMk id="6" creationId="{2D14451F-5881-D54E-2EA6-4C87A60DAA5A}"/>
          </ac:cxnSpMkLst>
        </pc:cxnChg>
      </pc:sldChg>
      <pc:sldChg chg="add">
        <pc:chgData name="Leonardo Lapa Pedreira" userId="e4a8c659-5358-415e-bdfd-977956009bdf" providerId="ADAL" clId="{1EC66353-58AB-4ADE-B31F-EB4897939865}" dt="2025-04-30T01:29:55.420" v="2715"/>
        <pc:sldMkLst>
          <pc:docMk/>
          <pc:sldMk cId="404522187" sldId="2147480498"/>
        </pc:sldMkLst>
      </pc:sldChg>
      <pc:sldChg chg="modSp add mod">
        <pc:chgData name="Leonardo Lapa Pedreira" userId="e4a8c659-5358-415e-bdfd-977956009bdf" providerId="ADAL" clId="{1EC66353-58AB-4ADE-B31F-EB4897939865}" dt="2025-04-30T01:31:57.833" v="2765" actId="20577"/>
        <pc:sldMkLst>
          <pc:docMk/>
          <pc:sldMk cId="926384738" sldId="2147480501"/>
        </pc:sldMkLst>
        <pc:spChg chg="mod">
          <ac:chgData name="Leonardo Lapa Pedreira" userId="e4a8c659-5358-415e-bdfd-977956009bdf" providerId="ADAL" clId="{1EC66353-58AB-4ADE-B31F-EB4897939865}" dt="2025-04-30T01:31:57.833" v="2765" actId="20577"/>
          <ac:spMkLst>
            <pc:docMk/>
            <pc:sldMk cId="926384738" sldId="2147480501"/>
            <ac:spMk id="15" creationId="{D1F7AEE3-9B94-BADD-5F57-53086431C337}"/>
          </ac:spMkLst>
        </pc:spChg>
      </pc:sldChg>
      <pc:sldMasterChg chg="delSldLayout">
        <pc:chgData name="Leonardo Lapa Pedreira" userId="e4a8c659-5358-415e-bdfd-977956009bdf" providerId="ADAL" clId="{1EC66353-58AB-4ADE-B31F-EB4897939865}" dt="2025-04-29T23:39:55.894" v="421" actId="47"/>
        <pc:sldMasterMkLst>
          <pc:docMk/>
          <pc:sldMasterMk cId="0" sldId="2147483852"/>
        </pc:sldMasterMkLst>
        <pc:sldLayoutChg chg="del">
          <pc:chgData name="Leonardo Lapa Pedreira" userId="e4a8c659-5358-415e-bdfd-977956009bdf" providerId="ADAL" clId="{1EC66353-58AB-4ADE-B31F-EB4897939865}" dt="2025-04-29T23:39:55.894" v="421" actId="47"/>
          <pc:sldLayoutMkLst>
            <pc:docMk/>
            <pc:sldMasterMk cId="0" sldId="2147483852"/>
            <pc:sldLayoutMk cId="4285958396" sldId="2147483895"/>
          </pc:sldLayoutMkLst>
        </pc:sldLayoutChg>
        <pc:sldLayoutChg chg="del">
          <pc:chgData name="Leonardo Lapa Pedreira" userId="e4a8c659-5358-415e-bdfd-977956009bdf" providerId="ADAL" clId="{1EC66353-58AB-4ADE-B31F-EB4897939865}" dt="2025-04-29T23:39:55.894" v="421" actId="47"/>
          <pc:sldLayoutMkLst>
            <pc:docMk/>
            <pc:sldMasterMk cId="0" sldId="2147483852"/>
            <pc:sldLayoutMk cId="3245239040" sldId="2147483896"/>
          </pc:sldLayoutMkLst>
        </pc:sldLayoutChg>
        <pc:sldLayoutChg chg="del">
          <pc:chgData name="Leonardo Lapa Pedreira" userId="e4a8c659-5358-415e-bdfd-977956009bdf" providerId="ADAL" clId="{1EC66353-58AB-4ADE-B31F-EB4897939865}" dt="2025-04-29T23:39:55.894" v="421" actId="47"/>
          <pc:sldLayoutMkLst>
            <pc:docMk/>
            <pc:sldMasterMk cId="0" sldId="2147483852"/>
            <pc:sldLayoutMk cId="1053160901" sldId="2147483906"/>
          </pc:sldLayoutMkLst>
        </pc:sldLayoutChg>
      </pc:sldMasterChg>
      <pc:sldMasterChg chg="del delSldLayout">
        <pc:chgData name="Leonardo Lapa Pedreira" userId="e4a8c659-5358-415e-bdfd-977956009bdf" providerId="ADAL" clId="{1EC66353-58AB-4ADE-B31F-EB4897939865}" dt="2025-04-29T23:39:55.894" v="421" actId="47"/>
        <pc:sldMasterMkLst>
          <pc:docMk/>
          <pc:sldMasterMk cId="3701380617" sldId="2147483897"/>
        </pc:sldMasterMkLst>
        <pc:sldLayoutChg chg="del">
          <pc:chgData name="Leonardo Lapa Pedreira" userId="e4a8c659-5358-415e-bdfd-977956009bdf" providerId="ADAL" clId="{1EC66353-58AB-4ADE-B31F-EB4897939865}" dt="2025-04-29T23:39:55.894" v="421" actId="47"/>
          <pc:sldLayoutMkLst>
            <pc:docMk/>
            <pc:sldMasterMk cId="3701380617" sldId="2147483897"/>
            <pc:sldLayoutMk cId="4035194594" sldId="2147483898"/>
          </pc:sldLayoutMkLst>
        </pc:sldLayoutChg>
        <pc:sldLayoutChg chg="del">
          <pc:chgData name="Leonardo Lapa Pedreira" userId="e4a8c659-5358-415e-bdfd-977956009bdf" providerId="ADAL" clId="{1EC66353-58AB-4ADE-B31F-EB4897939865}" dt="2025-04-29T23:39:55.894" v="421" actId="47"/>
          <pc:sldLayoutMkLst>
            <pc:docMk/>
            <pc:sldMasterMk cId="3701380617" sldId="2147483897"/>
            <pc:sldLayoutMk cId="2769200465" sldId="2147483899"/>
          </pc:sldLayoutMkLst>
        </pc:sldLayoutChg>
        <pc:sldLayoutChg chg="del">
          <pc:chgData name="Leonardo Lapa Pedreira" userId="e4a8c659-5358-415e-bdfd-977956009bdf" providerId="ADAL" clId="{1EC66353-58AB-4ADE-B31F-EB4897939865}" dt="2025-04-29T23:39:55.894" v="421" actId="47"/>
          <pc:sldLayoutMkLst>
            <pc:docMk/>
            <pc:sldMasterMk cId="3701380617" sldId="2147483897"/>
            <pc:sldLayoutMk cId="49034351" sldId="2147483900"/>
          </pc:sldLayoutMkLst>
        </pc:sldLayoutChg>
        <pc:sldLayoutChg chg="del">
          <pc:chgData name="Leonardo Lapa Pedreira" userId="e4a8c659-5358-415e-bdfd-977956009bdf" providerId="ADAL" clId="{1EC66353-58AB-4ADE-B31F-EB4897939865}" dt="2025-04-29T23:39:55.894" v="421" actId="47"/>
          <pc:sldLayoutMkLst>
            <pc:docMk/>
            <pc:sldMasterMk cId="3701380617" sldId="2147483897"/>
            <pc:sldLayoutMk cId="56998006" sldId="2147483901"/>
          </pc:sldLayoutMkLst>
        </pc:sldLayoutChg>
        <pc:sldLayoutChg chg="del">
          <pc:chgData name="Leonardo Lapa Pedreira" userId="e4a8c659-5358-415e-bdfd-977956009bdf" providerId="ADAL" clId="{1EC66353-58AB-4ADE-B31F-EB4897939865}" dt="2025-04-29T23:39:55.894" v="421" actId="47"/>
          <pc:sldLayoutMkLst>
            <pc:docMk/>
            <pc:sldMasterMk cId="3701380617" sldId="2147483897"/>
            <pc:sldLayoutMk cId="1745167460" sldId="2147483902"/>
          </pc:sldLayoutMkLst>
        </pc:sldLayoutChg>
        <pc:sldLayoutChg chg="del">
          <pc:chgData name="Leonardo Lapa Pedreira" userId="e4a8c659-5358-415e-bdfd-977956009bdf" providerId="ADAL" clId="{1EC66353-58AB-4ADE-B31F-EB4897939865}" dt="2025-04-29T23:39:55.894" v="421" actId="47"/>
          <pc:sldLayoutMkLst>
            <pc:docMk/>
            <pc:sldMasterMk cId="3701380617" sldId="2147483897"/>
            <pc:sldLayoutMk cId="1497791423" sldId="2147483903"/>
          </pc:sldLayoutMkLst>
        </pc:sldLayoutChg>
        <pc:sldLayoutChg chg="del">
          <pc:chgData name="Leonardo Lapa Pedreira" userId="e4a8c659-5358-415e-bdfd-977956009bdf" providerId="ADAL" clId="{1EC66353-58AB-4ADE-B31F-EB4897939865}" dt="2025-04-29T23:39:55.894" v="421" actId="47"/>
          <pc:sldLayoutMkLst>
            <pc:docMk/>
            <pc:sldMasterMk cId="3701380617" sldId="2147483897"/>
            <pc:sldLayoutMk cId="1461546157" sldId="2147483904"/>
          </pc:sldLayoutMkLst>
        </pc:sldLayoutChg>
        <pc:sldLayoutChg chg="del">
          <pc:chgData name="Leonardo Lapa Pedreira" userId="e4a8c659-5358-415e-bdfd-977956009bdf" providerId="ADAL" clId="{1EC66353-58AB-4ADE-B31F-EB4897939865}" dt="2025-04-29T23:39:55.894" v="421" actId="47"/>
          <pc:sldLayoutMkLst>
            <pc:docMk/>
            <pc:sldMasterMk cId="3701380617" sldId="2147483897"/>
            <pc:sldLayoutMk cId="3729465213" sldId="2147483905"/>
          </pc:sldLayoutMkLst>
        </pc:sldLayoutChg>
        <pc:sldLayoutChg chg="del">
          <pc:chgData name="Leonardo Lapa Pedreira" userId="e4a8c659-5358-415e-bdfd-977956009bdf" providerId="ADAL" clId="{1EC66353-58AB-4ADE-B31F-EB4897939865}" dt="2025-04-29T23:39:55.894" v="421" actId="47"/>
          <pc:sldLayoutMkLst>
            <pc:docMk/>
            <pc:sldMasterMk cId="3701380617" sldId="2147483897"/>
            <pc:sldLayoutMk cId="3011160286" sldId="2147483907"/>
          </pc:sldLayoutMkLst>
        </pc:sldLayoutChg>
      </pc:sldMasterChg>
    </pc:docChg>
  </pc:docChgLst>
  <pc:docChgLst>
    <pc:chgData name="Leonardo Lapa Pedreira" userId="e4a8c659-5358-415e-bdfd-977956009bdf" providerId="ADAL" clId="{BC888204-ADD7-40B9-B1AA-F383E792C99D}"/>
    <pc:docChg chg="undo custSel modSld">
      <pc:chgData name="Leonardo Lapa Pedreira" userId="e4a8c659-5358-415e-bdfd-977956009bdf" providerId="ADAL" clId="{BC888204-ADD7-40B9-B1AA-F383E792C99D}" dt="2025-05-20T17:40:21.762" v="17" actId="1076"/>
      <pc:docMkLst>
        <pc:docMk/>
      </pc:docMkLst>
      <pc:sldChg chg="delSp modSp mod modAnim">
        <pc:chgData name="Leonardo Lapa Pedreira" userId="e4a8c659-5358-415e-bdfd-977956009bdf" providerId="ADAL" clId="{BC888204-ADD7-40B9-B1AA-F383E792C99D}" dt="2025-05-20T17:40:21.762" v="17" actId="1076"/>
        <pc:sldMkLst>
          <pc:docMk/>
          <pc:sldMk cId="2047815626" sldId="2147480497"/>
        </pc:sldMkLst>
        <pc:spChg chg="mod">
          <ac:chgData name="Leonardo Lapa Pedreira" userId="e4a8c659-5358-415e-bdfd-977956009bdf" providerId="ADAL" clId="{BC888204-ADD7-40B9-B1AA-F383E792C99D}" dt="2025-05-20T17:40:21.762" v="17" actId="1076"/>
          <ac:spMkLst>
            <pc:docMk/>
            <pc:sldMk cId="2047815626" sldId="2147480497"/>
            <ac:spMk id="12" creationId="{ED62A7EF-EC4D-454C-0603-4AD14EC711FD}"/>
          </ac:spMkLst>
        </pc:spChg>
        <pc:spChg chg="mod topLvl">
          <ac:chgData name="Leonardo Lapa Pedreira" userId="e4a8c659-5358-415e-bdfd-977956009bdf" providerId="ADAL" clId="{BC888204-ADD7-40B9-B1AA-F383E792C99D}" dt="2025-05-20T17:40:14.031" v="14" actId="14100"/>
          <ac:spMkLst>
            <pc:docMk/>
            <pc:sldMk cId="2047815626" sldId="2147480497"/>
            <ac:spMk id="22" creationId="{7B96F45E-3192-8715-C807-05278EA57BB4}"/>
          </ac:spMkLst>
        </pc:spChg>
        <pc:spChg chg="del">
          <ac:chgData name="Leonardo Lapa Pedreira" userId="e4a8c659-5358-415e-bdfd-977956009bdf" providerId="ADAL" clId="{BC888204-ADD7-40B9-B1AA-F383E792C99D}" dt="2025-05-20T17:39:44.579" v="6" actId="478"/>
          <ac:spMkLst>
            <pc:docMk/>
            <pc:sldMk cId="2047815626" sldId="2147480497"/>
            <ac:spMk id="24" creationId="{1DC40DA1-E5C1-FE6F-C78D-F706DED48E87}"/>
          </ac:spMkLst>
        </pc:spChg>
        <pc:spChg chg="mod">
          <ac:chgData name="Leonardo Lapa Pedreira" userId="e4a8c659-5358-415e-bdfd-977956009bdf" providerId="ADAL" clId="{BC888204-ADD7-40B9-B1AA-F383E792C99D}" dt="2025-05-20T17:39:54.772" v="8" actId="165"/>
          <ac:spMkLst>
            <pc:docMk/>
            <pc:sldMk cId="2047815626" sldId="2147480497"/>
            <ac:spMk id="26" creationId="{7CF48F30-30B2-048F-3277-C852DF10C3F6}"/>
          </ac:spMkLst>
        </pc:spChg>
        <pc:spChg chg="mod">
          <ac:chgData name="Leonardo Lapa Pedreira" userId="e4a8c659-5358-415e-bdfd-977956009bdf" providerId="ADAL" clId="{BC888204-ADD7-40B9-B1AA-F383E792C99D}" dt="2025-05-20T17:39:54.772" v="8" actId="165"/>
          <ac:spMkLst>
            <pc:docMk/>
            <pc:sldMk cId="2047815626" sldId="2147480497"/>
            <ac:spMk id="27" creationId="{39A73113-0830-1ED6-39FC-28B56203DF8F}"/>
          </ac:spMkLst>
        </pc:spChg>
        <pc:spChg chg="mod">
          <ac:chgData name="Leonardo Lapa Pedreira" userId="e4a8c659-5358-415e-bdfd-977956009bdf" providerId="ADAL" clId="{BC888204-ADD7-40B9-B1AA-F383E792C99D}" dt="2025-05-20T17:39:54.772" v="8" actId="165"/>
          <ac:spMkLst>
            <pc:docMk/>
            <pc:sldMk cId="2047815626" sldId="2147480497"/>
            <ac:spMk id="28" creationId="{B47E6760-2B76-549C-3073-4DA38EB55EDC}"/>
          </ac:spMkLst>
        </pc:spChg>
        <pc:spChg chg="mod">
          <ac:chgData name="Leonardo Lapa Pedreira" userId="e4a8c659-5358-415e-bdfd-977956009bdf" providerId="ADAL" clId="{BC888204-ADD7-40B9-B1AA-F383E792C99D}" dt="2025-05-20T17:39:54.772" v="8" actId="165"/>
          <ac:spMkLst>
            <pc:docMk/>
            <pc:sldMk cId="2047815626" sldId="2147480497"/>
            <ac:spMk id="29" creationId="{88673854-3FE9-7643-98DC-707FF19932F6}"/>
          </ac:spMkLst>
        </pc:spChg>
        <pc:spChg chg="del">
          <ac:chgData name="Leonardo Lapa Pedreira" userId="e4a8c659-5358-415e-bdfd-977956009bdf" providerId="ADAL" clId="{BC888204-ADD7-40B9-B1AA-F383E792C99D}" dt="2025-05-20T17:39:50.247" v="7" actId="478"/>
          <ac:spMkLst>
            <pc:docMk/>
            <pc:sldMk cId="2047815626" sldId="2147480497"/>
            <ac:spMk id="30" creationId="{1E476843-8399-ED8C-45CC-34C7C3B29DE2}"/>
          </ac:spMkLst>
        </pc:spChg>
        <pc:spChg chg="mod">
          <ac:chgData name="Leonardo Lapa Pedreira" userId="e4a8c659-5358-415e-bdfd-977956009bdf" providerId="ADAL" clId="{BC888204-ADD7-40B9-B1AA-F383E792C99D}" dt="2025-05-20T17:39:54.772" v="8" actId="165"/>
          <ac:spMkLst>
            <pc:docMk/>
            <pc:sldMk cId="2047815626" sldId="2147480497"/>
            <ac:spMk id="31" creationId="{BAFCC7C6-546E-6B61-0761-A59586526EE9}"/>
          </ac:spMkLst>
        </pc:spChg>
        <pc:grpChg chg="del mod ord">
          <ac:chgData name="Leonardo Lapa Pedreira" userId="e4a8c659-5358-415e-bdfd-977956009bdf" providerId="ADAL" clId="{BC888204-ADD7-40B9-B1AA-F383E792C99D}" dt="2025-05-20T17:39:54.772" v="8" actId="165"/>
          <ac:grpSpMkLst>
            <pc:docMk/>
            <pc:sldMk cId="2047815626" sldId="2147480497"/>
            <ac:grpSpMk id="21" creationId="{4421ECCD-7714-A9FB-55FA-E9533AB1AE7E}"/>
          </ac:grpSpMkLst>
        </pc:grpChg>
        <pc:grpChg chg="del mod topLvl">
          <ac:chgData name="Leonardo Lapa Pedreira" userId="e4a8c659-5358-415e-bdfd-977956009bdf" providerId="ADAL" clId="{BC888204-ADD7-40B9-B1AA-F383E792C99D}" dt="2025-05-20T17:39:57.426" v="9" actId="478"/>
          <ac:grpSpMkLst>
            <pc:docMk/>
            <pc:sldMk cId="2047815626" sldId="2147480497"/>
            <ac:grpSpMk id="23" creationId="{F59D55D4-9FD5-E9BD-38F7-93F246E26299}"/>
          </ac:grpSpMkLst>
        </pc:grpChg>
        <pc:grpChg chg="mod">
          <ac:chgData name="Leonardo Lapa Pedreira" userId="e4a8c659-5358-415e-bdfd-977956009bdf" providerId="ADAL" clId="{BC888204-ADD7-40B9-B1AA-F383E792C99D}" dt="2025-05-20T17:39:54.772" v="8" actId="165"/>
          <ac:grpSpMkLst>
            <pc:docMk/>
            <pc:sldMk cId="2047815626" sldId="2147480497"/>
            <ac:grpSpMk id="25" creationId="{4B65E3E0-A972-5988-3710-149CB654A046}"/>
          </ac:grpSpMkLst>
        </pc:grpChg>
        <pc:graphicFrameChg chg="mod">
          <ac:chgData name="Leonardo Lapa Pedreira" userId="e4a8c659-5358-415e-bdfd-977956009bdf" providerId="ADAL" clId="{BC888204-ADD7-40B9-B1AA-F383E792C99D}" dt="2025-05-20T17:39:38.275" v="3"/>
          <ac:graphicFrameMkLst>
            <pc:docMk/>
            <pc:sldMk cId="2047815626" sldId="2147480497"/>
            <ac:graphicFrameMk id="33" creationId="{9C084DD0-A4C0-425C-4CF9-232E4B42BF9C}"/>
          </ac:graphicFrameMkLst>
        </pc:graphicFrameChg>
        <pc:cxnChg chg="mod">
          <ac:chgData name="Leonardo Lapa Pedreira" userId="e4a8c659-5358-415e-bdfd-977956009bdf" providerId="ADAL" clId="{BC888204-ADD7-40B9-B1AA-F383E792C99D}" dt="2025-05-20T17:39:44.579" v="6" actId="478"/>
          <ac:cxnSpMkLst>
            <pc:docMk/>
            <pc:sldMk cId="2047815626" sldId="2147480497"/>
            <ac:cxnSpMk id="32" creationId="{CE1303E9-2AFD-A820-EF5F-E461ACFF59BF}"/>
          </ac:cxnSpMkLst>
        </pc:cxnChg>
      </pc:sldChg>
    </pc:docChg>
  </pc:docChgLst>
</pc:chgInfo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Leonardo%20LP\AppData\Local\Microsoft\Windows\INetCache\IE\2B3J9RHH\20250429_SAEB_Percentual_de_Adequados%5b1%5d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Leonardo%20LP\AppData\Local\Microsoft\Windows\INetCache\IE\2B3J9RHH\20250429_SAEB_Percentual_de_Adequados%5b1%5d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Leonardo%20LP\AppData\Local\Microsoft\Windows\INetCache\IE\2B3J9RHH\20250429_SAEB_Percentual_de_Adequados%5b1%5d.xlsx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victo\OneDrive\&#193;rea%20de%20Trabalho\Ed.%20Brasileira%20em%20N&#250;meros\Educa&#231;&#227;o%20B&#225;sica%20em%20n&#250;meros.xlsx" TargetMode="Externa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4.xml"/><Relationship Id="rId1" Type="http://schemas.microsoft.com/office/2011/relationships/chartStyle" Target="style4.xml"/><Relationship Id="rId4" Type="http://schemas.openxmlformats.org/officeDocument/2006/relationships/chartUserShapes" Target="../drawings/drawing1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oleObject" Target="https://cnicombr.sharepoint.com/sites/UNIEDUCA/2022/GER&#202;NCIA%20DE%20EDUCA&#199;&#195;O%20B&#193;SICA/GER&#202;NCIA%20DE%20EDUCA&#199;&#195;O%20B&#193;SICA/CONAE/Avalia&#231;&#227;o%20das%20Metas%20PNE%20v2.xlsx" TargetMode="External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oleObject" Target="https://cnicombr.sharepoint.com/sites/UNIEDUCA/2022/GER&#202;NCIA%20DE%20EDUCA&#199;&#195;O%20B&#193;SICA/GER&#202;NCIA%20DE%20EDUCA&#199;&#195;O%20B&#193;SICA/CONAE/Avalia&#231;&#227;o%20das%20Metas%20PNE%20v2.xlsx" TargetMode="External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oleObject" Target="https://cnicombr.sharepoint.com/sites/UNIEDUCA/2022/GER&#202;NCIA%20DE%20EDUCA&#199;&#195;O%20B&#193;SICA/GER&#202;NCIA%20DE%20EDUCA&#199;&#195;O%20B&#193;SICA/CONAE/Avalia&#231;&#227;o%20das%20Metas%20PNE%20v2.xlsx" TargetMode="External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oleObject" Target="https://cnicombr.sharepoint.com/sites/UNIEDUCA/2022/GER&#202;NCIA%20DE%20EDUCA&#199;&#195;O%20B&#193;SICA/GER&#202;NCIA%20DE%20EDUCA&#199;&#195;O%20B&#193;SICA/CONAE/Avalia&#231;&#227;o%20das%20Metas%20PNE%20v2.xlsx" TargetMode="External"/><Relationship Id="rId2" Type="http://schemas.microsoft.com/office/2011/relationships/chartColorStyle" Target="colors8.xml"/><Relationship Id="rId1" Type="http://schemas.microsoft.com/office/2011/relationships/chartStyle" Target="style8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0" i="0" u="none" strike="noStrike" kern="1200" spc="0" baseline="0">
                <a:solidFill>
                  <a:schemeClr val="tx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pt-BR" sz="1600" dirty="0"/>
              <a:t>Estudantes em nível Adequado - </a:t>
            </a:r>
            <a:r>
              <a:rPr lang="pt-BR" sz="1600" b="1" dirty="0"/>
              <a:t>EF - Anos Iniciais</a:t>
            </a:r>
          </a:p>
        </c:rich>
      </c:tx>
      <c:layout>
        <c:manualLayout>
          <c:xMode val="edge"/>
          <c:yMode val="edge"/>
          <c:x val="0.25734031976046534"/>
          <c:y val="2.9683742512232127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spc="0" baseline="0">
              <a:solidFill>
                <a:schemeClr val="tx1">
                  <a:lumMod val="50000"/>
                </a:schemeClr>
              </a:solidFill>
              <a:latin typeface="+mn-lt"/>
              <a:ea typeface="+mn-ea"/>
              <a:cs typeface="+mn-cs"/>
            </a:defRPr>
          </a:pPr>
          <a:endParaRPr lang="pt-BR"/>
        </a:p>
      </c:txPr>
    </c:title>
    <c:autoTitleDeleted val="0"/>
    <c:plotArea>
      <c:layout>
        <c:manualLayout>
          <c:layoutTarget val="inner"/>
          <c:xMode val="edge"/>
          <c:yMode val="edge"/>
          <c:x val="5.4228701761624774E-2"/>
          <c:y val="3.0425836075037939E-2"/>
          <c:w val="0.92975965340576971"/>
          <c:h val="0.84739021178590657"/>
        </c:manualLayout>
      </c:layout>
      <c:lineChart>
        <c:grouping val="standard"/>
        <c:varyColors val="0"/>
        <c:ser>
          <c:idx val="0"/>
          <c:order val="0"/>
          <c:tx>
            <c:v>Língua Portuguesa</c:v>
          </c:tx>
          <c:spPr>
            <a:ln w="28575" cap="rnd">
              <a:solidFill>
                <a:srgbClr val="FFC000"/>
              </a:solidFill>
              <a:round/>
            </a:ln>
            <a:effectLst/>
          </c:spPr>
          <c:marker>
            <c:symbol val="none"/>
          </c:marker>
          <c:dPt>
            <c:idx val="5"/>
            <c:marker>
              <c:symbol val="none"/>
            </c:marker>
            <c:bubble3D val="0"/>
            <c:spPr>
              <a:ln w="28575" cap="rnd">
                <a:solidFill>
                  <a:schemeClr val="tx1">
                    <a:lumMod val="60000"/>
                    <a:lumOff val="40000"/>
                  </a:schemeClr>
                </a:solidFill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3-14B7-4E04-981D-F53E6D0B02B4}"/>
              </c:ext>
            </c:extLst>
          </c:dPt>
          <c:dPt>
            <c:idx val="6"/>
            <c:marker>
              <c:symbol val="none"/>
            </c:marker>
            <c:bubble3D val="0"/>
            <c:spPr>
              <a:ln w="28575" cap="rnd">
                <a:solidFill>
                  <a:schemeClr val="tx1">
                    <a:lumMod val="60000"/>
                    <a:lumOff val="40000"/>
                  </a:schemeClr>
                </a:solidFill>
                <a:prstDash val="dash"/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4-14B7-4E04-981D-F53E6D0B02B4}"/>
              </c:ext>
            </c:extLst>
          </c:dPt>
          <c:dPt>
            <c:idx val="7"/>
            <c:marker>
              <c:symbol val="none"/>
            </c:marker>
            <c:bubble3D val="0"/>
            <c:spPr>
              <a:ln w="28575" cap="rnd">
                <a:solidFill>
                  <a:schemeClr val="tx1">
                    <a:lumMod val="60000"/>
                    <a:lumOff val="40000"/>
                  </a:schemeClr>
                </a:solidFill>
                <a:prstDash val="dash"/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5-14B7-4E04-981D-F53E6D0B02B4}"/>
              </c:ext>
            </c:extLst>
          </c:dPt>
          <c:dLbls>
            <c:dLbl>
              <c:idx val="5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400" b="0" i="1" u="none" strike="noStrike" kern="1200" baseline="0">
                      <a:solidFill>
                        <a:schemeClr val="tx1">
                          <a:lumMod val="60000"/>
                          <a:lumOff val="40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pt-BR"/>
                </a:p>
              </c:txPr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3-14B7-4E04-981D-F53E6D0B02B4}"/>
                </c:ext>
              </c:extLst>
            </c:dLbl>
            <c:dLbl>
              <c:idx val="6"/>
              <c:tx>
                <c:rich>
                  <a:bodyPr/>
                  <a:lstStyle/>
                  <a:p>
                    <a:fld id="{65523759-B7BF-40D9-95F1-DD31975237AB}" type="VALUE">
                      <a:rPr lang="en-US" sz="900" b="0" i="1" u="none" strike="noStrike" kern="1200" baseline="0">
                        <a:solidFill>
                          <a:schemeClr val="tx1">
                            <a:lumMod val="60000"/>
                            <a:lumOff val="40000"/>
                          </a:schemeClr>
                        </a:solidFill>
                        <a:latin typeface="+mn-lt"/>
                        <a:ea typeface="+mn-ea"/>
                        <a:cs typeface="+mn-cs"/>
                      </a:rPr>
                      <a:pPr/>
                      <a:t>[VALOR]</a:t>
                    </a:fld>
                    <a:endParaRPr lang="pt-BR"/>
                  </a:p>
                </c:rich>
              </c:tx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4-14B7-4E04-981D-F53E6D0B02B4}"/>
                </c:ext>
              </c:extLst>
            </c:dLbl>
            <c:dLbl>
              <c:idx val="7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0"/>
                <a:lstStyle/>
                <a:p>
                  <a:pPr algn="ctr">
                    <a:defRPr lang="en-US" sz="1400" b="0" i="1" u="none" strike="noStrike" kern="1200" baseline="0">
                      <a:solidFill>
                        <a:schemeClr val="tx1">
                          <a:lumMod val="60000"/>
                          <a:lumOff val="40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pt-BR"/>
                </a:p>
              </c:txPr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5-14B7-4E04-981D-F53E6D0B02B4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1" i="0" u="none" strike="noStrike" kern="1200" baseline="0">
                    <a:solidFill>
                      <a:schemeClr val="tx1">
                        <a:lumMod val="5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BRASIL!$N$3:$N$10</c:f>
              <c:strCache>
                <c:ptCount val="8"/>
                <c:pt idx="0">
                  <c:v>2015</c:v>
                </c:pt>
                <c:pt idx="1">
                  <c:v>2017</c:v>
                </c:pt>
                <c:pt idx="2">
                  <c:v>2019</c:v>
                </c:pt>
                <c:pt idx="3">
                  <c:v>2021</c:v>
                </c:pt>
                <c:pt idx="4">
                  <c:v>2023</c:v>
                </c:pt>
                <c:pt idx="5">
                  <c:v>2025*</c:v>
                </c:pt>
                <c:pt idx="6">
                  <c:v>2029*</c:v>
                </c:pt>
                <c:pt idx="7">
                  <c:v>2034*</c:v>
                </c:pt>
              </c:strCache>
            </c:strRef>
          </c:cat>
          <c:val>
            <c:numRef>
              <c:f>BRASIL!$O$3:$O$10</c:f>
              <c:numCache>
                <c:formatCode>0%</c:formatCode>
                <c:ptCount val="8"/>
                <c:pt idx="0">
                  <c:v>0.44469999999999998</c:v>
                </c:pt>
                <c:pt idx="1">
                  <c:v>0.50170000000000003</c:v>
                </c:pt>
                <c:pt idx="2">
                  <c:v>0.51619999999999999</c:v>
                </c:pt>
                <c:pt idx="3">
                  <c:v>0.43809999999999999</c:v>
                </c:pt>
                <c:pt idx="4">
                  <c:v>0.49000000000000005</c:v>
                </c:pt>
                <c:pt idx="5">
                  <c:v>0.54190000000000005</c:v>
                </c:pt>
                <c:pt idx="6">
                  <c:v>0.61340000000000017</c:v>
                </c:pt>
                <c:pt idx="7">
                  <c:v>0.72065000000000012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14B7-4E04-981D-F53E6D0B02B4}"/>
            </c:ext>
          </c:extLst>
        </c:ser>
        <c:ser>
          <c:idx val="1"/>
          <c:order val="1"/>
          <c:tx>
            <c:v>Matemática</c:v>
          </c:tx>
          <c:spPr>
            <a:ln w="28575" cap="rnd">
              <a:solidFill>
                <a:schemeClr val="accent4"/>
              </a:solidFill>
              <a:round/>
            </a:ln>
            <a:effectLst/>
          </c:spPr>
          <c:marker>
            <c:symbol val="none"/>
          </c:marker>
          <c:dPt>
            <c:idx val="5"/>
            <c:marker>
              <c:symbol val="none"/>
            </c:marker>
            <c:bubble3D val="0"/>
            <c:spPr>
              <a:ln w="28575" cap="rnd">
                <a:solidFill>
                  <a:schemeClr val="tx1">
                    <a:lumMod val="60000"/>
                    <a:lumOff val="40000"/>
                  </a:schemeClr>
                </a:solidFill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6-14B7-4E04-981D-F53E6D0B02B4}"/>
              </c:ext>
            </c:extLst>
          </c:dPt>
          <c:dPt>
            <c:idx val="6"/>
            <c:marker>
              <c:symbol val="none"/>
            </c:marker>
            <c:bubble3D val="0"/>
            <c:spPr>
              <a:ln w="28575" cap="rnd">
                <a:solidFill>
                  <a:schemeClr val="tx1">
                    <a:lumMod val="60000"/>
                    <a:lumOff val="40000"/>
                  </a:schemeClr>
                </a:solidFill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7-14B7-4E04-981D-F53E6D0B02B4}"/>
              </c:ext>
            </c:extLst>
          </c:dPt>
          <c:dPt>
            <c:idx val="7"/>
            <c:marker>
              <c:symbol val="none"/>
            </c:marker>
            <c:bubble3D val="0"/>
            <c:spPr>
              <a:ln w="28575" cap="rnd">
                <a:solidFill>
                  <a:schemeClr val="tx1">
                    <a:lumMod val="60000"/>
                    <a:lumOff val="40000"/>
                  </a:schemeClr>
                </a:solidFill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8-14B7-4E04-981D-F53E6D0B02B4}"/>
              </c:ext>
            </c:extLst>
          </c:dPt>
          <c:dLbls>
            <c:dLbl>
              <c:idx val="5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400" b="0" i="1" u="none" strike="noStrike" kern="1200" baseline="0">
                      <a:solidFill>
                        <a:schemeClr val="tx1">
                          <a:lumMod val="60000"/>
                          <a:lumOff val="40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pt-BR"/>
                </a:p>
              </c:txPr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6-14B7-4E04-981D-F53E6D0B02B4}"/>
                </c:ext>
              </c:extLst>
            </c:dLbl>
            <c:dLbl>
              <c:idx val="6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0"/>
                <a:lstStyle/>
                <a:p>
                  <a:pPr algn="ctr">
                    <a:defRPr lang="en-US" sz="1400" b="0" i="1" u="none" strike="noStrike" kern="1200" baseline="0">
                      <a:solidFill>
                        <a:schemeClr val="tx1">
                          <a:lumMod val="60000"/>
                          <a:lumOff val="40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pt-BR"/>
                </a:p>
              </c:txPr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7-14B7-4E04-981D-F53E6D0B02B4}"/>
                </c:ext>
              </c:extLst>
            </c:dLbl>
            <c:dLbl>
              <c:idx val="7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0"/>
                <a:lstStyle/>
                <a:p>
                  <a:pPr algn="ctr">
                    <a:defRPr lang="en-US" sz="1400" b="0" i="1" u="none" strike="noStrike" kern="1200" baseline="0">
                      <a:solidFill>
                        <a:schemeClr val="tx1">
                          <a:lumMod val="60000"/>
                          <a:lumOff val="40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pt-BR"/>
                </a:p>
              </c:txPr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8-14B7-4E04-981D-F53E6D0B02B4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1" i="0" u="none" strike="noStrike" kern="1200" baseline="0">
                    <a:solidFill>
                      <a:schemeClr val="tx1">
                        <a:lumMod val="5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BRASIL!$N$3:$N$10</c:f>
              <c:strCache>
                <c:ptCount val="8"/>
                <c:pt idx="0">
                  <c:v>2015</c:v>
                </c:pt>
                <c:pt idx="1">
                  <c:v>2017</c:v>
                </c:pt>
                <c:pt idx="2">
                  <c:v>2019</c:v>
                </c:pt>
                <c:pt idx="3">
                  <c:v>2021</c:v>
                </c:pt>
                <c:pt idx="4">
                  <c:v>2023</c:v>
                </c:pt>
                <c:pt idx="5">
                  <c:v>2025*</c:v>
                </c:pt>
                <c:pt idx="6">
                  <c:v>2029*</c:v>
                </c:pt>
                <c:pt idx="7">
                  <c:v>2034*</c:v>
                </c:pt>
              </c:strCache>
            </c:strRef>
          </c:cat>
          <c:val>
            <c:numRef>
              <c:f>BRASIL!$P$3:$P$10</c:f>
              <c:numCache>
                <c:formatCode>General</c:formatCode>
                <c:ptCount val="8"/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14B7-4E04-981D-F53E6D0B02B4}"/>
            </c:ext>
          </c:extLst>
        </c:ser>
        <c:dLbls>
          <c:dLblPos val="t"/>
          <c:showLegendKey val="0"/>
          <c:showVal val="1"/>
          <c:showCatName val="0"/>
          <c:showSerName val="0"/>
          <c:showPercent val="0"/>
          <c:showBubbleSize val="0"/>
        </c:dLbls>
        <c:smooth val="0"/>
        <c:axId val="1811318543"/>
        <c:axId val="1811322863"/>
      </c:lineChart>
      <c:catAx>
        <c:axId val="1811318543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1811322863"/>
        <c:crosses val="autoZero"/>
        <c:auto val="1"/>
        <c:lblAlgn val="ctr"/>
        <c:lblOffset val="100"/>
        <c:noMultiLvlLbl val="0"/>
      </c:catAx>
      <c:valAx>
        <c:axId val="1811322863"/>
        <c:scaling>
          <c:orientation val="minMax"/>
          <c:max val="1"/>
        </c:scaling>
        <c:delete val="0"/>
        <c:axPos val="l"/>
        <c:numFmt formatCode="0%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811318543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bg1"/>
    </a:solidFill>
    <a:ln>
      <a:noFill/>
    </a:ln>
    <a:effectLst/>
  </c:spPr>
  <c:txPr>
    <a:bodyPr/>
    <a:lstStyle/>
    <a:p>
      <a:pPr>
        <a:defRPr>
          <a:solidFill>
            <a:schemeClr val="tx1">
              <a:lumMod val="50000"/>
            </a:schemeClr>
          </a:solidFill>
        </a:defRPr>
      </a:pPr>
      <a:endParaRPr lang="pt-BR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80" b="0" i="0" u="none" strike="noStrike" kern="1200" spc="0" baseline="0">
                <a:solidFill>
                  <a:schemeClr val="tx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pt-BR" dirty="0"/>
              <a:t>Estudantes em nível Adequado EF </a:t>
            </a:r>
            <a:r>
              <a:rPr lang="pt-BR" b="1" dirty="0"/>
              <a:t>- Anos Finais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80" b="0" i="0" u="none" strike="noStrike" kern="1200" spc="0" baseline="0">
              <a:solidFill>
                <a:schemeClr val="tx1">
                  <a:lumMod val="50000"/>
                </a:schemeClr>
              </a:solidFill>
              <a:latin typeface="+mn-lt"/>
              <a:ea typeface="+mn-ea"/>
              <a:cs typeface="+mn-cs"/>
            </a:defRPr>
          </a:pPr>
          <a:endParaRPr lang="pt-BR"/>
        </a:p>
      </c:txPr>
    </c:title>
    <c:autoTitleDeleted val="0"/>
    <c:plotArea>
      <c:layout>
        <c:manualLayout>
          <c:layoutTarget val="inner"/>
          <c:xMode val="edge"/>
          <c:yMode val="edge"/>
          <c:x val="6.1234398553749056E-2"/>
          <c:y val="5.1974983052630014E-2"/>
          <c:w val="0.92220592859995376"/>
          <c:h val="0.83699745189290409"/>
        </c:manualLayout>
      </c:layout>
      <c:lineChart>
        <c:grouping val="standard"/>
        <c:varyColors val="0"/>
        <c:ser>
          <c:idx val="0"/>
          <c:order val="0"/>
          <c:tx>
            <c:v>Língua Portuguesa</c:v>
          </c:tx>
          <c:spPr>
            <a:ln w="28575" cap="rnd">
              <a:solidFill>
                <a:srgbClr val="FFC000"/>
              </a:solidFill>
              <a:round/>
            </a:ln>
            <a:effectLst/>
          </c:spPr>
          <c:marker>
            <c:symbol val="none"/>
          </c:marker>
          <c:dPt>
            <c:idx val="5"/>
            <c:marker>
              <c:symbol val="none"/>
            </c:marker>
            <c:bubble3D val="0"/>
            <c:spPr>
              <a:ln w="28575" cap="rnd">
                <a:solidFill>
                  <a:schemeClr val="tx1">
                    <a:lumMod val="60000"/>
                    <a:lumOff val="40000"/>
                  </a:schemeClr>
                </a:solidFill>
                <a:prstDash val="dash"/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2-A7C7-4E9B-9ED3-855D790C24AE}"/>
              </c:ext>
            </c:extLst>
          </c:dPt>
          <c:dPt>
            <c:idx val="6"/>
            <c:marker>
              <c:symbol val="none"/>
            </c:marker>
            <c:bubble3D val="0"/>
            <c:spPr>
              <a:ln w="28575" cap="rnd">
                <a:solidFill>
                  <a:schemeClr val="tx1">
                    <a:lumMod val="60000"/>
                    <a:lumOff val="40000"/>
                  </a:schemeClr>
                </a:solidFill>
                <a:prstDash val="dash"/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3-A7C7-4E9B-9ED3-855D790C24AE}"/>
              </c:ext>
            </c:extLst>
          </c:dPt>
          <c:dPt>
            <c:idx val="7"/>
            <c:marker>
              <c:symbol val="none"/>
            </c:marker>
            <c:bubble3D val="0"/>
            <c:spPr>
              <a:ln w="28575" cap="rnd">
                <a:solidFill>
                  <a:schemeClr val="tx1">
                    <a:lumMod val="60000"/>
                    <a:lumOff val="40000"/>
                  </a:schemeClr>
                </a:solidFill>
                <a:prstDash val="dash"/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4-A7C7-4E9B-9ED3-855D790C24AE}"/>
              </c:ext>
            </c:extLst>
          </c:dPt>
          <c:dLbls>
            <c:dLbl>
              <c:idx val="5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400" b="0" i="1" u="none" strike="noStrike" kern="1200" baseline="0">
                      <a:solidFill>
                        <a:schemeClr val="tx1">
                          <a:lumMod val="7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pt-BR"/>
                </a:p>
              </c:txPr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2-A7C7-4E9B-9ED3-855D790C24AE}"/>
                </c:ext>
              </c:extLst>
            </c:dLbl>
            <c:dLbl>
              <c:idx val="6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0"/>
                <a:lstStyle/>
                <a:p>
                  <a:pPr algn="ctr">
                    <a:defRPr lang="en-US" sz="1400" b="0" i="1" u="none" strike="noStrike" kern="1200" baseline="0">
                      <a:solidFill>
                        <a:schemeClr val="tx1">
                          <a:lumMod val="7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pt-BR"/>
                </a:p>
              </c:txPr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3-A7C7-4E9B-9ED3-855D790C24AE}"/>
                </c:ext>
              </c:extLst>
            </c:dLbl>
            <c:dLbl>
              <c:idx val="7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0"/>
                <a:lstStyle/>
                <a:p>
                  <a:pPr algn="ctr">
                    <a:defRPr lang="en-US" sz="1400" b="0" i="1" u="none" strike="noStrike" kern="1200" baseline="0">
                      <a:solidFill>
                        <a:schemeClr val="tx1">
                          <a:lumMod val="7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pt-BR"/>
                </a:p>
              </c:txPr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4-A7C7-4E9B-9ED3-855D790C24AE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1" i="0" u="none" strike="noStrike" kern="1200" baseline="0">
                    <a:solidFill>
                      <a:schemeClr val="tx1">
                        <a:lumMod val="5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BRASIL!$N$11:$N$18</c:f>
              <c:strCache>
                <c:ptCount val="8"/>
                <c:pt idx="0">
                  <c:v>2015</c:v>
                </c:pt>
                <c:pt idx="1">
                  <c:v>2017</c:v>
                </c:pt>
                <c:pt idx="2">
                  <c:v>2019</c:v>
                </c:pt>
                <c:pt idx="3">
                  <c:v>2021</c:v>
                </c:pt>
                <c:pt idx="4">
                  <c:v>2023</c:v>
                </c:pt>
                <c:pt idx="5">
                  <c:v>2025*</c:v>
                </c:pt>
                <c:pt idx="6">
                  <c:v>2029*</c:v>
                </c:pt>
                <c:pt idx="7">
                  <c:v>2034*</c:v>
                </c:pt>
              </c:strCache>
            </c:strRef>
          </c:cat>
          <c:val>
            <c:numRef>
              <c:f>BRASIL!$O$11:$O$18</c:f>
              <c:numCache>
                <c:formatCode>0%</c:formatCode>
                <c:ptCount val="8"/>
                <c:pt idx="0">
                  <c:v>0.20929999999999999</c:v>
                </c:pt>
                <c:pt idx="1">
                  <c:v>0.24630000000000002</c:v>
                </c:pt>
                <c:pt idx="2">
                  <c:v>0.27160000000000001</c:v>
                </c:pt>
                <c:pt idx="3">
                  <c:v>0.25114999999999998</c:v>
                </c:pt>
                <c:pt idx="4">
                  <c:v>0.26</c:v>
                </c:pt>
                <c:pt idx="5">
                  <c:v>0.27765000000000001</c:v>
                </c:pt>
                <c:pt idx="6">
                  <c:v>0.33995000000000003</c:v>
                </c:pt>
                <c:pt idx="7">
                  <c:v>0.43340000000000006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A7C7-4E9B-9ED3-855D790C24AE}"/>
            </c:ext>
          </c:extLst>
        </c:ser>
        <c:ser>
          <c:idx val="1"/>
          <c:order val="1"/>
          <c:tx>
            <c:v>Matemática</c:v>
          </c:tx>
          <c:spPr>
            <a:ln w="28575" cap="rnd">
              <a:solidFill>
                <a:schemeClr val="accent1">
                  <a:lumMod val="60000"/>
                  <a:lumOff val="40000"/>
                </a:schemeClr>
              </a:solidFill>
              <a:round/>
            </a:ln>
            <a:effectLst/>
          </c:spPr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5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BRASIL!$N$11:$N$18</c:f>
              <c:strCache>
                <c:ptCount val="8"/>
                <c:pt idx="0">
                  <c:v>2015</c:v>
                </c:pt>
                <c:pt idx="1">
                  <c:v>2017</c:v>
                </c:pt>
                <c:pt idx="2">
                  <c:v>2019</c:v>
                </c:pt>
                <c:pt idx="3">
                  <c:v>2021</c:v>
                </c:pt>
                <c:pt idx="4">
                  <c:v>2023</c:v>
                </c:pt>
                <c:pt idx="5">
                  <c:v>2025*</c:v>
                </c:pt>
                <c:pt idx="6">
                  <c:v>2029*</c:v>
                </c:pt>
                <c:pt idx="7">
                  <c:v>2034*</c:v>
                </c:pt>
              </c:strCache>
            </c:strRef>
          </c:cat>
          <c:val>
            <c:numRef>
              <c:f>BRASIL!$P$11:$P$18</c:f>
              <c:numCache>
                <c:formatCode>General</c:formatCode>
                <c:ptCount val="8"/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A7C7-4E9B-9ED3-855D790C24AE}"/>
            </c:ext>
          </c:extLst>
        </c:ser>
        <c:dLbls>
          <c:dLblPos val="t"/>
          <c:showLegendKey val="0"/>
          <c:showVal val="1"/>
          <c:showCatName val="0"/>
          <c:showSerName val="0"/>
          <c:showPercent val="0"/>
          <c:showBubbleSize val="0"/>
        </c:dLbls>
        <c:smooth val="0"/>
        <c:axId val="1811318543"/>
        <c:axId val="1811322863"/>
      </c:lineChart>
      <c:catAx>
        <c:axId val="1811318543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1811322863"/>
        <c:crosses val="autoZero"/>
        <c:auto val="1"/>
        <c:lblAlgn val="ctr"/>
        <c:lblOffset val="100"/>
        <c:noMultiLvlLbl val="0"/>
      </c:catAx>
      <c:valAx>
        <c:axId val="1811322863"/>
        <c:scaling>
          <c:orientation val="minMax"/>
          <c:max val="1"/>
        </c:scaling>
        <c:delete val="0"/>
        <c:axPos val="l"/>
        <c:numFmt formatCode="0%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811318543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bg1"/>
    </a:solidFill>
    <a:ln>
      <a:noFill/>
    </a:ln>
    <a:effectLst/>
  </c:spPr>
  <c:txPr>
    <a:bodyPr/>
    <a:lstStyle/>
    <a:p>
      <a:pPr>
        <a:defRPr sz="1400">
          <a:solidFill>
            <a:schemeClr val="tx1">
              <a:lumMod val="50000"/>
            </a:schemeClr>
          </a:solidFill>
        </a:defRPr>
      </a:pPr>
      <a:endParaRPr lang="pt-BR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80" b="0" i="0" u="none" strike="noStrike" kern="1200" spc="0" baseline="0">
                <a:solidFill>
                  <a:schemeClr val="tx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pt-BR" dirty="0"/>
              <a:t>Estudantes em nível Adequado</a:t>
            </a:r>
            <a:r>
              <a:rPr lang="pt-BR" baseline="0" dirty="0"/>
              <a:t> </a:t>
            </a:r>
            <a:r>
              <a:rPr lang="pt-BR" b="1" baseline="0" dirty="0"/>
              <a:t>- </a:t>
            </a:r>
            <a:r>
              <a:rPr lang="pt-BR" b="1" dirty="0"/>
              <a:t>Ensino Médio</a:t>
            </a:r>
          </a:p>
        </c:rich>
      </c:tx>
      <c:layout>
        <c:manualLayout>
          <c:xMode val="edge"/>
          <c:yMode val="edge"/>
          <c:x val="0.23038096324747584"/>
          <c:y val="0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80" b="0" i="0" u="none" strike="noStrike" kern="1200" spc="0" baseline="0">
              <a:solidFill>
                <a:schemeClr val="tx1">
                  <a:lumMod val="50000"/>
                </a:schemeClr>
              </a:solidFill>
              <a:latin typeface="+mn-lt"/>
              <a:ea typeface="+mn-ea"/>
              <a:cs typeface="+mn-cs"/>
            </a:defRPr>
          </a:pPr>
          <a:endParaRPr lang="pt-BR"/>
        </a:p>
      </c:txPr>
    </c:title>
    <c:autoTitleDeleted val="0"/>
    <c:plotArea>
      <c:layout>
        <c:manualLayout>
          <c:layoutTarget val="inner"/>
          <c:xMode val="edge"/>
          <c:yMode val="edge"/>
          <c:x val="6.325745215354156E-2"/>
          <c:y val="5.1974983052630014E-2"/>
          <c:w val="0.92032693508289065"/>
          <c:h val="0.83699745189290409"/>
        </c:manualLayout>
      </c:layout>
      <c:lineChart>
        <c:grouping val="standard"/>
        <c:varyColors val="0"/>
        <c:ser>
          <c:idx val="0"/>
          <c:order val="0"/>
          <c:tx>
            <c:v>Língua Portuguesa</c:v>
          </c:tx>
          <c:spPr>
            <a:ln w="28575" cap="rnd">
              <a:solidFill>
                <a:srgbClr val="FFC000"/>
              </a:solidFill>
              <a:round/>
            </a:ln>
            <a:effectLst/>
          </c:spPr>
          <c:marker>
            <c:symbol val="none"/>
          </c:marker>
          <c:dPt>
            <c:idx val="5"/>
            <c:marker>
              <c:symbol val="none"/>
            </c:marker>
            <c:bubble3D val="0"/>
            <c:spPr>
              <a:ln w="28575" cap="rnd">
                <a:solidFill>
                  <a:schemeClr val="tx1">
                    <a:lumMod val="60000"/>
                    <a:lumOff val="40000"/>
                  </a:schemeClr>
                </a:solidFill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2-9A5E-456B-B967-70FB8B459A4B}"/>
              </c:ext>
            </c:extLst>
          </c:dPt>
          <c:dPt>
            <c:idx val="6"/>
            <c:marker>
              <c:symbol val="none"/>
            </c:marker>
            <c:bubble3D val="0"/>
            <c:spPr>
              <a:ln w="28575" cap="rnd">
                <a:solidFill>
                  <a:schemeClr val="tx1">
                    <a:lumMod val="60000"/>
                    <a:lumOff val="40000"/>
                  </a:schemeClr>
                </a:solidFill>
                <a:prstDash val="dash"/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3-9A5E-456B-B967-70FB8B459A4B}"/>
              </c:ext>
            </c:extLst>
          </c:dPt>
          <c:dPt>
            <c:idx val="7"/>
            <c:marker>
              <c:symbol val="none"/>
            </c:marker>
            <c:bubble3D val="0"/>
            <c:spPr>
              <a:ln w="28575" cap="rnd">
                <a:solidFill>
                  <a:schemeClr val="tx1">
                    <a:lumMod val="60000"/>
                    <a:lumOff val="40000"/>
                  </a:schemeClr>
                </a:solidFill>
                <a:prstDash val="dash"/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4-9A5E-456B-B967-70FB8B459A4B}"/>
              </c:ext>
            </c:extLst>
          </c:dPt>
          <c:dLbls>
            <c:dLbl>
              <c:idx val="5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400" b="0" i="1" u="none" strike="noStrike" kern="1200" baseline="0">
                      <a:solidFill>
                        <a:schemeClr val="tx1">
                          <a:lumMod val="60000"/>
                          <a:lumOff val="40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pt-BR"/>
                </a:p>
              </c:txPr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2-9A5E-456B-B967-70FB8B459A4B}"/>
                </c:ext>
              </c:extLst>
            </c:dLbl>
            <c:dLbl>
              <c:idx val="6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0"/>
                <a:lstStyle/>
                <a:p>
                  <a:pPr algn="ctr">
                    <a:defRPr lang="en-US" sz="1400" b="0" i="1" u="none" strike="noStrike" kern="1200" baseline="0">
                      <a:solidFill>
                        <a:schemeClr val="tx1">
                          <a:lumMod val="60000"/>
                          <a:lumOff val="40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pt-BR"/>
                </a:p>
              </c:txPr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3-9A5E-456B-B967-70FB8B459A4B}"/>
                </c:ext>
              </c:extLst>
            </c:dLbl>
            <c:dLbl>
              <c:idx val="7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0"/>
                <a:lstStyle/>
                <a:p>
                  <a:pPr algn="ctr">
                    <a:defRPr lang="en-US" sz="1400" b="0" i="1" u="none" strike="noStrike" kern="1200" baseline="0">
                      <a:solidFill>
                        <a:schemeClr val="tx1">
                          <a:lumMod val="60000"/>
                          <a:lumOff val="40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pt-BR"/>
                </a:p>
              </c:txPr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4-9A5E-456B-B967-70FB8B459A4B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1" i="0" u="none" strike="noStrike" kern="1200" baseline="0">
                    <a:solidFill>
                      <a:schemeClr val="tx1">
                        <a:lumMod val="5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BRASIL!$N$19:$N$26</c:f>
              <c:strCache>
                <c:ptCount val="8"/>
                <c:pt idx="1">
                  <c:v>2017</c:v>
                </c:pt>
                <c:pt idx="2">
                  <c:v>2019</c:v>
                </c:pt>
                <c:pt idx="3">
                  <c:v>2021</c:v>
                </c:pt>
                <c:pt idx="4">
                  <c:v>2023</c:v>
                </c:pt>
                <c:pt idx="5">
                  <c:v>2025*</c:v>
                </c:pt>
                <c:pt idx="6">
                  <c:v>2029*</c:v>
                </c:pt>
                <c:pt idx="7">
                  <c:v>2034*</c:v>
                </c:pt>
              </c:strCache>
            </c:strRef>
          </c:cat>
          <c:val>
            <c:numRef>
              <c:f>BRASIL!$O$19:$O$26</c:f>
              <c:numCache>
                <c:formatCode>0%</c:formatCode>
                <c:ptCount val="8"/>
                <c:pt idx="0">
                  <c:v>0.1275</c:v>
                </c:pt>
                <c:pt idx="1">
                  <c:v>0.1472</c:v>
                </c:pt>
                <c:pt idx="2">
                  <c:v>0.20180000000000001</c:v>
                </c:pt>
                <c:pt idx="3">
                  <c:v>0.1812</c:v>
                </c:pt>
                <c:pt idx="4">
                  <c:v>0.185</c:v>
                </c:pt>
                <c:pt idx="5">
                  <c:v>0.20180000000000001</c:v>
                </c:pt>
                <c:pt idx="6">
                  <c:v>0.27610000000000001</c:v>
                </c:pt>
                <c:pt idx="7">
                  <c:v>0.38755000000000006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9A5E-456B-B967-70FB8B459A4B}"/>
            </c:ext>
          </c:extLst>
        </c:ser>
        <c:ser>
          <c:idx val="1"/>
          <c:order val="1"/>
          <c:tx>
            <c:v>Matemática</c:v>
          </c:tx>
          <c:spPr>
            <a:ln w="28575" cap="rnd">
              <a:solidFill>
                <a:schemeClr val="accent4"/>
              </a:solidFill>
              <a:round/>
            </a:ln>
            <a:effectLst/>
          </c:spPr>
          <c:marker>
            <c:symbol val="none"/>
          </c:marker>
          <c:dLbls>
            <c:dLbl>
              <c:idx val="5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400" b="0" i="1" u="none" strike="noStrike" kern="1200" baseline="0">
                      <a:solidFill>
                        <a:schemeClr val="tx1">
                          <a:lumMod val="60000"/>
                          <a:lumOff val="40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pt-BR"/>
                </a:p>
              </c:txPr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5-9A5E-456B-B967-70FB8B459A4B}"/>
                </c:ext>
              </c:extLst>
            </c:dLbl>
            <c:dLbl>
              <c:idx val="6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400" b="0" i="1" u="none" strike="noStrike" kern="1200" baseline="0">
                      <a:solidFill>
                        <a:schemeClr val="tx1">
                          <a:lumMod val="60000"/>
                          <a:lumOff val="40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pt-BR"/>
                </a:p>
              </c:txPr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6-9A5E-456B-B967-70FB8B459A4B}"/>
                </c:ext>
              </c:extLst>
            </c:dLbl>
            <c:dLbl>
              <c:idx val="7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400" b="0" i="1" u="none" strike="noStrike" kern="1200" baseline="0">
                      <a:solidFill>
                        <a:schemeClr val="tx1">
                          <a:lumMod val="60000"/>
                          <a:lumOff val="40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pt-BR"/>
                </a:p>
              </c:txPr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7-9A5E-456B-B967-70FB8B459A4B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1" i="0" u="none" strike="noStrike" kern="1200" baseline="0">
                    <a:solidFill>
                      <a:schemeClr val="tx1">
                        <a:lumMod val="5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BRASIL!$N$19:$N$26</c:f>
              <c:strCache>
                <c:ptCount val="8"/>
                <c:pt idx="1">
                  <c:v>2017</c:v>
                </c:pt>
                <c:pt idx="2">
                  <c:v>2019</c:v>
                </c:pt>
                <c:pt idx="3">
                  <c:v>2021</c:v>
                </c:pt>
                <c:pt idx="4">
                  <c:v>2023</c:v>
                </c:pt>
                <c:pt idx="5">
                  <c:v>2025*</c:v>
                </c:pt>
                <c:pt idx="6">
                  <c:v>2029*</c:v>
                </c:pt>
                <c:pt idx="7">
                  <c:v>2034*</c:v>
                </c:pt>
              </c:strCache>
            </c:strRef>
          </c:cat>
          <c:val>
            <c:numRef>
              <c:f>BRASIL!$P$19:$P$26</c:f>
              <c:numCache>
                <c:formatCode>General</c:formatCode>
                <c:ptCount val="8"/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9A5E-456B-B967-70FB8B459A4B}"/>
            </c:ext>
          </c:extLst>
        </c:ser>
        <c:dLbls>
          <c:dLblPos val="t"/>
          <c:showLegendKey val="0"/>
          <c:showVal val="1"/>
          <c:showCatName val="0"/>
          <c:showSerName val="0"/>
          <c:showPercent val="0"/>
          <c:showBubbleSize val="0"/>
        </c:dLbls>
        <c:smooth val="0"/>
        <c:axId val="1811318543"/>
        <c:axId val="1811322863"/>
      </c:lineChart>
      <c:catAx>
        <c:axId val="1811318543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1811322863"/>
        <c:crosses val="autoZero"/>
        <c:auto val="1"/>
        <c:lblAlgn val="ctr"/>
        <c:lblOffset val="100"/>
        <c:noMultiLvlLbl val="0"/>
      </c:catAx>
      <c:valAx>
        <c:axId val="1811322863"/>
        <c:scaling>
          <c:orientation val="minMax"/>
          <c:max val="1"/>
        </c:scaling>
        <c:delete val="0"/>
        <c:axPos val="l"/>
        <c:numFmt formatCode="0%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0" i="0" u="none" strike="noStrike" kern="1200" baseline="0">
                <a:solidFill>
                  <a:schemeClr val="tx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811318543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bg1"/>
    </a:solidFill>
    <a:ln>
      <a:noFill/>
    </a:ln>
    <a:effectLst/>
  </c:spPr>
  <c:txPr>
    <a:bodyPr/>
    <a:lstStyle/>
    <a:p>
      <a:pPr>
        <a:defRPr sz="1400">
          <a:solidFill>
            <a:schemeClr val="tx1">
              <a:lumMod val="50000"/>
            </a:schemeClr>
          </a:solidFill>
        </a:defRPr>
      </a:pPr>
      <a:endParaRPr lang="pt-BR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rgbClr val="6DC34E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5400000" vert="horz"/>
              <a:lstStyle/>
              <a:p>
                <a:pPr>
                  <a:defRPr sz="1050" b="1">
                    <a:solidFill>
                      <a:schemeClr val="bg1"/>
                    </a:solidFill>
                  </a:defRPr>
                </a:pPr>
                <a:endParaRPr lang="pt-BR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rect">
                    <a:avLst/>
                  </a:prstGeom>
                </c15:spPr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'EJA '!$B$7:$B$23</c:f>
              <c:numCache>
                <c:formatCode>General</c:formatCode>
                <c:ptCount val="17"/>
                <c:pt idx="0">
                  <c:v>2006</c:v>
                </c:pt>
                <c:pt idx="1">
                  <c:v>2007</c:v>
                </c:pt>
                <c:pt idx="2">
                  <c:v>2008</c:v>
                </c:pt>
                <c:pt idx="3">
                  <c:v>2009</c:v>
                </c:pt>
                <c:pt idx="4">
                  <c:v>2010</c:v>
                </c:pt>
                <c:pt idx="5">
                  <c:v>2011</c:v>
                </c:pt>
                <c:pt idx="6">
                  <c:v>2012</c:v>
                </c:pt>
                <c:pt idx="7">
                  <c:v>2013</c:v>
                </c:pt>
                <c:pt idx="8">
                  <c:v>2014</c:v>
                </c:pt>
                <c:pt idx="9">
                  <c:v>2015</c:v>
                </c:pt>
                <c:pt idx="10">
                  <c:v>2016</c:v>
                </c:pt>
                <c:pt idx="11">
                  <c:v>2017</c:v>
                </c:pt>
                <c:pt idx="12">
                  <c:v>2018</c:v>
                </c:pt>
                <c:pt idx="13">
                  <c:v>2019</c:v>
                </c:pt>
                <c:pt idx="14">
                  <c:v>2020</c:v>
                </c:pt>
                <c:pt idx="15">
                  <c:v>2021</c:v>
                </c:pt>
                <c:pt idx="16">
                  <c:v>2022</c:v>
                </c:pt>
              </c:numCache>
            </c:numRef>
          </c:cat>
          <c:val>
            <c:numRef>
              <c:f>'EJA '!$C$7:$C$23</c:f>
              <c:numCache>
                <c:formatCode>#,##0</c:formatCode>
                <c:ptCount val="17"/>
                <c:pt idx="0">
                  <c:v>5616291</c:v>
                </c:pt>
                <c:pt idx="1">
                  <c:v>4985338</c:v>
                </c:pt>
                <c:pt idx="2">
                  <c:v>4945424</c:v>
                </c:pt>
                <c:pt idx="3">
                  <c:v>4661332</c:v>
                </c:pt>
                <c:pt idx="4">
                  <c:v>4287234</c:v>
                </c:pt>
                <c:pt idx="5">
                  <c:v>4046169</c:v>
                </c:pt>
                <c:pt idx="6">
                  <c:v>3906877</c:v>
                </c:pt>
                <c:pt idx="7">
                  <c:v>3772670</c:v>
                </c:pt>
                <c:pt idx="8">
                  <c:v>3592908</c:v>
                </c:pt>
                <c:pt idx="9">
                  <c:v>3491869</c:v>
                </c:pt>
                <c:pt idx="10">
                  <c:v>3482174</c:v>
                </c:pt>
                <c:pt idx="11">
                  <c:v>3598716</c:v>
                </c:pt>
                <c:pt idx="12">
                  <c:v>3545988</c:v>
                </c:pt>
                <c:pt idx="13">
                  <c:v>3273668</c:v>
                </c:pt>
                <c:pt idx="14">
                  <c:v>3002749</c:v>
                </c:pt>
                <c:pt idx="15">
                  <c:v>2962322</c:v>
                </c:pt>
                <c:pt idx="16">
                  <c:v>2774428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5BA-4FE5-81B5-216EDCAA5141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44"/>
        <c:axId val="477316304"/>
        <c:axId val="477307568"/>
      </c:barChart>
      <c:catAx>
        <c:axId val="47731630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vert="horz"/>
          <a:lstStyle/>
          <a:p>
            <a:pPr>
              <a:defRPr/>
            </a:pPr>
            <a:endParaRPr lang="pt-BR"/>
          </a:p>
        </c:txPr>
        <c:crossAx val="477307568"/>
        <c:crosses val="autoZero"/>
        <c:auto val="1"/>
        <c:lblAlgn val="ctr"/>
        <c:lblOffset val="100"/>
        <c:noMultiLvlLbl val="0"/>
      </c:catAx>
      <c:valAx>
        <c:axId val="477307568"/>
        <c:scaling>
          <c:orientation val="minMax"/>
        </c:scaling>
        <c:delete val="1"/>
        <c:axPos val="l"/>
        <c:numFmt formatCode="#,##0" sourceLinked="1"/>
        <c:majorTickMark val="none"/>
        <c:minorTickMark val="none"/>
        <c:tickLblPos val="nextTo"/>
        <c:crossAx val="47731630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>
          <a:latin typeface="Source Sans Pro" panose="020B0503030403020204" pitchFamily="34" charset="0"/>
          <a:ea typeface="Source Sans Pro" panose="020B0503030403020204" pitchFamily="34" charset="0"/>
        </a:defRPr>
      </a:pPr>
      <a:endParaRPr lang="pt-BR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2.623104727033751E-2"/>
          <c:y val="2.5021039004474079E-2"/>
          <c:w val="0.94753790545932493"/>
          <c:h val="0.7494766493603821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Planilha1!$B$1</c:f>
              <c:strCache>
                <c:ptCount val="1"/>
                <c:pt idx="0">
                  <c:v>Série 1</c:v>
                </c:pt>
              </c:strCache>
            </c:strRef>
          </c:tx>
          <c:spPr>
            <a:solidFill>
              <a:srgbClr val="227C47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227C47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69D4-441D-AA0C-6C6FF63809F4}"/>
              </c:ext>
            </c:extLst>
          </c:dPt>
          <c:dPt>
            <c:idx val="1"/>
            <c:invertIfNegative val="0"/>
            <c:bubble3D val="0"/>
            <c:spPr>
              <a:solidFill>
                <a:srgbClr val="CC342A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69D4-441D-AA0C-6C6FF63809F4}"/>
              </c:ext>
            </c:extLst>
          </c:dPt>
          <c:dLbls>
            <c:dLbl>
              <c:idx val="3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C6CC-4B00-AB1D-1F0097F4F385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Planilha1!$A$2:$A$3</c:f>
              <c:strCache>
                <c:ptCount val="2"/>
                <c:pt idx="0">
                  <c:v>População +18 anos sem EB</c:v>
                </c:pt>
                <c:pt idx="1">
                  <c:v>Matrículas na EJA 2022</c:v>
                </c:pt>
              </c:strCache>
            </c:strRef>
          </c:cat>
          <c:val>
            <c:numRef>
              <c:f>Planilha1!$B$2:$B$3</c:f>
              <c:numCache>
                <c:formatCode>#,##0</c:formatCode>
                <c:ptCount val="2"/>
                <c:pt idx="0">
                  <c:v>66405601</c:v>
                </c:pt>
                <c:pt idx="1">
                  <c:v>2774428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69D4-441D-AA0C-6C6FF63809F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75075535"/>
        <c:axId val="75076015"/>
      </c:barChart>
      <c:catAx>
        <c:axId val="75075535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75076015"/>
        <c:crosses val="autoZero"/>
        <c:auto val="1"/>
        <c:lblAlgn val="ctr"/>
        <c:lblOffset val="100"/>
        <c:noMultiLvlLbl val="0"/>
      </c:catAx>
      <c:valAx>
        <c:axId val="75076015"/>
        <c:scaling>
          <c:orientation val="minMax"/>
        </c:scaling>
        <c:delete val="1"/>
        <c:axPos val="l"/>
        <c:numFmt formatCode="#,##0" sourceLinked="1"/>
        <c:majorTickMark val="none"/>
        <c:minorTickMark val="none"/>
        <c:tickLblPos val="nextTo"/>
        <c:crossAx val="75075535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pt-BR"/>
    </a:p>
  </c:txPr>
  <c:externalData r:id="rId3">
    <c:autoUpdate val="0"/>
  </c:externalData>
  <c:userShapes r:id="rId4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Atingimento das Metas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t-BR"/>
        </a:p>
      </c:txPr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'Ordenado (2)'!$C$1</c:f>
              <c:strCache>
                <c:ptCount val="1"/>
                <c:pt idx="0">
                  <c:v>Atingimento</c:v>
                </c:pt>
              </c:strCache>
            </c:strRef>
          </c:tx>
          <c:spPr>
            <a:solidFill>
              <a:srgbClr val="0070C0"/>
            </a:solidFill>
            <a:ln>
              <a:noFill/>
            </a:ln>
            <a:effectLst/>
          </c:spPr>
          <c:invertIfNegative val="0"/>
          <c:dLbls>
            <c:dLbl>
              <c:idx val="38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3B9A-4BC6-9339-ACFD7D6BA032}"/>
                </c:ext>
              </c:extLst>
            </c:dLbl>
            <c:dLbl>
              <c:idx val="39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3B9A-4BC6-9339-ACFD7D6BA032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'Ordenado (2)'!$B$2:$B$46</c:f>
              <c:strCache>
                <c:ptCount val="45"/>
                <c:pt idx="0">
                  <c:v>Meta 20 A</c:v>
                </c:pt>
                <c:pt idx="1">
                  <c:v>Meta 19 F</c:v>
                </c:pt>
                <c:pt idx="2">
                  <c:v>Meta 19 E</c:v>
                </c:pt>
                <c:pt idx="3">
                  <c:v>Meta 19 D</c:v>
                </c:pt>
                <c:pt idx="4">
                  <c:v>Meta 19 C</c:v>
                </c:pt>
                <c:pt idx="5">
                  <c:v>Meta 19 B</c:v>
                </c:pt>
                <c:pt idx="6">
                  <c:v>Meta 19 A</c:v>
                </c:pt>
                <c:pt idx="7">
                  <c:v>Meta 18 H</c:v>
                </c:pt>
                <c:pt idx="8">
                  <c:v>Meta 18 G</c:v>
                </c:pt>
                <c:pt idx="9">
                  <c:v>Meta 18 F</c:v>
                </c:pt>
                <c:pt idx="10">
                  <c:v>Meta 18 E</c:v>
                </c:pt>
                <c:pt idx="11">
                  <c:v>Meta 18 D</c:v>
                </c:pt>
                <c:pt idx="12">
                  <c:v>Meta 18 C</c:v>
                </c:pt>
                <c:pt idx="13">
                  <c:v>Meta 18 B</c:v>
                </c:pt>
                <c:pt idx="14">
                  <c:v>Meta 18 A</c:v>
                </c:pt>
                <c:pt idx="15">
                  <c:v>Meta 17 A</c:v>
                </c:pt>
                <c:pt idx="16">
                  <c:v>Meta 16 B</c:v>
                </c:pt>
                <c:pt idx="17">
                  <c:v>Meta 16 A</c:v>
                </c:pt>
                <c:pt idx="18">
                  <c:v>Meta 15 D</c:v>
                </c:pt>
                <c:pt idx="19">
                  <c:v>Meta 15 C</c:v>
                </c:pt>
                <c:pt idx="20">
                  <c:v>Meta 15 B</c:v>
                </c:pt>
                <c:pt idx="21">
                  <c:v>Meta 15 A</c:v>
                </c:pt>
                <c:pt idx="22">
                  <c:v>Meta 11 B</c:v>
                </c:pt>
                <c:pt idx="23">
                  <c:v>Meta 11 A</c:v>
                </c:pt>
                <c:pt idx="24">
                  <c:v>Meta 10 A</c:v>
                </c:pt>
                <c:pt idx="25">
                  <c:v>Meta 9 B</c:v>
                </c:pt>
                <c:pt idx="26">
                  <c:v>Meta 9 A</c:v>
                </c:pt>
                <c:pt idx="27">
                  <c:v>Meta 8 D</c:v>
                </c:pt>
                <c:pt idx="28">
                  <c:v>Meta 8 C</c:v>
                </c:pt>
                <c:pt idx="29">
                  <c:v>Meta 8 B</c:v>
                </c:pt>
                <c:pt idx="30">
                  <c:v>Meta 8 A</c:v>
                </c:pt>
                <c:pt idx="31">
                  <c:v>Meta 7 C</c:v>
                </c:pt>
                <c:pt idx="32">
                  <c:v>Meta 7 B</c:v>
                </c:pt>
                <c:pt idx="33">
                  <c:v>Meta 7 A</c:v>
                </c:pt>
                <c:pt idx="34">
                  <c:v>Meta 6 B</c:v>
                </c:pt>
                <c:pt idx="35">
                  <c:v>Meta 6 A</c:v>
                </c:pt>
                <c:pt idx="36">
                  <c:v>Meta 5 B</c:v>
                </c:pt>
                <c:pt idx="37">
                  <c:v>Meta 5 A</c:v>
                </c:pt>
                <c:pt idx="38">
                  <c:v>Meta 4 A</c:v>
                </c:pt>
                <c:pt idx="39">
                  <c:v>Meta 3 B</c:v>
                </c:pt>
                <c:pt idx="40">
                  <c:v>Meta 3 A</c:v>
                </c:pt>
                <c:pt idx="41">
                  <c:v>Meta 2 B</c:v>
                </c:pt>
                <c:pt idx="42">
                  <c:v>Meta 2 A</c:v>
                </c:pt>
                <c:pt idx="43">
                  <c:v>Meta 1 B</c:v>
                </c:pt>
                <c:pt idx="44">
                  <c:v>Meta 1 A</c:v>
                </c:pt>
              </c:strCache>
            </c:strRef>
          </c:cat>
          <c:val>
            <c:numRef>
              <c:f>'Ordenado (2)'!$C$2:$C$46</c:f>
              <c:numCache>
                <c:formatCode>0%</c:formatCode>
                <c:ptCount val="45"/>
                <c:pt idx="0">
                  <c:v>0.5099999999999999</c:v>
                </c:pt>
                <c:pt idx="1">
                  <c:v>0.60399999999999998</c:v>
                </c:pt>
                <c:pt idx="2">
                  <c:v>0.83</c:v>
                </c:pt>
                <c:pt idx="3">
                  <c:v>0.79</c:v>
                </c:pt>
                <c:pt idx="4">
                  <c:v>1</c:v>
                </c:pt>
                <c:pt idx="5">
                  <c:v>0.39</c:v>
                </c:pt>
                <c:pt idx="6">
                  <c:v>0.15</c:v>
                </c:pt>
                <c:pt idx="7">
                  <c:v>0.38800000000000001</c:v>
                </c:pt>
                <c:pt idx="8">
                  <c:v>0.74199999999999999</c:v>
                </c:pt>
                <c:pt idx="9">
                  <c:v>0.74199999999999999</c:v>
                </c:pt>
                <c:pt idx="10">
                  <c:v>0.95699999999999996</c:v>
                </c:pt>
                <c:pt idx="11">
                  <c:v>0.81499999999999995</c:v>
                </c:pt>
                <c:pt idx="12">
                  <c:v>0.70399999999999996</c:v>
                </c:pt>
                <c:pt idx="13">
                  <c:v>0.85199999999999998</c:v>
                </c:pt>
                <c:pt idx="14">
                  <c:v>1</c:v>
                </c:pt>
                <c:pt idx="15">
                  <c:v>0.82499999999999996</c:v>
                </c:pt>
                <c:pt idx="16">
                  <c:v>0.4</c:v>
                </c:pt>
                <c:pt idx="17">
                  <c:v>0.89400000000000002</c:v>
                </c:pt>
                <c:pt idx="18">
                  <c:v>0.66600000000000004</c:v>
                </c:pt>
                <c:pt idx="19">
                  <c:v>0.58499999999999996</c:v>
                </c:pt>
                <c:pt idx="20">
                  <c:v>0.71199999999999997</c:v>
                </c:pt>
                <c:pt idx="21">
                  <c:v>0.60699999999999998</c:v>
                </c:pt>
                <c:pt idx="22">
                  <c:v>0.39200000000000002</c:v>
                </c:pt>
                <c:pt idx="23">
                  <c:v>0.38502877410301617</c:v>
                </c:pt>
                <c:pt idx="24">
                  <c:v>8.7999999999999995E-2</c:v>
                </c:pt>
                <c:pt idx="25">
                  <c:v>0.97255762897914377</c:v>
                </c:pt>
                <c:pt idx="26">
                  <c:v>0.95</c:v>
                </c:pt>
                <c:pt idx="27">
                  <c:v>0.91200000000000003</c:v>
                </c:pt>
                <c:pt idx="28">
                  <c:v>0.82500000000000007</c:v>
                </c:pt>
                <c:pt idx="29">
                  <c:v>0.8666666666666667</c:v>
                </c:pt>
                <c:pt idx="30">
                  <c:v>0.97499999999999998</c:v>
                </c:pt>
                <c:pt idx="31">
                  <c:v>0.80769230769230771</c:v>
                </c:pt>
                <c:pt idx="32">
                  <c:v>0.89090909090909098</c:v>
                </c:pt>
                <c:pt idx="33">
                  <c:v>0.98333333333333339</c:v>
                </c:pt>
                <c:pt idx="34">
                  <c:v>0.44800000000000001</c:v>
                </c:pt>
                <c:pt idx="35">
                  <c:v>0.60399999999999998</c:v>
                </c:pt>
                <c:pt idx="38">
                  <c:v>0.82499999999999996</c:v>
                </c:pt>
                <c:pt idx="39">
                  <c:v>0.87647058823529411</c:v>
                </c:pt>
                <c:pt idx="40">
                  <c:v>0.95299999999999996</c:v>
                </c:pt>
                <c:pt idx="41">
                  <c:v>0.85368421052631593</c:v>
                </c:pt>
                <c:pt idx="42">
                  <c:v>0.95899999999999996</c:v>
                </c:pt>
                <c:pt idx="43">
                  <c:v>0.74</c:v>
                </c:pt>
                <c:pt idx="44">
                  <c:v>0.94099999999999995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3B9A-4BC6-9339-ACFD7D6BA03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axId val="602587967"/>
        <c:axId val="602588383"/>
      </c:barChart>
      <c:catAx>
        <c:axId val="602587967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700" b="0" i="0" u="none" strike="noStrike" kern="1200" baseline="0">
                <a:solidFill>
                  <a:schemeClr val="bg2"/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602588383"/>
        <c:crosses val="autoZero"/>
        <c:auto val="1"/>
        <c:lblAlgn val="ctr"/>
        <c:lblOffset val="100"/>
        <c:noMultiLvlLbl val="0"/>
      </c:catAx>
      <c:valAx>
        <c:axId val="602588383"/>
        <c:scaling>
          <c:orientation val="minMax"/>
          <c:max val="1"/>
        </c:scaling>
        <c:delete val="1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crossAx val="602587967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pt-BR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Atingimento das Metas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t-BR"/>
        </a:p>
      </c:txPr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Ordenado!$C$1</c:f>
              <c:strCache>
                <c:ptCount val="1"/>
                <c:pt idx="0">
                  <c:v>Atingimento</c:v>
                </c:pt>
              </c:strCache>
            </c:strRef>
          </c:tx>
          <c:spPr>
            <a:solidFill>
              <a:srgbClr val="00B050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C000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0688-4225-BCB2-08FBC7567336}"/>
              </c:ext>
            </c:extLst>
          </c:dPt>
          <c:dPt>
            <c:idx val="1"/>
            <c:invertIfNegative val="0"/>
            <c:bubble3D val="0"/>
            <c:spPr>
              <a:solidFill>
                <a:srgbClr val="C000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0688-4225-BCB2-08FBC7567336}"/>
              </c:ext>
            </c:extLst>
          </c:dPt>
          <c:dPt>
            <c:idx val="2"/>
            <c:invertIfNegative val="0"/>
            <c:bubble3D val="0"/>
            <c:spPr>
              <a:solidFill>
                <a:srgbClr val="FF00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0688-4225-BCB2-08FBC7567336}"/>
              </c:ext>
            </c:extLst>
          </c:dPt>
          <c:dPt>
            <c:idx val="3"/>
            <c:invertIfNegative val="0"/>
            <c:bubble3D val="0"/>
            <c:spPr>
              <a:solidFill>
                <a:srgbClr val="FF00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0688-4225-BCB2-08FBC7567336}"/>
              </c:ext>
            </c:extLst>
          </c:dPt>
          <c:dPt>
            <c:idx val="4"/>
            <c:invertIfNegative val="0"/>
            <c:bubble3D val="0"/>
            <c:spPr>
              <a:solidFill>
                <a:srgbClr val="FF00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9-0688-4225-BCB2-08FBC7567336}"/>
              </c:ext>
            </c:extLst>
          </c:dPt>
          <c:dPt>
            <c:idx val="5"/>
            <c:invertIfNegative val="0"/>
            <c:bubble3D val="0"/>
            <c:spPr>
              <a:solidFill>
                <a:srgbClr val="FF00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B-0688-4225-BCB2-08FBC7567336}"/>
              </c:ext>
            </c:extLst>
          </c:dPt>
          <c:dPt>
            <c:idx val="6"/>
            <c:invertIfNegative val="0"/>
            <c:bubble3D val="0"/>
            <c:spPr>
              <a:solidFill>
                <a:srgbClr val="FFC0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D-0688-4225-BCB2-08FBC7567336}"/>
              </c:ext>
            </c:extLst>
          </c:dPt>
          <c:dPt>
            <c:idx val="7"/>
            <c:invertIfNegative val="0"/>
            <c:bubble3D val="0"/>
            <c:spPr>
              <a:solidFill>
                <a:srgbClr val="FFC0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F-0688-4225-BCB2-08FBC7567336}"/>
              </c:ext>
            </c:extLst>
          </c:dPt>
          <c:dPt>
            <c:idx val="8"/>
            <c:invertIfNegative val="0"/>
            <c:bubble3D val="0"/>
            <c:spPr>
              <a:solidFill>
                <a:srgbClr val="FFC0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1-0688-4225-BCB2-08FBC7567336}"/>
              </c:ext>
            </c:extLst>
          </c:dPt>
          <c:dPt>
            <c:idx val="9"/>
            <c:invertIfNegative val="0"/>
            <c:bubble3D val="0"/>
            <c:spPr>
              <a:solidFill>
                <a:srgbClr val="FFC0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3-0688-4225-BCB2-08FBC7567336}"/>
              </c:ext>
            </c:extLst>
          </c:dPt>
          <c:dPt>
            <c:idx val="10"/>
            <c:invertIfNegative val="0"/>
            <c:bubble3D val="0"/>
            <c:spPr>
              <a:solidFill>
                <a:srgbClr val="FFC0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5-0688-4225-BCB2-08FBC7567336}"/>
              </c:ext>
            </c:extLst>
          </c:dPt>
          <c:dPt>
            <c:idx val="11"/>
            <c:invertIfNegative val="0"/>
            <c:bubble3D val="0"/>
            <c:spPr>
              <a:solidFill>
                <a:srgbClr val="FFC0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7-0688-4225-BCB2-08FBC7567336}"/>
              </c:ext>
            </c:extLst>
          </c:dPt>
          <c:dPt>
            <c:idx val="12"/>
            <c:invertIfNegative val="0"/>
            <c:bubble3D val="0"/>
            <c:spPr>
              <a:solidFill>
                <a:srgbClr val="FFC0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9-0688-4225-BCB2-08FBC7567336}"/>
              </c:ext>
            </c:extLst>
          </c:dPt>
          <c:dPt>
            <c:idx val="13"/>
            <c:invertIfNegative val="0"/>
            <c:bubble3D val="0"/>
            <c:spPr>
              <a:solidFill>
                <a:srgbClr val="FFC0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B-0688-4225-BCB2-08FBC7567336}"/>
              </c:ext>
            </c:extLst>
          </c:dPt>
          <c:dPt>
            <c:idx val="14"/>
            <c:invertIfNegative val="0"/>
            <c:bubble3D val="0"/>
            <c:spPr>
              <a:solidFill>
                <a:srgbClr val="FFC0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D-0688-4225-BCB2-08FBC7567336}"/>
              </c:ext>
            </c:extLst>
          </c:dPt>
          <c:dPt>
            <c:idx val="15"/>
            <c:invertIfNegative val="0"/>
            <c:bubble3D val="0"/>
            <c:spPr>
              <a:solidFill>
                <a:srgbClr val="FFC0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F-0688-4225-BCB2-08FBC7567336}"/>
              </c:ext>
            </c:extLst>
          </c:dPt>
          <c:dPt>
            <c:idx val="16"/>
            <c:invertIfNegative val="0"/>
            <c:bubble3D val="0"/>
            <c:spPr>
              <a:solidFill>
                <a:srgbClr val="FFC0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21-0688-4225-BCB2-08FBC7567336}"/>
              </c:ext>
            </c:extLst>
          </c:dPt>
          <c:dPt>
            <c:idx val="17"/>
            <c:invertIfNegative val="0"/>
            <c:bubble3D val="0"/>
            <c:spPr>
              <a:solidFill>
                <a:srgbClr val="FFC0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23-0688-4225-BCB2-08FBC7567336}"/>
              </c:ext>
            </c:extLst>
          </c:dPt>
          <c:dPt>
            <c:idx val="18"/>
            <c:invertIfNegative val="0"/>
            <c:bubble3D val="0"/>
            <c:spPr>
              <a:solidFill>
                <a:srgbClr val="FFC0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25-0688-4225-BCB2-08FBC7567336}"/>
              </c:ext>
            </c:extLst>
          </c:dPt>
          <c:dPt>
            <c:idx val="19"/>
            <c:invertIfNegative val="0"/>
            <c:bubble3D val="0"/>
            <c:spPr>
              <a:solidFill>
                <a:srgbClr val="FFC0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27-0688-4225-BCB2-08FBC7567336}"/>
              </c:ext>
            </c:extLst>
          </c:dPt>
          <c:dPt>
            <c:idx val="20"/>
            <c:invertIfNegative val="0"/>
            <c:bubble3D val="0"/>
            <c:spPr>
              <a:solidFill>
                <a:srgbClr val="FFC0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29-0688-4225-BCB2-08FBC7567336}"/>
              </c:ext>
            </c:extLst>
          </c:dPt>
          <c:dPt>
            <c:idx val="21"/>
            <c:invertIfNegative val="0"/>
            <c:bubble3D val="0"/>
            <c:spPr>
              <a:solidFill>
                <a:srgbClr val="FFC0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2B-0688-4225-BCB2-08FBC7567336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Ordenado!$B$2:$B$45</c:f>
              <c:strCache>
                <c:ptCount val="44"/>
                <c:pt idx="0">
                  <c:v>Meta 10 A</c:v>
                </c:pt>
                <c:pt idx="1">
                  <c:v>Meta 19 A</c:v>
                </c:pt>
                <c:pt idx="2">
                  <c:v>Meta 11 A</c:v>
                </c:pt>
                <c:pt idx="3">
                  <c:v>Meta 18 H</c:v>
                </c:pt>
                <c:pt idx="4">
                  <c:v>Meta 19 B</c:v>
                </c:pt>
                <c:pt idx="5">
                  <c:v>Meta 11 B</c:v>
                </c:pt>
                <c:pt idx="6">
                  <c:v>Meta 16 B</c:v>
                </c:pt>
                <c:pt idx="7">
                  <c:v>Meta 6 B</c:v>
                </c:pt>
                <c:pt idx="8">
                  <c:v>Meta 20 A</c:v>
                </c:pt>
                <c:pt idx="9">
                  <c:v>Meta 15 C</c:v>
                </c:pt>
                <c:pt idx="10">
                  <c:v>Meta 6 A</c:v>
                </c:pt>
                <c:pt idx="11">
                  <c:v>Meta 19 F</c:v>
                </c:pt>
                <c:pt idx="12">
                  <c:v>Meta 15 A</c:v>
                </c:pt>
                <c:pt idx="13">
                  <c:v>Meta 5 A</c:v>
                </c:pt>
                <c:pt idx="14">
                  <c:v>Meta 15 D</c:v>
                </c:pt>
                <c:pt idx="15">
                  <c:v>Meta 18 C</c:v>
                </c:pt>
                <c:pt idx="16">
                  <c:v>Meta 15 B</c:v>
                </c:pt>
                <c:pt idx="17">
                  <c:v>Meta 1 B</c:v>
                </c:pt>
                <c:pt idx="18">
                  <c:v>Meta 18 F</c:v>
                </c:pt>
                <c:pt idx="19">
                  <c:v>Meta 18 G</c:v>
                </c:pt>
                <c:pt idx="20">
                  <c:v>Meta 19 D</c:v>
                </c:pt>
                <c:pt idx="21">
                  <c:v>Meta 7 C</c:v>
                </c:pt>
                <c:pt idx="22">
                  <c:v>Meta 18 D</c:v>
                </c:pt>
                <c:pt idx="23">
                  <c:v>Meta 4 A</c:v>
                </c:pt>
                <c:pt idx="24">
                  <c:v>Meta 17 A</c:v>
                </c:pt>
                <c:pt idx="25">
                  <c:v>Meta 8 C</c:v>
                </c:pt>
                <c:pt idx="26">
                  <c:v>Meta 19 E</c:v>
                </c:pt>
                <c:pt idx="27">
                  <c:v>Meta 18 B</c:v>
                </c:pt>
                <c:pt idx="28">
                  <c:v>Meta 2 B</c:v>
                </c:pt>
                <c:pt idx="29">
                  <c:v>Meta 8 B</c:v>
                </c:pt>
                <c:pt idx="30">
                  <c:v>Meta 3 B</c:v>
                </c:pt>
                <c:pt idx="31">
                  <c:v>Meta 7 B</c:v>
                </c:pt>
                <c:pt idx="32">
                  <c:v>Meta 16 A</c:v>
                </c:pt>
                <c:pt idx="33">
                  <c:v>Meta 8 D</c:v>
                </c:pt>
                <c:pt idx="34">
                  <c:v>Meta 1 A</c:v>
                </c:pt>
                <c:pt idx="35">
                  <c:v>Meta 9 A</c:v>
                </c:pt>
                <c:pt idx="36">
                  <c:v>Meta 3 A</c:v>
                </c:pt>
                <c:pt idx="37">
                  <c:v>Meta 18 E</c:v>
                </c:pt>
                <c:pt idx="38">
                  <c:v>Meta 2 A</c:v>
                </c:pt>
                <c:pt idx="39">
                  <c:v>Meta 9 B</c:v>
                </c:pt>
                <c:pt idx="40">
                  <c:v>Meta 8 A</c:v>
                </c:pt>
                <c:pt idx="41">
                  <c:v>Meta 7 A</c:v>
                </c:pt>
                <c:pt idx="42">
                  <c:v>Meta 18 A</c:v>
                </c:pt>
                <c:pt idx="43">
                  <c:v>Meta 19 C</c:v>
                </c:pt>
              </c:strCache>
            </c:strRef>
          </c:cat>
          <c:val>
            <c:numRef>
              <c:f>Ordenado!$C$2:$C$45</c:f>
              <c:numCache>
                <c:formatCode>0%</c:formatCode>
                <c:ptCount val="44"/>
                <c:pt idx="0">
                  <c:v>8.7999999999999995E-2</c:v>
                </c:pt>
                <c:pt idx="1">
                  <c:v>0.15</c:v>
                </c:pt>
                <c:pt idx="2">
                  <c:v>0.38502877410301617</c:v>
                </c:pt>
                <c:pt idx="3">
                  <c:v>0.38800000000000001</c:v>
                </c:pt>
                <c:pt idx="4">
                  <c:v>0.39</c:v>
                </c:pt>
                <c:pt idx="5">
                  <c:v>0.39200000000000002</c:v>
                </c:pt>
                <c:pt idx="6">
                  <c:v>0.4</c:v>
                </c:pt>
                <c:pt idx="7">
                  <c:v>0.44800000000000001</c:v>
                </c:pt>
                <c:pt idx="8">
                  <c:v>0.5099999999999999</c:v>
                </c:pt>
                <c:pt idx="9">
                  <c:v>0.58499999999999996</c:v>
                </c:pt>
                <c:pt idx="10">
                  <c:v>0.60399999999999998</c:v>
                </c:pt>
                <c:pt idx="11">
                  <c:v>0.60399999999999998</c:v>
                </c:pt>
                <c:pt idx="12">
                  <c:v>0.60699999999999998</c:v>
                </c:pt>
                <c:pt idx="13">
                  <c:v>0.66100000000000003</c:v>
                </c:pt>
                <c:pt idx="14">
                  <c:v>0.66600000000000004</c:v>
                </c:pt>
                <c:pt idx="15">
                  <c:v>0.70399999999999996</c:v>
                </c:pt>
                <c:pt idx="16">
                  <c:v>0.71199999999999997</c:v>
                </c:pt>
                <c:pt idx="17">
                  <c:v>0.74</c:v>
                </c:pt>
                <c:pt idx="18">
                  <c:v>0.74199999999999999</c:v>
                </c:pt>
                <c:pt idx="19">
                  <c:v>0.74199999999999999</c:v>
                </c:pt>
                <c:pt idx="20">
                  <c:v>0.79</c:v>
                </c:pt>
                <c:pt idx="21">
                  <c:v>0.80769230769230771</c:v>
                </c:pt>
                <c:pt idx="22">
                  <c:v>0.81499999999999995</c:v>
                </c:pt>
                <c:pt idx="23">
                  <c:v>0.82499999999999996</c:v>
                </c:pt>
                <c:pt idx="24">
                  <c:v>0.82499999999999996</c:v>
                </c:pt>
                <c:pt idx="25">
                  <c:v>0.82500000000000007</c:v>
                </c:pt>
                <c:pt idx="26">
                  <c:v>0.83</c:v>
                </c:pt>
                <c:pt idx="27">
                  <c:v>0.85199999999999998</c:v>
                </c:pt>
                <c:pt idx="28">
                  <c:v>0.85368421052631593</c:v>
                </c:pt>
                <c:pt idx="29">
                  <c:v>0.8666666666666667</c:v>
                </c:pt>
                <c:pt idx="30">
                  <c:v>0.87647058823529411</c:v>
                </c:pt>
                <c:pt idx="31">
                  <c:v>0.89090909090909098</c:v>
                </c:pt>
                <c:pt idx="32">
                  <c:v>0.89400000000000002</c:v>
                </c:pt>
                <c:pt idx="33">
                  <c:v>0.91200000000000003</c:v>
                </c:pt>
                <c:pt idx="34">
                  <c:v>0.94099999999999995</c:v>
                </c:pt>
                <c:pt idx="35">
                  <c:v>0.95</c:v>
                </c:pt>
                <c:pt idx="36">
                  <c:v>0.95299999999999996</c:v>
                </c:pt>
                <c:pt idx="37">
                  <c:v>0.95699999999999996</c:v>
                </c:pt>
                <c:pt idx="38">
                  <c:v>0.95899999999999996</c:v>
                </c:pt>
                <c:pt idx="39">
                  <c:v>0.97255762897914377</c:v>
                </c:pt>
                <c:pt idx="40">
                  <c:v>0.97499999999999998</c:v>
                </c:pt>
                <c:pt idx="41">
                  <c:v>0.98333333333333339</c:v>
                </c:pt>
                <c:pt idx="42">
                  <c:v>1</c:v>
                </c:pt>
                <c:pt idx="43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2C-0688-4225-BCB2-08FBC756733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axId val="602587967"/>
        <c:axId val="602588383"/>
      </c:barChart>
      <c:catAx>
        <c:axId val="602587967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700" b="0" i="0" u="none" strike="noStrike" kern="1200" baseline="0">
                <a:solidFill>
                  <a:schemeClr val="bg2"/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602588383"/>
        <c:crosses val="autoZero"/>
        <c:auto val="1"/>
        <c:lblAlgn val="ctr"/>
        <c:lblOffset val="100"/>
        <c:noMultiLvlLbl val="0"/>
      </c:catAx>
      <c:valAx>
        <c:axId val="602588383"/>
        <c:scaling>
          <c:orientation val="minMax"/>
        </c:scaling>
        <c:delete val="1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crossAx val="602587967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pt-BR"/>
    </a:p>
  </c:txPr>
  <c:externalData r:id="rId3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Atingimento das Metas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t-BR"/>
        </a:p>
      </c:txPr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Ordenado!$C$1</c:f>
              <c:strCache>
                <c:ptCount val="1"/>
                <c:pt idx="0">
                  <c:v>Atingimento</c:v>
                </c:pt>
              </c:strCache>
            </c:strRef>
          </c:tx>
          <c:spPr>
            <a:solidFill>
              <a:srgbClr val="00B050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C000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0688-4225-BCB2-08FBC7567336}"/>
              </c:ext>
            </c:extLst>
          </c:dPt>
          <c:dPt>
            <c:idx val="1"/>
            <c:invertIfNegative val="0"/>
            <c:bubble3D val="0"/>
            <c:spPr>
              <a:solidFill>
                <a:srgbClr val="C000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0688-4225-BCB2-08FBC7567336}"/>
              </c:ext>
            </c:extLst>
          </c:dPt>
          <c:dPt>
            <c:idx val="2"/>
            <c:invertIfNegative val="0"/>
            <c:bubble3D val="0"/>
            <c:spPr>
              <a:solidFill>
                <a:srgbClr val="FF00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0688-4225-BCB2-08FBC7567336}"/>
              </c:ext>
            </c:extLst>
          </c:dPt>
          <c:dPt>
            <c:idx val="3"/>
            <c:invertIfNegative val="0"/>
            <c:bubble3D val="0"/>
            <c:spPr>
              <a:solidFill>
                <a:srgbClr val="FF00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0688-4225-BCB2-08FBC7567336}"/>
              </c:ext>
            </c:extLst>
          </c:dPt>
          <c:dPt>
            <c:idx val="4"/>
            <c:invertIfNegative val="0"/>
            <c:bubble3D val="0"/>
            <c:spPr>
              <a:solidFill>
                <a:srgbClr val="FF00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9-0688-4225-BCB2-08FBC7567336}"/>
              </c:ext>
            </c:extLst>
          </c:dPt>
          <c:dPt>
            <c:idx val="5"/>
            <c:invertIfNegative val="0"/>
            <c:bubble3D val="0"/>
            <c:spPr>
              <a:solidFill>
                <a:srgbClr val="FF00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B-0688-4225-BCB2-08FBC7567336}"/>
              </c:ext>
            </c:extLst>
          </c:dPt>
          <c:dPt>
            <c:idx val="6"/>
            <c:invertIfNegative val="0"/>
            <c:bubble3D val="0"/>
            <c:spPr>
              <a:solidFill>
                <a:srgbClr val="FFC0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D-0688-4225-BCB2-08FBC7567336}"/>
              </c:ext>
            </c:extLst>
          </c:dPt>
          <c:dPt>
            <c:idx val="7"/>
            <c:invertIfNegative val="0"/>
            <c:bubble3D val="0"/>
            <c:spPr>
              <a:solidFill>
                <a:srgbClr val="FFC0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F-0688-4225-BCB2-08FBC7567336}"/>
              </c:ext>
            </c:extLst>
          </c:dPt>
          <c:dPt>
            <c:idx val="8"/>
            <c:invertIfNegative val="0"/>
            <c:bubble3D val="0"/>
            <c:spPr>
              <a:solidFill>
                <a:srgbClr val="FFC0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1-0688-4225-BCB2-08FBC7567336}"/>
              </c:ext>
            </c:extLst>
          </c:dPt>
          <c:dPt>
            <c:idx val="9"/>
            <c:invertIfNegative val="0"/>
            <c:bubble3D val="0"/>
            <c:spPr>
              <a:solidFill>
                <a:srgbClr val="FFC0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3-0688-4225-BCB2-08FBC7567336}"/>
              </c:ext>
            </c:extLst>
          </c:dPt>
          <c:dPt>
            <c:idx val="10"/>
            <c:invertIfNegative val="0"/>
            <c:bubble3D val="0"/>
            <c:spPr>
              <a:solidFill>
                <a:srgbClr val="FFC0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5-0688-4225-BCB2-08FBC7567336}"/>
              </c:ext>
            </c:extLst>
          </c:dPt>
          <c:dPt>
            <c:idx val="11"/>
            <c:invertIfNegative val="0"/>
            <c:bubble3D val="0"/>
            <c:spPr>
              <a:solidFill>
                <a:srgbClr val="FFC0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7-0688-4225-BCB2-08FBC7567336}"/>
              </c:ext>
            </c:extLst>
          </c:dPt>
          <c:dPt>
            <c:idx val="12"/>
            <c:invertIfNegative val="0"/>
            <c:bubble3D val="0"/>
            <c:spPr>
              <a:solidFill>
                <a:srgbClr val="FFC0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9-0688-4225-BCB2-08FBC7567336}"/>
              </c:ext>
            </c:extLst>
          </c:dPt>
          <c:dPt>
            <c:idx val="13"/>
            <c:invertIfNegative val="0"/>
            <c:bubble3D val="0"/>
            <c:spPr>
              <a:solidFill>
                <a:srgbClr val="FFC0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B-0688-4225-BCB2-08FBC7567336}"/>
              </c:ext>
            </c:extLst>
          </c:dPt>
          <c:dPt>
            <c:idx val="14"/>
            <c:invertIfNegative val="0"/>
            <c:bubble3D val="0"/>
            <c:spPr>
              <a:solidFill>
                <a:srgbClr val="FFC0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D-0688-4225-BCB2-08FBC7567336}"/>
              </c:ext>
            </c:extLst>
          </c:dPt>
          <c:dPt>
            <c:idx val="15"/>
            <c:invertIfNegative val="0"/>
            <c:bubble3D val="0"/>
            <c:spPr>
              <a:solidFill>
                <a:srgbClr val="FFC0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F-0688-4225-BCB2-08FBC7567336}"/>
              </c:ext>
            </c:extLst>
          </c:dPt>
          <c:dPt>
            <c:idx val="16"/>
            <c:invertIfNegative val="0"/>
            <c:bubble3D val="0"/>
            <c:spPr>
              <a:solidFill>
                <a:srgbClr val="FFC0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21-0688-4225-BCB2-08FBC7567336}"/>
              </c:ext>
            </c:extLst>
          </c:dPt>
          <c:dPt>
            <c:idx val="17"/>
            <c:invertIfNegative val="0"/>
            <c:bubble3D val="0"/>
            <c:spPr>
              <a:solidFill>
                <a:srgbClr val="FFC0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23-0688-4225-BCB2-08FBC7567336}"/>
              </c:ext>
            </c:extLst>
          </c:dPt>
          <c:dPt>
            <c:idx val="18"/>
            <c:invertIfNegative val="0"/>
            <c:bubble3D val="0"/>
            <c:spPr>
              <a:solidFill>
                <a:srgbClr val="FFC0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25-0688-4225-BCB2-08FBC7567336}"/>
              </c:ext>
            </c:extLst>
          </c:dPt>
          <c:dPt>
            <c:idx val="19"/>
            <c:invertIfNegative val="0"/>
            <c:bubble3D val="0"/>
            <c:spPr>
              <a:solidFill>
                <a:srgbClr val="FFC0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27-0688-4225-BCB2-08FBC7567336}"/>
              </c:ext>
            </c:extLst>
          </c:dPt>
          <c:dPt>
            <c:idx val="20"/>
            <c:invertIfNegative val="0"/>
            <c:bubble3D val="0"/>
            <c:spPr>
              <a:solidFill>
                <a:srgbClr val="FFC0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29-0688-4225-BCB2-08FBC7567336}"/>
              </c:ext>
            </c:extLst>
          </c:dPt>
          <c:dPt>
            <c:idx val="21"/>
            <c:invertIfNegative val="0"/>
            <c:bubble3D val="0"/>
            <c:spPr>
              <a:solidFill>
                <a:srgbClr val="FFC0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2B-0688-4225-BCB2-08FBC7567336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Ordenado!$B$2:$B$45</c:f>
              <c:strCache>
                <c:ptCount val="44"/>
                <c:pt idx="0">
                  <c:v>Meta 10 A</c:v>
                </c:pt>
                <c:pt idx="1">
                  <c:v>Meta 19 A</c:v>
                </c:pt>
                <c:pt idx="2">
                  <c:v>Meta 11 A</c:v>
                </c:pt>
                <c:pt idx="3">
                  <c:v>Meta 19 B</c:v>
                </c:pt>
                <c:pt idx="4">
                  <c:v>Meta 11 B</c:v>
                </c:pt>
                <c:pt idx="5">
                  <c:v>Meta 18 H</c:v>
                </c:pt>
                <c:pt idx="6">
                  <c:v>Meta 16 B</c:v>
                </c:pt>
                <c:pt idx="7">
                  <c:v>Meta 6 B</c:v>
                </c:pt>
                <c:pt idx="8">
                  <c:v>Meta 20 A</c:v>
                </c:pt>
                <c:pt idx="9">
                  <c:v>Meta 15 C</c:v>
                </c:pt>
                <c:pt idx="10">
                  <c:v>Meta 6 A</c:v>
                </c:pt>
                <c:pt idx="11">
                  <c:v>Meta 19 F</c:v>
                </c:pt>
                <c:pt idx="12">
                  <c:v>Meta 15 A</c:v>
                </c:pt>
                <c:pt idx="13">
                  <c:v>Meta 5 A</c:v>
                </c:pt>
                <c:pt idx="14">
                  <c:v>Meta 15 D</c:v>
                </c:pt>
                <c:pt idx="15">
                  <c:v>Meta 18 C</c:v>
                </c:pt>
                <c:pt idx="16">
                  <c:v>Meta 15 B</c:v>
                </c:pt>
                <c:pt idx="17">
                  <c:v>Meta 1 B</c:v>
                </c:pt>
                <c:pt idx="18">
                  <c:v>Meta 18 F</c:v>
                </c:pt>
                <c:pt idx="19">
                  <c:v>Meta 18 G</c:v>
                </c:pt>
                <c:pt idx="20">
                  <c:v>Meta 19 D</c:v>
                </c:pt>
                <c:pt idx="21">
                  <c:v>Meta 7 C</c:v>
                </c:pt>
                <c:pt idx="22">
                  <c:v>Meta 18 D</c:v>
                </c:pt>
                <c:pt idx="23">
                  <c:v>Meta 4 A</c:v>
                </c:pt>
                <c:pt idx="24">
                  <c:v>Meta 17 A</c:v>
                </c:pt>
                <c:pt idx="25">
                  <c:v>Meta 8 C</c:v>
                </c:pt>
                <c:pt idx="26">
                  <c:v>Meta 19 E</c:v>
                </c:pt>
                <c:pt idx="27">
                  <c:v>Meta 18 B</c:v>
                </c:pt>
                <c:pt idx="28">
                  <c:v>Meta 2 B</c:v>
                </c:pt>
                <c:pt idx="29">
                  <c:v>Meta 8 B</c:v>
                </c:pt>
                <c:pt idx="30">
                  <c:v>Meta 3 B</c:v>
                </c:pt>
                <c:pt idx="31">
                  <c:v>Meta 7 B</c:v>
                </c:pt>
                <c:pt idx="32">
                  <c:v>Meta 16 A</c:v>
                </c:pt>
                <c:pt idx="33">
                  <c:v>Meta 8 D</c:v>
                </c:pt>
                <c:pt idx="34">
                  <c:v>Meta 1 A</c:v>
                </c:pt>
                <c:pt idx="35">
                  <c:v>Meta 9 A</c:v>
                </c:pt>
                <c:pt idx="36">
                  <c:v>Meta 3 A</c:v>
                </c:pt>
                <c:pt idx="37">
                  <c:v>Meta 18 E</c:v>
                </c:pt>
                <c:pt idx="38">
                  <c:v>Meta 2 A</c:v>
                </c:pt>
                <c:pt idx="39">
                  <c:v>Meta 9 B</c:v>
                </c:pt>
                <c:pt idx="40">
                  <c:v>Meta 8 A</c:v>
                </c:pt>
                <c:pt idx="41">
                  <c:v>Meta 7 A</c:v>
                </c:pt>
                <c:pt idx="42">
                  <c:v>Meta 18 A</c:v>
                </c:pt>
                <c:pt idx="43">
                  <c:v>Meta 19 C</c:v>
                </c:pt>
              </c:strCache>
            </c:strRef>
          </c:cat>
          <c:val>
            <c:numRef>
              <c:f>Ordenado!$C$2:$C$45</c:f>
              <c:numCache>
                <c:formatCode>0%</c:formatCode>
                <c:ptCount val="44"/>
                <c:pt idx="0">
                  <c:v>8.7999999999999995E-2</c:v>
                </c:pt>
                <c:pt idx="1">
                  <c:v>0.15</c:v>
                </c:pt>
                <c:pt idx="2">
                  <c:v>0.38502877410301617</c:v>
                </c:pt>
                <c:pt idx="3">
                  <c:v>0.39</c:v>
                </c:pt>
                <c:pt idx="4">
                  <c:v>0.39200000000000002</c:v>
                </c:pt>
                <c:pt idx="5">
                  <c:v>0.38800000000000001</c:v>
                </c:pt>
                <c:pt idx="6">
                  <c:v>0.4</c:v>
                </c:pt>
                <c:pt idx="7">
                  <c:v>0.44800000000000001</c:v>
                </c:pt>
                <c:pt idx="8">
                  <c:v>0.5099999999999999</c:v>
                </c:pt>
                <c:pt idx="9">
                  <c:v>0.58499999999999996</c:v>
                </c:pt>
                <c:pt idx="10">
                  <c:v>0.60399999999999998</c:v>
                </c:pt>
                <c:pt idx="11">
                  <c:v>0.60399999999999998</c:v>
                </c:pt>
                <c:pt idx="12">
                  <c:v>0.60699999999999998</c:v>
                </c:pt>
                <c:pt idx="13">
                  <c:v>0.66100000000000003</c:v>
                </c:pt>
                <c:pt idx="14">
                  <c:v>0.66600000000000004</c:v>
                </c:pt>
                <c:pt idx="15">
                  <c:v>0.70399999999999996</c:v>
                </c:pt>
                <c:pt idx="16">
                  <c:v>0.71199999999999997</c:v>
                </c:pt>
                <c:pt idx="17">
                  <c:v>0.74</c:v>
                </c:pt>
                <c:pt idx="18">
                  <c:v>0.74199999999999999</c:v>
                </c:pt>
                <c:pt idx="19">
                  <c:v>0.74199999999999999</c:v>
                </c:pt>
                <c:pt idx="20">
                  <c:v>0.79</c:v>
                </c:pt>
                <c:pt idx="21">
                  <c:v>0.80769230769230771</c:v>
                </c:pt>
                <c:pt idx="22">
                  <c:v>0.81499999999999995</c:v>
                </c:pt>
                <c:pt idx="23">
                  <c:v>0.82499999999999996</c:v>
                </c:pt>
                <c:pt idx="24">
                  <c:v>0.82499999999999996</c:v>
                </c:pt>
                <c:pt idx="25">
                  <c:v>0.82500000000000007</c:v>
                </c:pt>
                <c:pt idx="26">
                  <c:v>0.83</c:v>
                </c:pt>
                <c:pt idx="27">
                  <c:v>0.85199999999999998</c:v>
                </c:pt>
                <c:pt idx="28">
                  <c:v>0.85368421052631593</c:v>
                </c:pt>
                <c:pt idx="29">
                  <c:v>0.8666666666666667</c:v>
                </c:pt>
                <c:pt idx="30">
                  <c:v>0.87647058823529411</c:v>
                </c:pt>
                <c:pt idx="31">
                  <c:v>0.89090909090909098</c:v>
                </c:pt>
                <c:pt idx="32">
                  <c:v>0.89400000000000002</c:v>
                </c:pt>
                <c:pt idx="33">
                  <c:v>0.91200000000000003</c:v>
                </c:pt>
                <c:pt idx="34">
                  <c:v>0.94099999999999995</c:v>
                </c:pt>
                <c:pt idx="35">
                  <c:v>0.95</c:v>
                </c:pt>
                <c:pt idx="36">
                  <c:v>0.95299999999999996</c:v>
                </c:pt>
                <c:pt idx="37">
                  <c:v>0.95699999999999996</c:v>
                </c:pt>
                <c:pt idx="38">
                  <c:v>0.95899999999999996</c:v>
                </c:pt>
                <c:pt idx="39">
                  <c:v>0.97255762897914377</c:v>
                </c:pt>
                <c:pt idx="40">
                  <c:v>0.97499999999999998</c:v>
                </c:pt>
                <c:pt idx="41">
                  <c:v>0.98333333333333339</c:v>
                </c:pt>
                <c:pt idx="42">
                  <c:v>1</c:v>
                </c:pt>
                <c:pt idx="43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2C-0688-4225-BCB2-08FBC756733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axId val="602587967"/>
        <c:axId val="602588383"/>
      </c:barChart>
      <c:catAx>
        <c:axId val="602587967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1" i="0" u="none" strike="noStrike" kern="1200" baseline="0">
                <a:solidFill>
                  <a:schemeClr val="bg2"/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602588383"/>
        <c:crosses val="autoZero"/>
        <c:auto val="1"/>
        <c:lblAlgn val="ctr"/>
        <c:lblOffset val="100"/>
        <c:noMultiLvlLbl val="0"/>
      </c:catAx>
      <c:valAx>
        <c:axId val="602588383"/>
        <c:scaling>
          <c:orientation val="minMax"/>
        </c:scaling>
        <c:delete val="1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crossAx val="602587967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pt-BR"/>
    </a:p>
  </c:txPr>
  <c:externalData r:id="rId3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Atingimento das Metas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t-BR"/>
        </a:p>
      </c:txPr>
    </c:title>
    <c:autoTitleDeleted val="0"/>
    <c:plotArea>
      <c:layout>
        <c:manualLayout>
          <c:layoutTarget val="inner"/>
          <c:xMode val="edge"/>
          <c:yMode val="edge"/>
          <c:x val="0.20748676907189884"/>
          <c:y val="1.1636136245910046E-2"/>
          <c:w val="0.7843165096166258"/>
          <c:h val="0.98515099975332121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Ordenado!$C$1</c:f>
              <c:strCache>
                <c:ptCount val="1"/>
                <c:pt idx="0">
                  <c:v>Atingimento</c:v>
                </c:pt>
              </c:strCache>
            </c:strRef>
          </c:tx>
          <c:spPr>
            <a:solidFill>
              <a:srgbClr val="00B050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C000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0FB0-4E1E-B674-62F5BD80A500}"/>
              </c:ext>
            </c:extLst>
          </c:dPt>
          <c:dPt>
            <c:idx val="1"/>
            <c:invertIfNegative val="0"/>
            <c:bubble3D val="0"/>
            <c:spPr>
              <a:solidFill>
                <a:srgbClr val="C000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0FB0-4E1E-B674-62F5BD80A500}"/>
              </c:ext>
            </c:extLst>
          </c:dPt>
          <c:dPt>
            <c:idx val="2"/>
            <c:invertIfNegative val="0"/>
            <c:bubble3D val="0"/>
            <c:spPr>
              <a:solidFill>
                <a:srgbClr val="FF00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0FB0-4E1E-B674-62F5BD80A500}"/>
              </c:ext>
            </c:extLst>
          </c:dPt>
          <c:dPt>
            <c:idx val="3"/>
            <c:invertIfNegative val="0"/>
            <c:bubble3D val="0"/>
            <c:spPr>
              <a:solidFill>
                <a:srgbClr val="FF00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0FB0-4E1E-B674-62F5BD80A500}"/>
              </c:ext>
            </c:extLst>
          </c:dPt>
          <c:dPt>
            <c:idx val="4"/>
            <c:invertIfNegative val="0"/>
            <c:bubble3D val="0"/>
            <c:spPr>
              <a:solidFill>
                <a:srgbClr val="FF00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9-0FB0-4E1E-B674-62F5BD80A500}"/>
              </c:ext>
            </c:extLst>
          </c:dPt>
          <c:dPt>
            <c:idx val="5"/>
            <c:invertIfNegative val="0"/>
            <c:bubble3D val="0"/>
            <c:spPr>
              <a:solidFill>
                <a:srgbClr val="FF00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B-0FB0-4E1E-B674-62F5BD80A500}"/>
              </c:ext>
            </c:extLst>
          </c:dPt>
          <c:dPt>
            <c:idx val="6"/>
            <c:invertIfNegative val="0"/>
            <c:bubble3D val="0"/>
            <c:spPr>
              <a:solidFill>
                <a:srgbClr val="FFC0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D-0FB0-4E1E-B674-62F5BD80A500}"/>
              </c:ext>
            </c:extLst>
          </c:dPt>
          <c:dPt>
            <c:idx val="7"/>
            <c:invertIfNegative val="0"/>
            <c:bubble3D val="0"/>
            <c:spPr>
              <a:solidFill>
                <a:srgbClr val="FFC0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F-0FB0-4E1E-B674-62F5BD80A500}"/>
              </c:ext>
            </c:extLst>
          </c:dPt>
          <c:dPt>
            <c:idx val="8"/>
            <c:invertIfNegative val="0"/>
            <c:bubble3D val="0"/>
            <c:spPr>
              <a:solidFill>
                <a:srgbClr val="FFC0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1-0FB0-4E1E-B674-62F5BD80A500}"/>
              </c:ext>
            </c:extLst>
          </c:dPt>
          <c:dPt>
            <c:idx val="9"/>
            <c:invertIfNegative val="0"/>
            <c:bubble3D val="0"/>
            <c:spPr>
              <a:solidFill>
                <a:srgbClr val="FFC0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3-0FB0-4E1E-B674-62F5BD80A500}"/>
              </c:ext>
            </c:extLst>
          </c:dPt>
          <c:dPt>
            <c:idx val="10"/>
            <c:invertIfNegative val="0"/>
            <c:bubble3D val="0"/>
            <c:spPr>
              <a:solidFill>
                <a:srgbClr val="FFC0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5-0FB0-4E1E-B674-62F5BD80A500}"/>
              </c:ext>
            </c:extLst>
          </c:dPt>
          <c:dPt>
            <c:idx val="11"/>
            <c:invertIfNegative val="0"/>
            <c:bubble3D val="0"/>
            <c:spPr>
              <a:solidFill>
                <a:srgbClr val="FFC0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7-0FB0-4E1E-B674-62F5BD80A500}"/>
              </c:ext>
            </c:extLst>
          </c:dPt>
          <c:dPt>
            <c:idx val="12"/>
            <c:invertIfNegative val="0"/>
            <c:bubble3D val="0"/>
            <c:spPr>
              <a:solidFill>
                <a:srgbClr val="FFC0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9-0FB0-4E1E-B674-62F5BD80A500}"/>
              </c:ext>
            </c:extLst>
          </c:dPt>
          <c:dPt>
            <c:idx val="13"/>
            <c:invertIfNegative val="0"/>
            <c:bubble3D val="0"/>
            <c:spPr>
              <a:solidFill>
                <a:srgbClr val="FFC0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B-0FB0-4E1E-B674-62F5BD80A500}"/>
              </c:ext>
            </c:extLst>
          </c:dPt>
          <c:dPt>
            <c:idx val="14"/>
            <c:invertIfNegative val="0"/>
            <c:bubble3D val="0"/>
            <c:spPr>
              <a:solidFill>
                <a:srgbClr val="FFC0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D-0FB0-4E1E-B674-62F5BD80A500}"/>
              </c:ext>
            </c:extLst>
          </c:dPt>
          <c:dPt>
            <c:idx val="15"/>
            <c:invertIfNegative val="0"/>
            <c:bubble3D val="0"/>
            <c:spPr>
              <a:solidFill>
                <a:srgbClr val="FFC0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F-0FB0-4E1E-B674-62F5BD80A500}"/>
              </c:ext>
            </c:extLst>
          </c:dPt>
          <c:dPt>
            <c:idx val="16"/>
            <c:invertIfNegative val="0"/>
            <c:bubble3D val="0"/>
            <c:spPr>
              <a:solidFill>
                <a:srgbClr val="FFC0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21-0FB0-4E1E-B674-62F5BD80A500}"/>
              </c:ext>
            </c:extLst>
          </c:dPt>
          <c:dPt>
            <c:idx val="17"/>
            <c:invertIfNegative val="0"/>
            <c:bubble3D val="0"/>
            <c:spPr>
              <a:solidFill>
                <a:srgbClr val="FFC0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23-0FB0-4E1E-B674-62F5BD80A500}"/>
              </c:ext>
            </c:extLst>
          </c:dPt>
          <c:dPt>
            <c:idx val="18"/>
            <c:invertIfNegative val="0"/>
            <c:bubble3D val="0"/>
            <c:spPr>
              <a:solidFill>
                <a:srgbClr val="FFC0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25-0FB0-4E1E-B674-62F5BD80A500}"/>
              </c:ext>
            </c:extLst>
          </c:dPt>
          <c:dPt>
            <c:idx val="19"/>
            <c:invertIfNegative val="0"/>
            <c:bubble3D val="0"/>
            <c:spPr>
              <a:solidFill>
                <a:srgbClr val="FFC0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27-0FB0-4E1E-B674-62F5BD80A500}"/>
              </c:ext>
            </c:extLst>
          </c:dPt>
          <c:dPt>
            <c:idx val="20"/>
            <c:invertIfNegative val="0"/>
            <c:bubble3D val="0"/>
            <c:spPr>
              <a:solidFill>
                <a:srgbClr val="FFC0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29-0FB0-4E1E-B674-62F5BD80A500}"/>
              </c:ext>
            </c:extLst>
          </c:dPt>
          <c:dPt>
            <c:idx val="21"/>
            <c:invertIfNegative val="0"/>
            <c:bubble3D val="0"/>
            <c:spPr>
              <a:solidFill>
                <a:srgbClr val="FFC0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2B-0FB0-4E1E-B674-62F5BD80A500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Ordenado!$B$2:$B$45</c:f>
              <c:strCache>
                <c:ptCount val="44"/>
                <c:pt idx="0">
                  <c:v>Meta 10 A</c:v>
                </c:pt>
                <c:pt idx="1">
                  <c:v>Meta 19 A</c:v>
                </c:pt>
                <c:pt idx="2">
                  <c:v>Meta 11 A</c:v>
                </c:pt>
                <c:pt idx="3">
                  <c:v>Meta 19 B</c:v>
                </c:pt>
                <c:pt idx="4">
                  <c:v>Meta 11 B</c:v>
                </c:pt>
                <c:pt idx="5">
                  <c:v>Meta 18 H</c:v>
                </c:pt>
                <c:pt idx="6">
                  <c:v>Meta 16 B</c:v>
                </c:pt>
                <c:pt idx="7">
                  <c:v>Meta 6 B</c:v>
                </c:pt>
                <c:pt idx="8">
                  <c:v>Meta 20 A</c:v>
                </c:pt>
                <c:pt idx="9">
                  <c:v>Meta 15 C</c:v>
                </c:pt>
                <c:pt idx="10">
                  <c:v>Meta 6 A</c:v>
                </c:pt>
                <c:pt idx="11">
                  <c:v>Meta 19 F</c:v>
                </c:pt>
                <c:pt idx="12">
                  <c:v>Meta 15 A</c:v>
                </c:pt>
                <c:pt idx="13">
                  <c:v>Meta 5 A</c:v>
                </c:pt>
                <c:pt idx="14">
                  <c:v>Meta 15 D</c:v>
                </c:pt>
                <c:pt idx="15">
                  <c:v>Meta 18 C</c:v>
                </c:pt>
                <c:pt idx="16">
                  <c:v>Meta 15 B</c:v>
                </c:pt>
                <c:pt idx="17">
                  <c:v>Meta 1 B</c:v>
                </c:pt>
                <c:pt idx="18">
                  <c:v>Meta 18 F</c:v>
                </c:pt>
                <c:pt idx="19">
                  <c:v>Meta 18 G</c:v>
                </c:pt>
                <c:pt idx="20">
                  <c:v>Meta 19 D</c:v>
                </c:pt>
                <c:pt idx="21">
                  <c:v>Meta 7 C</c:v>
                </c:pt>
                <c:pt idx="22">
                  <c:v>Meta 18 D</c:v>
                </c:pt>
                <c:pt idx="23">
                  <c:v>Meta 4 A</c:v>
                </c:pt>
                <c:pt idx="24">
                  <c:v>Meta 17 A</c:v>
                </c:pt>
                <c:pt idx="25">
                  <c:v>Meta 8 C</c:v>
                </c:pt>
                <c:pt idx="26">
                  <c:v>Meta 19 E</c:v>
                </c:pt>
                <c:pt idx="27">
                  <c:v>Meta 18 B</c:v>
                </c:pt>
                <c:pt idx="28">
                  <c:v>Meta 2 B</c:v>
                </c:pt>
                <c:pt idx="29">
                  <c:v>Meta 8 B</c:v>
                </c:pt>
                <c:pt idx="30">
                  <c:v>Meta 3 B</c:v>
                </c:pt>
                <c:pt idx="31">
                  <c:v>Meta 7 B</c:v>
                </c:pt>
                <c:pt idx="32">
                  <c:v>Meta 16 A</c:v>
                </c:pt>
                <c:pt idx="33">
                  <c:v>Meta 8 D</c:v>
                </c:pt>
                <c:pt idx="34">
                  <c:v>Meta 1 A</c:v>
                </c:pt>
                <c:pt idx="35">
                  <c:v>Meta 9 A</c:v>
                </c:pt>
                <c:pt idx="36">
                  <c:v>Meta 3 A</c:v>
                </c:pt>
                <c:pt idx="37">
                  <c:v>Meta 18 E</c:v>
                </c:pt>
                <c:pt idx="38">
                  <c:v>Meta 2 A</c:v>
                </c:pt>
                <c:pt idx="39">
                  <c:v>Meta 9 B</c:v>
                </c:pt>
                <c:pt idx="40">
                  <c:v>Meta 8 A</c:v>
                </c:pt>
                <c:pt idx="41">
                  <c:v>Meta 7 A</c:v>
                </c:pt>
                <c:pt idx="42">
                  <c:v>Meta 18 A</c:v>
                </c:pt>
                <c:pt idx="43">
                  <c:v>Meta 19 C</c:v>
                </c:pt>
              </c:strCache>
            </c:strRef>
          </c:cat>
          <c:val>
            <c:numRef>
              <c:f>Ordenado!$C$2:$C$45</c:f>
              <c:numCache>
                <c:formatCode>0%</c:formatCode>
                <c:ptCount val="44"/>
                <c:pt idx="0">
                  <c:v>8.7999999999999995E-2</c:v>
                </c:pt>
                <c:pt idx="1">
                  <c:v>0.15</c:v>
                </c:pt>
                <c:pt idx="2">
                  <c:v>0.38502877410301617</c:v>
                </c:pt>
                <c:pt idx="3">
                  <c:v>0.39</c:v>
                </c:pt>
                <c:pt idx="4">
                  <c:v>0.39200000000000002</c:v>
                </c:pt>
                <c:pt idx="5">
                  <c:v>0.38800000000000001</c:v>
                </c:pt>
                <c:pt idx="6">
                  <c:v>0.4</c:v>
                </c:pt>
                <c:pt idx="7">
                  <c:v>0.44800000000000001</c:v>
                </c:pt>
                <c:pt idx="8">
                  <c:v>0.5099999999999999</c:v>
                </c:pt>
                <c:pt idx="9">
                  <c:v>0.58499999999999996</c:v>
                </c:pt>
                <c:pt idx="10">
                  <c:v>0.60399999999999998</c:v>
                </c:pt>
                <c:pt idx="11">
                  <c:v>0.60399999999999998</c:v>
                </c:pt>
                <c:pt idx="12">
                  <c:v>0.60699999999999998</c:v>
                </c:pt>
                <c:pt idx="13">
                  <c:v>0.66100000000000003</c:v>
                </c:pt>
                <c:pt idx="14">
                  <c:v>0.66600000000000004</c:v>
                </c:pt>
                <c:pt idx="15">
                  <c:v>0.70399999999999996</c:v>
                </c:pt>
                <c:pt idx="16">
                  <c:v>0.71199999999999997</c:v>
                </c:pt>
                <c:pt idx="17">
                  <c:v>0.74</c:v>
                </c:pt>
                <c:pt idx="18">
                  <c:v>0.74199999999999999</c:v>
                </c:pt>
                <c:pt idx="19">
                  <c:v>0.74199999999999999</c:v>
                </c:pt>
                <c:pt idx="20">
                  <c:v>0.79</c:v>
                </c:pt>
                <c:pt idx="21">
                  <c:v>0.80769230769230771</c:v>
                </c:pt>
                <c:pt idx="22">
                  <c:v>0.81499999999999995</c:v>
                </c:pt>
                <c:pt idx="23">
                  <c:v>0.82499999999999996</c:v>
                </c:pt>
                <c:pt idx="24">
                  <c:v>0.82499999999999996</c:v>
                </c:pt>
                <c:pt idx="25">
                  <c:v>0.82500000000000007</c:v>
                </c:pt>
                <c:pt idx="26">
                  <c:v>0.83</c:v>
                </c:pt>
                <c:pt idx="27">
                  <c:v>0.85199999999999998</c:v>
                </c:pt>
                <c:pt idx="28">
                  <c:v>0.85368421052631593</c:v>
                </c:pt>
                <c:pt idx="29">
                  <c:v>0.8666666666666667</c:v>
                </c:pt>
                <c:pt idx="30">
                  <c:v>0.87647058823529411</c:v>
                </c:pt>
                <c:pt idx="31">
                  <c:v>0.89090909090909098</c:v>
                </c:pt>
                <c:pt idx="32">
                  <c:v>0.89400000000000002</c:v>
                </c:pt>
                <c:pt idx="33">
                  <c:v>0.91200000000000003</c:v>
                </c:pt>
                <c:pt idx="34">
                  <c:v>0.94099999999999995</c:v>
                </c:pt>
                <c:pt idx="35">
                  <c:v>0.95</c:v>
                </c:pt>
                <c:pt idx="36">
                  <c:v>0.95299999999999996</c:v>
                </c:pt>
                <c:pt idx="37">
                  <c:v>0.95699999999999996</c:v>
                </c:pt>
                <c:pt idx="38">
                  <c:v>0.95899999999999996</c:v>
                </c:pt>
                <c:pt idx="39">
                  <c:v>0.97255762897914377</c:v>
                </c:pt>
                <c:pt idx="40">
                  <c:v>0.97499999999999998</c:v>
                </c:pt>
                <c:pt idx="41">
                  <c:v>0.98333333333333339</c:v>
                </c:pt>
                <c:pt idx="42">
                  <c:v>1</c:v>
                </c:pt>
                <c:pt idx="43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2C-0FB0-4E1E-B674-62F5BD80A50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axId val="602587967"/>
        <c:axId val="602588383"/>
      </c:barChart>
      <c:catAx>
        <c:axId val="602587967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1" i="0" u="none" strike="noStrike" kern="1200" baseline="0">
                <a:solidFill>
                  <a:schemeClr val="bg2"/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602588383"/>
        <c:crosses val="autoZero"/>
        <c:auto val="1"/>
        <c:lblAlgn val="ctr"/>
        <c:lblOffset val="100"/>
        <c:noMultiLvlLbl val="0"/>
      </c:catAx>
      <c:valAx>
        <c:axId val="602588383"/>
        <c:scaling>
          <c:orientation val="minMax"/>
        </c:scaling>
        <c:delete val="1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crossAx val="602587967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pt-BR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0.1381</cdr:x>
      <cdr:y>0.7587</cdr:y>
    </cdr:from>
    <cdr:to>
      <cdr:x>0.18889</cdr:x>
      <cdr:y>0.76999</cdr:y>
    </cdr:to>
    <cdr:sp macro="" textlink="">
      <cdr:nvSpPr>
        <cdr:cNvPr id="4" name="Right Brace 3">
          <a:extLst xmlns:a="http://schemas.openxmlformats.org/drawingml/2006/main">
            <a:ext uri="{FF2B5EF4-FFF2-40B4-BE49-F238E27FC236}">
              <a16:creationId xmlns:a16="http://schemas.microsoft.com/office/drawing/2014/main" id="{A0CC680A-8E50-8595-1A97-A7AC759AA3C5}"/>
            </a:ext>
          </a:extLst>
        </cdr:cNvPr>
        <cdr:cNvSpPr/>
      </cdr:nvSpPr>
      <cdr:spPr>
        <a:xfrm xmlns:a="http://schemas.openxmlformats.org/drawingml/2006/main" flipH="1">
          <a:off x="735491" y="3071536"/>
          <a:ext cx="270494" cy="45719"/>
        </a:xfrm>
        <a:prstGeom xmlns:a="http://schemas.openxmlformats.org/drawingml/2006/main" prst="rightBrace">
          <a:avLst/>
        </a:prstGeom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en-US" kern="1200"/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71" name="Google Shape;3571;g1435c0bafd2_5_57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572" name="Google Shape;3572;g1435c0bafd2_5_57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12087895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06" name="Google Shape;4006;g1403bd201b3_1_127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007" name="Google Shape;4007;g1403bd201b3_1_127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58852811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06" name="Google Shape;4006;g1403bd201b3_1_127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007" name="Google Shape;4007;g1403bd201b3_1_127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77206829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06" name="Google Shape;4006;g1403bd201b3_1_127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007" name="Google Shape;4007;g1403bd201b3_1_127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45612925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06" name="Google Shape;4006;g1403bd201b3_1_127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007" name="Google Shape;4007;g1403bd201b3_1_127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05">
          <a:extLst>
            <a:ext uri="{FF2B5EF4-FFF2-40B4-BE49-F238E27FC236}">
              <a16:creationId xmlns:a16="http://schemas.microsoft.com/office/drawing/2014/main" id="{6095EA4E-080E-6F50-3BB7-A399603962C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06" name="Google Shape;4006;g1403bd201b3_1_1272:notes">
            <a:extLst>
              <a:ext uri="{FF2B5EF4-FFF2-40B4-BE49-F238E27FC236}">
                <a16:creationId xmlns:a16="http://schemas.microsoft.com/office/drawing/2014/main" id="{102561A2-B017-0BD5-953A-693A5E3583B6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007" name="Google Shape;4007;g1403bd201b3_1_1272:notes">
            <a:extLst>
              <a:ext uri="{FF2B5EF4-FFF2-40B4-BE49-F238E27FC236}">
                <a16:creationId xmlns:a16="http://schemas.microsoft.com/office/drawing/2014/main" id="{B82E8570-34A4-8A9E-F413-F514D8C7F0FF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28259315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05">
          <a:extLst>
            <a:ext uri="{FF2B5EF4-FFF2-40B4-BE49-F238E27FC236}">
              <a16:creationId xmlns:a16="http://schemas.microsoft.com/office/drawing/2014/main" id="{1B72FD33-91DC-7A3E-8A7E-3B6CBEAC5FB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06" name="Google Shape;4006;g1403bd201b3_1_1272:notes">
            <a:extLst>
              <a:ext uri="{FF2B5EF4-FFF2-40B4-BE49-F238E27FC236}">
                <a16:creationId xmlns:a16="http://schemas.microsoft.com/office/drawing/2014/main" id="{21A92A08-392B-17CC-B937-A172ACDFD243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007" name="Google Shape;4007;g1403bd201b3_1_1272:notes">
            <a:extLst>
              <a:ext uri="{FF2B5EF4-FFF2-40B4-BE49-F238E27FC236}">
                <a16:creationId xmlns:a16="http://schemas.microsoft.com/office/drawing/2014/main" id="{97D9FF81-30D7-1444-851A-2E5FE66A035C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23122022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31071543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84" name="Google Shape;5784;g132929ac140_0_299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785" name="Google Shape;5785;g132929ac140_0_299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28709085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06" name="Google Shape;4006;g1403bd201b3_1_127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007" name="Google Shape;4007;g1403bd201b3_1_127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15850766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06" name="Google Shape;4006;g1403bd201b3_1_127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007" name="Google Shape;4007;g1403bd201b3_1_127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22739212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0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Google Shape;1025;p59"/>
          <p:cNvSpPr/>
          <p:nvPr/>
        </p:nvSpPr>
        <p:spPr>
          <a:xfrm>
            <a:off x="537575" y="540000"/>
            <a:ext cx="4198200" cy="2677500"/>
          </a:xfrm>
          <a:prstGeom prst="roundRect">
            <a:avLst>
              <a:gd name="adj" fmla="val 4230"/>
            </a:avLst>
          </a:prstGeom>
          <a:solidFill>
            <a:srgbClr val="0065B3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43"/>
          </a:p>
        </p:txBody>
      </p:sp>
      <p:pic>
        <p:nvPicPr>
          <p:cNvPr id="1026" name="Google Shape;1026;p59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6165088" y="249298"/>
            <a:ext cx="1669026" cy="1698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7" name="Google Shape;1027;p5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137001" y="204677"/>
            <a:ext cx="792025" cy="266053"/>
          </a:xfrm>
          <a:prstGeom prst="rect">
            <a:avLst/>
          </a:prstGeom>
          <a:noFill/>
          <a:ln>
            <a:noFill/>
          </a:ln>
        </p:spPr>
      </p:pic>
      <p:sp>
        <p:nvSpPr>
          <p:cNvPr id="1028" name="Google Shape;1028;p59"/>
          <p:cNvSpPr txBox="1">
            <a:spLocks noGrp="1"/>
          </p:cNvSpPr>
          <p:nvPr>
            <p:ph type="title"/>
          </p:nvPr>
        </p:nvSpPr>
        <p:spPr>
          <a:xfrm>
            <a:off x="827052" y="763700"/>
            <a:ext cx="35169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00"/>
              <a:buNone/>
              <a:defRPr sz="2200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Font typeface="Montserrat"/>
              <a:buNone/>
              <a:defRPr sz="3600">
                <a:latin typeface="Montserrat"/>
                <a:ea typeface="Montserrat"/>
                <a:cs typeface="Montserrat"/>
                <a:sym typeface="Montserrat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Font typeface="Montserrat"/>
              <a:buNone/>
              <a:defRPr sz="3600">
                <a:latin typeface="Montserrat"/>
                <a:ea typeface="Montserrat"/>
                <a:cs typeface="Montserrat"/>
                <a:sym typeface="Montserrat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Font typeface="Montserrat"/>
              <a:buNone/>
              <a:defRPr sz="3600">
                <a:latin typeface="Montserrat"/>
                <a:ea typeface="Montserrat"/>
                <a:cs typeface="Montserrat"/>
                <a:sym typeface="Montserrat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Font typeface="Montserrat"/>
              <a:buNone/>
              <a:defRPr sz="3600">
                <a:latin typeface="Montserrat"/>
                <a:ea typeface="Montserrat"/>
                <a:cs typeface="Montserrat"/>
                <a:sym typeface="Montserrat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Font typeface="Montserrat"/>
              <a:buNone/>
              <a:defRPr sz="3600">
                <a:latin typeface="Montserrat"/>
                <a:ea typeface="Montserrat"/>
                <a:cs typeface="Montserrat"/>
                <a:sym typeface="Montserrat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Font typeface="Montserrat"/>
              <a:buNone/>
              <a:defRPr sz="3600">
                <a:latin typeface="Montserrat"/>
                <a:ea typeface="Montserrat"/>
                <a:cs typeface="Montserrat"/>
                <a:sym typeface="Montserrat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Font typeface="Montserrat"/>
              <a:buNone/>
              <a:defRPr sz="3600">
                <a:latin typeface="Montserrat"/>
                <a:ea typeface="Montserrat"/>
                <a:cs typeface="Montserrat"/>
                <a:sym typeface="Montserrat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Font typeface="Montserrat"/>
              <a:buNone/>
              <a:defRPr sz="3600"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  <p:sp>
        <p:nvSpPr>
          <p:cNvPr id="1029" name="Google Shape;1029;p59"/>
          <p:cNvSpPr txBox="1">
            <a:spLocks noGrp="1"/>
          </p:cNvSpPr>
          <p:nvPr>
            <p:ph type="title" idx="2"/>
          </p:nvPr>
        </p:nvSpPr>
        <p:spPr>
          <a:xfrm>
            <a:off x="889727" y="2442525"/>
            <a:ext cx="35169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None/>
              <a:defRPr sz="1200">
                <a:solidFill>
                  <a:schemeClr val="dk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Font typeface="Montserrat"/>
              <a:buNone/>
              <a:defRPr sz="3600">
                <a:latin typeface="Montserrat"/>
                <a:ea typeface="Montserrat"/>
                <a:cs typeface="Montserrat"/>
                <a:sym typeface="Montserrat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Font typeface="Montserrat"/>
              <a:buNone/>
              <a:defRPr sz="3600">
                <a:latin typeface="Montserrat"/>
                <a:ea typeface="Montserrat"/>
                <a:cs typeface="Montserrat"/>
                <a:sym typeface="Montserrat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Font typeface="Montserrat"/>
              <a:buNone/>
              <a:defRPr sz="3600">
                <a:latin typeface="Montserrat"/>
                <a:ea typeface="Montserrat"/>
                <a:cs typeface="Montserrat"/>
                <a:sym typeface="Montserrat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Font typeface="Montserrat"/>
              <a:buNone/>
              <a:defRPr sz="3600">
                <a:latin typeface="Montserrat"/>
                <a:ea typeface="Montserrat"/>
                <a:cs typeface="Montserrat"/>
                <a:sym typeface="Montserrat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Font typeface="Montserrat"/>
              <a:buNone/>
              <a:defRPr sz="3600">
                <a:latin typeface="Montserrat"/>
                <a:ea typeface="Montserrat"/>
                <a:cs typeface="Montserrat"/>
                <a:sym typeface="Montserrat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Font typeface="Montserrat"/>
              <a:buNone/>
              <a:defRPr sz="3600">
                <a:latin typeface="Montserrat"/>
                <a:ea typeface="Montserrat"/>
                <a:cs typeface="Montserrat"/>
                <a:sym typeface="Montserrat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Font typeface="Montserrat"/>
              <a:buNone/>
              <a:defRPr sz="3600">
                <a:latin typeface="Montserrat"/>
                <a:ea typeface="Montserrat"/>
                <a:cs typeface="Montserrat"/>
                <a:sym typeface="Montserrat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Font typeface="Montserrat"/>
              <a:buNone/>
              <a:defRPr sz="3600"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  <p:sp>
        <p:nvSpPr>
          <p:cNvPr id="1030" name="Google Shape;1030;p59"/>
          <p:cNvSpPr/>
          <p:nvPr/>
        </p:nvSpPr>
        <p:spPr>
          <a:xfrm rot="10800000">
            <a:off x="3130869" y="4165630"/>
            <a:ext cx="380402" cy="380402"/>
          </a:xfrm>
          <a:custGeom>
            <a:avLst/>
            <a:gdLst/>
            <a:ahLst/>
            <a:cxnLst/>
            <a:rect l="l" t="t" r="r" b="b"/>
            <a:pathLst>
              <a:path w="10857" h="10857" extrusionOk="0">
                <a:moveTo>
                  <a:pt x="10856" y="0"/>
                </a:moveTo>
                <a:cubicBezTo>
                  <a:pt x="4870" y="0"/>
                  <a:pt x="0" y="4870"/>
                  <a:pt x="0" y="10857"/>
                </a:cubicBezTo>
                <a:lnTo>
                  <a:pt x="4839" y="10857"/>
                </a:lnTo>
                <a:cubicBezTo>
                  <a:pt x="4839" y="7538"/>
                  <a:pt x="7537" y="4839"/>
                  <a:pt x="10856" y="4839"/>
                </a:cubicBezTo>
                <a:lnTo>
                  <a:pt x="10856" y="0"/>
                </a:lnTo>
                <a:close/>
              </a:path>
            </a:pathLst>
          </a:custGeom>
          <a:solidFill>
            <a:srgbClr val="CD372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43"/>
          </a:p>
        </p:txBody>
      </p:sp>
      <p:sp>
        <p:nvSpPr>
          <p:cNvPr id="1031" name="Google Shape;1031;p59"/>
          <p:cNvSpPr/>
          <p:nvPr/>
        </p:nvSpPr>
        <p:spPr>
          <a:xfrm rot="10800000">
            <a:off x="2749924" y="3780067"/>
            <a:ext cx="380963" cy="380963"/>
          </a:xfrm>
          <a:custGeom>
            <a:avLst/>
            <a:gdLst/>
            <a:ahLst/>
            <a:cxnLst/>
            <a:rect l="l" t="t" r="r" b="b"/>
            <a:pathLst>
              <a:path w="10873" h="10873" extrusionOk="0">
                <a:moveTo>
                  <a:pt x="6033" y="1"/>
                </a:moveTo>
                <a:cubicBezTo>
                  <a:pt x="6033" y="3335"/>
                  <a:pt x="3335" y="6033"/>
                  <a:pt x="0" y="6033"/>
                </a:cubicBezTo>
                <a:lnTo>
                  <a:pt x="0" y="10872"/>
                </a:lnTo>
                <a:cubicBezTo>
                  <a:pt x="6002" y="10872"/>
                  <a:pt x="10872" y="6002"/>
                  <a:pt x="10872" y="1"/>
                </a:cubicBezTo>
                <a:close/>
              </a:path>
            </a:pathLst>
          </a:custGeom>
          <a:solidFill>
            <a:srgbClr val="F2B81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43"/>
          </a:p>
        </p:txBody>
      </p:sp>
      <p:sp>
        <p:nvSpPr>
          <p:cNvPr id="1032" name="Google Shape;1032;p59"/>
          <p:cNvSpPr/>
          <p:nvPr/>
        </p:nvSpPr>
        <p:spPr>
          <a:xfrm rot="10800000">
            <a:off x="2919469" y="4165623"/>
            <a:ext cx="211416" cy="210856"/>
          </a:xfrm>
          <a:custGeom>
            <a:avLst/>
            <a:gdLst/>
            <a:ahLst/>
            <a:cxnLst/>
            <a:rect l="l" t="t" r="r" b="b"/>
            <a:pathLst>
              <a:path w="6034" h="6018" extrusionOk="0">
                <a:moveTo>
                  <a:pt x="0" y="0"/>
                </a:moveTo>
                <a:lnTo>
                  <a:pt x="0" y="6018"/>
                </a:lnTo>
                <a:lnTo>
                  <a:pt x="6033" y="6018"/>
                </a:lnTo>
                <a:cubicBezTo>
                  <a:pt x="6033" y="2699"/>
                  <a:pt x="3335" y="0"/>
                  <a:pt x="0" y="0"/>
                </a:cubicBezTo>
                <a:close/>
              </a:path>
            </a:pathLst>
          </a:custGeom>
          <a:solidFill>
            <a:srgbClr val="31A63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43"/>
          </a:p>
        </p:txBody>
      </p:sp>
      <p:sp>
        <p:nvSpPr>
          <p:cNvPr id="1033" name="Google Shape;1033;p59"/>
          <p:cNvSpPr/>
          <p:nvPr/>
        </p:nvSpPr>
        <p:spPr>
          <a:xfrm rot="10800000">
            <a:off x="3130863" y="3954230"/>
            <a:ext cx="210891" cy="211416"/>
          </a:xfrm>
          <a:custGeom>
            <a:avLst/>
            <a:gdLst/>
            <a:ahLst/>
            <a:cxnLst/>
            <a:rect l="l" t="t" r="r" b="b"/>
            <a:pathLst>
              <a:path w="6019" h="6034" extrusionOk="0">
                <a:moveTo>
                  <a:pt x="1" y="1"/>
                </a:moveTo>
                <a:cubicBezTo>
                  <a:pt x="1" y="3335"/>
                  <a:pt x="2699" y="6033"/>
                  <a:pt x="6018" y="6033"/>
                </a:cubicBezTo>
                <a:lnTo>
                  <a:pt x="6018" y="1"/>
                </a:lnTo>
                <a:close/>
              </a:path>
            </a:pathLst>
          </a:custGeom>
          <a:solidFill>
            <a:srgbClr val="1FB7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43"/>
          </a:p>
        </p:txBody>
      </p:sp>
      <p:sp>
        <p:nvSpPr>
          <p:cNvPr id="1034" name="Google Shape;1034;p59"/>
          <p:cNvSpPr/>
          <p:nvPr/>
        </p:nvSpPr>
        <p:spPr>
          <a:xfrm rot="10800000">
            <a:off x="3130869" y="4762837"/>
            <a:ext cx="380402" cy="380402"/>
          </a:xfrm>
          <a:custGeom>
            <a:avLst/>
            <a:gdLst/>
            <a:ahLst/>
            <a:cxnLst/>
            <a:rect l="l" t="t" r="r" b="b"/>
            <a:pathLst>
              <a:path w="10857" h="10857" extrusionOk="0">
                <a:moveTo>
                  <a:pt x="10856" y="0"/>
                </a:moveTo>
                <a:cubicBezTo>
                  <a:pt x="4870" y="0"/>
                  <a:pt x="0" y="4855"/>
                  <a:pt x="0" y="10856"/>
                </a:cubicBezTo>
                <a:lnTo>
                  <a:pt x="4839" y="10856"/>
                </a:lnTo>
                <a:cubicBezTo>
                  <a:pt x="4839" y="7522"/>
                  <a:pt x="7537" y="4823"/>
                  <a:pt x="10856" y="4823"/>
                </a:cubicBezTo>
                <a:lnTo>
                  <a:pt x="10856" y="0"/>
                </a:lnTo>
                <a:close/>
              </a:path>
            </a:pathLst>
          </a:custGeom>
          <a:solidFill>
            <a:srgbClr val="F2B81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43"/>
          </a:p>
        </p:txBody>
      </p:sp>
      <p:sp>
        <p:nvSpPr>
          <p:cNvPr id="1035" name="Google Shape;1035;p59"/>
          <p:cNvSpPr/>
          <p:nvPr/>
        </p:nvSpPr>
        <p:spPr>
          <a:xfrm rot="10800000">
            <a:off x="2749924" y="4382452"/>
            <a:ext cx="380963" cy="380402"/>
          </a:xfrm>
          <a:custGeom>
            <a:avLst/>
            <a:gdLst/>
            <a:ahLst/>
            <a:cxnLst/>
            <a:rect l="l" t="t" r="r" b="b"/>
            <a:pathLst>
              <a:path w="10873" h="10857" extrusionOk="0">
                <a:moveTo>
                  <a:pt x="6033" y="0"/>
                </a:moveTo>
                <a:cubicBezTo>
                  <a:pt x="6033" y="3335"/>
                  <a:pt x="3335" y="6033"/>
                  <a:pt x="0" y="6033"/>
                </a:cubicBezTo>
                <a:lnTo>
                  <a:pt x="0" y="10857"/>
                </a:lnTo>
                <a:cubicBezTo>
                  <a:pt x="6002" y="10857"/>
                  <a:pt x="10872" y="6002"/>
                  <a:pt x="10872" y="0"/>
                </a:cubicBezTo>
                <a:close/>
              </a:path>
            </a:pathLst>
          </a:custGeom>
          <a:solidFill>
            <a:srgbClr val="31A63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43"/>
          </a:p>
        </p:txBody>
      </p:sp>
      <p:sp>
        <p:nvSpPr>
          <p:cNvPr id="1036" name="Google Shape;1036;p59"/>
          <p:cNvSpPr/>
          <p:nvPr/>
        </p:nvSpPr>
        <p:spPr>
          <a:xfrm rot="10800000">
            <a:off x="2919469" y="4762829"/>
            <a:ext cx="211416" cy="211416"/>
          </a:xfrm>
          <a:custGeom>
            <a:avLst/>
            <a:gdLst/>
            <a:ahLst/>
            <a:cxnLst/>
            <a:rect l="l" t="t" r="r" b="b"/>
            <a:pathLst>
              <a:path w="6034" h="6034" extrusionOk="0">
                <a:moveTo>
                  <a:pt x="0" y="0"/>
                </a:moveTo>
                <a:lnTo>
                  <a:pt x="0" y="6033"/>
                </a:lnTo>
                <a:lnTo>
                  <a:pt x="6033" y="6033"/>
                </a:lnTo>
                <a:cubicBezTo>
                  <a:pt x="6033" y="2699"/>
                  <a:pt x="3335" y="0"/>
                  <a:pt x="0" y="0"/>
                </a:cubicBezTo>
                <a:close/>
              </a:path>
            </a:pathLst>
          </a:custGeom>
          <a:solidFill>
            <a:srgbClr val="31A63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43"/>
          </a:p>
        </p:txBody>
      </p:sp>
      <p:sp>
        <p:nvSpPr>
          <p:cNvPr id="1037" name="Google Shape;1037;p59"/>
          <p:cNvSpPr/>
          <p:nvPr/>
        </p:nvSpPr>
        <p:spPr>
          <a:xfrm rot="10800000">
            <a:off x="3130863" y="4551437"/>
            <a:ext cx="210891" cy="211416"/>
          </a:xfrm>
          <a:custGeom>
            <a:avLst/>
            <a:gdLst/>
            <a:ahLst/>
            <a:cxnLst/>
            <a:rect l="l" t="t" r="r" b="b"/>
            <a:pathLst>
              <a:path w="6019" h="6034" extrusionOk="0">
                <a:moveTo>
                  <a:pt x="1" y="0"/>
                </a:moveTo>
                <a:cubicBezTo>
                  <a:pt x="1" y="3335"/>
                  <a:pt x="2699" y="6033"/>
                  <a:pt x="6018" y="6033"/>
                </a:cubicBezTo>
                <a:lnTo>
                  <a:pt x="6018" y="0"/>
                </a:lnTo>
                <a:close/>
              </a:path>
            </a:pathLst>
          </a:custGeom>
          <a:solidFill>
            <a:srgbClr val="1FB7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43"/>
          </a:p>
        </p:txBody>
      </p:sp>
      <p:sp>
        <p:nvSpPr>
          <p:cNvPr id="1038" name="Google Shape;1038;p59"/>
          <p:cNvSpPr/>
          <p:nvPr/>
        </p:nvSpPr>
        <p:spPr>
          <a:xfrm rot="10800000">
            <a:off x="3717776" y="4762837"/>
            <a:ext cx="380402" cy="380402"/>
          </a:xfrm>
          <a:custGeom>
            <a:avLst/>
            <a:gdLst/>
            <a:ahLst/>
            <a:cxnLst/>
            <a:rect l="l" t="t" r="r" b="b"/>
            <a:pathLst>
              <a:path w="10857" h="10857" extrusionOk="0">
                <a:moveTo>
                  <a:pt x="10857" y="0"/>
                </a:moveTo>
                <a:cubicBezTo>
                  <a:pt x="4855" y="0"/>
                  <a:pt x="1" y="4855"/>
                  <a:pt x="1" y="10856"/>
                </a:cubicBezTo>
                <a:lnTo>
                  <a:pt x="4824" y="10856"/>
                </a:lnTo>
                <a:cubicBezTo>
                  <a:pt x="4824" y="7522"/>
                  <a:pt x="7522" y="4823"/>
                  <a:pt x="10857" y="4823"/>
                </a:cubicBezTo>
                <a:lnTo>
                  <a:pt x="10857" y="0"/>
                </a:lnTo>
                <a:close/>
              </a:path>
            </a:pathLst>
          </a:custGeom>
          <a:solidFill>
            <a:srgbClr val="47B9B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43"/>
          </a:p>
        </p:txBody>
      </p:sp>
      <p:sp>
        <p:nvSpPr>
          <p:cNvPr id="1039" name="Google Shape;1039;p59"/>
          <p:cNvSpPr/>
          <p:nvPr/>
        </p:nvSpPr>
        <p:spPr>
          <a:xfrm rot="10800000">
            <a:off x="3340041" y="4382452"/>
            <a:ext cx="380402" cy="380402"/>
          </a:xfrm>
          <a:custGeom>
            <a:avLst/>
            <a:gdLst/>
            <a:ahLst/>
            <a:cxnLst/>
            <a:rect l="l" t="t" r="r" b="b"/>
            <a:pathLst>
              <a:path w="10857" h="10857" extrusionOk="0">
                <a:moveTo>
                  <a:pt x="6034" y="0"/>
                </a:moveTo>
                <a:cubicBezTo>
                  <a:pt x="6034" y="3335"/>
                  <a:pt x="3320" y="6033"/>
                  <a:pt x="1" y="6033"/>
                </a:cubicBezTo>
                <a:lnTo>
                  <a:pt x="1" y="10857"/>
                </a:lnTo>
                <a:cubicBezTo>
                  <a:pt x="5987" y="10857"/>
                  <a:pt x="10857" y="6002"/>
                  <a:pt x="10857" y="0"/>
                </a:cubicBezTo>
                <a:close/>
              </a:path>
            </a:pathLst>
          </a:custGeom>
          <a:solidFill>
            <a:srgbClr val="03748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43"/>
          </a:p>
        </p:txBody>
      </p:sp>
      <p:sp>
        <p:nvSpPr>
          <p:cNvPr id="1040" name="Google Shape;1040;p59"/>
          <p:cNvSpPr/>
          <p:nvPr/>
        </p:nvSpPr>
        <p:spPr>
          <a:xfrm rot="10800000">
            <a:off x="3506376" y="4762829"/>
            <a:ext cx="211416" cy="211416"/>
          </a:xfrm>
          <a:custGeom>
            <a:avLst/>
            <a:gdLst/>
            <a:ahLst/>
            <a:cxnLst/>
            <a:rect l="l" t="t" r="r" b="b"/>
            <a:pathLst>
              <a:path w="6034" h="6034" extrusionOk="0">
                <a:moveTo>
                  <a:pt x="1" y="0"/>
                </a:moveTo>
                <a:lnTo>
                  <a:pt x="1" y="6033"/>
                </a:lnTo>
                <a:lnTo>
                  <a:pt x="6034" y="6033"/>
                </a:lnTo>
                <a:cubicBezTo>
                  <a:pt x="6034" y="2699"/>
                  <a:pt x="3320" y="0"/>
                  <a:pt x="1" y="0"/>
                </a:cubicBezTo>
                <a:close/>
              </a:path>
            </a:pathLst>
          </a:custGeom>
          <a:solidFill>
            <a:srgbClr val="31A63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43"/>
          </a:p>
        </p:txBody>
      </p:sp>
      <p:sp>
        <p:nvSpPr>
          <p:cNvPr id="1041" name="Google Shape;1041;p59"/>
          <p:cNvSpPr/>
          <p:nvPr/>
        </p:nvSpPr>
        <p:spPr>
          <a:xfrm rot="10800000">
            <a:off x="3717767" y="4551437"/>
            <a:ext cx="211416" cy="211416"/>
          </a:xfrm>
          <a:custGeom>
            <a:avLst/>
            <a:gdLst/>
            <a:ahLst/>
            <a:cxnLst/>
            <a:rect l="l" t="t" r="r" b="b"/>
            <a:pathLst>
              <a:path w="6034" h="6034" extrusionOk="0">
                <a:moveTo>
                  <a:pt x="1" y="0"/>
                </a:moveTo>
                <a:cubicBezTo>
                  <a:pt x="1" y="3335"/>
                  <a:pt x="2699" y="6033"/>
                  <a:pt x="6034" y="6033"/>
                </a:cubicBezTo>
                <a:lnTo>
                  <a:pt x="6034" y="0"/>
                </a:lnTo>
                <a:close/>
              </a:path>
            </a:pathLst>
          </a:custGeom>
          <a:solidFill>
            <a:srgbClr val="1FB7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43"/>
          </a:p>
        </p:txBody>
      </p:sp>
      <p:sp>
        <p:nvSpPr>
          <p:cNvPr id="1042" name="Google Shape;1042;p59"/>
          <p:cNvSpPr/>
          <p:nvPr/>
        </p:nvSpPr>
        <p:spPr>
          <a:xfrm rot="10800000">
            <a:off x="3720474" y="4382452"/>
            <a:ext cx="380402" cy="380402"/>
          </a:xfrm>
          <a:custGeom>
            <a:avLst/>
            <a:gdLst/>
            <a:ahLst/>
            <a:cxnLst/>
            <a:rect l="l" t="t" r="r" b="b"/>
            <a:pathLst>
              <a:path w="10857" h="10857" extrusionOk="0">
                <a:moveTo>
                  <a:pt x="0" y="0"/>
                </a:moveTo>
                <a:cubicBezTo>
                  <a:pt x="0" y="6002"/>
                  <a:pt x="4854" y="10857"/>
                  <a:pt x="10856" y="10857"/>
                </a:cubicBezTo>
                <a:lnTo>
                  <a:pt x="10856" y="6033"/>
                </a:lnTo>
                <a:cubicBezTo>
                  <a:pt x="7522" y="6033"/>
                  <a:pt x="4823" y="3335"/>
                  <a:pt x="4823" y="0"/>
                </a:cubicBezTo>
                <a:close/>
              </a:path>
            </a:pathLst>
          </a:custGeom>
          <a:solidFill>
            <a:srgbClr val="31A63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43"/>
          </a:p>
        </p:txBody>
      </p:sp>
      <p:sp>
        <p:nvSpPr>
          <p:cNvPr id="1043" name="Google Shape;1043;p59"/>
          <p:cNvSpPr/>
          <p:nvPr/>
        </p:nvSpPr>
        <p:spPr>
          <a:xfrm>
            <a:off x="385302" y="4373136"/>
            <a:ext cx="384838" cy="384808"/>
          </a:xfrm>
          <a:custGeom>
            <a:avLst/>
            <a:gdLst/>
            <a:ahLst/>
            <a:cxnLst/>
            <a:rect l="l" t="t" r="r" b="b"/>
            <a:pathLst>
              <a:path w="11958" h="11958" extrusionOk="0">
                <a:moveTo>
                  <a:pt x="1" y="0"/>
                </a:moveTo>
                <a:lnTo>
                  <a:pt x="1" y="5320"/>
                </a:lnTo>
                <a:cubicBezTo>
                  <a:pt x="3661" y="5320"/>
                  <a:pt x="6638" y="8297"/>
                  <a:pt x="6638" y="11957"/>
                </a:cubicBezTo>
                <a:lnTo>
                  <a:pt x="11958" y="11957"/>
                </a:lnTo>
                <a:cubicBezTo>
                  <a:pt x="11958" y="5351"/>
                  <a:pt x="6607" y="0"/>
                  <a:pt x="1" y="0"/>
                </a:cubicBezTo>
                <a:close/>
              </a:path>
            </a:pathLst>
          </a:custGeom>
          <a:solidFill>
            <a:srgbClr val="CD372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43"/>
          </a:p>
        </p:txBody>
      </p:sp>
      <p:sp>
        <p:nvSpPr>
          <p:cNvPr id="1044" name="Google Shape;1044;p59"/>
          <p:cNvSpPr/>
          <p:nvPr/>
        </p:nvSpPr>
        <p:spPr>
          <a:xfrm>
            <a:off x="0" y="4757918"/>
            <a:ext cx="385353" cy="385323"/>
          </a:xfrm>
          <a:custGeom>
            <a:avLst/>
            <a:gdLst/>
            <a:ahLst/>
            <a:cxnLst/>
            <a:rect l="l" t="t" r="r" b="b"/>
            <a:pathLst>
              <a:path w="11974" h="11974" extrusionOk="0">
                <a:moveTo>
                  <a:pt x="1" y="0"/>
                </a:moveTo>
                <a:cubicBezTo>
                  <a:pt x="1" y="6607"/>
                  <a:pt x="5351" y="11973"/>
                  <a:pt x="11974" y="11973"/>
                </a:cubicBezTo>
                <a:lnTo>
                  <a:pt x="11974" y="6654"/>
                </a:lnTo>
                <a:cubicBezTo>
                  <a:pt x="8298" y="6654"/>
                  <a:pt x="5320" y="3676"/>
                  <a:pt x="5320" y="0"/>
                </a:cubicBezTo>
                <a:close/>
              </a:path>
            </a:pathLst>
          </a:custGeom>
          <a:solidFill>
            <a:srgbClr val="F2B81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43"/>
          </a:p>
        </p:txBody>
      </p:sp>
      <p:sp>
        <p:nvSpPr>
          <p:cNvPr id="1045" name="Google Shape;1045;p59"/>
          <p:cNvSpPr/>
          <p:nvPr/>
        </p:nvSpPr>
        <p:spPr>
          <a:xfrm>
            <a:off x="385304" y="4757916"/>
            <a:ext cx="213660" cy="214126"/>
          </a:xfrm>
          <a:custGeom>
            <a:avLst/>
            <a:gdLst/>
            <a:ahLst/>
            <a:cxnLst/>
            <a:rect l="l" t="t" r="r" b="b"/>
            <a:pathLst>
              <a:path w="6639" h="6654" extrusionOk="0">
                <a:moveTo>
                  <a:pt x="1" y="0"/>
                </a:moveTo>
                <a:lnTo>
                  <a:pt x="1" y="6654"/>
                </a:lnTo>
                <a:cubicBezTo>
                  <a:pt x="3661" y="6654"/>
                  <a:pt x="6638" y="3676"/>
                  <a:pt x="6638" y="0"/>
                </a:cubicBezTo>
                <a:close/>
              </a:path>
            </a:pathLst>
          </a:custGeom>
          <a:solidFill>
            <a:srgbClr val="31A63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43"/>
          </a:p>
        </p:txBody>
      </p:sp>
      <p:sp>
        <p:nvSpPr>
          <p:cNvPr id="1046" name="Google Shape;1046;p59"/>
          <p:cNvSpPr/>
          <p:nvPr/>
        </p:nvSpPr>
        <p:spPr>
          <a:xfrm>
            <a:off x="171203" y="4544305"/>
            <a:ext cx="214142" cy="213643"/>
          </a:xfrm>
          <a:custGeom>
            <a:avLst/>
            <a:gdLst/>
            <a:ahLst/>
            <a:cxnLst/>
            <a:rect l="l" t="t" r="r" b="b"/>
            <a:pathLst>
              <a:path w="6654" h="6639" extrusionOk="0">
                <a:moveTo>
                  <a:pt x="6654" y="1"/>
                </a:moveTo>
                <a:cubicBezTo>
                  <a:pt x="2978" y="1"/>
                  <a:pt x="0" y="2978"/>
                  <a:pt x="0" y="6638"/>
                </a:cubicBezTo>
                <a:lnTo>
                  <a:pt x="6654" y="6638"/>
                </a:lnTo>
                <a:lnTo>
                  <a:pt x="6654" y="1"/>
                </a:lnTo>
                <a:close/>
              </a:path>
            </a:pathLst>
          </a:custGeom>
          <a:solidFill>
            <a:srgbClr val="1FB7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43"/>
          </a:p>
        </p:txBody>
      </p:sp>
      <p:sp>
        <p:nvSpPr>
          <p:cNvPr id="1047" name="Google Shape;1047;p59"/>
          <p:cNvSpPr/>
          <p:nvPr/>
        </p:nvSpPr>
        <p:spPr>
          <a:xfrm>
            <a:off x="989695" y="4373136"/>
            <a:ext cx="385353" cy="384808"/>
          </a:xfrm>
          <a:custGeom>
            <a:avLst/>
            <a:gdLst/>
            <a:ahLst/>
            <a:cxnLst/>
            <a:rect l="l" t="t" r="r" b="b"/>
            <a:pathLst>
              <a:path w="11974" h="11958" extrusionOk="0">
                <a:moveTo>
                  <a:pt x="1" y="0"/>
                </a:moveTo>
                <a:lnTo>
                  <a:pt x="1" y="5320"/>
                </a:lnTo>
                <a:cubicBezTo>
                  <a:pt x="3676" y="5320"/>
                  <a:pt x="6654" y="8297"/>
                  <a:pt x="6654" y="11957"/>
                </a:cubicBezTo>
                <a:lnTo>
                  <a:pt x="11973" y="11957"/>
                </a:lnTo>
                <a:cubicBezTo>
                  <a:pt x="11973" y="5351"/>
                  <a:pt x="6607" y="0"/>
                  <a:pt x="1" y="0"/>
                </a:cubicBezTo>
                <a:close/>
              </a:path>
            </a:pathLst>
          </a:custGeom>
          <a:solidFill>
            <a:srgbClr val="03748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43"/>
          </a:p>
        </p:txBody>
      </p:sp>
      <p:sp>
        <p:nvSpPr>
          <p:cNvPr id="1048" name="Google Shape;1048;p59"/>
          <p:cNvSpPr/>
          <p:nvPr/>
        </p:nvSpPr>
        <p:spPr>
          <a:xfrm>
            <a:off x="604905" y="4757918"/>
            <a:ext cx="384838" cy="385323"/>
          </a:xfrm>
          <a:custGeom>
            <a:avLst/>
            <a:gdLst/>
            <a:ahLst/>
            <a:cxnLst/>
            <a:rect l="l" t="t" r="r" b="b"/>
            <a:pathLst>
              <a:path w="11958" h="11974" extrusionOk="0">
                <a:moveTo>
                  <a:pt x="0" y="0"/>
                </a:moveTo>
                <a:cubicBezTo>
                  <a:pt x="0" y="6607"/>
                  <a:pt x="5351" y="11973"/>
                  <a:pt x="11958" y="11973"/>
                </a:cubicBezTo>
                <a:lnTo>
                  <a:pt x="11958" y="6654"/>
                </a:lnTo>
                <a:cubicBezTo>
                  <a:pt x="8298" y="6654"/>
                  <a:pt x="5320" y="3676"/>
                  <a:pt x="5320" y="0"/>
                </a:cubicBezTo>
                <a:close/>
              </a:path>
            </a:pathLst>
          </a:custGeom>
          <a:solidFill>
            <a:srgbClr val="31A63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43"/>
          </a:p>
        </p:txBody>
      </p:sp>
      <p:sp>
        <p:nvSpPr>
          <p:cNvPr id="1049" name="Google Shape;1049;p59"/>
          <p:cNvSpPr/>
          <p:nvPr/>
        </p:nvSpPr>
        <p:spPr>
          <a:xfrm>
            <a:off x="989695" y="4757916"/>
            <a:ext cx="214142" cy="214126"/>
          </a:xfrm>
          <a:custGeom>
            <a:avLst/>
            <a:gdLst/>
            <a:ahLst/>
            <a:cxnLst/>
            <a:rect l="l" t="t" r="r" b="b"/>
            <a:pathLst>
              <a:path w="6654" h="6654" extrusionOk="0">
                <a:moveTo>
                  <a:pt x="1" y="0"/>
                </a:moveTo>
                <a:lnTo>
                  <a:pt x="1" y="6654"/>
                </a:lnTo>
                <a:cubicBezTo>
                  <a:pt x="3676" y="6654"/>
                  <a:pt x="6654" y="3676"/>
                  <a:pt x="6654" y="0"/>
                </a:cubicBezTo>
                <a:close/>
              </a:path>
            </a:pathLst>
          </a:custGeom>
          <a:solidFill>
            <a:srgbClr val="31A63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43"/>
          </a:p>
        </p:txBody>
      </p:sp>
      <p:sp>
        <p:nvSpPr>
          <p:cNvPr id="1050" name="Google Shape;1050;p59"/>
          <p:cNvSpPr/>
          <p:nvPr/>
        </p:nvSpPr>
        <p:spPr>
          <a:xfrm>
            <a:off x="776076" y="4544305"/>
            <a:ext cx="213660" cy="213643"/>
          </a:xfrm>
          <a:custGeom>
            <a:avLst/>
            <a:gdLst/>
            <a:ahLst/>
            <a:cxnLst/>
            <a:rect l="l" t="t" r="r" b="b"/>
            <a:pathLst>
              <a:path w="6639" h="6639" extrusionOk="0">
                <a:moveTo>
                  <a:pt x="6639" y="1"/>
                </a:moveTo>
                <a:cubicBezTo>
                  <a:pt x="2979" y="1"/>
                  <a:pt x="1" y="2978"/>
                  <a:pt x="1" y="6638"/>
                </a:cubicBezTo>
                <a:lnTo>
                  <a:pt x="6639" y="6638"/>
                </a:lnTo>
                <a:lnTo>
                  <a:pt x="6639" y="1"/>
                </a:lnTo>
                <a:close/>
              </a:path>
            </a:pathLst>
          </a:custGeom>
          <a:solidFill>
            <a:srgbClr val="1FB7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43"/>
          </a:p>
        </p:txBody>
      </p:sp>
      <p:sp>
        <p:nvSpPr>
          <p:cNvPr id="1051" name="Google Shape;1051;p59"/>
          <p:cNvSpPr/>
          <p:nvPr/>
        </p:nvSpPr>
        <p:spPr>
          <a:xfrm>
            <a:off x="1758722" y="4376452"/>
            <a:ext cx="383155" cy="383688"/>
          </a:xfrm>
          <a:custGeom>
            <a:avLst/>
            <a:gdLst/>
            <a:ahLst/>
            <a:cxnLst/>
            <a:rect l="l" t="t" r="r" b="b"/>
            <a:pathLst>
              <a:path w="10934" h="10950" extrusionOk="0">
                <a:moveTo>
                  <a:pt x="0" y="0"/>
                </a:moveTo>
                <a:lnTo>
                  <a:pt x="0" y="4870"/>
                </a:lnTo>
                <a:cubicBezTo>
                  <a:pt x="3350" y="4870"/>
                  <a:pt x="6079" y="7584"/>
                  <a:pt x="6079" y="10950"/>
                </a:cubicBezTo>
                <a:lnTo>
                  <a:pt x="10934" y="10950"/>
                </a:lnTo>
                <a:cubicBezTo>
                  <a:pt x="10934" y="4901"/>
                  <a:pt x="6033" y="0"/>
                  <a:pt x="0" y="0"/>
                </a:cubicBezTo>
                <a:close/>
              </a:path>
            </a:pathLst>
          </a:custGeom>
          <a:solidFill>
            <a:srgbClr val="31A63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43"/>
          </a:p>
        </p:txBody>
      </p:sp>
      <p:sp>
        <p:nvSpPr>
          <p:cNvPr id="1052" name="Google Shape;1052;p59"/>
          <p:cNvSpPr/>
          <p:nvPr/>
        </p:nvSpPr>
        <p:spPr>
          <a:xfrm>
            <a:off x="1375037" y="4760092"/>
            <a:ext cx="383715" cy="383162"/>
          </a:xfrm>
          <a:custGeom>
            <a:avLst/>
            <a:gdLst/>
            <a:ahLst/>
            <a:cxnLst/>
            <a:rect l="l" t="t" r="r" b="b"/>
            <a:pathLst>
              <a:path w="10950" h="10935" extrusionOk="0">
                <a:moveTo>
                  <a:pt x="1" y="1"/>
                </a:moveTo>
                <a:cubicBezTo>
                  <a:pt x="1" y="6034"/>
                  <a:pt x="4902" y="10934"/>
                  <a:pt x="10950" y="10934"/>
                </a:cubicBezTo>
                <a:lnTo>
                  <a:pt x="10950" y="6080"/>
                </a:lnTo>
                <a:cubicBezTo>
                  <a:pt x="7585" y="6080"/>
                  <a:pt x="4871" y="3351"/>
                  <a:pt x="4871" y="1"/>
                </a:cubicBezTo>
                <a:close/>
              </a:path>
            </a:pathLst>
          </a:custGeom>
          <a:solidFill>
            <a:srgbClr val="1FB7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43"/>
          </a:p>
        </p:txBody>
      </p:sp>
      <p:sp>
        <p:nvSpPr>
          <p:cNvPr id="1053" name="Google Shape;1053;p59"/>
          <p:cNvSpPr/>
          <p:nvPr/>
        </p:nvSpPr>
        <p:spPr>
          <a:xfrm>
            <a:off x="1758721" y="4760091"/>
            <a:ext cx="213058" cy="213078"/>
          </a:xfrm>
          <a:custGeom>
            <a:avLst/>
            <a:gdLst/>
            <a:ahLst/>
            <a:cxnLst/>
            <a:rect l="l" t="t" r="r" b="b"/>
            <a:pathLst>
              <a:path w="6080" h="6081" extrusionOk="0">
                <a:moveTo>
                  <a:pt x="0" y="1"/>
                </a:moveTo>
                <a:lnTo>
                  <a:pt x="0" y="6080"/>
                </a:lnTo>
                <a:cubicBezTo>
                  <a:pt x="3350" y="6080"/>
                  <a:pt x="6079" y="3351"/>
                  <a:pt x="6079" y="1"/>
                </a:cubicBezTo>
                <a:close/>
              </a:path>
            </a:pathLst>
          </a:custGeom>
          <a:solidFill>
            <a:srgbClr val="F2B81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43"/>
          </a:p>
        </p:txBody>
      </p:sp>
      <p:sp>
        <p:nvSpPr>
          <p:cNvPr id="1054" name="Google Shape;1054;p59"/>
          <p:cNvSpPr/>
          <p:nvPr/>
        </p:nvSpPr>
        <p:spPr>
          <a:xfrm>
            <a:off x="1545678" y="4547093"/>
            <a:ext cx="213058" cy="213043"/>
          </a:xfrm>
          <a:custGeom>
            <a:avLst/>
            <a:gdLst/>
            <a:ahLst/>
            <a:cxnLst/>
            <a:rect l="l" t="t" r="r" b="b"/>
            <a:pathLst>
              <a:path w="6080" h="6080" extrusionOk="0">
                <a:moveTo>
                  <a:pt x="6080" y="0"/>
                </a:moveTo>
                <a:cubicBezTo>
                  <a:pt x="2715" y="0"/>
                  <a:pt x="1" y="2714"/>
                  <a:pt x="1" y="6080"/>
                </a:cubicBezTo>
                <a:lnTo>
                  <a:pt x="6080" y="6080"/>
                </a:lnTo>
                <a:lnTo>
                  <a:pt x="6080" y="0"/>
                </a:lnTo>
                <a:close/>
              </a:path>
            </a:pathLst>
          </a:custGeom>
          <a:solidFill>
            <a:srgbClr val="CD372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43"/>
          </a:p>
        </p:txBody>
      </p:sp>
      <p:sp>
        <p:nvSpPr>
          <p:cNvPr id="1055" name="Google Shape;1055;p59"/>
          <p:cNvSpPr/>
          <p:nvPr/>
        </p:nvSpPr>
        <p:spPr>
          <a:xfrm>
            <a:off x="2360809" y="4376452"/>
            <a:ext cx="383190" cy="383688"/>
          </a:xfrm>
          <a:custGeom>
            <a:avLst/>
            <a:gdLst/>
            <a:ahLst/>
            <a:cxnLst/>
            <a:rect l="l" t="t" r="r" b="b"/>
            <a:pathLst>
              <a:path w="10935" h="10950" extrusionOk="0">
                <a:moveTo>
                  <a:pt x="1" y="0"/>
                </a:moveTo>
                <a:lnTo>
                  <a:pt x="1" y="4870"/>
                </a:lnTo>
                <a:cubicBezTo>
                  <a:pt x="3351" y="4870"/>
                  <a:pt x="6080" y="7584"/>
                  <a:pt x="6080" y="10950"/>
                </a:cubicBezTo>
                <a:lnTo>
                  <a:pt x="10934" y="10950"/>
                </a:lnTo>
                <a:cubicBezTo>
                  <a:pt x="10934" y="4901"/>
                  <a:pt x="6034" y="0"/>
                  <a:pt x="1" y="0"/>
                </a:cubicBezTo>
                <a:close/>
              </a:path>
            </a:pathLst>
          </a:custGeom>
          <a:solidFill>
            <a:srgbClr val="31A63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43"/>
          </a:p>
        </p:txBody>
      </p:sp>
      <p:sp>
        <p:nvSpPr>
          <p:cNvPr id="1056" name="Google Shape;1056;p59"/>
          <p:cNvSpPr/>
          <p:nvPr/>
        </p:nvSpPr>
        <p:spPr>
          <a:xfrm>
            <a:off x="1977159" y="4760092"/>
            <a:ext cx="383715" cy="383162"/>
          </a:xfrm>
          <a:custGeom>
            <a:avLst/>
            <a:gdLst/>
            <a:ahLst/>
            <a:cxnLst/>
            <a:rect l="l" t="t" r="r" b="b"/>
            <a:pathLst>
              <a:path w="10950" h="10935" extrusionOk="0">
                <a:moveTo>
                  <a:pt x="1" y="1"/>
                </a:moveTo>
                <a:cubicBezTo>
                  <a:pt x="1" y="6034"/>
                  <a:pt x="4901" y="10934"/>
                  <a:pt x="10950" y="10934"/>
                </a:cubicBezTo>
                <a:lnTo>
                  <a:pt x="10950" y="6080"/>
                </a:lnTo>
                <a:cubicBezTo>
                  <a:pt x="7584" y="6080"/>
                  <a:pt x="4870" y="3351"/>
                  <a:pt x="4870" y="1"/>
                </a:cubicBezTo>
                <a:close/>
              </a:path>
            </a:pathLst>
          </a:custGeom>
          <a:solidFill>
            <a:srgbClr val="CD372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43"/>
          </a:p>
        </p:txBody>
      </p:sp>
      <p:sp>
        <p:nvSpPr>
          <p:cNvPr id="1057" name="Google Shape;1057;p59"/>
          <p:cNvSpPr/>
          <p:nvPr/>
        </p:nvSpPr>
        <p:spPr>
          <a:xfrm>
            <a:off x="2360809" y="4760091"/>
            <a:ext cx="213093" cy="213078"/>
          </a:xfrm>
          <a:custGeom>
            <a:avLst/>
            <a:gdLst/>
            <a:ahLst/>
            <a:cxnLst/>
            <a:rect l="l" t="t" r="r" b="b"/>
            <a:pathLst>
              <a:path w="6081" h="6081" extrusionOk="0">
                <a:moveTo>
                  <a:pt x="1" y="1"/>
                </a:moveTo>
                <a:lnTo>
                  <a:pt x="1" y="6080"/>
                </a:lnTo>
                <a:cubicBezTo>
                  <a:pt x="3351" y="6080"/>
                  <a:pt x="6080" y="3351"/>
                  <a:pt x="6080" y="1"/>
                </a:cubicBezTo>
                <a:close/>
              </a:path>
            </a:pathLst>
          </a:custGeom>
          <a:solidFill>
            <a:srgbClr val="F2B81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43"/>
          </a:p>
        </p:txBody>
      </p:sp>
      <p:sp>
        <p:nvSpPr>
          <p:cNvPr id="1058" name="Google Shape;1058;p59"/>
          <p:cNvSpPr/>
          <p:nvPr/>
        </p:nvSpPr>
        <p:spPr>
          <a:xfrm>
            <a:off x="2147800" y="4547093"/>
            <a:ext cx="213058" cy="213043"/>
          </a:xfrm>
          <a:custGeom>
            <a:avLst/>
            <a:gdLst/>
            <a:ahLst/>
            <a:cxnLst/>
            <a:rect l="l" t="t" r="r" b="b"/>
            <a:pathLst>
              <a:path w="6080" h="6080" extrusionOk="0">
                <a:moveTo>
                  <a:pt x="6080" y="0"/>
                </a:moveTo>
                <a:cubicBezTo>
                  <a:pt x="2714" y="0"/>
                  <a:pt x="0" y="2714"/>
                  <a:pt x="0" y="6080"/>
                </a:cubicBezTo>
                <a:lnTo>
                  <a:pt x="6080" y="6080"/>
                </a:lnTo>
                <a:lnTo>
                  <a:pt x="6080" y="0"/>
                </a:lnTo>
                <a:close/>
              </a:path>
            </a:pathLst>
          </a:custGeom>
          <a:solidFill>
            <a:srgbClr val="1FB7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43"/>
          </a:p>
        </p:txBody>
      </p:sp>
      <p:sp>
        <p:nvSpPr>
          <p:cNvPr id="1059" name="Google Shape;1059;p59"/>
          <p:cNvSpPr/>
          <p:nvPr/>
        </p:nvSpPr>
        <p:spPr>
          <a:xfrm>
            <a:off x="2360809" y="3784683"/>
            <a:ext cx="383190" cy="383688"/>
          </a:xfrm>
          <a:custGeom>
            <a:avLst/>
            <a:gdLst/>
            <a:ahLst/>
            <a:cxnLst/>
            <a:rect l="l" t="t" r="r" b="b"/>
            <a:pathLst>
              <a:path w="10935" h="10950" extrusionOk="0">
                <a:moveTo>
                  <a:pt x="1" y="0"/>
                </a:moveTo>
                <a:lnTo>
                  <a:pt x="1" y="4870"/>
                </a:lnTo>
                <a:cubicBezTo>
                  <a:pt x="3351" y="4870"/>
                  <a:pt x="6080" y="7584"/>
                  <a:pt x="6080" y="10950"/>
                </a:cubicBezTo>
                <a:lnTo>
                  <a:pt x="10934" y="10950"/>
                </a:lnTo>
                <a:cubicBezTo>
                  <a:pt x="10934" y="4901"/>
                  <a:pt x="6034" y="0"/>
                  <a:pt x="1" y="0"/>
                </a:cubicBezTo>
                <a:close/>
              </a:path>
            </a:pathLst>
          </a:custGeom>
          <a:solidFill>
            <a:srgbClr val="31A63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43"/>
          </a:p>
        </p:txBody>
      </p:sp>
      <p:sp>
        <p:nvSpPr>
          <p:cNvPr id="1060" name="Google Shape;1060;p59"/>
          <p:cNvSpPr/>
          <p:nvPr/>
        </p:nvSpPr>
        <p:spPr>
          <a:xfrm>
            <a:off x="1977159" y="4168324"/>
            <a:ext cx="383715" cy="383162"/>
          </a:xfrm>
          <a:custGeom>
            <a:avLst/>
            <a:gdLst/>
            <a:ahLst/>
            <a:cxnLst/>
            <a:rect l="l" t="t" r="r" b="b"/>
            <a:pathLst>
              <a:path w="10950" h="10935" extrusionOk="0">
                <a:moveTo>
                  <a:pt x="1" y="1"/>
                </a:moveTo>
                <a:cubicBezTo>
                  <a:pt x="1" y="6034"/>
                  <a:pt x="4901" y="10934"/>
                  <a:pt x="10950" y="10934"/>
                </a:cubicBezTo>
                <a:lnTo>
                  <a:pt x="10950" y="6080"/>
                </a:lnTo>
                <a:cubicBezTo>
                  <a:pt x="7584" y="6080"/>
                  <a:pt x="4870" y="3351"/>
                  <a:pt x="4870" y="1"/>
                </a:cubicBezTo>
                <a:close/>
              </a:path>
            </a:pathLst>
          </a:custGeom>
          <a:solidFill>
            <a:srgbClr val="03748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43"/>
          </a:p>
        </p:txBody>
      </p:sp>
      <p:sp>
        <p:nvSpPr>
          <p:cNvPr id="1061" name="Google Shape;1061;p59"/>
          <p:cNvSpPr/>
          <p:nvPr/>
        </p:nvSpPr>
        <p:spPr>
          <a:xfrm>
            <a:off x="2360809" y="4168322"/>
            <a:ext cx="213093" cy="213078"/>
          </a:xfrm>
          <a:custGeom>
            <a:avLst/>
            <a:gdLst/>
            <a:ahLst/>
            <a:cxnLst/>
            <a:rect l="l" t="t" r="r" b="b"/>
            <a:pathLst>
              <a:path w="6081" h="6081" extrusionOk="0">
                <a:moveTo>
                  <a:pt x="1" y="1"/>
                </a:moveTo>
                <a:lnTo>
                  <a:pt x="1" y="6080"/>
                </a:lnTo>
                <a:cubicBezTo>
                  <a:pt x="3351" y="6080"/>
                  <a:pt x="6080" y="3351"/>
                  <a:pt x="6080" y="1"/>
                </a:cubicBezTo>
                <a:close/>
              </a:path>
            </a:pathLst>
          </a:custGeom>
          <a:solidFill>
            <a:srgbClr val="1FB7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43"/>
          </a:p>
        </p:txBody>
      </p:sp>
      <p:sp>
        <p:nvSpPr>
          <p:cNvPr id="1062" name="Google Shape;1062;p59"/>
          <p:cNvSpPr/>
          <p:nvPr/>
        </p:nvSpPr>
        <p:spPr>
          <a:xfrm>
            <a:off x="2147800" y="3955323"/>
            <a:ext cx="213058" cy="213043"/>
          </a:xfrm>
          <a:custGeom>
            <a:avLst/>
            <a:gdLst/>
            <a:ahLst/>
            <a:cxnLst/>
            <a:rect l="l" t="t" r="r" b="b"/>
            <a:pathLst>
              <a:path w="6080" h="6080" extrusionOk="0">
                <a:moveTo>
                  <a:pt x="6080" y="0"/>
                </a:moveTo>
                <a:cubicBezTo>
                  <a:pt x="2714" y="0"/>
                  <a:pt x="0" y="2714"/>
                  <a:pt x="0" y="6080"/>
                </a:cubicBezTo>
                <a:lnTo>
                  <a:pt x="6080" y="6080"/>
                </a:lnTo>
                <a:lnTo>
                  <a:pt x="6080" y="0"/>
                </a:lnTo>
                <a:close/>
              </a:path>
            </a:pathLst>
          </a:custGeom>
          <a:solidFill>
            <a:srgbClr val="F2B81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43"/>
          </a:p>
        </p:txBody>
      </p:sp>
      <p:sp>
        <p:nvSpPr>
          <p:cNvPr id="1063" name="Google Shape;1063;p59"/>
          <p:cNvSpPr/>
          <p:nvPr/>
        </p:nvSpPr>
        <p:spPr>
          <a:xfrm>
            <a:off x="1977159" y="3782511"/>
            <a:ext cx="383715" cy="383162"/>
          </a:xfrm>
          <a:custGeom>
            <a:avLst/>
            <a:gdLst/>
            <a:ahLst/>
            <a:cxnLst/>
            <a:rect l="l" t="t" r="r" b="b"/>
            <a:pathLst>
              <a:path w="10950" h="10935" extrusionOk="0">
                <a:moveTo>
                  <a:pt x="10950" y="0"/>
                </a:moveTo>
                <a:cubicBezTo>
                  <a:pt x="4901" y="0"/>
                  <a:pt x="1" y="4886"/>
                  <a:pt x="1" y="10934"/>
                </a:cubicBezTo>
                <a:lnTo>
                  <a:pt x="4870" y="10934"/>
                </a:lnTo>
                <a:cubicBezTo>
                  <a:pt x="4870" y="7584"/>
                  <a:pt x="7584" y="4855"/>
                  <a:pt x="10950" y="4855"/>
                </a:cubicBezTo>
                <a:lnTo>
                  <a:pt x="10950" y="0"/>
                </a:lnTo>
                <a:close/>
              </a:path>
            </a:pathLst>
          </a:custGeom>
          <a:solidFill>
            <a:srgbClr val="CD372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43"/>
          </a:p>
        </p:txBody>
      </p:sp>
      <p:sp>
        <p:nvSpPr>
          <p:cNvPr id="1064" name="Google Shape;1064;p59"/>
          <p:cNvSpPr/>
          <p:nvPr/>
        </p:nvSpPr>
        <p:spPr>
          <a:xfrm>
            <a:off x="6637794" y="4382457"/>
            <a:ext cx="380116" cy="380116"/>
          </a:xfrm>
          <a:custGeom>
            <a:avLst/>
            <a:gdLst/>
            <a:ahLst/>
            <a:cxnLst/>
            <a:rect l="l" t="t" r="r" b="b"/>
            <a:pathLst>
              <a:path w="11198" h="11198" extrusionOk="0">
                <a:moveTo>
                  <a:pt x="0" y="0"/>
                </a:moveTo>
                <a:lnTo>
                  <a:pt x="0" y="4978"/>
                </a:lnTo>
                <a:cubicBezTo>
                  <a:pt x="3443" y="4978"/>
                  <a:pt x="6219" y="7770"/>
                  <a:pt x="6219" y="11197"/>
                </a:cubicBezTo>
                <a:lnTo>
                  <a:pt x="11198" y="11197"/>
                </a:lnTo>
                <a:cubicBezTo>
                  <a:pt x="11198" y="5009"/>
                  <a:pt x="6188" y="0"/>
                  <a:pt x="0" y="0"/>
                </a:cubicBezTo>
                <a:close/>
              </a:path>
            </a:pathLst>
          </a:custGeom>
          <a:solidFill>
            <a:srgbClr val="CD372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43"/>
          </a:p>
        </p:txBody>
      </p:sp>
      <p:sp>
        <p:nvSpPr>
          <p:cNvPr id="1065" name="Google Shape;1065;p59"/>
          <p:cNvSpPr/>
          <p:nvPr/>
        </p:nvSpPr>
        <p:spPr>
          <a:xfrm>
            <a:off x="6257696" y="4762552"/>
            <a:ext cx="380116" cy="380659"/>
          </a:xfrm>
          <a:custGeom>
            <a:avLst/>
            <a:gdLst/>
            <a:ahLst/>
            <a:cxnLst/>
            <a:rect l="l" t="t" r="r" b="b"/>
            <a:pathLst>
              <a:path w="11198" h="11214" extrusionOk="0">
                <a:moveTo>
                  <a:pt x="0" y="0"/>
                </a:moveTo>
                <a:cubicBezTo>
                  <a:pt x="0" y="6188"/>
                  <a:pt x="5009" y="11213"/>
                  <a:pt x="11197" y="11213"/>
                </a:cubicBezTo>
                <a:lnTo>
                  <a:pt x="11197" y="6219"/>
                </a:lnTo>
                <a:cubicBezTo>
                  <a:pt x="7770" y="6219"/>
                  <a:pt x="4978" y="3443"/>
                  <a:pt x="4978" y="0"/>
                </a:cubicBezTo>
                <a:close/>
              </a:path>
            </a:pathLst>
          </a:custGeom>
          <a:solidFill>
            <a:srgbClr val="F2B81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43"/>
          </a:p>
        </p:txBody>
      </p:sp>
      <p:sp>
        <p:nvSpPr>
          <p:cNvPr id="1066" name="Google Shape;1066;p59"/>
          <p:cNvSpPr/>
          <p:nvPr/>
        </p:nvSpPr>
        <p:spPr>
          <a:xfrm>
            <a:off x="6637794" y="4762551"/>
            <a:ext cx="211138" cy="211138"/>
          </a:xfrm>
          <a:custGeom>
            <a:avLst/>
            <a:gdLst/>
            <a:ahLst/>
            <a:cxnLst/>
            <a:rect l="l" t="t" r="r" b="b"/>
            <a:pathLst>
              <a:path w="6220" h="6220" extrusionOk="0">
                <a:moveTo>
                  <a:pt x="0" y="0"/>
                </a:moveTo>
                <a:lnTo>
                  <a:pt x="0" y="6219"/>
                </a:lnTo>
                <a:cubicBezTo>
                  <a:pt x="3443" y="6219"/>
                  <a:pt x="6219" y="3443"/>
                  <a:pt x="6219" y="0"/>
                </a:cubicBezTo>
                <a:close/>
              </a:path>
            </a:pathLst>
          </a:custGeom>
          <a:solidFill>
            <a:srgbClr val="31A63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43"/>
          </a:p>
        </p:txBody>
      </p:sp>
      <p:sp>
        <p:nvSpPr>
          <p:cNvPr id="1067" name="Google Shape;1067;p59"/>
          <p:cNvSpPr/>
          <p:nvPr/>
        </p:nvSpPr>
        <p:spPr>
          <a:xfrm>
            <a:off x="6426683" y="4551441"/>
            <a:ext cx="211138" cy="211138"/>
          </a:xfrm>
          <a:custGeom>
            <a:avLst/>
            <a:gdLst/>
            <a:ahLst/>
            <a:cxnLst/>
            <a:rect l="l" t="t" r="r" b="b"/>
            <a:pathLst>
              <a:path w="6220" h="6220" extrusionOk="0">
                <a:moveTo>
                  <a:pt x="6219" y="0"/>
                </a:moveTo>
                <a:cubicBezTo>
                  <a:pt x="2792" y="0"/>
                  <a:pt x="0" y="2792"/>
                  <a:pt x="0" y="6219"/>
                </a:cubicBezTo>
                <a:lnTo>
                  <a:pt x="6219" y="6219"/>
                </a:lnTo>
                <a:lnTo>
                  <a:pt x="6219" y="0"/>
                </a:lnTo>
                <a:close/>
              </a:path>
            </a:pathLst>
          </a:custGeom>
          <a:solidFill>
            <a:srgbClr val="1FB7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43"/>
          </a:p>
        </p:txBody>
      </p:sp>
      <p:grpSp>
        <p:nvGrpSpPr>
          <p:cNvPr id="1068" name="Google Shape;1068;p59"/>
          <p:cNvGrpSpPr/>
          <p:nvPr/>
        </p:nvGrpSpPr>
        <p:grpSpPr>
          <a:xfrm>
            <a:off x="5488526" y="4382456"/>
            <a:ext cx="760214" cy="760755"/>
            <a:chOff x="5488526" y="4382455"/>
            <a:chExt cx="760214" cy="760755"/>
          </a:xfrm>
        </p:grpSpPr>
        <p:sp>
          <p:nvSpPr>
            <p:cNvPr id="1069" name="Google Shape;1069;p59"/>
            <p:cNvSpPr/>
            <p:nvPr/>
          </p:nvSpPr>
          <p:spPr>
            <a:xfrm>
              <a:off x="5868624" y="4382455"/>
              <a:ext cx="380116" cy="380116"/>
            </a:xfrm>
            <a:custGeom>
              <a:avLst/>
              <a:gdLst/>
              <a:ahLst/>
              <a:cxnLst/>
              <a:rect l="l" t="t" r="r" b="b"/>
              <a:pathLst>
                <a:path w="11198" h="11198" extrusionOk="0">
                  <a:moveTo>
                    <a:pt x="1" y="0"/>
                  </a:moveTo>
                  <a:lnTo>
                    <a:pt x="1" y="4978"/>
                  </a:lnTo>
                  <a:cubicBezTo>
                    <a:pt x="3428" y="4978"/>
                    <a:pt x="6220" y="7770"/>
                    <a:pt x="6220" y="11197"/>
                  </a:cubicBezTo>
                  <a:lnTo>
                    <a:pt x="11198" y="11197"/>
                  </a:lnTo>
                  <a:cubicBezTo>
                    <a:pt x="11198" y="5009"/>
                    <a:pt x="6189" y="0"/>
                    <a:pt x="1" y="0"/>
                  </a:cubicBezTo>
                  <a:close/>
                </a:path>
              </a:pathLst>
            </a:custGeom>
            <a:solidFill>
              <a:srgbClr val="47B9B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643"/>
            </a:p>
          </p:txBody>
        </p:sp>
        <p:sp>
          <p:nvSpPr>
            <p:cNvPr id="1070" name="Google Shape;1070;p59"/>
            <p:cNvSpPr/>
            <p:nvPr/>
          </p:nvSpPr>
          <p:spPr>
            <a:xfrm>
              <a:off x="5488526" y="4762550"/>
              <a:ext cx="380116" cy="380659"/>
            </a:xfrm>
            <a:custGeom>
              <a:avLst/>
              <a:gdLst/>
              <a:ahLst/>
              <a:cxnLst/>
              <a:rect l="l" t="t" r="r" b="b"/>
              <a:pathLst>
                <a:path w="11198" h="11214" extrusionOk="0">
                  <a:moveTo>
                    <a:pt x="0" y="0"/>
                  </a:moveTo>
                  <a:cubicBezTo>
                    <a:pt x="0" y="6188"/>
                    <a:pt x="5010" y="11213"/>
                    <a:pt x="11198" y="11213"/>
                  </a:cubicBezTo>
                  <a:lnTo>
                    <a:pt x="11198" y="6219"/>
                  </a:lnTo>
                  <a:cubicBezTo>
                    <a:pt x="7755" y="6219"/>
                    <a:pt x="4979" y="3443"/>
                    <a:pt x="4979" y="0"/>
                  </a:cubicBezTo>
                  <a:close/>
                </a:path>
              </a:pathLst>
            </a:custGeom>
            <a:solidFill>
              <a:srgbClr val="31A6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643"/>
            </a:p>
          </p:txBody>
        </p:sp>
        <p:sp>
          <p:nvSpPr>
            <p:cNvPr id="1071" name="Google Shape;1071;p59"/>
            <p:cNvSpPr/>
            <p:nvPr/>
          </p:nvSpPr>
          <p:spPr>
            <a:xfrm>
              <a:off x="5868624" y="4762550"/>
              <a:ext cx="211138" cy="211138"/>
            </a:xfrm>
            <a:custGeom>
              <a:avLst/>
              <a:gdLst/>
              <a:ahLst/>
              <a:cxnLst/>
              <a:rect l="l" t="t" r="r" b="b"/>
              <a:pathLst>
                <a:path w="6220" h="6220" extrusionOk="0">
                  <a:moveTo>
                    <a:pt x="1" y="0"/>
                  </a:moveTo>
                  <a:lnTo>
                    <a:pt x="1" y="6219"/>
                  </a:lnTo>
                  <a:cubicBezTo>
                    <a:pt x="3428" y="6219"/>
                    <a:pt x="6220" y="3443"/>
                    <a:pt x="6220" y="0"/>
                  </a:cubicBezTo>
                  <a:close/>
                </a:path>
              </a:pathLst>
            </a:custGeom>
            <a:solidFill>
              <a:srgbClr val="F2B8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643"/>
            </a:p>
          </p:txBody>
        </p:sp>
        <p:sp>
          <p:nvSpPr>
            <p:cNvPr id="1072" name="Google Shape;1072;p59"/>
            <p:cNvSpPr/>
            <p:nvPr/>
          </p:nvSpPr>
          <p:spPr>
            <a:xfrm>
              <a:off x="5657512" y="4551439"/>
              <a:ext cx="211138" cy="211138"/>
            </a:xfrm>
            <a:custGeom>
              <a:avLst/>
              <a:gdLst/>
              <a:ahLst/>
              <a:cxnLst/>
              <a:rect l="l" t="t" r="r" b="b"/>
              <a:pathLst>
                <a:path w="6220" h="6220" extrusionOk="0">
                  <a:moveTo>
                    <a:pt x="6220" y="0"/>
                  </a:moveTo>
                  <a:cubicBezTo>
                    <a:pt x="2777" y="0"/>
                    <a:pt x="1" y="2792"/>
                    <a:pt x="1" y="6219"/>
                  </a:cubicBezTo>
                  <a:lnTo>
                    <a:pt x="6220" y="6219"/>
                  </a:lnTo>
                  <a:lnTo>
                    <a:pt x="6220" y="0"/>
                  </a:lnTo>
                  <a:close/>
                </a:path>
              </a:pathLst>
            </a:custGeom>
            <a:solidFill>
              <a:srgbClr val="CD37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643"/>
            </a:p>
          </p:txBody>
        </p:sp>
      </p:grpSp>
      <p:sp>
        <p:nvSpPr>
          <p:cNvPr id="1073" name="Google Shape;1073;p59"/>
          <p:cNvSpPr/>
          <p:nvPr/>
        </p:nvSpPr>
        <p:spPr>
          <a:xfrm>
            <a:off x="4489579" y="4382457"/>
            <a:ext cx="386611" cy="386611"/>
          </a:xfrm>
          <a:custGeom>
            <a:avLst/>
            <a:gdLst/>
            <a:ahLst/>
            <a:cxnLst/>
            <a:rect l="l" t="t" r="r" b="b"/>
            <a:pathLst>
              <a:path w="11974" h="11974" extrusionOk="0">
                <a:moveTo>
                  <a:pt x="1" y="1"/>
                </a:moveTo>
                <a:lnTo>
                  <a:pt x="1" y="5320"/>
                </a:lnTo>
                <a:cubicBezTo>
                  <a:pt x="3676" y="5320"/>
                  <a:pt x="6654" y="8298"/>
                  <a:pt x="6654" y="11973"/>
                </a:cubicBezTo>
                <a:lnTo>
                  <a:pt x="11973" y="11973"/>
                </a:lnTo>
                <a:cubicBezTo>
                  <a:pt x="11973" y="5351"/>
                  <a:pt x="6607" y="1"/>
                  <a:pt x="1" y="1"/>
                </a:cubicBezTo>
                <a:close/>
              </a:path>
            </a:pathLst>
          </a:custGeom>
          <a:solidFill>
            <a:srgbClr val="1FB7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43"/>
          </a:p>
        </p:txBody>
      </p:sp>
      <p:sp>
        <p:nvSpPr>
          <p:cNvPr id="1074" name="Google Shape;1074;p59"/>
          <p:cNvSpPr/>
          <p:nvPr/>
        </p:nvSpPr>
        <p:spPr>
          <a:xfrm>
            <a:off x="4103533" y="4769015"/>
            <a:ext cx="386094" cy="386094"/>
          </a:xfrm>
          <a:custGeom>
            <a:avLst/>
            <a:gdLst/>
            <a:ahLst/>
            <a:cxnLst/>
            <a:rect l="l" t="t" r="r" b="b"/>
            <a:pathLst>
              <a:path w="11958" h="11958" extrusionOk="0">
                <a:moveTo>
                  <a:pt x="0" y="0"/>
                </a:moveTo>
                <a:cubicBezTo>
                  <a:pt x="0" y="6607"/>
                  <a:pt x="5351" y="11958"/>
                  <a:pt x="11958" y="11958"/>
                </a:cubicBezTo>
                <a:lnTo>
                  <a:pt x="11958" y="6638"/>
                </a:lnTo>
                <a:cubicBezTo>
                  <a:pt x="8298" y="6638"/>
                  <a:pt x="5320" y="3660"/>
                  <a:pt x="5320" y="0"/>
                </a:cubicBezTo>
                <a:close/>
              </a:path>
            </a:pathLst>
          </a:custGeom>
          <a:solidFill>
            <a:srgbClr val="CD372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43"/>
          </a:p>
        </p:txBody>
      </p:sp>
      <p:sp>
        <p:nvSpPr>
          <p:cNvPr id="1075" name="Google Shape;1075;p59"/>
          <p:cNvSpPr/>
          <p:nvPr/>
        </p:nvSpPr>
        <p:spPr>
          <a:xfrm>
            <a:off x="4489577" y="4769017"/>
            <a:ext cx="214841" cy="214357"/>
          </a:xfrm>
          <a:custGeom>
            <a:avLst/>
            <a:gdLst/>
            <a:ahLst/>
            <a:cxnLst/>
            <a:rect l="l" t="t" r="r" b="b"/>
            <a:pathLst>
              <a:path w="6654" h="6639" extrusionOk="0">
                <a:moveTo>
                  <a:pt x="1" y="0"/>
                </a:moveTo>
                <a:lnTo>
                  <a:pt x="1" y="6638"/>
                </a:lnTo>
                <a:cubicBezTo>
                  <a:pt x="3676" y="6638"/>
                  <a:pt x="6654" y="3660"/>
                  <a:pt x="6654" y="0"/>
                </a:cubicBezTo>
                <a:close/>
              </a:path>
            </a:pathLst>
          </a:custGeom>
          <a:solidFill>
            <a:srgbClr val="03748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43"/>
          </a:p>
        </p:txBody>
      </p:sp>
      <p:sp>
        <p:nvSpPr>
          <p:cNvPr id="1076" name="Google Shape;1076;p59"/>
          <p:cNvSpPr/>
          <p:nvPr/>
        </p:nvSpPr>
        <p:spPr>
          <a:xfrm>
            <a:off x="4275261" y="4554218"/>
            <a:ext cx="214357" cy="214841"/>
          </a:xfrm>
          <a:custGeom>
            <a:avLst/>
            <a:gdLst/>
            <a:ahLst/>
            <a:cxnLst/>
            <a:rect l="l" t="t" r="r" b="b"/>
            <a:pathLst>
              <a:path w="6639" h="6654" extrusionOk="0">
                <a:moveTo>
                  <a:pt x="6639" y="0"/>
                </a:moveTo>
                <a:cubicBezTo>
                  <a:pt x="2979" y="0"/>
                  <a:pt x="1" y="2978"/>
                  <a:pt x="1" y="6653"/>
                </a:cubicBezTo>
                <a:lnTo>
                  <a:pt x="6639" y="6653"/>
                </a:lnTo>
                <a:lnTo>
                  <a:pt x="6639" y="0"/>
                </a:lnTo>
                <a:close/>
              </a:path>
            </a:pathLst>
          </a:custGeom>
          <a:solidFill>
            <a:srgbClr val="F2B81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43"/>
          </a:p>
        </p:txBody>
      </p:sp>
      <p:sp>
        <p:nvSpPr>
          <p:cNvPr id="1077" name="Google Shape;1077;p59"/>
          <p:cNvSpPr/>
          <p:nvPr/>
        </p:nvSpPr>
        <p:spPr>
          <a:xfrm>
            <a:off x="5096463" y="4382457"/>
            <a:ext cx="386611" cy="386611"/>
          </a:xfrm>
          <a:custGeom>
            <a:avLst/>
            <a:gdLst/>
            <a:ahLst/>
            <a:cxnLst/>
            <a:rect l="l" t="t" r="r" b="b"/>
            <a:pathLst>
              <a:path w="11974" h="11974" extrusionOk="0">
                <a:moveTo>
                  <a:pt x="0" y="1"/>
                </a:moveTo>
                <a:lnTo>
                  <a:pt x="0" y="5320"/>
                </a:lnTo>
                <a:cubicBezTo>
                  <a:pt x="3676" y="5320"/>
                  <a:pt x="6654" y="8298"/>
                  <a:pt x="6654" y="11973"/>
                </a:cubicBezTo>
                <a:lnTo>
                  <a:pt x="11973" y="11973"/>
                </a:lnTo>
                <a:cubicBezTo>
                  <a:pt x="11973" y="5351"/>
                  <a:pt x="6607" y="1"/>
                  <a:pt x="0" y="1"/>
                </a:cubicBezTo>
                <a:close/>
              </a:path>
            </a:pathLst>
          </a:custGeom>
          <a:solidFill>
            <a:srgbClr val="03748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43"/>
          </a:p>
        </p:txBody>
      </p:sp>
      <p:sp>
        <p:nvSpPr>
          <p:cNvPr id="1078" name="Google Shape;1078;p59"/>
          <p:cNvSpPr/>
          <p:nvPr/>
        </p:nvSpPr>
        <p:spPr>
          <a:xfrm>
            <a:off x="4709900" y="4769015"/>
            <a:ext cx="386611" cy="386094"/>
          </a:xfrm>
          <a:custGeom>
            <a:avLst/>
            <a:gdLst/>
            <a:ahLst/>
            <a:cxnLst/>
            <a:rect l="l" t="t" r="r" b="b"/>
            <a:pathLst>
              <a:path w="11974" h="11958" extrusionOk="0">
                <a:moveTo>
                  <a:pt x="1" y="0"/>
                </a:moveTo>
                <a:cubicBezTo>
                  <a:pt x="1" y="6607"/>
                  <a:pt x="5367" y="11958"/>
                  <a:pt x="11973" y="11958"/>
                </a:cubicBezTo>
                <a:lnTo>
                  <a:pt x="11973" y="6638"/>
                </a:lnTo>
                <a:cubicBezTo>
                  <a:pt x="8298" y="6638"/>
                  <a:pt x="5320" y="3660"/>
                  <a:pt x="5320" y="0"/>
                </a:cubicBezTo>
                <a:close/>
              </a:path>
            </a:pathLst>
          </a:custGeom>
          <a:solidFill>
            <a:srgbClr val="31A63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43"/>
          </a:p>
        </p:txBody>
      </p:sp>
      <p:sp>
        <p:nvSpPr>
          <p:cNvPr id="1079" name="Google Shape;1079;p59"/>
          <p:cNvSpPr/>
          <p:nvPr/>
        </p:nvSpPr>
        <p:spPr>
          <a:xfrm>
            <a:off x="5096463" y="4769017"/>
            <a:ext cx="214841" cy="214357"/>
          </a:xfrm>
          <a:custGeom>
            <a:avLst/>
            <a:gdLst/>
            <a:ahLst/>
            <a:cxnLst/>
            <a:rect l="l" t="t" r="r" b="b"/>
            <a:pathLst>
              <a:path w="6654" h="6639" extrusionOk="0">
                <a:moveTo>
                  <a:pt x="0" y="0"/>
                </a:moveTo>
                <a:lnTo>
                  <a:pt x="0" y="6638"/>
                </a:lnTo>
                <a:cubicBezTo>
                  <a:pt x="3676" y="6638"/>
                  <a:pt x="6654" y="3660"/>
                  <a:pt x="6654" y="0"/>
                </a:cubicBezTo>
                <a:close/>
              </a:path>
            </a:pathLst>
          </a:custGeom>
          <a:solidFill>
            <a:srgbClr val="F2B81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43"/>
          </a:p>
        </p:txBody>
      </p:sp>
      <p:sp>
        <p:nvSpPr>
          <p:cNvPr id="1080" name="Google Shape;1080;p59"/>
          <p:cNvSpPr/>
          <p:nvPr/>
        </p:nvSpPr>
        <p:spPr>
          <a:xfrm>
            <a:off x="4881663" y="4554218"/>
            <a:ext cx="214841" cy="214841"/>
          </a:xfrm>
          <a:custGeom>
            <a:avLst/>
            <a:gdLst/>
            <a:ahLst/>
            <a:cxnLst/>
            <a:rect l="l" t="t" r="r" b="b"/>
            <a:pathLst>
              <a:path w="6654" h="6654" extrusionOk="0">
                <a:moveTo>
                  <a:pt x="6653" y="0"/>
                </a:moveTo>
                <a:cubicBezTo>
                  <a:pt x="2978" y="0"/>
                  <a:pt x="0" y="2978"/>
                  <a:pt x="0" y="6653"/>
                </a:cubicBezTo>
                <a:lnTo>
                  <a:pt x="6653" y="6653"/>
                </a:lnTo>
                <a:lnTo>
                  <a:pt x="6653" y="0"/>
                </a:lnTo>
                <a:close/>
              </a:path>
            </a:pathLst>
          </a:custGeom>
          <a:solidFill>
            <a:srgbClr val="CD372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43"/>
          </a:p>
        </p:txBody>
      </p:sp>
      <p:grpSp>
        <p:nvGrpSpPr>
          <p:cNvPr id="1081" name="Google Shape;1081;p59"/>
          <p:cNvGrpSpPr/>
          <p:nvPr/>
        </p:nvGrpSpPr>
        <p:grpSpPr>
          <a:xfrm rot="10800000">
            <a:off x="7027136" y="3780195"/>
            <a:ext cx="1355533" cy="1363162"/>
            <a:chOff x="7165463" y="4187100"/>
            <a:chExt cx="963900" cy="969325"/>
          </a:xfrm>
        </p:grpSpPr>
        <p:sp>
          <p:nvSpPr>
            <p:cNvPr id="1082" name="Google Shape;1082;p59"/>
            <p:cNvSpPr/>
            <p:nvPr/>
          </p:nvSpPr>
          <p:spPr>
            <a:xfrm>
              <a:off x="7586138" y="4613200"/>
              <a:ext cx="271425" cy="271425"/>
            </a:xfrm>
            <a:custGeom>
              <a:avLst/>
              <a:gdLst/>
              <a:ahLst/>
              <a:cxnLst/>
              <a:rect l="l" t="t" r="r" b="b"/>
              <a:pathLst>
                <a:path w="10857" h="10857" extrusionOk="0">
                  <a:moveTo>
                    <a:pt x="10856" y="0"/>
                  </a:moveTo>
                  <a:cubicBezTo>
                    <a:pt x="4870" y="0"/>
                    <a:pt x="0" y="4870"/>
                    <a:pt x="0" y="10857"/>
                  </a:cubicBezTo>
                  <a:lnTo>
                    <a:pt x="4839" y="10857"/>
                  </a:lnTo>
                  <a:cubicBezTo>
                    <a:pt x="4839" y="7538"/>
                    <a:pt x="7537" y="4839"/>
                    <a:pt x="10856" y="4839"/>
                  </a:cubicBezTo>
                  <a:lnTo>
                    <a:pt x="10856" y="0"/>
                  </a:lnTo>
                  <a:close/>
                </a:path>
              </a:pathLst>
            </a:custGeom>
            <a:solidFill>
              <a:srgbClr val="CD37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643"/>
            </a:p>
          </p:txBody>
        </p:sp>
        <p:sp>
          <p:nvSpPr>
            <p:cNvPr id="1083" name="Google Shape;1083;p59"/>
            <p:cNvSpPr/>
            <p:nvPr/>
          </p:nvSpPr>
          <p:spPr>
            <a:xfrm>
              <a:off x="7857538" y="4884600"/>
              <a:ext cx="271825" cy="271825"/>
            </a:xfrm>
            <a:custGeom>
              <a:avLst/>
              <a:gdLst/>
              <a:ahLst/>
              <a:cxnLst/>
              <a:rect l="l" t="t" r="r" b="b"/>
              <a:pathLst>
                <a:path w="10873" h="10873" extrusionOk="0">
                  <a:moveTo>
                    <a:pt x="6033" y="1"/>
                  </a:moveTo>
                  <a:cubicBezTo>
                    <a:pt x="6033" y="3335"/>
                    <a:pt x="3335" y="6033"/>
                    <a:pt x="0" y="6033"/>
                  </a:cubicBezTo>
                  <a:lnTo>
                    <a:pt x="0" y="10872"/>
                  </a:lnTo>
                  <a:cubicBezTo>
                    <a:pt x="6002" y="10872"/>
                    <a:pt x="10872" y="6002"/>
                    <a:pt x="10872" y="1"/>
                  </a:cubicBezTo>
                  <a:close/>
                </a:path>
              </a:pathLst>
            </a:custGeom>
            <a:solidFill>
              <a:srgbClr val="F2B8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643"/>
            </a:p>
          </p:txBody>
        </p:sp>
        <p:sp>
          <p:nvSpPr>
            <p:cNvPr id="1084" name="Google Shape;1084;p59"/>
            <p:cNvSpPr/>
            <p:nvPr/>
          </p:nvSpPr>
          <p:spPr>
            <a:xfrm>
              <a:off x="7857538" y="4734175"/>
              <a:ext cx="150850" cy="150450"/>
            </a:xfrm>
            <a:custGeom>
              <a:avLst/>
              <a:gdLst/>
              <a:ahLst/>
              <a:cxnLst/>
              <a:rect l="l" t="t" r="r" b="b"/>
              <a:pathLst>
                <a:path w="6034" h="6018" extrusionOk="0">
                  <a:moveTo>
                    <a:pt x="0" y="0"/>
                  </a:moveTo>
                  <a:lnTo>
                    <a:pt x="0" y="6018"/>
                  </a:lnTo>
                  <a:lnTo>
                    <a:pt x="6033" y="6018"/>
                  </a:lnTo>
                  <a:cubicBezTo>
                    <a:pt x="6033" y="2699"/>
                    <a:pt x="3335" y="0"/>
                    <a:pt x="0" y="0"/>
                  </a:cubicBezTo>
                  <a:close/>
                </a:path>
              </a:pathLst>
            </a:custGeom>
            <a:solidFill>
              <a:srgbClr val="31A6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643"/>
            </a:p>
          </p:txBody>
        </p:sp>
        <p:sp>
          <p:nvSpPr>
            <p:cNvPr id="1085" name="Google Shape;1085;p59"/>
            <p:cNvSpPr/>
            <p:nvPr/>
          </p:nvSpPr>
          <p:spPr>
            <a:xfrm>
              <a:off x="7707088" y="4884600"/>
              <a:ext cx="150475" cy="150850"/>
            </a:xfrm>
            <a:custGeom>
              <a:avLst/>
              <a:gdLst/>
              <a:ahLst/>
              <a:cxnLst/>
              <a:rect l="l" t="t" r="r" b="b"/>
              <a:pathLst>
                <a:path w="6019" h="6034" extrusionOk="0">
                  <a:moveTo>
                    <a:pt x="1" y="1"/>
                  </a:moveTo>
                  <a:cubicBezTo>
                    <a:pt x="1" y="3335"/>
                    <a:pt x="2699" y="6033"/>
                    <a:pt x="6018" y="6033"/>
                  </a:cubicBezTo>
                  <a:lnTo>
                    <a:pt x="6018" y="1"/>
                  </a:lnTo>
                  <a:close/>
                </a:path>
              </a:pathLst>
            </a:custGeom>
            <a:solidFill>
              <a:srgbClr val="1FB7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643"/>
            </a:p>
          </p:txBody>
        </p:sp>
        <p:sp>
          <p:nvSpPr>
            <p:cNvPr id="1086" name="Google Shape;1086;p59"/>
            <p:cNvSpPr/>
            <p:nvPr/>
          </p:nvSpPr>
          <p:spPr>
            <a:xfrm>
              <a:off x="7586138" y="4187100"/>
              <a:ext cx="271425" cy="271425"/>
            </a:xfrm>
            <a:custGeom>
              <a:avLst/>
              <a:gdLst/>
              <a:ahLst/>
              <a:cxnLst/>
              <a:rect l="l" t="t" r="r" b="b"/>
              <a:pathLst>
                <a:path w="10857" h="10857" extrusionOk="0">
                  <a:moveTo>
                    <a:pt x="10856" y="0"/>
                  </a:moveTo>
                  <a:cubicBezTo>
                    <a:pt x="4870" y="0"/>
                    <a:pt x="0" y="4855"/>
                    <a:pt x="0" y="10856"/>
                  </a:cubicBezTo>
                  <a:lnTo>
                    <a:pt x="4839" y="10856"/>
                  </a:lnTo>
                  <a:cubicBezTo>
                    <a:pt x="4839" y="7522"/>
                    <a:pt x="7537" y="4823"/>
                    <a:pt x="10856" y="4823"/>
                  </a:cubicBezTo>
                  <a:lnTo>
                    <a:pt x="10856" y="0"/>
                  </a:lnTo>
                  <a:close/>
                </a:path>
              </a:pathLst>
            </a:custGeom>
            <a:solidFill>
              <a:srgbClr val="F2B8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643"/>
            </a:p>
          </p:txBody>
        </p:sp>
        <p:sp>
          <p:nvSpPr>
            <p:cNvPr id="1087" name="Google Shape;1087;p59"/>
            <p:cNvSpPr/>
            <p:nvPr/>
          </p:nvSpPr>
          <p:spPr>
            <a:xfrm>
              <a:off x="7857538" y="4458500"/>
              <a:ext cx="271825" cy="271425"/>
            </a:xfrm>
            <a:custGeom>
              <a:avLst/>
              <a:gdLst/>
              <a:ahLst/>
              <a:cxnLst/>
              <a:rect l="l" t="t" r="r" b="b"/>
              <a:pathLst>
                <a:path w="10873" h="10857" extrusionOk="0">
                  <a:moveTo>
                    <a:pt x="6033" y="0"/>
                  </a:moveTo>
                  <a:cubicBezTo>
                    <a:pt x="6033" y="3335"/>
                    <a:pt x="3335" y="6033"/>
                    <a:pt x="0" y="6033"/>
                  </a:cubicBezTo>
                  <a:lnTo>
                    <a:pt x="0" y="10857"/>
                  </a:lnTo>
                  <a:cubicBezTo>
                    <a:pt x="6002" y="10857"/>
                    <a:pt x="10872" y="6002"/>
                    <a:pt x="10872" y="0"/>
                  </a:cubicBezTo>
                  <a:close/>
                </a:path>
              </a:pathLst>
            </a:custGeom>
            <a:solidFill>
              <a:srgbClr val="31A6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643"/>
            </a:p>
          </p:txBody>
        </p:sp>
        <p:sp>
          <p:nvSpPr>
            <p:cNvPr id="1088" name="Google Shape;1088;p59"/>
            <p:cNvSpPr/>
            <p:nvPr/>
          </p:nvSpPr>
          <p:spPr>
            <a:xfrm>
              <a:off x="7857538" y="4307675"/>
              <a:ext cx="150850" cy="150850"/>
            </a:xfrm>
            <a:custGeom>
              <a:avLst/>
              <a:gdLst/>
              <a:ahLst/>
              <a:cxnLst/>
              <a:rect l="l" t="t" r="r" b="b"/>
              <a:pathLst>
                <a:path w="6034" h="6034" extrusionOk="0">
                  <a:moveTo>
                    <a:pt x="0" y="0"/>
                  </a:moveTo>
                  <a:lnTo>
                    <a:pt x="0" y="6033"/>
                  </a:lnTo>
                  <a:lnTo>
                    <a:pt x="6033" y="6033"/>
                  </a:lnTo>
                  <a:cubicBezTo>
                    <a:pt x="6033" y="2699"/>
                    <a:pt x="3335" y="0"/>
                    <a:pt x="0" y="0"/>
                  </a:cubicBezTo>
                  <a:close/>
                </a:path>
              </a:pathLst>
            </a:custGeom>
            <a:solidFill>
              <a:srgbClr val="31A6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643"/>
            </a:p>
          </p:txBody>
        </p:sp>
        <p:sp>
          <p:nvSpPr>
            <p:cNvPr id="1089" name="Google Shape;1089;p59"/>
            <p:cNvSpPr/>
            <p:nvPr/>
          </p:nvSpPr>
          <p:spPr>
            <a:xfrm>
              <a:off x="7707088" y="4458500"/>
              <a:ext cx="150475" cy="150850"/>
            </a:xfrm>
            <a:custGeom>
              <a:avLst/>
              <a:gdLst/>
              <a:ahLst/>
              <a:cxnLst/>
              <a:rect l="l" t="t" r="r" b="b"/>
              <a:pathLst>
                <a:path w="6019" h="6034" extrusionOk="0">
                  <a:moveTo>
                    <a:pt x="1" y="0"/>
                  </a:moveTo>
                  <a:cubicBezTo>
                    <a:pt x="1" y="3335"/>
                    <a:pt x="2699" y="6033"/>
                    <a:pt x="6018" y="6033"/>
                  </a:cubicBezTo>
                  <a:lnTo>
                    <a:pt x="6018" y="0"/>
                  </a:lnTo>
                  <a:close/>
                </a:path>
              </a:pathLst>
            </a:custGeom>
            <a:solidFill>
              <a:srgbClr val="1FB7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643"/>
            </a:p>
          </p:txBody>
        </p:sp>
        <p:sp>
          <p:nvSpPr>
            <p:cNvPr id="1090" name="Google Shape;1090;p59"/>
            <p:cNvSpPr/>
            <p:nvPr/>
          </p:nvSpPr>
          <p:spPr>
            <a:xfrm>
              <a:off x="7167388" y="4187100"/>
              <a:ext cx="271425" cy="271425"/>
            </a:xfrm>
            <a:custGeom>
              <a:avLst/>
              <a:gdLst/>
              <a:ahLst/>
              <a:cxnLst/>
              <a:rect l="l" t="t" r="r" b="b"/>
              <a:pathLst>
                <a:path w="10857" h="10857" extrusionOk="0">
                  <a:moveTo>
                    <a:pt x="10857" y="0"/>
                  </a:moveTo>
                  <a:cubicBezTo>
                    <a:pt x="4855" y="0"/>
                    <a:pt x="1" y="4855"/>
                    <a:pt x="1" y="10856"/>
                  </a:cubicBezTo>
                  <a:lnTo>
                    <a:pt x="4824" y="10856"/>
                  </a:lnTo>
                  <a:cubicBezTo>
                    <a:pt x="4824" y="7522"/>
                    <a:pt x="7522" y="4823"/>
                    <a:pt x="10857" y="4823"/>
                  </a:cubicBezTo>
                  <a:lnTo>
                    <a:pt x="10857" y="0"/>
                  </a:lnTo>
                  <a:close/>
                </a:path>
              </a:pathLst>
            </a:custGeom>
            <a:solidFill>
              <a:srgbClr val="47B9B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643"/>
            </a:p>
          </p:txBody>
        </p:sp>
        <p:sp>
          <p:nvSpPr>
            <p:cNvPr id="1091" name="Google Shape;1091;p59"/>
            <p:cNvSpPr/>
            <p:nvPr/>
          </p:nvSpPr>
          <p:spPr>
            <a:xfrm>
              <a:off x="7438788" y="4458500"/>
              <a:ext cx="271425" cy="271425"/>
            </a:xfrm>
            <a:custGeom>
              <a:avLst/>
              <a:gdLst/>
              <a:ahLst/>
              <a:cxnLst/>
              <a:rect l="l" t="t" r="r" b="b"/>
              <a:pathLst>
                <a:path w="10857" h="10857" extrusionOk="0">
                  <a:moveTo>
                    <a:pt x="6034" y="0"/>
                  </a:moveTo>
                  <a:cubicBezTo>
                    <a:pt x="6034" y="3335"/>
                    <a:pt x="3320" y="6033"/>
                    <a:pt x="1" y="6033"/>
                  </a:cubicBezTo>
                  <a:lnTo>
                    <a:pt x="1" y="10857"/>
                  </a:lnTo>
                  <a:cubicBezTo>
                    <a:pt x="5987" y="10857"/>
                    <a:pt x="10857" y="6002"/>
                    <a:pt x="10857" y="0"/>
                  </a:cubicBezTo>
                  <a:close/>
                </a:path>
              </a:pathLst>
            </a:custGeom>
            <a:solidFill>
              <a:srgbClr val="0374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643"/>
            </a:p>
          </p:txBody>
        </p:sp>
        <p:sp>
          <p:nvSpPr>
            <p:cNvPr id="1092" name="Google Shape;1092;p59"/>
            <p:cNvSpPr/>
            <p:nvPr/>
          </p:nvSpPr>
          <p:spPr>
            <a:xfrm>
              <a:off x="7438788" y="4307675"/>
              <a:ext cx="150850" cy="150850"/>
            </a:xfrm>
            <a:custGeom>
              <a:avLst/>
              <a:gdLst/>
              <a:ahLst/>
              <a:cxnLst/>
              <a:rect l="l" t="t" r="r" b="b"/>
              <a:pathLst>
                <a:path w="6034" h="6034" extrusionOk="0">
                  <a:moveTo>
                    <a:pt x="1" y="0"/>
                  </a:moveTo>
                  <a:lnTo>
                    <a:pt x="1" y="6033"/>
                  </a:lnTo>
                  <a:lnTo>
                    <a:pt x="6034" y="6033"/>
                  </a:lnTo>
                  <a:cubicBezTo>
                    <a:pt x="6034" y="2699"/>
                    <a:pt x="3320" y="0"/>
                    <a:pt x="1" y="0"/>
                  </a:cubicBezTo>
                  <a:close/>
                </a:path>
              </a:pathLst>
            </a:custGeom>
            <a:solidFill>
              <a:srgbClr val="31A6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643"/>
            </a:p>
          </p:txBody>
        </p:sp>
        <p:sp>
          <p:nvSpPr>
            <p:cNvPr id="1093" name="Google Shape;1093;p59"/>
            <p:cNvSpPr/>
            <p:nvPr/>
          </p:nvSpPr>
          <p:spPr>
            <a:xfrm>
              <a:off x="7287963" y="4458500"/>
              <a:ext cx="150850" cy="150850"/>
            </a:xfrm>
            <a:custGeom>
              <a:avLst/>
              <a:gdLst/>
              <a:ahLst/>
              <a:cxnLst/>
              <a:rect l="l" t="t" r="r" b="b"/>
              <a:pathLst>
                <a:path w="6034" h="6034" extrusionOk="0">
                  <a:moveTo>
                    <a:pt x="1" y="0"/>
                  </a:moveTo>
                  <a:cubicBezTo>
                    <a:pt x="1" y="3335"/>
                    <a:pt x="2699" y="6033"/>
                    <a:pt x="6034" y="6033"/>
                  </a:cubicBezTo>
                  <a:lnTo>
                    <a:pt x="6034" y="0"/>
                  </a:lnTo>
                  <a:close/>
                </a:path>
              </a:pathLst>
            </a:custGeom>
            <a:solidFill>
              <a:srgbClr val="1FB7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643"/>
            </a:p>
          </p:txBody>
        </p:sp>
        <p:sp>
          <p:nvSpPr>
            <p:cNvPr id="1094" name="Google Shape;1094;p59"/>
            <p:cNvSpPr/>
            <p:nvPr/>
          </p:nvSpPr>
          <p:spPr>
            <a:xfrm>
              <a:off x="7165463" y="4458500"/>
              <a:ext cx="271425" cy="271425"/>
            </a:xfrm>
            <a:custGeom>
              <a:avLst/>
              <a:gdLst/>
              <a:ahLst/>
              <a:cxnLst/>
              <a:rect l="l" t="t" r="r" b="b"/>
              <a:pathLst>
                <a:path w="10857" h="10857" extrusionOk="0">
                  <a:moveTo>
                    <a:pt x="0" y="0"/>
                  </a:moveTo>
                  <a:cubicBezTo>
                    <a:pt x="0" y="6002"/>
                    <a:pt x="4854" y="10857"/>
                    <a:pt x="10856" y="10857"/>
                  </a:cubicBezTo>
                  <a:lnTo>
                    <a:pt x="10856" y="6033"/>
                  </a:lnTo>
                  <a:cubicBezTo>
                    <a:pt x="7522" y="6033"/>
                    <a:pt x="4823" y="3335"/>
                    <a:pt x="4823" y="0"/>
                  </a:cubicBezTo>
                  <a:close/>
                </a:path>
              </a:pathLst>
            </a:custGeom>
            <a:solidFill>
              <a:srgbClr val="31A6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643"/>
            </a:p>
          </p:txBody>
        </p:sp>
      </p:grpSp>
      <p:grpSp>
        <p:nvGrpSpPr>
          <p:cNvPr id="1095" name="Google Shape;1095;p59"/>
          <p:cNvGrpSpPr/>
          <p:nvPr/>
        </p:nvGrpSpPr>
        <p:grpSpPr>
          <a:xfrm>
            <a:off x="8375940" y="4382463"/>
            <a:ext cx="767981" cy="768529"/>
            <a:chOff x="2964575" y="1505500"/>
            <a:chExt cx="559875" cy="560275"/>
          </a:xfrm>
        </p:grpSpPr>
        <p:sp>
          <p:nvSpPr>
            <p:cNvPr id="1096" name="Google Shape;1096;p59"/>
            <p:cNvSpPr/>
            <p:nvPr/>
          </p:nvSpPr>
          <p:spPr>
            <a:xfrm>
              <a:off x="3244500" y="1505500"/>
              <a:ext cx="279950" cy="280350"/>
            </a:xfrm>
            <a:custGeom>
              <a:avLst/>
              <a:gdLst/>
              <a:ahLst/>
              <a:cxnLst/>
              <a:rect l="l" t="t" r="r" b="b"/>
              <a:pathLst>
                <a:path w="11198" h="11214" extrusionOk="0">
                  <a:moveTo>
                    <a:pt x="0" y="0"/>
                  </a:moveTo>
                  <a:lnTo>
                    <a:pt x="0" y="4994"/>
                  </a:lnTo>
                  <a:cubicBezTo>
                    <a:pt x="3443" y="4994"/>
                    <a:pt x="6219" y="7770"/>
                    <a:pt x="6219" y="11213"/>
                  </a:cubicBezTo>
                  <a:lnTo>
                    <a:pt x="11198" y="11213"/>
                  </a:lnTo>
                  <a:cubicBezTo>
                    <a:pt x="11198" y="5025"/>
                    <a:pt x="6188" y="0"/>
                    <a:pt x="0" y="0"/>
                  </a:cubicBezTo>
                  <a:close/>
                </a:path>
              </a:pathLst>
            </a:custGeom>
            <a:solidFill>
              <a:srgbClr val="0374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643"/>
            </a:p>
          </p:txBody>
        </p:sp>
        <p:sp>
          <p:nvSpPr>
            <p:cNvPr id="1097" name="Google Shape;1097;p59"/>
            <p:cNvSpPr/>
            <p:nvPr/>
          </p:nvSpPr>
          <p:spPr>
            <a:xfrm>
              <a:off x="2964575" y="1785825"/>
              <a:ext cx="279950" cy="279950"/>
            </a:xfrm>
            <a:custGeom>
              <a:avLst/>
              <a:gdLst/>
              <a:ahLst/>
              <a:cxnLst/>
              <a:rect l="l" t="t" r="r" b="b"/>
              <a:pathLst>
                <a:path w="11198" h="11198" extrusionOk="0">
                  <a:moveTo>
                    <a:pt x="0" y="0"/>
                  </a:moveTo>
                  <a:cubicBezTo>
                    <a:pt x="0" y="6188"/>
                    <a:pt x="5009" y="11198"/>
                    <a:pt x="11197" y="11198"/>
                  </a:cubicBezTo>
                  <a:lnTo>
                    <a:pt x="11197" y="6219"/>
                  </a:lnTo>
                  <a:cubicBezTo>
                    <a:pt x="7770" y="6219"/>
                    <a:pt x="4978" y="3428"/>
                    <a:pt x="4978" y="0"/>
                  </a:cubicBezTo>
                  <a:close/>
                </a:path>
              </a:pathLst>
            </a:custGeom>
            <a:solidFill>
              <a:srgbClr val="31A6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643"/>
            </a:p>
          </p:txBody>
        </p:sp>
        <p:sp>
          <p:nvSpPr>
            <p:cNvPr id="1098" name="Google Shape;1098;p59"/>
            <p:cNvSpPr/>
            <p:nvPr/>
          </p:nvSpPr>
          <p:spPr>
            <a:xfrm>
              <a:off x="3244500" y="1785825"/>
              <a:ext cx="155500" cy="155500"/>
            </a:xfrm>
            <a:custGeom>
              <a:avLst/>
              <a:gdLst/>
              <a:ahLst/>
              <a:cxnLst/>
              <a:rect l="l" t="t" r="r" b="b"/>
              <a:pathLst>
                <a:path w="6220" h="6220" extrusionOk="0">
                  <a:moveTo>
                    <a:pt x="0" y="0"/>
                  </a:moveTo>
                  <a:lnTo>
                    <a:pt x="0" y="6219"/>
                  </a:lnTo>
                  <a:cubicBezTo>
                    <a:pt x="3443" y="6219"/>
                    <a:pt x="6219" y="3428"/>
                    <a:pt x="6219" y="0"/>
                  </a:cubicBezTo>
                  <a:close/>
                </a:path>
              </a:pathLst>
            </a:custGeom>
            <a:solidFill>
              <a:srgbClr val="CD37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643"/>
            </a:p>
          </p:txBody>
        </p:sp>
        <p:sp>
          <p:nvSpPr>
            <p:cNvPr id="1099" name="Google Shape;1099;p59"/>
            <p:cNvSpPr/>
            <p:nvPr/>
          </p:nvSpPr>
          <p:spPr>
            <a:xfrm>
              <a:off x="3089025" y="1630350"/>
              <a:ext cx="155500" cy="155500"/>
            </a:xfrm>
            <a:custGeom>
              <a:avLst/>
              <a:gdLst/>
              <a:ahLst/>
              <a:cxnLst/>
              <a:rect l="l" t="t" r="r" b="b"/>
              <a:pathLst>
                <a:path w="6220" h="6220" extrusionOk="0">
                  <a:moveTo>
                    <a:pt x="6219" y="0"/>
                  </a:moveTo>
                  <a:cubicBezTo>
                    <a:pt x="2792" y="0"/>
                    <a:pt x="0" y="2776"/>
                    <a:pt x="0" y="6219"/>
                  </a:cubicBezTo>
                  <a:lnTo>
                    <a:pt x="6219" y="6219"/>
                  </a:lnTo>
                  <a:lnTo>
                    <a:pt x="6219" y="0"/>
                  </a:lnTo>
                  <a:close/>
                </a:path>
              </a:pathLst>
            </a:custGeom>
            <a:solidFill>
              <a:srgbClr val="1FB7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643"/>
            </a:p>
          </p:txBody>
        </p:sp>
      </p:grpSp>
      <p:grpSp>
        <p:nvGrpSpPr>
          <p:cNvPr id="1100" name="Google Shape;1100;p59"/>
          <p:cNvGrpSpPr/>
          <p:nvPr/>
        </p:nvGrpSpPr>
        <p:grpSpPr>
          <a:xfrm rot="-5400000">
            <a:off x="6257968" y="2329441"/>
            <a:ext cx="728061" cy="728582"/>
            <a:chOff x="5931925" y="1751800"/>
            <a:chExt cx="559875" cy="560275"/>
          </a:xfrm>
        </p:grpSpPr>
        <p:sp>
          <p:nvSpPr>
            <p:cNvPr id="1101" name="Google Shape;1101;p59"/>
            <p:cNvSpPr/>
            <p:nvPr/>
          </p:nvSpPr>
          <p:spPr>
            <a:xfrm>
              <a:off x="6211850" y="1751800"/>
              <a:ext cx="279950" cy="279950"/>
            </a:xfrm>
            <a:custGeom>
              <a:avLst/>
              <a:gdLst/>
              <a:ahLst/>
              <a:cxnLst/>
              <a:rect l="l" t="t" r="r" b="b"/>
              <a:pathLst>
                <a:path w="11198" h="11198" extrusionOk="0">
                  <a:moveTo>
                    <a:pt x="1" y="0"/>
                  </a:moveTo>
                  <a:lnTo>
                    <a:pt x="1" y="4978"/>
                  </a:lnTo>
                  <a:cubicBezTo>
                    <a:pt x="3428" y="4978"/>
                    <a:pt x="6220" y="7770"/>
                    <a:pt x="6220" y="11197"/>
                  </a:cubicBezTo>
                  <a:lnTo>
                    <a:pt x="11198" y="11197"/>
                  </a:lnTo>
                  <a:cubicBezTo>
                    <a:pt x="11198" y="5009"/>
                    <a:pt x="6189" y="0"/>
                    <a:pt x="1" y="0"/>
                  </a:cubicBezTo>
                  <a:close/>
                </a:path>
              </a:pathLst>
            </a:custGeom>
            <a:solidFill>
              <a:srgbClr val="47B9B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643"/>
            </a:p>
          </p:txBody>
        </p:sp>
        <p:sp>
          <p:nvSpPr>
            <p:cNvPr id="1102" name="Google Shape;1102;p59"/>
            <p:cNvSpPr/>
            <p:nvPr/>
          </p:nvSpPr>
          <p:spPr>
            <a:xfrm>
              <a:off x="5931925" y="2031725"/>
              <a:ext cx="279950" cy="280350"/>
            </a:xfrm>
            <a:custGeom>
              <a:avLst/>
              <a:gdLst/>
              <a:ahLst/>
              <a:cxnLst/>
              <a:rect l="l" t="t" r="r" b="b"/>
              <a:pathLst>
                <a:path w="11198" h="11214" extrusionOk="0">
                  <a:moveTo>
                    <a:pt x="0" y="0"/>
                  </a:moveTo>
                  <a:cubicBezTo>
                    <a:pt x="0" y="6188"/>
                    <a:pt x="5010" y="11213"/>
                    <a:pt x="11198" y="11213"/>
                  </a:cubicBezTo>
                  <a:lnTo>
                    <a:pt x="11198" y="6219"/>
                  </a:lnTo>
                  <a:cubicBezTo>
                    <a:pt x="7755" y="6219"/>
                    <a:pt x="4979" y="3443"/>
                    <a:pt x="4979" y="0"/>
                  </a:cubicBezTo>
                  <a:close/>
                </a:path>
              </a:pathLst>
            </a:custGeom>
            <a:solidFill>
              <a:srgbClr val="31A6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643"/>
            </a:p>
          </p:txBody>
        </p:sp>
        <p:sp>
          <p:nvSpPr>
            <p:cNvPr id="1103" name="Google Shape;1103;p59"/>
            <p:cNvSpPr/>
            <p:nvPr/>
          </p:nvSpPr>
          <p:spPr>
            <a:xfrm>
              <a:off x="6211850" y="2031725"/>
              <a:ext cx="155500" cy="155500"/>
            </a:xfrm>
            <a:custGeom>
              <a:avLst/>
              <a:gdLst/>
              <a:ahLst/>
              <a:cxnLst/>
              <a:rect l="l" t="t" r="r" b="b"/>
              <a:pathLst>
                <a:path w="6220" h="6220" extrusionOk="0">
                  <a:moveTo>
                    <a:pt x="1" y="0"/>
                  </a:moveTo>
                  <a:lnTo>
                    <a:pt x="1" y="6219"/>
                  </a:lnTo>
                  <a:cubicBezTo>
                    <a:pt x="3428" y="6219"/>
                    <a:pt x="6220" y="3443"/>
                    <a:pt x="6220" y="0"/>
                  </a:cubicBezTo>
                  <a:close/>
                </a:path>
              </a:pathLst>
            </a:custGeom>
            <a:solidFill>
              <a:srgbClr val="F2B8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643"/>
            </a:p>
          </p:txBody>
        </p:sp>
        <p:sp>
          <p:nvSpPr>
            <p:cNvPr id="1104" name="Google Shape;1104;p59"/>
            <p:cNvSpPr/>
            <p:nvPr/>
          </p:nvSpPr>
          <p:spPr>
            <a:xfrm>
              <a:off x="6056375" y="1876250"/>
              <a:ext cx="155500" cy="155500"/>
            </a:xfrm>
            <a:custGeom>
              <a:avLst/>
              <a:gdLst/>
              <a:ahLst/>
              <a:cxnLst/>
              <a:rect l="l" t="t" r="r" b="b"/>
              <a:pathLst>
                <a:path w="6220" h="6220" extrusionOk="0">
                  <a:moveTo>
                    <a:pt x="6220" y="0"/>
                  </a:moveTo>
                  <a:cubicBezTo>
                    <a:pt x="2777" y="0"/>
                    <a:pt x="1" y="2792"/>
                    <a:pt x="1" y="6219"/>
                  </a:cubicBezTo>
                  <a:lnTo>
                    <a:pt x="6220" y="6219"/>
                  </a:lnTo>
                  <a:lnTo>
                    <a:pt x="6220" y="0"/>
                  </a:lnTo>
                  <a:close/>
                </a:path>
              </a:pathLst>
            </a:custGeom>
            <a:solidFill>
              <a:srgbClr val="CD37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643"/>
            </a:p>
          </p:txBody>
        </p:sp>
      </p:grpSp>
      <p:grpSp>
        <p:nvGrpSpPr>
          <p:cNvPr id="1105" name="Google Shape;1105;p59"/>
          <p:cNvGrpSpPr/>
          <p:nvPr/>
        </p:nvGrpSpPr>
        <p:grpSpPr>
          <a:xfrm rot="10800000">
            <a:off x="7788461" y="3018231"/>
            <a:ext cx="1355533" cy="1363162"/>
            <a:chOff x="5023325" y="2749550"/>
            <a:chExt cx="963900" cy="969325"/>
          </a:xfrm>
        </p:grpSpPr>
        <p:sp>
          <p:nvSpPr>
            <p:cNvPr id="1106" name="Google Shape;1106;p59"/>
            <p:cNvSpPr/>
            <p:nvPr/>
          </p:nvSpPr>
          <p:spPr>
            <a:xfrm>
              <a:off x="5444000" y="3175675"/>
              <a:ext cx="271425" cy="271425"/>
            </a:xfrm>
            <a:custGeom>
              <a:avLst/>
              <a:gdLst/>
              <a:ahLst/>
              <a:cxnLst/>
              <a:rect l="l" t="t" r="r" b="b"/>
              <a:pathLst>
                <a:path w="10857" h="10857" extrusionOk="0">
                  <a:moveTo>
                    <a:pt x="10856" y="0"/>
                  </a:moveTo>
                  <a:cubicBezTo>
                    <a:pt x="4870" y="0"/>
                    <a:pt x="0" y="4870"/>
                    <a:pt x="0" y="10856"/>
                  </a:cubicBezTo>
                  <a:lnTo>
                    <a:pt x="4839" y="10856"/>
                  </a:lnTo>
                  <a:cubicBezTo>
                    <a:pt x="4839" y="7537"/>
                    <a:pt x="7537" y="4839"/>
                    <a:pt x="10856" y="4839"/>
                  </a:cubicBezTo>
                  <a:lnTo>
                    <a:pt x="10856" y="0"/>
                  </a:lnTo>
                  <a:close/>
                </a:path>
              </a:pathLst>
            </a:custGeom>
            <a:solidFill>
              <a:srgbClr val="F2B8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643"/>
            </a:p>
          </p:txBody>
        </p:sp>
        <p:sp>
          <p:nvSpPr>
            <p:cNvPr id="1107" name="Google Shape;1107;p59"/>
            <p:cNvSpPr/>
            <p:nvPr/>
          </p:nvSpPr>
          <p:spPr>
            <a:xfrm>
              <a:off x="5715400" y="3447075"/>
              <a:ext cx="271825" cy="271800"/>
            </a:xfrm>
            <a:custGeom>
              <a:avLst/>
              <a:gdLst/>
              <a:ahLst/>
              <a:cxnLst/>
              <a:rect l="l" t="t" r="r" b="b"/>
              <a:pathLst>
                <a:path w="10873" h="10872" extrusionOk="0">
                  <a:moveTo>
                    <a:pt x="6033" y="0"/>
                  </a:moveTo>
                  <a:cubicBezTo>
                    <a:pt x="6033" y="3335"/>
                    <a:pt x="3335" y="6033"/>
                    <a:pt x="0" y="6033"/>
                  </a:cubicBezTo>
                  <a:lnTo>
                    <a:pt x="0" y="10872"/>
                  </a:lnTo>
                  <a:cubicBezTo>
                    <a:pt x="6002" y="10872"/>
                    <a:pt x="10872" y="6002"/>
                    <a:pt x="10872" y="0"/>
                  </a:cubicBezTo>
                  <a:close/>
                </a:path>
              </a:pathLst>
            </a:custGeom>
            <a:solidFill>
              <a:srgbClr val="0374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643"/>
            </a:p>
          </p:txBody>
        </p:sp>
        <p:sp>
          <p:nvSpPr>
            <p:cNvPr id="1108" name="Google Shape;1108;p59"/>
            <p:cNvSpPr/>
            <p:nvPr/>
          </p:nvSpPr>
          <p:spPr>
            <a:xfrm>
              <a:off x="5715400" y="3296625"/>
              <a:ext cx="150850" cy="150475"/>
            </a:xfrm>
            <a:custGeom>
              <a:avLst/>
              <a:gdLst/>
              <a:ahLst/>
              <a:cxnLst/>
              <a:rect l="l" t="t" r="r" b="b"/>
              <a:pathLst>
                <a:path w="6034" h="6019" extrusionOk="0">
                  <a:moveTo>
                    <a:pt x="0" y="1"/>
                  </a:moveTo>
                  <a:lnTo>
                    <a:pt x="0" y="6018"/>
                  </a:lnTo>
                  <a:lnTo>
                    <a:pt x="6033" y="6018"/>
                  </a:lnTo>
                  <a:cubicBezTo>
                    <a:pt x="6033" y="2699"/>
                    <a:pt x="3335" y="1"/>
                    <a:pt x="0" y="1"/>
                  </a:cubicBezTo>
                  <a:close/>
                </a:path>
              </a:pathLst>
            </a:custGeom>
            <a:solidFill>
              <a:srgbClr val="31A6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643"/>
            </a:p>
          </p:txBody>
        </p:sp>
        <p:sp>
          <p:nvSpPr>
            <p:cNvPr id="1109" name="Google Shape;1109;p59"/>
            <p:cNvSpPr/>
            <p:nvPr/>
          </p:nvSpPr>
          <p:spPr>
            <a:xfrm>
              <a:off x="5564950" y="3447075"/>
              <a:ext cx="150475" cy="150850"/>
            </a:xfrm>
            <a:custGeom>
              <a:avLst/>
              <a:gdLst/>
              <a:ahLst/>
              <a:cxnLst/>
              <a:rect l="l" t="t" r="r" b="b"/>
              <a:pathLst>
                <a:path w="6019" h="6034" extrusionOk="0">
                  <a:moveTo>
                    <a:pt x="1" y="0"/>
                  </a:moveTo>
                  <a:cubicBezTo>
                    <a:pt x="1" y="3335"/>
                    <a:pt x="2699" y="6033"/>
                    <a:pt x="6018" y="6033"/>
                  </a:cubicBezTo>
                  <a:lnTo>
                    <a:pt x="6018" y="0"/>
                  </a:lnTo>
                  <a:close/>
                </a:path>
              </a:pathLst>
            </a:custGeom>
            <a:solidFill>
              <a:srgbClr val="1FB7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643"/>
            </a:p>
          </p:txBody>
        </p:sp>
        <p:sp>
          <p:nvSpPr>
            <p:cNvPr id="1110" name="Google Shape;1110;p59"/>
            <p:cNvSpPr/>
            <p:nvPr/>
          </p:nvSpPr>
          <p:spPr>
            <a:xfrm>
              <a:off x="5444000" y="2749550"/>
              <a:ext cx="271425" cy="271450"/>
            </a:xfrm>
            <a:custGeom>
              <a:avLst/>
              <a:gdLst/>
              <a:ahLst/>
              <a:cxnLst/>
              <a:rect l="l" t="t" r="r" b="b"/>
              <a:pathLst>
                <a:path w="10857" h="10858" extrusionOk="0">
                  <a:moveTo>
                    <a:pt x="10856" y="1"/>
                  </a:moveTo>
                  <a:cubicBezTo>
                    <a:pt x="4870" y="1"/>
                    <a:pt x="0" y="4855"/>
                    <a:pt x="0" y="10857"/>
                  </a:cubicBezTo>
                  <a:lnTo>
                    <a:pt x="4839" y="10857"/>
                  </a:lnTo>
                  <a:cubicBezTo>
                    <a:pt x="4839" y="7523"/>
                    <a:pt x="7537" y="4824"/>
                    <a:pt x="10856" y="4824"/>
                  </a:cubicBezTo>
                  <a:lnTo>
                    <a:pt x="10856" y="1"/>
                  </a:lnTo>
                  <a:close/>
                </a:path>
              </a:pathLst>
            </a:custGeom>
            <a:solidFill>
              <a:srgbClr val="47B9B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643"/>
            </a:p>
          </p:txBody>
        </p:sp>
        <p:sp>
          <p:nvSpPr>
            <p:cNvPr id="1111" name="Google Shape;1111;p59"/>
            <p:cNvSpPr/>
            <p:nvPr/>
          </p:nvSpPr>
          <p:spPr>
            <a:xfrm>
              <a:off x="5715400" y="3020975"/>
              <a:ext cx="271825" cy="271425"/>
            </a:xfrm>
            <a:custGeom>
              <a:avLst/>
              <a:gdLst/>
              <a:ahLst/>
              <a:cxnLst/>
              <a:rect l="l" t="t" r="r" b="b"/>
              <a:pathLst>
                <a:path w="10873" h="10857" extrusionOk="0">
                  <a:moveTo>
                    <a:pt x="6033" y="0"/>
                  </a:moveTo>
                  <a:cubicBezTo>
                    <a:pt x="6033" y="3334"/>
                    <a:pt x="3335" y="6033"/>
                    <a:pt x="0" y="6033"/>
                  </a:cubicBezTo>
                  <a:lnTo>
                    <a:pt x="0" y="10856"/>
                  </a:lnTo>
                  <a:cubicBezTo>
                    <a:pt x="6002" y="10856"/>
                    <a:pt x="10872" y="6002"/>
                    <a:pt x="10872" y="0"/>
                  </a:cubicBezTo>
                  <a:close/>
                </a:path>
              </a:pathLst>
            </a:custGeom>
            <a:solidFill>
              <a:srgbClr val="31A6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643"/>
            </a:p>
          </p:txBody>
        </p:sp>
        <p:sp>
          <p:nvSpPr>
            <p:cNvPr id="1112" name="Google Shape;1112;p59"/>
            <p:cNvSpPr/>
            <p:nvPr/>
          </p:nvSpPr>
          <p:spPr>
            <a:xfrm>
              <a:off x="5715400" y="2870150"/>
              <a:ext cx="150850" cy="150850"/>
            </a:xfrm>
            <a:custGeom>
              <a:avLst/>
              <a:gdLst/>
              <a:ahLst/>
              <a:cxnLst/>
              <a:rect l="l" t="t" r="r" b="b"/>
              <a:pathLst>
                <a:path w="6034" h="6034" extrusionOk="0">
                  <a:moveTo>
                    <a:pt x="0" y="0"/>
                  </a:moveTo>
                  <a:lnTo>
                    <a:pt x="0" y="6033"/>
                  </a:lnTo>
                  <a:lnTo>
                    <a:pt x="6033" y="6033"/>
                  </a:lnTo>
                  <a:cubicBezTo>
                    <a:pt x="6033" y="2699"/>
                    <a:pt x="3335" y="0"/>
                    <a:pt x="0" y="0"/>
                  </a:cubicBezTo>
                  <a:close/>
                </a:path>
              </a:pathLst>
            </a:custGeom>
            <a:solidFill>
              <a:srgbClr val="31A6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643"/>
            </a:p>
          </p:txBody>
        </p:sp>
        <p:sp>
          <p:nvSpPr>
            <p:cNvPr id="1113" name="Google Shape;1113;p59"/>
            <p:cNvSpPr/>
            <p:nvPr/>
          </p:nvSpPr>
          <p:spPr>
            <a:xfrm>
              <a:off x="5564950" y="3020975"/>
              <a:ext cx="150475" cy="150825"/>
            </a:xfrm>
            <a:custGeom>
              <a:avLst/>
              <a:gdLst/>
              <a:ahLst/>
              <a:cxnLst/>
              <a:rect l="l" t="t" r="r" b="b"/>
              <a:pathLst>
                <a:path w="6019" h="6033" extrusionOk="0">
                  <a:moveTo>
                    <a:pt x="1" y="0"/>
                  </a:moveTo>
                  <a:cubicBezTo>
                    <a:pt x="1" y="3334"/>
                    <a:pt x="2699" y="6033"/>
                    <a:pt x="6018" y="6033"/>
                  </a:cubicBezTo>
                  <a:lnTo>
                    <a:pt x="6018" y="0"/>
                  </a:lnTo>
                  <a:close/>
                </a:path>
              </a:pathLst>
            </a:custGeom>
            <a:solidFill>
              <a:srgbClr val="0374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643"/>
            </a:p>
          </p:txBody>
        </p:sp>
        <p:sp>
          <p:nvSpPr>
            <p:cNvPr id="1114" name="Google Shape;1114;p59"/>
            <p:cNvSpPr/>
            <p:nvPr/>
          </p:nvSpPr>
          <p:spPr>
            <a:xfrm>
              <a:off x="5025250" y="2749550"/>
              <a:ext cx="271425" cy="271450"/>
            </a:xfrm>
            <a:custGeom>
              <a:avLst/>
              <a:gdLst/>
              <a:ahLst/>
              <a:cxnLst/>
              <a:rect l="l" t="t" r="r" b="b"/>
              <a:pathLst>
                <a:path w="10857" h="10858" extrusionOk="0">
                  <a:moveTo>
                    <a:pt x="10857" y="1"/>
                  </a:moveTo>
                  <a:cubicBezTo>
                    <a:pt x="4855" y="1"/>
                    <a:pt x="1" y="4855"/>
                    <a:pt x="1" y="10857"/>
                  </a:cubicBezTo>
                  <a:lnTo>
                    <a:pt x="4824" y="10857"/>
                  </a:lnTo>
                  <a:cubicBezTo>
                    <a:pt x="4824" y="7523"/>
                    <a:pt x="7522" y="4824"/>
                    <a:pt x="10857" y="4824"/>
                  </a:cubicBezTo>
                  <a:lnTo>
                    <a:pt x="10857" y="1"/>
                  </a:lnTo>
                  <a:close/>
                </a:path>
              </a:pathLst>
            </a:custGeom>
            <a:solidFill>
              <a:srgbClr val="31A6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643"/>
            </a:p>
          </p:txBody>
        </p:sp>
        <p:sp>
          <p:nvSpPr>
            <p:cNvPr id="1115" name="Google Shape;1115;p59"/>
            <p:cNvSpPr/>
            <p:nvPr/>
          </p:nvSpPr>
          <p:spPr>
            <a:xfrm>
              <a:off x="5296650" y="3020975"/>
              <a:ext cx="271425" cy="271425"/>
            </a:xfrm>
            <a:custGeom>
              <a:avLst/>
              <a:gdLst/>
              <a:ahLst/>
              <a:cxnLst/>
              <a:rect l="l" t="t" r="r" b="b"/>
              <a:pathLst>
                <a:path w="10857" h="10857" extrusionOk="0">
                  <a:moveTo>
                    <a:pt x="6034" y="0"/>
                  </a:moveTo>
                  <a:cubicBezTo>
                    <a:pt x="6034" y="3334"/>
                    <a:pt x="3320" y="6033"/>
                    <a:pt x="1" y="6033"/>
                  </a:cubicBezTo>
                  <a:lnTo>
                    <a:pt x="1" y="10856"/>
                  </a:lnTo>
                  <a:cubicBezTo>
                    <a:pt x="5987" y="10856"/>
                    <a:pt x="10857" y="6002"/>
                    <a:pt x="10857" y="0"/>
                  </a:cubicBezTo>
                  <a:close/>
                </a:path>
              </a:pathLst>
            </a:custGeom>
            <a:solidFill>
              <a:srgbClr val="CD37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643"/>
            </a:p>
          </p:txBody>
        </p:sp>
        <p:sp>
          <p:nvSpPr>
            <p:cNvPr id="1116" name="Google Shape;1116;p59"/>
            <p:cNvSpPr/>
            <p:nvPr/>
          </p:nvSpPr>
          <p:spPr>
            <a:xfrm>
              <a:off x="5296650" y="2870150"/>
              <a:ext cx="150850" cy="150850"/>
            </a:xfrm>
            <a:custGeom>
              <a:avLst/>
              <a:gdLst/>
              <a:ahLst/>
              <a:cxnLst/>
              <a:rect l="l" t="t" r="r" b="b"/>
              <a:pathLst>
                <a:path w="6034" h="6034" extrusionOk="0">
                  <a:moveTo>
                    <a:pt x="1" y="0"/>
                  </a:moveTo>
                  <a:lnTo>
                    <a:pt x="1" y="6033"/>
                  </a:lnTo>
                  <a:lnTo>
                    <a:pt x="6034" y="6033"/>
                  </a:lnTo>
                  <a:cubicBezTo>
                    <a:pt x="6034" y="2699"/>
                    <a:pt x="3320" y="0"/>
                    <a:pt x="1" y="0"/>
                  </a:cubicBezTo>
                  <a:close/>
                </a:path>
              </a:pathLst>
            </a:custGeom>
            <a:solidFill>
              <a:srgbClr val="1FB7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643"/>
            </a:p>
          </p:txBody>
        </p:sp>
        <p:sp>
          <p:nvSpPr>
            <p:cNvPr id="1117" name="Google Shape;1117;p59"/>
            <p:cNvSpPr/>
            <p:nvPr/>
          </p:nvSpPr>
          <p:spPr>
            <a:xfrm>
              <a:off x="5145825" y="3020975"/>
              <a:ext cx="150850" cy="150825"/>
            </a:xfrm>
            <a:custGeom>
              <a:avLst/>
              <a:gdLst/>
              <a:ahLst/>
              <a:cxnLst/>
              <a:rect l="l" t="t" r="r" b="b"/>
              <a:pathLst>
                <a:path w="6034" h="6033" extrusionOk="0">
                  <a:moveTo>
                    <a:pt x="1" y="0"/>
                  </a:moveTo>
                  <a:cubicBezTo>
                    <a:pt x="1" y="3334"/>
                    <a:pt x="2699" y="6033"/>
                    <a:pt x="6034" y="6033"/>
                  </a:cubicBezTo>
                  <a:lnTo>
                    <a:pt x="6034" y="0"/>
                  </a:lnTo>
                  <a:close/>
                </a:path>
              </a:pathLst>
            </a:custGeom>
            <a:solidFill>
              <a:srgbClr val="0374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643"/>
            </a:p>
          </p:txBody>
        </p:sp>
        <p:sp>
          <p:nvSpPr>
            <p:cNvPr id="1118" name="Google Shape;1118;p59"/>
            <p:cNvSpPr/>
            <p:nvPr/>
          </p:nvSpPr>
          <p:spPr>
            <a:xfrm>
              <a:off x="5023325" y="3020975"/>
              <a:ext cx="271425" cy="271425"/>
            </a:xfrm>
            <a:custGeom>
              <a:avLst/>
              <a:gdLst/>
              <a:ahLst/>
              <a:cxnLst/>
              <a:rect l="l" t="t" r="r" b="b"/>
              <a:pathLst>
                <a:path w="10857" h="10857" extrusionOk="0">
                  <a:moveTo>
                    <a:pt x="0" y="0"/>
                  </a:moveTo>
                  <a:cubicBezTo>
                    <a:pt x="0" y="6002"/>
                    <a:pt x="4854" y="10856"/>
                    <a:pt x="10856" y="10856"/>
                  </a:cubicBezTo>
                  <a:lnTo>
                    <a:pt x="10856" y="6033"/>
                  </a:lnTo>
                  <a:cubicBezTo>
                    <a:pt x="7522" y="6033"/>
                    <a:pt x="4823" y="3334"/>
                    <a:pt x="4823" y="0"/>
                  </a:cubicBezTo>
                  <a:close/>
                </a:path>
              </a:pathLst>
            </a:custGeom>
            <a:solidFill>
              <a:srgbClr val="F2B8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643"/>
            </a:p>
          </p:txBody>
        </p:sp>
      </p:grpSp>
      <p:grpSp>
        <p:nvGrpSpPr>
          <p:cNvPr id="1119" name="Google Shape;1119;p59"/>
          <p:cNvGrpSpPr/>
          <p:nvPr/>
        </p:nvGrpSpPr>
        <p:grpSpPr>
          <a:xfrm rot="-5400000">
            <a:off x="5488526" y="3621707"/>
            <a:ext cx="760214" cy="760755"/>
            <a:chOff x="5488526" y="4382455"/>
            <a:chExt cx="760214" cy="760755"/>
          </a:xfrm>
        </p:grpSpPr>
        <p:sp>
          <p:nvSpPr>
            <p:cNvPr id="1120" name="Google Shape;1120;p59"/>
            <p:cNvSpPr/>
            <p:nvPr/>
          </p:nvSpPr>
          <p:spPr>
            <a:xfrm>
              <a:off x="5868624" y="4382455"/>
              <a:ext cx="380116" cy="380116"/>
            </a:xfrm>
            <a:custGeom>
              <a:avLst/>
              <a:gdLst/>
              <a:ahLst/>
              <a:cxnLst/>
              <a:rect l="l" t="t" r="r" b="b"/>
              <a:pathLst>
                <a:path w="11198" h="11198" extrusionOk="0">
                  <a:moveTo>
                    <a:pt x="1" y="0"/>
                  </a:moveTo>
                  <a:lnTo>
                    <a:pt x="1" y="4978"/>
                  </a:lnTo>
                  <a:cubicBezTo>
                    <a:pt x="3428" y="4978"/>
                    <a:pt x="6220" y="7770"/>
                    <a:pt x="6220" y="11197"/>
                  </a:cubicBezTo>
                  <a:lnTo>
                    <a:pt x="11198" y="11197"/>
                  </a:lnTo>
                  <a:cubicBezTo>
                    <a:pt x="11198" y="5009"/>
                    <a:pt x="6189" y="0"/>
                    <a:pt x="1" y="0"/>
                  </a:cubicBezTo>
                  <a:close/>
                </a:path>
              </a:pathLst>
            </a:custGeom>
            <a:solidFill>
              <a:srgbClr val="47B9B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643"/>
            </a:p>
          </p:txBody>
        </p:sp>
        <p:sp>
          <p:nvSpPr>
            <p:cNvPr id="1121" name="Google Shape;1121;p59"/>
            <p:cNvSpPr/>
            <p:nvPr/>
          </p:nvSpPr>
          <p:spPr>
            <a:xfrm>
              <a:off x="5488526" y="4762550"/>
              <a:ext cx="380116" cy="380659"/>
            </a:xfrm>
            <a:custGeom>
              <a:avLst/>
              <a:gdLst/>
              <a:ahLst/>
              <a:cxnLst/>
              <a:rect l="l" t="t" r="r" b="b"/>
              <a:pathLst>
                <a:path w="11198" h="11214" extrusionOk="0">
                  <a:moveTo>
                    <a:pt x="0" y="0"/>
                  </a:moveTo>
                  <a:cubicBezTo>
                    <a:pt x="0" y="6188"/>
                    <a:pt x="5010" y="11213"/>
                    <a:pt x="11198" y="11213"/>
                  </a:cubicBezTo>
                  <a:lnTo>
                    <a:pt x="11198" y="6219"/>
                  </a:lnTo>
                  <a:cubicBezTo>
                    <a:pt x="7755" y="6219"/>
                    <a:pt x="4979" y="3443"/>
                    <a:pt x="4979" y="0"/>
                  </a:cubicBezTo>
                  <a:close/>
                </a:path>
              </a:pathLst>
            </a:custGeom>
            <a:solidFill>
              <a:srgbClr val="31A6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643"/>
            </a:p>
          </p:txBody>
        </p:sp>
        <p:sp>
          <p:nvSpPr>
            <p:cNvPr id="1122" name="Google Shape;1122;p59"/>
            <p:cNvSpPr/>
            <p:nvPr/>
          </p:nvSpPr>
          <p:spPr>
            <a:xfrm>
              <a:off x="5868624" y="4762550"/>
              <a:ext cx="211138" cy="211138"/>
            </a:xfrm>
            <a:custGeom>
              <a:avLst/>
              <a:gdLst/>
              <a:ahLst/>
              <a:cxnLst/>
              <a:rect l="l" t="t" r="r" b="b"/>
              <a:pathLst>
                <a:path w="6220" h="6220" extrusionOk="0">
                  <a:moveTo>
                    <a:pt x="1" y="0"/>
                  </a:moveTo>
                  <a:lnTo>
                    <a:pt x="1" y="6219"/>
                  </a:lnTo>
                  <a:cubicBezTo>
                    <a:pt x="3428" y="6219"/>
                    <a:pt x="6220" y="3443"/>
                    <a:pt x="6220" y="0"/>
                  </a:cubicBezTo>
                  <a:close/>
                </a:path>
              </a:pathLst>
            </a:custGeom>
            <a:solidFill>
              <a:srgbClr val="F2B8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643"/>
            </a:p>
          </p:txBody>
        </p:sp>
        <p:sp>
          <p:nvSpPr>
            <p:cNvPr id="1123" name="Google Shape;1123;p59"/>
            <p:cNvSpPr/>
            <p:nvPr/>
          </p:nvSpPr>
          <p:spPr>
            <a:xfrm>
              <a:off x="5657512" y="4551439"/>
              <a:ext cx="211138" cy="211138"/>
            </a:xfrm>
            <a:custGeom>
              <a:avLst/>
              <a:gdLst/>
              <a:ahLst/>
              <a:cxnLst/>
              <a:rect l="l" t="t" r="r" b="b"/>
              <a:pathLst>
                <a:path w="6220" h="6220" extrusionOk="0">
                  <a:moveTo>
                    <a:pt x="6220" y="0"/>
                  </a:moveTo>
                  <a:cubicBezTo>
                    <a:pt x="2777" y="0"/>
                    <a:pt x="1" y="2792"/>
                    <a:pt x="1" y="6219"/>
                  </a:cubicBezTo>
                  <a:lnTo>
                    <a:pt x="6220" y="6219"/>
                  </a:lnTo>
                  <a:lnTo>
                    <a:pt x="6220" y="0"/>
                  </a:lnTo>
                  <a:close/>
                </a:path>
              </a:pathLst>
            </a:custGeom>
            <a:solidFill>
              <a:srgbClr val="CD37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643"/>
            </a:p>
          </p:txBody>
        </p:sp>
      </p:grp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Ficha NEM amarelo_2_execução">
  <p:cSld name="CUSTOM_3_1_1_1">
    <p:spTree>
      <p:nvGrpSpPr>
        <p:cNvPr id="1" name="Shape 13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1" name="Google Shape;1351;p72"/>
          <p:cNvSpPr/>
          <p:nvPr/>
        </p:nvSpPr>
        <p:spPr>
          <a:xfrm>
            <a:off x="143600" y="379875"/>
            <a:ext cx="8860200" cy="4377600"/>
          </a:xfrm>
          <a:prstGeom prst="roundRect">
            <a:avLst>
              <a:gd name="adj" fmla="val 2594"/>
            </a:avLst>
          </a:prstGeom>
          <a:noFill/>
          <a:ln w="9525" cap="flat" cmpd="sng">
            <a:solidFill>
              <a:srgbClr val="FFB93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43"/>
          </a:p>
        </p:txBody>
      </p:sp>
      <p:sp>
        <p:nvSpPr>
          <p:cNvPr id="1352" name="Google Shape;1352;p72"/>
          <p:cNvSpPr/>
          <p:nvPr/>
        </p:nvSpPr>
        <p:spPr>
          <a:xfrm>
            <a:off x="306800" y="139575"/>
            <a:ext cx="883800" cy="240300"/>
          </a:xfrm>
          <a:prstGeom prst="roundRect">
            <a:avLst>
              <a:gd name="adj" fmla="val 16667"/>
            </a:avLst>
          </a:prstGeom>
          <a:solidFill>
            <a:srgbClr val="FFE599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8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Escopo </a:t>
            </a:r>
            <a:endParaRPr sz="8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353" name="Google Shape;1353;p72"/>
          <p:cNvSpPr/>
          <p:nvPr/>
        </p:nvSpPr>
        <p:spPr>
          <a:xfrm>
            <a:off x="2275925" y="139575"/>
            <a:ext cx="919500" cy="240300"/>
          </a:xfrm>
          <a:prstGeom prst="roundRect">
            <a:avLst>
              <a:gd name="adj" fmla="val 16667"/>
            </a:avLst>
          </a:prstGeom>
          <a:solidFill>
            <a:srgbClr val="FFE59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800">
                <a:solidFill>
                  <a:schemeClr val="dk2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Governança</a:t>
            </a:r>
            <a:endParaRPr sz="800">
              <a:solidFill>
                <a:schemeClr val="dk2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sp>
        <p:nvSpPr>
          <p:cNvPr id="1354" name="Google Shape;1354;p72"/>
          <p:cNvSpPr/>
          <p:nvPr/>
        </p:nvSpPr>
        <p:spPr>
          <a:xfrm>
            <a:off x="1254800" y="139575"/>
            <a:ext cx="969000" cy="240300"/>
          </a:xfrm>
          <a:prstGeom prst="roundRect">
            <a:avLst>
              <a:gd name="adj" fmla="val 16667"/>
            </a:avLst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800" b="1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Execução</a:t>
            </a:r>
            <a:endParaRPr sz="800" b="1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355" name="Google Shape;1355;p72"/>
          <p:cNvSpPr/>
          <p:nvPr/>
        </p:nvSpPr>
        <p:spPr>
          <a:xfrm>
            <a:off x="143475" y="359475"/>
            <a:ext cx="8860200" cy="431100"/>
          </a:xfrm>
          <a:prstGeom prst="roundRect">
            <a:avLst>
              <a:gd name="adj" fmla="val 16667"/>
            </a:avLst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43"/>
          </a:p>
        </p:txBody>
      </p:sp>
      <p:grpSp>
        <p:nvGrpSpPr>
          <p:cNvPr id="1356" name="Google Shape;1356;p72"/>
          <p:cNvGrpSpPr/>
          <p:nvPr/>
        </p:nvGrpSpPr>
        <p:grpSpPr>
          <a:xfrm>
            <a:off x="226238" y="461849"/>
            <a:ext cx="198841" cy="231465"/>
            <a:chOff x="10357191" y="5708576"/>
            <a:chExt cx="643708" cy="749321"/>
          </a:xfrm>
        </p:grpSpPr>
        <p:sp>
          <p:nvSpPr>
            <p:cNvPr id="1357" name="Google Shape;1357;p72"/>
            <p:cNvSpPr/>
            <p:nvPr/>
          </p:nvSpPr>
          <p:spPr>
            <a:xfrm>
              <a:off x="10389026" y="5807153"/>
              <a:ext cx="580629" cy="650743"/>
            </a:xfrm>
            <a:custGeom>
              <a:avLst/>
              <a:gdLst/>
              <a:ahLst/>
              <a:cxnLst/>
              <a:rect l="l" t="t" r="r" b="b"/>
              <a:pathLst>
                <a:path w="6055" h="6786" extrusionOk="0">
                  <a:moveTo>
                    <a:pt x="3070" y="265"/>
                  </a:moveTo>
                  <a:cubicBezTo>
                    <a:pt x="3089" y="277"/>
                    <a:pt x="3113" y="302"/>
                    <a:pt x="3126" y="314"/>
                  </a:cubicBezTo>
                  <a:cubicBezTo>
                    <a:pt x="3175" y="363"/>
                    <a:pt x="3224" y="419"/>
                    <a:pt x="3298" y="437"/>
                  </a:cubicBezTo>
                  <a:cubicBezTo>
                    <a:pt x="3321" y="443"/>
                    <a:pt x="3344" y="445"/>
                    <a:pt x="3367" y="445"/>
                  </a:cubicBezTo>
                  <a:cubicBezTo>
                    <a:pt x="3420" y="445"/>
                    <a:pt x="3470" y="432"/>
                    <a:pt x="3513" y="419"/>
                  </a:cubicBezTo>
                  <a:cubicBezTo>
                    <a:pt x="3532" y="413"/>
                    <a:pt x="3563" y="406"/>
                    <a:pt x="3581" y="400"/>
                  </a:cubicBezTo>
                  <a:cubicBezTo>
                    <a:pt x="3587" y="419"/>
                    <a:pt x="3593" y="449"/>
                    <a:pt x="3599" y="468"/>
                  </a:cubicBezTo>
                  <a:cubicBezTo>
                    <a:pt x="3606" y="492"/>
                    <a:pt x="3612" y="517"/>
                    <a:pt x="3618" y="536"/>
                  </a:cubicBezTo>
                  <a:cubicBezTo>
                    <a:pt x="3636" y="585"/>
                    <a:pt x="3655" y="628"/>
                    <a:pt x="3692" y="665"/>
                  </a:cubicBezTo>
                  <a:lnTo>
                    <a:pt x="3698" y="665"/>
                  </a:lnTo>
                  <a:cubicBezTo>
                    <a:pt x="3753" y="720"/>
                    <a:pt x="3821" y="739"/>
                    <a:pt x="3882" y="751"/>
                  </a:cubicBezTo>
                  <a:cubicBezTo>
                    <a:pt x="3907" y="757"/>
                    <a:pt x="3932" y="763"/>
                    <a:pt x="3950" y="775"/>
                  </a:cubicBezTo>
                  <a:cubicBezTo>
                    <a:pt x="3950" y="782"/>
                    <a:pt x="3950" y="788"/>
                    <a:pt x="3944" y="794"/>
                  </a:cubicBezTo>
                  <a:cubicBezTo>
                    <a:pt x="3944" y="806"/>
                    <a:pt x="3938" y="825"/>
                    <a:pt x="3938" y="837"/>
                  </a:cubicBezTo>
                  <a:cubicBezTo>
                    <a:pt x="3919" y="905"/>
                    <a:pt x="3895" y="979"/>
                    <a:pt x="3919" y="1052"/>
                  </a:cubicBezTo>
                  <a:cubicBezTo>
                    <a:pt x="3938" y="1126"/>
                    <a:pt x="3993" y="1182"/>
                    <a:pt x="4036" y="1225"/>
                  </a:cubicBezTo>
                  <a:cubicBezTo>
                    <a:pt x="4055" y="1243"/>
                    <a:pt x="4079" y="1261"/>
                    <a:pt x="4085" y="1280"/>
                  </a:cubicBezTo>
                  <a:cubicBezTo>
                    <a:pt x="4079" y="1298"/>
                    <a:pt x="4055" y="1317"/>
                    <a:pt x="4036" y="1335"/>
                  </a:cubicBezTo>
                  <a:cubicBezTo>
                    <a:pt x="3993" y="1378"/>
                    <a:pt x="3938" y="1434"/>
                    <a:pt x="3919" y="1508"/>
                  </a:cubicBezTo>
                  <a:cubicBezTo>
                    <a:pt x="3895" y="1581"/>
                    <a:pt x="3919" y="1655"/>
                    <a:pt x="3938" y="1723"/>
                  </a:cubicBezTo>
                  <a:cubicBezTo>
                    <a:pt x="3944" y="1741"/>
                    <a:pt x="3950" y="1772"/>
                    <a:pt x="3950" y="1791"/>
                  </a:cubicBezTo>
                  <a:cubicBezTo>
                    <a:pt x="3932" y="1797"/>
                    <a:pt x="3907" y="1803"/>
                    <a:pt x="3882" y="1809"/>
                  </a:cubicBezTo>
                  <a:cubicBezTo>
                    <a:pt x="3821" y="1821"/>
                    <a:pt x="3747" y="1846"/>
                    <a:pt x="3692" y="1895"/>
                  </a:cubicBezTo>
                  <a:cubicBezTo>
                    <a:pt x="3636" y="1951"/>
                    <a:pt x="3618" y="2024"/>
                    <a:pt x="3599" y="2092"/>
                  </a:cubicBezTo>
                  <a:cubicBezTo>
                    <a:pt x="3593" y="2110"/>
                    <a:pt x="3587" y="2141"/>
                    <a:pt x="3581" y="2160"/>
                  </a:cubicBezTo>
                  <a:cubicBezTo>
                    <a:pt x="3563" y="2154"/>
                    <a:pt x="3532" y="2147"/>
                    <a:pt x="3513" y="2141"/>
                  </a:cubicBezTo>
                  <a:cubicBezTo>
                    <a:pt x="3470" y="2128"/>
                    <a:pt x="3420" y="2115"/>
                    <a:pt x="3367" y="2115"/>
                  </a:cubicBezTo>
                  <a:cubicBezTo>
                    <a:pt x="3344" y="2115"/>
                    <a:pt x="3321" y="2117"/>
                    <a:pt x="3298" y="2123"/>
                  </a:cubicBezTo>
                  <a:cubicBezTo>
                    <a:pt x="3224" y="2141"/>
                    <a:pt x="3175" y="2197"/>
                    <a:pt x="3126" y="2246"/>
                  </a:cubicBezTo>
                  <a:cubicBezTo>
                    <a:pt x="3113" y="2258"/>
                    <a:pt x="3089" y="2283"/>
                    <a:pt x="3070" y="2295"/>
                  </a:cubicBezTo>
                  <a:cubicBezTo>
                    <a:pt x="3058" y="2283"/>
                    <a:pt x="3033" y="2258"/>
                    <a:pt x="3021" y="2246"/>
                  </a:cubicBezTo>
                  <a:cubicBezTo>
                    <a:pt x="2972" y="2197"/>
                    <a:pt x="2923" y="2141"/>
                    <a:pt x="2849" y="2123"/>
                  </a:cubicBezTo>
                  <a:cubicBezTo>
                    <a:pt x="2824" y="2117"/>
                    <a:pt x="2800" y="2117"/>
                    <a:pt x="2781" y="2117"/>
                  </a:cubicBezTo>
                  <a:cubicBezTo>
                    <a:pt x="2726" y="2117"/>
                    <a:pt x="2677" y="2129"/>
                    <a:pt x="2634" y="2141"/>
                  </a:cubicBezTo>
                  <a:cubicBezTo>
                    <a:pt x="2609" y="2147"/>
                    <a:pt x="2584" y="2154"/>
                    <a:pt x="2566" y="2160"/>
                  </a:cubicBezTo>
                  <a:cubicBezTo>
                    <a:pt x="2560" y="2141"/>
                    <a:pt x="2554" y="2110"/>
                    <a:pt x="2547" y="2092"/>
                  </a:cubicBezTo>
                  <a:cubicBezTo>
                    <a:pt x="2529" y="2024"/>
                    <a:pt x="2511" y="1951"/>
                    <a:pt x="2455" y="1895"/>
                  </a:cubicBezTo>
                  <a:cubicBezTo>
                    <a:pt x="2400" y="1846"/>
                    <a:pt x="2326" y="1821"/>
                    <a:pt x="2258" y="1809"/>
                  </a:cubicBezTo>
                  <a:cubicBezTo>
                    <a:pt x="2240" y="1803"/>
                    <a:pt x="2215" y="1797"/>
                    <a:pt x="2197" y="1791"/>
                  </a:cubicBezTo>
                  <a:cubicBezTo>
                    <a:pt x="2197" y="1772"/>
                    <a:pt x="2203" y="1741"/>
                    <a:pt x="2209" y="1723"/>
                  </a:cubicBezTo>
                  <a:cubicBezTo>
                    <a:pt x="2228" y="1655"/>
                    <a:pt x="2246" y="1581"/>
                    <a:pt x="2228" y="1508"/>
                  </a:cubicBezTo>
                  <a:cubicBezTo>
                    <a:pt x="2209" y="1434"/>
                    <a:pt x="2154" y="1378"/>
                    <a:pt x="2104" y="1335"/>
                  </a:cubicBezTo>
                  <a:cubicBezTo>
                    <a:pt x="2092" y="1317"/>
                    <a:pt x="2068" y="1298"/>
                    <a:pt x="2055" y="1280"/>
                  </a:cubicBezTo>
                  <a:cubicBezTo>
                    <a:pt x="2068" y="1261"/>
                    <a:pt x="2092" y="1243"/>
                    <a:pt x="2104" y="1225"/>
                  </a:cubicBezTo>
                  <a:cubicBezTo>
                    <a:pt x="2154" y="1182"/>
                    <a:pt x="2209" y="1126"/>
                    <a:pt x="2228" y="1052"/>
                  </a:cubicBezTo>
                  <a:cubicBezTo>
                    <a:pt x="2246" y="979"/>
                    <a:pt x="2228" y="905"/>
                    <a:pt x="2209" y="837"/>
                  </a:cubicBezTo>
                  <a:cubicBezTo>
                    <a:pt x="2209" y="825"/>
                    <a:pt x="2203" y="806"/>
                    <a:pt x="2197" y="794"/>
                  </a:cubicBezTo>
                  <a:cubicBezTo>
                    <a:pt x="2197" y="788"/>
                    <a:pt x="2197" y="782"/>
                    <a:pt x="2197" y="775"/>
                  </a:cubicBezTo>
                  <a:cubicBezTo>
                    <a:pt x="2215" y="763"/>
                    <a:pt x="2240" y="757"/>
                    <a:pt x="2258" y="751"/>
                  </a:cubicBezTo>
                  <a:cubicBezTo>
                    <a:pt x="2326" y="739"/>
                    <a:pt x="2394" y="720"/>
                    <a:pt x="2449" y="665"/>
                  </a:cubicBezTo>
                  <a:lnTo>
                    <a:pt x="2455" y="665"/>
                  </a:lnTo>
                  <a:cubicBezTo>
                    <a:pt x="2492" y="628"/>
                    <a:pt x="2511" y="585"/>
                    <a:pt x="2523" y="536"/>
                  </a:cubicBezTo>
                  <a:cubicBezTo>
                    <a:pt x="2535" y="517"/>
                    <a:pt x="2541" y="492"/>
                    <a:pt x="2547" y="468"/>
                  </a:cubicBezTo>
                  <a:cubicBezTo>
                    <a:pt x="2554" y="449"/>
                    <a:pt x="2560" y="419"/>
                    <a:pt x="2566" y="400"/>
                  </a:cubicBezTo>
                  <a:cubicBezTo>
                    <a:pt x="2584" y="406"/>
                    <a:pt x="2609" y="413"/>
                    <a:pt x="2634" y="419"/>
                  </a:cubicBezTo>
                  <a:cubicBezTo>
                    <a:pt x="2677" y="432"/>
                    <a:pt x="2727" y="445"/>
                    <a:pt x="2780" y="445"/>
                  </a:cubicBezTo>
                  <a:cubicBezTo>
                    <a:pt x="2803" y="445"/>
                    <a:pt x="2825" y="443"/>
                    <a:pt x="2849" y="437"/>
                  </a:cubicBezTo>
                  <a:cubicBezTo>
                    <a:pt x="2923" y="419"/>
                    <a:pt x="2972" y="363"/>
                    <a:pt x="3021" y="314"/>
                  </a:cubicBezTo>
                  <a:cubicBezTo>
                    <a:pt x="3033" y="302"/>
                    <a:pt x="3058" y="277"/>
                    <a:pt x="3070" y="265"/>
                  </a:cubicBezTo>
                  <a:close/>
                  <a:moveTo>
                    <a:pt x="2769" y="2373"/>
                  </a:moveTo>
                  <a:cubicBezTo>
                    <a:pt x="2773" y="2373"/>
                    <a:pt x="2778" y="2374"/>
                    <a:pt x="2781" y="2375"/>
                  </a:cubicBezTo>
                  <a:cubicBezTo>
                    <a:pt x="2794" y="2381"/>
                    <a:pt x="2818" y="2406"/>
                    <a:pt x="2837" y="2424"/>
                  </a:cubicBezTo>
                  <a:cubicBezTo>
                    <a:pt x="2867" y="2455"/>
                    <a:pt x="2898" y="2486"/>
                    <a:pt x="2941" y="2517"/>
                  </a:cubicBezTo>
                  <a:lnTo>
                    <a:pt x="2818" y="3076"/>
                  </a:lnTo>
                  <a:lnTo>
                    <a:pt x="2707" y="2843"/>
                  </a:lnTo>
                  <a:cubicBezTo>
                    <a:pt x="2684" y="2795"/>
                    <a:pt x="2639" y="2766"/>
                    <a:pt x="2591" y="2766"/>
                  </a:cubicBezTo>
                  <a:cubicBezTo>
                    <a:pt x="2577" y="2766"/>
                    <a:pt x="2562" y="2769"/>
                    <a:pt x="2547" y="2775"/>
                  </a:cubicBezTo>
                  <a:lnTo>
                    <a:pt x="2320" y="2867"/>
                  </a:lnTo>
                  <a:lnTo>
                    <a:pt x="2572" y="2418"/>
                  </a:lnTo>
                  <a:cubicBezTo>
                    <a:pt x="2572" y="2418"/>
                    <a:pt x="2572" y="2418"/>
                    <a:pt x="2572" y="2412"/>
                  </a:cubicBezTo>
                  <a:cubicBezTo>
                    <a:pt x="2621" y="2412"/>
                    <a:pt x="2664" y="2400"/>
                    <a:pt x="2701" y="2387"/>
                  </a:cubicBezTo>
                  <a:cubicBezTo>
                    <a:pt x="2721" y="2382"/>
                    <a:pt x="2749" y="2373"/>
                    <a:pt x="2769" y="2373"/>
                  </a:cubicBezTo>
                  <a:close/>
                  <a:moveTo>
                    <a:pt x="3378" y="2373"/>
                  </a:moveTo>
                  <a:cubicBezTo>
                    <a:pt x="3398" y="2373"/>
                    <a:pt x="3426" y="2382"/>
                    <a:pt x="3446" y="2387"/>
                  </a:cubicBezTo>
                  <a:cubicBezTo>
                    <a:pt x="3483" y="2400"/>
                    <a:pt x="3526" y="2412"/>
                    <a:pt x="3569" y="2412"/>
                  </a:cubicBezTo>
                  <a:cubicBezTo>
                    <a:pt x="3575" y="2418"/>
                    <a:pt x="3575" y="2418"/>
                    <a:pt x="3575" y="2418"/>
                  </a:cubicBezTo>
                  <a:lnTo>
                    <a:pt x="3827" y="2867"/>
                  </a:lnTo>
                  <a:lnTo>
                    <a:pt x="3827" y="2867"/>
                  </a:lnTo>
                  <a:lnTo>
                    <a:pt x="3599" y="2775"/>
                  </a:lnTo>
                  <a:cubicBezTo>
                    <a:pt x="3585" y="2769"/>
                    <a:pt x="3570" y="2766"/>
                    <a:pt x="3555" y="2766"/>
                  </a:cubicBezTo>
                  <a:cubicBezTo>
                    <a:pt x="3506" y="2766"/>
                    <a:pt x="3458" y="2795"/>
                    <a:pt x="3439" y="2843"/>
                  </a:cubicBezTo>
                  <a:lnTo>
                    <a:pt x="3329" y="3076"/>
                  </a:lnTo>
                  <a:lnTo>
                    <a:pt x="3206" y="2517"/>
                  </a:lnTo>
                  <a:cubicBezTo>
                    <a:pt x="3249" y="2486"/>
                    <a:pt x="3280" y="2455"/>
                    <a:pt x="3310" y="2424"/>
                  </a:cubicBezTo>
                  <a:cubicBezTo>
                    <a:pt x="3329" y="2406"/>
                    <a:pt x="3353" y="2381"/>
                    <a:pt x="3366" y="2375"/>
                  </a:cubicBezTo>
                  <a:cubicBezTo>
                    <a:pt x="3369" y="2374"/>
                    <a:pt x="3373" y="2373"/>
                    <a:pt x="3378" y="2373"/>
                  </a:cubicBezTo>
                  <a:close/>
                  <a:moveTo>
                    <a:pt x="5796" y="794"/>
                  </a:moveTo>
                  <a:lnTo>
                    <a:pt x="5796" y="4891"/>
                  </a:lnTo>
                  <a:lnTo>
                    <a:pt x="2677" y="4891"/>
                  </a:lnTo>
                  <a:lnTo>
                    <a:pt x="2677" y="4780"/>
                  </a:lnTo>
                  <a:cubicBezTo>
                    <a:pt x="2677" y="4756"/>
                    <a:pt x="2670" y="4731"/>
                    <a:pt x="2658" y="4713"/>
                  </a:cubicBezTo>
                  <a:lnTo>
                    <a:pt x="2221" y="4061"/>
                  </a:lnTo>
                  <a:cubicBezTo>
                    <a:pt x="2195" y="4021"/>
                    <a:pt x="2154" y="4001"/>
                    <a:pt x="2112" y="4001"/>
                  </a:cubicBezTo>
                  <a:cubicBezTo>
                    <a:pt x="2095" y="4001"/>
                    <a:pt x="2078" y="4004"/>
                    <a:pt x="2061" y="4011"/>
                  </a:cubicBezTo>
                  <a:lnTo>
                    <a:pt x="1705" y="4171"/>
                  </a:lnTo>
                  <a:cubicBezTo>
                    <a:pt x="1643" y="4202"/>
                    <a:pt x="1618" y="4264"/>
                    <a:pt x="1631" y="4325"/>
                  </a:cubicBezTo>
                  <a:lnTo>
                    <a:pt x="1791" y="4891"/>
                  </a:lnTo>
                  <a:lnTo>
                    <a:pt x="253" y="4891"/>
                  </a:lnTo>
                  <a:lnTo>
                    <a:pt x="253" y="794"/>
                  </a:lnTo>
                  <a:lnTo>
                    <a:pt x="1938" y="794"/>
                  </a:lnTo>
                  <a:cubicBezTo>
                    <a:pt x="1945" y="837"/>
                    <a:pt x="1957" y="874"/>
                    <a:pt x="1963" y="905"/>
                  </a:cubicBezTo>
                  <a:cubicBezTo>
                    <a:pt x="1969" y="929"/>
                    <a:pt x="1981" y="972"/>
                    <a:pt x="1981" y="985"/>
                  </a:cubicBezTo>
                  <a:cubicBezTo>
                    <a:pt x="1975" y="997"/>
                    <a:pt x="1945" y="1028"/>
                    <a:pt x="1926" y="1046"/>
                  </a:cubicBezTo>
                  <a:cubicBezTo>
                    <a:pt x="1871" y="1102"/>
                    <a:pt x="1797" y="1175"/>
                    <a:pt x="1797" y="1280"/>
                  </a:cubicBezTo>
                  <a:cubicBezTo>
                    <a:pt x="1797" y="1385"/>
                    <a:pt x="1871" y="1458"/>
                    <a:pt x="1926" y="1514"/>
                  </a:cubicBezTo>
                  <a:cubicBezTo>
                    <a:pt x="1945" y="1532"/>
                    <a:pt x="1975" y="1563"/>
                    <a:pt x="1981" y="1575"/>
                  </a:cubicBezTo>
                  <a:cubicBezTo>
                    <a:pt x="1981" y="1588"/>
                    <a:pt x="1969" y="1631"/>
                    <a:pt x="1963" y="1655"/>
                  </a:cubicBezTo>
                  <a:cubicBezTo>
                    <a:pt x="1945" y="1729"/>
                    <a:pt x="1914" y="1827"/>
                    <a:pt x="1969" y="1920"/>
                  </a:cubicBezTo>
                  <a:cubicBezTo>
                    <a:pt x="2018" y="2012"/>
                    <a:pt x="2117" y="2037"/>
                    <a:pt x="2197" y="2055"/>
                  </a:cubicBezTo>
                  <a:cubicBezTo>
                    <a:pt x="2221" y="2061"/>
                    <a:pt x="2258" y="2074"/>
                    <a:pt x="2271" y="2080"/>
                  </a:cubicBezTo>
                  <a:cubicBezTo>
                    <a:pt x="2283" y="2092"/>
                    <a:pt x="2289" y="2129"/>
                    <a:pt x="2295" y="2154"/>
                  </a:cubicBezTo>
                  <a:cubicBezTo>
                    <a:pt x="2308" y="2203"/>
                    <a:pt x="2320" y="2252"/>
                    <a:pt x="2351" y="2295"/>
                  </a:cubicBezTo>
                  <a:lnTo>
                    <a:pt x="1914" y="3058"/>
                  </a:lnTo>
                  <a:cubicBezTo>
                    <a:pt x="1889" y="3107"/>
                    <a:pt x="1895" y="3162"/>
                    <a:pt x="1926" y="3206"/>
                  </a:cubicBezTo>
                  <a:cubicBezTo>
                    <a:pt x="1952" y="3236"/>
                    <a:pt x="1990" y="3251"/>
                    <a:pt x="2027" y="3251"/>
                  </a:cubicBezTo>
                  <a:cubicBezTo>
                    <a:pt x="2043" y="3251"/>
                    <a:pt x="2059" y="3248"/>
                    <a:pt x="2074" y="3242"/>
                  </a:cubicBezTo>
                  <a:lnTo>
                    <a:pt x="2529" y="3058"/>
                  </a:lnTo>
                  <a:lnTo>
                    <a:pt x="2750" y="3525"/>
                  </a:lnTo>
                  <a:cubicBezTo>
                    <a:pt x="2769" y="3569"/>
                    <a:pt x="2818" y="3599"/>
                    <a:pt x="2867" y="3599"/>
                  </a:cubicBezTo>
                  <a:lnTo>
                    <a:pt x="2880" y="3599"/>
                  </a:lnTo>
                  <a:cubicBezTo>
                    <a:pt x="2935" y="3593"/>
                    <a:pt x="2978" y="3550"/>
                    <a:pt x="2990" y="3495"/>
                  </a:cubicBezTo>
                  <a:lnTo>
                    <a:pt x="3070" y="3113"/>
                  </a:lnTo>
                  <a:lnTo>
                    <a:pt x="3156" y="3495"/>
                  </a:lnTo>
                  <a:cubicBezTo>
                    <a:pt x="3169" y="3550"/>
                    <a:pt x="3212" y="3593"/>
                    <a:pt x="3267" y="3599"/>
                  </a:cubicBezTo>
                  <a:lnTo>
                    <a:pt x="3280" y="3599"/>
                  </a:lnTo>
                  <a:cubicBezTo>
                    <a:pt x="3329" y="3599"/>
                    <a:pt x="3372" y="3569"/>
                    <a:pt x="3396" y="3525"/>
                  </a:cubicBezTo>
                  <a:lnTo>
                    <a:pt x="3618" y="3058"/>
                  </a:lnTo>
                  <a:lnTo>
                    <a:pt x="4073" y="3242"/>
                  </a:lnTo>
                  <a:cubicBezTo>
                    <a:pt x="4088" y="3248"/>
                    <a:pt x="4104" y="3251"/>
                    <a:pt x="4120" y="3251"/>
                  </a:cubicBezTo>
                  <a:cubicBezTo>
                    <a:pt x="4156" y="3251"/>
                    <a:pt x="4193" y="3236"/>
                    <a:pt x="4215" y="3206"/>
                  </a:cubicBezTo>
                  <a:cubicBezTo>
                    <a:pt x="4252" y="3162"/>
                    <a:pt x="4258" y="3107"/>
                    <a:pt x="4233" y="3058"/>
                  </a:cubicBezTo>
                  <a:lnTo>
                    <a:pt x="3796" y="2295"/>
                  </a:lnTo>
                  <a:cubicBezTo>
                    <a:pt x="3821" y="2252"/>
                    <a:pt x="3839" y="2203"/>
                    <a:pt x="3846" y="2154"/>
                  </a:cubicBezTo>
                  <a:cubicBezTo>
                    <a:pt x="3858" y="2129"/>
                    <a:pt x="3864" y="2092"/>
                    <a:pt x="3870" y="2080"/>
                  </a:cubicBezTo>
                  <a:cubicBezTo>
                    <a:pt x="3889" y="2074"/>
                    <a:pt x="3925" y="2061"/>
                    <a:pt x="3950" y="2055"/>
                  </a:cubicBezTo>
                  <a:cubicBezTo>
                    <a:pt x="4030" y="2037"/>
                    <a:pt x="4129" y="2012"/>
                    <a:pt x="4178" y="1920"/>
                  </a:cubicBezTo>
                  <a:cubicBezTo>
                    <a:pt x="4233" y="1827"/>
                    <a:pt x="4202" y="1729"/>
                    <a:pt x="4184" y="1655"/>
                  </a:cubicBezTo>
                  <a:cubicBezTo>
                    <a:pt x="4178" y="1631"/>
                    <a:pt x="4165" y="1588"/>
                    <a:pt x="4165" y="1575"/>
                  </a:cubicBezTo>
                  <a:cubicBezTo>
                    <a:pt x="4172" y="1563"/>
                    <a:pt x="4202" y="1532"/>
                    <a:pt x="4221" y="1514"/>
                  </a:cubicBezTo>
                  <a:cubicBezTo>
                    <a:pt x="4276" y="1458"/>
                    <a:pt x="4350" y="1385"/>
                    <a:pt x="4350" y="1280"/>
                  </a:cubicBezTo>
                  <a:cubicBezTo>
                    <a:pt x="4350" y="1175"/>
                    <a:pt x="4276" y="1102"/>
                    <a:pt x="4221" y="1046"/>
                  </a:cubicBezTo>
                  <a:cubicBezTo>
                    <a:pt x="4202" y="1028"/>
                    <a:pt x="4172" y="997"/>
                    <a:pt x="4165" y="985"/>
                  </a:cubicBezTo>
                  <a:cubicBezTo>
                    <a:pt x="4165" y="972"/>
                    <a:pt x="4178" y="929"/>
                    <a:pt x="4184" y="905"/>
                  </a:cubicBezTo>
                  <a:cubicBezTo>
                    <a:pt x="4190" y="874"/>
                    <a:pt x="4202" y="837"/>
                    <a:pt x="4208" y="794"/>
                  </a:cubicBezTo>
                  <a:close/>
                  <a:moveTo>
                    <a:pt x="3070" y="0"/>
                  </a:moveTo>
                  <a:cubicBezTo>
                    <a:pt x="2966" y="0"/>
                    <a:pt x="2892" y="80"/>
                    <a:pt x="2837" y="136"/>
                  </a:cubicBezTo>
                  <a:cubicBezTo>
                    <a:pt x="2818" y="154"/>
                    <a:pt x="2794" y="179"/>
                    <a:pt x="2781" y="185"/>
                  </a:cubicBezTo>
                  <a:cubicBezTo>
                    <a:pt x="2763" y="185"/>
                    <a:pt x="2726" y="179"/>
                    <a:pt x="2701" y="173"/>
                  </a:cubicBezTo>
                  <a:cubicBezTo>
                    <a:pt x="2655" y="158"/>
                    <a:pt x="2603" y="144"/>
                    <a:pt x="2550" y="144"/>
                  </a:cubicBezTo>
                  <a:cubicBezTo>
                    <a:pt x="2512" y="144"/>
                    <a:pt x="2473" y="152"/>
                    <a:pt x="2437" y="173"/>
                  </a:cubicBezTo>
                  <a:cubicBezTo>
                    <a:pt x="2344" y="228"/>
                    <a:pt x="2320" y="326"/>
                    <a:pt x="2295" y="406"/>
                  </a:cubicBezTo>
                  <a:cubicBezTo>
                    <a:pt x="2289" y="431"/>
                    <a:pt x="2283" y="468"/>
                    <a:pt x="2271" y="480"/>
                  </a:cubicBezTo>
                  <a:cubicBezTo>
                    <a:pt x="2258" y="486"/>
                    <a:pt x="2221" y="499"/>
                    <a:pt x="2197" y="505"/>
                  </a:cubicBezTo>
                  <a:cubicBezTo>
                    <a:pt x="2166" y="511"/>
                    <a:pt x="2129" y="523"/>
                    <a:pt x="2092" y="536"/>
                  </a:cubicBezTo>
                  <a:lnTo>
                    <a:pt x="124" y="536"/>
                  </a:lnTo>
                  <a:cubicBezTo>
                    <a:pt x="56" y="536"/>
                    <a:pt x="1" y="597"/>
                    <a:pt x="1" y="665"/>
                  </a:cubicBezTo>
                  <a:lnTo>
                    <a:pt x="1" y="5020"/>
                  </a:lnTo>
                  <a:cubicBezTo>
                    <a:pt x="1" y="5088"/>
                    <a:pt x="56" y="5150"/>
                    <a:pt x="124" y="5150"/>
                  </a:cubicBezTo>
                  <a:lnTo>
                    <a:pt x="1865" y="5150"/>
                  </a:lnTo>
                  <a:lnTo>
                    <a:pt x="1951" y="5463"/>
                  </a:lnTo>
                  <a:cubicBezTo>
                    <a:pt x="1957" y="5488"/>
                    <a:pt x="1969" y="5513"/>
                    <a:pt x="1994" y="5525"/>
                  </a:cubicBezTo>
                  <a:lnTo>
                    <a:pt x="2431" y="5888"/>
                  </a:lnTo>
                  <a:lnTo>
                    <a:pt x="2431" y="6657"/>
                  </a:lnTo>
                  <a:cubicBezTo>
                    <a:pt x="2431" y="6731"/>
                    <a:pt x="2486" y="6786"/>
                    <a:pt x="2554" y="6786"/>
                  </a:cubicBezTo>
                  <a:cubicBezTo>
                    <a:pt x="2627" y="6786"/>
                    <a:pt x="2683" y="6731"/>
                    <a:pt x="2683" y="6657"/>
                  </a:cubicBezTo>
                  <a:lnTo>
                    <a:pt x="2683" y="5826"/>
                  </a:lnTo>
                  <a:cubicBezTo>
                    <a:pt x="2683" y="5789"/>
                    <a:pt x="2670" y="5752"/>
                    <a:pt x="2640" y="5728"/>
                  </a:cubicBezTo>
                  <a:lnTo>
                    <a:pt x="2554" y="5654"/>
                  </a:lnTo>
                  <a:lnTo>
                    <a:pt x="2184" y="5353"/>
                  </a:lnTo>
                  <a:lnTo>
                    <a:pt x="2129" y="5150"/>
                  </a:lnTo>
                  <a:lnTo>
                    <a:pt x="2092" y="5020"/>
                  </a:lnTo>
                  <a:lnTo>
                    <a:pt x="2055" y="4891"/>
                  </a:lnTo>
                  <a:lnTo>
                    <a:pt x="1908" y="4362"/>
                  </a:lnTo>
                  <a:lnTo>
                    <a:pt x="2068" y="4288"/>
                  </a:lnTo>
                  <a:lnTo>
                    <a:pt x="2424" y="4824"/>
                  </a:lnTo>
                  <a:lnTo>
                    <a:pt x="2424" y="4891"/>
                  </a:lnTo>
                  <a:lnTo>
                    <a:pt x="2424" y="5020"/>
                  </a:lnTo>
                  <a:lnTo>
                    <a:pt x="2424" y="5063"/>
                  </a:lnTo>
                  <a:cubicBezTo>
                    <a:pt x="2424" y="5094"/>
                    <a:pt x="2437" y="5125"/>
                    <a:pt x="2455" y="5150"/>
                  </a:cubicBezTo>
                  <a:cubicBezTo>
                    <a:pt x="2474" y="5174"/>
                    <a:pt x="2511" y="5193"/>
                    <a:pt x="2547" y="5193"/>
                  </a:cubicBezTo>
                  <a:lnTo>
                    <a:pt x="2554" y="5193"/>
                  </a:lnTo>
                  <a:cubicBezTo>
                    <a:pt x="2591" y="5193"/>
                    <a:pt x="2627" y="5174"/>
                    <a:pt x="2646" y="5150"/>
                  </a:cubicBezTo>
                  <a:lnTo>
                    <a:pt x="4165" y="5150"/>
                  </a:lnTo>
                  <a:lnTo>
                    <a:pt x="4165" y="5451"/>
                  </a:lnTo>
                  <a:lnTo>
                    <a:pt x="3956" y="5660"/>
                  </a:lnTo>
                  <a:cubicBezTo>
                    <a:pt x="3932" y="5685"/>
                    <a:pt x="3919" y="5716"/>
                    <a:pt x="3919" y="5752"/>
                  </a:cubicBezTo>
                  <a:lnTo>
                    <a:pt x="3919" y="6657"/>
                  </a:lnTo>
                  <a:cubicBezTo>
                    <a:pt x="3919" y="6731"/>
                    <a:pt x="3975" y="6786"/>
                    <a:pt x="4049" y="6786"/>
                  </a:cubicBezTo>
                  <a:cubicBezTo>
                    <a:pt x="4116" y="6786"/>
                    <a:pt x="4178" y="6731"/>
                    <a:pt x="4178" y="6657"/>
                  </a:cubicBezTo>
                  <a:lnTo>
                    <a:pt x="4178" y="5802"/>
                  </a:lnTo>
                  <a:lnTo>
                    <a:pt x="4381" y="5599"/>
                  </a:lnTo>
                  <a:cubicBezTo>
                    <a:pt x="4405" y="5574"/>
                    <a:pt x="4424" y="5543"/>
                    <a:pt x="4424" y="5506"/>
                  </a:cubicBezTo>
                  <a:lnTo>
                    <a:pt x="4424" y="5150"/>
                  </a:lnTo>
                  <a:lnTo>
                    <a:pt x="5925" y="5150"/>
                  </a:lnTo>
                  <a:cubicBezTo>
                    <a:pt x="5993" y="5150"/>
                    <a:pt x="6054" y="5088"/>
                    <a:pt x="6054" y="5020"/>
                  </a:cubicBezTo>
                  <a:lnTo>
                    <a:pt x="6054" y="665"/>
                  </a:lnTo>
                  <a:cubicBezTo>
                    <a:pt x="6054" y="597"/>
                    <a:pt x="5993" y="536"/>
                    <a:pt x="5925" y="536"/>
                  </a:cubicBezTo>
                  <a:lnTo>
                    <a:pt x="4055" y="536"/>
                  </a:lnTo>
                  <a:cubicBezTo>
                    <a:pt x="4018" y="523"/>
                    <a:pt x="3981" y="511"/>
                    <a:pt x="3950" y="505"/>
                  </a:cubicBezTo>
                  <a:cubicBezTo>
                    <a:pt x="3925" y="499"/>
                    <a:pt x="3889" y="486"/>
                    <a:pt x="3870" y="480"/>
                  </a:cubicBezTo>
                  <a:cubicBezTo>
                    <a:pt x="3864" y="468"/>
                    <a:pt x="3858" y="431"/>
                    <a:pt x="3846" y="406"/>
                  </a:cubicBezTo>
                  <a:cubicBezTo>
                    <a:pt x="3827" y="326"/>
                    <a:pt x="3802" y="228"/>
                    <a:pt x="3710" y="173"/>
                  </a:cubicBezTo>
                  <a:cubicBezTo>
                    <a:pt x="3674" y="152"/>
                    <a:pt x="3635" y="144"/>
                    <a:pt x="3597" y="144"/>
                  </a:cubicBezTo>
                  <a:cubicBezTo>
                    <a:pt x="3544" y="144"/>
                    <a:pt x="3492" y="158"/>
                    <a:pt x="3446" y="173"/>
                  </a:cubicBezTo>
                  <a:cubicBezTo>
                    <a:pt x="3426" y="178"/>
                    <a:pt x="3398" y="187"/>
                    <a:pt x="3378" y="187"/>
                  </a:cubicBezTo>
                  <a:cubicBezTo>
                    <a:pt x="3373" y="187"/>
                    <a:pt x="3369" y="186"/>
                    <a:pt x="3366" y="185"/>
                  </a:cubicBezTo>
                  <a:cubicBezTo>
                    <a:pt x="3353" y="179"/>
                    <a:pt x="3329" y="154"/>
                    <a:pt x="3310" y="136"/>
                  </a:cubicBezTo>
                  <a:cubicBezTo>
                    <a:pt x="3255" y="80"/>
                    <a:pt x="3181" y="0"/>
                    <a:pt x="307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643"/>
            </a:p>
          </p:txBody>
        </p:sp>
        <p:sp>
          <p:nvSpPr>
            <p:cNvPr id="1358" name="Google Shape;1358;p72"/>
            <p:cNvSpPr/>
            <p:nvPr/>
          </p:nvSpPr>
          <p:spPr>
            <a:xfrm>
              <a:off x="10357191" y="5766974"/>
              <a:ext cx="57344" cy="55044"/>
            </a:xfrm>
            <a:custGeom>
              <a:avLst/>
              <a:gdLst/>
              <a:ahLst/>
              <a:cxnLst/>
              <a:rect l="l" t="t" r="r" b="b"/>
              <a:pathLst>
                <a:path w="598" h="574" extrusionOk="0">
                  <a:moveTo>
                    <a:pt x="139" y="1"/>
                  </a:moveTo>
                  <a:cubicBezTo>
                    <a:pt x="106" y="1"/>
                    <a:pt x="74" y="13"/>
                    <a:pt x="50" y="38"/>
                  </a:cubicBezTo>
                  <a:cubicBezTo>
                    <a:pt x="0" y="87"/>
                    <a:pt x="0" y="173"/>
                    <a:pt x="50" y="222"/>
                  </a:cubicBezTo>
                  <a:lnTo>
                    <a:pt x="369" y="536"/>
                  </a:lnTo>
                  <a:cubicBezTo>
                    <a:pt x="394" y="561"/>
                    <a:pt x="425" y="573"/>
                    <a:pt x="456" y="573"/>
                  </a:cubicBezTo>
                  <a:cubicBezTo>
                    <a:pt x="492" y="573"/>
                    <a:pt x="523" y="561"/>
                    <a:pt x="548" y="536"/>
                  </a:cubicBezTo>
                  <a:cubicBezTo>
                    <a:pt x="597" y="487"/>
                    <a:pt x="597" y="407"/>
                    <a:pt x="548" y="358"/>
                  </a:cubicBezTo>
                  <a:lnTo>
                    <a:pt x="228" y="38"/>
                  </a:lnTo>
                  <a:cubicBezTo>
                    <a:pt x="203" y="13"/>
                    <a:pt x="171" y="1"/>
                    <a:pt x="13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643"/>
            </a:p>
          </p:txBody>
        </p:sp>
        <p:sp>
          <p:nvSpPr>
            <p:cNvPr id="1359" name="Google Shape;1359;p72"/>
            <p:cNvSpPr/>
            <p:nvPr/>
          </p:nvSpPr>
          <p:spPr>
            <a:xfrm>
              <a:off x="10666914" y="5708576"/>
              <a:ext cx="24261" cy="56194"/>
            </a:xfrm>
            <a:custGeom>
              <a:avLst/>
              <a:gdLst/>
              <a:ahLst/>
              <a:cxnLst/>
              <a:rect l="l" t="t" r="r" b="b"/>
              <a:pathLst>
                <a:path w="253" h="586" extrusionOk="0">
                  <a:moveTo>
                    <a:pt x="129" y="1"/>
                  </a:moveTo>
                  <a:cubicBezTo>
                    <a:pt x="55" y="1"/>
                    <a:pt x="0" y="56"/>
                    <a:pt x="0" y="130"/>
                  </a:cubicBezTo>
                  <a:lnTo>
                    <a:pt x="0" y="462"/>
                  </a:lnTo>
                  <a:cubicBezTo>
                    <a:pt x="0" y="530"/>
                    <a:pt x="55" y="585"/>
                    <a:pt x="129" y="585"/>
                  </a:cubicBezTo>
                  <a:cubicBezTo>
                    <a:pt x="197" y="585"/>
                    <a:pt x="252" y="530"/>
                    <a:pt x="252" y="462"/>
                  </a:cubicBezTo>
                  <a:lnTo>
                    <a:pt x="252" y="130"/>
                  </a:lnTo>
                  <a:cubicBezTo>
                    <a:pt x="252" y="56"/>
                    <a:pt x="197" y="1"/>
                    <a:pt x="12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643"/>
            </a:p>
          </p:txBody>
        </p:sp>
        <p:sp>
          <p:nvSpPr>
            <p:cNvPr id="1360" name="Google Shape;1360;p72"/>
            <p:cNvSpPr/>
            <p:nvPr/>
          </p:nvSpPr>
          <p:spPr>
            <a:xfrm>
              <a:off x="10811420" y="5724877"/>
              <a:ext cx="40754" cy="55811"/>
            </a:xfrm>
            <a:custGeom>
              <a:avLst/>
              <a:gdLst/>
              <a:ahLst/>
              <a:cxnLst/>
              <a:rect l="l" t="t" r="r" b="b"/>
              <a:pathLst>
                <a:path w="425" h="582" extrusionOk="0">
                  <a:moveTo>
                    <a:pt x="281" y="1"/>
                  </a:moveTo>
                  <a:cubicBezTo>
                    <a:pt x="230" y="1"/>
                    <a:pt x="179" y="30"/>
                    <a:pt x="160" y="77"/>
                  </a:cubicBezTo>
                  <a:lnTo>
                    <a:pt x="25" y="403"/>
                  </a:lnTo>
                  <a:cubicBezTo>
                    <a:pt x="0" y="465"/>
                    <a:pt x="31" y="545"/>
                    <a:pt x="99" y="569"/>
                  </a:cubicBezTo>
                  <a:cubicBezTo>
                    <a:pt x="111" y="575"/>
                    <a:pt x="130" y="581"/>
                    <a:pt x="148" y="581"/>
                  </a:cubicBezTo>
                  <a:cubicBezTo>
                    <a:pt x="197" y="581"/>
                    <a:pt x="246" y="551"/>
                    <a:pt x="265" y="502"/>
                  </a:cubicBezTo>
                  <a:lnTo>
                    <a:pt x="400" y="175"/>
                  </a:lnTo>
                  <a:cubicBezTo>
                    <a:pt x="425" y="114"/>
                    <a:pt x="394" y="40"/>
                    <a:pt x="326" y="9"/>
                  </a:cubicBezTo>
                  <a:cubicBezTo>
                    <a:pt x="312" y="4"/>
                    <a:pt x="297" y="1"/>
                    <a:pt x="2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643"/>
            </a:p>
          </p:txBody>
        </p:sp>
        <p:sp>
          <p:nvSpPr>
            <p:cNvPr id="1361" name="Google Shape;1361;p72"/>
            <p:cNvSpPr/>
            <p:nvPr/>
          </p:nvSpPr>
          <p:spPr>
            <a:xfrm>
              <a:off x="10505820" y="5724877"/>
              <a:ext cx="40850" cy="55811"/>
            </a:xfrm>
            <a:custGeom>
              <a:avLst/>
              <a:gdLst/>
              <a:ahLst/>
              <a:cxnLst/>
              <a:rect l="l" t="t" r="r" b="b"/>
              <a:pathLst>
                <a:path w="426" h="582" extrusionOk="0">
                  <a:moveTo>
                    <a:pt x="144" y="1"/>
                  </a:moveTo>
                  <a:cubicBezTo>
                    <a:pt x="129" y="1"/>
                    <a:pt x="113" y="4"/>
                    <a:pt x="99" y="9"/>
                  </a:cubicBezTo>
                  <a:cubicBezTo>
                    <a:pt x="31" y="40"/>
                    <a:pt x="1" y="114"/>
                    <a:pt x="31" y="175"/>
                  </a:cubicBezTo>
                  <a:lnTo>
                    <a:pt x="161" y="502"/>
                  </a:lnTo>
                  <a:cubicBezTo>
                    <a:pt x="185" y="551"/>
                    <a:pt x="228" y="581"/>
                    <a:pt x="277" y="581"/>
                  </a:cubicBezTo>
                  <a:cubicBezTo>
                    <a:pt x="296" y="581"/>
                    <a:pt x="314" y="575"/>
                    <a:pt x="327" y="569"/>
                  </a:cubicBezTo>
                  <a:cubicBezTo>
                    <a:pt x="394" y="545"/>
                    <a:pt x="425" y="465"/>
                    <a:pt x="400" y="403"/>
                  </a:cubicBezTo>
                  <a:lnTo>
                    <a:pt x="265" y="77"/>
                  </a:lnTo>
                  <a:cubicBezTo>
                    <a:pt x="246" y="30"/>
                    <a:pt x="195" y="1"/>
                    <a:pt x="14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643"/>
            </a:p>
          </p:txBody>
        </p:sp>
        <p:sp>
          <p:nvSpPr>
            <p:cNvPr id="1362" name="Google Shape;1362;p72"/>
            <p:cNvSpPr/>
            <p:nvPr/>
          </p:nvSpPr>
          <p:spPr>
            <a:xfrm>
              <a:off x="10943555" y="5766974"/>
              <a:ext cx="57344" cy="55044"/>
            </a:xfrm>
            <a:custGeom>
              <a:avLst/>
              <a:gdLst/>
              <a:ahLst/>
              <a:cxnLst/>
              <a:rect l="l" t="t" r="r" b="b"/>
              <a:pathLst>
                <a:path w="598" h="574" extrusionOk="0">
                  <a:moveTo>
                    <a:pt x="459" y="1"/>
                  </a:moveTo>
                  <a:cubicBezTo>
                    <a:pt x="426" y="1"/>
                    <a:pt x="394" y="13"/>
                    <a:pt x="370" y="38"/>
                  </a:cubicBezTo>
                  <a:lnTo>
                    <a:pt x="50" y="358"/>
                  </a:lnTo>
                  <a:cubicBezTo>
                    <a:pt x="0" y="407"/>
                    <a:pt x="0" y="487"/>
                    <a:pt x="50" y="536"/>
                  </a:cubicBezTo>
                  <a:cubicBezTo>
                    <a:pt x="74" y="561"/>
                    <a:pt x="105" y="573"/>
                    <a:pt x="142" y="573"/>
                  </a:cubicBezTo>
                  <a:cubicBezTo>
                    <a:pt x="173" y="573"/>
                    <a:pt x="203" y="561"/>
                    <a:pt x="228" y="536"/>
                  </a:cubicBezTo>
                  <a:lnTo>
                    <a:pt x="548" y="222"/>
                  </a:lnTo>
                  <a:cubicBezTo>
                    <a:pt x="597" y="173"/>
                    <a:pt x="597" y="87"/>
                    <a:pt x="548" y="38"/>
                  </a:cubicBezTo>
                  <a:cubicBezTo>
                    <a:pt x="523" y="13"/>
                    <a:pt x="491" y="1"/>
                    <a:pt x="45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643"/>
            </a:p>
          </p:txBody>
        </p:sp>
      </p:grpSp>
      <p:sp>
        <p:nvSpPr>
          <p:cNvPr id="1363" name="Google Shape;1363;p72"/>
          <p:cNvSpPr txBox="1">
            <a:spLocks noGrp="1"/>
          </p:cNvSpPr>
          <p:nvPr>
            <p:ph type="sldNum" idx="12"/>
          </p:nvPr>
        </p:nvSpPr>
        <p:spPr>
          <a:xfrm>
            <a:off x="8321300" y="4818525"/>
            <a:ext cx="558000" cy="292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rtl="0">
              <a:buNone/>
              <a:defRPr sz="600">
                <a:latin typeface="Montserrat ExtraBold"/>
                <a:ea typeface="Montserrat ExtraBold"/>
                <a:cs typeface="Montserrat ExtraBold"/>
                <a:sym typeface="Montserrat ExtraBold"/>
              </a:defRPr>
            </a:lvl1pPr>
            <a:lvl2pPr lvl="1" rtl="0">
              <a:buNone/>
              <a:defRPr sz="600">
                <a:latin typeface="Montserrat ExtraBold"/>
                <a:ea typeface="Montserrat ExtraBold"/>
                <a:cs typeface="Montserrat ExtraBold"/>
                <a:sym typeface="Montserrat ExtraBold"/>
              </a:defRPr>
            </a:lvl2pPr>
            <a:lvl3pPr lvl="2" rtl="0">
              <a:buNone/>
              <a:defRPr sz="600">
                <a:latin typeface="Montserrat ExtraBold"/>
                <a:ea typeface="Montserrat ExtraBold"/>
                <a:cs typeface="Montserrat ExtraBold"/>
                <a:sym typeface="Montserrat ExtraBold"/>
              </a:defRPr>
            </a:lvl3pPr>
            <a:lvl4pPr lvl="3" rtl="0">
              <a:buNone/>
              <a:defRPr sz="600">
                <a:latin typeface="Montserrat ExtraBold"/>
                <a:ea typeface="Montserrat ExtraBold"/>
                <a:cs typeface="Montserrat ExtraBold"/>
                <a:sym typeface="Montserrat ExtraBold"/>
              </a:defRPr>
            </a:lvl4pPr>
            <a:lvl5pPr lvl="4" rtl="0">
              <a:buNone/>
              <a:defRPr sz="600">
                <a:latin typeface="Montserrat ExtraBold"/>
                <a:ea typeface="Montserrat ExtraBold"/>
                <a:cs typeface="Montserrat ExtraBold"/>
                <a:sym typeface="Montserrat ExtraBold"/>
              </a:defRPr>
            </a:lvl5pPr>
            <a:lvl6pPr lvl="5" rtl="0">
              <a:buNone/>
              <a:defRPr sz="600">
                <a:latin typeface="Montserrat ExtraBold"/>
                <a:ea typeface="Montserrat ExtraBold"/>
                <a:cs typeface="Montserrat ExtraBold"/>
                <a:sym typeface="Montserrat ExtraBold"/>
              </a:defRPr>
            </a:lvl6pPr>
            <a:lvl7pPr lvl="6" rtl="0">
              <a:buNone/>
              <a:defRPr sz="600">
                <a:latin typeface="Montserrat ExtraBold"/>
                <a:ea typeface="Montserrat ExtraBold"/>
                <a:cs typeface="Montserrat ExtraBold"/>
                <a:sym typeface="Montserrat ExtraBold"/>
              </a:defRPr>
            </a:lvl7pPr>
            <a:lvl8pPr lvl="7" rtl="0">
              <a:buNone/>
              <a:defRPr sz="600">
                <a:latin typeface="Montserrat ExtraBold"/>
                <a:ea typeface="Montserrat ExtraBold"/>
                <a:cs typeface="Montserrat ExtraBold"/>
                <a:sym typeface="Montserrat ExtraBold"/>
              </a:defRPr>
            </a:lvl8pPr>
            <a:lvl9pPr lvl="8" rtl="0">
              <a:buNone/>
              <a:defRPr sz="600">
                <a:latin typeface="Montserrat ExtraBold"/>
                <a:ea typeface="Montserrat ExtraBold"/>
                <a:cs typeface="Montserrat ExtraBold"/>
                <a:sym typeface="Montserrat ExtraBold"/>
              </a:defRPr>
            </a:lvl9pPr>
          </a:lstStyle>
          <a:p>
            <a:fld id="{00000000-1234-1234-1234-123412341234}" type="slidenum">
              <a:rPr lang="pt-BR" smtClean="0"/>
              <a:pPr/>
              <a:t>‹nº›</a:t>
            </a:fld>
            <a:endParaRPr lang="pt-BR"/>
          </a:p>
        </p:txBody>
      </p:sp>
      <p:cxnSp>
        <p:nvCxnSpPr>
          <p:cNvPr id="1364" name="Google Shape;1364;p72"/>
          <p:cNvCxnSpPr/>
          <p:nvPr/>
        </p:nvCxnSpPr>
        <p:spPr>
          <a:xfrm rot="10800000" flipH="1">
            <a:off x="127427" y="4853783"/>
            <a:ext cx="8751900" cy="63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365" name="Google Shape;1365;p72"/>
          <p:cNvSpPr txBox="1"/>
          <p:nvPr/>
        </p:nvSpPr>
        <p:spPr>
          <a:xfrm>
            <a:off x="73850" y="4853768"/>
            <a:ext cx="5064300" cy="3462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700">
                <a:solidFill>
                  <a:schemeClr val="dk2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PORTIFÓLIO PARA UMA EDUCAÇÃO PÚBLICA DE EXCELÊNCIA    |  </a:t>
            </a:r>
            <a:r>
              <a:rPr lang="pt-BR" sz="7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pt-BR" sz="700">
                <a:solidFill>
                  <a:schemeClr val="dk2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rPr>
              <a:t> SESI</a:t>
            </a:r>
            <a:endParaRPr sz="700">
              <a:solidFill>
                <a:schemeClr val="dk2"/>
              </a:solidFill>
              <a:latin typeface="Montserrat ExtraBold"/>
              <a:ea typeface="Montserrat ExtraBold"/>
              <a:cs typeface="Montserrat ExtraBold"/>
              <a:sym typeface="Montserrat ExtraBold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Ficha NEM amarelo_3_Governança">
  <p:cSld name="CUSTOM_3_1_1_1_1">
    <p:spTree>
      <p:nvGrpSpPr>
        <p:cNvPr id="1" name="Shape 13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7" name="Google Shape;1367;p73"/>
          <p:cNvSpPr/>
          <p:nvPr/>
        </p:nvSpPr>
        <p:spPr>
          <a:xfrm>
            <a:off x="143600" y="379875"/>
            <a:ext cx="8860200" cy="4377600"/>
          </a:xfrm>
          <a:prstGeom prst="roundRect">
            <a:avLst>
              <a:gd name="adj" fmla="val 2594"/>
            </a:avLst>
          </a:prstGeom>
          <a:noFill/>
          <a:ln w="9525" cap="flat" cmpd="sng">
            <a:solidFill>
              <a:srgbClr val="FFB93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43"/>
          </a:p>
        </p:txBody>
      </p:sp>
      <p:sp>
        <p:nvSpPr>
          <p:cNvPr id="1368" name="Google Shape;1368;p73"/>
          <p:cNvSpPr/>
          <p:nvPr/>
        </p:nvSpPr>
        <p:spPr>
          <a:xfrm>
            <a:off x="306800" y="139575"/>
            <a:ext cx="883800" cy="240300"/>
          </a:xfrm>
          <a:prstGeom prst="roundRect">
            <a:avLst>
              <a:gd name="adj" fmla="val 16667"/>
            </a:avLst>
          </a:prstGeom>
          <a:solidFill>
            <a:srgbClr val="FFE599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8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Escopo </a:t>
            </a:r>
            <a:endParaRPr sz="8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369" name="Google Shape;1369;p73"/>
          <p:cNvSpPr/>
          <p:nvPr/>
        </p:nvSpPr>
        <p:spPr>
          <a:xfrm>
            <a:off x="2275925" y="139575"/>
            <a:ext cx="919500" cy="240300"/>
          </a:xfrm>
          <a:prstGeom prst="roundRect">
            <a:avLst>
              <a:gd name="adj" fmla="val 16667"/>
            </a:avLst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800" b="1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Governança</a:t>
            </a:r>
            <a:endParaRPr sz="800" b="1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370" name="Google Shape;1370;p73"/>
          <p:cNvSpPr/>
          <p:nvPr/>
        </p:nvSpPr>
        <p:spPr>
          <a:xfrm>
            <a:off x="1254800" y="139575"/>
            <a:ext cx="969000" cy="240300"/>
          </a:xfrm>
          <a:prstGeom prst="roundRect">
            <a:avLst>
              <a:gd name="adj" fmla="val 16667"/>
            </a:avLst>
          </a:prstGeom>
          <a:solidFill>
            <a:srgbClr val="FFE59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800">
                <a:solidFill>
                  <a:schemeClr val="dk2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Execução</a:t>
            </a:r>
            <a:endParaRPr sz="800">
              <a:solidFill>
                <a:schemeClr val="dk2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sp>
        <p:nvSpPr>
          <p:cNvPr id="1371" name="Google Shape;1371;p73"/>
          <p:cNvSpPr/>
          <p:nvPr/>
        </p:nvSpPr>
        <p:spPr>
          <a:xfrm>
            <a:off x="143475" y="359475"/>
            <a:ext cx="8860200" cy="431100"/>
          </a:xfrm>
          <a:prstGeom prst="roundRect">
            <a:avLst>
              <a:gd name="adj" fmla="val 16667"/>
            </a:avLst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43"/>
          </a:p>
        </p:txBody>
      </p:sp>
      <p:grpSp>
        <p:nvGrpSpPr>
          <p:cNvPr id="1372" name="Google Shape;1372;p73"/>
          <p:cNvGrpSpPr/>
          <p:nvPr/>
        </p:nvGrpSpPr>
        <p:grpSpPr>
          <a:xfrm>
            <a:off x="226238" y="461849"/>
            <a:ext cx="198841" cy="231465"/>
            <a:chOff x="10357191" y="5708576"/>
            <a:chExt cx="643708" cy="749321"/>
          </a:xfrm>
        </p:grpSpPr>
        <p:sp>
          <p:nvSpPr>
            <p:cNvPr id="1373" name="Google Shape;1373;p73"/>
            <p:cNvSpPr/>
            <p:nvPr/>
          </p:nvSpPr>
          <p:spPr>
            <a:xfrm>
              <a:off x="10389026" y="5807153"/>
              <a:ext cx="580629" cy="650743"/>
            </a:xfrm>
            <a:custGeom>
              <a:avLst/>
              <a:gdLst/>
              <a:ahLst/>
              <a:cxnLst/>
              <a:rect l="l" t="t" r="r" b="b"/>
              <a:pathLst>
                <a:path w="6055" h="6786" extrusionOk="0">
                  <a:moveTo>
                    <a:pt x="3070" y="265"/>
                  </a:moveTo>
                  <a:cubicBezTo>
                    <a:pt x="3089" y="277"/>
                    <a:pt x="3113" y="302"/>
                    <a:pt x="3126" y="314"/>
                  </a:cubicBezTo>
                  <a:cubicBezTo>
                    <a:pt x="3175" y="363"/>
                    <a:pt x="3224" y="419"/>
                    <a:pt x="3298" y="437"/>
                  </a:cubicBezTo>
                  <a:cubicBezTo>
                    <a:pt x="3321" y="443"/>
                    <a:pt x="3344" y="445"/>
                    <a:pt x="3367" y="445"/>
                  </a:cubicBezTo>
                  <a:cubicBezTo>
                    <a:pt x="3420" y="445"/>
                    <a:pt x="3470" y="432"/>
                    <a:pt x="3513" y="419"/>
                  </a:cubicBezTo>
                  <a:cubicBezTo>
                    <a:pt x="3532" y="413"/>
                    <a:pt x="3563" y="406"/>
                    <a:pt x="3581" y="400"/>
                  </a:cubicBezTo>
                  <a:cubicBezTo>
                    <a:pt x="3587" y="419"/>
                    <a:pt x="3593" y="449"/>
                    <a:pt x="3599" y="468"/>
                  </a:cubicBezTo>
                  <a:cubicBezTo>
                    <a:pt x="3606" y="492"/>
                    <a:pt x="3612" y="517"/>
                    <a:pt x="3618" y="536"/>
                  </a:cubicBezTo>
                  <a:cubicBezTo>
                    <a:pt x="3636" y="585"/>
                    <a:pt x="3655" y="628"/>
                    <a:pt x="3692" y="665"/>
                  </a:cubicBezTo>
                  <a:lnTo>
                    <a:pt x="3698" y="665"/>
                  </a:lnTo>
                  <a:cubicBezTo>
                    <a:pt x="3753" y="720"/>
                    <a:pt x="3821" y="739"/>
                    <a:pt x="3882" y="751"/>
                  </a:cubicBezTo>
                  <a:cubicBezTo>
                    <a:pt x="3907" y="757"/>
                    <a:pt x="3932" y="763"/>
                    <a:pt x="3950" y="775"/>
                  </a:cubicBezTo>
                  <a:cubicBezTo>
                    <a:pt x="3950" y="782"/>
                    <a:pt x="3950" y="788"/>
                    <a:pt x="3944" y="794"/>
                  </a:cubicBezTo>
                  <a:cubicBezTo>
                    <a:pt x="3944" y="806"/>
                    <a:pt x="3938" y="825"/>
                    <a:pt x="3938" y="837"/>
                  </a:cubicBezTo>
                  <a:cubicBezTo>
                    <a:pt x="3919" y="905"/>
                    <a:pt x="3895" y="979"/>
                    <a:pt x="3919" y="1052"/>
                  </a:cubicBezTo>
                  <a:cubicBezTo>
                    <a:pt x="3938" y="1126"/>
                    <a:pt x="3993" y="1182"/>
                    <a:pt x="4036" y="1225"/>
                  </a:cubicBezTo>
                  <a:cubicBezTo>
                    <a:pt x="4055" y="1243"/>
                    <a:pt x="4079" y="1261"/>
                    <a:pt x="4085" y="1280"/>
                  </a:cubicBezTo>
                  <a:cubicBezTo>
                    <a:pt x="4079" y="1298"/>
                    <a:pt x="4055" y="1317"/>
                    <a:pt x="4036" y="1335"/>
                  </a:cubicBezTo>
                  <a:cubicBezTo>
                    <a:pt x="3993" y="1378"/>
                    <a:pt x="3938" y="1434"/>
                    <a:pt x="3919" y="1508"/>
                  </a:cubicBezTo>
                  <a:cubicBezTo>
                    <a:pt x="3895" y="1581"/>
                    <a:pt x="3919" y="1655"/>
                    <a:pt x="3938" y="1723"/>
                  </a:cubicBezTo>
                  <a:cubicBezTo>
                    <a:pt x="3944" y="1741"/>
                    <a:pt x="3950" y="1772"/>
                    <a:pt x="3950" y="1791"/>
                  </a:cubicBezTo>
                  <a:cubicBezTo>
                    <a:pt x="3932" y="1797"/>
                    <a:pt x="3907" y="1803"/>
                    <a:pt x="3882" y="1809"/>
                  </a:cubicBezTo>
                  <a:cubicBezTo>
                    <a:pt x="3821" y="1821"/>
                    <a:pt x="3747" y="1846"/>
                    <a:pt x="3692" y="1895"/>
                  </a:cubicBezTo>
                  <a:cubicBezTo>
                    <a:pt x="3636" y="1951"/>
                    <a:pt x="3618" y="2024"/>
                    <a:pt x="3599" y="2092"/>
                  </a:cubicBezTo>
                  <a:cubicBezTo>
                    <a:pt x="3593" y="2110"/>
                    <a:pt x="3587" y="2141"/>
                    <a:pt x="3581" y="2160"/>
                  </a:cubicBezTo>
                  <a:cubicBezTo>
                    <a:pt x="3563" y="2154"/>
                    <a:pt x="3532" y="2147"/>
                    <a:pt x="3513" y="2141"/>
                  </a:cubicBezTo>
                  <a:cubicBezTo>
                    <a:pt x="3470" y="2128"/>
                    <a:pt x="3420" y="2115"/>
                    <a:pt x="3367" y="2115"/>
                  </a:cubicBezTo>
                  <a:cubicBezTo>
                    <a:pt x="3344" y="2115"/>
                    <a:pt x="3321" y="2117"/>
                    <a:pt x="3298" y="2123"/>
                  </a:cubicBezTo>
                  <a:cubicBezTo>
                    <a:pt x="3224" y="2141"/>
                    <a:pt x="3175" y="2197"/>
                    <a:pt x="3126" y="2246"/>
                  </a:cubicBezTo>
                  <a:cubicBezTo>
                    <a:pt x="3113" y="2258"/>
                    <a:pt x="3089" y="2283"/>
                    <a:pt x="3070" y="2295"/>
                  </a:cubicBezTo>
                  <a:cubicBezTo>
                    <a:pt x="3058" y="2283"/>
                    <a:pt x="3033" y="2258"/>
                    <a:pt x="3021" y="2246"/>
                  </a:cubicBezTo>
                  <a:cubicBezTo>
                    <a:pt x="2972" y="2197"/>
                    <a:pt x="2923" y="2141"/>
                    <a:pt x="2849" y="2123"/>
                  </a:cubicBezTo>
                  <a:cubicBezTo>
                    <a:pt x="2824" y="2117"/>
                    <a:pt x="2800" y="2117"/>
                    <a:pt x="2781" y="2117"/>
                  </a:cubicBezTo>
                  <a:cubicBezTo>
                    <a:pt x="2726" y="2117"/>
                    <a:pt x="2677" y="2129"/>
                    <a:pt x="2634" y="2141"/>
                  </a:cubicBezTo>
                  <a:cubicBezTo>
                    <a:pt x="2609" y="2147"/>
                    <a:pt x="2584" y="2154"/>
                    <a:pt x="2566" y="2160"/>
                  </a:cubicBezTo>
                  <a:cubicBezTo>
                    <a:pt x="2560" y="2141"/>
                    <a:pt x="2554" y="2110"/>
                    <a:pt x="2547" y="2092"/>
                  </a:cubicBezTo>
                  <a:cubicBezTo>
                    <a:pt x="2529" y="2024"/>
                    <a:pt x="2511" y="1951"/>
                    <a:pt x="2455" y="1895"/>
                  </a:cubicBezTo>
                  <a:cubicBezTo>
                    <a:pt x="2400" y="1846"/>
                    <a:pt x="2326" y="1821"/>
                    <a:pt x="2258" y="1809"/>
                  </a:cubicBezTo>
                  <a:cubicBezTo>
                    <a:pt x="2240" y="1803"/>
                    <a:pt x="2215" y="1797"/>
                    <a:pt x="2197" y="1791"/>
                  </a:cubicBezTo>
                  <a:cubicBezTo>
                    <a:pt x="2197" y="1772"/>
                    <a:pt x="2203" y="1741"/>
                    <a:pt x="2209" y="1723"/>
                  </a:cubicBezTo>
                  <a:cubicBezTo>
                    <a:pt x="2228" y="1655"/>
                    <a:pt x="2246" y="1581"/>
                    <a:pt x="2228" y="1508"/>
                  </a:cubicBezTo>
                  <a:cubicBezTo>
                    <a:pt x="2209" y="1434"/>
                    <a:pt x="2154" y="1378"/>
                    <a:pt x="2104" y="1335"/>
                  </a:cubicBezTo>
                  <a:cubicBezTo>
                    <a:pt x="2092" y="1317"/>
                    <a:pt x="2068" y="1298"/>
                    <a:pt x="2055" y="1280"/>
                  </a:cubicBezTo>
                  <a:cubicBezTo>
                    <a:pt x="2068" y="1261"/>
                    <a:pt x="2092" y="1243"/>
                    <a:pt x="2104" y="1225"/>
                  </a:cubicBezTo>
                  <a:cubicBezTo>
                    <a:pt x="2154" y="1182"/>
                    <a:pt x="2209" y="1126"/>
                    <a:pt x="2228" y="1052"/>
                  </a:cubicBezTo>
                  <a:cubicBezTo>
                    <a:pt x="2246" y="979"/>
                    <a:pt x="2228" y="905"/>
                    <a:pt x="2209" y="837"/>
                  </a:cubicBezTo>
                  <a:cubicBezTo>
                    <a:pt x="2209" y="825"/>
                    <a:pt x="2203" y="806"/>
                    <a:pt x="2197" y="794"/>
                  </a:cubicBezTo>
                  <a:cubicBezTo>
                    <a:pt x="2197" y="788"/>
                    <a:pt x="2197" y="782"/>
                    <a:pt x="2197" y="775"/>
                  </a:cubicBezTo>
                  <a:cubicBezTo>
                    <a:pt x="2215" y="763"/>
                    <a:pt x="2240" y="757"/>
                    <a:pt x="2258" y="751"/>
                  </a:cubicBezTo>
                  <a:cubicBezTo>
                    <a:pt x="2326" y="739"/>
                    <a:pt x="2394" y="720"/>
                    <a:pt x="2449" y="665"/>
                  </a:cubicBezTo>
                  <a:lnTo>
                    <a:pt x="2455" y="665"/>
                  </a:lnTo>
                  <a:cubicBezTo>
                    <a:pt x="2492" y="628"/>
                    <a:pt x="2511" y="585"/>
                    <a:pt x="2523" y="536"/>
                  </a:cubicBezTo>
                  <a:cubicBezTo>
                    <a:pt x="2535" y="517"/>
                    <a:pt x="2541" y="492"/>
                    <a:pt x="2547" y="468"/>
                  </a:cubicBezTo>
                  <a:cubicBezTo>
                    <a:pt x="2554" y="449"/>
                    <a:pt x="2560" y="419"/>
                    <a:pt x="2566" y="400"/>
                  </a:cubicBezTo>
                  <a:cubicBezTo>
                    <a:pt x="2584" y="406"/>
                    <a:pt x="2609" y="413"/>
                    <a:pt x="2634" y="419"/>
                  </a:cubicBezTo>
                  <a:cubicBezTo>
                    <a:pt x="2677" y="432"/>
                    <a:pt x="2727" y="445"/>
                    <a:pt x="2780" y="445"/>
                  </a:cubicBezTo>
                  <a:cubicBezTo>
                    <a:pt x="2803" y="445"/>
                    <a:pt x="2825" y="443"/>
                    <a:pt x="2849" y="437"/>
                  </a:cubicBezTo>
                  <a:cubicBezTo>
                    <a:pt x="2923" y="419"/>
                    <a:pt x="2972" y="363"/>
                    <a:pt x="3021" y="314"/>
                  </a:cubicBezTo>
                  <a:cubicBezTo>
                    <a:pt x="3033" y="302"/>
                    <a:pt x="3058" y="277"/>
                    <a:pt x="3070" y="265"/>
                  </a:cubicBezTo>
                  <a:close/>
                  <a:moveTo>
                    <a:pt x="2769" y="2373"/>
                  </a:moveTo>
                  <a:cubicBezTo>
                    <a:pt x="2773" y="2373"/>
                    <a:pt x="2778" y="2374"/>
                    <a:pt x="2781" y="2375"/>
                  </a:cubicBezTo>
                  <a:cubicBezTo>
                    <a:pt x="2794" y="2381"/>
                    <a:pt x="2818" y="2406"/>
                    <a:pt x="2837" y="2424"/>
                  </a:cubicBezTo>
                  <a:cubicBezTo>
                    <a:pt x="2867" y="2455"/>
                    <a:pt x="2898" y="2486"/>
                    <a:pt x="2941" y="2517"/>
                  </a:cubicBezTo>
                  <a:lnTo>
                    <a:pt x="2818" y="3076"/>
                  </a:lnTo>
                  <a:lnTo>
                    <a:pt x="2707" y="2843"/>
                  </a:lnTo>
                  <a:cubicBezTo>
                    <a:pt x="2684" y="2795"/>
                    <a:pt x="2639" y="2766"/>
                    <a:pt x="2591" y="2766"/>
                  </a:cubicBezTo>
                  <a:cubicBezTo>
                    <a:pt x="2577" y="2766"/>
                    <a:pt x="2562" y="2769"/>
                    <a:pt x="2547" y="2775"/>
                  </a:cubicBezTo>
                  <a:lnTo>
                    <a:pt x="2320" y="2867"/>
                  </a:lnTo>
                  <a:lnTo>
                    <a:pt x="2572" y="2418"/>
                  </a:lnTo>
                  <a:cubicBezTo>
                    <a:pt x="2572" y="2418"/>
                    <a:pt x="2572" y="2418"/>
                    <a:pt x="2572" y="2412"/>
                  </a:cubicBezTo>
                  <a:cubicBezTo>
                    <a:pt x="2621" y="2412"/>
                    <a:pt x="2664" y="2400"/>
                    <a:pt x="2701" y="2387"/>
                  </a:cubicBezTo>
                  <a:cubicBezTo>
                    <a:pt x="2721" y="2382"/>
                    <a:pt x="2749" y="2373"/>
                    <a:pt x="2769" y="2373"/>
                  </a:cubicBezTo>
                  <a:close/>
                  <a:moveTo>
                    <a:pt x="3378" y="2373"/>
                  </a:moveTo>
                  <a:cubicBezTo>
                    <a:pt x="3398" y="2373"/>
                    <a:pt x="3426" y="2382"/>
                    <a:pt x="3446" y="2387"/>
                  </a:cubicBezTo>
                  <a:cubicBezTo>
                    <a:pt x="3483" y="2400"/>
                    <a:pt x="3526" y="2412"/>
                    <a:pt x="3569" y="2412"/>
                  </a:cubicBezTo>
                  <a:cubicBezTo>
                    <a:pt x="3575" y="2418"/>
                    <a:pt x="3575" y="2418"/>
                    <a:pt x="3575" y="2418"/>
                  </a:cubicBezTo>
                  <a:lnTo>
                    <a:pt x="3827" y="2867"/>
                  </a:lnTo>
                  <a:lnTo>
                    <a:pt x="3827" y="2867"/>
                  </a:lnTo>
                  <a:lnTo>
                    <a:pt x="3599" y="2775"/>
                  </a:lnTo>
                  <a:cubicBezTo>
                    <a:pt x="3585" y="2769"/>
                    <a:pt x="3570" y="2766"/>
                    <a:pt x="3555" y="2766"/>
                  </a:cubicBezTo>
                  <a:cubicBezTo>
                    <a:pt x="3506" y="2766"/>
                    <a:pt x="3458" y="2795"/>
                    <a:pt x="3439" y="2843"/>
                  </a:cubicBezTo>
                  <a:lnTo>
                    <a:pt x="3329" y="3076"/>
                  </a:lnTo>
                  <a:lnTo>
                    <a:pt x="3206" y="2517"/>
                  </a:lnTo>
                  <a:cubicBezTo>
                    <a:pt x="3249" y="2486"/>
                    <a:pt x="3280" y="2455"/>
                    <a:pt x="3310" y="2424"/>
                  </a:cubicBezTo>
                  <a:cubicBezTo>
                    <a:pt x="3329" y="2406"/>
                    <a:pt x="3353" y="2381"/>
                    <a:pt x="3366" y="2375"/>
                  </a:cubicBezTo>
                  <a:cubicBezTo>
                    <a:pt x="3369" y="2374"/>
                    <a:pt x="3373" y="2373"/>
                    <a:pt x="3378" y="2373"/>
                  </a:cubicBezTo>
                  <a:close/>
                  <a:moveTo>
                    <a:pt x="5796" y="794"/>
                  </a:moveTo>
                  <a:lnTo>
                    <a:pt x="5796" y="4891"/>
                  </a:lnTo>
                  <a:lnTo>
                    <a:pt x="2677" y="4891"/>
                  </a:lnTo>
                  <a:lnTo>
                    <a:pt x="2677" y="4780"/>
                  </a:lnTo>
                  <a:cubicBezTo>
                    <a:pt x="2677" y="4756"/>
                    <a:pt x="2670" y="4731"/>
                    <a:pt x="2658" y="4713"/>
                  </a:cubicBezTo>
                  <a:lnTo>
                    <a:pt x="2221" y="4061"/>
                  </a:lnTo>
                  <a:cubicBezTo>
                    <a:pt x="2195" y="4021"/>
                    <a:pt x="2154" y="4001"/>
                    <a:pt x="2112" y="4001"/>
                  </a:cubicBezTo>
                  <a:cubicBezTo>
                    <a:pt x="2095" y="4001"/>
                    <a:pt x="2078" y="4004"/>
                    <a:pt x="2061" y="4011"/>
                  </a:cubicBezTo>
                  <a:lnTo>
                    <a:pt x="1705" y="4171"/>
                  </a:lnTo>
                  <a:cubicBezTo>
                    <a:pt x="1643" y="4202"/>
                    <a:pt x="1618" y="4264"/>
                    <a:pt x="1631" y="4325"/>
                  </a:cubicBezTo>
                  <a:lnTo>
                    <a:pt x="1791" y="4891"/>
                  </a:lnTo>
                  <a:lnTo>
                    <a:pt x="253" y="4891"/>
                  </a:lnTo>
                  <a:lnTo>
                    <a:pt x="253" y="794"/>
                  </a:lnTo>
                  <a:lnTo>
                    <a:pt x="1938" y="794"/>
                  </a:lnTo>
                  <a:cubicBezTo>
                    <a:pt x="1945" y="837"/>
                    <a:pt x="1957" y="874"/>
                    <a:pt x="1963" y="905"/>
                  </a:cubicBezTo>
                  <a:cubicBezTo>
                    <a:pt x="1969" y="929"/>
                    <a:pt x="1981" y="972"/>
                    <a:pt x="1981" y="985"/>
                  </a:cubicBezTo>
                  <a:cubicBezTo>
                    <a:pt x="1975" y="997"/>
                    <a:pt x="1945" y="1028"/>
                    <a:pt x="1926" y="1046"/>
                  </a:cubicBezTo>
                  <a:cubicBezTo>
                    <a:pt x="1871" y="1102"/>
                    <a:pt x="1797" y="1175"/>
                    <a:pt x="1797" y="1280"/>
                  </a:cubicBezTo>
                  <a:cubicBezTo>
                    <a:pt x="1797" y="1385"/>
                    <a:pt x="1871" y="1458"/>
                    <a:pt x="1926" y="1514"/>
                  </a:cubicBezTo>
                  <a:cubicBezTo>
                    <a:pt x="1945" y="1532"/>
                    <a:pt x="1975" y="1563"/>
                    <a:pt x="1981" y="1575"/>
                  </a:cubicBezTo>
                  <a:cubicBezTo>
                    <a:pt x="1981" y="1588"/>
                    <a:pt x="1969" y="1631"/>
                    <a:pt x="1963" y="1655"/>
                  </a:cubicBezTo>
                  <a:cubicBezTo>
                    <a:pt x="1945" y="1729"/>
                    <a:pt x="1914" y="1827"/>
                    <a:pt x="1969" y="1920"/>
                  </a:cubicBezTo>
                  <a:cubicBezTo>
                    <a:pt x="2018" y="2012"/>
                    <a:pt x="2117" y="2037"/>
                    <a:pt x="2197" y="2055"/>
                  </a:cubicBezTo>
                  <a:cubicBezTo>
                    <a:pt x="2221" y="2061"/>
                    <a:pt x="2258" y="2074"/>
                    <a:pt x="2271" y="2080"/>
                  </a:cubicBezTo>
                  <a:cubicBezTo>
                    <a:pt x="2283" y="2092"/>
                    <a:pt x="2289" y="2129"/>
                    <a:pt x="2295" y="2154"/>
                  </a:cubicBezTo>
                  <a:cubicBezTo>
                    <a:pt x="2308" y="2203"/>
                    <a:pt x="2320" y="2252"/>
                    <a:pt x="2351" y="2295"/>
                  </a:cubicBezTo>
                  <a:lnTo>
                    <a:pt x="1914" y="3058"/>
                  </a:lnTo>
                  <a:cubicBezTo>
                    <a:pt x="1889" y="3107"/>
                    <a:pt x="1895" y="3162"/>
                    <a:pt x="1926" y="3206"/>
                  </a:cubicBezTo>
                  <a:cubicBezTo>
                    <a:pt x="1952" y="3236"/>
                    <a:pt x="1990" y="3251"/>
                    <a:pt x="2027" y="3251"/>
                  </a:cubicBezTo>
                  <a:cubicBezTo>
                    <a:pt x="2043" y="3251"/>
                    <a:pt x="2059" y="3248"/>
                    <a:pt x="2074" y="3242"/>
                  </a:cubicBezTo>
                  <a:lnTo>
                    <a:pt x="2529" y="3058"/>
                  </a:lnTo>
                  <a:lnTo>
                    <a:pt x="2750" y="3525"/>
                  </a:lnTo>
                  <a:cubicBezTo>
                    <a:pt x="2769" y="3569"/>
                    <a:pt x="2818" y="3599"/>
                    <a:pt x="2867" y="3599"/>
                  </a:cubicBezTo>
                  <a:lnTo>
                    <a:pt x="2880" y="3599"/>
                  </a:lnTo>
                  <a:cubicBezTo>
                    <a:pt x="2935" y="3593"/>
                    <a:pt x="2978" y="3550"/>
                    <a:pt x="2990" y="3495"/>
                  </a:cubicBezTo>
                  <a:lnTo>
                    <a:pt x="3070" y="3113"/>
                  </a:lnTo>
                  <a:lnTo>
                    <a:pt x="3156" y="3495"/>
                  </a:lnTo>
                  <a:cubicBezTo>
                    <a:pt x="3169" y="3550"/>
                    <a:pt x="3212" y="3593"/>
                    <a:pt x="3267" y="3599"/>
                  </a:cubicBezTo>
                  <a:lnTo>
                    <a:pt x="3280" y="3599"/>
                  </a:lnTo>
                  <a:cubicBezTo>
                    <a:pt x="3329" y="3599"/>
                    <a:pt x="3372" y="3569"/>
                    <a:pt x="3396" y="3525"/>
                  </a:cubicBezTo>
                  <a:lnTo>
                    <a:pt x="3618" y="3058"/>
                  </a:lnTo>
                  <a:lnTo>
                    <a:pt x="4073" y="3242"/>
                  </a:lnTo>
                  <a:cubicBezTo>
                    <a:pt x="4088" y="3248"/>
                    <a:pt x="4104" y="3251"/>
                    <a:pt x="4120" y="3251"/>
                  </a:cubicBezTo>
                  <a:cubicBezTo>
                    <a:pt x="4156" y="3251"/>
                    <a:pt x="4193" y="3236"/>
                    <a:pt x="4215" y="3206"/>
                  </a:cubicBezTo>
                  <a:cubicBezTo>
                    <a:pt x="4252" y="3162"/>
                    <a:pt x="4258" y="3107"/>
                    <a:pt x="4233" y="3058"/>
                  </a:cubicBezTo>
                  <a:lnTo>
                    <a:pt x="3796" y="2295"/>
                  </a:lnTo>
                  <a:cubicBezTo>
                    <a:pt x="3821" y="2252"/>
                    <a:pt x="3839" y="2203"/>
                    <a:pt x="3846" y="2154"/>
                  </a:cubicBezTo>
                  <a:cubicBezTo>
                    <a:pt x="3858" y="2129"/>
                    <a:pt x="3864" y="2092"/>
                    <a:pt x="3870" y="2080"/>
                  </a:cubicBezTo>
                  <a:cubicBezTo>
                    <a:pt x="3889" y="2074"/>
                    <a:pt x="3925" y="2061"/>
                    <a:pt x="3950" y="2055"/>
                  </a:cubicBezTo>
                  <a:cubicBezTo>
                    <a:pt x="4030" y="2037"/>
                    <a:pt x="4129" y="2012"/>
                    <a:pt x="4178" y="1920"/>
                  </a:cubicBezTo>
                  <a:cubicBezTo>
                    <a:pt x="4233" y="1827"/>
                    <a:pt x="4202" y="1729"/>
                    <a:pt x="4184" y="1655"/>
                  </a:cubicBezTo>
                  <a:cubicBezTo>
                    <a:pt x="4178" y="1631"/>
                    <a:pt x="4165" y="1588"/>
                    <a:pt x="4165" y="1575"/>
                  </a:cubicBezTo>
                  <a:cubicBezTo>
                    <a:pt x="4172" y="1563"/>
                    <a:pt x="4202" y="1532"/>
                    <a:pt x="4221" y="1514"/>
                  </a:cubicBezTo>
                  <a:cubicBezTo>
                    <a:pt x="4276" y="1458"/>
                    <a:pt x="4350" y="1385"/>
                    <a:pt x="4350" y="1280"/>
                  </a:cubicBezTo>
                  <a:cubicBezTo>
                    <a:pt x="4350" y="1175"/>
                    <a:pt x="4276" y="1102"/>
                    <a:pt x="4221" y="1046"/>
                  </a:cubicBezTo>
                  <a:cubicBezTo>
                    <a:pt x="4202" y="1028"/>
                    <a:pt x="4172" y="997"/>
                    <a:pt x="4165" y="985"/>
                  </a:cubicBezTo>
                  <a:cubicBezTo>
                    <a:pt x="4165" y="972"/>
                    <a:pt x="4178" y="929"/>
                    <a:pt x="4184" y="905"/>
                  </a:cubicBezTo>
                  <a:cubicBezTo>
                    <a:pt x="4190" y="874"/>
                    <a:pt x="4202" y="837"/>
                    <a:pt x="4208" y="794"/>
                  </a:cubicBezTo>
                  <a:close/>
                  <a:moveTo>
                    <a:pt x="3070" y="0"/>
                  </a:moveTo>
                  <a:cubicBezTo>
                    <a:pt x="2966" y="0"/>
                    <a:pt x="2892" y="80"/>
                    <a:pt x="2837" y="136"/>
                  </a:cubicBezTo>
                  <a:cubicBezTo>
                    <a:pt x="2818" y="154"/>
                    <a:pt x="2794" y="179"/>
                    <a:pt x="2781" y="185"/>
                  </a:cubicBezTo>
                  <a:cubicBezTo>
                    <a:pt x="2763" y="185"/>
                    <a:pt x="2726" y="179"/>
                    <a:pt x="2701" y="173"/>
                  </a:cubicBezTo>
                  <a:cubicBezTo>
                    <a:pt x="2655" y="158"/>
                    <a:pt x="2603" y="144"/>
                    <a:pt x="2550" y="144"/>
                  </a:cubicBezTo>
                  <a:cubicBezTo>
                    <a:pt x="2512" y="144"/>
                    <a:pt x="2473" y="152"/>
                    <a:pt x="2437" y="173"/>
                  </a:cubicBezTo>
                  <a:cubicBezTo>
                    <a:pt x="2344" y="228"/>
                    <a:pt x="2320" y="326"/>
                    <a:pt x="2295" y="406"/>
                  </a:cubicBezTo>
                  <a:cubicBezTo>
                    <a:pt x="2289" y="431"/>
                    <a:pt x="2283" y="468"/>
                    <a:pt x="2271" y="480"/>
                  </a:cubicBezTo>
                  <a:cubicBezTo>
                    <a:pt x="2258" y="486"/>
                    <a:pt x="2221" y="499"/>
                    <a:pt x="2197" y="505"/>
                  </a:cubicBezTo>
                  <a:cubicBezTo>
                    <a:pt x="2166" y="511"/>
                    <a:pt x="2129" y="523"/>
                    <a:pt x="2092" y="536"/>
                  </a:cubicBezTo>
                  <a:lnTo>
                    <a:pt x="124" y="536"/>
                  </a:lnTo>
                  <a:cubicBezTo>
                    <a:pt x="56" y="536"/>
                    <a:pt x="1" y="597"/>
                    <a:pt x="1" y="665"/>
                  </a:cubicBezTo>
                  <a:lnTo>
                    <a:pt x="1" y="5020"/>
                  </a:lnTo>
                  <a:cubicBezTo>
                    <a:pt x="1" y="5088"/>
                    <a:pt x="56" y="5150"/>
                    <a:pt x="124" y="5150"/>
                  </a:cubicBezTo>
                  <a:lnTo>
                    <a:pt x="1865" y="5150"/>
                  </a:lnTo>
                  <a:lnTo>
                    <a:pt x="1951" y="5463"/>
                  </a:lnTo>
                  <a:cubicBezTo>
                    <a:pt x="1957" y="5488"/>
                    <a:pt x="1969" y="5513"/>
                    <a:pt x="1994" y="5525"/>
                  </a:cubicBezTo>
                  <a:lnTo>
                    <a:pt x="2431" y="5888"/>
                  </a:lnTo>
                  <a:lnTo>
                    <a:pt x="2431" y="6657"/>
                  </a:lnTo>
                  <a:cubicBezTo>
                    <a:pt x="2431" y="6731"/>
                    <a:pt x="2486" y="6786"/>
                    <a:pt x="2554" y="6786"/>
                  </a:cubicBezTo>
                  <a:cubicBezTo>
                    <a:pt x="2627" y="6786"/>
                    <a:pt x="2683" y="6731"/>
                    <a:pt x="2683" y="6657"/>
                  </a:cubicBezTo>
                  <a:lnTo>
                    <a:pt x="2683" y="5826"/>
                  </a:lnTo>
                  <a:cubicBezTo>
                    <a:pt x="2683" y="5789"/>
                    <a:pt x="2670" y="5752"/>
                    <a:pt x="2640" y="5728"/>
                  </a:cubicBezTo>
                  <a:lnTo>
                    <a:pt x="2554" y="5654"/>
                  </a:lnTo>
                  <a:lnTo>
                    <a:pt x="2184" y="5353"/>
                  </a:lnTo>
                  <a:lnTo>
                    <a:pt x="2129" y="5150"/>
                  </a:lnTo>
                  <a:lnTo>
                    <a:pt x="2092" y="5020"/>
                  </a:lnTo>
                  <a:lnTo>
                    <a:pt x="2055" y="4891"/>
                  </a:lnTo>
                  <a:lnTo>
                    <a:pt x="1908" y="4362"/>
                  </a:lnTo>
                  <a:lnTo>
                    <a:pt x="2068" y="4288"/>
                  </a:lnTo>
                  <a:lnTo>
                    <a:pt x="2424" y="4824"/>
                  </a:lnTo>
                  <a:lnTo>
                    <a:pt x="2424" y="4891"/>
                  </a:lnTo>
                  <a:lnTo>
                    <a:pt x="2424" y="5020"/>
                  </a:lnTo>
                  <a:lnTo>
                    <a:pt x="2424" y="5063"/>
                  </a:lnTo>
                  <a:cubicBezTo>
                    <a:pt x="2424" y="5094"/>
                    <a:pt x="2437" y="5125"/>
                    <a:pt x="2455" y="5150"/>
                  </a:cubicBezTo>
                  <a:cubicBezTo>
                    <a:pt x="2474" y="5174"/>
                    <a:pt x="2511" y="5193"/>
                    <a:pt x="2547" y="5193"/>
                  </a:cubicBezTo>
                  <a:lnTo>
                    <a:pt x="2554" y="5193"/>
                  </a:lnTo>
                  <a:cubicBezTo>
                    <a:pt x="2591" y="5193"/>
                    <a:pt x="2627" y="5174"/>
                    <a:pt x="2646" y="5150"/>
                  </a:cubicBezTo>
                  <a:lnTo>
                    <a:pt x="4165" y="5150"/>
                  </a:lnTo>
                  <a:lnTo>
                    <a:pt x="4165" y="5451"/>
                  </a:lnTo>
                  <a:lnTo>
                    <a:pt x="3956" y="5660"/>
                  </a:lnTo>
                  <a:cubicBezTo>
                    <a:pt x="3932" y="5685"/>
                    <a:pt x="3919" y="5716"/>
                    <a:pt x="3919" y="5752"/>
                  </a:cubicBezTo>
                  <a:lnTo>
                    <a:pt x="3919" y="6657"/>
                  </a:lnTo>
                  <a:cubicBezTo>
                    <a:pt x="3919" y="6731"/>
                    <a:pt x="3975" y="6786"/>
                    <a:pt x="4049" y="6786"/>
                  </a:cubicBezTo>
                  <a:cubicBezTo>
                    <a:pt x="4116" y="6786"/>
                    <a:pt x="4178" y="6731"/>
                    <a:pt x="4178" y="6657"/>
                  </a:cubicBezTo>
                  <a:lnTo>
                    <a:pt x="4178" y="5802"/>
                  </a:lnTo>
                  <a:lnTo>
                    <a:pt x="4381" y="5599"/>
                  </a:lnTo>
                  <a:cubicBezTo>
                    <a:pt x="4405" y="5574"/>
                    <a:pt x="4424" y="5543"/>
                    <a:pt x="4424" y="5506"/>
                  </a:cubicBezTo>
                  <a:lnTo>
                    <a:pt x="4424" y="5150"/>
                  </a:lnTo>
                  <a:lnTo>
                    <a:pt x="5925" y="5150"/>
                  </a:lnTo>
                  <a:cubicBezTo>
                    <a:pt x="5993" y="5150"/>
                    <a:pt x="6054" y="5088"/>
                    <a:pt x="6054" y="5020"/>
                  </a:cubicBezTo>
                  <a:lnTo>
                    <a:pt x="6054" y="665"/>
                  </a:lnTo>
                  <a:cubicBezTo>
                    <a:pt x="6054" y="597"/>
                    <a:pt x="5993" y="536"/>
                    <a:pt x="5925" y="536"/>
                  </a:cubicBezTo>
                  <a:lnTo>
                    <a:pt x="4055" y="536"/>
                  </a:lnTo>
                  <a:cubicBezTo>
                    <a:pt x="4018" y="523"/>
                    <a:pt x="3981" y="511"/>
                    <a:pt x="3950" y="505"/>
                  </a:cubicBezTo>
                  <a:cubicBezTo>
                    <a:pt x="3925" y="499"/>
                    <a:pt x="3889" y="486"/>
                    <a:pt x="3870" y="480"/>
                  </a:cubicBezTo>
                  <a:cubicBezTo>
                    <a:pt x="3864" y="468"/>
                    <a:pt x="3858" y="431"/>
                    <a:pt x="3846" y="406"/>
                  </a:cubicBezTo>
                  <a:cubicBezTo>
                    <a:pt x="3827" y="326"/>
                    <a:pt x="3802" y="228"/>
                    <a:pt x="3710" y="173"/>
                  </a:cubicBezTo>
                  <a:cubicBezTo>
                    <a:pt x="3674" y="152"/>
                    <a:pt x="3635" y="144"/>
                    <a:pt x="3597" y="144"/>
                  </a:cubicBezTo>
                  <a:cubicBezTo>
                    <a:pt x="3544" y="144"/>
                    <a:pt x="3492" y="158"/>
                    <a:pt x="3446" y="173"/>
                  </a:cubicBezTo>
                  <a:cubicBezTo>
                    <a:pt x="3426" y="178"/>
                    <a:pt x="3398" y="187"/>
                    <a:pt x="3378" y="187"/>
                  </a:cubicBezTo>
                  <a:cubicBezTo>
                    <a:pt x="3373" y="187"/>
                    <a:pt x="3369" y="186"/>
                    <a:pt x="3366" y="185"/>
                  </a:cubicBezTo>
                  <a:cubicBezTo>
                    <a:pt x="3353" y="179"/>
                    <a:pt x="3329" y="154"/>
                    <a:pt x="3310" y="136"/>
                  </a:cubicBezTo>
                  <a:cubicBezTo>
                    <a:pt x="3255" y="80"/>
                    <a:pt x="3181" y="0"/>
                    <a:pt x="307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643"/>
            </a:p>
          </p:txBody>
        </p:sp>
        <p:sp>
          <p:nvSpPr>
            <p:cNvPr id="1374" name="Google Shape;1374;p73"/>
            <p:cNvSpPr/>
            <p:nvPr/>
          </p:nvSpPr>
          <p:spPr>
            <a:xfrm>
              <a:off x="10357191" y="5766974"/>
              <a:ext cx="57344" cy="55044"/>
            </a:xfrm>
            <a:custGeom>
              <a:avLst/>
              <a:gdLst/>
              <a:ahLst/>
              <a:cxnLst/>
              <a:rect l="l" t="t" r="r" b="b"/>
              <a:pathLst>
                <a:path w="598" h="574" extrusionOk="0">
                  <a:moveTo>
                    <a:pt x="139" y="1"/>
                  </a:moveTo>
                  <a:cubicBezTo>
                    <a:pt x="106" y="1"/>
                    <a:pt x="74" y="13"/>
                    <a:pt x="50" y="38"/>
                  </a:cubicBezTo>
                  <a:cubicBezTo>
                    <a:pt x="0" y="87"/>
                    <a:pt x="0" y="173"/>
                    <a:pt x="50" y="222"/>
                  </a:cubicBezTo>
                  <a:lnTo>
                    <a:pt x="369" y="536"/>
                  </a:lnTo>
                  <a:cubicBezTo>
                    <a:pt x="394" y="561"/>
                    <a:pt x="425" y="573"/>
                    <a:pt x="456" y="573"/>
                  </a:cubicBezTo>
                  <a:cubicBezTo>
                    <a:pt x="492" y="573"/>
                    <a:pt x="523" y="561"/>
                    <a:pt x="548" y="536"/>
                  </a:cubicBezTo>
                  <a:cubicBezTo>
                    <a:pt x="597" y="487"/>
                    <a:pt x="597" y="407"/>
                    <a:pt x="548" y="358"/>
                  </a:cubicBezTo>
                  <a:lnTo>
                    <a:pt x="228" y="38"/>
                  </a:lnTo>
                  <a:cubicBezTo>
                    <a:pt x="203" y="13"/>
                    <a:pt x="171" y="1"/>
                    <a:pt x="13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643"/>
            </a:p>
          </p:txBody>
        </p:sp>
        <p:sp>
          <p:nvSpPr>
            <p:cNvPr id="1375" name="Google Shape;1375;p73"/>
            <p:cNvSpPr/>
            <p:nvPr/>
          </p:nvSpPr>
          <p:spPr>
            <a:xfrm>
              <a:off x="10666914" y="5708576"/>
              <a:ext cx="24261" cy="56194"/>
            </a:xfrm>
            <a:custGeom>
              <a:avLst/>
              <a:gdLst/>
              <a:ahLst/>
              <a:cxnLst/>
              <a:rect l="l" t="t" r="r" b="b"/>
              <a:pathLst>
                <a:path w="253" h="586" extrusionOk="0">
                  <a:moveTo>
                    <a:pt x="129" y="1"/>
                  </a:moveTo>
                  <a:cubicBezTo>
                    <a:pt x="55" y="1"/>
                    <a:pt x="0" y="56"/>
                    <a:pt x="0" y="130"/>
                  </a:cubicBezTo>
                  <a:lnTo>
                    <a:pt x="0" y="462"/>
                  </a:lnTo>
                  <a:cubicBezTo>
                    <a:pt x="0" y="530"/>
                    <a:pt x="55" y="585"/>
                    <a:pt x="129" y="585"/>
                  </a:cubicBezTo>
                  <a:cubicBezTo>
                    <a:pt x="197" y="585"/>
                    <a:pt x="252" y="530"/>
                    <a:pt x="252" y="462"/>
                  </a:cubicBezTo>
                  <a:lnTo>
                    <a:pt x="252" y="130"/>
                  </a:lnTo>
                  <a:cubicBezTo>
                    <a:pt x="252" y="56"/>
                    <a:pt x="197" y="1"/>
                    <a:pt x="12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643"/>
            </a:p>
          </p:txBody>
        </p:sp>
        <p:sp>
          <p:nvSpPr>
            <p:cNvPr id="1376" name="Google Shape;1376;p73"/>
            <p:cNvSpPr/>
            <p:nvPr/>
          </p:nvSpPr>
          <p:spPr>
            <a:xfrm>
              <a:off x="10811420" y="5724877"/>
              <a:ext cx="40754" cy="55811"/>
            </a:xfrm>
            <a:custGeom>
              <a:avLst/>
              <a:gdLst/>
              <a:ahLst/>
              <a:cxnLst/>
              <a:rect l="l" t="t" r="r" b="b"/>
              <a:pathLst>
                <a:path w="425" h="582" extrusionOk="0">
                  <a:moveTo>
                    <a:pt x="281" y="1"/>
                  </a:moveTo>
                  <a:cubicBezTo>
                    <a:pt x="230" y="1"/>
                    <a:pt x="179" y="30"/>
                    <a:pt x="160" y="77"/>
                  </a:cubicBezTo>
                  <a:lnTo>
                    <a:pt x="25" y="403"/>
                  </a:lnTo>
                  <a:cubicBezTo>
                    <a:pt x="0" y="465"/>
                    <a:pt x="31" y="545"/>
                    <a:pt x="99" y="569"/>
                  </a:cubicBezTo>
                  <a:cubicBezTo>
                    <a:pt x="111" y="575"/>
                    <a:pt x="130" y="581"/>
                    <a:pt x="148" y="581"/>
                  </a:cubicBezTo>
                  <a:cubicBezTo>
                    <a:pt x="197" y="581"/>
                    <a:pt x="246" y="551"/>
                    <a:pt x="265" y="502"/>
                  </a:cubicBezTo>
                  <a:lnTo>
                    <a:pt x="400" y="175"/>
                  </a:lnTo>
                  <a:cubicBezTo>
                    <a:pt x="425" y="114"/>
                    <a:pt x="394" y="40"/>
                    <a:pt x="326" y="9"/>
                  </a:cubicBezTo>
                  <a:cubicBezTo>
                    <a:pt x="312" y="4"/>
                    <a:pt x="297" y="1"/>
                    <a:pt x="2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643"/>
            </a:p>
          </p:txBody>
        </p:sp>
        <p:sp>
          <p:nvSpPr>
            <p:cNvPr id="1377" name="Google Shape;1377;p73"/>
            <p:cNvSpPr/>
            <p:nvPr/>
          </p:nvSpPr>
          <p:spPr>
            <a:xfrm>
              <a:off x="10505820" y="5724877"/>
              <a:ext cx="40850" cy="55811"/>
            </a:xfrm>
            <a:custGeom>
              <a:avLst/>
              <a:gdLst/>
              <a:ahLst/>
              <a:cxnLst/>
              <a:rect l="l" t="t" r="r" b="b"/>
              <a:pathLst>
                <a:path w="426" h="582" extrusionOk="0">
                  <a:moveTo>
                    <a:pt x="144" y="1"/>
                  </a:moveTo>
                  <a:cubicBezTo>
                    <a:pt x="129" y="1"/>
                    <a:pt x="113" y="4"/>
                    <a:pt x="99" y="9"/>
                  </a:cubicBezTo>
                  <a:cubicBezTo>
                    <a:pt x="31" y="40"/>
                    <a:pt x="1" y="114"/>
                    <a:pt x="31" y="175"/>
                  </a:cubicBezTo>
                  <a:lnTo>
                    <a:pt x="161" y="502"/>
                  </a:lnTo>
                  <a:cubicBezTo>
                    <a:pt x="185" y="551"/>
                    <a:pt x="228" y="581"/>
                    <a:pt x="277" y="581"/>
                  </a:cubicBezTo>
                  <a:cubicBezTo>
                    <a:pt x="296" y="581"/>
                    <a:pt x="314" y="575"/>
                    <a:pt x="327" y="569"/>
                  </a:cubicBezTo>
                  <a:cubicBezTo>
                    <a:pt x="394" y="545"/>
                    <a:pt x="425" y="465"/>
                    <a:pt x="400" y="403"/>
                  </a:cubicBezTo>
                  <a:lnTo>
                    <a:pt x="265" y="77"/>
                  </a:lnTo>
                  <a:cubicBezTo>
                    <a:pt x="246" y="30"/>
                    <a:pt x="195" y="1"/>
                    <a:pt x="14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643"/>
            </a:p>
          </p:txBody>
        </p:sp>
        <p:sp>
          <p:nvSpPr>
            <p:cNvPr id="1378" name="Google Shape;1378;p73"/>
            <p:cNvSpPr/>
            <p:nvPr/>
          </p:nvSpPr>
          <p:spPr>
            <a:xfrm>
              <a:off x="10943555" y="5766974"/>
              <a:ext cx="57344" cy="55044"/>
            </a:xfrm>
            <a:custGeom>
              <a:avLst/>
              <a:gdLst/>
              <a:ahLst/>
              <a:cxnLst/>
              <a:rect l="l" t="t" r="r" b="b"/>
              <a:pathLst>
                <a:path w="598" h="574" extrusionOk="0">
                  <a:moveTo>
                    <a:pt x="459" y="1"/>
                  </a:moveTo>
                  <a:cubicBezTo>
                    <a:pt x="426" y="1"/>
                    <a:pt x="394" y="13"/>
                    <a:pt x="370" y="38"/>
                  </a:cubicBezTo>
                  <a:lnTo>
                    <a:pt x="50" y="358"/>
                  </a:lnTo>
                  <a:cubicBezTo>
                    <a:pt x="0" y="407"/>
                    <a:pt x="0" y="487"/>
                    <a:pt x="50" y="536"/>
                  </a:cubicBezTo>
                  <a:cubicBezTo>
                    <a:pt x="74" y="561"/>
                    <a:pt x="105" y="573"/>
                    <a:pt x="142" y="573"/>
                  </a:cubicBezTo>
                  <a:cubicBezTo>
                    <a:pt x="173" y="573"/>
                    <a:pt x="203" y="561"/>
                    <a:pt x="228" y="536"/>
                  </a:cubicBezTo>
                  <a:lnTo>
                    <a:pt x="548" y="222"/>
                  </a:lnTo>
                  <a:cubicBezTo>
                    <a:pt x="597" y="173"/>
                    <a:pt x="597" y="87"/>
                    <a:pt x="548" y="38"/>
                  </a:cubicBezTo>
                  <a:cubicBezTo>
                    <a:pt x="523" y="13"/>
                    <a:pt x="491" y="1"/>
                    <a:pt x="45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643"/>
            </a:p>
          </p:txBody>
        </p:sp>
      </p:grpSp>
      <p:sp>
        <p:nvSpPr>
          <p:cNvPr id="1379" name="Google Shape;1379;p73"/>
          <p:cNvSpPr txBox="1">
            <a:spLocks noGrp="1"/>
          </p:cNvSpPr>
          <p:nvPr>
            <p:ph type="sldNum" idx="12"/>
          </p:nvPr>
        </p:nvSpPr>
        <p:spPr>
          <a:xfrm>
            <a:off x="8321300" y="4818525"/>
            <a:ext cx="558000" cy="292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rtl="0">
              <a:buNone/>
              <a:defRPr sz="600">
                <a:latin typeface="Montserrat ExtraBold"/>
                <a:ea typeface="Montserrat ExtraBold"/>
                <a:cs typeface="Montserrat ExtraBold"/>
                <a:sym typeface="Montserrat ExtraBold"/>
              </a:defRPr>
            </a:lvl1pPr>
            <a:lvl2pPr lvl="1" rtl="0">
              <a:buNone/>
              <a:defRPr sz="600">
                <a:latin typeface="Montserrat ExtraBold"/>
                <a:ea typeface="Montserrat ExtraBold"/>
                <a:cs typeface="Montserrat ExtraBold"/>
                <a:sym typeface="Montserrat ExtraBold"/>
              </a:defRPr>
            </a:lvl2pPr>
            <a:lvl3pPr lvl="2" rtl="0">
              <a:buNone/>
              <a:defRPr sz="600">
                <a:latin typeface="Montserrat ExtraBold"/>
                <a:ea typeface="Montserrat ExtraBold"/>
                <a:cs typeface="Montserrat ExtraBold"/>
                <a:sym typeface="Montserrat ExtraBold"/>
              </a:defRPr>
            </a:lvl3pPr>
            <a:lvl4pPr lvl="3" rtl="0">
              <a:buNone/>
              <a:defRPr sz="600">
                <a:latin typeface="Montserrat ExtraBold"/>
                <a:ea typeface="Montserrat ExtraBold"/>
                <a:cs typeface="Montserrat ExtraBold"/>
                <a:sym typeface="Montserrat ExtraBold"/>
              </a:defRPr>
            </a:lvl4pPr>
            <a:lvl5pPr lvl="4" rtl="0">
              <a:buNone/>
              <a:defRPr sz="600">
                <a:latin typeface="Montserrat ExtraBold"/>
                <a:ea typeface="Montserrat ExtraBold"/>
                <a:cs typeface="Montserrat ExtraBold"/>
                <a:sym typeface="Montserrat ExtraBold"/>
              </a:defRPr>
            </a:lvl5pPr>
            <a:lvl6pPr lvl="5" rtl="0">
              <a:buNone/>
              <a:defRPr sz="600">
                <a:latin typeface="Montserrat ExtraBold"/>
                <a:ea typeface="Montserrat ExtraBold"/>
                <a:cs typeface="Montserrat ExtraBold"/>
                <a:sym typeface="Montserrat ExtraBold"/>
              </a:defRPr>
            </a:lvl6pPr>
            <a:lvl7pPr lvl="6" rtl="0">
              <a:buNone/>
              <a:defRPr sz="600">
                <a:latin typeface="Montserrat ExtraBold"/>
                <a:ea typeface="Montserrat ExtraBold"/>
                <a:cs typeface="Montserrat ExtraBold"/>
                <a:sym typeface="Montserrat ExtraBold"/>
              </a:defRPr>
            </a:lvl7pPr>
            <a:lvl8pPr lvl="7" rtl="0">
              <a:buNone/>
              <a:defRPr sz="600">
                <a:latin typeface="Montserrat ExtraBold"/>
                <a:ea typeface="Montserrat ExtraBold"/>
                <a:cs typeface="Montserrat ExtraBold"/>
                <a:sym typeface="Montserrat ExtraBold"/>
              </a:defRPr>
            </a:lvl8pPr>
            <a:lvl9pPr lvl="8" rtl="0">
              <a:buNone/>
              <a:defRPr sz="600">
                <a:latin typeface="Montserrat ExtraBold"/>
                <a:ea typeface="Montserrat ExtraBold"/>
                <a:cs typeface="Montserrat ExtraBold"/>
                <a:sym typeface="Montserrat ExtraBold"/>
              </a:defRPr>
            </a:lvl9pPr>
          </a:lstStyle>
          <a:p>
            <a:fld id="{00000000-1234-1234-1234-123412341234}" type="slidenum">
              <a:rPr lang="pt-BR" smtClean="0"/>
              <a:pPr/>
              <a:t>‹nº›</a:t>
            </a:fld>
            <a:endParaRPr lang="pt-BR"/>
          </a:p>
        </p:txBody>
      </p:sp>
      <p:cxnSp>
        <p:nvCxnSpPr>
          <p:cNvPr id="1380" name="Google Shape;1380;p73"/>
          <p:cNvCxnSpPr/>
          <p:nvPr/>
        </p:nvCxnSpPr>
        <p:spPr>
          <a:xfrm rot="10800000" flipH="1">
            <a:off x="127427" y="4853783"/>
            <a:ext cx="8751900" cy="63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381" name="Google Shape;1381;p73"/>
          <p:cNvSpPr txBox="1"/>
          <p:nvPr/>
        </p:nvSpPr>
        <p:spPr>
          <a:xfrm>
            <a:off x="73850" y="4853768"/>
            <a:ext cx="5064300" cy="3462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700">
                <a:solidFill>
                  <a:schemeClr val="dk2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PORTIFÓLIO PARA UMA EDUCAÇÃO PÚBLICA DE EXCELÊNCIA    |  </a:t>
            </a:r>
            <a:r>
              <a:rPr lang="pt-BR" sz="7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pt-BR" sz="700">
                <a:solidFill>
                  <a:schemeClr val="dk2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rPr>
              <a:t> SESI</a:t>
            </a:r>
            <a:endParaRPr sz="700">
              <a:solidFill>
                <a:schemeClr val="dk2"/>
              </a:solidFill>
              <a:latin typeface="Montserrat ExtraBold"/>
              <a:ea typeface="Montserrat ExtraBold"/>
              <a:cs typeface="Montserrat ExtraBold"/>
              <a:sym typeface="Montserrat ExtraBold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Ficha EJA amarelo_1_escopo">
  <p:cSld name="CUSTOM_3_1_1_2">
    <p:spTree>
      <p:nvGrpSpPr>
        <p:cNvPr id="1" name="Shape 13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3" name="Google Shape;1383;p74"/>
          <p:cNvSpPr/>
          <p:nvPr/>
        </p:nvSpPr>
        <p:spPr>
          <a:xfrm>
            <a:off x="143600" y="379875"/>
            <a:ext cx="8860200" cy="4377600"/>
          </a:xfrm>
          <a:prstGeom prst="roundRect">
            <a:avLst>
              <a:gd name="adj" fmla="val 2594"/>
            </a:avLst>
          </a:prstGeom>
          <a:noFill/>
          <a:ln w="9525" cap="flat" cmpd="sng">
            <a:solidFill>
              <a:srgbClr val="FFB93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43"/>
          </a:p>
        </p:txBody>
      </p:sp>
      <p:sp>
        <p:nvSpPr>
          <p:cNvPr id="1384" name="Google Shape;1384;p74"/>
          <p:cNvSpPr/>
          <p:nvPr/>
        </p:nvSpPr>
        <p:spPr>
          <a:xfrm>
            <a:off x="306800" y="139575"/>
            <a:ext cx="883800" cy="240300"/>
          </a:xfrm>
          <a:prstGeom prst="roundRect">
            <a:avLst>
              <a:gd name="adj" fmla="val 16667"/>
            </a:avLst>
          </a:prstGeom>
          <a:solidFill>
            <a:schemeClr val="accent3"/>
          </a:solidFill>
          <a:ln w="9525" cap="flat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800">
                <a:solidFill>
                  <a:schemeClr val="dk2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rPr>
              <a:t>Escopo </a:t>
            </a:r>
            <a:endParaRPr sz="800">
              <a:solidFill>
                <a:schemeClr val="dk2"/>
              </a:solidFill>
              <a:latin typeface="Montserrat ExtraBold"/>
              <a:ea typeface="Montserrat ExtraBold"/>
              <a:cs typeface="Montserrat ExtraBold"/>
              <a:sym typeface="Montserrat ExtraBold"/>
            </a:endParaRPr>
          </a:p>
        </p:txBody>
      </p:sp>
      <p:sp>
        <p:nvSpPr>
          <p:cNvPr id="1385" name="Google Shape;1385;p74"/>
          <p:cNvSpPr/>
          <p:nvPr/>
        </p:nvSpPr>
        <p:spPr>
          <a:xfrm>
            <a:off x="2275925" y="139575"/>
            <a:ext cx="919500" cy="240300"/>
          </a:xfrm>
          <a:prstGeom prst="roundRect">
            <a:avLst>
              <a:gd name="adj" fmla="val 16667"/>
            </a:avLst>
          </a:prstGeom>
          <a:solidFill>
            <a:srgbClr val="FFE59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800">
                <a:solidFill>
                  <a:schemeClr val="dk2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Governança</a:t>
            </a:r>
            <a:endParaRPr sz="800">
              <a:solidFill>
                <a:schemeClr val="dk2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sp>
        <p:nvSpPr>
          <p:cNvPr id="1386" name="Google Shape;1386;p74"/>
          <p:cNvSpPr/>
          <p:nvPr/>
        </p:nvSpPr>
        <p:spPr>
          <a:xfrm>
            <a:off x="1254800" y="139575"/>
            <a:ext cx="969000" cy="240300"/>
          </a:xfrm>
          <a:prstGeom prst="roundRect">
            <a:avLst>
              <a:gd name="adj" fmla="val 16667"/>
            </a:avLst>
          </a:prstGeom>
          <a:solidFill>
            <a:srgbClr val="FFE59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800">
                <a:solidFill>
                  <a:schemeClr val="dk2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Execução</a:t>
            </a:r>
            <a:endParaRPr sz="800">
              <a:solidFill>
                <a:schemeClr val="dk2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sp>
        <p:nvSpPr>
          <p:cNvPr id="1387" name="Google Shape;1387;p74"/>
          <p:cNvSpPr/>
          <p:nvPr/>
        </p:nvSpPr>
        <p:spPr>
          <a:xfrm>
            <a:off x="143475" y="359475"/>
            <a:ext cx="8860200" cy="431100"/>
          </a:xfrm>
          <a:prstGeom prst="roundRect">
            <a:avLst>
              <a:gd name="adj" fmla="val 16667"/>
            </a:avLst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43"/>
          </a:p>
        </p:txBody>
      </p:sp>
      <p:sp>
        <p:nvSpPr>
          <p:cNvPr id="1388" name="Google Shape;1388;p74"/>
          <p:cNvSpPr txBox="1">
            <a:spLocks noGrp="1"/>
          </p:cNvSpPr>
          <p:nvPr>
            <p:ph type="sldNum" idx="12"/>
          </p:nvPr>
        </p:nvSpPr>
        <p:spPr>
          <a:xfrm>
            <a:off x="8321300" y="4818525"/>
            <a:ext cx="558000" cy="292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rtl="0">
              <a:buNone/>
              <a:defRPr sz="600">
                <a:latin typeface="Montserrat ExtraBold"/>
                <a:ea typeface="Montserrat ExtraBold"/>
                <a:cs typeface="Montserrat ExtraBold"/>
                <a:sym typeface="Montserrat ExtraBold"/>
              </a:defRPr>
            </a:lvl1pPr>
            <a:lvl2pPr lvl="1" rtl="0">
              <a:buNone/>
              <a:defRPr sz="600">
                <a:latin typeface="Montserrat ExtraBold"/>
                <a:ea typeface="Montserrat ExtraBold"/>
                <a:cs typeface="Montserrat ExtraBold"/>
                <a:sym typeface="Montserrat ExtraBold"/>
              </a:defRPr>
            </a:lvl2pPr>
            <a:lvl3pPr lvl="2" rtl="0">
              <a:buNone/>
              <a:defRPr sz="600">
                <a:latin typeface="Montserrat ExtraBold"/>
                <a:ea typeface="Montserrat ExtraBold"/>
                <a:cs typeface="Montserrat ExtraBold"/>
                <a:sym typeface="Montserrat ExtraBold"/>
              </a:defRPr>
            </a:lvl3pPr>
            <a:lvl4pPr lvl="3" rtl="0">
              <a:buNone/>
              <a:defRPr sz="600">
                <a:latin typeface="Montserrat ExtraBold"/>
                <a:ea typeface="Montserrat ExtraBold"/>
                <a:cs typeface="Montserrat ExtraBold"/>
                <a:sym typeface="Montserrat ExtraBold"/>
              </a:defRPr>
            </a:lvl4pPr>
            <a:lvl5pPr lvl="4" rtl="0">
              <a:buNone/>
              <a:defRPr sz="600">
                <a:latin typeface="Montserrat ExtraBold"/>
                <a:ea typeface="Montserrat ExtraBold"/>
                <a:cs typeface="Montserrat ExtraBold"/>
                <a:sym typeface="Montserrat ExtraBold"/>
              </a:defRPr>
            </a:lvl5pPr>
            <a:lvl6pPr lvl="5" rtl="0">
              <a:buNone/>
              <a:defRPr sz="600">
                <a:latin typeface="Montserrat ExtraBold"/>
                <a:ea typeface="Montserrat ExtraBold"/>
                <a:cs typeface="Montserrat ExtraBold"/>
                <a:sym typeface="Montserrat ExtraBold"/>
              </a:defRPr>
            </a:lvl6pPr>
            <a:lvl7pPr lvl="6" rtl="0">
              <a:buNone/>
              <a:defRPr sz="600">
                <a:latin typeface="Montserrat ExtraBold"/>
                <a:ea typeface="Montserrat ExtraBold"/>
                <a:cs typeface="Montserrat ExtraBold"/>
                <a:sym typeface="Montserrat ExtraBold"/>
              </a:defRPr>
            </a:lvl7pPr>
            <a:lvl8pPr lvl="7" rtl="0">
              <a:buNone/>
              <a:defRPr sz="600">
                <a:latin typeface="Montserrat ExtraBold"/>
                <a:ea typeface="Montserrat ExtraBold"/>
                <a:cs typeface="Montserrat ExtraBold"/>
                <a:sym typeface="Montserrat ExtraBold"/>
              </a:defRPr>
            </a:lvl8pPr>
            <a:lvl9pPr lvl="8" rtl="0">
              <a:buNone/>
              <a:defRPr sz="600">
                <a:latin typeface="Montserrat ExtraBold"/>
                <a:ea typeface="Montserrat ExtraBold"/>
                <a:cs typeface="Montserrat ExtraBold"/>
                <a:sym typeface="Montserrat ExtraBold"/>
              </a:defRPr>
            </a:lvl9pPr>
          </a:lstStyle>
          <a:p>
            <a:fld id="{00000000-1234-1234-1234-123412341234}" type="slidenum">
              <a:rPr lang="pt-BR" smtClean="0"/>
              <a:pPr/>
              <a:t>‹nº›</a:t>
            </a:fld>
            <a:endParaRPr lang="pt-BR"/>
          </a:p>
        </p:txBody>
      </p:sp>
      <p:cxnSp>
        <p:nvCxnSpPr>
          <p:cNvPr id="1389" name="Google Shape;1389;p74"/>
          <p:cNvCxnSpPr/>
          <p:nvPr/>
        </p:nvCxnSpPr>
        <p:spPr>
          <a:xfrm rot="10800000" flipH="1">
            <a:off x="127427" y="4853783"/>
            <a:ext cx="8751900" cy="63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390" name="Google Shape;1390;p74"/>
          <p:cNvSpPr/>
          <p:nvPr/>
        </p:nvSpPr>
        <p:spPr>
          <a:xfrm>
            <a:off x="228750" y="435552"/>
            <a:ext cx="198818" cy="268217"/>
          </a:xfrm>
          <a:custGeom>
            <a:avLst/>
            <a:gdLst/>
            <a:ahLst/>
            <a:cxnLst/>
            <a:rect l="l" t="t" r="r" b="b"/>
            <a:pathLst>
              <a:path w="5482" h="7395" extrusionOk="0">
                <a:moveTo>
                  <a:pt x="2744" y="258"/>
                </a:moveTo>
                <a:cubicBezTo>
                  <a:pt x="3015" y="258"/>
                  <a:pt x="3255" y="406"/>
                  <a:pt x="3415" y="628"/>
                </a:cubicBezTo>
                <a:lnTo>
                  <a:pt x="3304" y="628"/>
                </a:lnTo>
                <a:cubicBezTo>
                  <a:pt x="3175" y="628"/>
                  <a:pt x="3033" y="646"/>
                  <a:pt x="2941" y="665"/>
                </a:cubicBezTo>
                <a:cubicBezTo>
                  <a:pt x="2886" y="671"/>
                  <a:pt x="2837" y="701"/>
                  <a:pt x="2800" y="745"/>
                </a:cubicBezTo>
                <a:lnTo>
                  <a:pt x="2683" y="745"/>
                </a:lnTo>
                <a:cubicBezTo>
                  <a:pt x="2646" y="701"/>
                  <a:pt x="2597" y="671"/>
                  <a:pt x="2541" y="665"/>
                </a:cubicBezTo>
                <a:cubicBezTo>
                  <a:pt x="2449" y="646"/>
                  <a:pt x="2308" y="628"/>
                  <a:pt x="2178" y="628"/>
                </a:cubicBezTo>
                <a:lnTo>
                  <a:pt x="2074" y="628"/>
                </a:lnTo>
                <a:cubicBezTo>
                  <a:pt x="2228" y="406"/>
                  <a:pt x="2467" y="258"/>
                  <a:pt x="2744" y="258"/>
                </a:cubicBezTo>
                <a:close/>
                <a:moveTo>
                  <a:pt x="2178" y="880"/>
                </a:moveTo>
                <a:cubicBezTo>
                  <a:pt x="2289" y="880"/>
                  <a:pt x="2406" y="898"/>
                  <a:pt x="2492" y="917"/>
                </a:cubicBezTo>
                <a:cubicBezTo>
                  <a:pt x="2480" y="1003"/>
                  <a:pt x="2455" y="1083"/>
                  <a:pt x="2437" y="1126"/>
                </a:cubicBezTo>
                <a:cubicBezTo>
                  <a:pt x="2358" y="1141"/>
                  <a:pt x="2224" y="1158"/>
                  <a:pt x="2119" y="1158"/>
                </a:cubicBezTo>
                <a:cubicBezTo>
                  <a:pt x="2052" y="1158"/>
                  <a:pt x="1997" y="1151"/>
                  <a:pt x="1975" y="1132"/>
                </a:cubicBezTo>
                <a:cubicBezTo>
                  <a:pt x="1951" y="1101"/>
                  <a:pt x="1932" y="1058"/>
                  <a:pt x="1914" y="1003"/>
                </a:cubicBezTo>
                <a:cubicBezTo>
                  <a:pt x="1901" y="972"/>
                  <a:pt x="1889" y="941"/>
                  <a:pt x="1883" y="911"/>
                </a:cubicBezTo>
                <a:cubicBezTo>
                  <a:pt x="1901" y="911"/>
                  <a:pt x="1920" y="904"/>
                  <a:pt x="1938" y="904"/>
                </a:cubicBezTo>
                <a:cubicBezTo>
                  <a:pt x="2012" y="892"/>
                  <a:pt x="2098" y="880"/>
                  <a:pt x="2178" y="880"/>
                </a:cubicBezTo>
                <a:close/>
                <a:moveTo>
                  <a:pt x="3304" y="880"/>
                </a:moveTo>
                <a:cubicBezTo>
                  <a:pt x="3384" y="880"/>
                  <a:pt x="3476" y="892"/>
                  <a:pt x="3544" y="904"/>
                </a:cubicBezTo>
                <a:cubicBezTo>
                  <a:pt x="3563" y="904"/>
                  <a:pt x="3581" y="904"/>
                  <a:pt x="3599" y="911"/>
                </a:cubicBezTo>
                <a:cubicBezTo>
                  <a:pt x="3593" y="941"/>
                  <a:pt x="3581" y="972"/>
                  <a:pt x="3575" y="1003"/>
                </a:cubicBezTo>
                <a:cubicBezTo>
                  <a:pt x="3556" y="1058"/>
                  <a:pt x="3532" y="1101"/>
                  <a:pt x="3507" y="1132"/>
                </a:cubicBezTo>
                <a:cubicBezTo>
                  <a:pt x="3486" y="1151"/>
                  <a:pt x="3430" y="1158"/>
                  <a:pt x="3364" y="1158"/>
                </a:cubicBezTo>
                <a:cubicBezTo>
                  <a:pt x="3259" y="1158"/>
                  <a:pt x="3125" y="1141"/>
                  <a:pt x="3046" y="1126"/>
                </a:cubicBezTo>
                <a:cubicBezTo>
                  <a:pt x="3027" y="1083"/>
                  <a:pt x="3003" y="1003"/>
                  <a:pt x="2990" y="917"/>
                </a:cubicBezTo>
                <a:cubicBezTo>
                  <a:pt x="3077" y="898"/>
                  <a:pt x="3193" y="880"/>
                  <a:pt x="3304" y="880"/>
                </a:cubicBezTo>
                <a:close/>
                <a:moveTo>
                  <a:pt x="2744" y="997"/>
                </a:moveTo>
                <a:cubicBezTo>
                  <a:pt x="2769" y="1126"/>
                  <a:pt x="2824" y="1292"/>
                  <a:pt x="2892" y="1341"/>
                </a:cubicBezTo>
                <a:cubicBezTo>
                  <a:pt x="2917" y="1354"/>
                  <a:pt x="3132" y="1415"/>
                  <a:pt x="3347" y="1415"/>
                </a:cubicBezTo>
                <a:cubicBezTo>
                  <a:pt x="3433" y="1415"/>
                  <a:pt x="3519" y="1403"/>
                  <a:pt x="3593" y="1378"/>
                </a:cubicBezTo>
                <a:lnTo>
                  <a:pt x="3593" y="1378"/>
                </a:lnTo>
                <a:cubicBezTo>
                  <a:pt x="3538" y="1858"/>
                  <a:pt x="3175" y="2233"/>
                  <a:pt x="2744" y="2233"/>
                </a:cubicBezTo>
                <a:cubicBezTo>
                  <a:pt x="2308" y="2233"/>
                  <a:pt x="1951" y="1858"/>
                  <a:pt x="1895" y="1378"/>
                </a:cubicBezTo>
                <a:lnTo>
                  <a:pt x="1895" y="1378"/>
                </a:lnTo>
                <a:cubicBezTo>
                  <a:pt x="1963" y="1403"/>
                  <a:pt x="2049" y="1415"/>
                  <a:pt x="2135" y="1415"/>
                </a:cubicBezTo>
                <a:cubicBezTo>
                  <a:pt x="2351" y="1415"/>
                  <a:pt x="2566" y="1354"/>
                  <a:pt x="2591" y="1341"/>
                </a:cubicBezTo>
                <a:cubicBezTo>
                  <a:pt x="2664" y="1292"/>
                  <a:pt x="2714" y="1126"/>
                  <a:pt x="2738" y="997"/>
                </a:cubicBezTo>
                <a:close/>
                <a:moveTo>
                  <a:pt x="3015" y="2455"/>
                </a:moveTo>
                <a:lnTo>
                  <a:pt x="3015" y="2738"/>
                </a:lnTo>
                <a:cubicBezTo>
                  <a:pt x="2892" y="2873"/>
                  <a:pt x="2806" y="2996"/>
                  <a:pt x="2750" y="3095"/>
                </a:cubicBezTo>
                <a:cubicBezTo>
                  <a:pt x="2689" y="2990"/>
                  <a:pt x="2603" y="2867"/>
                  <a:pt x="2474" y="2719"/>
                </a:cubicBezTo>
                <a:lnTo>
                  <a:pt x="2474" y="2455"/>
                </a:lnTo>
                <a:cubicBezTo>
                  <a:pt x="2560" y="2479"/>
                  <a:pt x="2646" y="2492"/>
                  <a:pt x="2744" y="2492"/>
                </a:cubicBezTo>
                <a:cubicBezTo>
                  <a:pt x="2837" y="2492"/>
                  <a:pt x="2929" y="2479"/>
                  <a:pt x="3015" y="2455"/>
                </a:cubicBezTo>
                <a:close/>
                <a:moveTo>
                  <a:pt x="3193" y="2916"/>
                </a:moveTo>
                <a:cubicBezTo>
                  <a:pt x="3224" y="2916"/>
                  <a:pt x="3249" y="2922"/>
                  <a:pt x="3280" y="2922"/>
                </a:cubicBezTo>
                <a:cubicBezTo>
                  <a:pt x="3187" y="3107"/>
                  <a:pt x="3058" y="3353"/>
                  <a:pt x="2972" y="3519"/>
                </a:cubicBezTo>
                <a:lnTo>
                  <a:pt x="2886" y="3402"/>
                </a:lnTo>
                <a:cubicBezTo>
                  <a:pt x="2910" y="3335"/>
                  <a:pt x="2978" y="3168"/>
                  <a:pt x="3193" y="2916"/>
                </a:cubicBezTo>
                <a:close/>
                <a:moveTo>
                  <a:pt x="2301" y="2916"/>
                </a:moveTo>
                <a:cubicBezTo>
                  <a:pt x="2529" y="3175"/>
                  <a:pt x="2597" y="3341"/>
                  <a:pt x="2615" y="3408"/>
                </a:cubicBezTo>
                <a:lnTo>
                  <a:pt x="2529" y="3525"/>
                </a:lnTo>
                <a:cubicBezTo>
                  <a:pt x="2443" y="3353"/>
                  <a:pt x="2314" y="3107"/>
                  <a:pt x="2221" y="2922"/>
                </a:cubicBezTo>
                <a:cubicBezTo>
                  <a:pt x="2246" y="2916"/>
                  <a:pt x="2277" y="2916"/>
                  <a:pt x="2301" y="2916"/>
                </a:cubicBezTo>
                <a:close/>
                <a:moveTo>
                  <a:pt x="3550" y="2947"/>
                </a:moveTo>
                <a:cubicBezTo>
                  <a:pt x="4319" y="3052"/>
                  <a:pt x="4602" y="3322"/>
                  <a:pt x="4688" y="3722"/>
                </a:cubicBezTo>
                <a:lnTo>
                  <a:pt x="2978" y="4005"/>
                </a:lnTo>
                <a:lnTo>
                  <a:pt x="2504" y="4005"/>
                </a:lnTo>
                <a:lnTo>
                  <a:pt x="794" y="3722"/>
                </a:lnTo>
                <a:cubicBezTo>
                  <a:pt x="880" y="3322"/>
                  <a:pt x="1163" y="3052"/>
                  <a:pt x="1932" y="2947"/>
                </a:cubicBezTo>
                <a:lnTo>
                  <a:pt x="1951" y="2947"/>
                </a:lnTo>
                <a:cubicBezTo>
                  <a:pt x="2086" y="3236"/>
                  <a:pt x="2387" y="3802"/>
                  <a:pt x="2400" y="3827"/>
                </a:cubicBezTo>
                <a:cubicBezTo>
                  <a:pt x="2424" y="3870"/>
                  <a:pt x="2461" y="3894"/>
                  <a:pt x="2504" y="3894"/>
                </a:cubicBezTo>
                <a:lnTo>
                  <a:pt x="2517" y="3894"/>
                </a:lnTo>
                <a:cubicBezTo>
                  <a:pt x="2554" y="3894"/>
                  <a:pt x="2597" y="3876"/>
                  <a:pt x="2621" y="3845"/>
                </a:cubicBezTo>
                <a:lnTo>
                  <a:pt x="2750" y="3654"/>
                </a:lnTo>
                <a:lnTo>
                  <a:pt x="2886" y="3839"/>
                </a:lnTo>
                <a:cubicBezTo>
                  <a:pt x="2910" y="3870"/>
                  <a:pt x="2947" y="3894"/>
                  <a:pt x="2990" y="3894"/>
                </a:cubicBezTo>
                <a:lnTo>
                  <a:pt x="2997" y="3894"/>
                </a:lnTo>
                <a:cubicBezTo>
                  <a:pt x="3040" y="3888"/>
                  <a:pt x="3083" y="3864"/>
                  <a:pt x="3101" y="3827"/>
                </a:cubicBezTo>
                <a:cubicBezTo>
                  <a:pt x="3113" y="3796"/>
                  <a:pt x="3415" y="3242"/>
                  <a:pt x="3550" y="2947"/>
                </a:cubicBezTo>
                <a:close/>
                <a:moveTo>
                  <a:pt x="554" y="4620"/>
                </a:moveTo>
                <a:cubicBezTo>
                  <a:pt x="597" y="4626"/>
                  <a:pt x="640" y="4645"/>
                  <a:pt x="683" y="4676"/>
                </a:cubicBezTo>
                <a:cubicBezTo>
                  <a:pt x="763" y="4737"/>
                  <a:pt x="819" y="4854"/>
                  <a:pt x="819" y="4989"/>
                </a:cubicBezTo>
                <a:cubicBezTo>
                  <a:pt x="819" y="5088"/>
                  <a:pt x="782" y="5180"/>
                  <a:pt x="733" y="5248"/>
                </a:cubicBezTo>
                <a:cubicBezTo>
                  <a:pt x="720" y="5266"/>
                  <a:pt x="702" y="5285"/>
                  <a:pt x="683" y="5303"/>
                </a:cubicBezTo>
                <a:cubicBezTo>
                  <a:pt x="640" y="5334"/>
                  <a:pt x="597" y="5352"/>
                  <a:pt x="554" y="5359"/>
                </a:cubicBezTo>
                <a:lnTo>
                  <a:pt x="536" y="5359"/>
                </a:lnTo>
                <a:cubicBezTo>
                  <a:pt x="499" y="5359"/>
                  <a:pt x="456" y="5346"/>
                  <a:pt x="425" y="5328"/>
                </a:cubicBezTo>
                <a:cubicBezTo>
                  <a:pt x="327" y="5272"/>
                  <a:pt x="259" y="5137"/>
                  <a:pt x="259" y="4989"/>
                </a:cubicBezTo>
                <a:cubicBezTo>
                  <a:pt x="259" y="4836"/>
                  <a:pt x="327" y="4706"/>
                  <a:pt x="425" y="4651"/>
                </a:cubicBezTo>
                <a:cubicBezTo>
                  <a:pt x="456" y="4633"/>
                  <a:pt x="499" y="4620"/>
                  <a:pt x="536" y="4620"/>
                </a:cubicBezTo>
                <a:close/>
                <a:moveTo>
                  <a:pt x="4947" y="4620"/>
                </a:moveTo>
                <a:cubicBezTo>
                  <a:pt x="4990" y="4620"/>
                  <a:pt x="5027" y="4633"/>
                  <a:pt x="5057" y="4651"/>
                </a:cubicBezTo>
                <a:cubicBezTo>
                  <a:pt x="5156" y="4706"/>
                  <a:pt x="5230" y="4836"/>
                  <a:pt x="5230" y="4989"/>
                </a:cubicBezTo>
                <a:cubicBezTo>
                  <a:pt x="5230" y="5137"/>
                  <a:pt x="5156" y="5272"/>
                  <a:pt x="5057" y="5328"/>
                </a:cubicBezTo>
                <a:cubicBezTo>
                  <a:pt x="5027" y="5346"/>
                  <a:pt x="4990" y="5359"/>
                  <a:pt x="4947" y="5359"/>
                </a:cubicBezTo>
                <a:lnTo>
                  <a:pt x="4928" y="5359"/>
                </a:lnTo>
                <a:cubicBezTo>
                  <a:pt x="4885" y="5352"/>
                  <a:pt x="4842" y="5334"/>
                  <a:pt x="4805" y="5303"/>
                </a:cubicBezTo>
                <a:cubicBezTo>
                  <a:pt x="4781" y="5285"/>
                  <a:pt x="4762" y="5266"/>
                  <a:pt x="4750" y="5248"/>
                </a:cubicBezTo>
                <a:cubicBezTo>
                  <a:pt x="4701" y="5180"/>
                  <a:pt x="4670" y="5088"/>
                  <a:pt x="4670" y="4989"/>
                </a:cubicBezTo>
                <a:cubicBezTo>
                  <a:pt x="4670" y="4854"/>
                  <a:pt x="4719" y="4737"/>
                  <a:pt x="4805" y="4676"/>
                </a:cubicBezTo>
                <a:cubicBezTo>
                  <a:pt x="4842" y="4645"/>
                  <a:pt x="4885" y="4626"/>
                  <a:pt x="4928" y="4620"/>
                </a:cubicBezTo>
                <a:close/>
                <a:moveTo>
                  <a:pt x="683" y="3962"/>
                </a:moveTo>
                <a:lnTo>
                  <a:pt x="770" y="3980"/>
                </a:lnTo>
                <a:lnTo>
                  <a:pt x="1366" y="4079"/>
                </a:lnTo>
                <a:lnTo>
                  <a:pt x="1582" y="4110"/>
                </a:lnTo>
                <a:lnTo>
                  <a:pt x="2369" y="4239"/>
                </a:lnTo>
                <a:lnTo>
                  <a:pt x="2369" y="4989"/>
                </a:lnTo>
                <a:lnTo>
                  <a:pt x="2369" y="5248"/>
                </a:lnTo>
                <a:lnTo>
                  <a:pt x="2369" y="7118"/>
                </a:lnTo>
                <a:lnTo>
                  <a:pt x="683" y="6841"/>
                </a:lnTo>
                <a:lnTo>
                  <a:pt x="683" y="5592"/>
                </a:lnTo>
                <a:cubicBezTo>
                  <a:pt x="831" y="5537"/>
                  <a:pt x="960" y="5414"/>
                  <a:pt x="1022" y="5248"/>
                </a:cubicBezTo>
                <a:cubicBezTo>
                  <a:pt x="1053" y="5168"/>
                  <a:pt x="1071" y="5082"/>
                  <a:pt x="1071" y="4989"/>
                </a:cubicBezTo>
                <a:cubicBezTo>
                  <a:pt x="1071" y="4749"/>
                  <a:pt x="954" y="4540"/>
                  <a:pt x="782" y="4436"/>
                </a:cubicBezTo>
                <a:cubicBezTo>
                  <a:pt x="751" y="4417"/>
                  <a:pt x="714" y="4399"/>
                  <a:pt x="683" y="4387"/>
                </a:cubicBezTo>
                <a:lnTo>
                  <a:pt x="683" y="3962"/>
                </a:lnTo>
                <a:close/>
                <a:moveTo>
                  <a:pt x="4805" y="3962"/>
                </a:moveTo>
                <a:lnTo>
                  <a:pt x="4805" y="4387"/>
                </a:lnTo>
                <a:cubicBezTo>
                  <a:pt x="4768" y="4399"/>
                  <a:pt x="4731" y="4417"/>
                  <a:pt x="4701" y="4436"/>
                </a:cubicBezTo>
                <a:cubicBezTo>
                  <a:pt x="4528" y="4540"/>
                  <a:pt x="4411" y="4749"/>
                  <a:pt x="4411" y="4989"/>
                </a:cubicBezTo>
                <a:cubicBezTo>
                  <a:pt x="4411" y="5082"/>
                  <a:pt x="4430" y="5168"/>
                  <a:pt x="4461" y="5248"/>
                </a:cubicBezTo>
                <a:cubicBezTo>
                  <a:pt x="4522" y="5414"/>
                  <a:pt x="4651" y="5537"/>
                  <a:pt x="4805" y="5592"/>
                </a:cubicBezTo>
                <a:lnTo>
                  <a:pt x="4805" y="6841"/>
                </a:lnTo>
                <a:lnTo>
                  <a:pt x="3113" y="7118"/>
                </a:lnTo>
                <a:lnTo>
                  <a:pt x="3113" y="5248"/>
                </a:lnTo>
                <a:lnTo>
                  <a:pt x="3113" y="4989"/>
                </a:lnTo>
                <a:lnTo>
                  <a:pt x="3113" y="4239"/>
                </a:lnTo>
                <a:lnTo>
                  <a:pt x="3784" y="4134"/>
                </a:lnTo>
                <a:lnTo>
                  <a:pt x="4018" y="4091"/>
                </a:lnTo>
                <a:lnTo>
                  <a:pt x="4713" y="3980"/>
                </a:lnTo>
                <a:lnTo>
                  <a:pt x="4805" y="3962"/>
                </a:lnTo>
                <a:close/>
                <a:moveTo>
                  <a:pt x="2861" y="4263"/>
                </a:moveTo>
                <a:lnTo>
                  <a:pt x="2861" y="4989"/>
                </a:lnTo>
                <a:lnTo>
                  <a:pt x="2861" y="5248"/>
                </a:lnTo>
                <a:lnTo>
                  <a:pt x="2861" y="7136"/>
                </a:lnTo>
                <a:lnTo>
                  <a:pt x="2621" y="7136"/>
                </a:lnTo>
                <a:lnTo>
                  <a:pt x="2621" y="5248"/>
                </a:lnTo>
                <a:lnTo>
                  <a:pt x="2621" y="4989"/>
                </a:lnTo>
                <a:lnTo>
                  <a:pt x="2621" y="4263"/>
                </a:lnTo>
                <a:close/>
                <a:moveTo>
                  <a:pt x="2744" y="0"/>
                </a:moveTo>
                <a:cubicBezTo>
                  <a:pt x="2301" y="0"/>
                  <a:pt x="1926" y="283"/>
                  <a:pt x="1742" y="701"/>
                </a:cubicBezTo>
                <a:cubicBezTo>
                  <a:pt x="1717" y="720"/>
                  <a:pt x="1692" y="738"/>
                  <a:pt x="1674" y="769"/>
                </a:cubicBezTo>
                <a:cubicBezTo>
                  <a:pt x="1631" y="824"/>
                  <a:pt x="1618" y="898"/>
                  <a:pt x="1637" y="966"/>
                </a:cubicBezTo>
                <a:cubicBezTo>
                  <a:pt x="1637" y="984"/>
                  <a:pt x="1643" y="1003"/>
                  <a:pt x="1649" y="1015"/>
                </a:cubicBezTo>
                <a:cubicBezTo>
                  <a:pt x="1637" y="1089"/>
                  <a:pt x="1631" y="1169"/>
                  <a:pt x="1631" y="1243"/>
                </a:cubicBezTo>
                <a:cubicBezTo>
                  <a:pt x="1631" y="1717"/>
                  <a:pt x="1865" y="2129"/>
                  <a:pt x="2215" y="2344"/>
                </a:cubicBezTo>
                <a:lnTo>
                  <a:pt x="2215" y="2664"/>
                </a:lnTo>
                <a:cubicBezTo>
                  <a:pt x="2104" y="2670"/>
                  <a:pt x="2000" y="2682"/>
                  <a:pt x="1901" y="2695"/>
                </a:cubicBezTo>
                <a:cubicBezTo>
                  <a:pt x="973" y="2818"/>
                  <a:pt x="640" y="3199"/>
                  <a:pt x="548" y="3685"/>
                </a:cubicBezTo>
                <a:cubicBezTo>
                  <a:pt x="517" y="3685"/>
                  <a:pt x="493" y="3697"/>
                  <a:pt x="468" y="3716"/>
                </a:cubicBezTo>
                <a:cubicBezTo>
                  <a:pt x="443" y="3741"/>
                  <a:pt x="425" y="3777"/>
                  <a:pt x="425" y="3814"/>
                </a:cubicBezTo>
                <a:lnTo>
                  <a:pt x="425" y="4380"/>
                </a:lnTo>
                <a:cubicBezTo>
                  <a:pt x="179" y="4442"/>
                  <a:pt x="1" y="4688"/>
                  <a:pt x="1" y="4989"/>
                </a:cubicBezTo>
                <a:cubicBezTo>
                  <a:pt x="1" y="5291"/>
                  <a:pt x="179" y="5537"/>
                  <a:pt x="425" y="5598"/>
                </a:cubicBezTo>
                <a:lnTo>
                  <a:pt x="425" y="6946"/>
                </a:lnTo>
                <a:cubicBezTo>
                  <a:pt x="425" y="7007"/>
                  <a:pt x="468" y="7063"/>
                  <a:pt x="530" y="7075"/>
                </a:cubicBezTo>
                <a:lnTo>
                  <a:pt x="2474" y="7395"/>
                </a:lnTo>
                <a:lnTo>
                  <a:pt x="3009" y="7395"/>
                </a:lnTo>
                <a:lnTo>
                  <a:pt x="4953" y="7075"/>
                </a:lnTo>
                <a:cubicBezTo>
                  <a:pt x="5014" y="7063"/>
                  <a:pt x="5057" y="7007"/>
                  <a:pt x="5057" y="6946"/>
                </a:cubicBezTo>
                <a:lnTo>
                  <a:pt x="5057" y="5598"/>
                </a:lnTo>
                <a:cubicBezTo>
                  <a:pt x="5304" y="5537"/>
                  <a:pt x="5482" y="5291"/>
                  <a:pt x="5482" y="4989"/>
                </a:cubicBezTo>
                <a:cubicBezTo>
                  <a:pt x="5482" y="4688"/>
                  <a:pt x="5304" y="4442"/>
                  <a:pt x="5057" y="4380"/>
                </a:cubicBezTo>
                <a:lnTo>
                  <a:pt x="5057" y="3814"/>
                </a:lnTo>
                <a:cubicBezTo>
                  <a:pt x="5057" y="3777"/>
                  <a:pt x="5045" y="3741"/>
                  <a:pt x="5014" y="3716"/>
                </a:cubicBezTo>
                <a:cubicBezTo>
                  <a:pt x="4990" y="3697"/>
                  <a:pt x="4965" y="3685"/>
                  <a:pt x="4941" y="3685"/>
                </a:cubicBezTo>
                <a:cubicBezTo>
                  <a:pt x="4842" y="3199"/>
                  <a:pt x="4516" y="2818"/>
                  <a:pt x="3581" y="2695"/>
                </a:cubicBezTo>
                <a:cubicBezTo>
                  <a:pt x="3483" y="2682"/>
                  <a:pt x="3378" y="2670"/>
                  <a:pt x="3267" y="2664"/>
                </a:cubicBezTo>
                <a:lnTo>
                  <a:pt x="3267" y="2338"/>
                </a:lnTo>
                <a:cubicBezTo>
                  <a:pt x="3618" y="2129"/>
                  <a:pt x="3858" y="1717"/>
                  <a:pt x="3858" y="1243"/>
                </a:cubicBezTo>
                <a:cubicBezTo>
                  <a:pt x="3858" y="1169"/>
                  <a:pt x="3846" y="1089"/>
                  <a:pt x="3833" y="1015"/>
                </a:cubicBezTo>
                <a:cubicBezTo>
                  <a:pt x="3839" y="1003"/>
                  <a:pt x="3846" y="984"/>
                  <a:pt x="3846" y="966"/>
                </a:cubicBezTo>
                <a:cubicBezTo>
                  <a:pt x="3864" y="898"/>
                  <a:pt x="3852" y="824"/>
                  <a:pt x="3815" y="769"/>
                </a:cubicBezTo>
                <a:cubicBezTo>
                  <a:pt x="3796" y="738"/>
                  <a:pt x="3772" y="720"/>
                  <a:pt x="3741" y="701"/>
                </a:cubicBezTo>
                <a:cubicBezTo>
                  <a:pt x="3563" y="283"/>
                  <a:pt x="3181" y="0"/>
                  <a:pt x="2744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43"/>
          </a:p>
        </p:txBody>
      </p:sp>
      <p:sp>
        <p:nvSpPr>
          <p:cNvPr id="1391" name="Google Shape;1391;p74"/>
          <p:cNvSpPr txBox="1"/>
          <p:nvPr/>
        </p:nvSpPr>
        <p:spPr>
          <a:xfrm>
            <a:off x="73850" y="4853768"/>
            <a:ext cx="5064300" cy="3462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700">
                <a:solidFill>
                  <a:schemeClr val="dk2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PORTIFÓLIO PARA UMA EDUCAÇÃO PÚBLICA DE EXCELÊNCIA    |  </a:t>
            </a:r>
            <a:r>
              <a:rPr lang="pt-BR" sz="7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pt-BR" sz="700">
                <a:solidFill>
                  <a:schemeClr val="dk2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rPr>
              <a:t> SESI</a:t>
            </a:r>
            <a:endParaRPr sz="700">
              <a:solidFill>
                <a:schemeClr val="dk2"/>
              </a:solidFill>
              <a:latin typeface="Montserrat ExtraBold"/>
              <a:ea typeface="Montserrat ExtraBold"/>
              <a:cs typeface="Montserrat ExtraBold"/>
              <a:sym typeface="Montserrat ExtraBold"/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Ficha EJA amarelo_2_execução 1">
  <p:cSld name="CUSTOM_3_1_1_1_2">
    <p:spTree>
      <p:nvGrpSpPr>
        <p:cNvPr id="1" name="Shape 13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3" name="Google Shape;1393;p75"/>
          <p:cNvSpPr/>
          <p:nvPr/>
        </p:nvSpPr>
        <p:spPr>
          <a:xfrm>
            <a:off x="143600" y="379875"/>
            <a:ext cx="8860200" cy="4377600"/>
          </a:xfrm>
          <a:prstGeom prst="roundRect">
            <a:avLst>
              <a:gd name="adj" fmla="val 2594"/>
            </a:avLst>
          </a:prstGeom>
          <a:noFill/>
          <a:ln w="9525" cap="flat" cmpd="sng">
            <a:solidFill>
              <a:srgbClr val="FFB93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43"/>
          </a:p>
        </p:txBody>
      </p:sp>
      <p:sp>
        <p:nvSpPr>
          <p:cNvPr id="1394" name="Google Shape;1394;p75"/>
          <p:cNvSpPr/>
          <p:nvPr/>
        </p:nvSpPr>
        <p:spPr>
          <a:xfrm>
            <a:off x="306800" y="139575"/>
            <a:ext cx="883800" cy="240300"/>
          </a:xfrm>
          <a:prstGeom prst="roundRect">
            <a:avLst>
              <a:gd name="adj" fmla="val 16667"/>
            </a:avLst>
          </a:prstGeom>
          <a:solidFill>
            <a:srgbClr val="FFE599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8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Escopo </a:t>
            </a:r>
            <a:endParaRPr sz="8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395" name="Google Shape;1395;p75"/>
          <p:cNvSpPr/>
          <p:nvPr/>
        </p:nvSpPr>
        <p:spPr>
          <a:xfrm>
            <a:off x="2275925" y="139575"/>
            <a:ext cx="919500" cy="240300"/>
          </a:xfrm>
          <a:prstGeom prst="roundRect">
            <a:avLst>
              <a:gd name="adj" fmla="val 16667"/>
            </a:avLst>
          </a:prstGeom>
          <a:solidFill>
            <a:srgbClr val="FFE59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800">
                <a:solidFill>
                  <a:schemeClr val="dk2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Governança</a:t>
            </a:r>
            <a:endParaRPr sz="800">
              <a:solidFill>
                <a:schemeClr val="dk2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sp>
        <p:nvSpPr>
          <p:cNvPr id="1396" name="Google Shape;1396;p75"/>
          <p:cNvSpPr/>
          <p:nvPr/>
        </p:nvSpPr>
        <p:spPr>
          <a:xfrm>
            <a:off x="1254800" y="139575"/>
            <a:ext cx="969000" cy="240300"/>
          </a:xfrm>
          <a:prstGeom prst="roundRect">
            <a:avLst>
              <a:gd name="adj" fmla="val 16667"/>
            </a:avLst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800" b="1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Execução</a:t>
            </a:r>
            <a:endParaRPr sz="800" b="1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397" name="Google Shape;1397;p75"/>
          <p:cNvSpPr/>
          <p:nvPr/>
        </p:nvSpPr>
        <p:spPr>
          <a:xfrm>
            <a:off x="143475" y="359475"/>
            <a:ext cx="8860200" cy="431100"/>
          </a:xfrm>
          <a:prstGeom prst="roundRect">
            <a:avLst>
              <a:gd name="adj" fmla="val 16667"/>
            </a:avLst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43"/>
          </a:p>
        </p:txBody>
      </p:sp>
      <p:sp>
        <p:nvSpPr>
          <p:cNvPr id="1398" name="Google Shape;1398;p75"/>
          <p:cNvSpPr txBox="1">
            <a:spLocks noGrp="1"/>
          </p:cNvSpPr>
          <p:nvPr>
            <p:ph type="sldNum" idx="12"/>
          </p:nvPr>
        </p:nvSpPr>
        <p:spPr>
          <a:xfrm>
            <a:off x="8321300" y="4818525"/>
            <a:ext cx="558000" cy="292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rtl="0">
              <a:buNone/>
              <a:defRPr sz="600">
                <a:latin typeface="Montserrat ExtraBold"/>
                <a:ea typeface="Montserrat ExtraBold"/>
                <a:cs typeface="Montserrat ExtraBold"/>
                <a:sym typeface="Montserrat ExtraBold"/>
              </a:defRPr>
            </a:lvl1pPr>
            <a:lvl2pPr lvl="1" rtl="0">
              <a:buNone/>
              <a:defRPr sz="600">
                <a:latin typeface="Montserrat ExtraBold"/>
                <a:ea typeface="Montserrat ExtraBold"/>
                <a:cs typeface="Montserrat ExtraBold"/>
                <a:sym typeface="Montserrat ExtraBold"/>
              </a:defRPr>
            </a:lvl2pPr>
            <a:lvl3pPr lvl="2" rtl="0">
              <a:buNone/>
              <a:defRPr sz="600">
                <a:latin typeface="Montserrat ExtraBold"/>
                <a:ea typeface="Montserrat ExtraBold"/>
                <a:cs typeface="Montserrat ExtraBold"/>
                <a:sym typeface="Montserrat ExtraBold"/>
              </a:defRPr>
            </a:lvl3pPr>
            <a:lvl4pPr lvl="3" rtl="0">
              <a:buNone/>
              <a:defRPr sz="600">
                <a:latin typeface="Montserrat ExtraBold"/>
                <a:ea typeface="Montserrat ExtraBold"/>
                <a:cs typeface="Montserrat ExtraBold"/>
                <a:sym typeface="Montserrat ExtraBold"/>
              </a:defRPr>
            </a:lvl4pPr>
            <a:lvl5pPr lvl="4" rtl="0">
              <a:buNone/>
              <a:defRPr sz="600">
                <a:latin typeface="Montserrat ExtraBold"/>
                <a:ea typeface="Montserrat ExtraBold"/>
                <a:cs typeface="Montserrat ExtraBold"/>
                <a:sym typeface="Montserrat ExtraBold"/>
              </a:defRPr>
            </a:lvl5pPr>
            <a:lvl6pPr lvl="5" rtl="0">
              <a:buNone/>
              <a:defRPr sz="600">
                <a:latin typeface="Montserrat ExtraBold"/>
                <a:ea typeface="Montserrat ExtraBold"/>
                <a:cs typeface="Montserrat ExtraBold"/>
                <a:sym typeface="Montserrat ExtraBold"/>
              </a:defRPr>
            </a:lvl6pPr>
            <a:lvl7pPr lvl="6" rtl="0">
              <a:buNone/>
              <a:defRPr sz="600">
                <a:latin typeface="Montserrat ExtraBold"/>
                <a:ea typeface="Montserrat ExtraBold"/>
                <a:cs typeface="Montserrat ExtraBold"/>
                <a:sym typeface="Montserrat ExtraBold"/>
              </a:defRPr>
            </a:lvl7pPr>
            <a:lvl8pPr lvl="7" rtl="0">
              <a:buNone/>
              <a:defRPr sz="600">
                <a:latin typeface="Montserrat ExtraBold"/>
                <a:ea typeface="Montserrat ExtraBold"/>
                <a:cs typeface="Montserrat ExtraBold"/>
                <a:sym typeface="Montserrat ExtraBold"/>
              </a:defRPr>
            </a:lvl8pPr>
            <a:lvl9pPr lvl="8" rtl="0">
              <a:buNone/>
              <a:defRPr sz="600">
                <a:latin typeface="Montserrat ExtraBold"/>
                <a:ea typeface="Montserrat ExtraBold"/>
                <a:cs typeface="Montserrat ExtraBold"/>
                <a:sym typeface="Montserrat ExtraBold"/>
              </a:defRPr>
            </a:lvl9pPr>
          </a:lstStyle>
          <a:p>
            <a:fld id="{00000000-1234-1234-1234-123412341234}" type="slidenum">
              <a:rPr lang="pt-BR" smtClean="0"/>
              <a:pPr/>
              <a:t>‹nº›</a:t>
            </a:fld>
            <a:endParaRPr lang="pt-BR"/>
          </a:p>
        </p:txBody>
      </p:sp>
      <p:cxnSp>
        <p:nvCxnSpPr>
          <p:cNvPr id="1399" name="Google Shape;1399;p75"/>
          <p:cNvCxnSpPr/>
          <p:nvPr/>
        </p:nvCxnSpPr>
        <p:spPr>
          <a:xfrm rot="10800000" flipH="1">
            <a:off x="127427" y="4853783"/>
            <a:ext cx="8751900" cy="63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400" name="Google Shape;1400;p75"/>
          <p:cNvSpPr/>
          <p:nvPr/>
        </p:nvSpPr>
        <p:spPr>
          <a:xfrm>
            <a:off x="228750" y="435552"/>
            <a:ext cx="198818" cy="268217"/>
          </a:xfrm>
          <a:custGeom>
            <a:avLst/>
            <a:gdLst/>
            <a:ahLst/>
            <a:cxnLst/>
            <a:rect l="l" t="t" r="r" b="b"/>
            <a:pathLst>
              <a:path w="5482" h="7395" extrusionOk="0">
                <a:moveTo>
                  <a:pt x="2744" y="258"/>
                </a:moveTo>
                <a:cubicBezTo>
                  <a:pt x="3015" y="258"/>
                  <a:pt x="3255" y="406"/>
                  <a:pt x="3415" y="628"/>
                </a:cubicBezTo>
                <a:lnTo>
                  <a:pt x="3304" y="628"/>
                </a:lnTo>
                <a:cubicBezTo>
                  <a:pt x="3175" y="628"/>
                  <a:pt x="3033" y="646"/>
                  <a:pt x="2941" y="665"/>
                </a:cubicBezTo>
                <a:cubicBezTo>
                  <a:pt x="2886" y="671"/>
                  <a:pt x="2837" y="701"/>
                  <a:pt x="2800" y="745"/>
                </a:cubicBezTo>
                <a:lnTo>
                  <a:pt x="2683" y="745"/>
                </a:lnTo>
                <a:cubicBezTo>
                  <a:pt x="2646" y="701"/>
                  <a:pt x="2597" y="671"/>
                  <a:pt x="2541" y="665"/>
                </a:cubicBezTo>
                <a:cubicBezTo>
                  <a:pt x="2449" y="646"/>
                  <a:pt x="2308" y="628"/>
                  <a:pt x="2178" y="628"/>
                </a:cubicBezTo>
                <a:lnTo>
                  <a:pt x="2074" y="628"/>
                </a:lnTo>
                <a:cubicBezTo>
                  <a:pt x="2228" y="406"/>
                  <a:pt x="2467" y="258"/>
                  <a:pt x="2744" y="258"/>
                </a:cubicBezTo>
                <a:close/>
                <a:moveTo>
                  <a:pt x="2178" y="880"/>
                </a:moveTo>
                <a:cubicBezTo>
                  <a:pt x="2289" y="880"/>
                  <a:pt x="2406" y="898"/>
                  <a:pt x="2492" y="917"/>
                </a:cubicBezTo>
                <a:cubicBezTo>
                  <a:pt x="2480" y="1003"/>
                  <a:pt x="2455" y="1083"/>
                  <a:pt x="2437" y="1126"/>
                </a:cubicBezTo>
                <a:cubicBezTo>
                  <a:pt x="2358" y="1141"/>
                  <a:pt x="2224" y="1158"/>
                  <a:pt x="2119" y="1158"/>
                </a:cubicBezTo>
                <a:cubicBezTo>
                  <a:pt x="2052" y="1158"/>
                  <a:pt x="1997" y="1151"/>
                  <a:pt x="1975" y="1132"/>
                </a:cubicBezTo>
                <a:cubicBezTo>
                  <a:pt x="1951" y="1101"/>
                  <a:pt x="1932" y="1058"/>
                  <a:pt x="1914" y="1003"/>
                </a:cubicBezTo>
                <a:cubicBezTo>
                  <a:pt x="1901" y="972"/>
                  <a:pt x="1889" y="941"/>
                  <a:pt x="1883" y="911"/>
                </a:cubicBezTo>
                <a:cubicBezTo>
                  <a:pt x="1901" y="911"/>
                  <a:pt x="1920" y="904"/>
                  <a:pt x="1938" y="904"/>
                </a:cubicBezTo>
                <a:cubicBezTo>
                  <a:pt x="2012" y="892"/>
                  <a:pt x="2098" y="880"/>
                  <a:pt x="2178" y="880"/>
                </a:cubicBezTo>
                <a:close/>
                <a:moveTo>
                  <a:pt x="3304" y="880"/>
                </a:moveTo>
                <a:cubicBezTo>
                  <a:pt x="3384" y="880"/>
                  <a:pt x="3476" y="892"/>
                  <a:pt x="3544" y="904"/>
                </a:cubicBezTo>
                <a:cubicBezTo>
                  <a:pt x="3563" y="904"/>
                  <a:pt x="3581" y="904"/>
                  <a:pt x="3599" y="911"/>
                </a:cubicBezTo>
                <a:cubicBezTo>
                  <a:pt x="3593" y="941"/>
                  <a:pt x="3581" y="972"/>
                  <a:pt x="3575" y="1003"/>
                </a:cubicBezTo>
                <a:cubicBezTo>
                  <a:pt x="3556" y="1058"/>
                  <a:pt x="3532" y="1101"/>
                  <a:pt x="3507" y="1132"/>
                </a:cubicBezTo>
                <a:cubicBezTo>
                  <a:pt x="3486" y="1151"/>
                  <a:pt x="3430" y="1158"/>
                  <a:pt x="3364" y="1158"/>
                </a:cubicBezTo>
                <a:cubicBezTo>
                  <a:pt x="3259" y="1158"/>
                  <a:pt x="3125" y="1141"/>
                  <a:pt x="3046" y="1126"/>
                </a:cubicBezTo>
                <a:cubicBezTo>
                  <a:pt x="3027" y="1083"/>
                  <a:pt x="3003" y="1003"/>
                  <a:pt x="2990" y="917"/>
                </a:cubicBezTo>
                <a:cubicBezTo>
                  <a:pt x="3077" y="898"/>
                  <a:pt x="3193" y="880"/>
                  <a:pt x="3304" y="880"/>
                </a:cubicBezTo>
                <a:close/>
                <a:moveTo>
                  <a:pt x="2744" y="997"/>
                </a:moveTo>
                <a:cubicBezTo>
                  <a:pt x="2769" y="1126"/>
                  <a:pt x="2824" y="1292"/>
                  <a:pt x="2892" y="1341"/>
                </a:cubicBezTo>
                <a:cubicBezTo>
                  <a:pt x="2917" y="1354"/>
                  <a:pt x="3132" y="1415"/>
                  <a:pt x="3347" y="1415"/>
                </a:cubicBezTo>
                <a:cubicBezTo>
                  <a:pt x="3433" y="1415"/>
                  <a:pt x="3519" y="1403"/>
                  <a:pt x="3593" y="1378"/>
                </a:cubicBezTo>
                <a:lnTo>
                  <a:pt x="3593" y="1378"/>
                </a:lnTo>
                <a:cubicBezTo>
                  <a:pt x="3538" y="1858"/>
                  <a:pt x="3175" y="2233"/>
                  <a:pt x="2744" y="2233"/>
                </a:cubicBezTo>
                <a:cubicBezTo>
                  <a:pt x="2308" y="2233"/>
                  <a:pt x="1951" y="1858"/>
                  <a:pt x="1895" y="1378"/>
                </a:cubicBezTo>
                <a:lnTo>
                  <a:pt x="1895" y="1378"/>
                </a:lnTo>
                <a:cubicBezTo>
                  <a:pt x="1963" y="1403"/>
                  <a:pt x="2049" y="1415"/>
                  <a:pt x="2135" y="1415"/>
                </a:cubicBezTo>
                <a:cubicBezTo>
                  <a:pt x="2351" y="1415"/>
                  <a:pt x="2566" y="1354"/>
                  <a:pt x="2591" y="1341"/>
                </a:cubicBezTo>
                <a:cubicBezTo>
                  <a:pt x="2664" y="1292"/>
                  <a:pt x="2714" y="1126"/>
                  <a:pt x="2738" y="997"/>
                </a:cubicBezTo>
                <a:close/>
                <a:moveTo>
                  <a:pt x="3015" y="2455"/>
                </a:moveTo>
                <a:lnTo>
                  <a:pt x="3015" y="2738"/>
                </a:lnTo>
                <a:cubicBezTo>
                  <a:pt x="2892" y="2873"/>
                  <a:pt x="2806" y="2996"/>
                  <a:pt x="2750" y="3095"/>
                </a:cubicBezTo>
                <a:cubicBezTo>
                  <a:pt x="2689" y="2990"/>
                  <a:pt x="2603" y="2867"/>
                  <a:pt x="2474" y="2719"/>
                </a:cubicBezTo>
                <a:lnTo>
                  <a:pt x="2474" y="2455"/>
                </a:lnTo>
                <a:cubicBezTo>
                  <a:pt x="2560" y="2479"/>
                  <a:pt x="2646" y="2492"/>
                  <a:pt x="2744" y="2492"/>
                </a:cubicBezTo>
                <a:cubicBezTo>
                  <a:pt x="2837" y="2492"/>
                  <a:pt x="2929" y="2479"/>
                  <a:pt x="3015" y="2455"/>
                </a:cubicBezTo>
                <a:close/>
                <a:moveTo>
                  <a:pt x="3193" y="2916"/>
                </a:moveTo>
                <a:cubicBezTo>
                  <a:pt x="3224" y="2916"/>
                  <a:pt x="3249" y="2922"/>
                  <a:pt x="3280" y="2922"/>
                </a:cubicBezTo>
                <a:cubicBezTo>
                  <a:pt x="3187" y="3107"/>
                  <a:pt x="3058" y="3353"/>
                  <a:pt x="2972" y="3519"/>
                </a:cubicBezTo>
                <a:lnTo>
                  <a:pt x="2886" y="3402"/>
                </a:lnTo>
                <a:cubicBezTo>
                  <a:pt x="2910" y="3335"/>
                  <a:pt x="2978" y="3168"/>
                  <a:pt x="3193" y="2916"/>
                </a:cubicBezTo>
                <a:close/>
                <a:moveTo>
                  <a:pt x="2301" y="2916"/>
                </a:moveTo>
                <a:cubicBezTo>
                  <a:pt x="2529" y="3175"/>
                  <a:pt x="2597" y="3341"/>
                  <a:pt x="2615" y="3408"/>
                </a:cubicBezTo>
                <a:lnTo>
                  <a:pt x="2529" y="3525"/>
                </a:lnTo>
                <a:cubicBezTo>
                  <a:pt x="2443" y="3353"/>
                  <a:pt x="2314" y="3107"/>
                  <a:pt x="2221" y="2922"/>
                </a:cubicBezTo>
                <a:cubicBezTo>
                  <a:pt x="2246" y="2916"/>
                  <a:pt x="2277" y="2916"/>
                  <a:pt x="2301" y="2916"/>
                </a:cubicBezTo>
                <a:close/>
                <a:moveTo>
                  <a:pt x="3550" y="2947"/>
                </a:moveTo>
                <a:cubicBezTo>
                  <a:pt x="4319" y="3052"/>
                  <a:pt x="4602" y="3322"/>
                  <a:pt x="4688" y="3722"/>
                </a:cubicBezTo>
                <a:lnTo>
                  <a:pt x="2978" y="4005"/>
                </a:lnTo>
                <a:lnTo>
                  <a:pt x="2504" y="4005"/>
                </a:lnTo>
                <a:lnTo>
                  <a:pt x="794" y="3722"/>
                </a:lnTo>
                <a:cubicBezTo>
                  <a:pt x="880" y="3322"/>
                  <a:pt x="1163" y="3052"/>
                  <a:pt x="1932" y="2947"/>
                </a:cubicBezTo>
                <a:lnTo>
                  <a:pt x="1951" y="2947"/>
                </a:lnTo>
                <a:cubicBezTo>
                  <a:pt x="2086" y="3236"/>
                  <a:pt x="2387" y="3802"/>
                  <a:pt x="2400" y="3827"/>
                </a:cubicBezTo>
                <a:cubicBezTo>
                  <a:pt x="2424" y="3870"/>
                  <a:pt x="2461" y="3894"/>
                  <a:pt x="2504" y="3894"/>
                </a:cubicBezTo>
                <a:lnTo>
                  <a:pt x="2517" y="3894"/>
                </a:lnTo>
                <a:cubicBezTo>
                  <a:pt x="2554" y="3894"/>
                  <a:pt x="2597" y="3876"/>
                  <a:pt x="2621" y="3845"/>
                </a:cubicBezTo>
                <a:lnTo>
                  <a:pt x="2750" y="3654"/>
                </a:lnTo>
                <a:lnTo>
                  <a:pt x="2886" y="3839"/>
                </a:lnTo>
                <a:cubicBezTo>
                  <a:pt x="2910" y="3870"/>
                  <a:pt x="2947" y="3894"/>
                  <a:pt x="2990" y="3894"/>
                </a:cubicBezTo>
                <a:lnTo>
                  <a:pt x="2997" y="3894"/>
                </a:lnTo>
                <a:cubicBezTo>
                  <a:pt x="3040" y="3888"/>
                  <a:pt x="3083" y="3864"/>
                  <a:pt x="3101" y="3827"/>
                </a:cubicBezTo>
                <a:cubicBezTo>
                  <a:pt x="3113" y="3796"/>
                  <a:pt x="3415" y="3242"/>
                  <a:pt x="3550" y="2947"/>
                </a:cubicBezTo>
                <a:close/>
                <a:moveTo>
                  <a:pt x="554" y="4620"/>
                </a:moveTo>
                <a:cubicBezTo>
                  <a:pt x="597" y="4626"/>
                  <a:pt x="640" y="4645"/>
                  <a:pt x="683" y="4676"/>
                </a:cubicBezTo>
                <a:cubicBezTo>
                  <a:pt x="763" y="4737"/>
                  <a:pt x="819" y="4854"/>
                  <a:pt x="819" y="4989"/>
                </a:cubicBezTo>
                <a:cubicBezTo>
                  <a:pt x="819" y="5088"/>
                  <a:pt x="782" y="5180"/>
                  <a:pt x="733" y="5248"/>
                </a:cubicBezTo>
                <a:cubicBezTo>
                  <a:pt x="720" y="5266"/>
                  <a:pt x="702" y="5285"/>
                  <a:pt x="683" y="5303"/>
                </a:cubicBezTo>
                <a:cubicBezTo>
                  <a:pt x="640" y="5334"/>
                  <a:pt x="597" y="5352"/>
                  <a:pt x="554" y="5359"/>
                </a:cubicBezTo>
                <a:lnTo>
                  <a:pt x="536" y="5359"/>
                </a:lnTo>
                <a:cubicBezTo>
                  <a:pt x="499" y="5359"/>
                  <a:pt x="456" y="5346"/>
                  <a:pt x="425" y="5328"/>
                </a:cubicBezTo>
                <a:cubicBezTo>
                  <a:pt x="327" y="5272"/>
                  <a:pt x="259" y="5137"/>
                  <a:pt x="259" y="4989"/>
                </a:cubicBezTo>
                <a:cubicBezTo>
                  <a:pt x="259" y="4836"/>
                  <a:pt x="327" y="4706"/>
                  <a:pt x="425" y="4651"/>
                </a:cubicBezTo>
                <a:cubicBezTo>
                  <a:pt x="456" y="4633"/>
                  <a:pt x="499" y="4620"/>
                  <a:pt x="536" y="4620"/>
                </a:cubicBezTo>
                <a:close/>
                <a:moveTo>
                  <a:pt x="4947" y="4620"/>
                </a:moveTo>
                <a:cubicBezTo>
                  <a:pt x="4990" y="4620"/>
                  <a:pt x="5027" y="4633"/>
                  <a:pt x="5057" y="4651"/>
                </a:cubicBezTo>
                <a:cubicBezTo>
                  <a:pt x="5156" y="4706"/>
                  <a:pt x="5230" y="4836"/>
                  <a:pt x="5230" y="4989"/>
                </a:cubicBezTo>
                <a:cubicBezTo>
                  <a:pt x="5230" y="5137"/>
                  <a:pt x="5156" y="5272"/>
                  <a:pt x="5057" y="5328"/>
                </a:cubicBezTo>
                <a:cubicBezTo>
                  <a:pt x="5027" y="5346"/>
                  <a:pt x="4990" y="5359"/>
                  <a:pt x="4947" y="5359"/>
                </a:cubicBezTo>
                <a:lnTo>
                  <a:pt x="4928" y="5359"/>
                </a:lnTo>
                <a:cubicBezTo>
                  <a:pt x="4885" y="5352"/>
                  <a:pt x="4842" y="5334"/>
                  <a:pt x="4805" y="5303"/>
                </a:cubicBezTo>
                <a:cubicBezTo>
                  <a:pt x="4781" y="5285"/>
                  <a:pt x="4762" y="5266"/>
                  <a:pt x="4750" y="5248"/>
                </a:cubicBezTo>
                <a:cubicBezTo>
                  <a:pt x="4701" y="5180"/>
                  <a:pt x="4670" y="5088"/>
                  <a:pt x="4670" y="4989"/>
                </a:cubicBezTo>
                <a:cubicBezTo>
                  <a:pt x="4670" y="4854"/>
                  <a:pt x="4719" y="4737"/>
                  <a:pt x="4805" y="4676"/>
                </a:cubicBezTo>
                <a:cubicBezTo>
                  <a:pt x="4842" y="4645"/>
                  <a:pt x="4885" y="4626"/>
                  <a:pt x="4928" y="4620"/>
                </a:cubicBezTo>
                <a:close/>
                <a:moveTo>
                  <a:pt x="683" y="3962"/>
                </a:moveTo>
                <a:lnTo>
                  <a:pt x="770" y="3980"/>
                </a:lnTo>
                <a:lnTo>
                  <a:pt x="1366" y="4079"/>
                </a:lnTo>
                <a:lnTo>
                  <a:pt x="1582" y="4110"/>
                </a:lnTo>
                <a:lnTo>
                  <a:pt x="2369" y="4239"/>
                </a:lnTo>
                <a:lnTo>
                  <a:pt x="2369" y="4989"/>
                </a:lnTo>
                <a:lnTo>
                  <a:pt x="2369" y="5248"/>
                </a:lnTo>
                <a:lnTo>
                  <a:pt x="2369" y="7118"/>
                </a:lnTo>
                <a:lnTo>
                  <a:pt x="683" y="6841"/>
                </a:lnTo>
                <a:lnTo>
                  <a:pt x="683" y="5592"/>
                </a:lnTo>
                <a:cubicBezTo>
                  <a:pt x="831" y="5537"/>
                  <a:pt x="960" y="5414"/>
                  <a:pt x="1022" y="5248"/>
                </a:cubicBezTo>
                <a:cubicBezTo>
                  <a:pt x="1053" y="5168"/>
                  <a:pt x="1071" y="5082"/>
                  <a:pt x="1071" y="4989"/>
                </a:cubicBezTo>
                <a:cubicBezTo>
                  <a:pt x="1071" y="4749"/>
                  <a:pt x="954" y="4540"/>
                  <a:pt x="782" y="4436"/>
                </a:cubicBezTo>
                <a:cubicBezTo>
                  <a:pt x="751" y="4417"/>
                  <a:pt x="714" y="4399"/>
                  <a:pt x="683" y="4387"/>
                </a:cubicBezTo>
                <a:lnTo>
                  <a:pt x="683" y="3962"/>
                </a:lnTo>
                <a:close/>
                <a:moveTo>
                  <a:pt x="4805" y="3962"/>
                </a:moveTo>
                <a:lnTo>
                  <a:pt x="4805" y="4387"/>
                </a:lnTo>
                <a:cubicBezTo>
                  <a:pt x="4768" y="4399"/>
                  <a:pt x="4731" y="4417"/>
                  <a:pt x="4701" y="4436"/>
                </a:cubicBezTo>
                <a:cubicBezTo>
                  <a:pt x="4528" y="4540"/>
                  <a:pt x="4411" y="4749"/>
                  <a:pt x="4411" y="4989"/>
                </a:cubicBezTo>
                <a:cubicBezTo>
                  <a:pt x="4411" y="5082"/>
                  <a:pt x="4430" y="5168"/>
                  <a:pt x="4461" y="5248"/>
                </a:cubicBezTo>
                <a:cubicBezTo>
                  <a:pt x="4522" y="5414"/>
                  <a:pt x="4651" y="5537"/>
                  <a:pt x="4805" y="5592"/>
                </a:cubicBezTo>
                <a:lnTo>
                  <a:pt x="4805" y="6841"/>
                </a:lnTo>
                <a:lnTo>
                  <a:pt x="3113" y="7118"/>
                </a:lnTo>
                <a:lnTo>
                  <a:pt x="3113" y="5248"/>
                </a:lnTo>
                <a:lnTo>
                  <a:pt x="3113" y="4989"/>
                </a:lnTo>
                <a:lnTo>
                  <a:pt x="3113" y="4239"/>
                </a:lnTo>
                <a:lnTo>
                  <a:pt x="3784" y="4134"/>
                </a:lnTo>
                <a:lnTo>
                  <a:pt x="4018" y="4091"/>
                </a:lnTo>
                <a:lnTo>
                  <a:pt x="4713" y="3980"/>
                </a:lnTo>
                <a:lnTo>
                  <a:pt x="4805" y="3962"/>
                </a:lnTo>
                <a:close/>
                <a:moveTo>
                  <a:pt x="2861" y="4263"/>
                </a:moveTo>
                <a:lnTo>
                  <a:pt x="2861" y="4989"/>
                </a:lnTo>
                <a:lnTo>
                  <a:pt x="2861" y="5248"/>
                </a:lnTo>
                <a:lnTo>
                  <a:pt x="2861" y="7136"/>
                </a:lnTo>
                <a:lnTo>
                  <a:pt x="2621" y="7136"/>
                </a:lnTo>
                <a:lnTo>
                  <a:pt x="2621" y="5248"/>
                </a:lnTo>
                <a:lnTo>
                  <a:pt x="2621" y="4989"/>
                </a:lnTo>
                <a:lnTo>
                  <a:pt x="2621" y="4263"/>
                </a:lnTo>
                <a:close/>
                <a:moveTo>
                  <a:pt x="2744" y="0"/>
                </a:moveTo>
                <a:cubicBezTo>
                  <a:pt x="2301" y="0"/>
                  <a:pt x="1926" y="283"/>
                  <a:pt x="1742" y="701"/>
                </a:cubicBezTo>
                <a:cubicBezTo>
                  <a:pt x="1717" y="720"/>
                  <a:pt x="1692" y="738"/>
                  <a:pt x="1674" y="769"/>
                </a:cubicBezTo>
                <a:cubicBezTo>
                  <a:pt x="1631" y="824"/>
                  <a:pt x="1618" y="898"/>
                  <a:pt x="1637" y="966"/>
                </a:cubicBezTo>
                <a:cubicBezTo>
                  <a:pt x="1637" y="984"/>
                  <a:pt x="1643" y="1003"/>
                  <a:pt x="1649" y="1015"/>
                </a:cubicBezTo>
                <a:cubicBezTo>
                  <a:pt x="1637" y="1089"/>
                  <a:pt x="1631" y="1169"/>
                  <a:pt x="1631" y="1243"/>
                </a:cubicBezTo>
                <a:cubicBezTo>
                  <a:pt x="1631" y="1717"/>
                  <a:pt x="1865" y="2129"/>
                  <a:pt x="2215" y="2344"/>
                </a:cubicBezTo>
                <a:lnTo>
                  <a:pt x="2215" y="2664"/>
                </a:lnTo>
                <a:cubicBezTo>
                  <a:pt x="2104" y="2670"/>
                  <a:pt x="2000" y="2682"/>
                  <a:pt x="1901" y="2695"/>
                </a:cubicBezTo>
                <a:cubicBezTo>
                  <a:pt x="973" y="2818"/>
                  <a:pt x="640" y="3199"/>
                  <a:pt x="548" y="3685"/>
                </a:cubicBezTo>
                <a:cubicBezTo>
                  <a:pt x="517" y="3685"/>
                  <a:pt x="493" y="3697"/>
                  <a:pt x="468" y="3716"/>
                </a:cubicBezTo>
                <a:cubicBezTo>
                  <a:pt x="443" y="3741"/>
                  <a:pt x="425" y="3777"/>
                  <a:pt x="425" y="3814"/>
                </a:cubicBezTo>
                <a:lnTo>
                  <a:pt x="425" y="4380"/>
                </a:lnTo>
                <a:cubicBezTo>
                  <a:pt x="179" y="4442"/>
                  <a:pt x="1" y="4688"/>
                  <a:pt x="1" y="4989"/>
                </a:cubicBezTo>
                <a:cubicBezTo>
                  <a:pt x="1" y="5291"/>
                  <a:pt x="179" y="5537"/>
                  <a:pt x="425" y="5598"/>
                </a:cubicBezTo>
                <a:lnTo>
                  <a:pt x="425" y="6946"/>
                </a:lnTo>
                <a:cubicBezTo>
                  <a:pt x="425" y="7007"/>
                  <a:pt x="468" y="7063"/>
                  <a:pt x="530" y="7075"/>
                </a:cubicBezTo>
                <a:lnTo>
                  <a:pt x="2474" y="7395"/>
                </a:lnTo>
                <a:lnTo>
                  <a:pt x="3009" y="7395"/>
                </a:lnTo>
                <a:lnTo>
                  <a:pt x="4953" y="7075"/>
                </a:lnTo>
                <a:cubicBezTo>
                  <a:pt x="5014" y="7063"/>
                  <a:pt x="5057" y="7007"/>
                  <a:pt x="5057" y="6946"/>
                </a:cubicBezTo>
                <a:lnTo>
                  <a:pt x="5057" y="5598"/>
                </a:lnTo>
                <a:cubicBezTo>
                  <a:pt x="5304" y="5537"/>
                  <a:pt x="5482" y="5291"/>
                  <a:pt x="5482" y="4989"/>
                </a:cubicBezTo>
                <a:cubicBezTo>
                  <a:pt x="5482" y="4688"/>
                  <a:pt x="5304" y="4442"/>
                  <a:pt x="5057" y="4380"/>
                </a:cubicBezTo>
                <a:lnTo>
                  <a:pt x="5057" y="3814"/>
                </a:lnTo>
                <a:cubicBezTo>
                  <a:pt x="5057" y="3777"/>
                  <a:pt x="5045" y="3741"/>
                  <a:pt x="5014" y="3716"/>
                </a:cubicBezTo>
                <a:cubicBezTo>
                  <a:pt x="4990" y="3697"/>
                  <a:pt x="4965" y="3685"/>
                  <a:pt x="4941" y="3685"/>
                </a:cubicBezTo>
                <a:cubicBezTo>
                  <a:pt x="4842" y="3199"/>
                  <a:pt x="4516" y="2818"/>
                  <a:pt x="3581" y="2695"/>
                </a:cubicBezTo>
                <a:cubicBezTo>
                  <a:pt x="3483" y="2682"/>
                  <a:pt x="3378" y="2670"/>
                  <a:pt x="3267" y="2664"/>
                </a:cubicBezTo>
                <a:lnTo>
                  <a:pt x="3267" y="2338"/>
                </a:lnTo>
                <a:cubicBezTo>
                  <a:pt x="3618" y="2129"/>
                  <a:pt x="3858" y="1717"/>
                  <a:pt x="3858" y="1243"/>
                </a:cubicBezTo>
                <a:cubicBezTo>
                  <a:pt x="3858" y="1169"/>
                  <a:pt x="3846" y="1089"/>
                  <a:pt x="3833" y="1015"/>
                </a:cubicBezTo>
                <a:cubicBezTo>
                  <a:pt x="3839" y="1003"/>
                  <a:pt x="3846" y="984"/>
                  <a:pt x="3846" y="966"/>
                </a:cubicBezTo>
                <a:cubicBezTo>
                  <a:pt x="3864" y="898"/>
                  <a:pt x="3852" y="824"/>
                  <a:pt x="3815" y="769"/>
                </a:cubicBezTo>
                <a:cubicBezTo>
                  <a:pt x="3796" y="738"/>
                  <a:pt x="3772" y="720"/>
                  <a:pt x="3741" y="701"/>
                </a:cubicBezTo>
                <a:cubicBezTo>
                  <a:pt x="3563" y="283"/>
                  <a:pt x="3181" y="0"/>
                  <a:pt x="2744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43"/>
          </a:p>
        </p:txBody>
      </p:sp>
      <p:sp>
        <p:nvSpPr>
          <p:cNvPr id="1401" name="Google Shape;1401;p75"/>
          <p:cNvSpPr txBox="1"/>
          <p:nvPr/>
        </p:nvSpPr>
        <p:spPr>
          <a:xfrm>
            <a:off x="73850" y="4853768"/>
            <a:ext cx="5064300" cy="3462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700">
                <a:solidFill>
                  <a:schemeClr val="dk2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PORTIFÓLIO PARA UMA EDUCAÇÃO PÚBLICA DE EXCELÊNCIA    |  </a:t>
            </a:r>
            <a:r>
              <a:rPr lang="pt-BR" sz="7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pt-BR" sz="700">
                <a:solidFill>
                  <a:schemeClr val="dk2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rPr>
              <a:t> SESI</a:t>
            </a:r>
            <a:endParaRPr sz="700">
              <a:solidFill>
                <a:schemeClr val="dk2"/>
              </a:solidFill>
              <a:latin typeface="Montserrat ExtraBold"/>
              <a:ea typeface="Montserrat ExtraBold"/>
              <a:cs typeface="Montserrat ExtraBold"/>
              <a:sym typeface="Montserrat ExtraBold"/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Ficha EJA amarelo_3_Governança">
  <p:cSld name="CUSTOM_3_1_1_1_1_1">
    <p:spTree>
      <p:nvGrpSpPr>
        <p:cNvPr id="1" name="Shape 14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3" name="Google Shape;1403;p76"/>
          <p:cNvSpPr/>
          <p:nvPr/>
        </p:nvSpPr>
        <p:spPr>
          <a:xfrm>
            <a:off x="143600" y="379875"/>
            <a:ext cx="8860200" cy="4377600"/>
          </a:xfrm>
          <a:prstGeom prst="roundRect">
            <a:avLst>
              <a:gd name="adj" fmla="val 2594"/>
            </a:avLst>
          </a:prstGeom>
          <a:noFill/>
          <a:ln w="9525" cap="flat" cmpd="sng">
            <a:solidFill>
              <a:srgbClr val="FFB93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43"/>
          </a:p>
        </p:txBody>
      </p:sp>
      <p:sp>
        <p:nvSpPr>
          <p:cNvPr id="1404" name="Google Shape;1404;p76"/>
          <p:cNvSpPr/>
          <p:nvPr/>
        </p:nvSpPr>
        <p:spPr>
          <a:xfrm>
            <a:off x="306800" y="139575"/>
            <a:ext cx="883800" cy="240300"/>
          </a:xfrm>
          <a:prstGeom prst="roundRect">
            <a:avLst>
              <a:gd name="adj" fmla="val 16667"/>
            </a:avLst>
          </a:prstGeom>
          <a:solidFill>
            <a:srgbClr val="FFE599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8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Escopo </a:t>
            </a:r>
            <a:endParaRPr sz="8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405" name="Google Shape;1405;p76"/>
          <p:cNvSpPr/>
          <p:nvPr/>
        </p:nvSpPr>
        <p:spPr>
          <a:xfrm>
            <a:off x="2275925" y="139575"/>
            <a:ext cx="919500" cy="240300"/>
          </a:xfrm>
          <a:prstGeom prst="roundRect">
            <a:avLst>
              <a:gd name="adj" fmla="val 16667"/>
            </a:avLst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800" b="1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Governança</a:t>
            </a:r>
            <a:endParaRPr sz="800" b="1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406" name="Google Shape;1406;p76"/>
          <p:cNvSpPr/>
          <p:nvPr/>
        </p:nvSpPr>
        <p:spPr>
          <a:xfrm>
            <a:off x="1254800" y="139575"/>
            <a:ext cx="969000" cy="240300"/>
          </a:xfrm>
          <a:prstGeom prst="roundRect">
            <a:avLst>
              <a:gd name="adj" fmla="val 16667"/>
            </a:avLst>
          </a:prstGeom>
          <a:solidFill>
            <a:srgbClr val="FFE59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800">
                <a:solidFill>
                  <a:schemeClr val="dk2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Execução</a:t>
            </a:r>
            <a:endParaRPr sz="800">
              <a:solidFill>
                <a:schemeClr val="dk2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sp>
        <p:nvSpPr>
          <p:cNvPr id="1407" name="Google Shape;1407;p76"/>
          <p:cNvSpPr/>
          <p:nvPr/>
        </p:nvSpPr>
        <p:spPr>
          <a:xfrm>
            <a:off x="143475" y="359475"/>
            <a:ext cx="8860200" cy="431100"/>
          </a:xfrm>
          <a:prstGeom prst="roundRect">
            <a:avLst>
              <a:gd name="adj" fmla="val 16667"/>
            </a:avLst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43"/>
          </a:p>
        </p:txBody>
      </p:sp>
      <p:sp>
        <p:nvSpPr>
          <p:cNvPr id="1408" name="Google Shape;1408;p76"/>
          <p:cNvSpPr txBox="1">
            <a:spLocks noGrp="1"/>
          </p:cNvSpPr>
          <p:nvPr>
            <p:ph type="sldNum" idx="12"/>
          </p:nvPr>
        </p:nvSpPr>
        <p:spPr>
          <a:xfrm>
            <a:off x="8321300" y="4818525"/>
            <a:ext cx="558000" cy="292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rtl="0">
              <a:buNone/>
              <a:defRPr sz="600">
                <a:latin typeface="Montserrat ExtraBold"/>
                <a:ea typeface="Montserrat ExtraBold"/>
                <a:cs typeface="Montserrat ExtraBold"/>
                <a:sym typeface="Montserrat ExtraBold"/>
              </a:defRPr>
            </a:lvl1pPr>
            <a:lvl2pPr lvl="1" rtl="0">
              <a:buNone/>
              <a:defRPr sz="600">
                <a:latin typeface="Montserrat ExtraBold"/>
                <a:ea typeface="Montserrat ExtraBold"/>
                <a:cs typeface="Montserrat ExtraBold"/>
                <a:sym typeface="Montserrat ExtraBold"/>
              </a:defRPr>
            </a:lvl2pPr>
            <a:lvl3pPr lvl="2" rtl="0">
              <a:buNone/>
              <a:defRPr sz="600">
                <a:latin typeface="Montserrat ExtraBold"/>
                <a:ea typeface="Montserrat ExtraBold"/>
                <a:cs typeface="Montserrat ExtraBold"/>
                <a:sym typeface="Montserrat ExtraBold"/>
              </a:defRPr>
            </a:lvl3pPr>
            <a:lvl4pPr lvl="3" rtl="0">
              <a:buNone/>
              <a:defRPr sz="600">
                <a:latin typeface="Montserrat ExtraBold"/>
                <a:ea typeface="Montserrat ExtraBold"/>
                <a:cs typeface="Montserrat ExtraBold"/>
                <a:sym typeface="Montserrat ExtraBold"/>
              </a:defRPr>
            </a:lvl4pPr>
            <a:lvl5pPr lvl="4" rtl="0">
              <a:buNone/>
              <a:defRPr sz="600">
                <a:latin typeface="Montserrat ExtraBold"/>
                <a:ea typeface="Montserrat ExtraBold"/>
                <a:cs typeface="Montserrat ExtraBold"/>
                <a:sym typeface="Montserrat ExtraBold"/>
              </a:defRPr>
            </a:lvl5pPr>
            <a:lvl6pPr lvl="5" rtl="0">
              <a:buNone/>
              <a:defRPr sz="600">
                <a:latin typeface="Montserrat ExtraBold"/>
                <a:ea typeface="Montserrat ExtraBold"/>
                <a:cs typeface="Montserrat ExtraBold"/>
                <a:sym typeface="Montserrat ExtraBold"/>
              </a:defRPr>
            </a:lvl6pPr>
            <a:lvl7pPr lvl="6" rtl="0">
              <a:buNone/>
              <a:defRPr sz="600">
                <a:latin typeface="Montserrat ExtraBold"/>
                <a:ea typeface="Montserrat ExtraBold"/>
                <a:cs typeface="Montserrat ExtraBold"/>
                <a:sym typeface="Montserrat ExtraBold"/>
              </a:defRPr>
            </a:lvl7pPr>
            <a:lvl8pPr lvl="7" rtl="0">
              <a:buNone/>
              <a:defRPr sz="600">
                <a:latin typeface="Montserrat ExtraBold"/>
                <a:ea typeface="Montserrat ExtraBold"/>
                <a:cs typeface="Montserrat ExtraBold"/>
                <a:sym typeface="Montserrat ExtraBold"/>
              </a:defRPr>
            </a:lvl8pPr>
            <a:lvl9pPr lvl="8" rtl="0">
              <a:buNone/>
              <a:defRPr sz="600">
                <a:latin typeface="Montserrat ExtraBold"/>
                <a:ea typeface="Montserrat ExtraBold"/>
                <a:cs typeface="Montserrat ExtraBold"/>
                <a:sym typeface="Montserrat ExtraBold"/>
              </a:defRPr>
            </a:lvl9pPr>
          </a:lstStyle>
          <a:p>
            <a:fld id="{00000000-1234-1234-1234-123412341234}" type="slidenum">
              <a:rPr lang="pt-BR" smtClean="0"/>
              <a:pPr/>
              <a:t>‹nº›</a:t>
            </a:fld>
            <a:endParaRPr lang="pt-BR"/>
          </a:p>
        </p:txBody>
      </p:sp>
      <p:sp>
        <p:nvSpPr>
          <p:cNvPr id="1409" name="Google Shape;1409;p76"/>
          <p:cNvSpPr txBox="1"/>
          <p:nvPr/>
        </p:nvSpPr>
        <p:spPr>
          <a:xfrm>
            <a:off x="73850" y="4853768"/>
            <a:ext cx="5064300" cy="3462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700">
                <a:solidFill>
                  <a:schemeClr val="dk2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PORTFÓLIO DE PROJETOS ADAPTADOS AO SETOR PÚBLICO    |  </a:t>
            </a:r>
            <a:r>
              <a:rPr lang="pt-BR" sz="7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pt-BR" sz="700">
                <a:solidFill>
                  <a:schemeClr val="dk2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rPr>
              <a:t> SESI</a:t>
            </a:r>
            <a:endParaRPr sz="700">
              <a:solidFill>
                <a:schemeClr val="dk2"/>
              </a:solidFill>
              <a:latin typeface="Montserrat ExtraBold"/>
              <a:ea typeface="Montserrat ExtraBold"/>
              <a:cs typeface="Montserrat ExtraBold"/>
              <a:sym typeface="Montserrat ExtraBold"/>
            </a:endParaRPr>
          </a:p>
        </p:txBody>
      </p:sp>
      <p:cxnSp>
        <p:nvCxnSpPr>
          <p:cNvPr id="1410" name="Google Shape;1410;p76"/>
          <p:cNvCxnSpPr/>
          <p:nvPr/>
        </p:nvCxnSpPr>
        <p:spPr>
          <a:xfrm rot="10800000" flipH="1">
            <a:off x="127427" y="4853783"/>
            <a:ext cx="8751900" cy="63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411" name="Google Shape;1411;p76"/>
          <p:cNvSpPr/>
          <p:nvPr/>
        </p:nvSpPr>
        <p:spPr>
          <a:xfrm>
            <a:off x="228750" y="435552"/>
            <a:ext cx="198818" cy="268217"/>
          </a:xfrm>
          <a:custGeom>
            <a:avLst/>
            <a:gdLst/>
            <a:ahLst/>
            <a:cxnLst/>
            <a:rect l="l" t="t" r="r" b="b"/>
            <a:pathLst>
              <a:path w="5482" h="7395" extrusionOk="0">
                <a:moveTo>
                  <a:pt x="2744" y="258"/>
                </a:moveTo>
                <a:cubicBezTo>
                  <a:pt x="3015" y="258"/>
                  <a:pt x="3255" y="406"/>
                  <a:pt x="3415" y="628"/>
                </a:cubicBezTo>
                <a:lnTo>
                  <a:pt x="3304" y="628"/>
                </a:lnTo>
                <a:cubicBezTo>
                  <a:pt x="3175" y="628"/>
                  <a:pt x="3033" y="646"/>
                  <a:pt x="2941" y="665"/>
                </a:cubicBezTo>
                <a:cubicBezTo>
                  <a:pt x="2886" y="671"/>
                  <a:pt x="2837" y="701"/>
                  <a:pt x="2800" y="745"/>
                </a:cubicBezTo>
                <a:lnTo>
                  <a:pt x="2683" y="745"/>
                </a:lnTo>
                <a:cubicBezTo>
                  <a:pt x="2646" y="701"/>
                  <a:pt x="2597" y="671"/>
                  <a:pt x="2541" y="665"/>
                </a:cubicBezTo>
                <a:cubicBezTo>
                  <a:pt x="2449" y="646"/>
                  <a:pt x="2308" y="628"/>
                  <a:pt x="2178" y="628"/>
                </a:cubicBezTo>
                <a:lnTo>
                  <a:pt x="2074" y="628"/>
                </a:lnTo>
                <a:cubicBezTo>
                  <a:pt x="2228" y="406"/>
                  <a:pt x="2467" y="258"/>
                  <a:pt x="2744" y="258"/>
                </a:cubicBezTo>
                <a:close/>
                <a:moveTo>
                  <a:pt x="2178" y="880"/>
                </a:moveTo>
                <a:cubicBezTo>
                  <a:pt x="2289" y="880"/>
                  <a:pt x="2406" y="898"/>
                  <a:pt x="2492" y="917"/>
                </a:cubicBezTo>
                <a:cubicBezTo>
                  <a:pt x="2480" y="1003"/>
                  <a:pt x="2455" y="1083"/>
                  <a:pt x="2437" y="1126"/>
                </a:cubicBezTo>
                <a:cubicBezTo>
                  <a:pt x="2358" y="1141"/>
                  <a:pt x="2224" y="1158"/>
                  <a:pt x="2119" y="1158"/>
                </a:cubicBezTo>
                <a:cubicBezTo>
                  <a:pt x="2052" y="1158"/>
                  <a:pt x="1997" y="1151"/>
                  <a:pt x="1975" y="1132"/>
                </a:cubicBezTo>
                <a:cubicBezTo>
                  <a:pt x="1951" y="1101"/>
                  <a:pt x="1932" y="1058"/>
                  <a:pt x="1914" y="1003"/>
                </a:cubicBezTo>
                <a:cubicBezTo>
                  <a:pt x="1901" y="972"/>
                  <a:pt x="1889" y="941"/>
                  <a:pt x="1883" y="911"/>
                </a:cubicBezTo>
                <a:cubicBezTo>
                  <a:pt x="1901" y="911"/>
                  <a:pt x="1920" y="904"/>
                  <a:pt x="1938" y="904"/>
                </a:cubicBezTo>
                <a:cubicBezTo>
                  <a:pt x="2012" y="892"/>
                  <a:pt x="2098" y="880"/>
                  <a:pt x="2178" y="880"/>
                </a:cubicBezTo>
                <a:close/>
                <a:moveTo>
                  <a:pt x="3304" y="880"/>
                </a:moveTo>
                <a:cubicBezTo>
                  <a:pt x="3384" y="880"/>
                  <a:pt x="3476" y="892"/>
                  <a:pt x="3544" y="904"/>
                </a:cubicBezTo>
                <a:cubicBezTo>
                  <a:pt x="3563" y="904"/>
                  <a:pt x="3581" y="904"/>
                  <a:pt x="3599" y="911"/>
                </a:cubicBezTo>
                <a:cubicBezTo>
                  <a:pt x="3593" y="941"/>
                  <a:pt x="3581" y="972"/>
                  <a:pt x="3575" y="1003"/>
                </a:cubicBezTo>
                <a:cubicBezTo>
                  <a:pt x="3556" y="1058"/>
                  <a:pt x="3532" y="1101"/>
                  <a:pt x="3507" y="1132"/>
                </a:cubicBezTo>
                <a:cubicBezTo>
                  <a:pt x="3486" y="1151"/>
                  <a:pt x="3430" y="1158"/>
                  <a:pt x="3364" y="1158"/>
                </a:cubicBezTo>
                <a:cubicBezTo>
                  <a:pt x="3259" y="1158"/>
                  <a:pt x="3125" y="1141"/>
                  <a:pt x="3046" y="1126"/>
                </a:cubicBezTo>
                <a:cubicBezTo>
                  <a:pt x="3027" y="1083"/>
                  <a:pt x="3003" y="1003"/>
                  <a:pt x="2990" y="917"/>
                </a:cubicBezTo>
                <a:cubicBezTo>
                  <a:pt x="3077" y="898"/>
                  <a:pt x="3193" y="880"/>
                  <a:pt x="3304" y="880"/>
                </a:cubicBezTo>
                <a:close/>
                <a:moveTo>
                  <a:pt x="2744" y="997"/>
                </a:moveTo>
                <a:cubicBezTo>
                  <a:pt x="2769" y="1126"/>
                  <a:pt x="2824" y="1292"/>
                  <a:pt x="2892" y="1341"/>
                </a:cubicBezTo>
                <a:cubicBezTo>
                  <a:pt x="2917" y="1354"/>
                  <a:pt x="3132" y="1415"/>
                  <a:pt x="3347" y="1415"/>
                </a:cubicBezTo>
                <a:cubicBezTo>
                  <a:pt x="3433" y="1415"/>
                  <a:pt x="3519" y="1403"/>
                  <a:pt x="3593" y="1378"/>
                </a:cubicBezTo>
                <a:lnTo>
                  <a:pt x="3593" y="1378"/>
                </a:lnTo>
                <a:cubicBezTo>
                  <a:pt x="3538" y="1858"/>
                  <a:pt x="3175" y="2233"/>
                  <a:pt x="2744" y="2233"/>
                </a:cubicBezTo>
                <a:cubicBezTo>
                  <a:pt x="2308" y="2233"/>
                  <a:pt x="1951" y="1858"/>
                  <a:pt x="1895" y="1378"/>
                </a:cubicBezTo>
                <a:lnTo>
                  <a:pt x="1895" y="1378"/>
                </a:lnTo>
                <a:cubicBezTo>
                  <a:pt x="1963" y="1403"/>
                  <a:pt x="2049" y="1415"/>
                  <a:pt x="2135" y="1415"/>
                </a:cubicBezTo>
                <a:cubicBezTo>
                  <a:pt x="2351" y="1415"/>
                  <a:pt x="2566" y="1354"/>
                  <a:pt x="2591" y="1341"/>
                </a:cubicBezTo>
                <a:cubicBezTo>
                  <a:pt x="2664" y="1292"/>
                  <a:pt x="2714" y="1126"/>
                  <a:pt x="2738" y="997"/>
                </a:cubicBezTo>
                <a:close/>
                <a:moveTo>
                  <a:pt x="3015" y="2455"/>
                </a:moveTo>
                <a:lnTo>
                  <a:pt x="3015" y="2738"/>
                </a:lnTo>
                <a:cubicBezTo>
                  <a:pt x="2892" y="2873"/>
                  <a:pt x="2806" y="2996"/>
                  <a:pt x="2750" y="3095"/>
                </a:cubicBezTo>
                <a:cubicBezTo>
                  <a:pt x="2689" y="2990"/>
                  <a:pt x="2603" y="2867"/>
                  <a:pt x="2474" y="2719"/>
                </a:cubicBezTo>
                <a:lnTo>
                  <a:pt x="2474" y="2455"/>
                </a:lnTo>
                <a:cubicBezTo>
                  <a:pt x="2560" y="2479"/>
                  <a:pt x="2646" y="2492"/>
                  <a:pt x="2744" y="2492"/>
                </a:cubicBezTo>
                <a:cubicBezTo>
                  <a:pt x="2837" y="2492"/>
                  <a:pt x="2929" y="2479"/>
                  <a:pt x="3015" y="2455"/>
                </a:cubicBezTo>
                <a:close/>
                <a:moveTo>
                  <a:pt x="3193" y="2916"/>
                </a:moveTo>
                <a:cubicBezTo>
                  <a:pt x="3224" y="2916"/>
                  <a:pt x="3249" y="2922"/>
                  <a:pt x="3280" y="2922"/>
                </a:cubicBezTo>
                <a:cubicBezTo>
                  <a:pt x="3187" y="3107"/>
                  <a:pt x="3058" y="3353"/>
                  <a:pt x="2972" y="3519"/>
                </a:cubicBezTo>
                <a:lnTo>
                  <a:pt x="2886" y="3402"/>
                </a:lnTo>
                <a:cubicBezTo>
                  <a:pt x="2910" y="3335"/>
                  <a:pt x="2978" y="3168"/>
                  <a:pt x="3193" y="2916"/>
                </a:cubicBezTo>
                <a:close/>
                <a:moveTo>
                  <a:pt x="2301" y="2916"/>
                </a:moveTo>
                <a:cubicBezTo>
                  <a:pt x="2529" y="3175"/>
                  <a:pt x="2597" y="3341"/>
                  <a:pt x="2615" y="3408"/>
                </a:cubicBezTo>
                <a:lnTo>
                  <a:pt x="2529" y="3525"/>
                </a:lnTo>
                <a:cubicBezTo>
                  <a:pt x="2443" y="3353"/>
                  <a:pt x="2314" y="3107"/>
                  <a:pt x="2221" y="2922"/>
                </a:cubicBezTo>
                <a:cubicBezTo>
                  <a:pt x="2246" y="2916"/>
                  <a:pt x="2277" y="2916"/>
                  <a:pt x="2301" y="2916"/>
                </a:cubicBezTo>
                <a:close/>
                <a:moveTo>
                  <a:pt x="3550" y="2947"/>
                </a:moveTo>
                <a:cubicBezTo>
                  <a:pt x="4319" y="3052"/>
                  <a:pt x="4602" y="3322"/>
                  <a:pt x="4688" y="3722"/>
                </a:cubicBezTo>
                <a:lnTo>
                  <a:pt x="2978" y="4005"/>
                </a:lnTo>
                <a:lnTo>
                  <a:pt x="2504" y="4005"/>
                </a:lnTo>
                <a:lnTo>
                  <a:pt x="794" y="3722"/>
                </a:lnTo>
                <a:cubicBezTo>
                  <a:pt x="880" y="3322"/>
                  <a:pt x="1163" y="3052"/>
                  <a:pt x="1932" y="2947"/>
                </a:cubicBezTo>
                <a:lnTo>
                  <a:pt x="1951" y="2947"/>
                </a:lnTo>
                <a:cubicBezTo>
                  <a:pt x="2086" y="3236"/>
                  <a:pt x="2387" y="3802"/>
                  <a:pt x="2400" y="3827"/>
                </a:cubicBezTo>
                <a:cubicBezTo>
                  <a:pt x="2424" y="3870"/>
                  <a:pt x="2461" y="3894"/>
                  <a:pt x="2504" y="3894"/>
                </a:cubicBezTo>
                <a:lnTo>
                  <a:pt x="2517" y="3894"/>
                </a:lnTo>
                <a:cubicBezTo>
                  <a:pt x="2554" y="3894"/>
                  <a:pt x="2597" y="3876"/>
                  <a:pt x="2621" y="3845"/>
                </a:cubicBezTo>
                <a:lnTo>
                  <a:pt x="2750" y="3654"/>
                </a:lnTo>
                <a:lnTo>
                  <a:pt x="2886" y="3839"/>
                </a:lnTo>
                <a:cubicBezTo>
                  <a:pt x="2910" y="3870"/>
                  <a:pt x="2947" y="3894"/>
                  <a:pt x="2990" y="3894"/>
                </a:cubicBezTo>
                <a:lnTo>
                  <a:pt x="2997" y="3894"/>
                </a:lnTo>
                <a:cubicBezTo>
                  <a:pt x="3040" y="3888"/>
                  <a:pt x="3083" y="3864"/>
                  <a:pt x="3101" y="3827"/>
                </a:cubicBezTo>
                <a:cubicBezTo>
                  <a:pt x="3113" y="3796"/>
                  <a:pt x="3415" y="3242"/>
                  <a:pt x="3550" y="2947"/>
                </a:cubicBezTo>
                <a:close/>
                <a:moveTo>
                  <a:pt x="554" y="4620"/>
                </a:moveTo>
                <a:cubicBezTo>
                  <a:pt x="597" y="4626"/>
                  <a:pt x="640" y="4645"/>
                  <a:pt x="683" y="4676"/>
                </a:cubicBezTo>
                <a:cubicBezTo>
                  <a:pt x="763" y="4737"/>
                  <a:pt x="819" y="4854"/>
                  <a:pt x="819" y="4989"/>
                </a:cubicBezTo>
                <a:cubicBezTo>
                  <a:pt x="819" y="5088"/>
                  <a:pt x="782" y="5180"/>
                  <a:pt x="733" y="5248"/>
                </a:cubicBezTo>
                <a:cubicBezTo>
                  <a:pt x="720" y="5266"/>
                  <a:pt x="702" y="5285"/>
                  <a:pt x="683" y="5303"/>
                </a:cubicBezTo>
                <a:cubicBezTo>
                  <a:pt x="640" y="5334"/>
                  <a:pt x="597" y="5352"/>
                  <a:pt x="554" y="5359"/>
                </a:cubicBezTo>
                <a:lnTo>
                  <a:pt x="536" y="5359"/>
                </a:lnTo>
                <a:cubicBezTo>
                  <a:pt x="499" y="5359"/>
                  <a:pt x="456" y="5346"/>
                  <a:pt x="425" y="5328"/>
                </a:cubicBezTo>
                <a:cubicBezTo>
                  <a:pt x="327" y="5272"/>
                  <a:pt x="259" y="5137"/>
                  <a:pt x="259" y="4989"/>
                </a:cubicBezTo>
                <a:cubicBezTo>
                  <a:pt x="259" y="4836"/>
                  <a:pt x="327" y="4706"/>
                  <a:pt x="425" y="4651"/>
                </a:cubicBezTo>
                <a:cubicBezTo>
                  <a:pt x="456" y="4633"/>
                  <a:pt x="499" y="4620"/>
                  <a:pt x="536" y="4620"/>
                </a:cubicBezTo>
                <a:close/>
                <a:moveTo>
                  <a:pt x="4947" y="4620"/>
                </a:moveTo>
                <a:cubicBezTo>
                  <a:pt x="4990" y="4620"/>
                  <a:pt x="5027" y="4633"/>
                  <a:pt x="5057" y="4651"/>
                </a:cubicBezTo>
                <a:cubicBezTo>
                  <a:pt x="5156" y="4706"/>
                  <a:pt x="5230" y="4836"/>
                  <a:pt x="5230" y="4989"/>
                </a:cubicBezTo>
                <a:cubicBezTo>
                  <a:pt x="5230" y="5137"/>
                  <a:pt x="5156" y="5272"/>
                  <a:pt x="5057" y="5328"/>
                </a:cubicBezTo>
                <a:cubicBezTo>
                  <a:pt x="5027" y="5346"/>
                  <a:pt x="4990" y="5359"/>
                  <a:pt x="4947" y="5359"/>
                </a:cubicBezTo>
                <a:lnTo>
                  <a:pt x="4928" y="5359"/>
                </a:lnTo>
                <a:cubicBezTo>
                  <a:pt x="4885" y="5352"/>
                  <a:pt x="4842" y="5334"/>
                  <a:pt x="4805" y="5303"/>
                </a:cubicBezTo>
                <a:cubicBezTo>
                  <a:pt x="4781" y="5285"/>
                  <a:pt x="4762" y="5266"/>
                  <a:pt x="4750" y="5248"/>
                </a:cubicBezTo>
                <a:cubicBezTo>
                  <a:pt x="4701" y="5180"/>
                  <a:pt x="4670" y="5088"/>
                  <a:pt x="4670" y="4989"/>
                </a:cubicBezTo>
                <a:cubicBezTo>
                  <a:pt x="4670" y="4854"/>
                  <a:pt x="4719" y="4737"/>
                  <a:pt x="4805" y="4676"/>
                </a:cubicBezTo>
                <a:cubicBezTo>
                  <a:pt x="4842" y="4645"/>
                  <a:pt x="4885" y="4626"/>
                  <a:pt x="4928" y="4620"/>
                </a:cubicBezTo>
                <a:close/>
                <a:moveTo>
                  <a:pt x="683" y="3962"/>
                </a:moveTo>
                <a:lnTo>
                  <a:pt x="770" y="3980"/>
                </a:lnTo>
                <a:lnTo>
                  <a:pt x="1366" y="4079"/>
                </a:lnTo>
                <a:lnTo>
                  <a:pt x="1582" y="4110"/>
                </a:lnTo>
                <a:lnTo>
                  <a:pt x="2369" y="4239"/>
                </a:lnTo>
                <a:lnTo>
                  <a:pt x="2369" y="4989"/>
                </a:lnTo>
                <a:lnTo>
                  <a:pt x="2369" y="5248"/>
                </a:lnTo>
                <a:lnTo>
                  <a:pt x="2369" y="7118"/>
                </a:lnTo>
                <a:lnTo>
                  <a:pt x="683" y="6841"/>
                </a:lnTo>
                <a:lnTo>
                  <a:pt x="683" y="5592"/>
                </a:lnTo>
                <a:cubicBezTo>
                  <a:pt x="831" y="5537"/>
                  <a:pt x="960" y="5414"/>
                  <a:pt x="1022" y="5248"/>
                </a:cubicBezTo>
                <a:cubicBezTo>
                  <a:pt x="1053" y="5168"/>
                  <a:pt x="1071" y="5082"/>
                  <a:pt x="1071" y="4989"/>
                </a:cubicBezTo>
                <a:cubicBezTo>
                  <a:pt x="1071" y="4749"/>
                  <a:pt x="954" y="4540"/>
                  <a:pt x="782" y="4436"/>
                </a:cubicBezTo>
                <a:cubicBezTo>
                  <a:pt x="751" y="4417"/>
                  <a:pt x="714" y="4399"/>
                  <a:pt x="683" y="4387"/>
                </a:cubicBezTo>
                <a:lnTo>
                  <a:pt x="683" y="3962"/>
                </a:lnTo>
                <a:close/>
                <a:moveTo>
                  <a:pt x="4805" y="3962"/>
                </a:moveTo>
                <a:lnTo>
                  <a:pt x="4805" y="4387"/>
                </a:lnTo>
                <a:cubicBezTo>
                  <a:pt x="4768" y="4399"/>
                  <a:pt x="4731" y="4417"/>
                  <a:pt x="4701" y="4436"/>
                </a:cubicBezTo>
                <a:cubicBezTo>
                  <a:pt x="4528" y="4540"/>
                  <a:pt x="4411" y="4749"/>
                  <a:pt x="4411" y="4989"/>
                </a:cubicBezTo>
                <a:cubicBezTo>
                  <a:pt x="4411" y="5082"/>
                  <a:pt x="4430" y="5168"/>
                  <a:pt x="4461" y="5248"/>
                </a:cubicBezTo>
                <a:cubicBezTo>
                  <a:pt x="4522" y="5414"/>
                  <a:pt x="4651" y="5537"/>
                  <a:pt x="4805" y="5592"/>
                </a:cubicBezTo>
                <a:lnTo>
                  <a:pt x="4805" y="6841"/>
                </a:lnTo>
                <a:lnTo>
                  <a:pt x="3113" y="7118"/>
                </a:lnTo>
                <a:lnTo>
                  <a:pt x="3113" y="5248"/>
                </a:lnTo>
                <a:lnTo>
                  <a:pt x="3113" y="4989"/>
                </a:lnTo>
                <a:lnTo>
                  <a:pt x="3113" y="4239"/>
                </a:lnTo>
                <a:lnTo>
                  <a:pt x="3784" y="4134"/>
                </a:lnTo>
                <a:lnTo>
                  <a:pt x="4018" y="4091"/>
                </a:lnTo>
                <a:lnTo>
                  <a:pt x="4713" y="3980"/>
                </a:lnTo>
                <a:lnTo>
                  <a:pt x="4805" y="3962"/>
                </a:lnTo>
                <a:close/>
                <a:moveTo>
                  <a:pt x="2861" y="4263"/>
                </a:moveTo>
                <a:lnTo>
                  <a:pt x="2861" y="4989"/>
                </a:lnTo>
                <a:lnTo>
                  <a:pt x="2861" y="5248"/>
                </a:lnTo>
                <a:lnTo>
                  <a:pt x="2861" y="7136"/>
                </a:lnTo>
                <a:lnTo>
                  <a:pt x="2621" y="7136"/>
                </a:lnTo>
                <a:lnTo>
                  <a:pt x="2621" y="5248"/>
                </a:lnTo>
                <a:lnTo>
                  <a:pt x="2621" y="4989"/>
                </a:lnTo>
                <a:lnTo>
                  <a:pt x="2621" y="4263"/>
                </a:lnTo>
                <a:close/>
                <a:moveTo>
                  <a:pt x="2744" y="0"/>
                </a:moveTo>
                <a:cubicBezTo>
                  <a:pt x="2301" y="0"/>
                  <a:pt x="1926" y="283"/>
                  <a:pt x="1742" y="701"/>
                </a:cubicBezTo>
                <a:cubicBezTo>
                  <a:pt x="1717" y="720"/>
                  <a:pt x="1692" y="738"/>
                  <a:pt x="1674" y="769"/>
                </a:cubicBezTo>
                <a:cubicBezTo>
                  <a:pt x="1631" y="824"/>
                  <a:pt x="1618" y="898"/>
                  <a:pt x="1637" y="966"/>
                </a:cubicBezTo>
                <a:cubicBezTo>
                  <a:pt x="1637" y="984"/>
                  <a:pt x="1643" y="1003"/>
                  <a:pt x="1649" y="1015"/>
                </a:cubicBezTo>
                <a:cubicBezTo>
                  <a:pt x="1637" y="1089"/>
                  <a:pt x="1631" y="1169"/>
                  <a:pt x="1631" y="1243"/>
                </a:cubicBezTo>
                <a:cubicBezTo>
                  <a:pt x="1631" y="1717"/>
                  <a:pt x="1865" y="2129"/>
                  <a:pt x="2215" y="2344"/>
                </a:cubicBezTo>
                <a:lnTo>
                  <a:pt x="2215" y="2664"/>
                </a:lnTo>
                <a:cubicBezTo>
                  <a:pt x="2104" y="2670"/>
                  <a:pt x="2000" y="2682"/>
                  <a:pt x="1901" y="2695"/>
                </a:cubicBezTo>
                <a:cubicBezTo>
                  <a:pt x="973" y="2818"/>
                  <a:pt x="640" y="3199"/>
                  <a:pt x="548" y="3685"/>
                </a:cubicBezTo>
                <a:cubicBezTo>
                  <a:pt x="517" y="3685"/>
                  <a:pt x="493" y="3697"/>
                  <a:pt x="468" y="3716"/>
                </a:cubicBezTo>
                <a:cubicBezTo>
                  <a:pt x="443" y="3741"/>
                  <a:pt x="425" y="3777"/>
                  <a:pt x="425" y="3814"/>
                </a:cubicBezTo>
                <a:lnTo>
                  <a:pt x="425" y="4380"/>
                </a:lnTo>
                <a:cubicBezTo>
                  <a:pt x="179" y="4442"/>
                  <a:pt x="1" y="4688"/>
                  <a:pt x="1" y="4989"/>
                </a:cubicBezTo>
                <a:cubicBezTo>
                  <a:pt x="1" y="5291"/>
                  <a:pt x="179" y="5537"/>
                  <a:pt x="425" y="5598"/>
                </a:cubicBezTo>
                <a:lnTo>
                  <a:pt x="425" y="6946"/>
                </a:lnTo>
                <a:cubicBezTo>
                  <a:pt x="425" y="7007"/>
                  <a:pt x="468" y="7063"/>
                  <a:pt x="530" y="7075"/>
                </a:cubicBezTo>
                <a:lnTo>
                  <a:pt x="2474" y="7395"/>
                </a:lnTo>
                <a:lnTo>
                  <a:pt x="3009" y="7395"/>
                </a:lnTo>
                <a:lnTo>
                  <a:pt x="4953" y="7075"/>
                </a:lnTo>
                <a:cubicBezTo>
                  <a:pt x="5014" y="7063"/>
                  <a:pt x="5057" y="7007"/>
                  <a:pt x="5057" y="6946"/>
                </a:cubicBezTo>
                <a:lnTo>
                  <a:pt x="5057" y="5598"/>
                </a:lnTo>
                <a:cubicBezTo>
                  <a:pt x="5304" y="5537"/>
                  <a:pt x="5482" y="5291"/>
                  <a:pt x="5482" y="4989"/>
                </a:cubicBezTo>
                <a:cubicBezTo>
                  <a:pt x="5482" y="4688"/>
                  <a:pt x="5304" y="4442"/>
                  <a:pt x="5057" y="4380"/>
                </a:cubicBezTo>
                <a:lnTo>
                  <a:pt x="5057" y="3814"/>
                </a:lnTo>
                <a:cubicBezTo>
                  <a:pt x="5057" y="3777"/>
                  <a:pt x="5045" y="3741"/>
                  <a:pt x="5014" y="3716"/>
                </a:cubicBezTo>
                <a:cubicBezTo>
                  <a:pt x="4990" y="3697"/>
                  <a:pt x="4965" y="3685"/>
                  <a:pt x="4941" y="3685"/>
                </a:cubicBezTo>
                <a:cubicBezTo>
                  <a:pt x="4842" y="3199"/>
                  <a:pt x="4516" y="2818"/>
                  <a:pt x="3581" y="2695"/>
                </a:cubicBezTo>
                <a:cubicBezTo>
                  <a:pt x="3483" y="2682"/>
                  <a:pt x="3378" y="2670"/>
                  <a:pt x="3267" y="2664"/>
                </a:cubicBezTo>
                <a:lnTo>
                  <a:pt x="3267" y="2338"/>
                </a:lnTo>
                <a:cubicBezTo>
                  <a:pt x="3618" y="2129"/>
                  <a:pt x="3858" y="1717"/>
                  <a:pt x="3858" y="1243"/>
                </a:cubicBezTo>
                <a:cubicBezTo>
                  <a:pt x="3858" y="1169"/>
                  <a:pt x="3846" y="1089"/>
                  <a:pt x="3833" y="1015"/>
                </a:cubicBezTo>
                <a:cubicBezTo>
                  <a:pt x="3839" y="1003"/>
                  <a:pt x="3846" y="984"/>
                  <a:pt x="3846" y="966"/>
                </a:cubicBezTo>
                <a:cubicBezTo>
                  <a:pt x="3864" y="898"/>
                  <a:pt x="3852" y="824"/>
                  <a:pt x="3815" y="769"/>
                </a:cubicBezTo>
                <a:cubicBezTo>
                  <a:pt x="3796" y="738"/>
                  <a:pt x="3772" y="720"/>
                  <a:pt x="3741" y="701"/>
                </a:cubicBezTo>
                <a:cubicBezTo>
                  <a:pt x="3563" y="283"/>
                  <a:pt x="3181" y="0"/>
                  <a:pt x="2744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43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Ficha ET azul_1_escopo">
  <p:cSld name="CUSTOM_3_1_1_2_1">
    <p:spTree>
      <p:nvGrpSpPr>
        <p:cNvPr id="1" name="Shape 14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3" name="Google Shape;1413;p77"/>
          <p:cNvSpPr/>
          <p:nvPr/>
        </p:nvSpPr>
        <p:spPr>
          <a:xfrm>
            <a:off x="143600" y="379875"/>
            <a:ext cx="8860200" cy="4377600"/>
          </a:xfrm>
          <a:prstGeom prst="roundRect">
            <a:avLst>
              <a:gd name="adj" fmla="val 2594"/>
            </a:avLst>
          </a:prstGeom>
          <a:noFill/>
          <a:ln w="9525" cap="flat" cmpd="sng">
            <a:solidFill>
              <a:schemeClr val="accent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43"/>
          </a:p>
        </p:txBody>
      </p:sp>
      <p:sp>
        <p:nvSpPr>
          <p:cNvPr id="1414" name="Google Shape;1414;p77"/>
          <p:cNvSpPr/>
          <p:nvPr/>
        </p:nvSpPr>
        <p:spPr>
          <a:xfrm>
            <a:off x="306800" y="149100"/>
            <a:ext cx="883800" cy="240300"/>
          </a:xfrm>
          <a:prstGeom prst="roundRect">
            <a:avLst>
              <a:gd name="adj" fmla="val 16667"/>
            </a:avLst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800">
                <a:solidFill>
                  <a:schemeClr val="dk2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rPr>
              <a:t>Escopo </a:t>
            </a:r>
            <a:endParaRPr sz="800">
              <a:solidFill>
                <a:schemeClr val="dk2"/>
              </a:solidFill>
              <a:latin typeface="Montserrat ExtraBold"/>
              <a:ea typeface="Montserrat ExtraBold"/>
              <a:cs typeface="Montserrat ExtraBold"/>
              <a:sym typeface="Montserrat ExtraBold"/>
            </a:endParaRPr>
          </a:p>
        </p:txBody>
      </p:sp>
      <p:sp>
        <p:nvSpPr>
          <p:cNvPr id="1415" name="Google Shape;1415;p77"/>
          <p:cNvSpPr/>
          <p:nvPr/>
        </p:nvSpPr>
        <p:spPr>
          <a:xfrm>
            <a:off x="2275925" y="149100"/>
            <a:ext cx="919500" cy="240300"/>
          </a:xfrm>
          <a:prstGeom prst="roundRect">
            <a:avLst>
              <a:gd name="adj" fmla="val 16667"/>
            </a:avLst>
          </a:prstGeom>
          <a:solidFill>
            <a:srgbClr val="C9DAF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800">
                <a:solidFill>
                  <a:schemeClr val="dk2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Governança</a:t>
            </a:r>
            <a:endParaRPr sz="800">
              <a:solidFill>
                <a:schemeClr val="dk2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sp>
        <p:nvSpPr>
          <p:cNvPr id="1416" name="Google Shape;1416;p77"/>
          <p:cNvSpPr/>
          <p:nvPr/>
        </p:nvSpPr>
        <p:spPr>
          <a:xfrm>
            <a:off x="1254800" y="149100"/>
            <a:ext cx="969000" cy="240300"/>
          </a:xfrm>
          <a:prstGeom prst="roundRect">
            <a:avLst>
              <a:gd name="adj" fmla="val 16667"/>
            </a:avLst>
          </a:prstGeom>
          <a:solidFill>
            <a:srgbClr val="C9DAF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800">
                <a:solidFill>
                  <a:schemeClr val="dk2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Execução</a:t>
            </a:r>
            <a:endParaRPr sz="800">
              <a:solidFill>
                <a:schemeClr val="dk2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sp>
        <p:nvSpPr>
          <p:cNvPr id="1417" name="Google Shape;1417;p77"/>
          <p:cNvSpPr/>
          <p:nvPr/>
        </p:nvSpPr>
        <p:spPr>
          <a:xfrm>
            <a:off x="143475" y="359475"/>
            <a:ext cx="8860200" cy="431100"/>
          </a:xfrm>
          <a:prstGeom prst="roundRect">
            <a:avLst>
              <a:gd name="adj" fmla="val 16667"/>
            </a:avLst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43"/>
          </a:p>
        </p:txBody>
      </p:sp>
      <p:sp>
        <p:nvSpPr>
          <p:cNvPr id="1418" name="Google Shape;1418;p77"/>
          <p:cNvSpPr txBox="1">
            <a:spLocks noGrp="1"/>
          </p:cNvSpPr>
          <p:nvPr>
            <p:ph type="sldNum" idx="12"/>
          </p:nvPr>
        </p:nvSpPr>
        <p:spPr>
          <a:xfrm>
            <a:off x="8321300" y="4818525"/>
            <a:ext cx="558000" cy="292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rtl="0">
              <a:buNone/>
              <a:defRPr sz="600">
                <a:latin typeface="Montserrat ExtraBold"/>
                <a:ea typeface="Montserrat ExtraBold"/>
                <a:cs typeface="Montserrat ExtraBold"/>
                <a:sym typeface="Montserrat ExtraBold"/>
              </a:defRPr>
            </a:lvl1pPr>
            <a:lvl2pPr lvl="1" rtl="0">
              <a:buNone/>
              <a:defRPr sz="600">
                <a:latin typeface="Montserrat ExtraBold"/>
                <a:ea typeface="Montserrat ExtraBold"/>
                <a:cs typeface="Montserrat ExtraBold"/>
                <a:sym typeface="Montserrat ExtraBold"/>
              </a:defRPr>
            </a:lvl2pPr>
            <a:lvl3pPr lvl="2" rtl="0">
              <a:buNone/>
              <a:defRPr sz="600">
                <a:latin typeface="Montserrat ExtraBold"/>
                <a:ea typeface="Montserrat ExtraBold"/>
                <a:cs typeface="Montserrat ExtraBold"/>
                <a:sym typeface="Montserrat ExtraBold"/>
              </a:defRPr>
            </a:lvl3pPr>
            <a:lvl4pPr lvl="3" rtl="0">
              <a:buNone/>
              <a:defRPr sz="600">
                <a:latin typeface="Montserrat ExtraBold"/>
                <a:ea typeface="Montserrat ExtraBold"/>
                <a:cs typeface="Montserrat ExtraBold"/>
                <a:sym typeface="Montserrat ExtraBold"/>
              </a:defRPr>
            </a:lvl4pPr>
            <a:lvl5pPr lvl="4" rtl="0">
              <a:buNone/>
              <a:defRPr sz="600">
                <a:latin typeface="Montserrat ExtraBold"/>
                <a:ea typeface="Montserrat ExtraBold"/>
                <a:cs typeface="Montserrat ExtraBold"/>
                <a:sym typeface="Montserrat ExtraBold"/>
              </a:defRPr>
            </a:lvl5pPr>
            <a:lvl6pPr lvl="5" rtl="0">
              <a:buNone/>
              <a:defRPr sz="600">
                <a:latin typeface="Montserrat ExtraBold"/>
                <a:ea typeface="Montserrat ExtraBold"/>
                <a:cs typeface="Montserrat ExtraBold"/>
                <a:sym typeface="Montserrat ExtraBold"/>
              </a:defRPr>
            </a:lvl6pPr>
            <a:lvl7pPr lvl="6" rtl="0">
              <a:buNone/>
              <a:defRPr sz="600">
                <a:latin typeface="Montserrat ExtraBold"/>
                <a:ea typeface="Montserrat ExtraBold"/>
                <a:cs typeface="Montserrat ExtraBold"/>
                <a:sym typeface="Montserrat ExtraBold"/>
              </a:defRPr>
            </a:lvl7pPr>
            <a:lvl8pPr lvl="7" rtl="0">
              <a:buNone/>
              <a:defRPr sz="600">
                <a:latin typeface="Montserrat ExtraBold"/>
                <a:ea typeface="Montserrat ExtraBold"/>
                <a:cs typeface="Montserrat ExtraBold"/>
                <a:sym typeface="Montserrat ExtraBold"/>
              </a:defRPr>
            </a:lvl8pPr>
            <a:lvl9pPr lvl="8" rtl="0">
              <a:buNone/>
              <a:defRPr sz="600">
                <a:latin typeface="Montserrat ExtraBold"/>
                <a:ea typeface="Montserrat ExtraBold"/>
                <a:cs typeface="Montserrat ExtraBold"/>
                <a:sym typeface="Montserrat ExtraBold"/>
              </a:defRPr>
            </a:lvl9pPr>
          </a:lstStyle>
          <a:p>
            <a:fld id="{00000000-1234-1234-1234-123412341234}" type="slidenum">
              <a:rPr lang="pt-BR" smtClean="0"/>
              <a:pPr/>
              <a:t>‹nº›</a:t>
            </a:fld>
            <a:endParaRPr lang="pt-BR"/>
          </a:p>
        </p:txBody>
      </p:sp>
      <p:cxnSp>
        <p:nvCxnSpPr>
          <p:cNvPr id="1419" name="Google Shape;1419;p77"/>
          <p:cNvCxnSpPr/>
          <p:nvPr/>
        </p:nvCxnSpPr>
        <p:spPr>
          <a:xfrm rot="10800000" flipH="1">
            <a:off x="127427" y="4853783"/>
            <a:ext cx="8751900" cy="63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grpSp>
        <p:nvGrpSpPr>
          <p:cNvPr id="1420" name="Google Shape;1420;p77"/>
          <p:cNvGrpSpPr/>
          <p:nvPr/>
        </p:nvGrpSpPr>
        <p:grpSpPr>
          <a:xfrm>
            <a:off x="211124" y="457443"/>
            <a:ext cx="309518" cy="240275"/>
            <a:chOff x="1144513" y="2090314"/>
            <a:chExt cx="739235" cy="573997"/>
          </a:xfrm>
        </p:grpSpPr>
        <p:sp>
          <p:nvSpPr>
            <p:cNvPr id="1421" name="Google Shape;1421;p77"/>
            <p:cNvSpPr/>
            <p:nvPr/>
          </p:nvSpPr>
          <p:spPr>
            <a:xfrm>
              <a:off x="1144513" y="2090314"/>
              <a:ext cx="739235" cy="483202"/>
            </a:xfrm>
            <a:custGeom>
              <a:avLst/>
              <a:gdLst/>
              <a:ahLst/>
              <a:cxnLst/>
              <a:rect l="l" t="t" r="r" b="b"/>
              <a:pathLst>
                <a:path w="7709" h="5039" extrusionOk="0">
                  <a:moveTo>
                    <a:pt x="7143" y="258"/>
                  </a:moveTo>
                  <a:cubicBezTo>
                    <a:pt x="7315" y="258"/>
                    <a:pt x="7450" y="400"/>
                    <a:pt x="7450" y="572"/>
                  </a:cubicBezTo>
                  <a:lnTo>
                    <a:pt x="7450" y="4473"/>
                  </a:lnTo>
                  <a:cubicBezTo>
                    <a:pt x="7450" y="4645"/>
                    <a:pt x="7315" y="4786"/>
                    <a:pt x="7143" y="4786"/>
                  </a:cubicBezTo>
                  <a:lnTo>
                    <a:pt x="573" y="4786"/>
                  </a:lnTo>
                  <a:cubicBezTo>
                    <a:pt x="400" y="4786"/>
                    <a:pt x="259" y="4645"/>
                    <a:pt x="259" y="4473"/>
                  </a:cubicBezTo>
                  <a:lnTo>
                    <a:pt x="259" y="572"/>
                  </a:lnTo>
                  <a:cubicBezTo>
                    <a:pt x="259" y="400"/>
                    <a:pt x="400" y="258"/>
                    <a:pt x="573" y="258"/>
                  </a:cubicBezTo>
                  <a:close/>
                  <a:moveTo>
                    <a:pt x="573" y="0"/>
                  </a:moveTo>
                  <a:cubicBezTo>
                    <a:pt x="259" y="0"/>
                    <a:pt x="0" y="258"/>
                    <a:pt x="0" y="572"/>
                  </a:cubicBezTo>
                  <a:lnTo>
                    <a:pt x="0" y="4473"/>
                  </a:lnTo>
                  <a:cubicBezTo>
                    <a:pt x="0" y="4786"/>
                    <a:pt x="259" y="5039"/>
                    <a:pt x="573" y="5039"/>
                  </a:cubicBezTo>
                  <a:lnTo>
                    <a:pt x="7143" y="5039"/>
                  </a:lnTo>
                  <a:cubicBezTo>
                    <a:pt x="7457" y="5039"/>
                    <a:pt x="7709" y="4786"/>
                    <a:pt x="7709" y="4473"/>
                  </a:cubicBezTo>
                  <a:lnTo>
                    <a:pt x="7709" y="572"/>
                  </a:lnTo>
                  <a:cubicBezTo>
                    <a:pt x="7709" y="258"/>
                    <a:pt x="7457" y="0"/>
                    <a:pt x="7143" y="0"/>
                  </a:cubicBezTo>
                  <a:close/>
                </a:path>
              </a:pathLst>
            </a:custGeom>
            <a:solidFill>
              <a:srgbClr val="0139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643"/>
            </a:p>
          </p:txBody>
        </p:sp>
        <p:sp>
          <p:nvSpPr>
            <p:cNvPr id="1422" name="Google Shape;1422;p77"/>
            <p:cNvSpPr/>
            <p:nvPr/>
          </p:nvSpPr>
          <p:spPr>
            <a:xfrm>
              <a:off x="1198211" y="2141615"/>
              <a:ext cx="632507" cy="380597"/>
            </a:xfrm>
            <a:custGeom>
              <a:avLst/>
              <a:gdLst/>
              <a:ahLst/>
              <a:cxnLst/>
              <a:rect l="l" t="t" r="r" b="b"/>
              <a:pathLst>
                <a:path w="6596" h="3969" extrusionOk="0">
                  <a:moveTo>
                    <a:pt x="6318" y="259"/>
                  </a:moveTo>
                  <a:cubicBezTo>
                    <a:pt x="6331" y="259"/>
                    <a:pt x="6337" y="271"/>
                    <a:pt x="6337" y="283"/>
                  </a:cubicBezTo>
                  <a:lnTo>
                    <a:pt x="6337" y="3691"/>
                  </a:lnTo>
                  <a:cubicBezTo>
                    <a:pt x="6337" y="3704"/>
                    <a:pt x="6331" y="3716"/>
                    <a:pt x="6318" y="3716"/>
                  </a:cubicBezTo>
                  <a:lnTo>
                    <a:pt x="277" y="3716"/>
                  </a:lnTo>
                  <a:cubicBezTo>
                    <a:pt x="265" y="3716"/>
                    <a:pt x="252" y="3704"/>
                    <a:pt x="252" y="3691"/>
                  </a:cubicBezTo>
                  <a:lnTo>
                    <a:pt x="252" y="283"/>
                  </a:lnTo>
                  <a:cubicBezTo>
                    <a:pt x="252" y="271"/>
                    <a:pt x="265" y="259"/>
                    <a:pt x="277" y="259"/>
                  </a:cubicBezTo>
                  <a:close/>
                  <a:moveTo>
                    <a:pt x="277" y="0"/>
                  </a:moveTo>
                  <a:cubicBezTo>
                    <a:pt x="123" y="0"/>
                    <a:pt x="0" y="129"/>
                    <a:pt x="0" y="283"/>
                  </a:cubicBezTo>
                  <a:lnTo>
                    <a:pt x="0" y="3691"/>
                  </a:lnTo>
                  <a:cubicBezTo>
                    <a:pt x="0" y="3845"/>
                    <a:pt x="123" y="3968"/>
                    <a:pt x="277" y="3968"/>
                  </a:cubicBezTo>
                  <a:lnTo>
                    <a:pt x="6318" y="3968"/>
                  </a:lnTo>
                  <a:cubicBezTo>
                    <a:pt x="6472" y="3968"/>
                    <a:pt x="6595" y="3845"/>
                    <a:pt x="6595" y="3691"/>
                  </a:cubicBezTo>
                  <a:lnTo>
                    <a:pt x="6595" y="283"/>
                  </a:lnTo>
                  <a:cubicBezTo>
                    <a:pt x="6595" y="129"/>
                    <a:pt x="6472" y="0"/>
                    <a:pt x="6318" y="0"/>
                  </a:cubicBezTo>
                  <a:close/>
                </a:path>
              </a:pathLst>
            </a:custGeom>
            <a:solidFill>
              <a:srgbClr val="0139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643"/>
            </a:p>
          </p:txBody>
        </p:sp>
        <p:sp>
          <p:nvSpPr>
            <p:cNvPr id="1423" name="Google Shape;1423;p77"/>
            <p:cNvSpPr/>
            <p:nvPr/>
          </p:nvSpPr>
          <p:spPr>
            <a:xfrm>
              <a:off x="1451839" y="2549240"/>
              <a:ext cx="125140" cy="115071"/>
            </a:xfrm>
            <a:custGeom>
              <a:avLst/>
              <a:gdLst/>
              <a:ahLst/>
              <a:cxnLst/>
              <a:rect l="l" t="t" r="r" b="b"/>
              <a:pathLst>
                <a:path w="1305" h="1200" extrusionOk="0">
                  <a:moveTo>
                    <a:pt x="1046" y="253"/>
                  </a:moveTo>
                  <a:lnTo>
                    <a:pt x="1046" y="948"/>
                  </a:lnTo>
                  <a:lnTo>
                    <a:pt x="259" y="948"/>
                  </a:lnTo>
                  <a:lnTo>
                    <a:pt x="259" y="253"/>
                  </a:lnTo>
                  <a:close/>
                  <a:moveTo>
                    <a:pt x="130" y="0"/>
                  </a:moveTo>
                  <a:cubicBezTo>
                    <a:pt x="56" y="0"/>
                    <a:pt x="1" y="56"/>
                    <a:pt x="1" y="123"/>
                  </a:cubicBezTo>
                  <a:lnTo>
                    <a:pt x="1" y="1077"/>
                  </a:lnTo>
                  <a:cubicBezTo>
                    <a:pt x="1" y="1145"/>
                    <a:pt x="56" y="1200"/>
                    <a:pt x="130" y="1200"/>
                  </a:cubicBezTo>
                  <a:lnTo>
                    <a:pt x="1176" y="1200"/>
                  </a:lnTo>
                  <a:cubicBezTo>
                    <a:pt x="1243" y="1200"/>
                    <a:pt x="1305" y="1145"/>
                    <a:pt x="1305" y="1077"/>
                  </a:cubicBezTo>
                  <a:lnTo>
                    <a:pt x="1305" y="123"/>
                  </a:lnTo>
                  <a:cubicBezTo>
                    <a:pt x="1305" y="56"/>
                    <a:pt x="1243" y="0"/>
                    <a:pt x="1176" y="0"/>
                  </a:cubicBezTo>
                  <a:close/>
                </a:path>
              </a:pathLst>
            </a:custGeom>
            <a:solidFill>
              <a:srgbClr val="0139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643"/>
            </a:p>
          </p:txBody>
        </p:sp>
        <p:sp>
          <p:nvSpPr>
            <p:cNvPr id="1424" name="Google Shape;1424;p77"/>
            <p:cNvSpPr/>
            <p:nvPr/>
          </p:nvSpPr>
          <p:spPr>
            <a:xfrm>
              <a:off x="1398716" y="2640047"/>
              <a:ext cx="230813" cy="24261"/>
            </a:xfrm>
            <a:custGeom>
              <a:avLst/>
              <a:gdLst/>
              <a:ahLst/>
              <a:cxnLst/>
              <a:rect l="l" t="t" r="r" b="b"/>
              <a:pathLst>
                <a:path w="2407" h="253" extrusionOk="0">
                  <a:moveTo>
                    <a:pt x="130" y="1"/>
                  </a:moveTo>
                  <a:cubicBezTo>
                    <a:pt x="62" y="1"/>
                    <a:pt x="1" y="56"/>
                    <a:pt x="1" y="130"/>
                  </a:cubicBezTo>
                  <a:cubicBezTo>
                    <a:pt x="1" y="198"/>
                    <a:pt x="62" y="253"/>
                    <a:pt x="130" y="253"/>
                  </a:cubicBezTo>
                  <a:lnTo>
                    <a:pt x="2283" y="253"/>
                  </a:lnTo>
                  <a:cubicBezTo>
                    <a:pt x="2351" y="253"/>
                    <a:pt x="2406" y="198"/>
                    <a:pt x="2406" y="130"/>
                  </a:cubicBezTo>
                  <a:cubicBezTo>
                    <a:pt x="2406" y="56"/>
                    <a:pt x="2351" y="1"/>
                    <a:pt x="2283" y="1"/>
                  </a:cubicBezTo>
                  <a:close/>
                </a:path>
              </a:pathLst>
            </a:custGeom>
            <a:solidFill>
              <a:srgbClr val="0139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643"/>
            </a:p>
          </p:txBody>
        </p:sp>
        <p:sp>
          <p:nvSpPr>
            <p:cNvPr id="1425" name="Google Shape;1425;p77"/>
            <p:cNvSpPr/>
            <p:nvPr/>
          </p:nvSpPr>
          <p:spPr>
            <a:xfrm>
              <a:off x="1487798" y="2194641"/>
              <a:ext cx="162346" cy="162346"/>
            </a:xfrm>
            <a:custGeom>
              <a:avLst/>
              <a:gdLst/>
              <a:ahLst/>
              <a:cxnLst/>
              <a:rect l="l" t="t" r="r" b="b"/>
              <a:pathLst>
                <a:path w="1693" h="1693" extrusionOk="0">
                  <a:moveTo>
                    <a:pt x="844" y="450"/>
                  </a:moveTo>
                  <a:cubicBezTo>
                    <a:pt x="881" y="450"/>
                    <a:pt x="917" y="456"/>
                    <a:pt x="954" y="469"/>
                  </a:cubicBezTo>
                  <a:cubicBezTo>
                    <a:pt x="985" y="475"/>
                    <a:pt x="1010" y="487"/>
                    <a:pt x="1041" y="499"/>
                  </a:cubicBezTo>
                  <a:cubicBezTo>
                    <a:pt x="1102" y="536"/>
                    <a:pt x="1157" y="592"/>
                    <a:pt x="1188" y="653"/>
                  </a:cubicBezTo>
                  <a:cubicBezTo>
                    <a:pt x="1207" y="684"/>
                    <a:pt x="1219" y="708"/>
                    <a:pt x="1225" y="739"/>
                  </a:cubicBezTo>
                  <a:cubicBezTo>
                    <a:pt x="1237" y="776"/>
                    <a:pt x="1244" y="813"/>
                    <a:pt x="1244" y="850"/>
                  </a:cubicBezTo>
                  <a:cubicBezTo>
                    <a:pt x="1244" y="887"/>
                    <a:pt x="1237" y="918"/>
                    <a:pt x="1225" y="955"/>
                  </a:cubicBezTo>
                  <a:cubicBezTo>
                    <a:pt x="1219" y="985"/>
                    <a:pt x="1207" y="1010"/>
                    <a:pt x="1188" y="1041"/>
                  </a:cubicBezTo>
                  <a:cubicBezTo>
                    <a:pt x="1157" y="1102"/>
                    <a:pt x="1102" y="1158"/>
                    <a:pt x="1041" y="1194"/>
                  </a:cubicBezTo>
                  <a:cubicBezTo>
                    <a:pt x="1010" y="1207"/>
                    <a:pt x="985" y="1219"/>
                    <a:pt x="954" y="1225"/>
                  </a:cubicBezTo>
                  <a:cubicBezTo>
                    <a:pt x="921" y="1238"/>
                    <a:pt x="884" y="1244"/>
                    <a:pt x="847" y="1244"/>
                  </a:cubicBezTo>
                  <a:cubicBezTo>
                    <a:pt x="810" y="1244"/>
                    <a:pt x="773" y="1238"/>
                    <a:pt x="739" y="1225"/>
                  </a:cubicBezTo>
                  <a:cubicBezTo>
                    <a:pt x="708" y="1219"/>
                    <a:pt x="678" y="1207"/>
                    <a:pt x="653" y="1194"/>
                  </a:cubicBezTo>
                  <a:cubicBezTo>
                    <a:pt x="591" y="1158"/>
                    <a:pt x="536" y="1102"/>
                    <a:pt x="499" y="1041"/>
                  </a:cubicBezTo>
                  <a:cubicBezTo>
                    <a:pt x="487" y="1010"/>
                    <a:pt x="475" y="985"/>
                    <a:pt x="468" y="955"/>
                  </a:cubicBezTo>
                  <a:cubicBezTo>
                    <a:pt x="456" y="918"/>
                    <a:pt x="450" y="887"/>
                    <a:pt x="450" y="850"/>
                  </a:cubicBezTo>
                  <a:cubicBezTo>
                    <a:pt x="450" y="813"/>
                    <a:pt x="456" y="776"/>
                    <a:pt x="468" y="739"/>
                  </a:cubicBezTo>
                  <a:cubicBezTo>
                    <a:pt x="475" y="708"/>
                    <a:pt x="487" y="684"/>
                    <a:pt x="499" y="653"/>
                  </a:cubicBezTo>
                  <a:cubicBezTo>
                    <a:pt x="536" y="592"/>
                    <a:pt x="591" y="536"/>
                    <a:pt x="653" y="499"/>
                  </a:cubicBezTo>
                  <a:cubicBezTo>
                    <a:pt x="678" y="487"/>
                    <a:pt x="708" y="475"/>
                    <a:pt x="739" y="469"/>
                  </a:cubicBezTo>
                  <a:cubicBezTo>
                    <a:pt x="770" y="456"/>
                    <a:pt x="807" y="450"/>
                    <a:pt x="844" y="450"/>
                  </a:cubicBezTo>
                  <a:close/>
                  <a:moveTo>
                    <a:pt x="727" y="1"/>
                  </a:moveTo>
                  <a:cubicBezTo>
                    <a:pt x="714" y="1"/>
                    <a:pt x="702" y="13"/>
                    <a:pt x="702" y="32"/>
                  </a:cubicBezTo>
                  <a:lnTo>
                    <a:pt x="702" y="179"/>
                  </a:lnTo>
                  <a:cubicBezTo>
                    <a:pt x="622" y="198"/>
                    <a:pt x="542" y="229"/>
                    <a:pt x="475" y="272"/>
                  </a:cubicBezTo>
                  <a:lnTo>
                    <a:pt x="370" y="167"/>
                  </a:lnTo>
                  <a:cubicBezTo>
                    <a:pt x="364" y="161"/>
                    <a:pt x="356" y="158"/>
                    <a:pt x="349" y="158"/>
                  </a:cubicBezTo>
                  <a:cubicBezTo>
                    <a:pt x="342" y="158"/>
                    <a:pt x="336" y="161"/>
                    <a:pt x="333" y="167"/>
                  </a:cubicBezTo>
                  <a:lnTo>
                    <a:pt x="167" y="333"/>
                  </a:lnTo>
                  <a:cubicBezTo>
                    <a:pt x="155" y="345"/>
                    <a:pt x="155" y="358"/>
                    <a:pt x="167" y="370"/>
                  </a:cubicBezTo>
                  <a:lnTo>
                    <a:pt x="272" y="475"/>
                  </a:lnTo>
                  <a:cubicBezTo>
                    <a:pt x="228" y="548"/>
                    <a:pt x="198" y="622"/>
                    <a:pt x="179" y="702"/>
                  </a:cubicBezTo>
                  <a:lnTo>
                    <a:pt x="32" y="702"/>
                  </a:lnTo>
                  <a:cubicBezTo>
                    <a:pt x="13" y="702"/>
                    <a:pt x="1" y="715"/>
                    <a:pt x="1" y="733"/>
                  </a:cubicBezTo>
                  <a:lnTo>
                    <a:pt x="1" y="961"/>
                  </a:lnTo>
                  <a:cubicBezTo>
                    <a:pt x="1" y="979"/>
                    <a:pt x="13" y="991"/>
                    <a:pt x="32" y="991"/>
                  </a:cubicBezTo>
                  <a:lnTo>
                    <a:pt x="179" y="991"/>
                  </a:lnTo>
                  <a:cubicBezTo>
                    <a:pt x="198" y="1071"/>
                    <a:pt x="228" y="1151"/>
                    <a:pt x="272" y="1219"/>
                  </a:cubicBezTo>
                  <a:lnTo>
                    <a:pt x="167" y="1324"/>
                  </a:lnTo>
                  <a:cubicBezTo>
                    <a:pt x="155" y="1336"/>
                    <a:pt x="155" y="1354"/>
                    <a:pt x="167" y="1361"/>
                  </a:cubicBezTo>
                  <a:lnTo>
                    <a:pt x="333" y="1527"/>
                  </a:lnTo>
                  <a:cubicBezTo>
                    <a:pt x="333" y="1533"/>
                    <a:pt x="345" y="1533"/>
                    <a:pt x="352" y="1533"/>
                  </a:cubicBezTo>
                  <a:cubicBezTo>
                    <a:pt x="358" y="1533"/>
                    <a:pt x="364" y="1533"/>
                    <a:pt x="370" y="1527"/>
                  </a:cubicBezTo>
                  <a:lnTo>
                    <a:pt x="475" y="1422"/>
                  </a:lnTo>
                  <a:cubicBezTo>
                    <a:pt x="542" y="1465"/>
                    <a:pt x="622" y="1496"/>
                    <a:pt x="702" y="1514"/>
                  </a:cubicBezTo>
                  <a:lnTo>
                    <a:pt x="702" y="1662"/>
                  </a:lnTo>
                  <a:cubicBezTo>
                    <a:pt x="702" y="1680"/>
                    <a:pt x="714" y="1693"/>
                    <a:pt x="727" y="1693"/>
                  </a:cubicBezTo>
                  <a:lnTo>
                    <a:pt x="961" y="1693"/>
                  </a:lnTo>
                  <a:cubicBezTo>
                    <a:pt x="979" y="1693"/>
                    <a:pt x="991" y="1680"/>
                    <a:pt x="991" y="1662"/>
                  </a:cubicBezTo>
                  <a:lnTo>
                    <a:pt x="991" y="1514"/>
                  </a:lnTo>
                  <a:cubicBezTo>
                    <a:pt x="1071" y="1496"/>
                    <a:pt x="1145" y="1465"/>
                    <a:pt x="1219" y="1422"/>
                  </a:cubicBezTo>
                  <a:lnTo>
                    <a:pt x="1324" y="1527"/>
                  </a:lnTo>
                  <a:cubicBezTo>
                    <a:pt x="1327" y="1533"/>
                    <a:pt x="1333" y="1536"/>
                    <a:pt x="1340" y="1536"/>
                  </a:cubicBezTo>
                  <a:cubicBezTo>
                    <a:pt x="1347" y="1536"/>
                    <a:pt x="1354" y="1533"/>
                    <a:pt x="1360" y="1527"/>
                  </a:cubicBezTo>
                  <a:lnTo>
                    <a:pt x="1527" y="1361"/>
                  </a:lnTo>
                  <a:cubicBezTo>
                    <a:pt x="1533" y="1354"/>
                    <a:pt x="1533" y="1336"/>
                    <a:pt x="1527" y="1324"/>
                  </a:cubicBezTo>
                  <a:lnTo>
                    <a:pt x="1422" y="1219"/>
                  </a:lnTo>
                  <a:cubicBezTo>
                    <a:pt x="1465" y="1151"/>
                    <a:pt x="1496" y="1071"/>
                    <a:pt x="1514" y="991"/>
                  </a:cubicBezTo>
                  <a:lnTo>
                    <a:pt x="1662" y="991"/>
                  </a:lnTo>
                  <a:cubicBezTo>
                    <a:pt x="1680" y="991"/>
                    <a:pt x="1693" y="979"/>
                    <a:pt x="1693" y="961"/>
                  </a:cubicBezTo>
                  <a:lnTo>
                    <a:pt x="1693" y="733"/>
                  </a:lnTo>
                  <a:cubicBezTo>
                    <a:pt x="1693" y="715"/>
                    <a:pt x="1680" y="702"/>
                    <a:pt x="1662" y="702"/>
                  </a:cubicBezTo>
                  <a:lnTo>
                    <a:pt x="1514" y="702"/>
                  </a:lnTo>
                  <a:cubicBezTo>
                    <a:pt x="1496" y="622"/>
                    <a:pt x="1465" y="548"/>
                    <a:pt x="1422" y="475"/>
                  </a:cubicBezTo>
                  <a:lnTo>
                    <a:pt x="1527" y="370"/>
                  </a:lnTo>
                  <a:cubicBezTo>
                    <a:pt x="1533" y="358"/>
                    <a:pt x="1533" y="345"/>
                    <a:pt x="1527" y="333"/>
                  </a:cubicBezTo>
                  <a:lnTo>
                    <a:pt x="1360" y="167"/>
                  </a:lnTo>
                  <a:cubicBezTo>
                    <a:pt x="1354" y="161"/>
                    <a:pt x="1347" y="158"/>
                    <a:pt x="1340" y="158"/>
                  </a:cubicBezTo>
                  <a:cubicBezTo>
                    <a:pt x="1333" y="158"/>
                    <a:pt x="1327" y="161"/>
                    <a:pt x="1324" y="167"/>
                  </a:cubicBezTo>
                  <a:lnTo>
                    <a:pt x="1219" y="272"/>
                  </a:lnTo>
                  <a:cubicBezTo>
                    <a:pt x="1145" y="229"/>
                    <a:pt x="1071" y="198"/>
                    <a:pt x="991" y="179"/>
                  </a:cubicBezTo>
                  <a:lnTo>
                    <a:pt x="991" y="32"/>
                  </a:lnTo>
                  <a:cubicBezTo>
                    <a:pt x="991" y="13"/>
                    <a:pt x="979" y="1"/>
                    <a:pt x="961" y="1"/>
                  </a:cubicBezTo>
                  <a:close/>
                </a:path>
              </a:pathLst>
            </a:custGeom>
            <a:solidFill>
              <a:srgbClr val="0139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643"/>
            </a:p>
          </p:txBody>
        </p:sp>
        <p:sp>
          <p:nvSpPr>
            <p:cNvPr id="1426" name="Google Shape;1426;p77"/>
            <p:cNvSpPr/>
            <p:nvPr/>
          </p:nvSpPr>
          <p:spPr>
            <a:xfrm>
              <a:off x="1375127" y="2310476"/>
              <a:ext cx="158798" cy="158894"/>
            </a:xfrm>
            <a:custGeom>
              <a:avLst/>
              <a:gdLst/>
              <a:ahLst/>
              <a:cxnLst/>
              <a:rect l="l" t="t" r="r" b="b"/>
              <a:pathLst>
                <a:path w="1656" h="1657" extrusionOk="0">
                  <a:moveTo>
                    <a:pt x="874" y="436"/>
                  </a:moveTo>
                  <a:cubicBezTo>
                    <a:pt x="911" y="442"/>
                    <a:pt x="948" y="448"/>
                    <a:pt x="979" y="466"/>
                  </a:cubicBezTo>
                  <a:cubicBezTo>
                    <a:pt x="1016" y="479"/>
                    <a:pt x="1047" y="497"/>
                    <a:pt x="1077" y="522"/>
                  </a:cubicBezTo>
                  <a:cubicBezTo>
                    <a:pt x="1102" y="540"/>
                    <a:pt x="1120" y="559"/>
                    <a:pt x="1139" y="583"/>
                  </a:cubicBezTo>
                  <a:cubicBezTo>
                    <a:pt x="1188" y="639"/>
                    <a:pt x="1213" y="712"/>
                    <a:pt x="1225" y="786"/>
                  </a:cubicBezTo>
                  <a:cubicBezTo>
                    <a:pt x="1225" y="811"/>
                    <a:pt x="1225" y="842"/>
                    <a:pt x="1225" y="872"/>
                  </a:cubicBezTo>
                  <a:cubicBezTo>
                    <a:pt x="1219" y="909"/>
                    <a:pt x="1213" y="946"/>
                    <a:pt x="1194" y="983"/>
                  </a:cubicBezTo>
                  <a:cubicBezTo>
                    <a:pt x="1182" y="1014"/>
                    <a:pt x="1164" y="1045"/>
                    <a:pt x="1139" y="1075"/>
                  </a:cubicBezTo>
                  <a:cubicBezTo>
                    <a:pt x="1120" y="1100"/>
                    <a:pt x="1102" y="1118"/>
                    <a:pt x="1077" y="1137"/>
                  </a:cubicBezTo>
                  <a:cubicBezTo>
                    <a:pt x="1016" y="1186"/>
                    <a:pt x="948" y="1211"/>
                    <a:pt x="874" y="1223"/>
                  </a:cubicBezTo>
                  <a:lnTo>
                    <a:pt x="788" y="1223"/>
                  </a:lnTo>
                  <a:cubicBezTo>
                    <a:pt x="751" y="1217"/>
                    <a:pt x="714" y="1211"/>
                    <a:pt x="678" y="1192"/>
                  </a:cubicBezTo>
                  <a:cubicBezTo>
                    <a:pt x="647" y="1180"/>
                    <a:pt x="616" y="1161"/>
                    <a:pt x="585" y="1137"/>
                  </a:cubicBezTo>
                  <a:cubicBezTo>
                    <a:pt x="561" y="1118"/>
                    <a:pt x="542" y="1100"/>
                    <a:pt x="524" y="1075"/>
                  </a:cubicBezTo>
                  <a:cubicBezTo>
                    <a:pt x="475" y="1020"/>
                    <a:pt x="444" y="946"/>
                    <a:pt x="438" y="872"/>
                  </a:cubicBezTo>
                  <a:cubicBezTo>
                    <a:pt x="438" y="842"/>
                    <a:pt x="438" y="817"/>
                    <a:pt x="438" y="786"/>
                  </a:cubicBezTo>
                  <a:cubicBezTo>
                    <a:pt x="444" y="749"/>
                    <a:pt x="450" y="712"/>
                    <a:pt x="468" y="675"/>
                  </a:cubicBezTo>
                  <a:cubicBezTo>
                    <a:pt x="481" y="645"/>
                    <a:pt x="499" y="614"/>
                    <a:pt x="524" y="583"/>
                  </a:cubicBezTo>
                  <a:cubicBezTo>
                    <a:pt x="542" y="559"/>
                    <a:pt x="561" y="540"/>
                    <a:pt x="585" y="522"/>
                  </a:cubicBezTo>
                  <a:cubicBezTo>
                    <a:pt x="641" y="472"/>
                    <a:pt x="714" y="448"/>
                    <a:pt x="788" y="436"/>
                  </a:cubicBezTo>
                  <a:close/>
                  <a:moveTo>
                    <a:pt x="625" y="0"/>
                  </a:moveTo>
                  <a:cubicBezTo>
                    <a:pt x="622" y="0"/>
                    <a:pt x="619" y="2"/>
                    <a:pt x="616" y="5"/>
                  </a:cubicBezTo>
                  <a:lnTo>
                    <a:pt x="401" y="91"/>
                  </a:lnTo>
                  <a:cubicBezTo>
                    <a:pt x="388" y="97"/>
                    <a:pt x="382" y="116"/>
                    <a:pt x="382" y="128"/>
                  </a:cubicBezTo>
                  <a:lnTo>
                    <a:pt x="444" y="269"/>
                  </a:lnTo>
                  <a:cubicBezTo>
                    <a:pt x="376" y="313"/>
                    <a:pt x="315" y="374"/>
                    <a:pt x="265" y="442"/>
                  </a:cubicBezTo>
                  <a:lnTo>
                    <a:pt x="130" y="386"/>
                  </a:lnTo>
                  <a:cubicBezTo>
                    <a:pt x="127" y="385"/>
                    <a:pt x="123" y="384"/>
                    <a:pt x="119" y="384"/>
                  </a:cubicBezTo>
                  <a:cubicBezTo>
                    <a:pt x="109" y="384"/>
                    <a:pt x="98" y="390"/>
                    <a:pt x="93" y="399"/>
                  </a:cubicBezTo>
                  <a:lnTo>
                    <a:pt x="7" y="614"/>
                  </a:lnTo>
                  <a:cubicBezTo>
                    <a:pt x="1" y="626"/>
                    <a:pt x="7" y="645"/>
                    <a:pt x="19" y="651"/>
                  </a:cubicBezTo>
                  <a:lnTo>
                    <a:pt x="161" y="706"/>
                  </a:lnTo>
                  <a:cubicBezTo>
                    <a:pt x="142" y="786"/>
                    <a:pt x="142" y="872"/>
                    <a:pt x="161" y="952"/>
                  </a:cubicBezTo>
                  <a:lnTo>
                    <a:pt x="19" y="1008"/>
                  </a:lnTo>
                  <a:cubicBezTo>
                    <a:pt x="13" y="1014"/>
                    <a:pt x="7" y="1020"/>
                    <a:pt x="7" y="1026"/>
                  </a:cubicBezTo>
                  <a:cubicBezTo>
                    <a:pt x="1" y="1032"/>
                    <a:pt x="1" y="1038"/>
                    <a:pt x="7" y="1045"/>
                  </a:cubicBezTo>
                  <a:lnTo>
                    <a:pt x="93" y="1260"/>
                  </a:lnTo>
                  <a:cubicBezTo>
                    <a:pt x="98" y="1269"/>
                    <a:pt x="109" y="1275"/>
                    <a:pt x="119" y="1275"/>
                  </a:cubicBezTo>
                  <a:cubicBezTo>
                    <a:pt x="123" y="1275"/>
                    <a:pt x="127" y="1274"/>
                    <a:pt x="130" y="1272"/>
                  </a:cubicBezTo>
                  <a:lnTo>
                    <a:pt x="271" y="1217"/>
                  </a:lnTo>
                  <a:cubicBezTo>
                    <a:pt x="315" y="1285"/>
                    <a:pt x="376" y="1346"/>
                    <a:pt x="444" y="1389"/>
                  </a:cubicBezTo>
                  <a:lnTo>
                    <a:pt x="382" y="1531"/>
                  </a:lnTo>
                  <a:cubicBezTo>
                    <a:pt x="382" y="1543"/>
                    <a:pt x="388" y="1561"/>
                    <a:pt x="401" y="1568"/>
                  </a:cubicBezTo>
                  <a:lnTo>
                    <a:pt x="616" y="1654"/>
                  </a:lnTo>
                  <a:lnTo>
                    <a:pt x="628" y="1654"/>
                  </a:lnTo>
                  <a:cubicBezTo>
                    <a:pt x="634" y="1654"/>
                    <a:pt x="647" y="1648"/>
                    <a:pt x="653" y="1641"/>
                  </a:cubicBezTo>
                  <a:lnTo>
                    <a:pt x="708" y="1500"/>
                  </a:lnTo>
                  <a:cubicBezTo>
                    <a:pt x="748" y="1509"/>
                    <a:pt x="790" y="1514"/>
                    <a:pt x="831" y="1514"/>
                  </a:cubicBezTo>
                  <a:cubicBezTo>
                    <a:pt x="873" y="1514"/>
                    <a:pt x="914" y="1509"/>
                    <a:pt x="954" y="1500"/>
                  </a:cubicBezTo>
                  <a:lnTo>
                    <a:pt x="1010" y="1641"/>
                  </a:lnTo>
                  <a:cubicBezTo>
                    <a:pt x="1014" y="1650"/>
                    <a:pt x="1025" y="1656"/>
                    <a:pt x="1036" y="1656"/>
                  </a:cubicBezTo>
                  <a:cubicBezTo>
                    <a:pt x="1040" y="1656"/>
                    <a:pt x="1043" y="1655"/>
                    <a:pt x="1047" y="1654"/>
                  </a:cubicBezTo>
                  <a:lnTo>
                    <a:pt x="1262" y="1568"/>
                  </a:lnTo>
                  <a:cubicBezTo>
                    <a:pt x="1268" y="1561"/>
                    <a:pt x="1274" y="1555"/>
                    <a:pt x="1274" y="1549"/>
                  </a:cubicBezTo>
                  <a:cubicBezTo>
                    <a:pt x="1280" y="1543"/>
                    <a:pt x="1280" y="1537"/>
                    <a:pt x="1274" y="1531"/>
                  </a:cubicBezTo>
                  <a:lnTo>
                    <a:pt x="1219" y="1389"/>
                  </a:lnTo>
                  <a:cubicBezTo>
                    <a:pt x="1287" y="1346"/>
                    <a:pt x="1348" y="1285"/>
                    <a:pt x="1391" y="1217"/>
                  </a:cubicBezTo>
                  <a:lnTo>
                    <a:pt x="1533" y="1272"/>
                  </a:lnTo>
                  <a:cubicBezTo>
                    <a:pt x="1536" y="1274"/>
                    <a:pt x="1540" y="1275"/>
                    <a:pt x="1543" y="1275"/>
                  </a:cubicBezTo>
                  <a:cubicBezTo>
                    <a:pt x="1554" y="1275"/>
                    <a:pt x="1563" y="1269"/>
                    <a:pt x="1563" y="1260"/>
                  </a:cubicBezTo>
                  <a:lnTo>
                    <a:pt x="1656" y="1045"/>
                  </a:lnTo>
                  <a:cubicBezTo>
                    <a:pt x="1656" y="1038"/>
                    <a:pt x="1656" y="1032"/>
                    <a:pt x="1656" y="1026"/>
                  </a:cubicBezTo>
                  <a:cubicBezTo>
                    <a:pt x="1650" y="1020"/>
                    <a:pt x="1650" y="1014"/>
                    <a:pt x="1643" y="1008"/>
                  </a:cubicBezTo>
                  <a:lnTo>
                    <a:pt x="1502" y="952"/>
                  </a:lnTo>
                  <a:cubicBezTo>
                    <a:pt x="1520" y="872"/>
                    <a:pt x="1520" y="786"/>
                    <a:pt x="1502" y="706"/>
                  </a:cubicBezTo>
                  <a:lnTo>
                    <a:pt x="1643" y="651"/>
                  </a:lnTo>
                  <a:cubicBezTo>
                    <a:pt x="1650" y="645"/>
                    <a:pt x="1650" y="639"/>
                    <a:pt x="1656" y="632"/>
                  </a:cubicBezTo>
                  <a:cubicBezTo>
                    <a:pt x="1656" y="626"/>
                    <a:pt x="1656" y="620"/>
                    <a:pt x="1656" y="614"/>
                  </a:cubicBezTo>
                  <a:lnTo>
                    <a:pt x="1563" y="399"/>
                  </a:lnTo>
                  <a:cubicBezTo>
                    <a:pt x="1563" y="390"/>
                    <a:pt x="1554" y="384"/>
                    <a:pt x="1543" y="384"/>
                  </a:cubicBezTo>
                  <a:cubicBezTo>
                    <a:pt x="1540" y="384"/>
                    <a:pt x="1536" y="385"/>
                    <a:pt x="1533" y="386"/>
                  </a:cubicBezTo>
                  <a:lnTo>
                    <a:pt x="1391" y="442"/>
                  </a:lnTo>
                  <a:cubicBezTo>
                    <a:pt x="1348" y="374"/>
                    <a:pt x="1287" y="313"/>
                    <a:pt x="1219" y="269"/>
                  </a:cubicBezTo>
                  <a:lnTo>
                    <a:pt x="1274" y="128"/>
                  </a:lnTo>
                  <a:cubicBezTo>
                    <a:pt x="1280" y="116"/>
                    <a:pt x="1274" y="97"/>
                    <a:pt x="1262" y="91"/>
                  </a:cubicBezTo>
                  <a:lnTo>
                    <a:pt x="1047" y="5"/>
                  </a:lnTo>
                  <a:cubicBezTo>
                    <a:pt x="1043" y="3"/>
                    <a:pt x="1040" y="3"/>
                    <a:pt x="1036" y="3"/>
                  </a:cubicBezTo>
                  <a:cubicBezTo>
                    <a:pt x="1025" y="3"/>
                    <a:pt x="1014" y="8"/>
                    <a:pt x="1010" y="17"/>
                  </a:cubicBezTo>
                  <a:lnTo>
                    <a:pt x="954" y="159"/>
                  </a:lnTo>
                  <a:cubicBezTo>
                    <a:pt x="914" y="149"/>
                    <a:pt x="873" y="145"/>
                    <a:pt x="831" y="145"/>
                  </a:cubicBezTo>
                  <a:cubicBezTo>
                    <a:pt x="790" y="145"/>
                    <a:pt x="748" y="149"/>
                    <a:pt x="708" y="159"/>
                  </a:cubicBezTo>
                  <a:lnTo>
                    <a:pt x="653" y="17"/>
                  </a:lnTo>
                  <a:cubicBezTo>
                    <a:pt x="647" y="11"/>
                    <a:pt x="641" y="5"/>
                    <a:pt x="634" y="5"/>
                  </a:cubicBezTo>
                  <a:cubicBezTo>
                    <a:pt x="631" y="2"/>
                    <a:pt x="628" y="0"/>
                    <a:pt x="625" y="0"/>
                  </a:cubicBezTo>
                  <a:close/>
                </a:path>
              </a:pathLst>
            </a:custGeom>
            <a:solidFill>
              <a:srgbClr val="0139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643"/>
            </a:p>
          </p:txBody>
        </p:sp>
      </p:grpSp>
      <p:sp>
        <p:nvSpPr>
          <p:cNvPr id="1427" name="Google Shape;1427;p77"/>
          <p:cNvSpPr txBox="1"/>
          <p:nvPr/>
        </p:nvSpPr>
        <p:spPr>
          <a:xfrm>
            <a:off x="73850" y="4853768"/>
            <a:ext cx="5064300" cy="3462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700">
                <a:solidFill>
                  <a:schemeClr val="dk2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PORTIFÓLIO PARA UMA EDUCAÇÃO PÚBLICA DE EXCELÊNCIA    |  </a:t>
            </a:r>
            <a:r>
              <a:rPr lang="pt-BR" sz="7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pt-BR" sz="700">
                <a:solidFill>
                  <a:schemeClr val="dk2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rPr>
              <a:t> SESI</a:t>
            </a:r>
            <a:endParaRPr sz="700">
              <a:solidFill>
                <a:schemeClr val="dk2"/>
              </a:solidFill>
              <a:latin typeface="Montserrat ExtraBold"/>
              <a:ea typeface="Montserrat ExtraBold"/>
              <a:cs typeface="Montserrat ExtraBold"/>
              <a:sym typeface="Montserrat ExtraBold"/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Ficha EJA amarelo_2_execução 1 1">
  <p:cSld name="CUSTOM_3_1_1_1_2_1">
    <p:spTree>
      <p:nvGrpSpPr>
        <p:cNvPr id="1" name="Shape 14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9" name="Google Shape;1429;p78"/>
          <p:cNvSpPr/>
          <p:nvPr/>
        </p:nvSpPr>
        <p:spPr>
          <a:xfrm>
            <a:off x="143600" y="379875"/>
            <a:ext cx="8860200" cy="4377600"/>
          </a:xfrm>
          <a:prstGeom prst="roundRect">
            <a:avLst>
              <a:gd name="adj" fmla="val 2594"/>
            </a:avLst>
          </a:prstGeom>
          <a:noFill/>
          <a:ln w="9525" cap="flat" cmpd="sng">
            <a:solidFill>
              <a:schemeClr val="accent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43"/>
          </a:p>
        </p:txBody>
      </p:sp>
      <p:sp>
        <p:nvSpPr>
          <p:cNvPr id="1430" name="Google Shape;1430;p78"/>
          <p:cNvSpPr/>
          <p:nvPr/>
        </p:nvSpPr>
        <p:spPr>
          <a:xfrm>
            <a:off x="306800" y="149100"/>
            <a:ext cx="883800" cy="240300"/>
          </a:xfrm>
          <a:prstGeom prst="roundRect">
            <a:avLst>
              <a:gd name="adj" fmla="val 16667"/>
            </a:avLst>
          </a:prstGeom>
          <a:solidFill>
            <a:srgbClr val="C9DAF8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8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Escopo </a:t>
            </a:r>
            <a:endParaRPr sz="8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431" name="Google Shape;1431;p78"/>
          <p:cNvSpPr/>
          <p:nvPr/>
        </p:nvSpPr>
        <p:spPr>
          <a:xfrm>
            <a:off x="2275925" y="149100"/>
            <a:ext cx="919500" cy="240300"/>
          </a:xfrm>
          <a:prstGeom prst="roundRect">
            <a:avLst>
              <a:gd name="adj" fmla="val 16667"/>
            </a:avLst>
          </a:prstGeom>
          <a:solidFill>
            <a:srgbClr val="C9DAF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800">
                <a:solidFill>
                  <a:schemeClr val="dk2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Governança</a:t>
            </a:r>
            <a:endParaRPr sz="800">
              <a:solidFill>
                <a:schemeClr val="dk2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sp>
        <p:nvSpPr>
          <p:cNvPr id="1432" name="Google Shape;1432;p78"/>
          <p:cNvSpPr/>
          <p:nvPr/>
        </p:nvSpPr>
        <p:spPr>
          <a:xfrm>
            <a:off x="1254800" y="149100"/>
            <a:ext cx="969000" cy="240300"/>
          </a:xfrm>
          <a:prstGeom prst="roundRect">
            <a:avLst>
              <a:gd name="adj" fmla="val 16667"/>
            </a:avLst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800" b="1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Execução</a:t>
            </a:r>
            <a:endParaRPr sz="800" b="1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433" name="Google Shape;1433;p78"/>
          <p:cNvSpPr/>
          <p:nvPr/>
        </p:nvSpPr>
        <p:spPr>
          <a:xfrm>
            <a:off x="143475" y="359475"/>
            <a:ext cx="8860200" cy="431100"/>
          </a:xfrm>
          <a:prstGeom prst="roundRect">
            <a:avLst>
              <a:gd name="adj" fmla="val 16667"/>
            </a:avLst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43"/>
          </a:p>
        </p:txBody>
      </p:sp>
      <p:sp>
        <p:nvSpPr>
          <p:cNvPr id="1434" name="Google Shape;1434;p78"/>
          <p:cNvSpPr txBox="1">
            <a:spLocks noGrp="1"/>
          </p:cNvSpPr>
          <p:nvPr>
            <p:ph type="sldNum" idx="12"/>
          </p:nvPr>
        </p:nvSpPr>
        <p:spPr>
          <a:xfrm>
            <a:off x="8321300" y="4818525"/>
            <a:ext cx="558000" cy="292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rtl="0">
              <a:buNone/>
              <a:defRPr sz="600">
                <a:latin typeface="Montserrat ExtraBold"/>
                <a:ea typeface="Montserrat ExtraBold"/>
                <a:cs typeface="Montserrat ExtraBold"/>
                <a:sym typeface="Montserrat ExtraBold"/>
              </a:defRPr>
            </a:lvl1pPr>
            <a:lvl2pPr lvl="1" rtl="0">
              <a:buNone/>
              <a:defRPr sz="600">
                <a:latin typeface="Montserrat ExtraBold"/>
                <a:ea typeface="Montserrat ExtraBold"/>
                <a:cs typeface="Montserrat ExtraBold"/>
                <a:sym typeface="Montserrat ExtraBold"/>
              </a:defRPr>
            </a:lvl2pPr>
            <a:lvl3pPr lvl="2" rtl="0">
              <a:buNone/>
              <a:defRPr sz="600">
                <a:latin typeface="Montserrat ExtraBold"/>
                <a:ea typeface="Montserrat ExtraBold"/>
                <a:cs typeface="Montserrat ExtraBold"/>
                <a:sym typeface="Montserrat ExtraBold"/>
              </a:defRPr>
            </a:lvl3pPr>
            <a:lvl4pPr lvl="3" rtl="0">
              <a:buNone/>
              <a:defRPr sz="600">
                <a:latin typeface="Montserrat ExtraBold"/>
                <a:ea typeface="Montserrat ExtraBold"/>
                <a:cs typeface="Montserrat ExtraBold"/>
                <a:sym typeface="Montserrat ExtraBold"/>
              </a:defRPr>
            </a:lvl4pPr>
            <a:lvl5pPr lvl="4" rtl="0">
              <a:buNone/>
              <a:defRPr sz="600">
                <a:latin typeface="Montserrat ExtraBold"/>
                <a:ea typeface="Montserrat ExtraBold"/>
                <a:cs typeface="Montserrat ExtraBold"/>
                <a:sym typeface="Montserrat ExtraBold"/>
              </a:defRPr>
            </a:lvl5pPr>
            <a:lvl6pPr lvl="5" rtl="0">
              <a:buNone/>
              <a:defRPr sz="600">
                <a:latin typeface="Montserrat ExtraBold"/>
                <a:ea typeface="Montserrat ExtraBold"/>
                <a:cs typeface="Montserrat ExtraBold"/>
                <a:sym typeface="Montserrat ExtraBold"/>
              </a:defRPr>
            </a:lvl6pPr>
            <a:lvl7pPr lvl="6" rtl="0">
              <a:buNone/>
              <a:defRPr sz="600">
                <a:latin typeface="Montserrat ExtraBold"/>
                <a:ea typeface="Montserrat ExtraBold"/>
                <a:cs typeface="Montserrat ExtraBold"/>
                <a:sym typeface="Montserrat ExtraBold"/>
              </a:defRPr>
            </a:lvl7pPr>
            <a:lvl8pPr lvl="7" rtl="0">
              <a:buNone/>
              <a:defRPr sz="600">
                <a:latin typeface="Montserrat ExtraBold"/>
                <a:ea typeface="Montserrat ExtraBold"/>
                <a:cs typeface="Montserrat ExtraBold"/>
                <a:sym typeface="Montserrat ExtraBold"/>
              </a:defRPr>
            </a:lvl8pPr>
            <a:lvl9pPr lvl="8" rtl="0">
              <a:buNone/>
              <a:defRPr sz="600">
                <a:latin typeface="Montserrat ExtraBold"/>
                <a:ea typeface="Montserrat ExtraBold"/>
                <a:cs typeface="Montserrat ExtraBold"/>
                <a:sym typeface="Montserrat ExtraBold"/>
              </a:defRPr>
            </a:lvl9pPr>
          </a:lstStyle>
          <a:p>
            <a:fld id="{00000000-1234-1234-1234-123412341234}" type="slidenum">
              <a:rPr lang="pt-BR" smtClean="0"/>
              <a:pPr/>
              <a:t>‹nº›</a:t>
            </a:fld>
            <a:endParaRPr lang="pt-BR"/>
          </a:p>
        </p:txBody>
      </p:sp>
      <p:sp>
        <p:nvSpPr>
          <p:cNvPr id="1435" name="Google Shape;1435;p78"/>
          <p:cNvSpPr txBox="1"/>
          <p:nvPr/>
        </p:nvSpPr>
        <p:spPr>
          <a:xfrm>
            <a:off x="73850" y="4853768"/>
            <a:ext cx="5064300" cy="3462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700">
                <a:solidFill>
                  <a:schemeClr val="dk2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PORTFÓLIO DE PROJETOS ADAPTADOS AO SETOR PÚBLICO    |  </a:t>
            </a:r>
            <a:r>
              <a:rPr lang="pt-BR" sz="7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pt-BR" sz="700">
                <a:solidFill>
                  <a:schemeClr val="dk2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rPr>
              <a:t> SESI</a:t>
            </a:r>
            <a:endParaRPr sz="700">
              <a:solidFill>
                <a:schemeClr val="dk2"/>
              </a:solidFill>
              <a:latin typeface="Montserrat ExtraBold"/>
              <a:ea typeface="Montserrat ExtraBold"/>
              <a:cs typeface="Montserrat ExtraBold"/>
              <a:sym typeface="Montserrat ExtraBold"/>
            </a:endParaRPr>
          </a:p>
        </p:txBody>
      </p:sp>
      <p:cxnSp>
        <p:nvCxnSpPr>
          <p:cNvPr id="1436" name="Google Shape;1436;p78"/>
          <p:cNvCxnSpPr/>
          <p:nvPr/>
        </p:nvCxnSpPr>
        <p:spPr>
          <a:xfrm rot="10800000" flipH="1">
            <a:off x="127427" y="4853783"/>
            <a:ext cx="8751900" cy="63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grpSp>
        <p:nvGrpSpPr>
          <p:cNvPr id="1437" name="Google Shape;1437;p78"/>
          <p:cNvGrpSpPr/>
          <p:nvPr/>
        </p:nvGrpSpPr>
        <p:grpSpPr>
          <a:xfrm>
            <a:off x="211124" y="457443"/>
            <a:ext cx="309518" cy="240275"/>
            <a:chOff x="1144513" y="2090314"/>
            <a:chExt cx="739235" cy="573997"/>
          </a:xfrm>
        </p:grpSpPr>
        <p:sp>
          <p:nvSpPr>
            <p:cNvPr id="1438" name="Google Shape;1438;p78"/>
            <p:cNvSpPr/>
            <p:nvPr/>
          </p:nvSpPr>
          <p:spPr>
            <a:xfrm>
              <a:off x="1144513" y="2090314"/>
              <a:ext cx="739235" cy="483202"/>
            </a:xfrm>
            <a:custGeom>
              <a:avLst/>
              <a:gdLst/>
              <a:ahLst/>
              <a:cxnLst/>
              <a:rect l="l" t="t" r="r" b="b"/>
              <a:pathLst>
                <a:path w="7709" h="5039" extrusionOk="0">
                  <a:moveTo>
                    <a:pt x="7143" y="258"/>
                  </a:moveTo>
                  <a:cubicBezTo>
                    <a:pt x="7315" y="258"/>
                    <a:pt x="7450" y="400"/>
                    <a:pt x="7450" y="572"/>
                  </a:cubicBezTo>
                  <a:lnTo>
                    <a:pt x="7450" y="4473"/>
                  </a:lnTo>
                  <a:cubicBezTo>
                    <a:pt x="7450" y="4645"/>
                    <a:pt x="7315" y="4786"/>
                    <a:pt x="7143" y="4786"/>
                  </a:cubicBezTo>
                  <a:lnTo>
                    <a:pt x="573" y="4786"/>
                  </a:lnTo>
                  <a:cubicBezTo>
                    <a:pt x="400" y="4786"/>
                    <a:pt x="259" y="4645"/>
                    <a:pt x="259" y="4473"/>
                  </a:cubicBezTo>
                  <a:lnTo>
                    <a:pt x="259" y="572"/>
                  </a:lnTo>
                  <a:cubicBezTo>
                    <a:pt x="259" y="400"/>
                    <a:pt x="400" y="258"/>
                    <a:pt x="573" y="258"/>
                  </a:cubicBezTo>
                  <a:close/>
                  <a:moveTo>
                    <a:pt x="573" y="0"/>
                  </a:moveTo>
                  <a:cubicBezTo>
                    <a:pt x="259" y="0"/>
                    <a:pt x="0" y="258"/>
                    <a:pt x="0" y="572"/>
                  </a:cubicBezTo>
                  <a:lnTo>
                    <a:pt x="0" y="4473"/>
                  </a:lnTo>
                  <a:cubicBezTo>
                    <a:pt x="0" y="4786"/>
                    <a:pt x="259" y="5039"/>
                    <a:pt x="573" y="5039"/>
                  </a:cubicBezTo>
                  <a:lnTo>
                    <a:pt x="7143" y="5039"/>
                  </a:lnTo>
                  <a:cubicBezTo>
                    <a:pt x="7457" y="5039"/>
                    <a:pt x="7709" y="4786"/>
                    <a:pt x="7709" y="4473"/>
                  </a:cubicBezTo>
                  <a:lnTo>
                    <a:pt x="7709" y="572"/>
                  </a:lnTo>
                  <a:cubicBezTo>
                    <a:pt x="7709" y="258"/>
                    <a:pt x="7457" y="0"/>
                    <a:pt x="7143" y="0"/>
                  </a:cubicBezTo>
                  <a:close/>
                </a:path>
              </a:pathLst>
            </a:custGeom>
            <a:solidFill>
              <a:srgbClr val="0139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643"/>
            </a:p>
          </p:txBody>
        </p:sp>
        <p:sp>
          <p:nvSpPr>
            <p:cNvPr id="1439" name="Google Shape;1439;p78"/>
            <p:cNvSpPr/>
            <p:nvPr/>
          </p:nvSpPr>
          <p:spPr>
            <a:xfrm>
              <a:off x="1198211" y="2141615"/>
              <a:ext cx="632507" cy="380597"/>
            </a:xfrm>
            <a:custGeom>
              <a:avLst/>
              <a:gdLst/>
              <a:ahLst/>
              <a:cxnLst/>
              <a:rect l="l" t="t" r="r" b="b"/>
              <a:pathLst>
                <a:path w="6596" h="3969" extrusionOk="0">
                  <a:moveTo>
                    <a:pt x="6318" y="259"/>
                  </a:moveTo>
                  <a:cubicBezTo>
                    <a:pt x="6331" y="259"/>
                    <a:pt x="6337" y="271"/>
                    <a:pt x="6337" y="283"/>
                  </a:cubicBezTo>
                  <a:lnTo>
                    <a:pt x="6337" y="3691"/>
                  </a:lnTo>
                  <a:cubicBezTo>
                    <a:pt x="6337" y="3704"/>
                    <a:pt x="6331" y="3716"/>
                    <a:pt x="6318" y="3716"/>
                  </a:cubicBezTo>
                  <a:lnTo>
                    <a:pt x="277" y="3716"/>
                  </a:lnTo>
                  <a:cubicBezTo>
                    <a:pt x="265" y="3716"/>
                    <a:pt x="252" y="3704"/>
                    <a:pt x="252" y="3691"/>
                  </a:cubicBezTo>
                  <a:lnTo>
                    <a:pt x="252" y="283"/>
                  </a:lnTo>
                  <a:cubicBezTo>
                    <a:pt x="252" y="271"/>
                    <a:pt x="265" y="259"/>
                    <a:pt x="277" y="259"/>
                  </a:cubicBezTo>
                  <a:close/>
                  <a:moveTo>
                    <a:pt x="277" y="0"/>
                  </a:moveTo>
                  <a:cubicBezTo>
                    <a:pt x="123" y="0"/>
                    <a:pt x="0" y="129"/>
                    <a:pt x="0" y="283"/>
                  </a:cubicBezTo>
                  <a:lnTo>
                    <a:pt x="0" y="3691"/>
                  </a:lnTo>
                  <a:cubicBezTo>
                    <a:pt x="0" y="3845"/>
                    <a:pt x="123" y="3968"/>
                    <a:pt x="277" y="3968"/>
                  </a:cubicBezTo>
                  <a:lnTo>
                    <a:pt x="6318" y="3968"/>
                  </a:lnTo>
                  <a:cubicBezTo>
                    <a:pt x="6472" y="3968"/>
                    <a:pt x="6595" y="3845"/>
                    <a:pt x="6595" y="3691"/>
                  </a:cubicBezTo>
                  <a:lnTo>
                    <a:pt x="6595" y="283"/>
                  </a:lnTo>
                  <a:cubicBezTo>
                    <a:pt x="6595" y="129"/>
                    <a:pt x="6472" y="0"/>
                    <a:pt x="6318" y="0"/>
                  </a:cubicBezTo>
                  <a:close/>
                </a:path>
              </a:pathLst>
            </a:custGeom>
            <a:solidFill>
              <a:srgbClr val="0139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643"/>
            </a:p>
          </p:txBody>
        </p:sp>
        <p:sp>
          <p:nvSpPr>
            <p:cNvPr id="1440" name="Google Shape;1440;p78"/>
            <p:cNvSpPr/>
            <p:nvPr/>
          </p:nvSpPr>
          <p:spPr>
            <a:xfrm>
              <a:off x="1451839" y="2549240"/>
              <a:ext cx="125140" cy="115071"/>
            </a:xfrm>
            <a:custGeom>
              <a:avLst/>
              <a:gdLst/>
              <a:ahLst/>
              <a:cxnLst/>
              <a:rect l="l" t="t" r="r" b="b"/>
              <a:pathLst>
                <a:path w="1305" h="1200" extrusionOk="0">
                  <a:moveTo>
                    <a:pt x="1046" y="253"/>
                  </a:moveTo>
                  <a:lnTo>
                    <a:pt x="1046" y="948"/>
                  </a:lnTo>
                  <a:lnTo>
                    <a:pt x="259" y="948"/>
                  </a:lnTo>
                  <a:lnTo>
                    <a:pt x="259" y="253"/>
                  </a:lnTo>
                  <a:close/>
                  <a:moveTo>
                    <a:pt x="130" y="0"/>
                  </a:moveTo>
                  <a:cubicBezTo>
                    <a:pt x="56" y="0"/>
                    <a:pt x="1" y="56"/>
                    <a:pt x="1" y="123"/>
                  </a:cubicBezTo>
                  <a:lnTo>
                    <a:pt x="1" y="1077"/>
                  </a:lnTo>
                  <a:cubicBezTo>
                    <a:pt x="1" y="1145"/>
                    <a:pt x="56" y="1200"/>
                    <a:pt x="130" y="1200"/>
                  </a:cubicBezTo>
                  <a:lnTo>
                    <a:pt x="1176" y="1200"/>
                  </a:lnTo>
                  <a:cubicBezTo>
                    <a:pt x="1243" y="1200"/>
                    <a:pt x="1305" y="1145"/>
                    <a:pt x="1305" y="1077"/>
                  </a:cubicBezTo>
                  <a:lnTo>
                    <a:pt x="1305" y="123"/>
                  </a:lnTo>
                  <a:cubicBezTo>
                    <a:pt x="1305" y="56"/>
                    <a:pt x="1243" y="0"/>
                    <a:pt x="1176" y="0"/>
                  </a:cubicBezTo>
                  <a:close/>
                </a:path>
              </a:pathLst>
            </a:custGeom>
            <a:solidFill>
              <a:srgbClr val="0139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643"/>
            </a:p>
          </p:txBody>
        </p:sp>
        <p:sp>
          <p:nvSpPr>
            <p:cNvPr id="1441" name="Google Shape;1441;p78"/>
            <p:cNvSpPr/>
            <p:nvPr/>
          </p:nvSpPr>
          <p:spPr>
            <a:xfrm>
              <a:off x="1398716" y="2640047"/>
              <a:ext cx="230813" cy="24261"/>
            </a:xfrm>
            <a:custGeom>
              <a:avLst/>
              <a:gdLst/>
              <a:ahLst/>
              <a:cxnLst/>
              <a:rect l="l" t="t" r="r" b="b"/>
              <a:pathLst>
                <a:path w="2407" h="253" extrusionOk="0">
                  <a:moveTo>
                    <a:pt x="130" y="1"/>
                  </a:moveTo>
                  <a:cubicBezTo>
                    <a:pt x="62" y="1"/>
                    <a:pt x="1" y="56"/>
                    <a:pt x="1" y="130"/>
                  </a:cubicBezTo>
                  <a:cubicBezTo>
                    <a:pt x="1" y="198"/>
                    <a:pt x="62" y="253"/>
                    <a:pt x="130" y="253"/>
                  </a:cubicBezTo>
                  <a:lnTo>
                    <a:pt x="2283" y="253"/>
                  </a:lnTo>
                  <a:cubicBezTo>
                    <a:pt x="2351" y="253"/>
                    <a:pt x="2406" y="198"/>
                    <a:pt x="2406" y="130"/>
                  </a:cubicBezTo>
                  <a:cubicBezTo>
                    <a:pt x="2406" y="56"/>
                    <a:pt x="2351" y="1"/>
                    <a:pt x="2283" y="1"/>
                  </a:cubicBezTo>
                  <a:close/>
                </a:path>
              </a:pathLst>
            </a:custGeom>
            <a:solidFill>
              <a:srgbClr val="0139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643"/>
            </a:p>
          </p:txBody>
        </p:sp>
        <p:sp>
          <p:nvSpPr>
            <p:cNvPr id="1442" name="Google Shape;1442;p78"/>
            <p:cNvSpPr/>
            <p:nvPr/>
          </p:nvSpPr>
          <p:spPr>
            <a:xfrm>
              <a:off x="1487798" y="2194641"/>
              <a:ext cx="162346" cy="162346"/>
            </a:xfrm>
            <a:custGeom>
              <a:avLst/>
              <a:gdLst/>
              <a:ahLst/>
              <a:cxnLst/>
              <a:rect l="l" t="t" r="r" b="b"/>
              <a:pathLst>
                <a:path w="1693" h="1693" extrusionOk="0">
                  <a:moveTo>
                    <a:pt x="844" y="450"/>
                  </a:moveTo>
                  <a:cubicBezTo>
                    <a:pt x="881" y="450"/>
                    <a:pt x="917" y="456"/>
                    <a:pt x="954" y="469"/>
                  </a:cubicBezTo>
                  <a:cubicBezTo>
                    <a:pt x="985" y="475"/>
                    <a:pt x="1010" y="487"/>
                    <a:pt x="1041" y="499"/>
                  </a:cubicBezTo>
                  <a:cubicBezTo>
                    <a:pt x="1102" y="536"/>
                    <a:pt x="1157" y="592"/>
                    <a:pt x="1188" y="653"/>
                  </a:cubicBezTo>
                  <a:cubicBezTo>
                    <a:pt x="1207" y="684"/>
                    <a:pt x="1219" y="708"/>
                    <a:pt x="1225" y="739"/>
                  </a:cubicBezTo>
                  <a:cubicBezTo>
                    <a:pt x="1237" y="776"/>
                    <a:pt x="1244" y="813"/>
                    <a:pt x="1244" y="850"/>
                  </a:cubicBezTo>
                  <a:cubicBezTo>
                    <a:pt x="1244" y="887"/>
                    <a:pt x="1237" y="918"/>
                    <a:pt x="1225" y="955"/>
                  </a:cubicBezTo>
                  <a:cubicBezTo>
                    <a:pt x="1219" y="985"/>
                    <a:pt x="1207" y="1010"/>
                    <a:pt x="1188" y="1041"/>
                  </a:cubicBezTo>
                  <a:cubicBezTo>
                    <a:pt x="1157" y="1102"/>
                    <a:pt x="1102" y="1158"/>
                    <a:pt x="1041" y="1194"/>
                  </a:cubicBezTo>
                  <a:cubicBezTo>
                    <a:pt x="1010" y="1207"/>
                    <a:pt x="985" y="1219"/>
                    <a:pt x="954" y="1225"/>
                  </a:cubicBezTo>
                  <a:cubicBezTo>
                    <a:pt x="921" y="1238"/>
                    <a:pt x="884" y="1244"/>
                    <a:pt x="847" y="1244"/>
                  </a:cubicBezTo>
                  <a:cubicBezTo>
                    <a:pt x="810" y="1244"/>
                    <a:pt x="773" y="1238"/>
                    <a:pt x="739" y="1225"/>
                  </a:cubicBezTo>
                  <a:cubicBezTo>
                    <a:pt x="708" y="1219"/>
                    <a:pt x="678" y="1207"/>
                    <a:pt x="653" y="1194"/>
                  </a:cubicBezTo>
                  <a:cubicBezTo>
                    <a:pt x="591" y="1158"/>
                    <a:pt x="536" y="1102"/>
                    <a:pt x="499" y="1041"/>
                  </a:cubicBezTo>
                  <a:cubicBezTo>
                    <a:pt x="487" y="1010"/>
                    <a:pt x="475" y="985"/>
                    <a:pt x="468" y="955"/>
                  </a:cubicBezTo>
                  <a:cubicBezTo>
                    <a:pt x="456" y="918"/>
                    <a:pt x="450" y="887"/>
                    <a:pt x="450" y="850"/>
                  </a:cubicBezTo>
                  <a:cubicBezTo>
                    <a:pt x="450" y="813"/>
                    <a:pt x="456" y="776"/>
                    <a:pt x="468" y="739"/>
                  </a:cubicBezTo>
                  <a:cubicBezTo>
                    <a:pt x="475" y="708"/>
                    <a:pt x="487" y="684"/>
                    <a:pt x="499" y="653"/>
                  </a:cubicBezTo>
                  <a:cubicBezTo>
                    <a:pt x="536" y="592"/>
                    <a:pt x="591" y="536"/>
                    <a:pt x="653" y="499"/>
                  </a:cubicBezTo>
                  <a:cubicBezTo>
                    <a:pt x="678" y="487"/>
                    <a:pt x="708" y="475"/>
                    <a:pt x="739" y="469"/>
                  </a:cubicBezTo>
                  <a:cubicBezTo>
                    <a:pt x="770" y="456"/>
                    <a:pt x="807" y="450"/>
                    <a:pt x="844" y="450"/>
                  </a:cubicBezTo>
                  <a:close/>
                  <a:moveTo>
                    <a:pt x="727" y="1"/>
                  </a:moveTo>
                  <a:cubicBezTo>
                    <a:pt x="714" y="1"/>
                    <a:pt x="702" y="13"/>
                    <a:pt x="702" y="32"/>
                  </a:cubicBezTo>
                  <a:lnTo>
                    <a:pt x="702" y="179"/>
                  </a:lnTo>
                  <a:cubicBezTo>
                    <a:pt x="622" y="198"/>
                    <a:pt x="542" y="229"/>
                    <a:pt x="475" y="272"/>
                  </a:cubicBezTo>
                  <a:lnTo>
                    <a:pt x="370" y="167"/>
                  </a:lnTo>
                  <a:cubicBezTo>
                    <a:pt x="364" y="161"/>
                    <a:pt x="356" y="158"/>
                    <a:pt x="349" y="158"/>
                  </a:cubicBezTo>
                  <a:cubicBezTo>
                    <a:pt x="342" y="158"/>
                    <a:pt x="336" y="161"/>
                    <a:pt x="333" y="167"/>
                  </a:cubicBezTo>
                  <a:lnTo>
                    <a:pt x="167" y="333"/>
                  </a:lnTo>
                  <a:cubicBezTo>
                    <a:pt x="155" y="345"/>
                    <a:pt x="155" y="358"/>
                    <a:pt x="167" y="370"/>
                  </a:cubicBezTo>
                  <a:lnTo>
                    <a:pt x="272" y="475"/>
                  </a:lnTo>
                  <a:cubicBezTo>
                    <a:pt x="228" y="548"/>
                    <a:pt x="198" y="622"/>
                    <a:pt x="179" y="702"/>
                  </a:cubicBezTo>
                  <a:lnTo>
                    <a:pt x="32" y="702"/>
                  </a:lnTo>
                  <a:cubicBezTo>
                    <a:pt x="13" y="702"/>
                    <a:pt x="1" y="715"/>
                    <a:pt x="1" y="733"/>
                  </a:cubicBezTo>
                  <a:lnTo>
                    <a:pt x="1" y="961"/>
                  </a:lnTo>
                  <a:cubicBezTo>
                    <a:pt x="1" y="979"/>
                    <a:pt x="13" y="991"/>
                    <a:pt x="32" y="991"/>
                  </a:cubicBezTo>
                  <a:lnTo>
                    <a:pt x="179" y="991"/>
                  </a:lnTo>
                  <a:cubicBezTo>
                    <a:pt x="198" y="1071"/>
                    <a:pt x="228" y="1151"/>
                    <a:pt x="272" y="1219"/>
                  </a:cubicBezTo>
                  <a:lnTo>
                    <a:pt x="167" y="1324"/>
                  </a:lnTo>
                  <a:cubicBezTo>
                    <a:pt x="155" y="1336"/>
                    <a:pt x="155" y="1354"/>
                    <a:pt x="167" y="1361"/>
                  </a:cubicBezTo>
                  <a:lnTo>
                    <a:pt x="333" y="1527"/>
                  </a:lnTo>
                  <a:cubicBezTo>
                    <a:pt x="333" y="1533"/>
                    <a:pt x="345" y="1533"/>
                    <a:pt x="352" y="1533"/>
                  </a:cubicBezTo>
                  <a:cubicBezTo>
                    <a:pt x="358" y="1533"/>
                    <a:pt x="364" y="1533"/>
                    <a:pt x="370" y="1527"/>
                  </a:cubicBezTo>
                  <a:lnTo>
                    <a:pt x="475" y="1422"/>
                  </a:lnTo>
                  <a:cubicBezTo>
                    <a:pt x="542" y="1465"/>
                    <a:pt x="622" y="1496"/>
                    <a:pt x="702" y="1514"/>
                  </a:cubicBezTo>
                  <a:lnTo>
                    <a:pt x="702" y="1662"/>
                  </a:lnTo>
                  <a:cubicBezTo>
                    <a:pt x="702" y="1680"/>
                    <a:pt x="714" y="1693"/>
                    <a:pt x="727" y="1693"/>
                  </a:cubicBezTo>
                  <a:lnTo>
                    <a:pt x="961" y="1693"/>
                  </a:lnTo>
                  <a:cubicBezTo>
                    <a:pt x="979" y="1693"/>
                    <a:pt x="991" y="1680"/>
                    <a:pt x="991" y="1662"/>
                  </a:cubicBezTo>
                  <a:lnTo>
                    <a:pt x="991" y="1514"/>
                  </a:lnTo>
                  <a:cubicBezTo>
                    <a:pt x="1071" y="1496"/>
                    <a:pt x="1145" y="1465"/>
                    <a:pt x="1219" y="1422"/>
                  </a:cubicBezTo>
                  <a:lnTo>
                    <a:pt x="1324" y="1527"/>
                  </a:lnTo>
                  <a:cubicBezTo>
                    <a:pt x="1327" y="1533"/>
                    <a:pt x="1333" y="1536"/>
                    <a:pt x="1340" y="1536"/>
                  </a:cubicBezTo>
                  <a:cubicBezTo>
                    <a:pt x="1347" y="1536"/>
                    <a:pt x="1354" y="1533"/>
                    <a:pt x="1360" y="1527"/>
                  </a:cubicBezTo>
                  <a:lnTo>
                    <a:pt x="1527" y="1361"/>
                  </a:lnTo>
                  <a:cubicBezTo>
                    <a:pt x="1533" y="1354"/>
                    <a:pt x="1533" y="1336"/>
                    <a:pt x="1527" y="1324"/>
                  </a:cubicBezTo>
                  <a:lnTo>
                    <a:pt x="1422" y="1219"/>
                  </a:lnTo>
                  <a:cubicBezTo>
                    <a:pt x="1465" y="1151"/>
                    <a:pt x="1496" y="1071"/>
                    <a:pt x="1514" y="991"/>
                  </a:cubicBezTo>
                  <a:lnTo>
                    <a:pt x="1662" y="991"/>
                  </a:lnTo>
                  <a:cubicBezTo>
                    <a:pt x="1680" y="991"/>
                    <a:pt x="1693" y="979"/>
                    <a:pt x="1693" y="961"/>
                  </a:cubicBezTo>
                  <a:lnTo>
                    <a:pt x="1693" y="733"/>
                  </a:lnTo>
                  <a:cubicBezTo>
                    <a:pt x="1693" y="715"/>
                    <a:pt x="1680" y="702"/>
                    <a:pt x="1662" y="702"/>
                  </a:cubicBezTo>
                  <a:lnTo>
                    <a:pt x="1514" y="702"/>
                  </a:lnTo>
                  <a:cubicBezTo>
                    <a:pt x="1496" y="622"/>
                    <a:pt x="1465" y="548"/>
                    <a:pt x="1422" y="475"/>
                  </a:cubicBezTo>
                  <a:lnTo>
                    <a:pt x="1527" y="370"/>
                  </a:lnTo>
                  <a:cubicBezTo>
                    <a:pt x="1533" y="358"/>
                    <a:pt x="1533" y="345"/>
                    <a:pt x="1527" y="333"/>
                  </a:cubicBezTo>
                  <a:lnTo>
                    <a:pt x="1360" y="167"/>
                  </a:lnTo>
                  <a:cubicBezTo>
                    <a:pt x="1354" y="161"/>
                    <a:pt x="1347" y="158"/>
                    <a:pt x="1340" y="158"/>
                  </a:cubicBezTo>
                  <a:cubicBezTo>
                    <a:pt x="1333" y="158"/>
                    <a:pt x="1327" y="161"/>
                    <a:pt x="1324" y="167"/>
                  </a:cubicBezTo>
                  <a:lnTo>
                    <a:pt x="1219" y="272"/>
                  </a:lnTo>
                  <a:cubicBezTo>
                    <a:pt x="1145" y="229"/>
                    <a:pt x="1071" y="198"/>
                    <a:pt x="991" y="179"/>
                  </a:cubicBezTo>
                  <a:lnTo>
                    <a:pt x="991" y="32"/>
                  </a:lnTo>
                  <a:cubicBezTo>
                    <a:pt x="991" y="13"/>
                    <a:pt x="979" y="1"/>
                    <a:pt x="961" y="1"/>
                  </a:cubicBezTo>
                  <a:close/>
                </a:path>
              </a:pathLst>
            </a:custGeom>
            <a:solidFill>
              <a:srgbClr val="0139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643"/>
            </a:p>
          </p:txBody>
        </p:sp>
        <p:sp>
          <p:nvSpPr>
            <p:cNvPr id="1443" name="Google Shape;1443;p78"/>
            <p:cNvSpPr/>
            <p:nvPr/>
          </p:nvSpPr>
          <p:spPr>
            <a:xfrm>
              <a:off x="1375127" y="2310476"/>
              <a:ext cx="158798" cy="158894"/>
            </a:xfrm>
            <a:custGeom>
              <a:avLst/>
              <a:gdLst/>
              <a:ahLst/>
              <a:cxnLst/>
              <a:rect l="l" t="t" r="r" b="b"/>
              <a:pathLst>
                <a:path w="1656" h="1657" extrusionOk="0">
                  <a:moveTo>
                    <a:pt x="874" y="436"/>
                  </a:moveTo>
                  <a:cubicBezTo>
                    <a:pt x="911" y="442"/>
                    <a:pt x="948" y="448"/>
                    <a:pt x="979" y="466"/>
                  </a:cubicBezTo>
                  <a:cubicBezTo>
                    <a:pt x="1016" y="479"/>
                    <a:pt x="1047" y="497"/>
                    <a:pt x="1077" y="522"/>
                  </a:cubicBezTo>
                  <a:cubicBezTo>
                    <a:pt x="1102" y="540"/>
                    <a:pt x="1120" y="559"/>
                    <a:pt x="1139" y="583"/>
                  </a:cubicBezTo>
                  <a:cubicBezTo>
                    <a:pt x="1188" y="639"/>
                    <a:pt x="1213" y="712"/>
                    <a:pt x="1225" y="786"/>
                  </a:cubicBezTo>
                  <a:cubicBezTo>
                    <a:pt x="1225" y="811"/>
                    <a:pt x="1225" y="842"/>
                    <a:pt x="1225" y="872"/>
                  </a:cubicBezTo>
                  <a:cubicBezTo>
                    <a:pt x="1219" y="909"/>
                    <a:pt x="1213" y="946"/>
                    <a:pt x="1194" y="983"/>
                  </a:cubicBezTo>
                  <a:cubicBezTo>
                    <a:pt x="1182" y="1014"/>
                    <a:pt x="1164" y="1045"/>
                    <a:pt x="1139" y="1075"/>
                  </a:cubicBezTo>
                  <a:cubicBezTo>
                    <a:pt x="1120" y="1100"/>
                    <a:pt x="1102" y="1118"/>
                    <a:pt x="1077" y="1137"/>
                  </a:cubicBezTo>
                  <a:cubicBezTo>
                    <a:pt x="1016" y="1186"/>
                    <a:pt x="948" y="1211"/>
                    <a:pt x="874" y="1223"/>
                  </a:cubicBezTo>
                  <a:lnTo>
                    <a:pt x="788" y="1223"/>
                  </a:lnTo>
                  <a:cubicBezTo>
                    <a:pt x="751" y="1217"/>
                    <a:pt x="714" y="1211"/>
                    <a:pt x="678" y="1192"/>
                  </a:cubicBezTo>
                  <a:cubicBezTo>
                    <a:pt x="647" y="1180"/>
                    <a:pt x="616" y="1161"/>
                    <a:pt x="585" y="1137"/>
                  </a:cubicBezTo>
                  <a:cubicBezTo>
                    <a:pt x="561" y="1118"/>
                    <a:pt x="542" y="1100"/>
                    <a:pt x="524" y="1075"/>
                  </a:cubicBezTo>
                  <a:cubicBezTo>
                    <a:pt x="475" y="1020"/>
                    <a:pt x="444" y="946"/>
                    <a:pt x="438" y="872"/>
                  </a:cubicBezTo>
                  <a:cubicBezTo>
                    <a:pt x="438" y="842"/>
                    <a:pt x="438" y="817"/>
                    <a:pt x="438" y="786"/>
                  </a:cubicBezTo>
                  <a:cubicBezTo>
                    <a:pt x="444" y="749"/>
                    <a:pt x="450" y="712"/>
                    <a:pt x="468" y="675"/>
                  </a:cubicBezTo>
                  <a:cubicBezTo>
                    <a:pt x="481" y="645"/>
                    <a:pt x="499" y="614"/>
                    <a:pt x="524" y="583"/>
                  </a:cubicBezTo>
                  <a:cubicBezTo>
                    <a:pt x="542" y="559"/>
                    <a:pt x="561" y="540"/>
                    <a:pt x="585" y="522"/>
                  </a:cubicBezTo>
                  <a:cubicBezTo>
                    <a:pt x="641" y="472"/>
                    <a:pt x="714" y="448"/>
                    <a:pt x="788" y="436"/>
                  </a:cubicBezTo>
                  <a:close/>
                  <a:moveTo>
                    <a:pt x="625" y="0"/>
                  </a:moveTo>
                  <a:cubicBezTo>
                    <a:pt x="622" y="0"/>
                    <a:pt x="619" y="2"/>
                    <a:pt x="616" y="5"/>
                  </a:cubicBezTo>
                  <a:lnTo>
                    <a:pt x="401" y="91"/>
                  </a:lnTo>
                  <a:cubicBezTo>
                    <a:pt x="388" y="97"/>
                    <a:pt x="382" y="116"/>
                    <a:pt x="382" y="128"/>
                  </a:cubicBezTo>
                  <a:lnTo>
                    <a:pt x="444" y="269"/>
                  </a:lnTo>
                  <a:cubicBezTo>
                    <a:pt x="376" y="313"/>
                    <a:pt x="315" y="374"/>
                    <a:pt x="265" y="442"/>
                  </a:cubicBezTo>
                  <a:lnTo>
                    <a:pt x="130" y="386"/>
                  </a:lnTo>
                  <a:cubicBezTo>
                    <a:pt x="127" y="385"/>
                    <a:pt x="123" y="384"/>
                    <a:pt x="119" y="384"/>
                  </a:cubicBezTo>
                  <a:cubicBezTo>
                    <a:pt x="109" y="384"/>
                    <a:pt x="98" y="390"/>
                    <a:pt x="93" y="399"/>
                  </a:cubicBezTo>
                  <a:lnTo>
                    <a:pt x="7" y="614"/>
                  </a:lnTo>
                  <a:cubicBezTo>
                    <a:pt x="1" y="626"/>
                    <a:pt x="7" y="645"/>
                    <a:pt x="19" y="651"/>
                  </a:cubicBezTo>
                  <a:lnTo>
                    <a:pt x="161" y="706"/>
                  </a:lnTo>
                  <a:cubicBezTo>
                    <a:pt x="142" y="786"/>
                    <a:pt x="142" y="872"/>
                    <a:pt x="161" y="952"/>
                  </a:cubicBezTo>
                  <a:lnTo>
                    <a:pt x="19" y="1008"/>
                  </a:lnTo>
                  <a:cubicBezTo>
                    <a:pt x="13" y="1014"/>
                    <a:pt x="7" y="1020"/>
                    <a:pt x="7" y="1026"/>
                  </a:cubicBezTo>
                  <a:cubicBezTo>
                    <a:pt x="1" y="1032"/>
                    <a:pt x="1" y="1038"/>
                    <a:pt x="7" y="1045"/>
                  </a:cubicBezTo>
                  <a:lnTo>
                    <a:pt x="93" y="1260"/>
                  </a:lnTo>
                  <a:cubicBezTo>
                    <a:pt x="98" y="1269"/>
                    <a:pt x="109" y="1275"/>
                    <a:pt x="119" y="1275"/>
                  </a:cubicBezTo>
                  <a:cubicBezTo>
                    <a:pt x="123" y="1275"/>
                    <a:pt x="127" y="1274"/>
                    <a:pt x="130" y="1272"/>
                  </a:cubicBezTo>
                  <a:lnTo>
                    <a:pt x="271" y="1217"/>
                  </a:lnTo>
                  <a:cubicBezTo>
                    <a:pt x="315" y="1285"/>
                    <a:pt x="376" y="1346"/>
                    <a:pt x="444" y="1389"/>
                  </a:cubicBezTo>
                  <a:lnTo>
                    <a:pt x="382" y="1531"/>
                  </a:lnTo>
                  <a:cubicBezTo>
                    <a:pt x="382" y="1543"/>
                    <a:pt x="388" y="1561"/>
                    <a:pt x="401" y="1568"/>
                  </a:cubicBezTo>
                  <a:lnTo>
                    <a:pt x="616" y="1654"/>
                  </a:lnTo>
                  <a:lnTo>
                    <a:pt x="628" y="1654"/>
                  </a:lnTo>
                  <a:cubicBezTo>
                    <a:pt x="634" y="1654"/>
                    <a:pt x="647" y="1648"/>
                    <a:pt x="653" y="1641"/>
                  </a:cubicBezTo>
                  <a:lnTo>
                    <a:pt x="708" y="1500"/>
                  </a:lnTo>
                  <a:cubicBezTo>
                    <a:pt x="748" y="1509"/>
                    <a:pt x="790" y="1514"/>
                    <a:pt x="831" y="1514"/>
                  </a:cubicBezTo>
                  <a:cubicBezTo>
                    <a:pt x="873" y="1514"/>
                    <a:pt x="914" y="1509"/>
                    <a:pt x="954" y="1500"/>
                  </a:cubicBezTo>
                  <a:lnTo>
                    <a:pt x="1010" y="1641"/>
                  </a:lnTo>
                  <a:cubicBezTo>
                    <a:pt x="1014" y="1650"/>
                    <a:pt x="1025" y="1656"/>
                    <a:pt x="1036" y="1656"/>
                  </a:cubicBezTo>
                  <a:cubicBezTo>
                    <a:pt x="1040" y="1656"/>
                    <a:pt x="1043" y="1655"/>
                    <a:pt x="1047" y="1654"/>
                  </a:cubicBezTo>
                  <a:lnTo>
                    <a:pt x="1262" y="1568"/>
                  </a:lnTo>
                  <a:cubicBezTo>
                    <a:pt x="1268" y="1561"/>
                    <a:pt x="1274" y="1555"/>
                    <a:pt x="1274" y="1549"/>
                  </a:cubicBezTo>
                  <a:cubicBezTo>
                    <a:pt x="1280" y="1543"/>
                    <a:pt x="1280" y="1537"/>
                    <a:pt x="1274" y="1531"/>
                  </a:cubicBezTo>
                  <a:lnTo>
                    <a:pt x="1219" y="1389"/>
                  </a:lnTo>
                  <a:cubicBezTo>
                    <a:pt x="1287" y="1346"/>
                    <a:pt x="1348" y="1285"/>
                    <a:pt x="1391" y="1217"/>
                  </a:cubicBezTo>
                  <a:lnTo>
                    <a:pt x="1533" y="1272"/>
                  </a:lnTo>
                  <a:cubicBezTo>
                    <a:pt x="1536" y="1274"/>
                    <a:pt x="1540" y="1275"/>
                    <a:pt x="1543" y="1275"/>
                  </a:cubicBezTo>
                  <a:cubicBezTo>
                    <a:pt x="1554" y="1275"/>
                    <a:pt x="1563" y="1269"/>
                    <a:pt x="1563" y="1260"/>
                  </a:cubicBezTo>
                  <a:lnTo>
                    <a:pt x="1656" y="1045"/>
                  </a:lnTo>
                  <a:cubicBezTo>
                    <a:pt x="1656" y="1038"/>
                    <a:pt x="1656" y="1032"/>
                    <a:pt x="1656" y="1026"/>
                  </a:cubicBezTo>
                  <a:cubicBezTo>
                    <a:pt x="1650" y="1020"/>
                    <a:pt x="1650" y="1014"/>
                    <a:pt x="1643" y="1008"/>
                  </a:cubicBezTo>
                  <a:lnTo>
                    <a:pt x="1502" y="952"/>
                  </a:lnTo>
                  <a:cubicBezTo>
                    <a:pt x="1520" y="872"/>
                    <a:pt x="1520" y="786"/>
                    <a:pt x="1502" y="706"/>
                  </a:cubicBezTo>
                  <a:lnTo>
                    <a:pt x="1643" y="651"/>
                  </a:lnTo>
                  <a:cubicBezTo>
                    <a:pt x="1650" y="645"/>
                    <a:pt x="1650" y="639"/>
                    <a:pt x="1656" y="632"/>
                  </a:cubicBezTo>
                  <a:cubicBezTo>
                    <a:pt x="1656" y="626"/>
                    <a:pt x="1656" y="620"/>
                    <a:pt x="1656" y="614"/>
                  </a:cubicBezTo>
                  <a:lnTo>
                    <a:pt x="1563" y="399"/>
                  </a:lnTo>
                  <a:cubicBezTo>
                    <a:pt x="1563" y="390"/>
                    <a:pt x="1554" y="384"/>
                    <a:pt x="1543" y="384"/>
                  </a:cubicBezTo>
                  <a:cubicBezTo>
                    <a:pt x="1540" y="384"/>
                    <a:pt x="1536" y="385"/>
                    <a:pt x="1533" y="386"/>
                  </a:cubicBezTo>
                  <a:lnTo>
                    <a:pt x="1391" y="442"/>
                  </a:lnTo>
                  <a:cubicBezTo>
                    <a:pt x="1348" y="374"/>
                    <a:pt x="1287" y="313"/>
                    <a:pt x="1219" y="269"/>
                  </a:cubicBezTo>
                  <a:lnTo>
                    <a:pt x="1274" y="128"/>
                  </a:lnTo>
                  <a:cubicBezTo>
                    <a:pt x="1280" y="116"/>
                    <a:pt x="1274" y="97"/>
                    <a:pt x="1262" y="91"/>
                  </a:cubicBezTo>
                  <a:lnTo>
                    <a:pt x="1047" y="5"/>
                  </a:lnTo>
                  <a:cubicBezTo>
                    <a:pt x="1043" y="3"/>
                    <a:pt x="1040" y="3"/>
                    <a:pt x="1036" y="3"/>
                  </a:cubicBezTo>
                  <a:cubicBezTo>
                    <a:pt x="1025" y="3"/>
                    <a:pt x="1014" y="8"/>
                    <a:pt x="1010" y="17"/>
                  </a:cubicBezTo>
                  <a:lnTo>
                    <a:pt x="954" y="159"/>
                  </a:lnTo>
                  <a:cubicBezTo>
                    <a:pt x="914" y="149"/>
                    <a:pt x="873" y="145"/>
                    <a:pt x="831" y="145"/>
                  </a:cubicBezTo>
                  <a:cubicBezTo>
                    <a:pt x="790" y="145"/>
                    <a:pt x="748" y="149"/>
                    <a:pt x="708" y="159"/>
                  </a:cubicBezTo>
                  <a:lnTo>
                    <a:pt x="653" y="17"/>
                  </a:lnTo>
                  <a:cubicBezTo>
                    <a:pt x="647" y="11"/>
                    <a:pt x="641" y="5"/>
                    <a:pt x="634" y="5"/>
                  </a:cubicBezTo>
                  <a:cubicBezTo>
                    <a:pt x="631" y="2"/>
                    <a:pt x="628" y="0"/>
                    <a:pt x="625" y="0"/>
                  </a:cubicBezTo>
                  <a:close/>
                </a:path>
              </a:pathLst>
            </a:custGeom>
            <a:solidFill>
              <a:srgbClr val="0139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643"/>
            </a:p>
          </p:txBody>
        </p:sp>
      </p:grp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Ficha EJA amarelo_3_Governança 1">
  <p:cSld name="CUSTOM_3_1_1_1_1_1_1">
    <p:spTree>
      <p:nvGrpSpPr>
        <p:cNvPr id="1" name="Shape 14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5" name="Google Shape;1445;p79"/>
          <p:cNvSpPr/>
          <p:nvPr/>
        </p:nvSpPr>
        <p:spPr>
          <a:xfrm>
            <a:off x="143600" y="379875"/>
            <a:ext cx="8860200" cy="4377600"/>
          </a:xfrm>
          <a:prstGeom prst="roundRect">
            <a:avLst>
              <a:gd name="adj" fmla="val 2594"/>
            </a:avLst>
          </a:prstGeom>
          <a:noFill/>
          <a:ln w="9525" cap="flat" cmpd="sng">
            <a:solidFill>
              <a:schemeClr val="accent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43"/>
          </a:p>
        </p:txBody>
      </p:sp>
      <p:sp>
        <p:nvSpPr>
          <p:cNvPr id="1446" name="Google Shape;1446;p79"/>
          <p:cNvSpPr/>
          <p:nvPr/>
        </p:nvSpPr>
        <p:spPr>
          <a:xfrm>
            <a:off x="306800" y="149100"/>
            <a:ext cx="883800" cy="240300"/>
          </a:xfrm>
          <a:prstGeom prst="roundRect">
            <a:avLst>
              <a:gd name="adj" fmla="val 16667"/>
            </a:avLst>
          </a:prstGeom>
          <a:solidFill>
            <a:srgbClr val="C9DAF8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8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Escopo </a:t>
            </a:r>
            <a:endParaRPr sz="8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447" name="Google Shape;1447;p79"/>
          <p:cNvSpPr/>
          <p:nvPr/>
        </p:nvSpPr>
        <p:spPr>
          <a:xfrm>
            <a:off x="2275925" y="149100"/>
            <a:ext cx="919500" cy="240300"/>
          </a:xfrm>
          <a:prstGeom prst="roundRect">
            <a:avLst>
              <a:gd name="adj" fmla="val 16667"/>
            </a:avLst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800" b="1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Governança</a:t>
            </a:r>
            <a:endParaRPr sz="800" b="1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448" name="Google Shape;1448;p79"/>
          <p:cNvSpPr/>
          <p:nvPr/>
        </p:nvSpPr>
        <p:spPr>
          <a:xfrm>
            <a:off x="1254800" y="149100"/>
            <a:ext cx="969000" cy="240300"/>
          </a:xfrm>
          <a:prstGeom prst="roundRect">
            <a:avLst>
              <a:gd name="adj" fmla="val 16667"/>
            </a:avLst>
          </a:prstGeom>
          <a:solidFill>
            <a:srgbClr val="C9DAF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800">
                <a:solidFill>
                  <a:schemeClr val="dk2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Execução</a:t>
            </a:r>
            <a:endParaRPr sz="800">
              <a:solidFill>
                <a:schemeClr val="dk2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sp>
        <p:nvSpPr>
          <p:cNvPr id="1449" name="Google Shape;1449;p79"/>
          <p:cNvSpPr/>
          <p:nvPr/>
        </p:nvSpPr>
        <p:spPr>
          <a:xfrm>
            <a:off x="143475" y="359475"/>
            <a:ext cx="8860200" cy="431100"/>
          </a:xfrm>
          <a:prstGeom prst="roundRect">
            <a:avLst>
              <a:gd name="adj" fmla="val 16667"/>
            </a:avLst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43"/>
          </a:p>
        </p:txBody>
      </p:sp>
      <p:sp>
        <p:nvSpPr>
          <p:cNvPr id="1450" name="Google Shape;1450;p79"/>
          <p:cNvSpPr txBox="1">
            <a:spLocks noGrp="1"/>
          </p:cNvSpPr>
          <p:nvPr>
            <p:ph type="sldNum" idx="12"/>
          </p:nvPr>
        </p:nvSpPr>
        <p:spPr>
          <a:xfrm>
            <a:off x="8321300" y="4818525"/>
            <a:ext cx="558000" cy="292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rtl="0">
              <a:buNone/>
              <a:defRPr sz="600">
                <a:latin typeface="Montserrat ExtraBold"/>
                <a:ea typeface="Montserrat ExtraBold"/>
                <a:cs typeface="Montserrat ExtraBold"/>
                <a:sym typeface="Montserrat ExtraBold"/>
              </a:defRPr>
            </a:lvl1pPr>
            <a:lvl2pPr lvl="1" rtl="0">
              <a:buNone/>
              <a:defRPr sz="600">
                <a:latin typeface="Montserrat ExtraBold"/>
                <a:ea typeface="Montserrat ExtraBold"/>
                <a:cs typeface="Montserrat ExtraBold"/>
                <a:sym typeface="Montserrat ExtraBold"/>
              </a:defRPr>
            </a:lvl2pPr>
            <a:lvl3pPr lvl="2" rtl="0">
              <a:buNone/>
              <a:defRPr sz="600">
                <a:latin typeface="Montserrat ExtraBold"/>
                <a:ea typeface="Montserrat ExtraBold"/>
                <a:cs typeface="Montserrat ExtraBold"/>
                <a:sym typeface="Montserrat ExtraBold"/>
              </a:defRPr>
            </a:lvl3pPr>
            <a:lvl4pPr lvl="3" rtl="0">
              <a:buNone/>
              <a:defRPr sz="600">
                <a:latin typeface="Montserrat ExtraBold"/>
                <a:ea typeface="Montserrat ExtraBold"/>
                <a:cs typeface="Montserrat ExtraBold"/>
                <a:sym typeface="Montserrat ExtraBold"/>
              </a:defRPr>
            </a:lvl4pPr>
            <a:lvl5pPr lvl="4" rtl="0">
              <a:buNone/>
              <a:defRPr sz="600">
                <a:latin typeface="Montserrat ExtraBold"/>
                <a:ea typeface="Montserrat ExtraBold"/>
                <a:cs typeface="Montserrat ExtraBold"/>
                <a:sym typeface="Montserrat ExtraBold"/>
              </a:defRPr>
            </a:lvl5pPr>
            <a:lvl6pPr lvl="5" rtl="0">
              <a:buNone/>
              <a:defRPr sz="600">
                <a:latin typeface="Montserrat ExtraBold"/>
                <a:ea typeface="Montserrat ExtraBold"/>
                <a:cs typeface="Montserrat ExtraBold"/>
                <a:sym typeface="Montserrat ExtraBold"/>
              </a:defRPr>
            </a:lvl6pPr>
            <a:lvl7pPr lvl="6" rtl="0">
              <a:buNone/>
              <a:defRPr sz="600">
                <a:latin typeface="Montserrat ExtraBold"/>
                <a:ea typeface="Montserrat ExtraBold"/>
                <a:cs typeface="Montserrat ExtraBold"/>
                <a:sym typeface="Montserrat ExtraBold"/>
              </a:defRPr>
            </a:lvl7pPr>
            <a:lvl8pPr lvl="7" rtl="0">
              <a:buNone/>
              <a:defRPr sz="600">
                <a:latin typeface="Montserrat ExtraBold"/>
                <a:ea typeface="Montserrat ExtraBold"/>
                <a:cs typeface="Montserrat ExtraBold"/>
                <a:sym typeface="Montserrat ExtraBold"/>
              </a:defRPr>
            </a:lvl8pPr>
            <a:lvl9pPr lvl="8" rtl="0">
              <a:buNone/>
              <a:defRPr sz="600">
                <a:latin typeface="Montserrat ExtraBold"/>
                <a:ea typeface="Montserrat ExtraBold"/>
                <a:cs typeface="Montserrat ExtraBold"/>
                <a:sym typeface="Montserrat ExtraBold"/>
              </a:defRPr>
            </a:lvl9pPr>
          </a:lstStyle>
          <a:p>
            <a:fld id="{00000000-1234-1234-1234-123412341234}" type="slidenum">
              <a:rPr lang="pt-BR" smtClean="0"/>
              <a:pPr/>
              <a:t>‹nº›</a:t>
            </a:fld>
            <a:endParaRPr lang="pt-BR"/>
          </a:p>
        </p:txBody>
      </p:sp>
      <p:sp>
        <p:nvSpPr>
          <p:cNvPr id="1451" name="Google Shape;1451;p79"/>
          <p:cNvSpPr txBox="1"/>
          <p:nvPr/>
        </p:nvSpPr>
        <p:spPr>
          <a:xfrm>
            <a:off x="73850" y="4853768"/>
            <a:ext cx="5064300" cy="3462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700">
                <a:solidFill>
                  <a:schemeClr val="dk2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PORTFÓLIO DE PROJETOS ADAPTADOS AO SETOR PÚBLICO    |  </a:t>
            </a:r>
            <a:r>
              <a:rPr lang="pt-BR" sz="7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pt-BR" sz="700">
                <a:solidFill>
                  <a:schemeClr val="dk2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rPr>
              <a:t> SESI</a:t>
            </a:r>
            <a:endParaRPr sz="700">
              <a:solidFill>
                <a:schemeClr val="dk2"/>
              </a:solidFill>
              <a:latin typeface="Montserrat ExtraBold"/>
              <a:ea typeface="Montserrat ExtraBold"/>
              <a:cs typeface="Montserrat ExtraBold"/>
              <a:sym typeface="Montserrat ExtraBold"/>
            </a:endParaRPr>
          </a:p>
        </p:txBody>
      </p:sp>
      <p:cxnSp>
        <p:nvCxnSpPr>
          <p:cNvPr id="1452" name="Google Shape;1452;p79"/>
          <p:cNvCxnSpPr/>
          <p:nvPr/>
        </p:nvCxnSpPr>
        <p:spPr>
          <a:xfrm rot="10800000" flipH="1">
            <a:off x="127427" y="4853783"/>
            <a:ext cx="8751900" cy="63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grpSp>
        <p:nvGrpSpPr>
          <p:cNvPr id="1453" name="Google Shape;1453;p79"/>
          <p:cNvGrpSpPr/>
          <p:nvPr/>
        </p:nvGrpSpPr>
        <p:grpSpPr>
          <a:xfrm>
            <a:off x="211124" y="457443"/>
            <a:ext cx="309518" cy="240275"/>
            <a:chOff x="1144513" y="2090314"/>
            <a:chExt cx="739235" cy="573997"/>
          </a:xfrm>
        </p:grpSpPr>
        <p:sp>
          <p:nvSpPr>
            <p:cNvPr id="1454" name="Google Shape;1454;p79"/>
            <p:cNvSpPr/>
            <p:nvPr/>
          </p:nvSpPr>
          <p:spPr>
            <a:xfrm>
              <a:off x="1144513" y="2090314"/>
              <a:ext cx="739235" cy="483202"/>
            </a:xfrm>
            <a:custGeom>
              <a:avLst/>
              <a:gdLst/>
              <a:ahLst/>
              <a:cxnLst/>
              <a:rect l="l" t="t" r="r" b="b"/>
              <a:pathLst>
                <a:path w="7709" h="5039" extrusionOk="0">
                  <a:moveTo>
                    <a:pt x="7143" y="258"/>
                  </a:moveTo>
                  <a:cubicBezTo>
                    <a:pt x="7315" y="258"/>
                    <a:pt x="7450" y="400"/>
                    <a:pt x="7450" y="572"/>
                  </a:cubicBezTo>
                  <a:lnTo>
                    <a:pt x="7450" y="4473"/>
                  </a:lnTo>
                  <a:cubicBezTo>
                    <a:pt x="7450" y="4645"/>
                    <a:pt x="7315" y="4786"/>
                    <a:pt x="7143" y="4786"/>
                  </a:cubicBezTo>
                  <a:lnTo>
                    <a:pt x="573" y="4786"/>
                  </a:lnTo>
                  <a:cubicBezTo>
                    <a:pt x="400" y="4786"/>
                    <a:pt x="259" y="4645"/>
                    <a:pt x="259" y="4473"/>
                  </a:cubicBezTo>
                  <a:lnTo>
                    <a:pt x="259" y="572"/>
                  </a:lnTo>
                  <a:cubicBezTo>
                    <a:pt x="259" y="400"/>
                    <a:pt x="400" y="258"/>
                    <a:pt x="573" y="258"/>
                  </a:cubicBezTo>
                  <a:close/>
                  <a:moveTo>
                    <a:pt x="573" y="0"/>
                  </a:moveTo>
                  <a:cubicBezTo>
                    <a:pt x="259" y="0"/>
                    <a:pt x="0" y="258"/>
                    <a:pt x="0" y="572"/>
                  </a:cubicBezTo>
                  <a:lnTo>
                    <a:pt x="0" y="4473"/>
                  </a:lnTo>
                  <a:cubicBezTo>
                    <a:pt x="0" y="4786"/>
                    <a:pt x="259" y="5039"/>
                    <a:pt x="573" y="5039"/>
                  </a:cubicBezTo>
                  <a:lnTo>
                    <a:pt x="7143" y="5039"/>
                  </a:lnTo>
                  <a:cubicBezTo>
                    <a:pt x="7457" y="5039"/>
                    <a:pt x="7709" y="4786"/>
                    <a:pt x="7709" y="4473"/>
                  </a:cubicBezTo>
                  <a:lnTo>
                    <a:pt x="7709" y="572"/>
                  </a:lnTo>
                  <a:cubicBezTo>
                    <a:pt x="7709" y="258"/>
                    <a:pt x="7457" y="0"/>
                    <a:pt x="7143" y="0"/>
                  </a:cubicBezTo>
                  <a:close/>
                </a:path>
              </a:pathLst>
            </a:custGeom>
            <a:solidFill>
              <a:srgbClr val="0139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643"/>
            </a:p>
          </p:txBody>
        </p:sp>
        <p:sp>
          <p:nvSpPr>
            <p:cNvPr id="1455" name="Google Shape;1455;p79"/>
            <p:cNvSpPr/>
            <p:nvPr/>
          </p:nvSpPr>
          <p:spPr>
            <a:xfrm>
              <a:off x="1198211" y="2141615"/>
              <a:ext cx="632507" cy="380597"/>
            </a:xfrm>
            <a:custGeom>
              <a:avLst/>
              <a:gdLst/>
              <a:ahLst/>
              <a:cxnLst/>
              <a:rect l="l" t="t" r="r" b="b"/>
              <a:pathLst>
                <a:path w="6596" h="3969" extrusionOk="0">
                  <a:moveTo>
                    <a:pt x="6318" y="259"/>
                  </a:moveTo>
                  <a:cubicBezTo>
                    <a:pt x="6331" y="259"/>
                    <a:pt x="6337" y="271"/>
                    <a:pt x="6337" y="283"/>
                  </a:cubicBezTo>
                  <a:lnTo>
                    <a:pt x="6337" y="3691"/>
                  </a:lnTo>
                  <a:cubicBezTo>
                    <a:pt x="6337" y="3704"/>
                    <a:pt x="6331" y="3716"/>
                    <a:pt x="6318" y="3716"/>
                  </a:cubicBezTo>
                  <a:lnTo>
                    <a:pt x="277" y="3716"/>
                  </a:lnTo>
                  <a:cubicBezTo>
                    <a:pt x="265" y="3716"/>
                    <a:pt x="252" y="3704"/>
                    <a:pt x="252" y="3691"/>
                  </a:cubicBezTo>
                  <a:lnTo>
                    <a:pt x="252" y="283"/>
                  </a:lnTo>
                  <a:cubicBezTo>
                    <a:pt x="252" y="271"/>
                    <a:pt x="265" y="259"/>
                    <a:pt x="277" y="259"/>
                  </a:cubicBezTo>
                  <a:close/>
                  <a:moveTo>
                    <a:pt x="277" y="0"/>
                  </a:moveTo>
                  <a:cubicBezTo>
                    <a:pt x="123" y="0"/>
                    <a:pt x="0" y="129"/>
                    <a:pt x="0" y="283"/>
                  </a:cubicBezTo>
                  <a:lnTo>
                    <a:pt x="0" y="3691"/>
                  </a:lnTo>
                  <a:cubicBezTo>
                    <a:pt x="0" y="3845"/>
                    <a:pt x="123" y="3968"/>
                    <a:pt x="277" y="3968"/>
                  </a:cubicBezTo>
                  <a:lnTo>
                    <a:pt x="6318" y="3968"/>
                  </a:lnTo>
                  <a:cubicBezTo>
                    <a:pt x="6472" y="3968"/>
                    <a:pt x="6595" y="3845"/>
                    <a:pt x="6595" y="3691"/>
                  </a:cubicBezTo>
                  <a:lnTo>
                    <a:pt x="6595" y="283"/>
                  </a:lnTo>
                  <a:cubicBezTo>
                    <a:pt x="6595" y="129"/>
                    <a:pt x="6472" y="0"/>
                    <a:pt x="6318" y="0"/>
                  </a:cubicBezTo>
                  <a:close/>
                </a:path>
              </a:pathLst>
            </a:custGeom>
            <a:solidFill>
              <a:srgbClr val="0139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643"/>
            </a:p>
          </p:txBody>
        </p:sp>
        <p:sp>
          <p:nvSpPr>
            <p:cNvPr id="1456" name="Google Shape;1456;p79"/>
            <p:cNvSpPr/>
            <p:nvPr/>
          </p:nvSpPr>
          <p:spPr>
            <a:xfrm>
              <a:off x="1451839" y="2549240"/>
              <a:ext cx="125140" cy="115071"/>
            </a:xfrm>
            <a:custGeom>
              <a:avLst/>
              <a:gdLst/>
              <a:ahLst/>
              <a:cxnLst/>
              <a:rect l="l" t="t" r="r" b="b"/>
              <a:pathLst>
                <a:path w="1305" h="1200" extrusionOk="0">
                  <a:moveTo>
                    <a:pt x="1046" y="253"/>
                  </a:moveTo>
                  <a:lnTo>
                    <a:pt x="1046" y="948"/>
                  </a:lnTo>
                  <a:lnTo>
                    <a:pt x="259" y="948"/>
                  </a:lnTo>
                  <a:lnTo>
                    <a:pt x="259" y="253"/>
                  </a:lnTo>
                  <a:close/>
                  <a:moveTo>
                    <a:pt x="130" y="0"/>
                  </a:moveTo>
                  <a:cubicBezTo>
                    <a:pt x="56" y="0"/>
                    <a:pt x="1" y="56"/>
                    <a:pt x="1" y="123"/>
                  </a:cubicBezTo>
                  <a:lnTo>
                    <a:pt x="1" y="1077"/>
                  </a:lnTo>
                  <a:cubicBezTo>
                    <a:pt x="1" y="1145"/>
                    <a:pt x="56" y="1200"/>
                    <a:pt x="130" y="1200"/>
                  </a:cubicBezTo>
                  <a:lnTo>
                    <a:pt x="1176" y="1200"/>
                  </a:lnTo>
                  <a:cubicBezTo>
                    <a:pt x="1243" y="1200"/>
                    <a:pt x="1305" y="1145"/>
                    <a:pt x="1305" y="1077"/>
                  </a:cubicBezTo>
                  <a:lnTo>
                    <a:pt x="1305" y="123"/>
                  </a:lnTo>
                  <a:cubicBezTo>
                    <a:pt x="1305" y="56"/>
                    <a:pt x="1243" y="0"/>
                    <a:pt x="1176" y="0"/>
                  </a:cubicBezTo>
                  <a:close/>
                </a:path>
              </a:pathLst>
            </a:custGeom>
            <a:solidFill>
              <a:srgbClr val="0139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643"/>
            </a:p>
          </p:txBody>
        </p:sp>
        <p:sp>
          <p:nvSpPr>
            <p:cNvPr id="1457" name="Google Shape;1457;p79"/>
            <p:cNvSpPr/>
            <p:nvPr/>
          </p:nvSpPr>
          <p:spPr>
            <a:xfrm>
              <a:off x="1398716" y="2640047"/>
              <a:ext cx="230813" cy="24261"/>
            </a:xfrm>
            <a:custGeom>
              <a:avLst/>
              <a:gdLst/>
              <a:ahLst/>
              <a:cxnLst/>
              <a:rect l="l" t="t" r="r" b="b"/>
              <a:pathLst>
                <a:path w="2407" h="253" extrusionOk="0">
                  <a:moveTo>
                    <a:pt x="130" y="1"/>
                  </a:moveTo>
                  <a:cubicBezTo>
                    <a:pt x="62" y="1"/>
                    <a:pt x="1" y="56"/>
                    <a:pt x="1" y="130"/>
                  </a:cubicBezTo>
                  <a:cubicBezTo>
                    <a:pt x="1" y="198"/>
                    <a:pt x="62" y="253"/>
                    <a:pt x="130" y="253"/>
                  </a:cubicBezTo>
                  <a:lnTo>
                    <a:pt x="2283" y="253"/>
                  </a:lnTo>
                  <a:cubicBezTo>
                    <a:pt x="2351" y="253"/>
                    <a:pt x="2406" y="198"/>
                    <a:pt x="2406" y="130"/>
                  </a:cubicBezTo>
                  <a:cubicBezTo>
                    <a:pt x="2406" y="56"/>
                    <a:pt x="2351" y="1"/>
                    <a:pt x="2283" y="1"/>
                  </a:cubicBezTo>
                  <a:close/>
                </a:path>
              </a:pathLst>
            </a:custGeom>
            <a:solidFill>
              <a:srgbClr val="0139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643"/>
            </a:p>
          </p:txBody>
        </p:sp>
        <p:sp>
          <p:nvSpPr>
            <p:cNvPr id="1458" name="Google Shape;1458;p79"/>
            <p:cNvSpPr/>
            <p:nvPr/>
          </p:nvSpPr>
          <p:spPr>
            <a:xfrm>
              <a:off x="1487798" y="2194641"/>
              <a:ext cx="162346" cy="162346"/>
            </a:xfrm>
            <a:custGeom>
              <a:avLst/>
              <a:gdLst/>
              <a:ahLst/>
              <a:cxnLst/>
              <a:rect l="l" t="t" r="r" b="b"/>
              <a:pathLst>
                <a:path w="1693" h="1693" extrusionOk="0">
                  <a:moveTo>
                    <a:pt x="844" y="450"/>
                  </a:moveTo>
                  <a:cubicBezTo>
                    <a:pt x="881" y="450"/>
                    <a:pt x="917" y="456"/>
                    <a:pt x="954" y="469"/>
                  </a:cubicBezTo>
                  <a:cubicBezTo>
                    <a:pt x="985" y="475"/>
                    <a:pt x="1010" y="487"/>
                    <a:pt x="1041" y="499"/>
                  </a:cubicBezTo>
                  <a:cubicBezTo>
                    <a:pt x="1102" y="536"/>
                    <a:pt x="1157" y="592"/>
                    <a:pt x="1188" y="653"/>
                  </a:cubicBezTo>
                  <a:cubicBezTo>
                    <a:pt x="1207" y="684"/>
                    <a:pt x="1219" y="708"/>
                    <a:pt x="1225" y="739"/>
                  </a:cubicBezTo>
                  <a:cubicBezTo>
                    <a:pt x="1237" y="776"/>
                    <a:pt x="1244" y="813"/>
                    <a:pt x="1244" y="850"/>
                  </a:cubicBezTo>
                  <a:cubicBezTo>
                    <a:pt x="1244" y="887"/>
                    <a:pt x="1237" y="918"/>
                    <a:pt x="1225" y="955"/>
                  </a:cubicBezTo>
                  <a:cubicBezTo>
                    <a:pt x="1219" y="985"/>
                    <a:pt x="1207" y="1010"/>
                    <a:pt x="1188" y="1041"/>
                  </a:cubicBezTo>
                  <a:cubicBezTo>
                    <a:pt x="1157" y="1102"/>
                    <a:pt x="1102" y="1158"/>
                    <a:pt x="1041" y="1194"/>
                  </a:cubicBezTo>
                  <a:cubicBezTo>
                    <a:pt x="1010" y="1207"/>
                    <a:pt x="985" y="1219"/>
                    <a:pt x="954" y="1225"/>
                  </a:cubicBezTo>
                  <a:cubicBezTo>
                    <a:pt x="921" y="1238"/>
                    <a:pt x="884" y="1244"/>
                    <a:pt x="847" y="1244"/>
                  </a:cubicBezTo>
                  <a:cubicBezTo>
                    <a:pt x="810" y="1244"/>
                    <a:pt x="773" y="1238"/>
                    <a:pt x="739" y="1225"/>
                  </a:cubicBezTo>
                  <a:cubicBezTo>
                    <a:pt x="708" y="1219"/>
                    <a:pt x="678" y="1207"/>
                    <a:pt x="653" y="1194"/>
                  </a:cubicBezTo>
                  <a:cubicBezTo>
                    <a:pt x="591" y="1158"/>
                    <a:pt x="536" y="1102"/>
                    <a:pt x="499" y="1041"/>
                  </a:cubicBezTo>
                  <a:cubicBezTo>
                    <a:pt x="487" y="1010"/>
                    <a:pt x="475" y="985"/>
                    <a:pt x="468" y="955"/>
                  </a:cubicBezTo>
                  <a:cubicBezTo>
                    <a:pt x="456" y="918"/>
                    <a:pt x="450" y="887"/>
                    <a:pt x="450" y="850"/>
                  </a:cubicBezTo>
                  <a:cubicBezTo>
                    <a:pt x="450" y="813"/>
                    <a:pt x="456" y="776"/>
                    <a:pt x="468" y="739"/>
                  </a:cubicBezTo>
                  <a:cubicBezTo>
                    <a:pt x="475" y="708"/>
                    <a:pt x="487" y="684"/>
                    <a:pt x="499" y="653"/>
                  </a:cubicBezTo>
                  <a:cubicBezTo>
                    <a:pt x="536" y="592"/>
                    <a:pt x="591" y="536"/>
                    <a:pt x="653" y="499"/>
                  </a:cubicBezTo>
                  <a:cubicBezTo>
                    <a:pt x="678" y="487"/>
                    <a:pt x="708" y="475"/>
                    <a:pt x="739" y="469"/>
                  </a:cubicBezTo>
                  <a:cubicBezTo>
                    <a:pt x="770" y="456"/>
                    <a:pt x="807" y="450"/>
                    <a:pt x="844" y="450"/>
                  </a:cubicBezTo>
                  <a:close/>
                  <a:moveTo>
                    <a:pt x="727" y="1"/>
                  </a:moveTo>
                  <a:cubicBezTo>
                    <a:pt x="714" y="1"/>
                    <a:pt x="702" y="13"/>
                    <a:pt x="702" y="32"/>
                  </a:cubicBezTo>
                  <a:lnTo>
                    <a:pt x="702" y="179"/>
                  </a:lnTo>
                  <a:cubicBezTo>
                    <a:pt x="622" y="198"/>
                    <a:pt x="542" y="229"/>
                    <a:pt x="475" y="272"/>
                  </a:cubicBezTo>
                  <a:lnTo>
                    <a:pt x="370" y="167"/>
                  </a:lnTo>
                  <a:cubicBezTo>
                    <a:pt x="364" y="161"/>
                    <a:pt x="356" y="158"/>
                    <a:pt x="349" y="158"/>
                  </a:cubicBezTo>
                  <a:cubicBezTo>
                    <a:pt x="342" y="158"/>
                    <a:pt x="336" y="161"/>
                    <a:pt x="333" y="167"/>
                  </a:cubicBezTo>
                  <a:lnTo>
                    <a:pt x="167" y="333"/>
                  </a:lnTo>
                  <a:cubicBezTo>
                    <a:pt x="155" y="345"/>
                    <a:pt x="155" y="358"/>
                    <a:pt x="167" y="370"/>
                  </a:cubicBezTo>
                  <a:lnTo>
                    <a:pt x="272" y="475"/>
                  </a:lnTo>
                  <a:cubicBezTo>
                    <a:pt x="228" y="548"/>
                    <a:pt x="198" y="622"/>
                    <a:pt x="179" y="702"/>
                  </a:cubicBezTo>
                  <a:lnTo>
                    <a:pt x="32" y="702"/>
                  </a:lnTo>
                  <a:cubicBezTo>
                    <a:pt x="13" y="702"/>
                    <a:pt x="1" y="715"/>
                    <a:pt x="1" y="733"/>
                  </a:cubicBezTo>
                  <a:lnTo>
                    <a:pt x="1" y="961"/>
                  </a:lnTo>
                  <a:cubicBezTo>
                    <a:pt x="1" y="979"/>
                    <a:pt x="13" y="991"/>
                    <a:pt x="32" y="991"/>
                  </a:cubicBezTo>
                  <a:lnTo>
                    <a:pt x="179" y="991"/>
                  </a:lnTo>
                  <a:cubicBezTo>
                    <a:pt x="198" y="1071"/>
                    <a:pt x="228" y="1151"/>
                    <a:pt x="272" y="1219"/>
                  </a:cubicBezTo>
                  <a:lnTo>
                    <a:pt x="167" y="1324"/>
                  </a:lnTo>
                  <a:cubicBezTo>
                    <a:pt x="155" y="1336"/>
                    <a:pt x="155" y="1354"/>
                    <a:pt x="167" y="1361"/>
                  </a:cubicBezTo>
                  <a:lnTo>
                    <a:pt x="333" y="1527"/>
                  </a:lnTo>
                  <a:cubicBezTo>
                    <a:pt x="333" y="1533"/>
                    <a:pt x="345" y="1533"/>
                    <a:pt x="352" y="1533"/>
                  </a:cubicBezTo>
                  <a:cubicBezTo>
                    <a:pt x="358" y="1533"/>
                    <a:pt x="364" y="1533"/>
                    <a:pt x="370" y="1527"/>
                  </a:cubicBezTo>
                  <a:lnTo>
                    <a:pt x="475" y="1422"/>
                  </a:lnTo>
                  <a:cubicBezTo>
                    <a:pt x="542" y="1465"/>
                    <a:pt x="622" y="1496"/>
                    <a:pt x="702" y="1514"/>
                  </a:cubicBezTo>
                  <a:lnTo>
                    <a:pt x="702" y="1662"/>
                  </a:lnTo>
                  <a:cubicBezTo>
                    <a:pt x="702" y="1680"/>
                    <a:pt x="714" y="1693"/>
                    <a:pt x="727" y="1693"/>
                  </a:cubicBezTo>
                  <a:lnTo>
                    <a:pt x="961" y="1693"/>
                  </a:lnTo>
                  <a:cubicBezTo>
                    <a:pt x="979" y="1693"/>
                    <a:pt x="991" y="1680"/>
                    <a:pt x="991" y="1662"/>
                  </a:cubicBezTo>
                  <a:lnTo>
                    <a:pt x="991" y="1514"/>
                  </a:lnTo>
                  <a:cubicBezTo>
                    <a:pt x="1071" y="1496"/>
                    <a:pt x="1145" y="1465"/>
                    <a:pt x="1219" y="1422"/>
                  </a:cubicBezTo>
                  <a:lnTo>
                    <a:pt x="1324" y="1527"/>
                  </a:lnTo>
                  <a:cubicBezTo>
                    <a:pt x="1327" y="1533"/>
                    <a:pt x="1333" y="1536"/>
                    <a:pt x="1340" y="1536"/>
                  </a:cubicBezTo>
                  <a:cubicBezTo>
                    <a:pt x="1347" y="1536"/>
                    <a:pt x="1354" y="1533"/>
                    <a:pt x="1360" y="1527"/>
                  </a:cubicBezTo>
                  <a:lnTo>
                    <a:pt x="1527" y="1361"/>
                  </a:lnTo>
                  <a:cubicBezTo>
                    <a:pt x="1533" y="1354"/>
                    <a:pt x="1533" y="1336"/>
                    <a:pt x="1527" y="1324"/>
                  </a:cubicBezTo>
                  <a:lnTo>
                    <a:pt x="1422" y="1219"/>
                  </a:lnTo>
                  <a:cubicBezTo>
                    <a:pt x="1465" y="1151"/>
                    <a:pt x="1496" y="1071"/>
                    <a:pt x="1514" y="991"/>
                  </a:cubicBezTo>
                  <a:lnTo>
                    <a:pt x="1662" y="991"/>
                  </a:lnTo>
                  <a:cubicBezTo>
                    <a:pt x="1680" y="991"/>
                    <a:pt x="1693" y="979"/>
                    <a:pt x="1693" y="961"/>
                  </a:cubicBezTo>
                  <a:lnTo>
                    <a:pt x="1693" y="733"/>
                  </a:lnTo>
                  <a:cubicBezTo>
                    <a:pt x="1693" y="715"/>
                    <a:pt x="1680" y="702"/>
                    <a:pt x="1662" y="702"/>
                  </a:cubicBezTo>
                  <a:lnTo>
                    <a:pt x="1514" y="702"/>
                  </a:lnTo>
                  <a:cubicBezTo>
                    <a:pt x="1496" y="622"/>
                    <a:pt x="1465" y="548"/>
                    <a:pt x="1422" y="475"/>
                  </a:cubicBezTo>
                  <a:lnTo>
                    <a:pt x="1527" y="370"/>
                  </a:lnTo>
                  <a:cubicBezTo>
                    <a:pt x="1533" y="358"/>
                    <a:pt x="1533" y="345"/>
                    <a:pt x="1527" y="333"/>
                  </a:cubicBezTo>
                  <a:lnTo>
                    <a:pt x="1360" y="167"/>
                  </a:lnTo>
                  <a:cubicBezTo>
                    <a:pt x="1354" y="161"/>
                    <a:pt x="1347" y="158"/>
                    <a:pt x="1340" y="158"/>
                  </a:cubicBezTo>
                  <a:cubicBezTo>
                    <a:pt x="1333" y="158"/>
                    <a:pt x="1327" y="161"/>
                    <a:pt x="1324" y="167"/>
                  </a:cubicBezTo>
                  <a:lnTo>
                    <a:pt x="1219" y="272"/>
                  </a:lnTo>
                  <a:cubicBezTo>
                    <a:pt x="1145" y="229"/>
                    <a:pt x="1071" y="198"/>
                    <a:pt x="991" y="179"/>
                  </a:cubicBezTo>
                  <a:lnTo>
                    <a:pt x="991" y="32"/>
                  </a:lnTo>
                  <a:cubicBezTo>
                    <a:pt x="991" y="13"/>
                    <a:pt x="979" y="1"/>
                    <a:pt x="961" y="1"/>
                  </a:cubicBezTo>
                  <a:close/>
                </a:path>
              </a:pathLst>
            </a:custGeom>
            <a:solidFill>
              <a:srgbClr val="0139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643"/>
            </a:p>
          </p:txBody>
        </p:sp>
        <p:sp>
          <p:nvSpPr>
            <p:cNvPr id="1459" name="Google Shape;1459;p79"/>
            <p:cNvSpPr/>
            <p:nvPr/>
          </p:nvSpPr>
          <p:spPr>
            <a:xfrm>
              <a:off x="1375127" y="2310476"/>
              <a:ext cx="158798" cy="158894"/>
            </a:xfrm>
            <a:custGeom>
              <a:avLst/>
              <a:gdLst/>
              <a:ahLst/>
              <a:cxnLst/>
              <a:rect l="l" t="t" r="r" b="b"/>
              <a:pathLst>
                <a:path w="1656" h="1657" extrusionOk="0">
                  <a:moveTo>
                    <a:pt x="874" y="436"/>
                  </a:moveTo>
                  <a:cubicBezTo>
                    <a:pt x="911" y="442"/>
                    <a:pt x="948" y="448"/>
                    <a:pt x="979" y="466"/>
                  </a:cubicBezTo>
                  <a:cubicBezTo>
                    <a:pt x="1016" y="479"/>
                    <a:pt x="1047" y="497"/>
                    <a:pt x="1077" y="522"/>
                  </a:cubicBezTo>
                  <a:cubicBezTo>
                    <a:pt x="1102" y="540"/>
                    <a:pt x="1120" y="559"/>
                    <a:pt x="1139" y="583"/>
                  </a:cubicBezTo>
                  <a:cubicBezTo>
                    <a:pt x="1188" y="639"/>
                    <a:pt x="1213" y="712"/>
                    <a:pt x="1225" y="786"/>
                  </a:cubicBezTo>
                  <a:cubicBezTo>
                    <a:pt x="1225" y="811"/>
                    <a:pt x="1225" y="842"/>
                    <a:pt x="1225" y="872"/>
                  </a:cubicBezTo>
                  <a:cubicBezTo>
                    <a:pt x="1219" y="909"/>
                    <a:pt x="1213" y="946"/>
                    <a:pt x="1194" y="983"/>
                  </a:cubicBezTo>
                  <a:cubicBezTo>
                    <a:pt x="1182" y="1014"/>
                    <a:pt x="1164" y="1045"/>
                    <a:pt x="1139" y="1075"/>
                  </a:cubicBezTo>
                  <a:cubicBezTo>
                    <a:pt x="1120" y="1100"/>
                    <a:pt x="1102" y="1118"/>
                    <a:pt x="1077" y="1137"/>
                  </a:cubicBezTo>
                  <a:cubicBezTo>
                    <a:pt x="1016" y="1186"/>
                    <a:pt x="948" y="1211"/>
                    <a:pt x="874" y="1223"/>
                  </a:cubicBezTo>
                  <a:lnTo>
                    <a:pt x="788" y="1223"/>
                  </a:lnTo>
                  <a:cubicBezTo>
                    <a:pt x="751" y="1217"/>
                    <a:pt x="714" y="1211"/>
                    <a:pt x="678" y="1192"/>
                  </a:cubicBezTo>
                  <a:cubicBezTo>
                    <a:pt x="647" y="1180"/>
                    <a:pt x="616" y="1161"/>
                    <a:pt x="585" y="1137"/>
                  </a:cubicBezTo>
                  <a:cubicBezTo>
                    <a:pt x="561" y="1118"/>
                    <a:pt x="542" y="1100"/>
                    <a:pt x="524" y="1075"/>
                  </a:cubicBezTo>
                  <a:cubicBezTo>
                    <a:pt x="475" y="1020"/>
                    <a:pt x="444" y="946"/>
                    <a:pt x="438" y="872"/>
                  </a:cubicBezTo>
                  <a:cubicBezTo>
                    <a:pt x="438" y="842"/>
                    <a:pt x="438" y="817"/>
                    <a:pt x="438" y="786"/>
                  </a:cubicBezTo>
                  <a:cubicBezTo>
                    <a:pt x="444" y="749"/>
                    <a:pt x="450" y="712"/>
                    <a:pt x="468" y="675"/>
                  </a:cubicBezTo>
                  <a:cubicBezTo>
                    <a:pt x="481" y="645"/>
                    <a:pt x="499" y="614"/>
                    <a:pt x="524" y="583"/>
                  </a:cubicBezTo>
                  <a:cubicBezTo>
                    <a:pt x="542" y="559"/>
                    <a:pt x="561" y="540"/>
                    <a:pt x="585" y="522"/>
                  </a:cubicBezTo>
                  <a:cubicBezTo>
                    <a:pt x="641" y="472"/>
                    <a:pt x="714" y="448"/>
                    <a:pt x="788" y="436"/>
                  </a:cubicBezTo>
                  <a:close/>
                  <a:moveTo>
                    <a:pt x="625" y="0"/>
                  </a:moveTo>
                  <a:cubicBezTo>
                    <a:pt x="622" y="0"/>
                    <a:pt x="619" y="2"/>
                    <a:pt x="616" y="5"/>
                  </a:cubicBezTo>
                  <a:lnTo>
                    <a:pt x="401" y="91"/>
                  </a:lnTo>
                  <a:cubicBezTo>
                    <a:pt x="388" y="97"/>
                    <a:pt x="382" y="116"/>
                    <a:pt x="382" y="128"/>
                  </a:cubicBezTo>
                  <a:lnTo>
                    <a:pt x="444" y="269"/>
                  </a:lnTo>
                  <a:cubicBezTo>
                    <a:pt x="376" y="313"/>
                    <a:pt x="315" y="374"/>
                    <a:pt x="265" y="442"/>
                  </a:cubicBezTo>
                  <a:lnTo>
                    <a:pt x="130" y="386"/>
                  </a:lnTo>
                  <a:cubicBezTo>
                    <a:pt x="127" y="385"/>
                    <a:pt x="123" y="384"/>
                    <a:pt x="119" y="384"/>
                  </a:cubicBezTo>
                  <a:cubicBezTo>
                    <a:pt x="109" y="384"/>
                    <a:pt x="98" y="390"/>
                    <a:pt x="93" y="399"/>
                  </a:cubicBezTo>
                  <a:lnTo>
                    <a:pt x="7" y="614"/>
                  </a:lnTo>
                  <a:cubicBezTo>
                    <a:pt x="1" y="626"/>
                    <a:pt x="7" y="645"/>
                    <a:pt x="19" y="651"/>
                  </a:cubicBezTo>
                  <a:lnTo>
                    <a:pt x="161" y="706"/>
                  </a:lnTo>
                  <a:cubicBezTo>
                    <a:pt x="142" y="786"/>
                    <a:pt x="142" y="872"/>
                    <a:pt x="161" y="952"/>
                  </a:cubicBezTo>
                  <a:lnTo>
                    <a:pt x="19" y="1008"/>
                  </a:lnTo>
                  <a:cubicBezTo>
                    <a:pt x="13" y="1014"/>
                    <a:pt x="7" y="1020"/>
                    <a:pt x="7" y="1026"/>
                  </a:cubicBezTo>
                  <a:cubicBezTo>
                    <a:pt x="1" y="1032"/>
                    <a:pt x="1" y="1038"/>
                    <a:pt x="7" y="1045"/>
                  </a:cubicBezTo>
                  <a:lnTo>
                    <a:pt x="93" y="1260"/>
                  </a:lnTo>
                  <a:cubicBezTo>
                    <a:pt x="98" y="1269"/>
                    <a:pt x="109" y="1275"/>
                    <a:pt x="119" y="1275"/>
                  </a:cubicBezTo>
                  <a:cubicBezTo>
                    <a:pt x="123" y="1275"/>
                    <a:pt x="127" y="1274"/>
                    <a:pt x="130" y="1272"/>
                  </a:cubicBezTo>
                  <a:lnTo>
                    <a:pt x="271" y="1217"/>
                  </a:lnTo>
                  <a:cubicBezTo>
                    <a:pt x="315" y="1285"/>
                    <a:pt x="376" y="1346"/>
                    <a:pt x="444" y="1389"/>
                  </a:cubicBezTo>
                  <a:lnTo>
                    <a:pt x="382" y="1531"/>
                  </a:lnTo>
                  <a:cubicBezTo>
                    <a:pt x="382" y="1543"/>
                    <a:pt x="388" y="1561"/>
                    <a:pt x="401" y="1568"/>
                  </a:cubicBezTo>
                  <a:lnTo>
                    <a:pt x="616" y="1654"/>
                  </a:lnTo>
                  <a:lnTo>
                    <a:pt x="628" y="1654"/>
                  </a:lnTo>
                  <a:cubicBezTo>
                    <a:pt x="634" y="1654"/>
                    <a:pt x="647" y="1648"/>
                    <a:pt x="653" y="1641"/>
                  </a:cubicBezTo>
                  <a:lnTo>
                    <a:pt x="708" y="1500"/>
                  </a:lnTo>
                  <a:cubicBezTo>
                    <a:pt x="748" y="1509"/>
                    <a:pt x="790" y="1514"/>
                    <a:pt x="831" y="1514"/>
                  </a:cubicBezTo>
                  <a:cubicBezTo>
                    <a:pt x="873" y="1514"/>
                    <a:pt x="914" y="1509"/>
                    <a:pt x="954" y="1500"/>
                  </a:cubicBezTo>
                  <a:lnTo>
                    <a:pt x="1010" y="1641"/>
                  </a:lnTo>
                  <a:cubicBezTo>
                    <a:pt x="1014" y="1650"/>
                    <a:pt x="1025" y="1656"/>
                    <a:pt x="1036" y="1656"/>
                  </a:cubicBezTo>
                  <a:cubicBezTo>
                    <a:pt x="1040" y="1656"/>
                    <a:pt x="1043" y="1655"/>
                    <a:pt x="1047" y="1654"/>
                  </a:cubicBezTo>
                  <a:lnTo>
                    <a:pt x="1262" y="1568"/>
                  </a:lnTo>
                  <a:cubicBezTo>
                    <a:pt x="1268" y="1561"/>
                    <a:pt x="1274" y="1555"/>
                    <a:pt x="1274" y="1549"/>
                  </a:cubicBezTo>
                  <a:cubicBezTo>
                    <a:pt x="1280" y="1543"/>
                    <a:pt x="1280" y="1537"/>
                    <a:pt x="1274" y="1531"/>
                  </a:cubicBezTo>
                  <a:lnTo>
                    <a:pt x="1219" y="1389"/>
                  </a:lnTo>
                  <a:cubicBezTo>
                    <a:pt x="1287" y="1346"/>
                    <a:pt x="1348" y="1285"/>
                    <a:pt x="1391" y="1217"/>
                  </a:cubicBezTo>
                  <a:lnTo>
                    <a:pt x="1533" y="1272"/>
                  </a:lnTo>
                  <a:cubicBezTo>
                    <a:pt x="1536" y="1274"/>
                    <a:pt x="1540" y="1275"/>
                    <a:pt x="1543" y="1275"/>
                  </a:cubicBezTo>
                  <a:cubicBezTo>
                    <a:pt x="1554" y="1275"/>
                    <a:pt x="1563" y="1269"/>
                    <a:pt x="1563" y="1260"/>
                  </a:cubicBezTo>
                  <a:lnTo>
                    <a:pt x="1656" y="1045"/>
                  </a:lnTo>
                  <a:cubicBezTo>
                    <a:pt x="1656" y="1038"/>
                    <a:pt x="1656" y="1032"/>
                    <a:pt x="1656" y="1026"/>
                  </a:cubicBezTo>
                  <a:cubicBezTo>
                    <a:pt x="1650" y="1020"/>
                    <a:pt x="1650" y="1014"/>
                    <a:pt x="1643" y="1008"/>
                  </a:cubicBezTo>
                  <a:lnTo>
                    <a:pt x="1502" y="952"/>
                  </a:lnTo>
                  <a:cubicBezTo>
                    <a:pt x="1520" y="872"/>
                    <a:pt x="1520" y="786"/>
                    <a:pt x="1502" y="706"/>
                  </a:cubicBezTo>
                  <a:lnTo>
                    <a:pt x="1643" y="651"/>
                  </a:lnTo>
                  <a:cubicBezTo>
                    <a:pt x="1650" y="645"/>
                    <a:pt x="1650" y="639"/>
                    <a:pt x="1656" y="632"/>
                  </a:cubicBezTo>
                  <a:cubicBezTo>
                    <a:pt x="1656" y="626"/>
                    <a:pt x="1656" y="620"/>
                    <a:pt x="1656" y="614"/>
                  </a:cubicBezTo>
                  <a:lnTo>
                    <a:pt x="1563" y="399"/>
                  </a:lnTo>
                  <a:cubicBezTo>
                    <a:pt x="1563" y="390"/>
                    <a:pt x="1554" y="384"/>
                    <a:pt x="1543" y="384"/>
                  </a:cubicBezTo>
                  <a:cubicBezTo>
                    <a:pt x="1540" y="384"/>
                    <a:pt x="1536" y="385"/>
                    <a:pt x="1533" y="386"/>
                  </a:cubicBezTo>
                  <a:lnTo>
                    <a:pt x="1391" y="442"/>
                  </a:lnTo>
                  <a:cubicBezTo>
                    <a:pt x="1348" y="374"/>
                    <a:pt x="1287" y="313"/>
                    <a:pt x="1219" y="269"/>
                  </a:cubicBezTo>
                  <a:lnTo>
                    <a:pt x="1274" y="128"/>
                  </a:lnTo>
                  <a:cubicBezTo>
                    <a:pt x="1280" y="116"/>
                    <a:pt x="1274" y="97"/>
                    <a:pt x="1262" y="91"/>
                  </a:cubicBezTo>
                  <a:lnTo>
                    <a:pt x="1047" y="5"/>
                  </a:lnTo>
                  <a:cubicBezTo>
                    <a:pt x="1043" y="3"/>
                    <a:pt x="1040" y="3"/>
                    <a:pt x="1036" y="3"/>
                  </a:cubicBezTo>
                  <a:cubicBezTo>
                    <a:pt x="1025" y="3"/>
                    <a:pt x="1014" y="8"/>
                    <a:pt x="1010" y="17"/>
                  </a:cubicBezTo>
                  <a:lnTo>
                    <a:pt x="954" y="159"/>
                  </a:lnTo>
                  <a:cubicBezTo>
                    <a:pt x="914" y="149"/>
                    <a:pt x="873" y="145"/>
                    <a:pt x="831" y="145"/>
                  </a:cubicBezTo>
                  <a:cubicBezTo>
                    <a:pt x="790" y="145"/>
                    <a:pt x="748" y="149"/>
                    <a:pt x="708" y="159"/>
                  </a:cubicBezTo>
                  <a:lnTo>
                    <a:pt x="653" y="17"/>
                  </a:lnTo>
                  <a:cubicBezTo>
                    <a:pt x="647" y="11"/>
                    <a:pt x="641" y="5"/>
                    <a:pt x="634" y="5"/>
                  </a:cubicBezTo>
                  <a:cubicBezTo>
                    <a:pt x="631" y="2"/>
                    <a:pt x="628" y="0"/>
                    <a:pt x="625" y="0"/>
                  </a:cubicBezTo>
                  <a:close/>
                </a:path>
              </a:pathLst>
            </a:custGeom>
            <a:solidFill>
              <a:srgbClr val="0139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643"/>
            </a:p>
          </p:txBody>
        </p:sp>
      </p:grp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Ficha EJA amarelo_2_execução 1 1 1">
  <p:cSld name="CUSTOM_3_1_1_1_2_1_1">
    <p:spTree>
      <p:nvGrpSpPr>
        <p:cNvPr id="1" name="Shape 14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4" name="Google Shape;1474;p81"/>
          <p:cNvSpPr/>
          <p:nvPr/>
        </p:nvSpPr>
        <p:spPr>
          <a:xfrm>
            <a:off x="143600" y="379875"/>
            <a:ext cx="8860200" cy="4377600"/>
          </a:xfrm>
          <a:prstGeom prst="roundRect">
            <a:avLst>
              <a:gd name="adj" fmla="val 2594"/>
            </a:avLst>
          </a:prstGeom>
          <a:noFill/>
          <a:ln w="9525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43"/>
          </a:p>
        </p:txBody>
      </p:sp>
      <p:sp>
        <p:nvSpPr>
          <p:cNvPr id="1475" name="Google Shape;1475;p81"/>
          <p:cNvSpPr/>
          <p:nvPr/>
        </p:nvSpPr>
        <p:spPr>
          <a:xfrm>
            <a:off x="306800" y="149100"/>
            <a:ext cx="883800" cy="240300"/>
          </a:xfrm>
          <a:prstGeom prst="roundRect">
            <a:avLst>
              <a:gd name="adj" fmla="val 16667"/>
            </a:avLst>
          </a:prstGeom>
          <a:solidFill>
            <a:srgbClr val="9FC5E8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8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Escopo </a:t>
            </a:r>
            <a:endParaRPr sz="8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476" name="Google Shape;1476;p81"/>
          <p:cNvSpPr/>
          <p:nvPr/>
        </p:nvSpPr>
        <p:spPr>
          <a:xfrm>
            <a:off x="2275925" y="149100"/>
            <a:ext cx="919500" cy="240300"/>
          </a:xfrm>
          <a:prstGeom prst="roundRect">
            <a:avLst>
              <a:gd name="adj" fmla="val 16667"/>
            </a:avLst>
          </a:prstGeom>
          <a:solidFill>
            <a:srgbClr val="9FC5E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800">
                <a:solidFill>
                  <a:schemeClr val="dk2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Governança</a:t>
            </a:r>
            <a:endParaRPr sz="800">
              <a:solidFill>
                <a:schemeClr val="dk2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sp>
        <p:nvSpPr>
          <p:cNvPr id="1477" name="Google Shape;1477;p81"/>
          <p:cNvSpPr/>
          <p:nvPr/>
        </p:nvSpPr>
        <p:spPr>
          <a:xfrm>
            <a:off x="1254800" y="149100"/>
            <a:ext cx="969000" cy="240300"/>
          </a:xfrm>
          <a:prstGeom prst="roundRect">
            <a:avLst>
              <a:gd name="adj" fmla="val 16667"/>
            </a:avLst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800" b="1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Execução</a:t>
            </a:r>
            <a:endParaRPr sz="800" b="1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478" name="Google Shape;1478;p81"/>
          <p:cNvSpPr txBox="1">
            <a:spLocks noGrp="1"/>
          </p:cNvSpPr>
          <p:nvPr>
            <p:ph type="sldNum" idx="12"/>
          </p:nvPr>
        </p:nvSpPr>
        <p:spPr>
          <a:xfrm>
            <a:off x="8321300" y="4818525"/>
            <a:ext cx="558000" cy="292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rtl="0">
              <a:buNone/>
              <a:defRPr sz="600">
                <a:latin typeface="Montserrat ExtraBold"/>
                <a:ea typeface="Montserrat ExtraBold"/>
                <a:cs typeface="Montserrat ExtraBold"/>
                <a:sym typeface="Montserrat ExtraBold"/>
              </a:defRPr>
            </a:lvl1pPr>
            <a:lvl2pPr lvl="1" rtl="0">
              <a:buNone/>
              <a:defRPr sz="600">
                <a:latin typeface="Montserrat ExtraBold"/>
                <a:ea typeface="Montserrat ExtraBold"/>
                <a:cs typeface="Montserrat ExtraBold"/>
                <a:sym typeface="Montserrat ExtraBold"/>
              </a:defRPr>
            </a:lvl2pPr>
            <a:lvl3pPr lvl="2" rtl="0">
              <a:buNone/>
              <a:defRPr sz="600">
                <a:latin typeface="Montserrat ExtraBold"/>
                <a:ea typeface="Montserrat ExtraBold"/>
                <a:cs typeface="Montserrat ExtraBold"/>
                <a:sym typeface="Montserrat ExtraBold"/>
              </a:defRPr>
            </a:lvl3pPr>
            <a:lvl4pPr lvl="3" rtl="0">
              <a:buNone/>
              <a:defRPr sz="600">
                <a:latin typeface="Montserrat ExtraBold"/>
                <a:ea typeface="Montserrat ExtraBold"/>
                <a:cs typeface="Montserrat ExtraBold"/>
                <a:sym typeface="Montserrat ExtraBold"/>
              </a:defRPr>
            </a:lvl4pPr>
            <a:lvl5pPr lvl="4" rtl="0">
              <a:buNone/>
              <a:defRPr sz="600">
                <a:latin typeface="Montserrat ExtraBold"/>
                <a:ea typeface="Montserrat ExtraBold"/>
                <a:cs typeface="Montserrat ExtraBold"/>
                <a:sym typeface="Montserrat ExtraBold"/>
              </a:defRPr>
            </a:lvl5pPr>
            <a:lvl6pPr lvl="5" rtl="0">
              <a:buNone/>
              <a:defRPr sz="600">
                <a:latin typeface="Montserrat ExtraBold"/>
                <a:ea typeface="Montserrat ExtraBold"/>
                <a:cs typeface="Montserrat ExtraBold"/>
                <a:sym typeface="Montserrat ExtraBold"/>
              </a:defRPr>
            </a:lvl6pPr>
            <a:lvl7pPr lvl="6" rtl="0">
              <a:buNone/>
              <a:defRPr sz="600">
                <a:latin typeface="Montserrat ExtraBold"/>
                <a:ea typeface="Montserrat ExtraBold"/>
                <a:cs typeface="Montserrat ExtraBold"/>
                <a:sym typeface="Montserrat ExtraBold"/>
              </a:defRPr>
            </a:lvl7pPr>
            <a:lvl8pPr lvl="7" rtl="0">
              <a:buNone/>
              <a:defRPr sz="600">
                <a:latin typeface="Montserrat ExtraBold"/>
                <a:ea typeface="Montserrat ExtraBold"/>
                <a:cs typeface="Montserrat ExtraBold"/>
                <a:sym typeface="Montserrat ExtraBold"/>
              </a:defRPr>
            </a:lvl8pPr>
            <a:lvl9pPr lvl="8" rtl="0">
              <a:buNone/>
              <a:defRPr sz="600">
                <a:latin typeface="Montserrat ExtraBold"/>
                <a:ea typeface="Montserrat ExtraBold"/>
                <a:cs typeface="Montserrat ExtraBold"/>
                <a:sym typeface="Montserrat ExtraBold"/>
              </a:defRPr>
            </a:lvl9pPr>
          </a:lstStyle>
          <a:p>
            <a:fld id="{00000000-1234-1234-1234-123412341234}" type="slidenum">
              <a:rPr lang="pt-BR" smtClean="0"/>
              <a:pPr/>
              <a:t>‹nº›</a:t>
            </a:fld>
            <a:endParaRPr lang="pt-BR"/>
          </a:p>
        </p:txBody>
      </p:sp>
      <p:sp>
        <p:nvSpPr>
          <p:cNvPr id="1479" name="Google Shape;1479;p81"/>
          <p:cNvSpPr txBox="1"/>
          <p:nvPr/>
        </p:nvSpPr>
        <p:spPr>
          <a:xfrm>
            <a:off x="73850" y="4853768"/>
            <a:ext cx="5064300" cy="3462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700">
                <a:solidFill>
                  <a:schemeClr val="dk2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PORTFÓLIO DE PROJETOS ADAPTADOS AO SETOR PÚBLICO    |  </a:t>
            </a:r>
            <a:r>
              <a:rPr lang="pt-BR" sz="7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pt-BR" sz="700">
                <a:solidFill>
                  <a:schemeClr val="dk2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rPr>
              <a:t> SESI</a:t>
            </a:r>
            <a:endParaRPr sz="700">
              <a:solidFill>
                <a:schemeClr val="dk2"/>
              </a:solidFill>
              <a:latin typeface="Montserrat ExtraBold"/>
              <a:ea typeface="Montserrat ExtraBold"/>
              <a:cs typeface="Montserrat ExtraBold"/>
              <a:sym typeface="Montserrat ExtraBold"/>
            </a:endParaRPr>
          </a:p>
        </p:txBody>
      </p:sp>
      <p:cxnSp>
        <p:nvCxnSpPr>
          <p:cNvPr id="1480" name="Google Shape;1480;p81"/>
          <p:cNvCxnSpPr/>
          <p:nvPr/>
        </p:nvCxnSpPr>
        <p:spPr>
          <a:xfrm rot="10800000" flipH="1">
            <a:off x="127427" y="4853783"/>
            <a:ext cx="8751900" cy="63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481" name="Google Shape;1481;p81"/>
          <p:cNvSpPr/>
          <p:nvPr/>
        </p:nvSpPr>
        <p:spPr>
          <a:xfrm>
            <a:off x="143475" y="359475"/>
            <a:ext cx="8860200" cy="431100"/>
          </a:xfrm>
          <a:prstGeom prst="roundRect">
            <a:avLst>
              <a:gd name="adj" fmla="val 16667"/>
            </a:avLst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43"/>
          </a:p>
        </p:txBody>
      </p:sp>
      <p:grpSp>
        <p:nvGrpSpPr>
          <p:cNvPr id="1482" name="Google Shape;1482;p81"/>
          <p:cNvGrpSpPr/>
          <p:nvPr/>
        </p:nvGrpSpPr>
        <p:grpSpPr>
          <a:xfrm>
            <a:off x="192717" y="431322"/>
            <a:ext cx="292512" cy="292512"/>
            <a:chOff x="2173887" y="5379059"/>
            <a:chExt cx="717468" cy="717468"/>
          </a:xfrm>
        </p:grpSpPr>
        <p:sp>
          <p:nvSpPr>
            <p:cNvPr id="1483" name="Google Shape;1483;p81"/>
            <p:cNvSpPr/>
            <p:nvPr/>
          </p:nvSpPr>
          <p:spPr>
            <a:xfrm>
              <a:off x="2284831" y="5490003"/>
              <a:ext cx="495572" cy="496244"/>
            </a:xfrm>
            <a:custGeom>
              <a:avLst/>
              <a:gdLst/>
              <a:ahLst/>
              <a:cxnLst/>
              <a:rect l="l" t="t" r="r" b="b"/>
              <a:pathLst>
                <a:path w="5168" h="5175" extrusionOk="0">
                  <a:moveTo>
                    <a:pt x="2584" y="259"/>
                  </a:moveTo>
                  <a:cubicBezTo>
                    <a:pt x="3870" y="259"/>
                    <a:pt x="4910" y="1305"/>
                    <a:pt x="4910" y="2584"/>
                  </a:cubicBezTo>
                  <a:cubicBezTo>
                    <a:pt x="4910" y="3870"/>
                    <a:pt x="3870" y="4916"/>
                    <a:pt x="2584" y="4916"/>
                  </a:cubicBezTo>
                  <a:cubicBezTo>
                    <a:pt x="1298" y="4916"/>
                    <a:pt x="259" y="3870"/>
                    <a:pt x="259" y="2584"/>
                  </a:cubicBezTo>
                  <a:cubicBezTo>
                    <a:pt x="259" y="1305"/>
                    <a:pt x="1298" y="259"/>
                    <a:pt x="2584" y="259"/>
                  </a:cubicBezTo>
                  <a:close/>
                  <a:moveTo>
                    <a:pt x="2584" y="0"/>
                  </a:moveTo>
                  <a:cubicBezTo>
                    <a:pt x="1157" y="0"/>
                    <a:pt x="0" y="1163"/>
                    <a:pt x="0" y="2584"/>
                  </a:cubicBezTo>
                  <a:cubicBezTo>
                    <a:pt x="0" y="4012"/>
                    <a:pt x="1157" y="5174"/>
                    <a:pt x="2584" y="5174"/>
                  </a:cubicBezTo>
                  <a:cubicBezTo>
                    <a:pt x="4011" y="5174"/>
                    <a:pt x="5168" y="4012"/>
                    <a:pt x="5168" y="2584"/>
                  </a:cubicBezTo>
                  <a:cubicBezTo>
                    <a:pt x="5168" y="1163"/>
                    <a:pt x="4011" y="0"/>
                    <a:pt x="258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643"/>
            </a:p>
          </p:txBody>
        </p:sp>
        <p:sp>
          <p:nvSpPr>
            <p:cNvPr id="1484" name="Google Shape;1484;p81"/>
            <p:cNvSpPr/>
            <p:nvPr/>
          </p:nvSpPr>
          <p:spPr>
            <a:xfrm>
              <a:off x="2173887" y="5379059"/>
              <a:ext cx="717468" cy="717468"/>
            </a:xfrm>
            <a:custGeom>
              <a:avLst/>
              <a:gdLst/>
              <a:ahLst/>
              <a:cxnLst/>
              <a:rect l="l" t="t" r="r" b="b"/>
              <a:pathLst>
                <a:path w="7482" h="7482" extrusionOk="0">
                  <a:moveTo>
                    <a:pt x="4098" y="259"/>
                  </a:moveTo>
                  <a:lnTo>
                    <a:pt x="4098" y="727"/>
                  </a:lnTo>
                  <a:cubicBezTo>
                    <a:pt x="4098" y="788"/>
                    <a:pt x="4147" y="844"/>
                    <a:pt x="4209" y="850"/>
                  </a:cubicBezTo>
                  <a:cubicBezTo>
                    <a:pt x="4658" y="924"/>
                    <a:pt x="5088" y="1102"/>
                    <a:pt x="5457" y="1373"/>
                  </a:cubicBezTo>
                  <a:cubicBezTo>
                    <a:pt x="5479" y="1389"/>
                    <a:pt x="5506" y="1397"/>
                    <a:pt x="5532" y="1397"/>
                  </a:cubicBezTo>
                  <a:cubicBezTo>
                    <a:pt x="5566" y="1397"/>
                    <a:pt x="5600" y="1384"/>
                    <a:pt x="5624" y="1360"/>
                  </a:cubicBezTo>
                  <a:lnTo>
                    <a:pt x="5950" y="1028"/>
                  </a:lnTo>
                  <a:lnTo>
                    <a:pt x="6460" y="1533"/>
                  </a:lnTo>
                  <a:lnTo>
                    <a:pt x="6128" y="1865"/>
                  </a:lnTo>
                  <a:cubicBezTo>
                    <a:pt x="6085" y="1908"/>
                    <a:pt x="6079" y="1976"/>
                    <a:pt x="6116" y="2031"/>
                  </a:cubicBezTo>
                  <a:cubicBezTo>
                    <a:pt x="6380" y="2400"/>
                    <a:pt x="6559" y="2831"/>
                    <a:pt x="6632" y="3280"/>
                  </a:cubicBezTo>
                  <a:cubicBezTo>
                    <a:pt x="6645" y="3341"/>
                    <a:pt x="6694" y="3384"/>
                    <a:pt x="6762" y="3384"/>
                  </a:cubicBezTo>
                  <a:lnTo>
                    <a:pt x="7223" y="3384"/>
                  </a:lnTo>
                  <a:lnTo>
                    <a:pt x="7223" y="4104"/>
                  </a:lnTo>
                  <a:lnTo>
                    <a:pt x="6762" y="4104"/>
                  </a:lnTo>
                  <a:cubicBezTo>
                    <a:pt x="6694" y="4104"/>
                    <a:pt x="6645" y="4147"/>
                    <a:pt x="6632" y="4209"/>
                  </a:cubicBezTo>
                  <a:cubicBezTo>
                    <a:pt x="6559" y="4658"/>
                    <a:pt x="6380" y="5089"/>
                    <a:pt x="6116" y="5458"/>
                  </a:cubicBezTo>
                  <a:cubicBezTo>
                    <a:pt x="6079" y="5513"/>
                    <a:pt x="6085" y="5581"/>
                    <a:pt x="6128" y="5624"/>
                  </a:cubicBezTo>
                  <a:lnTo>
                    <a:pt x="6460" y="5956"/>
                  </a:lnTo>
                  <a:lnTo>
                    <a:pt x="5950" y="6460"/>
                  </a:lnTo>
                  <a:lnTo>
                    <a:pt x="5624" y="6128"/>
                  </a:lnTo>
                  <a:cubicBezTo>
                    <a:pt x="5600" y="6104"/>
                    <a:pt x="5566" y="6092"/>
                    <a:pt x="5532" y="6092"/>
                  </a:cubicBezTo>
                  <a:cubicBezTo>
                    <a:pt x="5506" y="6092"/>
                    <a:pt x="5479" y="6100"/>
                    <a:pt x="5457" y="6116"/>
                  </a:cubicBezTo>
                  <a:cubicBezTo>
                    <a:pt x="5088" y="6387"/>
                    <a:pt x="4658" y="6565"/>
                    <a:pt x="4209" y="6633"/>
                  </a:cubicBezTo>
                  <a:cubicBezTo>
                    <a:pt x="4147" y="6645"/>
                    <a:pt x="4098" y="6700"/>
                    <a:pt x="4098" y="6762"/>
                  </a:cubicBezTo>
                  <a:lnTo>
                    <a:pt x="4098" y="7229"/>
                  </a:lnTo>
                  <a:lnTo>
                    <a:pt x="3384" y="7229"/>
                  </a:lnTo>
                  <a:lnTo>
                    <a:pt x="3384" y="6762"/>
                  </a:lnTo>
                  <a:cubicBezTo>
                    <a:pt x="3384" y="6700"/>
                    <a:pt x="3335" y="6645"/>
                    <a:pt x="3273" y="6633"/>
                  </a:cubicBezTo>
                  <a:cubicBezTo>
                    <a:pt x="2824" y="6565"/>
                    <a:pt x="2394" y="6387"/>
                    <a:pt x="2025" y="6116"/>
                  </a:cubicBezTo>
                  <a:cubicBezTo>
                    <a:pt x="2003" y="6100"/>
                    <a:pt x="1976" y="6092"/>
                    <a:pt x="1950" y="6092"/>
                  </a:cubicBezTo>
                  <a:cubicBezTo>
                    <a:pt x="1916" y="6092"/>
                    <a:pt x="1883" y="6104"/>
                    <a:pt x="1859" y="6128"/>
                  </a:cubicBezTo>
                  <a:lnTo>
                    <a:pt x="1532" y="6460"/>
                  </a:lnTo>
                  <a:lnTo>
                    <a:pt x="1022" y="5956"/>
                  </a:lnTo>
                  <a:lnTo>
                    <a:pt x="1354" y="5624"/>
                  </a:lnTo>
                  <a:cubicBezTo>
                    <a:pt x="1397" y="5581"/>
                    <a:pt x="1403" y="5513"/>
                    <a:pt x="1366" y="5458"/>
                  </a:cubicBezTo>
                  <a:cubicBezTo>
                    <a:pt x="1102" y="5089"/>
                    <a:pt x="923" y="4658"/>
                    <a:pt x="850" y="4209"/>
                  </a:cubicBezTo>
                  <a:cubicBezTo>
                    <a:pt x="837" y="4147"/>
                    <a:pt x="788" y="4104"/>
                    <a:pt x="720" y="4104"/>
                  </a:cubicBezTo>
                  <a:lnTo>
                    <a:pt x="259" y="4104"/>
                  </a:lnTo>
                  <a:lnTo>
                    <a:pt x="259" y="3384"/>
                  </a:lnTo>
                  <a:lnTo>
                    <a:pt x="720" y="3384"/>
                  </a:lnTo>
                  <a:cubicBezTo>
                    <a:pt x="788" y="3384"/>
                    <a:pt x="837" y="3341"/>
                    <a:pt x="850" y="3280"/>
                  </a:cubicBezTo>
                  <a:cubicBezTo>
                    <a:pt x="923" y="2831"/>
                    <a:pt x="1102" y="2400"/>
                    <a:pt x="1366" y="2031"/>
                  </a:cubicBezTo>
                  <a:cubicBezTo>
                    <a:pt x="1403" y="1976"/>
                    <a:pt x="1397" y="1908"/>
                    <a:pt x="1354" y="1865"/>
                  </a:cubicBezTo>
                  <a:lnTo>
                    <a:pt x="1022" y="1533"/>
                  </a:lnTo>
                  <a:lnTo>
                    <a:pt x="1532" y="1028"/>
                  </a:lnTo>
                  <a:lnTo>
                    <a:pt x="1859" y="1360"/>
                  </a:lnTo>
                  <a:cubicBezTo>
                    <a:pt x="1883" y="1384"/>
                    <a:pt x="1916" y="1397"/>
                    <a:pt x="1950" y="1397"/>
                  </a:cubicBezTo>
                  <a:cubicBezTo>
                    <a:pt x="1976" y="1397"/>
                    <a:pt x="2003" y="1389"/>
                    <a:pt x="2025" y="1373"/>
                  </a:cubicBezTo>
                  <a:cubicBezTo>
                    <a:pt x="2394" y="1102"/>
                    <a:pt x="2824" y="924"/>
                    <a:pt x="3273" y="850"/>
                  </a:cubicBezTo>
                  <a:cubicBezTo>
                    <a:pt x="3335" y="844"/>
                    <a:pt x="3384" y="788"/>
                    <a:pt x="3384" y="727"/>
                  </a:cubicBezTo>
                  <a:lnTo>
                    <a:pt x="3384" y="259"/>
                  </a:lnTo>
                  <a:close/>
                  <a:moveTo>
                    <a:pt x="3255" y="1"/>
                  </a:moveTo>
                  <a:cubicBezTo>
                    <a:pt x="3187" y="1"/>
                    <a:pt x="3126" y="62"/>
                    <a:pt x="3126" y="130"/>
                  </a:cubicBezTo>
                  <a:lnTo>
                    <a:pt x="3126" y="616"/>
                  </a:lnTo>
                  <a:cubicBezTo>
                    <a:pt x="2714" y="702"/>
                    <a:pt x="2314" y="862"/>
                    <a:pt x="1963" y="1102"/>
                  </a:cubicBezTo>
                  <a:lnTo>
                    <a:pt x="1619" y="758"/>
                  </a:lnTo>
                  <a:cubicBezTo>
                    <a:pt x="1594" y="733"/>
                    <a:pt x="1563" y="721"/>
                    <a:pt x="1532" y="721"/>
                  </a:cubicBezTo>
                  <a:cubicBezTo>
                    <a:pt x="1496" y="721"/>
                    <a:pt x="1465" y="733"/>
                    <a:pt x="1440" y="758"/>
                  </a:cubicBezTo>
                  <a:lnTo>
                    <a:pt x="751" y="1440"/>
                  </a:lnTo>
                  <a:cubicBezTo>
                    <a:pt x="727" y="1465"/>
                    <a:pt x="714" y="1502"/>
                    <a:pt x="714" y="1533"/>
                  </a:cubicBezTo>
                  <a:cubicBezTo>
                    <a:pt x="714" y="1570"/>
                    <a:pt x="727" y="1600"/>
                    <a:pt x="751" y="1625"/>
                  </a:cubicBezTo>
                  <a:lnTo>
                    <a:pt x="1096" y="1969"/>
                  </a:lnTo>
                  <a:cubicBezTo>
                    <a:pt x="862" y="2320"/>
                    <a:pt x="696" y="2714"/>
                    <a:pt x="616" y="3132"/>
                  </a:cubicBezTo>
                  <a:lnTo>
                    <a:pt x="130" y="3132"/>
                  </a:lnTo>
                  <a:cubicBezTo>
                    <a:pt x="56" y="3132"/>
                    <a:pt x="1" y="3188"/>
                    <a:pt x="1" y="3261"/>
                  </a:cubicBezTo>
                  <a:lnTo>
                    <a:pt x="1" y="4227"/>
                  </a:lnTo>
                  <a:cubicBezTo>
                    <a:pt x="1" y="4301"/>
                    <a:pt x="56" y="4356"/>
                    <a:pt x="130" y="4356"/>
                  </a:cubicBezTo>
                  <a:lnTo>
                    <a:pt x="616" y="4356"/>
                  </a:lnTo>
                  <a:cubicBezTo>
                    <a:pt x="696" y="4769"/>
                    <a:pt x="862" y="5169"/>
                    <a:pt x="1096" y="5519"/>
                  </a:cubicBezTo>
                  <a:lnTo>
                    <a:pt x="751" y="5864"/>
                  </a:lnTo>
                  <a:cubicBezTo>
                    <a:pt x="727" y="5888"/>
                    <a:pt x="714" y="5919"/>
                    <a:pt x="714" y="5956"/>
                  </a:cubicBezTo>
                  <a:cubicBezTo>
                    <a:pt x="714" y="5987"/>
                    <a:pt x="727" y="6024"/>
                    <a:pt x="751" y="6048"/>
                  </a:cubicBezTo>
                  <a:lnTo>
                    <a:pt x="1440" y="6731"/>
                  </a:lnTo>
                  <a:cubicBezTo>
                    <a:pt x="1465" y="6756"/>
                    <a:pt x="1497" y="6768"/>
                    <a:pt x="1529" y="6768"/>
                  </a:cubicBezTo>
                  <a:cubicBezTo>
                    <a:pt x="1562" y="6768"/>
                    <a:pt x="1594" y="6756"/>
                    <a:pt x="1619" y="6731"/>
                  </a:cubicBezTo>
                  <a:lnTo>
                    <a:pt x="1963" y="6387"/>
                  </a:lnTo>
                  <a:cubicBezTo>
                    <a:pt x="2314" y="6620"/>
                    <a:pt x="2714" y="6786"/>
                    <a:pt x="3126" y="6866"/>
                  </a:cubicBezTo>
                  <a:lnTo>
                    <a:pt x="3126" y="7359"/>
                  </a:lnTo>
                  <a:cubicBezTo>
                    <a:pt x="3126" y="7426"/>
                    <a:pt x="3187" y="7482"/>
                    <a:pt x="3255" y="7482"/>
                  </a:cubicBezTo>
                  <a:lnTo>
                    <a:pt x="4227" y="7482"/>
                  </a:lnTo>
                  <a:cubicBezTo>
                    <a:pt x="4295" y="7482"/>
                    <a:pt x="4356" y="7426"/>
                    <a:pt x="4356" y="7359"/>
                  </a:cubicBezTo>
                  <a:lnTo>
                    <a:pt x="4356" y="6866"/>
                  </a:lnTo>
                  <a:cubicBezTo>
                    <a:pt x="4768" y="6786"/>
                    <a:pt x="5168" y="6620"/>
                    <a:pt x="5519" y="6387"/>
                  </a:cubicBezTo>
                  <a:lnTo>
                    <a:pt x="5863" y="6731"/>
                  </a:lnTo>
                  <a:cubicBezTo>
                    <a:pt x="5888" y="6756"/>
                    <a:pt x="5920" y="6768"/>
                    <a:pt x="5953" y="6768"/>
                  </a:cubicBezTo>
                  <a:cubicBezTo>
                    <a:pt x="5985" y="6768"/>
                    <a:pt x="6017" y="6756"/>
                    <a:pt x="6042" y="6731"/>
                  </a:cubicBezTo>
                  <a:lnTo>
                    <a:pt x="6731" y="6048"/>
                  </a:lnTo>
                  <a:cubicBezTo>
                    <a:pt x="6756" y="6024"/>
                    <a:pt x="6768" y="5987"/>
                    <a:pt x="6768" y="5956"/>
                  </a:cubicBezTo>
                  <a:cubicBezTo>
                    <a:pt x="6768" y="5919"/>
                    <a:pt x="6756" y="5888"/>
                    <a:pt x="6731" y="5864"/>
                  </a:cubicBezTo>
                  <a:lnTo>
                    <a:pt x="6386" y="5519"/>
                  </a:lnTo>
                  <a:cubicBezTo>
                    <a:pt x="6620" y="5169"/>
                    <a:pt x="6786" y="4769"/>
                    <a:pt x="6866" y="4356"/>
                  </a:cubicBezTo>
                  <a:lnTo>
                    <a:pt x="7352" y="4356"/>
                  </a:lnTo>
                  <a:cubicBezTo>
                    <a:pt x="7426" y="4356"/>
                    <a:pt x="7481" y="4301"/>
                    <a:pt x="7481" y="4227"/>
                  </a:cubicBezTo>
                  <a:lnTo>
                    <a:pt x="7481" y="3261"/>
                  </a:lnTo>
                  <a:cubicBezTo>
                    <a:pt x="7481" y="3188"/>
                    <a:pt x="7426" y="3132"/>
                    <a:pt x="7352" y="3132"/>
                  </a:cubicBezTo>
                  <a:lnTo>
                    <a:pt x="6866" y="3132"/>
                  </a:lnTo>
                  <a:cubicBezTo>
                    <a:pt x="6786" y="2714"/>
                    <a:pt x="6620" y="2320"/>
                    <a:pt x="6386" y="1969"/>
                  </a:cubicBezTo>
                  <a:lnTo>
                    <a:pt x="6731" y="1625"/>
                  </a:lnTo>
                  <a:cubicBezTo>
                    <a:pt x="6756" y="1600"/>
                    <a:pt x="6768" y="1570"/>
                    <a:pt x="6768" y="1533"/>
                  </a:cubicBezTo>
                  <a:cubicBezTo>
                    <a:pt x="6768" y="1502"/>
                    <a:pt x="6756" y="1465"/>
                    <a:pt x="6731" y="1440"/>
                  </a:cubicBezTo>
                  <a:lnTo>
                    <a:pt x="6042" y="758"/>
                  </a:lnTo>
                  <a:cubicBezTo>
                    <a:pt x="6017" y="733"/>
                    <a:pt x="5985" y="721"/>
                    <a:pt x="5953" y="721"/>
                  </a:cubicBezTo>
                  <a:cubicBezTo>
                    <a:pt x="5920" y="721"/>
                    <a:pt x="5888" y="733"/>
                    <a:pt x="5863" y="758"/>
                  </a:cubicBezTo>
                  <a:lnTo>
                    <a:pt x="5519" y="1102"/>
                  </a:lnTo>
                  <a:cubicBezTo>
                    <a:pt x="5168" y="862"/>
                    <a:pt x="4768" y="702"/>
                    <a:pt x="4356" y="616"/>
                  </a:cubicBezTo>
                  <a:lnTo>
                    <a:pt x="4356" y="130"/>
                  </a:lnTo>
                  <a:cubicBezTo>
                    <a:pt x="4356" y="62"/>
                    <a:pt x="4295" y="1"/>
                    <a:pt x="422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643"/>
            </a:p>
          </p:txBody>
        </p:sp>
        <p:sp>
          <p:nvSpPr>
            <p:cNvPr id="1485" name="Google Shape;1485;p81"/>
            <p:cNvSpPr/>
            <p:nvPr/>
          </p:nvSpPr>
          <p:spPr>
            <a:xfrm>
              <a:off x="2398076" y="5604399"/>
              <a:ext cx="269074" cy="267348"/>
            </a:xfrm>
            <a:custGeom>
              <a:avLst/>
              <a:gdLst/>
              <a:ahLst/>
              <a:cxnLst/>
              <a:rect l="l" t="t" r="r" b="b"/>
              <a:pathLst>
                <a:path w="2806" h="2788" extrusionOk="0">
                  <a:moveTo>
                    <a:pt x="435" y="341"/>
                  </a:moveTo>
                  <a:cubicBezTo>
                    <a:pt x="457" y="341"/>
                    <a:pt x="480" y="348"/>
                    <a:pt x="499" y="364"/>
                  </a:cubicBezTo>
                  <a:cubicBezTo>
                    <a:pt x="499" y="370"/>
                    <a:pt x="505" y="370"/>
                    <a:pt x="505" y="376"/>
                  </a:cubicBezTo>
                  <a:cubicBezTo>
                    <a:pt x="511" y="376"/>
                    <a:pt x="511" y="382"/>
                    <a:pt x="511" y="382"/>
                  </a:cubicBezTo>
                  <a:lnTo>
                    <a:pt x="1028" y="899"/>
                  </a:lnTo>
                  <a:lnTo>
                    <a:pt x="966" y="954"/>
                  </a:lnTo>
                  <a:lnTo>
                    <a:pt x="905" y="1016"/>
                  </a:lnTo>
                  <a:lnTo>
                    <a:pt x="394" y="505"/>
                  </a:lnTo>
                  <a:cubicBezTo>
                    <a:pt x="388" y="499"/>
                    <a:pt x="388" y="499"/>
                    <a:pt x="382" y="499"/>
                  </a:cubicBezTo>
                  <a:cubicBezTo>
                    <a:pt x="382" y="493"/>
                    <a:pt x="376" y="493"/>
                    <a:pt x="376" y="487"/>
                  </a:cubicBezTo>
                  <a:cubicBezTo>
                    <a:pt x="345" y="456"/>
                    <a:pt x="345" y="401"/>
                    <a:pt x="376" y="364"/>
                  </a:cubicBezTo>
                  <a:cubicBezTo>
                    <a:pt x="391" y="348"/>
                    <a:pt x="413" y="341"/>
                    <a:pt x="435" y="341"/>
                  </a:cubicBezTo>
                  <a:close/>
                  <a:moveTo>
                    <a:pt x="1206" y="1077"/>
                  </a:moveTo>
                  <a:lnTo>
                    <a:pt x="2154" y="2019"/>
                  </a:lnTo>
                  <a:cubicBezTo>
                    <a:pt x="2314" y="2185"/>
                    <a:pt x="2387" y="2326"/>
                    <a:pt x="2418" y="2406"/>
                  </a:cubicBezTo>
                  <a:cubicBezTo>
                    <a:pt x="2332" y="2382"/>
                    <a:pt x="2197" y="2308"/>
                    <a:pt x="2031" y="2142"/>
                  </a:cubicBezTo>
                  <a:lnTo>
                    <a:pt x="1089" y="1201"/>
                  </a:lnTo>
                  <a:lnTo>
                    <a:pt x="1145" y="1139"/>
                  </a:lnTo>
                  <a:lnTo>
                    <a:pt x="1206" y="1077"/>
                  </a:lnTo>
                  <a:close/>
                  <a:moveTo>
                    <a:pt x="136" y="1"/>
                  </a:moveTo>
                  <a:cubicBezTo>
                    <a:pt x="105" y="1"/>
                    <a:pt x="74" y="13"/>
                    <a:pt x="50" y="38"/>
                  </a:cubicBezTo>
                  <a:cubicBezTo>
                    <a:pt x="0" y="87"/>
                    <a:pt x="0" y="167"/>
                    <a:pt x="50" y="222"/>
                  </a:cubicBezTo>
                  <a:lnTo>
                    <a:pt x="123" y="296"/>
                  </a:lnTo>
                  <a:cubicBezTo>
                    <a:pt x="80" y="388"/>
                    <a:pt x="87" y="493"/>
                    <a:pt x="130" y="579"/>
                  </a:cubicBezTo>
                  <a:cubicBezTo>
                    <a:pt x="0" y="715"/>
                    <a:pt x="0" y="930"/>
                    <a:pt x="130" y="1065"/>
                  </a:cubicBezTo>
                  <a:cubicBezTo>
                    <a:pt x="136" y="1065"/>
                    <a:pt x="136" y="1065"/>
                    <a:pt x="142" y="1071"/>
                  </a:cubicBezTo>
                  <a:cubicBezTo>
                    <a:pt x="142" y="1071"/>
                    <a:pt x="142" y="1071"/>
                    <a:pt x="142" y="1077"/>
                  </a:cubicBezTo>
                  <a:lnTo>
                    <a:pt x="585" y="1520"/>
                  </a:lnTo>
                  <a:cubicBezTo>
                    <a:pt x="616" y="1545"/>
                    <a:pt x="646" y="1557"/>
                    <a:pt x="677" y="1557"/>
                  </a:cubicBezTo>
                  <a:cubicBezTo>
                    <a:pt x="714" y="1557"/>
                    <a:pt x="745" y="1545"/>
                    <a:pt x="769" y="1520"/>
                  </a:cubicBezTo>
                  <a:cubicBezTo>
                    <a:pt x="819" y="1471"/>
                    <a:pt x="819" y="1385"/>
                    <a:pt x="769" y="1336"/>
                  </a:cubicBezTo>
                  <a:lnTo>
                    <a:pt x="326" y="893"/>
                  </a:lnTo>
                  <a:cubicBezTo>
                    <a:pt x="326" y="893"/>
                    <a:pt x="320" y="893"/>
                    <a:pt x="320" y="887"/>
                  </a:cubicBezTo>
                  <a:cubicBezTo>
                    <a:pt x="314" y="887"/>
                    <a:pt x="314" y="887"/>
                    <a:pt x="314" y="881"/>
                  </a:cubicBezTo>
                  <a:cubicBezTo>
                    <a:pt x="283" y="856"/>
                    <a:pt x="283" y="807"/>
                    <a:pt x="302" y="776"/>
                  </a:cubicBezTo>
                  <a:lnTo>
                    <a:pt x="302" y="776"/>
                  </a:lnTo>
                  <a:lnTo>
                    <a:pt x="812" y="1293"/>
                  </a:lnTo>
                  <a:lnTo>
                    <a:pt x="1846" y="2326"/>
                  </a:lnTo>
                  <a:cubicBezTo>
                    <a:pt x="2197" y="2671"/>
                    <a:pt x="2467" y="2689"/>
                    <a:pt x="2498" y="2689"/>
                  </a:cubicBezTo>
                  <a:lnTo>
                    <a:pt x="2517" y="2689"/>
                  </a:lnTo>
                  <a:lnTo>
                    <a:pt x="2578" y="2751"/>
                  </a:lnTo>
                  <a:cubicBezTo>
                    <a:pt x="2603" y="2775"/>
                    <a:pt x="2633" y="2788"/>
                    <a:pt x="2670" y="2788"/>
                  </a:cubicBezTo>
                  <a:cubicBezTo>
                    <a:pt x="2701" y="2788"/>
                    <a:pt x="2732" y="2775"/>
                    <a:pt x="2756" y="2751"/>
                  </a:cubicBezTo>
                  <a:cubicBezTo>
                    <a:pt x="2806" y="2702"/>
                    <a:pt x="2806" y="2615"/>
                    <a:pt x="2756" y="2566"/>
                  </a:cubicBezTo>
                  <a:lnTo>
                    <a:pt x="2695" y="2505"/>
                  </a:lnTo>
                  <a:cubicBezTo>
                    <a:pt x="2695" y="2499"/>
                    <a:pt x="2695" y="2492"/>
                    <a:pt x="2695" y="2486"/>
                  </a:cubicBezTo>
                  <a:cubicBezTo>
                    <a:pt x="2695" y="2456"/>
                    <a:pt x="2677" y="2185"/>
                    <a:pt x="2332" y="1840"/>
                  </a:cubicBezTo>
                  <a:lnTo>
                    <a:pt x="1298" y="807"/>
                  </a:lnTo>
                  <a:lnTo>
                    <a:pt x="696" y="204"/>
                  </a:lnTo>
                  <a:cubicBezTo>
                    <a:pt x="689" y="198"/>
                    <a:pt x="689" y="198"/>
                    <a:pt x="683" y="192"/>
                  </a:cubicBezTo>
                  <a:cubicBezTo>
                    <a:pt x="683" y="192"/>
                    <a:pt x="683" y="185"/>
                    <a:pt x="677" y="185"/>
                  </a:cubicBezTo>
                  <a:cubicBezTo>
                    <a:pt x="611" y="120"/>
                    <a:pt x="521" y="87"/>
                    <a:pt x="432" y="87"/>
                  </a:cubicBezTo>
                  <a:cubicBezTo>
                    <a:pt x="387" y="87"/>
                    <a:pt x="343" y="95"/>
                    <a:pt x="302" y="112"/>
                  </a:cubicBezTo>
                  <a:lnTo>
                    <a:pt x="228" y="38"/>
                  </a:lnTo>
                  <a:cubicBezTo>
                    <a:pt x="203" y="13"/>
                    <a:pt x="166" y="1"/>
                    <a:pt x="13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643"/>
            </a:p>
          </p:txBody>
        </p:sp>
      </p:grp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Ficha EJA amarelo_3_Governança 1 1">
  <p:cSld name="CUSTOM_3_1_1_1_1_1_1_1">
    <p:spTree>
      <p:nvGrpSpPr>
        <p:cNvPr id="1" name="Shape 14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7" name="Google Shape;1487;p82"/>
          <p:cNvSpPr/>
          <p:nvPr/>
        </p:nvSpPr>
        <p:spPr>
          <a:xfrm>
            <a:off x="143600" y="379875"/>
            <a:ext cx="8860200" cy="4377600"/>
          </a:xfrm>
          <a:prstGeom prst="roundRect">
            <a:avLst>
              <a:gd name="adj" fmla="val 2594"/>
            </a:avLst>
          </a:prstGeom>
          <a:noFill/>
          <a:ln w="9525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43"/>
          </a:p>
        </p:txBody>
      </p:sp>
      <p:sp>
        <p:nvSpPr>
          <p:cNvPr id="1488" name="Google Shape;1488;p82"/>
          <p:cNvSpPr/>
          <p:nvPr/>
        </p:nvSpPr>
        <p:spPr>
          <a:xfrm>
            <a:off x="306800" y="149100"/>
            <a:ext cx="883800" cy="240300"/>
          </a:xfrm>
          <a:prstGeom prst="roundRect">
            <a:avLst>
              <a:gd name="adj" fmla="val 16667"/>
            </a:avLst>
          </a:prstGeom>
          <a:solidFill>
            <a:srgbClr val="9FC5E8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8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Escopo </a:t>
            </a:r>
            <a:endParaRPr sz="8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489" name="Google Shape;1489;p82"/>
          <p:cNvSpPr/>
          <p:nvPr/>
        </p:nvSpPr>
        <p:spPr>
          <a:xfrm>
            <a:off x="2275925" y="149100"/>
            <a:ext cx="919500" cy="240300"/>
          </a:xfrm>
          <a:prstGeom prst="roundRect">
            <a:avLst>
              <a:gd name="adj" fmla="val 16667"/>
            </a:avLst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800" b="1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Governança</a:t>
            </a:r>
            <a:endParaRPr sz="800" b="1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490" name="Google Shape;1490;p82"/>
          <p:cNvSpPr/>
          <p:nvPr/>
        </p:nvSpPr>
        <p:spPr>
          <a:xfrm>
            <a:off x="1254800" y="149100"/>
            <a:ext cx="969000" cy="240300"/>
          </a:xfrm>
          <a:prstGeom prst="roundRect">
            <a:avLst>
              <a:gd name="adj" fmla="val 16667"/>
            </a:avLst>
          </a:prstGeom>
          <a:solidFill>
            <a:srgbClr val="9FC5E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800">
                <a:solidFill>
                  <a:schemeClr val="dk2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Execução</a:t>
            </a:r>
            <a:endParaRPr sz="800">
              <a:solidFill>
                <a:schemeClr val="dk2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sp>
        <p:nvSpPr>
          <p:cNvPr id="1491" name="Google Shape;1491;p82"/>
          <p:cNvSpPr txBox="1">
            <a:spLocks noGrp="1"/>
          </p:cNvSpPr>
          <p:nvPr>
            <p:ph type="sldNum" idx="12"/>
          </p:nvPr>
        </p:nvSpPr>
        <p:spPr>
          <a:xfrm>
            <a:off x="8321300" y="4818525"/>
            <a:ext cx="558000" cy="292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rtl="0">
              <a:buNone/>
              <a:defRPr sz="600">
                <a:latin typeface="Montserrat ExtraBold"/>
                <a:ea typeface="Montserrat ExtraBold"/>
                <a:cs typeface="Montserrat ExtraBold"/>
                <a:sym typeface="Montserrat ExtraBold"/>
              </a:defRPr>
            </a:lvl1pPr>
            <a:lvl2pPr lvl="1" rtl="0">
              <a:buNone/>
              <a:defRPr sz="600">
                <a:latin typeface="Montserrat ExtraBold"/>
                <a:ea typeface="Montserrat ExtraBold"/>
                <a:cs typeface="Montserrat ExtraBold"/>
                <a:sym typeface="Montserrat ExtraBold"/>
              </a:defRPr>
            </a:lvl2pPr>
            <a:lvl3pPr lvl="2" rtl="0">
              <a:buNone/>
              <a:defRPr sz="600">
                <a:latin typeface="Montserrat ExtraBold"/>
                <a:ea typeface="Montserrat ExtraBold"/>
                <a:cs typeface="Montserrat ExtraBold"/>
                <a:sym typeface="Montserrat ExtraBold"/>
              </a:defRPr>
            </a:lvl3pPr>
            <a:lvl4pPr lvl="3" rtl="0">
              <a:buNone/>
              <a:defRPr sz="600">
                <a:latin typeface="Montserrat ExtraBold"/>
                <a:ea typeface="Montserrat ExtraBold"/>
                <a:cs typeface="Montserrat ExtraBold"/>
                <a:sym typeface="Montserrat ExtraBold"/>
              </a:defRPr>
            </a:lvl4pPr>
            <a:lvl5pPr lvl="4" rtl="0">
              <a:buNone/>
              <a:defRPr sz="600">
                <a:latin typeface="Montserrat ExtraBold"/>
                <a:ea typeface="Montserrat ExtraBold"/>
                <a:cs typeface="Montserrat ExtraBold"/>
                <a:sym typeface="Montserrat ExtraBold"/>
              </a:defRPr>
            </a:lvl5pPr>
            <a:lvl6pPr lvl="5" rtl="0">
              <a:buNone/>
              <a:defRPr sz="600">
                <a:latin typeface="Montserrat ExtraBold"/>
                <a:ea typeface="Montserrat ExtraBold"/>
                <a:cs typeface="Montserrat ExtraBold"/>
                <a:sym typeface="Montserrat ExtraBold"/>
              </a:defRPr>
            </a:lvl6pPr>
            <a:lvl7pPr lvl="6" rtl="0">
              <a:buNone/>
              <a:defRPr sz="600">
                <a:latin typeface="Montserrat ExtraBold"/>
                <a:ea typeface="Montserrat ExtraBold"/>
                <a:cs typeface="Montserrat ExtraBold"/>
                <a:sym typeface="Montserrat ExtraBold"/>
              </a:defRPr>
            </a:lvl7pPr>
            <a:lvl8pPr lvl="7" rtl="0">
              <a:buNone/>
              <a:defRPr sz="600">
                <a:latin typeface="Montserrat ExtraBold"/>
                <a:ea typeface="Montserrat ExtraBold"/>
                <a:cs typeface="Montserrat ExtraBold"/>
                <a:sym typeface="Montserrat ExtraBold"/>
              </a:defRPr>
            </a:lvl8pPr>
            <a:lvl9pPr lvl="8" rtl="0">
              <a:buNone/>
              <a:defRPr sz="600">
                <a:latin typeface="Montserrat ExtraBold"/>
                <a:ea typeface="Montserrat ExtraBold"/>
                <a:cs typeface="Montserrat ExtraBold"/>
                <a:sym typeface="Montserrat ExtraBold"/>
              </a:defRPr>
            </a:lvl9pPr>
          </a:lstStyle>
          <a:p>
            <a:fld id="{00000000-1234-1234-1234-123412341234}" type="slidenum">
              <a:rPr lang="pt-BR" smtClean="0"/>
              <a:pPr/>
              <a:t>‹nº›</a:t>
            </a:fld>
            <a:endParaRPr lang="pt-BR"/>
          </a:p>
        </p:txBody>
      </p:sp>
      <p:sp>
        <p:nvSpPr>
          <p:cNvPr id="1492" name="Google Shape;1492;p82"/>
          <p:cNvSpPr txBox="1"/>
          <p:nvPr/>
        </p:nvSpPr>
        <p:spPr>
          <a:xfrm>
            <a:off x="73850" y="4853768"/>
            <a:ext cx="5064300" cy="3462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700">
                <a:solidFill>
                  <a:schemeClr val="dk2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PORTFÓLIO DE PROJETOS ADAPTADOS AO SETOR PÚBLICO    |  </a:t>
            </a:r>
            <a:r>
              <a:rPr lang="pt-BR" sz="7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pt-BR" sz="700">
                <a:solidFill>
                  <a:schemeClr val="dk2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rPr>
              <a:t> SESI</a:t>
            </a:r>
            <a:endParaRPr sz="700">
              <a:solidFill>
                <a:schemeClr val="dk2"/>
              </a:solidFill>
              <a:latin typeface="Montserrat ExtraBold"/>
              <a:ea typeface="Montserrat ExtraBold"/>
              <a:cs typeface="Montserrat ExtraBold"/>
              <a:sym typeface="Montserrat ExtraBold"/>
            </a:endParaRPr>
          </a:p>
        </p:txBody>
      </p:sp>
      <p:cxnSp>
        <p:nvCxnSpPr>
          <p:cNvPr id="1493" name="Google Shape;1493;p82"/>
          <p:cNvCxnSpPr/>
          <p:nvPr/>
        </p:nvCxnSpPr>
        <p:spPr>
          <a:xfrm rot="10800000" flipH="1">
            <a:off x="127427" y="4853783"/>
            <a:ext cx="8751900" cy="63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494" name="Google Shape;1494;p82"/>
          <p:cNvSpPr/>
          <p:nvPr/>
        </p:nvSpPr>
        <p:spPr>
          <a:xfrm>
            <a:off x="143475" y="359475"/>
            <a:ext cx="8860200" cy="431100"/>
          </a:xfrm>
          <a:prstGeom prst="roundRect">
            <a:avLst>
              <a:gd name="adj" fmla="val 16667"/>
            </a:avLst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43"/>
          </a:p>
        </p:txBody>
      </p:sp>
      <p:grpSp>
        <p:nvGrpSpPr>
          <p:cNvPr id="1495" name="Google Shape;1495;p82"/>
          <p:cNvGrpSpPr/>
          <p:nvPr/>
        </p:nvGrpSpPr>
        <p:grpSpPr>
          <a:xfrm>
            <a:off x="192717" y="431322"/>
            <a:ext cx="292512" cy="292512"/>
            <a:chOff x="2173887" y="5379059"/>
            <a:chExt cx="717468" cy="717468"/>
          </a:xfrm>
        </p:grpSpPr>
        <p:sp>
          <p:nvSpPr>
            <p:cNvPr id="1496" name="Google Shape;1496;p82"/>
            <p:cNvSpPr/>
            <p:nvPr/>
          </p:nvSpPr>
          <p:spPr>
            <a:xfrm>
              <a:off x="2284831" y="5490003"/>
              <a:ext cx="495572" cy="496244"/>
            </a:xfrm>
            <a:custGeom>
              <a:avLst/>
              <a:gdLst/>
              <a:ahLst/>
              <a:cxnLst/>
              <a:rect l="l" t="t" r="r" b="b"/>
              <a:pathLst>
                <a:path w="5168" h="5175" extrusionOk="0">
                  <a:moveTo>
                    <a:pt x="2584" y="259"/>
                  </a:moveTo>
                  <a:cubicBezTo>
                    <a:pt x="3870" y="259"/>
                    <a:pt x="4910" y="1305"/>
                    <a:pt x="4910" y="2584"/>
                  </a:cubicBezTo>
                  <a:cubicBezTo>
                    <a:pt x="4910" y="3870"/>
                    <a:pt x="3870" y="4916"/>
                    <a:pt x="2584" y="4916"/>
                  </a:cubicBezTo>
                  <a:cubicBezTo>
                    <a:pt x="1298" y="4916"/>
                    <a:pt x="259" y="3870"/>
                    <a:pt x="259" y="2584"/>
                  </a:cubicBezTo>
                  <a:cubicBezTo>
                    <a:pt x="259" y="1305"/>
                    <a:pt x="1298" y="259"/>
                    <a:pt x="2584" y="259"/>
                  </a:cubicBezTo>
                  <a:close/>
                  <a:moveTo>
                    <a:pt x="2584" y="0"/>
                  </a:moveTo>
                  <a:cubicBezTo>
                    <a:pt x="1157" y="0"/>
                    <a:pt x="0" y="1163"/>
                    <a:pt x="0" y="2584"/>
                  </a:cubicBezTo>
                  <a:cubicBezTo>
                    <a:pt x="0" y="4012"/>
                    <a:pt x="1157" y="5174"/>
                    <a:pt x="2584" y="5174"/>
                  </a:cubicBezTo>
                  <a:cubicBezTo>
                    <a:pt x="4011" y="5174"/>
                    <a:pt x="5168" y="4012"/>
                    <a:pt x="5168" y="2584"/>
                  </a:cubicBezTo>
                  <a:cubicBezTo>
                    <a:pt x="5168" y="1163"/>
                    <a:pt x="4011" y="0"/>
                    <a:pt x="258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643"/>
            </a:p>
          </p:txBody>
        </p:sp>
        <p:sp>
          <p:nvSpPr>
            <p:cNvPr id="1497" name="Google Shape;1497;p82"/>
            <p:cNvSpPr/>
            <p:nvPr/>
          </p:nvSpPr>
          <p:spPr>
            <a:xfrm>
              <a:off x="2173887" y="5379059"/>
              <a:ext cx="717468" cy="717468"/>
            </a:xfrm>
            <a:custGeom>
              <a:avLst/>
              <a:gdLst/>
              <a:ahLst/>
              <a:cxnLst/>
              <a:rect l="l" t="t" r="r" b="b"/>
              <a:pathLst>
                <a:path w="7482" h="7482" extrusionOk="0">
                  <a:moveTo>
                    <a:pt x="4098" y="259"/>
                  </a:moveTo>
                  <a:lnTo>
                    <a:pt x="4098" y="727"/>
                  </a:lnTo>
                  <a:cubicBezTo>
                    <a:pt x="4098" y="788"/>
                    <a:pt x="4147" y="844"/>
                    <a:pt x="4209" y="850"/>
                  </a:cubicBezTo>
                  <a:cubicBezTo>
                    <a:pt x="4658" y="924"/>
                    <a:pt x="5088" y="1102"/>
                    <a:pt x="5457" y="1373"/>
                  </a:cubicBezTo>
                  <a:cubicBezTo>
                    <a:pt x="5479" y="1389"/>
                    <a:pt x="5506" y="1397"/>
                    <a:pt x="5532" y="1397"/>
                  </a:cubicBezTo>
                  <a:cubicBezTo>
                    <a:pt x="5566" y="1397"/>
                    <a:pt x="5600" y="1384"/>
                    <a:pt x="5624" y="1360"/>
                  </a:cubicBezTo>
                  <a:lnTo>
                    <a:pt x="5950" y="1028"/>
                  </a:lnTo>
                  <a:lnTo>
                    <a:pt x="6460" y="1533"/>
                  </a:lnTo>
                  <a:lnTo>
                    <a:pt x="6128" y="1865"/>
                  </a:lnTo>
                  <a:cubicBezTo>
                    <a:pt x="6085" y="1908"/>
                    <a:pt x="6079" y="1976"/>
                    <a:pt x="6116" y="2031"/>
                  </a:cubicBezTo>
                  <a:cubicBezTo>
                    <a:pt x="6380" y="2400"/>
                    <a:pt x="6559" y="2831"/>
                    <a:pt x="6632" y="3280"/>
                  </a:cubicBezTo>
                  <a:cubicBezTo>
                    <a:pt x="6645" y="3341"/>
                    <a:pt x="6694" y="3384"/>
                    <a:pt x="6762" y="3384"/>
                  </a:cubicBezTo>
                  <a:lnTo>
                    <a:pt x="7223" y="3384"/>
                  </a:lnTo>
                  <a:lnTo>
                    <a:pt x="7223" y="4104"/>
                  </a:lnTo>
                  <a:lnTo>
                    <a:pt x="6762" y="4104"/>
                  </a:lnTo>
                  <a:cubicBezTo>
                    <a:pt x="6694" y="4104"/>
                    <a:pt x="6645" y="4147"/>
                    <a:pt x="6632" y="4209"/>
                  </a:cubicBezTo>
                  <a:cubicBezTo>
                    <a:pt x="6559" y="4658"/>
                    <a:pt x="6380" y="5089"/>
                    <a:pt x="6116" y="5458"/>
                  </a:cubicBezTo>
                  <a:cubicBezTo>
                    <a:pt x="6079" y="5513"/>
                    <a:pt x="6085" y="5581"/>
                    <a:pt x="6128" y="5624"/>
                  </a:cubicBezTo>
                  <a:lnTo>
                    <a:pt x="6460" y="5956"/>
                  </a:lnTo>
                  <a:lnTo>
                    <a:pt x="5950" y="6460"/>
                  </a:lnTo>
                  <a:lnTo>
                    <a:pt x="5624" y="6128"/>
                  </a:lnTo>
                  <a:cubicBezTo>
                    <a:pt x="5600" y="6104"/>
                    <a:pt x="5566" y="6092"/>
                    <a:pt x="5532" y="6092"/>
                  </a:cubicBezTo>
                  <a:cubicBezTo>
                    <a:pt x="5506" y="6092"/>
                    <a:pt x="5479" y="6100"/>
                    <a:pt x="5457" y="6116"/>
                  </a:cubicBezTo>
                  <a:cubicBezTo>
                    <a:pt x="5088" y="6387"/>
                    <a:pt x="4658" y="6565"/>
                    <a:pt x="4209" y="6633"/>
                  </a:cubicBezTo>
                  <a:cubicBezTo>
                    <a:pt x="4147" y="6645"/>
                    <a:pt x="4098" y="6700"/>
                    <a:pt x="4098" y="6762"/>
                  </a:cubicBezTo>
                  <a:lnTo>
                    <a:pt x="4098" y="7229"/>
                  </a:lnTo>
                  <a:lnTo>
                    <a:pt x="3384" y="7229"/>
                  </a:lnTo>
                  <a:lnTo>
                    <a:pt x="3384" y="6762"/>
                  </a:lnTo>
                  <a:cubicBezTo>
                    <a:pt x="3384" y="6700"/>
                    <a:pt x="3335" y="6645"/>
                    <a:pt x="3273" y="6633"/>
                  </a:cubicBezTo>
                  <a:cubicBezTo>
                    <a:pt x="2824" y="6565"/>
                    <a:pt x="2394" y="6387"/>
                    <a:pt x="2025" y="6116"/>
                  </a:cubicBezTo>
                  <a:cubicBezTo>
                    <a:pt x="2003" y="6100"/>
                    <a:pt x="1976" y="6092"/>
                    <a:pt x="1950" y="6092"/>
                  </a:cubicBezTo>
                  <a:cubicBezTo>
                    <a:pt x="1916" y="6092"/>
                    <a:pt x="1883" y="6104"/>
                    <a:pt x="1859" y="6128"/>
                  </a:cubicBezTo>
                  <a:lnTo>
                    <a:pt x="1532" y="6460"/>
                  </a:lnTo>
                  <a:lnTo>
                    <a:pt x="1022" y="5956"/>
                  </a:lnTo>
                  <a:lnTo>
                    <a:pt x="1354" y="5624"/>
                  </a:lnTo>
                  <a:cubicBezTo>
                    <a:pt x="1397" y="5581"/>
                    <a:pt x="1403" y="5513"/>
                    <a:pt x="1366" y="5458"/>
                  </a:cubicBezTo>
                  <a:cubicBezTo>
                    <a:pt x="1102" y="5089"/>
                    <a:pt x="923" y="4658"/>
                    <a:pt x="850" y="4209"/>
                  </a:cubicBezTo>
                  <a:cubicBezTo>
                    <a:pt x="837" y="4147"/>
                    <a:pt x="788" y="4104"/>
                    <a:pt x="720" y="4104"/>
                  </a:cubicBezTo>
                  <a:lnTo>
                    <a:pt x="259" y="4104"/>
                  </a:lnTo>
                  <a:lnTo>
                    <a:pt x="259" y="3384"/>
                  </a:lnTo>
                  <a:lnTo>
                    <a:pt x="720" y="3384"/>
                  </a:lnTo>
                  <a:cubicBezTo>
                    <a:pt x="788" y="3384"/>
                    <a:pt x="837" y="3341"/>
                    <a:pt x="850" y="3280"/>
                  </a:cubicBezTo>
                  <a:cubicBezTo>
                    <a:pt x="923" y="2831"/>
                    <a:pt x="1102" y="2400"/>
                    <a:pt x="1366" y="2031"/>
                  </a:cubicBezTo>
                  <a:cubicBezTo>
                    <a:pt x="1403" y="1976"/>
                    <a:pt x="1397" y="1908"/>
                    <a:pt x="1354" y="1865"/>
                  </a:cubicBezTo>
                  <a:lnTo>
                    <a:pt x="1022" y="1533"/>
                  </a:lnTo>
                  <a:lnTo>
                    <a:pt x="1532" y="1028"/>
                  </a:lnTo>
                  <a:lnTo>
                    <a:pt x="1859" y="1360"/>
                  </a:lnTo>
                  <a:cubicBezTo>
                    <a:pt x="1883" y="1384"/>
                    <a:pt x="1916" y="1397"/>
                    <a:pt x="1950" y="1397"/>
                  </a:cubicBezTo>
                  <a:cubicBezTo>
                    <a:pt x="1976" y="1397"/>
                    <a:pt x="2003" y="1389"/>
                    <a:pt x="2025" y="1373"/>
                  </a:cubicBezTo>
                  <a:cubicBezTo>
                    <a:pt x="2394" y="1102"/>
                    <a:pt x="2824" y="924"/>
                    <a:pt x="3273" y="850"/>
                  </a:cubicBezTo>
                  <a:cubicBezTo>
                    <a:pt x="3335" y="844"/>
                    <a:pt x="3384" y="788"/>
                    <a:pt x="3384" y="727"/>
                  </a:cubicBezTo>
                  <a:lnTo>
                    <a:pt x="3384" y="259"/>
                  </a:lnTo>
                  <a:close/>
                  <a:moveTo>
                    <a:pt x="3255" y="1"/>
                  </a:moveTo>
                  <a:cubicBezTo>
                    <a:pt x="3187" y="1"/>
                    <a:pt x="3126" y="62"/>
                    <a:pt x="3126" y="130"/>
                  </a:cubicBezTo>
                  <a:lnTo>
                    <a:pt x="3126" y="616"/>
                  </a:lnTo>
                  <a:cubicBezTo>
                    <a:pt x="2714" y="702"/>
                    <a:pt x="2314" y="862"/>
                    <a:pt x="1963" y="1102"/>
                  </a:cubicBezTo>
                  <a:lnTo>
                    <a:pt x="1619" y="758"/>
                  </a:lnTo>
                  <a:cubicBezTo>
                    <a:pt x="1594" y="733"/>
                    <a:pt x="1563" y="721"/>
                    <a:pt x="1532" y="721"/>
                  </a:cubicBezTo>
                  <a:cubicBezTo>
                    <a:pt x="1496" y="721"/>
                    <a:pt x="1465" y="733"/>
                    <a:pt x="1440" y="758"/>
                  </a:cubicBezTo>
                  <a:lnTo>
                    <a:pt x="751" y="1440"/>
                  </a:lnTo>
                  <a:cubicBezTo>
                    <a:pt x="727" y="1465"/>
                    <a:pt x="714" y="1502"/>
                    <a:pt x="714" y="1533"/>
                  </a:cubicBezTo>
                  <a:cubicBezTo>
                    <a:pt x="714" y="1570"/>
                    <a:pt x="727" y="1600"/>
                    <a:pt x="751" y="1625"/>
                  </a:cubicBezTo>
                  <a:lnTo>
                    <a:pt x="1096" y="1969"/>
                  </a:lnTo>
                  <a:cubicBezTo>
                    <a:pt x="862" y="2320"/>
                    <a:pt x="696" y="2714"/>
                    <a:pt x="616" y="3132"/>
                  </a:cubicBezTo>
                  <a:lnTo>
                    <a:pt x="130" y="3132"/>
                  </a:lnTo>
                  <a:cubicBezTo>
                    <a:pt x="56" y="3132"/>
                    <a:pt x="1" y="3188"/>
                    <a:pt x="1" y="3261"/>
                  </a:cubicBezTo>
                  <a:lnTo>
                    <a:pt x="1" y="4227"/>
                  </a:lnTo>
                  <a:cubicBezTo>
                    <a:pt x="1" y="4301"/>
                    <a:pt x="56" y="4356"/>
                    <a:pt x="130" y="4356"/>
                  </a:cubicBezTo>
                  <a:lnTo>
                    <a:pt x="616" y="4356"/>
                  </a:lnTo>
                  <a:cubicBezTo>
                    <a:pt x="696" y="4769"/>
                    <a:pt x="862" y="5169"/>
                    <a:pt x="1096" y="5519"/>
                  </a:cubicBezTo>
                  <a:lnTo>
                    <a:pt x="751" y="5864"/>
                  </a:lnTo>
                  <a:cubicBezTo>
                    <a:pt x="727" y="5888"/>
                    <a:pt x="714" y="5919"/>
                    <a:pt x="714" y="5956"/>
                  </a:cubicBezTo>
                  <a:cubicBezTo>
                    <a:pt x="714" y="5987"/>
                    <a:pt x="727" y="6024"/>
                    <a:pt x="751" y="6048"/>
                  </a:cubicBezTo>
                  <a:lnTo>
                    <a:pt x="1440" y="6731"/>
                  </a:lnTo>
                  <a:cubicBezTo>
                    <a:pt x="1465" y="6756"/>
                    <a:pt x="1497" y="6768"/>
                    <a:pt x="1529" y="6768"/>
                  </a:cubicBezTo>
                  <a:cubicBezTo>
                    <a:pt x="1562" y="6768"/>
                    <a:pt x="1594" y="6756"/>
                    <a:pt x="1619" y="6731"/>
                  </a:cubicBezTo>
                  <a:lnTo>
                    <a:pt x="1963" y="6387"/>
                  </a:lnTo>
                  <a:cubicBezTo>
                    <a:pt x="2314" y="6620"/>
                    <a:pt x="2714" y="6786"/>
                    <a:pt x="3126" y="6866"/>
                  </a:cubicBezTo>
                  <a:lnTo>
                    <a:pt x="3126" y="7359"/>
                  </a:lnTo>
                  <a:cubicBezTo>
                    <a:pt x="3126" y="7426"/>
                    <a:pt x="3187" y="7482"/>
                    <a:pt x="3255" y="7482"/>
                  </a:cubicBezTo>
                  <a:lnTo>
                    <a:pt x="4227" y="7482"/>
                  </a:lnTo>
                  <a:cubicBezTo>
                    <a:pt x="4295" y="7482"/>
                    <a:pt x="4356" y="7426"/>
                    <a:pt x="4356" y="7359"/>
                  </a:cubicBezTo>
                  <a:lnTo>
                    <a:pt x="4356" y="6866"/>
                  </a:lnTo>
                  <a:cubicBezTo>
                    <a:pt x="4768" y="6786"/>
                    <a:pt x="5168" y="6620"/>
                    <a:pt x="5519" y="6387"/>
                  </a:cubicBezTo>
                  <a:lnTo>
                    <a:pt x="5863" y="6731"/>
                  </a:lnTo>
                  <a:cubicBezTo>
                    <a:pt x="5888" y="6756"/>
                    <a:pt x="5920" y="6768"/>
                    <a:pt x="5953" y="6768"/>
                  </a:cubicBezTo>
                  <a:cubicBezTo>
                    <a:pt x="5985" y="6768"/>
                    <a:pt x="6017" y="6756"/>
                    <a:pt x="6042" y="6731"/>
                  </a:cubicBezTo>
                  <a:lnTo>
                    <a:pt x="6731" y="6048"/>
                  </a:lnTo>
                  <a:cubicBezTo>
                    <a:pt x="6756" y="6024"/>
                    <a:pt x="6768" y="5987"/>
                    <a:pt x="6768" y="5956"/>
                  </a:cubicBezTo>
                  <a:cubicBezTo>
                    <a:pt x="6768" y="5919"/>
                    <a:pt x="6756" y="5888"/>
                    <a:pt x="6731" y="5864"/>
                  </a:cubicBezTo>
                  <a:lnTo>
                    <a:pt x="6386" y="5519"/>
                  </a:lnTo>
                  <a:cubicBezTo>
                    <a:pt x="6620" y="5169"/>
                    <a:pt x="6786" y="4769"/>
                    <a:pt x="6866" y="4356"/>
                  </a:cubicBezTo>
                  <a:lnTo>
                    <a:pt x="7352" y="4356"/>
                  </a:lnTo>
                  <a:cubicBezTo>
                    <a:pt x="7426" y="4356"/>
                    <a:pt x="7481" y="4301"/>
                    <a:pt x="7481" y="4227"/>
                  </a:cubicBezTo>
                  <a:lnTo>
                    <a:pt x="7481" y="3261"/>
                  </a:lnTo>
                  <a:cubicBezTo>
                    <a:pt x="7481" y="3188"/>
                    <a:pt x="7426" y="3132"/>
                    <a:pt x="7352" y="3132"/>
                  </a:cubicBezTo>
                  <a:lnTo>
                    <a:pt x="6866" y="3132"/>
                  </a:lnTo>
                  <a:cubicBezTo>
                    <a:pt x="6786" y="2714"/>
                    <a:pt x="6620" y="2320"/>
                    <a:pt x="6386" y="1969"/>
                  </a:cubicBezTo>
                  <a:lnTo>
                    <a:pt x="6731" y="1625"/>
                  </a:lnTo>
                  <a:cubicBezTo>
                    <a:pt x="6756" y="1600"/>
                    <a:pt x="6768" y="1570"/>
                    <a:pt x="6768" y="1533"/>
                  </a:cubicBezTo>
                  <a:cubicBezTo>
                    <a:pt x="6768" y="1502"/>
                    <a:pt x="6756" y="1465"/>
                    <a:pt x="6731" y="1440"/>
                  </a:cubicBezTo>
                  <a:lnTo>
                    <a:pt x="6042" y="758"/>
                  </a:lnTo>
                  <a:cubicBezTo>
                    <a:pt x="6017" y="733"/>
                    <a:pt x="5985" y="721"/>
                    <a:pt x="5953" y="721"/>
                  </a:cubicBezTo>
                  <a:cubicBezTo>
                    <a:pt x="5920" y="721"/>
                    <a:pt x="5888" y="733"/>
                    <a:pt x="5863" y="758"/>
                  </a:cubicBezTo>
                  <a:lnTo>
                    <a:pt x="5519" y="1102"/>
                  </a:lnTo>
                  <a:cubicBezTo>
                    <a:pt x="5168" y="862"/>
                    <a:pt x="4768" y="702"/>
                    <a:pt x="4356" y="616"/>
                  </a:cubicBezTo>
                  <a:lnTo>
                    <a:pt x="4356" y="130"/>
                  </a:lnTo>
                  <a:cubicBezTo>
                    <a:pt x="4356" y="62"/>
                    <a:pt x="4295" y="1"/>
                    <a:pt x="422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643"/>
            </a:p>
          </p:txBody>
        </p:sp>
        <p:sp>
          <p:nvSpPr>
            <p:cNvPr id="1498" name="Google Shape;1498;p82"/>
            <p:cNvSpPr/>
            <p:nvPr/>
          </p:nvSpPr>
          <p:spPr>
            <a:xfrm>
              <a:off x="2398076" y="5604399"/>
              <a:ext cx="269074" cy="267348"/>
            </a:xfrm>
            <a:custGeom>
              <a:avLst/>
              <a:gdLst/>
              <a:ahLst/>
              <a:cxnLst/>
              <a:rect l="l" t="t" r="r" b="b"/>
              <a:pathLst>
                <a:path w="2806" h="2788" extrusionOk="0">
                  <a:moveTo>
                    <a:pt x="435" y="341"/>
                  </a:moveTo>
                  <a:cubicBezTo>
                    <a:pt x="457" y="341"/>
                    <a:pt x="480" y="348"/>
                    <a:pt x="499" y="364"/>
                  </a:cubicBezTo>
                  <a:cubicBezTo>
                    <a:pt x="499" y="370"/>
                    <a:pt x="505" y="370"/>
                    <a:pt x="505" y="376"/>
                  </a:cubicBezTo>
                  <a:cubicBezTo>
                    <a:pt x="511" y="376"/>
                    <a:pt x="511" y="382"/>
                    <a:pt x="511" y="382"/>
                  </a:cubicBezTo>
                  <a:lnTo>
                    <a:pt x="1028" y="899"/>
                  </a:lnTo>
                  <a:lnTo>
                    <a:pt x="966" y="954"/>
                  </a:lnTo>
                  <a:lnTo>
                    <a:pt x="905" y="1016"/>
                  </a:lnTo>
                  <a:lnTo>
                    <a:pt x="394" y="505"/>
                  </a:lnTo>
                  <a:cubicBezTo>
                    <a:pt x="388" y="499"/>
                    <a:pt x="388" y="499"/>
                    <a:pt x="382" y="499"/>
                  </a:cubicBezTo>
                  <a:cubicBezTo>
                    <a:pt x="382" y="493"/>
                    <a:pt x="376" y="493"/>
                    <a:pt x="376" y="487"/>
                  </a:cubicBezTo>
                  <a:cubicBezTo>
                    <a:pt x="345" y="456"/>
                    <a:pt x="345" y="401"/>
                    <a:pt x="376" y="364"/>
                  </a:cubicBezTo>
                  <a:cubicBezTo>
                    <a:pt x="391" y="348"/>
                    <a:pt x="413" y="341"/>
                    <a:pt x="435" y="341"/>
                  </a:cubicBezTo>
                  <a:close/>
                  <a:moveTo>
                    <a:pt x="1206" y="1077"/>
                  </a:moveTo>
                  <a:lnTo>
                    <a:pt x="2154" y="2019"/>
                  </a:lnTo>
                  <a:cubicBezTo>
                    <a:pt x="2314" y="2185"/>
                    <a:pt x="2387" y="2326"/>
                    <a:pt x="2418" y="2406"/>
                  </a:cubicBezTo>
                  <a:cubicBezTo>
                    <a:pt x="2332" y="2382"/>
                    <a:pt x="2197" y="2308"/>
                    <a:pt x="2031" y="2142"/>
                  </a:cubicBezTo>
                  <a:lnTo>
                    <a:pt x="1089" y="1201"/>
                  </a:lnTo>
                  <a:lnTo>
                    <a:pt x="1145" y="1139"/>
                  </a:lnTo>
                  <a:lnTo>
                    <a:pt x="1206" y="1077"/>
                  </a:lnTo>
                  <a:close/>
                  <a:moveTo>
                    <a:pt x="136" y="1"/>
                  </a:moveTo>
                  <a:cubicBezTo>
                    <a:pt x="105" y="1"/>
                    <a:pt x="74" y="13"/>
                    <a:pt x="50" y="38"/>
                  </a:cubicBezTo>
                  <a:cubicBezTo>
                    <a:pt x="0" y="87"/>
                    <a:pt x="0" y="167"/>
                    <a:pt x="50" y="222"/>
                  </a:cubicBezTo>
                  <a:lnTo>
                    <a:pt x="123" y="296"/>
                  </a:lnTo>
                  <a:cubicBezTo>
                    <a:pt x="80" y="388"/>
                    <a:pt x="87" y="493"/>
                    <a:pt x="130" y="579"/>
                  </a:cubicBezTo>
                  <a:cubicBezTo>
                    <a:pt x="0" y="715"/>
                    <a:pt x="0" y="930"/>
                    <a:pt x="130" y="1065"/>
                  </a:cubicBezTo>
                  <a:cubicBezTo>
                    <a:pt x="136" y="1065"/>
                    <a:pt x="136" y="1065"/>
                    <a:pt x="142" y="1071"/>
                  </a:cubicBezTo>
                  <a:cubicBezTo>
                    <a:pt x="142" y="1071"/>
                    <a:pt x="142" y="1071"/>
                    <a:pt x="142" y="1077"/>
                  </a:cubicBezTo>
                  <a:lnTo>
                    <a:pt x="585" y="1520"/>
                  </a:lnTo>
                  <a:cubicBezTo>
                    <a:pt x="616" y="1545"/>
                    <a:pt x="646" y="1557"/>
                    <a:pt x="677" y="1557"/>
                  </a:cubicBezTo>
                  <a:cubicBezTo>
                    <a:pt x="714" y="1557"/>
                    <a:pt x="745" y="1545"/>
                    <a:pt x="769" y="1520"/>
                  </a:cubicBezTo>
                  <a:cubicBezTo>
                    <a:pt x="819" y="1471"/>
                    <a:pt x="819" y="1385"/>
                    <a:pt x="769" y="1336"/>
                  </a:cubicBezTo>
                  <a:lnTo>
                    <a:pt x="326" y="893"/>
                  </a:lnTo>
                  <a:cubicBezTo>
                    <a:pt x="326" y="893"/>
                    <a:pt x="320" y="893"/>
                    <a:pt x="320" y="887"/>
                  </a:cubicBezTo>
                  <a:cubicBezTo>
                    <a:pt x="314" y="887"/>
                    <a:pt x="314" y="887"/>
                    <a:pt x="314" y="881"/>
                  </a:cubicBezTo>
                  <a:cubicBezTo>
                    <a:pt x="283" y="856"/>
                    <a:pt x="283" y="807"/>
                    <a:pt x="302" y="776"/>
                  </a:cubicBezTo>
                  <a:lnTo>
                    <a:pt x="302" y="776"/>
                  </a:lnTo>
                  <a:lnTo>
                    <a:pt x="812" y="1293"/>
                  </a:lnTo>
                  <a:lnTo>
                    <a:pt x="1846" y="2326"/>
                  </a:lnTo>
                  <a:cubicBezTo>
                    <a:pt x="2197" y="2671"/>
                    <a:pt x="2467" y="2689"/>
                    <a:pt x="2498" y="2689"/>
                  </a:cubicBezTo>
                  <a:lnTo>
                    <a:pt x="2517" y="2689"/>
                  </a:lnTo>
                  <a:lnTo>
                    <a:pt x="2578" y="2751"/>
                  </a:lnTo>
                  <a:cubicBezTo>
                    <a:pt x="2603" y="2775"/>
                    <a:pt x="2633" y="2788"/>
                    <a:pt x="2670" y="2788"/>
                  </a:cubicBezTo>
                  <a:cubicBezTo>
                    <a:pt x="2701" y="2788"/>
                    <a:pt x="2732" y="2775"/>
                    <a:pt x="2756" y="2751"/>
                  </a:cubicBezTo>
                  <a:cubicBezTo>
                    <a:pt x="2806" y="2702"/>
                    <a:pt x="2806" y="2615"/>
                    <a:pt x="2756" y="2566"/>
                  </a:cubicBezTo>
                  <a:lnTo>
                    <a:pt x="2695" y="2505"/>
                  </a:lnTo>
                  <a:cubicBezTo>
                    <a:pt x="2695" y="2499"/>
                    <a:pt x="2695" y="2492"/>
                    <a:pt x="2695" y="2486"/>
                  </a:cubicBezTo>
                  <a:cubicBezTo>
                    <a:pt x="2695" y="2456"/>
                    <a:pt x="2677" y="2185"/>
                    <a:pt x="2332" y="1840"/>
                  </a:cubicBezTo>
                  <a:lnTo>
                    <a:pt x="1298" y="807"/>
                  </a:lnTo>
                  <a:lnTo>
                    <a:pt x="696" y="204"/>
                  </a:lnTo>
                  <a:cubicBezTo>
                    <a:pt x="689" y="198"/>
                    <a:pt x="689" y="198"/>
                    <a:pt x="683" y="192"/>
                  </a:cubicBezTo>
                  <a:cubicBezTo>
                    <a:pt x="683" y="192"/>
                    <a:pt x="683" y="185"/>
                    <a:pt x="677" y="185"/>
                  </a:cubicBezTo>
                  <a:cubicBezTo>
                    <a:pt x="611" y="120"/>
                    <a:pt x="521" y="87"/>
                    <a:pt x="432" y="87"/>
                  </a:cubicBezTo>
                  <a:cubicBezTo>
                    <a:pt x="387" y="87"/>
                    <a:pt x="343" y="95"/>
                    <a:pt x="302" y="112"/>
                  </a:cubicBezTo>
                  <a:lnTo>
                    <a:pt x="228" y="38"/>
                  </a:lnTo>
                  <a:cubicBezTo>
                    <a:pt x="203" y="13"/>
                    <a:pt x="166" y="1"/>
                    <a:pt x="13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643"/>
            </a:p>
          </p:txBody>
        </p:sp>
      </p:grp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a de sessão ou sumário" type="secHead">
  <p:cSld name="SECTION_HEADER">
    <p:bg>
      <p:bgPr>
        <a:solidFill>
          <a:schemeClr val="lt1"/>
        </a:solidFill>
        <a:effectLst/>
      </p:bgPr>
    </p:bg>
    <p:spTree>
      <p:nvGrpSpPr>
        <p:cNvPr id="1" name="Shape 1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5" name="Google Shape;1125;p60"/>
          <p:cNvSpPr txBox="1">
            <a:spLocks noGrp="1"/>
          </p:cNvSpPr>
          <p:nvPr>
            <p:ph type="title"/>
          </p:nvPr>
        </p:nvSpPr>
        <p:spPr>
          <a:xfrm>
            <a:off x="3976352" y="1729950"/>
            <a:ext cx="30243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0065B3"/>
              </a:buClr>
              <a:buSzPts val="1800"/>
              <a:buFont typeface="Poppins"/>
              <a:buNone/>
              <a:defRPr sz="1800" b="1">
                <a:solidFill>
                  <a:srgbClr val="0065B3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0065B3"/>
              </a:buClr>
              <a:buSzPts val="3600"/>
              <a:buNone/>
              <a:defRPr sz="3600">
                <a:solidFill>
                  <a:srgbClr val="0065B3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0065B3"/>
              </a:buClr>
              <a:buSzPts val="3600"/>
              <a:buNone/>
              <a:defRPr sz="3600">
                <a:solidFill>
                  <a:srgbClr val="0065B3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0065B3"/>
              </a:buClr>
              <a:buSzPts val="3600"/>
              <a:buNone/>
              <a:defRPr sz="3600">
                <a:solidFill>
                  <a:srgbClr val="0065B3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0065B3"/>
              </a:buClr>
              <a:buSzPts val="3600"/>
              <a:buNone/>
              <a:defRPr sz="3600">
                <a:solidFill>
                  <a:srgbClr val="0065B3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0065B3"/>
              </a:buClr>
              <a:buSzPts val="3600"/>
              <a:buNone/>
              <a:defRPr sz="3600">
                <a:solidFill>
                  <a:srgbClr val="0065B3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0065B3"/>
              </a:buClr>
              <a:buSzPts val="3600"/>
              <a:buNone/>
              <a:defRPr sz="3600">
                <a:solidFill>
                  <a:srgbClr val="0065B3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0065B3"/>
              </a:buClr>
              <a:buSzPts val="3600"/>
              <a:buNone/>
              <a:defRPr sz="3600">
                <a:solidFill>
                  <a:srgbClr val="0065B3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0065B3"/>
              </a:buClr>
              <a:buSzPts val="3600"/>
              <a:buNone/>
              <a:defRPr sz="3600">
                <a:solidFill>
                  <a:srgbClr val="0065B3"/>
                </a:solidFill>
              </a:defRPr>
            </a:lvl9pPr>
          </a:lstStyle>
          <a:p>
            <a:endParaRPr/>
          </a:p>
        </p:txBody>
      </p:sp>
      <p:sp>
        <p:nvSpPr>
          <p:cNvPr id="1126" name="Google Shape;1126;p6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fld id="{00000000-1234-1234-1234-123412341234}" type="slidenum">
              <a:rPr lang="pt-BR" smtClean="0"/>
              <a:pPr/>
              <a:t>‹nº›</a:t>
            </a:fld>
            <a:endParaRPr lang="pt-BR"/>
          </a:p>
        </p:txBody>
      </p:sp>
      <p:sp>
        <p:nvSpPr>
          <p:cNvPr id="1127" name="Google Shape;1127;p60"/>
          <p:cNvSpPr txBox="1">
            <a:spLocks noGrp="1"/>
          </p:cNvSpPr>
          <p:nvPr>
            <p:ph type="title" idx="2"/>
          </p:nvPr>
        </p:nvSpPr>
        <p:spPr>
          <a:xfrm>
            <a:off x="3976350" y="2571750"/>
            <a:ext cx="25512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0065B3"/>
              </a:buClr>
              <a:buSzPts val="1500"/>
              <a:buFont typeface="Poppins"/>
              <a:buNone/>
              <a:defRPr sz="1500">
                <a:solidFill>
                  <a:srgbClr val="0065B3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0065B3"/>
              </a:buClr>
              <a:buSzPts val="3600"/>
              <a:buNone/>
              <a:defRPr sz="3600">
                <a:solidFill>
                  <a:srgbClr val="0065B3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0065B3"/>
              </a:buClr>
              <a:buSzPts val="3600"/>
              <a:buNone/>
              <a:defRPr sz="3600">
                <a:solidFill>
                  <a:srgbClr val="0065B3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0065B3"/>
              </a:buClr>
              <a:buSzPts val="3600"/>
              <a:buNone/>
              <a:defRPr sz="3600">
                <a:solidFill>
                  <a:srgbClr val="0065B3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0065B3"/>
              </a:buClr>
              <a:buSzPts val="3600"/>
              <a:buNone/>
              <a:defRPr sz="3600">
                <a:solidFill>
                  <a:srgbClr val="0065B3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0065B3"/>
              </a:buClr>
              <a:buSzPts val="3600"/>
              <a:buNone/>
              <a:defRPr sz="3600">
                <a:solidFill>
                  <a:srgbClr val="0065B3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0065B3"/>
              </a:buClr>
              <a:buSzPts val="3600"/>
              <a:buNone/>
              <a:defRPr sz="3600">
                <a:solidFill>
                  <a:srgbClr val="0065B3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0065B3"/>
              </a:buClr>
              <a:buSzPts val="3600"/>
              <a:buNone/>
              <a:defRPr sz="3600">
                <a:solidFill>
                  <a:srgbClr val="0065B3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0065B3"/>
              </a:buClr>
              <a:buSzPts val="3600"/>
              <a:buNone/>
              <a:defRPr sz="3600">
                <a:solidFill>
                  <a:srgbClr val="0065B3"/>
                </a:solidFill>
              </a:defRPr>
            </a:lvl9pPr>
          </a:lstStyle>
          <a:p>
            <a:endParaRPr/>
          </a:p>
        </p:txBody>
      </p:sp>
      <p:grpSp>
        <p:nvGrpSpPr>
          <p:cNvPr id="1128" name="Google Shape;1128;p60"/>
          <p:cNvGrpSpPr/>
          <p:nvPr/>
        </p:nvGrpSpPr>
        <p:grpSpPr>
          <a:xfrm>
            <a:off x="-6551" y="755504"/>
            <a:ext cx="707122" cy="707627"/>
            <a:chOff x="2964575" y="1505500"/>
            <a:chExt cx="559875" cy="560275"/>
          </a:xfrm>
        </p:grpSpPr>
        <p:sp>
          <p:nvSpPr>
            <p:cNvPr id="1129" name="Google Shape;1129;p60"/>
            <p:cNvSpPr/>
            <p:nvPr/>
          </p:nvSpPr>
          <p:spPr>
            <a:xfrm>
              <a:off x="3244500" y="1505500"/>
              <a:ext cx="279950" cy="280350"/>
            </a:xfrm>
            <a:custGeom>
              <a:avLst/>
              <a:gdLst/>
              <a:ahLst/>
              <a:cxnLst/>
              <a:rect l="l" t="t" r="r" b="b"/>
              <a:pathLst>
                <a:path w="11198" h="11214" extrusionOk="0">
                  <a:moveTo>
                    <a:pt x="0" y="0"/>
                  </a:moveTo>
                  <a:lnTo>
                    <a:pt x="0" y="4994"/>
                  </a:lnTo>
                  <a:cubicBezTo>
                    <a:pt x="3443" y="4994"/>
                    <a:pt x="6219" y="7770"/>
                    <a:pt x="6219" y="11213"/>
                  </a:cubicBezTo>
                  <a:lnTo>
                    <a:pt x="11198" y="11213"/>
                  </a:lnTo>
                  <a:cubicBezTo>
                    <a:pt x="11198" y="5025"/>
                    <a:pt x="6188" y="0"/>
                    <a:pt x="0" y="0"/>
                  </a:cubicBezTo>
                  <a:close/>
                </a:path>
              </a:pathLst>
            </a:custGeom>
            <a:solidFill>
              <a:srgbClr val="0374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643"/>
            </a:p>
          </p:txBody>
        </p:sp>
        <p:sp>
          <p:nvSpPr>
            <p:cNvPr id="1130" name="Google Shape;1130;p60"/>
            <p:cNvSpPr/>
            <p:nvPr/>
          </p:nvSpPr>
          <p:spPr>
            <a:xfrm>
              <a:off x="2964575" y="1785825"/>
              <a:ext cx="279950" cy="279950"/>
            </a:xfrm>
            <a:custGeom>
              <a:avLst/>
              <a:gdLst/>
              <a:ahLst/>
              <a:cxnLst/>
              <a:rect l="l" t="t" r="r" b="b"/>
              <a:pathLst>
                <a:path w="11198" h="11198" extrusionOk="0">
                  <a:moveTo>
                    <a:pt x="0" y="0"/>
                  </a:moveTo>
                  <a:cubicBezTo>
                    <a:pt x="0" y="6188"/>
                    <a:pt x="5009" y="11198"/>
                    <a:pt x="11197" y="11198"/>
                  </a:cubicBezTo>
                  <a:lnTo>
                    <a:pt x="11197" y="6219"/>
                  </a:lnTo>
                  <a:cubicBezTo>
                    <a:pt x="7770" y="6219"/>
                    <a:pt x="4978" y="3428"/>
                    <a:pt x="4978" y="0"/>
                  </a:cubicBezTo>
                  <a:close/>
                </a:path>
              </a:pathLst>
            </a:custGeom>
            <a:solidFill>
              <a:srgbClr val="31A6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643"/>
            </a:p>
          </p:txBody>
        </p:sp>
        <p:sp>
          <p:nvSpPr>
            <p:cNvPr id="1131" name="Google Shape;1131;p60"/>
            <p:cNvSpPr/>
            <p:nvPr/>
          </p:nvSpPr>
          <p:spPr>
            <a:xfrm>
              <a:off x="3244500" y="1785825"/>
              <a:ext cx="155500" cy="155500"/>
            </a:xfrm>
            <a:custGeom>
              <a:avLst/>
              <a:gdLst/>
              <a:ahLst/>
              <a:cxnLst/>
              <a:rect l="l" t="t" r="r" b="b"/>
              <a:pathLst>
                <a:path w="6220" h="6220" extrusionOk="0">
                  <a:moveTo>
                    <a:pt x="0" y="0"/>
                  </a:moveTo>
                  <a:lnTo>
                    <a:pt x="0" y="6219"/>
                  </a:lnTo>
                  <a:cubicBezTo>
                    <a:pt x="3443" y="6219"/>
                    <a:pt x="6219" y="3428"/>
                    <a:pt x="6219" y="0"/>
                  </a:cubicBezTo>
                  <a:close/>
                </a:path>
              </a:pathLst>
            </a:custGeom>
            <a:solidFill>
              <a:srgbClr val="CD37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643"/>
            </a:p>
          </p:txBody>
        </p:sp>
        <p:sp>
          <p:nvSpPr>
            <p:cNvPr id="1132" name="Google Shape;1132;p60"/>
            <p:cNvSpPr/>
            <p:nvPr/>
          </p:nvSpPr>
          <p:spPr>
            <a:xfrm>
              <a:off x="3089025" y="1630350"/>
              <a:ext cx="155500" cy="155500"/>
            </a:xfrm>
            <a:custGeom>
              <a:avLst/>
              <a:gdLst/>
              <a:ahLst/>
              <a:cxnLst/>
              <a:rect l="l" t="t" r="r" b="b"/>
              <a:pathLst>
                <a:path w="6220" h="6220" extrusionOk="0">
                  <a:moveTo>
                    <a:pt x="6219" y="0"/>
                  </a:moveTo>
                  <a:cubicBezTo>
                    <a:pt x="2792" y="0"/>
                    <a:pt x="0" y="2776"/>
                    <a:pt x="0" y="6219"/>
                  </a:cubicBezTo>
                  <a:lnTo>
                    <a:pt x="6219" y="6219"/>
                  </a:lnTo>
                  <a:lnTo>
                    <a:pt x="6219" y="0"/>
                  </a:lnTo>
                  <a:close/>
                </a:path>
              </a:pathLst>
            </a:custGeom>
            <a:solidFill>
              <a:srgbClr val="1FB7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643"/>
            </a:p>
          </p:txBody>
        </p:sp>
      </p:grpSp>
      <p:grpSp>
        <p:nvGrpSpPr>
          <p:cNvPr id="1133" name="Google Shape;1133;p60"/>
          <p:cNvGrpSpPr/>
          <p:nvPr/>
        </p:nvGrpSpPr>
        <p:grpSpPr>
          <a:xfrm>
            <a:off x="1227025" y="1463131"/>
            <a:ext cx="707122" cy="707627"/>
            <a:chOff x="3610900" y="1505500"/>
            <a:chExt cx="559875" cy="560275"/>
          </a:xfrm>
        </p:grpSpPr>
        <p:sp>
          <p:nvSpPr>
            <p:cNvPr id="1134" name="Google Shape;1134;p60"/>
            <p:cNvSpPr/>
            <p:nvPr/>
          </p:nvSpPr>
          <p:spPr>
            <a:xfrm>
              <a:off x="3890825" y="1505500"/>
              <a:ext cx="279950" cy="280350"/>
            </a:xfrm>
            <a:custGeom>
              <a:avLst/>
              <a:gdLst/>
              <a:ahLst/>
              <a:cxnLst/>
              <a:rect l="l" t="t" r="r" b="b"/>
              <a:pathLst>
                <a:path w="11198" h="11214" extrusionOk="0">
                  <a:moveTo>
                    <a:pt x="1" y="0"/>
                  </a:moveTo>
                  <a:lnTo>
                    <a:pt x="1" y="4994"/>
                  </a:lnTo>
                  <a:cubicBezTo>
                    <a:pt x="3428" y="4994"/>
                    <a:pt x="6220" y="7770"/>
                    <a:pt x="6220" y="11213"/>
                  </a:cubicBezTo>
                  <a:lnTo>
                    <a:pt x="11198" y="11213"/>
                  </a:lnTo>
                  <a:cubicBezTo>
                    <a:pt x="11198" y="5025"/>
                    <a:pt x="6189" y="0"/>
                    <a:pt x="1" y="0"/>
                  </a:cubicBezTo>
                  <a:close/>
                </a:path>
              </a:pathLst>
            </a:custGeom>
            <a:solidFill>
              <a:srgbClr val="CD37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643"/>
            </a:p>
          </p:txBody>
        </p:sp>
        <p:sp>
          <p:nvSpPr>
            <p:cNvPr id="1135" name="Google Shape;1135;p60"/>
            <p:cNvSpPr/>
            <p:nvPr/>
          </p:nvSpPr>
          <p:spPr>
            <a:xfrm>
              <a:off x="3610900" y="1785825"/>
              <a:ext cx="279950" cy="279950"/>
            </a:xfrm>
            <a:custGeom>
              <a:avLst/>
              <a:gdLst/>
              <a:ahLst/>
              <a:cxnLst/>
              <a:rect l="l" t="t" r="r" b="b"/>
              <a:pathLst>
                <a:path w="11198" h="11198" extrusionOk="0">
                  <a:moveTo>
                    <a:pt x="0" y="0"/>
                  </a:moveTo>
                  <a:cubicBezTo>
                    <a:pt x="0" y="6188"/>
                    <a:pt x="5010" y="11198"/>
                    <a:pt x="11198" y="11198"/>
                  </a:cubicBezTo>
                  <a:lnTo>
                    <a:pt x="11198" y="6219"/>
                  </a:lnTo>
                  <a:cubicBezTo>
                    <a:pt x="7755" y="6219"/>
                    <a:pt x="4979" y="3428"/>
                    <a:pt x="4979" y="0"/>
                  </a:cubicBezTo>
                  <a:close/>
                </a:path>
              </a:pathLst>
            </a:custGeom>
            <a:solidFill>
              <a:srgbClr val="F2B8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643"/>
            </a:p>
          </p:txBody>
        </p:sp>
        <p:sp>
          <p:nvSpPr>
            <p:cNvPr id="1136" name="Google Shape;1136;p60"/>
            <p:cNvSpPr/>
            <p:nvPr/>
          </p:nvSpPr>
          <p:spPr>
            <a:xfrm>
              <a:off x="3890825" y="1785825"/>
              <a:ext cx="155500" cy="155500"/>
            </a:xfrm>
            <a:custGeom>
              <a:avLst/>
              <a:gdLst/>
              <a:ahLst/>
              <a:cxnLst/>
              <a:rect l="l" t="t" r="r" b="b"/>
              <a:pathLst>
                <a:path w="6220" h="6220" extrusionOk="0">
                  <a:moveTo>
                    <a:pt x="1" y="0"/>
                  </a:moveTo>
                  <a:lnTo>
                    <a:pt x="1" y="6219"/>
                  </a:lnTo>
                  <a:cubicBezTo>
                    <a:pt x="3428" y="6219"/>
                    <a:pt x="6220" y="3428"/>
                    <a:pt x="6220" y="0"/>
                  </a:cubicBezTo>
                  <a:close/>
                </a:path>
              </a:pathLst>
            </a:custGeom>
            <a:solidFill>
              <a:srgbClr val="0374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643"/>
            </a:p>
          </p:txBody>
        </p:sp>
        <p:sp>
          <p:nvSpPr>
            <p:cNvPr id="1137" name="Google Shape;1137;p60"/>
            <p:cNvSpPr/>
            <p:nvPr/>
          </p:nvSpPr>
          <p:spPr>
            <a:xfrm>
              <a:off x="3735350" y="1630350"/>
              <a:ext cx="155500" cy="155500"/>
            </a:xfrm>
            <a:custGeom>
              <a:avLst/>
              <a:gdLst/>
              <a:ahLst/>
              <a:cxnLst/>
              <a:rect l="l" t="t" r="r" b="b"/>
              <a:pathLst>
                <a:path w="6220" h="6220" extrusionOk="0">
                  <a:moveTo>
                    <a:pt x="6220" y="0"/>
                  </a:moveTo>
                  <a:cubicBezTo>
                    <a:pt x="2777" y="0"/>
                    <a:pt x="1" y="2776"/>
                    <a:pt x="1" y="6219"/>
                  </a:cubicBezTo>
                  <a:lnTo>
                    <a:pt x="6220" y="6219"/>
                  </a:lnTo>
                  <a:lnTo>
                    <a:pt x="6220" y="0"/>
                  </a:lnTo>
                  <a:close/>
                </a:path>
              </a:pathLst>
            </a:custGeom>
            <a:solidFill>
              <a:srgbClr val="47B9B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643"/>
            </a:p>
          </p:txBody>
        </p:sp>
      </p:grpSp>
      <p:grpSp>
        <p:nvGrpSpPr>
          <p:cNvPr id="1138" name="Google Shape;1138;p60"/>
          <p:cNvGrpSpPr/>
          <p:nvPr/>
        </p:nvGrpSpPr>
        <p:grpSpPr>
          <a:xfrm>
            <a:off x="1226734" y="3211627"/>
            <a:ext cx="707659" cy="707627"/>
            <a:chOff x="4256825" y="1505500"/>
            <a:chExt cx="560300" cy="560275"/>
          </a:xfrm>
        </p:grpSpPr>
        <p:sp>
          <p:nvSpPr>
            <p:cNvPr id="1139" name="Google Shape;1139;p60"/>
            <p:cNvSpPr/>
            <p:nvPr/>
          </p:nvSpPr>
          <p:spPr>
            <a:xfrm>
              <a:off x="4536775" y="1505500"/>
              <a:ext cx="280350" cy="280350"/>
            </a:xfrm>
            <a:custGeom>
              <a:avLst/>
              <a:gdLst/>
              <a:ahLst/>
              <a:cxnLst/>
              <a:rect l="l" t="t" r="r" b="b"/>
              <a:pathLst>
                <a:path w="11214" h="11214" extrusionOk="0">
                  <a:moveTo>
                    <a:pt x="0" y="0"/>
                  </a:moveTo>
                  <a:lnTo>
                    <a:pt x="0" y="4994"/>
                  </a:lnTo>
                  <a:cubicBezTo>
                    <a:pt x="3443" y="4994"/>
                    <a:pt x="6235" y="7770"/>
                    <a:pt x="6235" y="11213"/>
                  </a:cubicBezTo>
                  <a:lnTo>
                    <a:pt x="11213" y="11213"/>
                  </a:lnTo>
                  <a:cubicBezTo>
                    <a:pt x="11213" y="5025"/>
                    <a:pt x="6188" y="0"/>
                    <a:pt x="0" y="0"/>
                  </a:cubicBezTo>
                  <a:close/>
                </a:path>
              </a:pathLst>
            </a:custGeom>
            <a:solidFill>
              <a:srgbClr val="31A6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643"/>
            </a:p>
          </p:txBody>
        </p:sp>
        <p:sp>
          <p:nvSpPr>
            <p:cNvPr id="1140" name="Google Shape;1140;p60"/>
            <p:cNvSpPr/>
            <p:nvPr/>
          </p:nvSpPr>
          <p:spPr>
            <a:xfrm>
              <a:off x="4256825" y="1785825"/>
              <a:ext cx="279975" cy="279950"/>
            </a:xfrm>
            <a:custGeom>
              <a:avLst/>
              <a:gdLst/>
              <a:ahLst/>
              <a:cxnLst/>
              <a:rect l="l" t="t" r="r" b="b"/>
              <a:pathLst>
                <a:path w="11199" h="11198" extrusionOk="0">
                  <a:moveTo>
                    <a:pt x="1" y="0"/>
                  </a:moveTo>
                  <a:cubicBezTo>
                    <a:pt x="1" y="6188"/>
                    <a:pt x="5026" y="11198"/>
                    <a:pt x="11198" y="11198"/>
                  </a:cubicBezTo>
                  <a:lnTo>
                    <a:pt x="11198" y="6219"/>
                  </a:lnTo>
                  <a:cubicBezTo>
                    <a:pt x="7771" y="6219"/>
                    <a:pt x="4979" y="3428"/>
                    <a:pt x="4979" y="0"/>
                  </a:cubicBezTo>
                  <a:close/>
                </a:path>
              </a:pathLst>
            </a:custGeom>
            <a:solidFill>
              <a:srgbClr val="47B9B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643"/>
            </a:p>
          </p:txBody>
        </p:sp>
        <p:sp>
          <p:nvSpPr>
            <p:cNvPr id="1141" name="Google Shape;1141;p60"/>
            <p:cNvSpPr/>
            <p:nvPr/>
          </p:nvSpPr>
          <p:spPr>
            <a:xfrm>
              <a:off x="4536775" y="1785825"/>
              <a:ext cx="155875" cy="155500"/>
            </a:xfrm>
            <a:custGeom>
              <a:avLst/>
              <a:gdLst/>
              <a:ahLst/>
              <a:cxnLst/>
              <a:rect l="l" t="t" r="r" b="b"/>
              <a:pathLst>
                <a:path w="6235" h="6220" extrusionOk="0">
                  <a:moveTo>
                    <a:pt x="0" y="0"/>
                  </a:moveTo>
                  <a:lnTo>
                    <a:pt x="0" y="6219"/>
                  </a:lnTo>
                  <a:cubicBezTo>
                    <a:pt x="3443" y="6219"/>
                    <a:pt x="6235" y="3428"/>
                    <a:pt x="6235" y="0"/>
                  </a:cubicBezTo>
                  <a:close/>
                </a:path>
              </a:pathLst>
            </a:custGeom>
            <a:solidFill>
              <a:srgbClr val="0374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643"/>
            </a:p>
          </p:txBody>
        </p:sp>
        <p:sp>
          <p:nvSpPr>
            <p:cNvPr id="1142" name="Google Shape;1142;p60"/>
            <p:cNvSpPr/>
            <p:nvPr/>
          </p:nvSpPr>
          <p:spPr>
            <a:xfrm>
              <a:off x="4381300" y="1630350"/>
              <a:ext cx="155500" cy="155500"/>
            </a:xfrm>
            <a:custGeom>
              <a:avLst/>
              <a:gdLst/>
              <a:ahLst/>
              <a:cxnLst/>
              <a:rect l="l" t="t" r="r" b="b"/>
              <a:pathLst>
                <a:path w="6220" h="6220" extrusionOk="0">
                  <a:moveTo>
                    <a:pt x="6219" y="0"/>
                  </a:moveTo>
                  <a:cubicBezTo>
                    <a:pt x="2792" y="0"/>
                    <a:pt x="0" y="2776"/>
                    <a:pt x="0" y="6219"/>
                  </a:cubicBezTo>
                  <a:lnTo>
                    <a:pt x="6219" y="6219"/>
                  </a:lnTo>
                  <a:lnTo>
                    <a:pt x="6219" y="0"/>
                  </a:lnTo>
                  <a:close/>
                </a:path>
              </a:pathLst>
            </a:custGeom>
            <a:solidFill>
              <a:srgbClr val="F2B8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643"/>
            </a:p>
          </p:txBody>
        </p:sp>
      </p:grpSp>
      <p:grpSp>
        <p:nvGrpSpPr>
          <p:cNvPr id="1143" name="Google Shape;1143;p60"/>
          <p:cNvGrpSpPr/>
          <p:nvPr/>
        </p:nvGrpSpPr>
        <p:grpSpPr>
          <a:xfrm>
            <a:off x="2171" y="-117"/>
            <a:ext cx="1349137" cy="755621"/>
            <a:chOff x="4972175" y="737050"/>
            <a:chExt cx="1068200" cy="598275"/>
          </a:xfrm>
        </p:grpSpPr>
        <p:sp>
          <p:nvSpPr>
            <p:cNvPr id="1144" name="Google Shape;1144;p60"/>
            <p:cNvSpPr/>
            <p:nvPr/>
          </p:nvSpPr>
          <p:spPr>
            <a:xfrm>
              <a:off x="5271500" y="737050"/>
              <a:ext cx="298950" cy="298950"/>
            </a:xfrm>
            <a:custGeom>
              <a:avLst/>
              <a:gdLst/>
              <a:ahLst/>
              <a:cxnLst/>
              <a:rect l="l" t="t" r="r" b="b"/>
              <a:pathLst>
                <a:path w="11958" h="11958" extrusionOk="0">
                  <a:moveTo>
                    <a:pt x="1" y="0"/>
                  </a:moveTo>
                  <a:lnTo>
                    <a:pt x="1" y="5320"/>
                  </a:lnTo>
                  <a:cubicBezTo>
                    <a:pt x="3661" y="5320"/>
                    <a:pt x="6638" y="8297"/>
                    <a:pt x="6638" y="11957"/>
                  </a:cubicBezTo>
                  <a:lnTo>
                    <a:pt x="11958" y="11957"/>
                  </a:lnTo>
                  <a:cubicBezTo>
                    <a:pt x="11958" y="5351"/>
                    <a:pt x="6607" y="0"/>
                    <a:pt x="1" y="0"/>
                  </a:cubicBezTo>
                  <a:close/>
                </a:path>
              </a:pathLst>
            </a:custGeom>
            <a:solidFill>
              <a:srgbClr val="CD37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643"/>
            </a:p>
          </p:txBody>
        </p:sp>
        <p:sp>
          <p:nvSpPr>
            <p:cNvPr id="1145" name="Google Shape;1145;p60"/>
            <p:cNvSpPr/>
            <p:nvPr/>
          </p:nvSpPr>
          <p:spPr>
            <a:xfrm>
              <a:off x="4972175" y="1035975"/>
              <a:ext cx="299350" cy="299350"/>
            </a:xfrm>
            <a:custGeom>
              <a:avLst/>
              <a:gdLst/>
              <a:ahLst/>
              <a:cxnLst/>
              <a:rect l="l" t="t" r="r" b="b"/>
              <a:pathLst>
                <a:path w="11974" h="11974" extrusionOk="0">
                  <a:moveTo>
                    <a:pt x="1" y="0"/>
                  </a:moveTo>
                  <a:cubicBezTo>
                    <a:pt x="1" y="6607"/>
                    <a:pt x="5351" y="11973"/>
                    <a:pt x="11974" y="11973"/>
                  </a:cubicBezTo>
                  <a:lnTo>
                    <a:pt x="11974" y="6654"/>
                  </a:lnTo>
                  <a:cubicBezTo>
                    <a:pt x="8298" y="6654"/>
                    <a:pt x="5320" y="3676"/>
                    <a:pt x="5320" y="0"/>
                  </a:cubicBezTo>
                  <a:close/>
                </a:path>
              </a:pathLst>
            </a:custGeom>
            <a:solidFill>
              <a:srgbClr val="F2B8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643"/>
            </a:p>
          </p:txBody>
        </p:sp>
        <p:sp>
          <p:nvSpPr>
            <p:cNvPr id="1146" name="Google Shape;1146;p60"/>
            <p:cNvSpPr/>
            <p:nvPr/>
          </p:nvSpPr>
          <p:spPr>
            <a:xfrm>
              <a:off x="5271500" y="1035975"/>
              <a:ext cx="165975" cy="166350"/>
            </a:xfrm>
            <a:custGeom>
              <a:avLst/>
              <a:gdLst/>
              <a:ahLst/>
              <a:cxnLst/>
              <a:rect l="l" t="t" r="r" b="b"/>
              <a:pathLst>
                <a:path w="6639" h="6654" extrusionOk="0">
                  <a:moveTo>
                    <a:pt x="1" y="0"/>
                  </a:moveTo>
                  <a:lnTo>
                    <a:pt x="1" y="6654"/>
                  </a:lnTo>
                  <a:cubicBezTo>
                    <a:pt x="3661" y="6654"/>
                    <a:pt x="6638" y="3676"/>
                    <a:pt x="6638" y="0"/>
                  </a:cubicBezTo>
                  <a:close/>
                </a:path>
              </a:pathLst>
            </a:custGeom>
            <a:solidFill>
              <a:srgbClr val="31A6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643"/>
            </a:p>
          </p:txBody>
        </p:sp>
        <p:sp>
          <p:nvSpPr>
            <p:cNvPr id="1147" name="Google Shape;1147;p60"/>
            <p:cNvSpPr/>
            <p:nvPr/>
          </p:nvSpPr>
          <p:spPr>
            <a:xfrm>
              <a:off x="5105175" y="870025"/>
              <a:ext cx="166350" cy="165975"/>
            </a:xfrm>
            <a:custGeom>
              <a:avLst/>
              <a:gdLst/>
              <a:ahLst/>
              <a:cxnLst/>
              <a:rect l="l" t="t" r="r" b="b"/>
              <a:pathLst>
                <a:path w="6654" h="6639" extrusionOk="0">
                  <a:moveTo>
                    <a:pt x="6654" y="1"/>
                  </a:moveTo>
                  <a:cubicBezTo>
                    <a:pt x="2978" y="1"/>
                    <a:pt x="0" y="2978"/>
                    <a:pt x="0" y="6638"/>
                  </a:cubicBezTo>
                  <a:lnTo>
                    <a:pt x="6654" y="6638"/>
                  </a:lnTo>
                  <a:lnTo>
                    <a:pt x="6654" y="1"/>
                  </a:lnTo>
                  <a:close/>
                </a:path>
              </a:pathLst>
            </a:custGeom>
            <a:solidFill>
              <a:srgbClr val="1FB7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643"/>
            </a:p>
          </p:txBody>
        </p:sp>
        <p:sp>
          <p:nvSpPr>
            <p:cNvPr id="1148" name="Google Shape;1148;p60"/>
            <p:cNvSpPr/>
            <p:nvPr/>
          </p:nvSpPr>
          <p:spPr>
            <a:xfrm>
              <a:off x="5741025" y="737050"/>
              <a:ext cx="299350" cy="298950"/>
            </a:xfrm>
            <a:custGeom>
              <a:avLst/>
              <a:gdLst/>
              <a:ahLst/>
              <a:cxnLst/>
              <a:rect l="l" t="t" r="r" b="b"/>
              <a:pathLst>
                <a:path w="11974" h="11958" extrusionOk="0">
                  <a:moveTo>
                    <a:pt x="1" y="0"/>
                  </a:moveTo>
                  <a:lnTo>
                    <a:pt x="1" y="5320"/>
                  </a:lnTo>
                  <a:cubicBezTo>
                    <a:pt x="3676" y="5320"/>
                    <a:pt x="6654" y="8297"/>
                    <a:pt x="6654" y="11957"/>
                  </a:cubicBezTo>
                  <a:lnTo>
                    <a:pt x="11973" y="11957"/>
                  </a:lnTo>
                  <a:cubicBezTo>
                    <a:pt x="11973" y="5351"/>
                    <a:pt x="6607" y="0"/>
                    <a:pt x="1" y="0"/>
                  </a:cubicBezTo>
                  <a:close/>
                </a:path>
              </a:pathLst>
            </a:custGeom>
            <a:solidFill>
              <a:srgbClr val="0374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643"/>
            </a:p>
          </p:txBody>
        </p:sp>
        <p:sp>
          <p:nvSpPr>
            <p:cNvPr id="1149" name="Google Shape;1149;p60"/>
            <p:cNvSpPr/>
            <p:nvPr/>
          </p:nvSpPr>
          <p:spPr>
            <a:xfrm>
              <a:off x="5442100" y="1035975"/>
              <a:ext cx="298950" cy="299350"/>
            </a:xfrm>
            <a:custGeom>
              <a:avLst/>
              <a:gdLst/>
              <a:ahLst/>
              <a:cxnLst/>
              <a:rect l="l" t="t" r="r" b="b"/>
              <a:pathLst>
                <a:path w="11958" h="11974" extrusionOk="0">
                  <a:moveTo>
                    <a:pt x="0" y="0"/>
                  </a:moveTo>
                  <a:cubicBezTo>
                    <a:pt x="0" y="6607"/>
                    <a:pt x="5351" y="11973"/>
                    <a:pt x="11958" y="11973"/>
                  </a:cubicBezTo>
                  <a:lnTo>
                    <a:pt x="11958" y="6654"/>
                  </a:lnTo>
                  <a:cubicBezTo>
                    <a:pt x="8298" y="6654"/>
                    <a:pt x="5320" y="3676"/>
                    <a:pt x="5320" y="0"/>
                  </a:cubicBezTo>
                  <a:close/>
                </a:path>
              </a:pathLst>
            </a:custGeom>
            <a:solidFill>
              <a:srgbClr val="31A6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643"/>
            </a:p>
          </p:txBody>
        </p:sp>
        <p:sp>
          <p:nvSpPr>
            <p:cNvPr id="1150" name="Google Shape;1150;p60"/>
            <p:cNvSpPr/>
            <p:nvPr/>
          </p:nvSpPr>
          <p:spPr>
            <a:xfrm>
              <a:off x="5741025" y="1035975"/>
              <a:ext cx="166350" cy="166350"/>
            </a:xfrm>
            <a:custGeom>
              <a:avLst/>
              <a:gdLst/>
              <a:ahLst/>
              <a:cxnLst/>
              <a:rect l="l" t="t" r="r" b="b"/>
              <a:pathLst>
                <a:path w="6654" h="6654" extrusionOk="0">
                  <a:moveTo>
                    <a:pt x="1" y="0"/>
                  </a:moveTo>
                  <a:lnTo>
                    <a:pt x="1" y="6654"/>
                  </a:lnTo>
                  <a:cubicBezTo>
                    <a:pt x="3676" y="6654"/>
                    <a:pt x="6654" y="3676"/>
                    <a:pt x="6654" y="0"/>
                  </a:cubicBezTo>
                  <a:close/>
                </a:path>
              </a:pathLst>
            </a:custGeom>
            <a:solidFill>
              <a:srgbClr val="31A6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643"/>
            </a:p>
          </p:txBody>
        </p:sp>
        <p:sp>
          <p:nvSpPr>
            <p:cNvPr id="1151" name="Google Shape;1151;p60"/>
            <p:cNvSpPr/>
            <p:nvPr/>
          </p:nvSpPr>
          <p:spPr>
            <a:xfrm>
              <a:off x="5575075" y="870025"/>
              <a:ext cx="165975" cy="165975"/>
            </a:xfrm>
            <a:custGeom>
              <a:avLst/>
              <a:gdLst/>
              <a:ahLst/>
              <a:cxnLst/>
              <a:rect l="l" t="t" r="r" b="b"/>
              <a:pathLst>
                <a:path w="6639" h="6639" extrusionOk="0">
                  <a:moveTo>
                    <a:pt x="6639" y="1"/>
                  </a:moveTo>
                  <a:cubicBezTo>
                    <a:pt x="2979" y="1"/>
                    <a:pt x="1" y="2978"/>
                    <a:pt x="1" y="6638"/>
                  </a:cubicBezTo>
                  <a:lnTo>
                    <a:pt x="6639" y="6638"/>
                  </a:lnTo>
                  <a:lnTo>
                    <a:pt x="6639" y="1"/>
                  </a:lnTo>
                  <a:close/>
                </a:path>
              </a:pathLst>
            </a:custGeom>
            <a:solidFill>
              <a:srgbClr val="1FB7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643"/>
            </a:p>
          </p:txBody>
        </p:sp>
      </p:grpSp>
      <p:grpSp>
        <p:nvGrpSpPr>
          <p:cNvPr id="1152" name="Google Shape;1152;p60"/>
          <p:cNvGrpSpPr/>
          <p:nvPr/>
        </p:nvGrpSpPr>
        <p:grpSpPr>
          <a:xfrm rot="10800000">
            <a:off x="1351033" y="-195"/>
            <a:ext cx="1349137" cy="755621"/>
            <a:chOff x="6122550" y="737050"/>
            <a:chExt cx="1068200" cy="598275"/>
          </a:xfrm>
        </p:grpSpPr>
        <p:sp>
          <p:nvSpPr>
            <p:cNvPr id="1153" name="Google Shape;1153;p60"/>
            <p:cNvSpPr/>
            <p:nvPr/>
          </p:nvSpPr>
          <p:spPr>
            <a:xfrm>
              <a:off x="6421475" y="737050"/>
              <a:ext cx="299350" cy="298950"/>
            </a:xfrm>
            <a:custGeom>
              <a:avLst/>
              <a:gdLst/>
              <a:ahLst/>
              <a:cxnLst/>
              <a:rect l="l" t="t" r="r" b="b"/>
              <a:pathLst>
                <a:path w="11974" h="11958" extrusionOk="0">
                  <a:moveTo>
                    <a:pt x="1" y="0"/>
                  </a:moveTo>
                  <a:lnTo>
                    <a:pt x="1" y="5320"/>
                  </a:lnTo>
                  <a:cubicBezTo>
                    <a:pt x="3676" y="5320"/>
                    <a:pt x="6654" y="8297"/>
                    <a:pt x="6654" y="11957"/>
                  </a:cubicBezTo>
                  <a:lnTo>
                    <a:pt x="11973" y="11957"/>
                  </a:lnTo>
                  <a:cubicBezTo>
                    <a:pt x="11973" y="5351"/>
                    <a:pt x="6607" y="0"/>
                    <a:pt x="1" y="0"/>
                  </a:cubicBezTo>
                  <a:close/>
                </a:path>
              </a:pathLst>
            </a:custGeom>
            <a:solidFill>
              <a:srgbClr val="1FB7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643"/>
            </a:p>
          </p:txBody>
        </p:sp>
        <p:sp>
          <p:nvSpPr>
            <p:cNvPr id="1154" name="Google Shape;1154;p60"/>
            <p:cNvSpPr/>
            <p:nvPr/>
          </p:nvSpPr>
          <p:spPr>
            <a:xfrm>
              <a:off x="6122550" y="1035975"/>
              <a:ext cx="298950" cy="299350"/>
            </a:xfrm>
            <a:custGeom>
              <a:avLst/>
              <a:gdLst/>
              <a:ahLst/>
              <a:cxnLst/>
              <a:rect l="l" t="t" r="r" b="b"/>
              <a:pathLst>
                <a:path w="11958" h="11974" extrusionOk="0">
                  <a:moveTo>
                    <a:pt x="0" y="0"/>
                  </a:moveTo>
                  <a:cubicBezTo>
                    <a:pt x="0" y="6607"/>
                    <a:pt x="5351" y="11973"/>
                    <a:pt x="11958" y="11973"/>
                  </a:cubicBezTo>
                  <a:lnTo>
                    <a:pt x="11958" y="6654"/>
                  </a:lnTo>
                  <a:cubicBezTo>
                    <a:pt x="8298" y="6654"/>
                    <a:pt x="5320" y="3676"/>
                    <a:pt x="5320" y="0"/>
                  </a:cubicBezTo>
                  <a:close/>
                </a:path>
              </a:pathLst>
            </a:custGeom>
            <a:solidFill>
              <a:srgbClr val="CD37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643"/>
            </a:p>
          </p:txBody>
        </p:sp>
        <p:sp>
          <p:nvSpPr>
            <p:cNvPr id="1155" name="Google Shape;1155;p60"/>
            <p:cNvSpPr/>
            <p:nvPr/>
          </p:nvSpPr>
          <p:spPr>
            <a:xfrm>
              <a:off x="6421475" y="1035975"/>
              <a:ext cx="166350" cy="166350"/>
            </a:xfrm>
            <a:custGeom>
              <a:avLst/>
              <a:gdLst/>
              <a:ahLst/>
              <a:cxnLst/>
              <a:rect l="l" t="t" r="r" b="b"/>
              <a:pathLst>
                <a:path w="6654" h="6654" extrusionOk="0">
                  <a:moveTo>
                    <a:pt x="1" y="0"/>
                  </a:moveTo>
                  <a:lnTo>
                    <a:pt x="1" y="6654"/>
                  </a:lnTo>
                  <a:cubicBezTo>
                    <a:pt x="3676" y="6654"/>
                    <a:pt x="6654" y="3676"/>
                    <a:pt x="6654" y="0"/>
                  </a:cubicBezTo>
                  <a:close/>
                </a:path>
              </a:pathLst>
            </a:custGeom>
            <a:solidFill>
              <a:srgbClr val="0374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643"/>
            </a:p>
          </p:txBody>
        </p:sp>
        <p:sp>
          <p:nvSpPr>
            <p:cNvPr id="1156" name="Google Shape;1156;p60"/>
            <p:cNvSpPr/>
            <p:nvPr/>
          </p:nvSpPr>
          <p:spPr>
            <a:xfrm>
              <a:off x="6255525" y="870025"/>
              <a:ext cx="165975" cy="165975"/>
            </a:xfrm>
            <a:custGeom>
              <a:avLst/>
              <a:gdLst/>
              <a:ahLst/>
              <a:cxnLst/>
              <a:rect l="l" t="t" r="r" b="b"/>
              <a:pathLst>
                <a:path w="6639" h="6639" extrusionOk="0">
                  <a:moveTo>
                    <a:pt x="6639" y="1"/>
                  </a:moveTo>
                  <a:cubicBezTo>
                    <a:pt x="2979" y="1"/>
                    <a:pt x="1" y="2978"/>
                    <a:pt x="1" y="6638"/>
                  </a:cubicBezTo>
                  <a:lnTo>
                    <a:pt x="6639" y="6638"/>
                  </a:lnTo>
                  <a:lnTo>
                    <a:pt x="6639" y="1"/>
                  </a:lnTo>
                  <a:close/>
                </a:path>
              </a:pathLst>
            </a:custGeom>
            <a:solidFill>
              <a:srgbClr val="F2B8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643"/>
            </a:p>
          </p:txBody>
        </p:sp>
        <p:sp>
          <p:nvSpPr>
            <p:cNvPr id="1157" name="Google Shape;1157;p60"/>
            <p:cNvSpPr/>
            <p:nvPr/>
          </p:nvSpPr>
          <p:spPr>
            <a:xfrm>
              <a:off x="6891400" y="737050"/>
              <a:ext cx="299350" cy="298950"/>
            </a:xfrm>
            <a:custGeom>
              <a:avLst/>
              <a:gdLst/>
              <a:ahLst/>
              <a:cxnLst/>
              <a:rect l="l" t="t" r="r" b="b"/>
              <a:pathLst>
                <a:path w="11974" h="11958" extrusionOk="0">
                  <a:moveTo>
                    <a:pt x="0" y="0"/>
                  </a:moveTo>
                  <a:lnTo>
                    <a:pt x="0" y="5320"/>
                  </a:lnTo>
                  <a:cubicBezTo>
                    <a:pt x="3676" y="5320"/>
                    <a:pt x="6654" y="8297"/>
                    <a:pt x="6654" y="11957"/>
                  </a:cubicBezTo>
                  <a:lnTo>
                    <a:pt x="11973" y="11957"/>
                  </a:lnTo>
                  <a:cubicBezTo>
                    <a:pt x="11973" y="5351"/>
                    <a:pt x="6607" y="0"/>
                    <a:pt x="0" y="0"/>
                  </a:cubicBezTo>
                  <a:close/>
                </a:path>
              </a:pathLst>
            </a:custGeom>
            <a:solidFill>
              <a:srgbClr val="0374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643"/>
            </a:p>
          </p:txBody>
        </p:sp>
        <p:sp>
          <p:nvSpPr>
            <p:cNvPr id="1158" name="Google Shape;1158;p60"/>
            <p:cNvSpPr/>
            <p:nvPr/>
          </p:nvSpPr>
          <p:spPr>
            <a:xfrm>
              <a:off x="6592075" y="1035975"/>
              <a:ext cx="299350" cy="299350"/>
            </a:xfrm>
            <a:custGeom>
              <a:avLst/>
              <a:gdLst/>
              <a:ahLst/>
              <a:cxnLst/>
              <a:rect l="l" t="t" r="r" b="b"/>
              <a:pathLst>
                <a:path w="11974" h="11974" extrusionOk="0">
                  <a:moveTo>
                    <a:pt x="1" y="0"/>
                  </a:moveTo>
                  <a:cubicBezTo>
                    <a:pt x="1" y="6607"/>
                    <a:pt x="5367" y="11973"/>
                    <a:pt x="11973" y="11973"/>
                  </a:cubicBezTo>
                  <a:lnTo>
                    <a:pt x="11973" y="6654"/>
                  </a:lnTo>
                  <a:cubicBezTo>
                    <a:pt x="8298" y="6654"/>
                    <a:pt x="5320" y="3676"/>
                    <a:pt x="5320" y="0"/>
                  </a:cubicBezTo>
                  <a:close/>
                </a:path>
              </a:pathLst>
            </a:custGeom>
            <a:solidFill>
              <a:srgbClr val="31A6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643"/>
            </a:p>
          </p:txBody>
        </p:sp>
        <p:sp>
          <p:nvSpPr>
            <p:cNvPr id="1159" name="Google Shape;1159;p60"/>
            <p:cNvSpPr/>
            <p:nvPr/>
          </p:nvSpPr>
          <p:spPr>
            <a:xfrm>
              <a:off x="6891400" y="1035975"/>
              <a:ext cx="166350" cy="166350"/>
            </a:xfrm>
            <a:custGeom>
              <a:avLst/>
              <a:gdLst/>
              <a:ahLst/>
              <a:cxnLst/>
              <a:rect l="l" t="t" r="r" b="b"/>
              <a:pathLst>
                <a:path w="6654" h="6654" extrusionOk="0">
                  <a:moveTo>
                    <a:pt x="0" y="0"/>
                  </a:moveTo>
                  <a:lnTo>
                    <a:pt x="0" y="6654"/>
                  </a:lnTo>
                  <a:cubicBezTo>
                    <a:pt x="3676" y="6654"/>
                    <a:pt x="6654" y="3676"/>
                    <a:pt x="6654" y="0"/>
                  </a:cubicBezTo>
                  <a:close/>
                </a:path>
              </a:pathLst>
            </a:custGeom>
            <a:solidFill>
              <a:srgbClr val="F2B8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643"/>
            </a:p>
          </p:txBody>
        </p:sp>
        <p:sp>
          <p:nvSpPr>
            <p:cNvPr id="1160" name="Google Shape;1160;p60"/>
            <p:cNvSpPr/>
            <p:nvPr/>
          </p:nvSpPr>
          <p:spPr>
            <a:xfrm>
              <a:off x="6725075" y="870025"/>
              <a:ext cx="166350" cy="165975"/>
            </a:xfrm>
            <a:custGeom>
              <a:avLst/>
              <a:gdLst/>
              <a:ahLst/>
              <a:cxnLst/>
              <a:rect l="l" t="t" r="r" b="b"/>
              <a:pathLst>
                <a:path w="6654" h="6639" extrusionOk="0">
                  <a:moveTo>
                    <a:pt x="6653" y="1"/>
                  </a:moveTo>
                  <a:cubicBezTo>
                    <a:pt x="2978" y="1"/>
                    <a:pt x="0" y="2978"/>
                    <a:pt x="0" y="6638"/>
                  </a:cubicBezTo>
                  <a:lnTo>
                    <a:pt x="6653" y="6638"/>
                  </a:lnTo>
                  <a:lnTo>
                    <a:pt x="6653" y="1"/>
                  </a:lnTo>
                  <a:close/>
                </a:path>
              </a:pathLst>
            </a:custGeom>
            <a:solidFill>
              <a:srgbClr val="CD37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643"/>
            </a:p>
          </p:txBody>
        </p:sp>
      </p:grpSp>
      <p:grpSp>
        <p:nvGrpSpPr>
          <p:cNvPr id="1161" name="Google Shape;1161;p60"/>
          <p:cNvGrpSpPr/>
          <p:nvPr/>
        </p:nvGrpSpPr>
        <p:grpSpPr>
          <a:xfrm>
            <a:off x="1934180" y="2517524"/>
            <a:ext cx="1263467" cy="707640"/>
            <a:chOff x="4972175" y="1486500"/>
            <a:chExt cx="1068200" cy="598275"/>
          </a:xfrm>
        </p:grpSpPr>
        <p:sp>
          <p:nvSpPr>
            <p:cNvPr id="1162" name="Google Shape;1162;p60"/>
            <p:cNvSpPr/>
            <p:nvPr/>
          </p:nvSpPr>
          <p:spPr>
            <a:xfrm>
              <a:off x="5271500" y="1486500"/>
              <a:ext cx="298950" cy="299350"/>
            </a:xfrm>
            <a:custGeom>
              <a:avLst/>
              <a:gdLst/>
              <a:ahLst/>
              <a:cxnLst/>
              <a:rect l="l" t="t" r="r" b="b"/>
              <a:pathLst>
                <a:path w="11958" h="11974" extrusionOk="0">
                  <a:moveTo>
                    <a:pt x="1" y="1"/>
                  </a:moveTo>
                  <a:lnTo>
                    <a:pt x="1" y="5320"/>
                  </a:lnTo>
                  <a:cubicBezTo>
                    <a:pt x="3661" y="5320"/>
                    <a:pt x="6638" y="8298"/>
                    <a:pt x="6638" y="11973"/>
                  </a:cubicBezTo>
                  <a:lnTo>
                    <a:pt x="11958" y="11973"/>
                  </a:lnTo>
                  <a:cubicBezTo>
                    <a:pt x="11958" y="5351"/>
                    <a:pt x="6607" y="1"/>
                    <a:pt x="1" y="1"/>
                  </a:cubicBezTo>
                  <a:close/>
                </a:path>
              </a:pathLst>
            </a:custGeom>
            <a:solidFill>
              <a:srgbClr val="0374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643"/>
            </a:p>
          </p:txBody>
        </p:sp>
        <p:sp>
          <p:nvSpPr>
            <p:cNvPr id="1163" name="Google Shape;1163;p60"/>
            <p:cNvSpPr/>
            <p:nvPr/>
          </p:nvSpPr>
          <p:spPr>
            <a:xfrm>
              <a:off x="4972175" y="1785825"/>
              <a:ext cx="299350" cy="298950"/>
            </a:xfrm>
            <a:custGeom>
              <a:avLst/>
              <a:gdLst/>
              <a:ahLst/>
              <a:cxnLst/>
              <a:rect l="l" t="t" r="r" b="b"/>
              <a:pathLst>
                <a:path w="11974" h="11958" extrusionOk="0">
                  <a:moveTo>
                    <a:pt x="1" y="0"/>
                  </a:moveTo>
                  <a:cubicBezTo>
                    <a:pt x="1" y="6607"/>
                    <a:pt x="5351" y="11958"/>
                    <a:pt x="11974" y="11958"/>
                  </a:cubicBezTo>
                  <a:lnTo>
                    <a:pt x="11974" y="6638"/>
                  </a:lnTo>
                  <a:cubicBezTo>
                    <a:pt x="8298" y="6638"/>
                    <a:pt x="5320" y="3660"/>
                    <a:pt x="5320" y="0"/>
                  </a:cubicBezTo>
                  <a:close/>
                </a:path>
              </a:pathLst>
            </a:custGeom>
            <a:solidFill>
              <a:srgbClr val="31A6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643"/>
            </a:p>
          </p:txBody>
        </p:sp>
        <p:sp>
          <p:nvSpPr>
            <p:cNvPr id="1164" name="Google Shape;1164;p60"/>
            <p:cNvSpPr/>
            <p:nvPr/>
          </p:nvSpPr>
          <p:spPr>
            <a:xfrm>
              <a:off x="5271500" y="1785825"/>
              <a:ext cx="165975" cy="165975"/>
            </a:xfrm>
            <a:custGeom>
              <a:avLst/>
              <a:gdLst/>
              <a:ahLst/>
              <a:cxnLst/>
              <a:rect l="l" t="t" r="r" b="b"/>
              <a:pathLst>
                <a:path w="6639" h="6639" extrusionOk="0">
                  <a:moveTo>
                    <a:pt x="1" y="0"/>
                  </a:moveTo>
                  <a:lnTo>
                    <a:pt x="1" y="6638"/>
                  </a:lnTo>
                  <a:cubicBezTo>
                    <a:pt x="3661" y="6638"/>
                    <a:pt x="6638" y="3660"/>
                    <a:pt x="6638" y="0"/>
                  </a:cubicBezTo>
                  <a:close/>
                </a:path>
              </a:pathLst>
            </a:custGeom>
            <a:solidFill>
              <a:srgbClr val="CD37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643"/>
            </a:p>
          </p:txBody>
        </p:sp>
        <p:sp>
          <p:nvSpPr>
            <p:cNvPr id="1165" name="Google Shape;1165;p60"/>
            <p:cNvSpPr/>
            <p:nvPr/>
          </p:nvSpPr>
          <p:spPr>
            <a:xfrm>
              <a:off x="5105175" y="1619500"/>
              <a:ext cx="166350" cy="166350"/>
            </a:xfrm>
            <a:custGeom>
              <a:avLst/>
              <a:gdLst/>
              <a:ahLst/>
              <a:cxnLst/>
              <a:rect l="l" t="t" r="r" b="b"/>
              <a:pathLst>
                <a:path w="6654" h="6654" extrusionOk="0">
                  <a:moveTo>
                    <a:pt x="6654" y="0"/>
                  </a:moveTo>
                  <a:cubicBezTo>
                    <a:pt x="2978" y="0"/>
                    <a:pt x="0" y="2978"/>
                    <a:pt x="0" y="6653"/>
                  </a:cubicBezTo>
                  <a:lnTo>
                    <a:pt x="6654" y="6653"/>
                  </a:lnTo>
                  <a:lnTo>
                    <a:pt x="6654" y="0"/>
                  </a:lnTo>
                  <a:close/>
                </a:path>
              </a:pathLst>
            </a:custGeom>
            <a:solidFill>
              <a:srgbClr val="F2B8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643"/>
            </a:p>
          </p:txBody>
        </p:sp>
        <p:sp>
          <p:nvSpPr>
            <p:cNvPr id="1166" name="Google Shape;1166;p60"/>
            <p:cNvSpPr/>
            <p:nvPr/>
          </p:nvSpPr>
          <p:spPr>
            <a:xfrm>
              <a:off x="5741025" y="1486500"/>
              <a:ext cx="299350" cy="299350"/>
            </a:xfrm>
            <a:custGeom>
              <a:avLst/>
              <a:gdLst/>
              <a:ahLst/>
              <a:cxnLst/>
              <a:rect l="l" t="t" r="r" b="b"/>
              <a:pathLst>
                <a:path w="11974" h="11974" extrusionOk="0">
                  <a:moveTo>
                    <a:pt x="1" y="1"/>
                  </a:moveTo>
                  <a:lnTo>
                    <a:pt x="1" y="5320"/>
                  </a:lnTo>
                  <a:cubicBezTo>
                    <a:pt x="3676" y="5320"/>
                    <a:pt x="6654" y="8298"/>
                    <a:pt x="6654" y="11973"/>
                  </a:cubicBezTo>
                  <a:lnTo>
                    <a:pt x="11973" y="11973"/>
                  </a:lnTo>
                  <a:cubicBezTo>
                    <a:pt x="11973" y="5351"/>
                    <a:pt x="6607" y="1"/>
                    <a:pt x="1" y="1"/>
                  </a:cubicBezTo>
                  <a:close/>
                </a:path>
              </a:pathLst>
            </a:custGeom>
            <a:solidFill>
              <a:srgbClr val="CD37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643"/>
            </a:p>
          </p:txBody>
        </p:sp>
        <p:sp>
          <p:nvSpPr>
            <p:cNvPr id="1167" name="Google Shape;1167;p60"/>
            <p:cNvSpPr/>
            <p:nvPr/>
          </p:nvSpPr>
          <p:spPr>
            <a:xfrm>
              <a:off x="5442100" y="1785825"/>
              <a:ext cx="298950" cy="298950"/>
            </a:xfrm>
            <a:custGeom>
              <a:avLst/>
              <a:gdLst/>
              <a:ahLst/>
              <a:cxnLst/>
              <a:rect l="l" t="t" r="r" b="b"/>
              <a:pathLst>
                <a:path w="11958" h="11958" extrusionOk="0">
                  <a:moveTo>
                    <a:pt x="0" y="0"/>
                  </a:moveTo>
                  <a:cubicBezTo>
                    <a:pt x="0" y="6607"/>
                    <a:pt x="5351" y="11958"/>
                    <a:pt x="11958" y="11958"/>
                  </a:cubicBezTo>
                  <a:lnTo>
                    <a:pt x="11958" y="6638"/>
                  </a:lnTo>
                  <a:cubicBezTo>
                    <a:pt x="8298" y="6638"/>
                    <a:pt x="5320" y="3660"/>
                    <a:pt x="5320" y="0"/>
                  </a:cubicBezTo>
                  <a:close/>
                </a:path>
              </a:pathLst>
            </a:custGeom>
            <a:solidFill>
              <a:srgbClr val="F2B8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643"/>
            </a:p>
          </p:txBody>
        </p:sp>
        <p:sp>
          <p:nvSpPr>
            <p:cNvPr id="1168" name="Google Shape;1168;p60"/>
            <p:cNvSpPr/>
            <p:nvPr/>
          </p:nvSpPr>
          <p:spPr>
            <a:xfrm>
              <a:off x="5575075" y="1619500"/>
              <a:ext cx="165975" cy="166350"/>
            </a:xfrm>
            <a:custGeom>
              <a:avLst/>
              <a:gdLst/>
              <a:ahLst/>
              <a:cxnLst/>
              <a:rect l="l" t="t" r="r" b="b"/>
              <a:pathLst>
                <a:path w="6639" h="6654" extrusionOk="0">
                  <a:moveTo>
                    <a:pt x="6639" y="0"/>
                  </a:moveTo>
                  <a:cubicBezTo>
                    <a:pt x="2979" y="0"/>
                    <a:pt x="1" y="2978"/>
                    <a:pt x="1" y="6653"/>
                  </a:cubicBezTo>
                  <a:lnTo>
                    <a:pt x="6639" y="6653"/>
                  </a:lnTo>
                  <a:lnTo>
                    <a:pt x="6639" y="0"/>
                  </a:lnTo>
                  <a:close/>
                </a:path>
              </a:pathLst>
            </a:custGeom>
            <a:solidFill>
              <a:srgbClr val="31A6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643"/>
            </a:p>
          </p:txBody>
        </p:sp>
        <p:sp>
          <p:nvSpPr>
            <p:cNvPr id="1169" name="Google Shape;1169;p60"/>
            <p:cNvSpPr/>
            <p:nvPr/>
          </p:nvSpPr>
          <p:spPr>
            <a:xfrm>
              <a:off x="5741025" y="1785825"/>
              <a:ext cx="166350" cy="165975"/>
            </a:xfrm>
            <a:custGeom>
              <a:avLst/>
              <a:gdLst/>
              <a:ahLst/>
              <a:cxnLst/>
              <a:rect l="l" t="t" r="r" b="b"/>
              <a:pathLst>
                <a:path w="6654" h="6639" extrusionOk="0">
                  <a:moveTo>
                    <a:pt x="1" y="0"/>
                  </a:moveTo>
                  <a:lnTo>
                    <a:pt x="1" y="6638"/>
                  </a:lnTo>
                  <a:cubicBezTo>
                    <a:pt x="3676" y="6638"/>
                    <a:pt x="6654" y="3660"/>
                    <a:pt x="6654" y="0"/>
                  </a:cubicBezTo>
                  <a:close/>
                </a:path>
              </a:pathLst>
            </a:custGeom>
            <a:solidFill>
              <a:srgbClr val="1FB7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643"/>
            </a:p>
          </p:txBody>
        </p:sp>
      </p:grpSp>
      <p:grpSp>
        <p:nvGrpSpPr>
          <p:cNvPr id="1170" name="Google Shape;1170;p60"/>
          <p:cNvGrpSpPr/>
          <p:nvPr/>
        </p:nvGrpSpPr>
        <p:grpSpPr>
          <a:xfrm>
            <a:off x="1937301" y="3225081"/>
            <a:ext cx="1215184" cy="680598"/>
            <a:chOff x="6122550" y="1486500"/>
            <a:chExt cx="1068200" cy="598275"/>
          </a:xfrm>
        </p:grpSpPr>
        <p:sp>
          <p:nvSpPr>
            <p:cNvPr id="1171" name="Google Shape;1171;p60"/>
            <p:cNvSpPr/>
            <p:nvPr/>
          </p:nvSpPr>
          <p:spPr>
            <a:xfrm>
              <a:off x="6421475" y="1486500"/>
              <a:ext cx="299350" cy="299350"/>
            </a:xfrm>
            <a:custGeom>
              <a:avLst/>
              <a:gdLst/>
              <a:ahLst/>
              <a:cxnLst/>
              <a:rect l="l" t="t" r="r" b="b"/>
              <a:pathLst>
                <a:path w="11974" h="11974" extrusionOk="0">
                  <a:moveTo>
                    <a:pt x="1" y="1"/>
                  </a:moveTo>
                  <a:lnTo>
                    <a:pt x="1" y="5320"/>
                  </a:lnTo>
                  <a:cubicBezTo>
                    <a:pt x="3676" y="5320"/>
                    <a:pt x="6654" y="8298"/>
                    <a:pt x="6654" y="11973"/>
                  </a:cubicBezTo>
                  <a:lnTo>
                    <a:pt x="11973" y="11973"/>
                  </a:lnTo>
                  <a:cubicBezTo>
                    <a:pt x="11973" y="5351"/>
                    <a:pt x="6607" y="1"/>
                    <a:pt x="1" y="1"/>
                  </a:cubicBezTo>
                  <a:close/>
                </a:path>
              </a:pathLst>
            </a:custGeom>
            <a:solidFill>
              <a:srgbClr val="1FB7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643"/>
            </a:p>
          </p:txBody>
        </p:sp>
        <p:sp>
          <p:nvSpPr>
            <p:cNvPr id="1172" name="Google Shape;1172;p60"/>
            <p:cNvSpPr/>
            <p:nvPr/>
          </p:nvSpPr>
          <p:spPr>
            <a:xfrm>
              <a:off x="6122550" y="1785825"/>
              <a:ext cx="298950" cy="298950"/>
            </a:xfrm>
            <a:custGeom>
              <a:avLst/>
              <a:gdLst/>
              <a:ahLst/>
              <a:cxnLst/>
              <a:rect l="l" t="t" r="r" b="b"/>
              <a:pathLst>
                <a:path w="11958" h="11958" extrusionOk="0">
                  <a:moveTo>
                    <a:pt x="0" y="0"/>
                  </a:moveTo>
                  <a:cubicBezTo>
                    <a:pt x="0" y="6607"/>
                    <a:pt x="5351" y="11958"/>
                    <a:pt x="11958" y="11958"/>
                  </a:cubicBezTo>
                  <a:lnTo>
                    <a:pt x="11958" y="6638"/>
                  </a:lnTo>
                  <a:cubicBezTo>
                    <a:pt x="8298" y="6638"/>
                    <a:pt x="5320" y="3660"/>
                    <a:pt x="5320" y="0"/>
                  </a:cubicBezTo>
                  <a:close/>
                </a:path>
              </a:pathLst>
            </a:custGeom>
            <a:solidFill>
              <a:srgbClr val="CD37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643"/>
            </a:p>
          </p:txBody>
        </p:sp>
        <p:sp>
          <p:nvSpPr>
            <p:cNvPr id="1173" name="Google Shape;1173;p60"/>
            <p:cNvSpPr/>
            <p:nvPr/>
          </p:nvSpPr>
          <p:spPr>
            <a:xfrm>
              <a:off x="6421475" y="1785825"/>
              <a:ext cx="166350" cy="165975"/>
            </a:xfrm>
            <a:custGeom>
              <a:avLst/>
              <a:gdLst/>
              <a:ahLst/>
              <a:cxnLst/>
              <a:rect l="l" t="t" r="r" b="b"/>
              <a:pathLst>
                <a:path w="6654" h="6639" extrusionOk="0">
                  <a:moveTo>
                    <a:pt x="1" y="0"/>
                  </a:moveTo>
                  <a:lnTo>
                    <a:pt x="1" y="6638"/>
                  </a:lnTo>
                  <a:cubicBezTo>
                    <a:pt x="3676" y="6638"/>
                    <a:pt x="6654" y="3660"/>
                    <a:pt x="6654" y="0"/>
                  </a:cubicBezTo>
                  <a:close/>
                </a:path>
              </a:pathLst>
            </a:custGeom>
            <a:solidFill>
              <a:srgbClr val="0374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643"/>
            </a:p>
          </p:txBody>
        </p:sp>
        <p:sp>
          <p:nvSpPr>
            <p:cNvPr id="1174" name="Google Shape;1174;p60"/>
            <p:cNvSpPr/>
            <p:nvPr/>
          </p:nvSpPr>
          <p:spPr>
            <a:xfrm>
              <a:off x="6255525" y="1619500"/>
              <a:ext cx="165975" cy="166350"/>
            </a:xfrm>
            <a:custGeom>
              <a:avLst/>
              <a:gdLst/>
              <a:ahLst/>
              <a:cxnLst/>
              <a:rect l="l" t="t" r="r" b="b"/>
              <a:pathLst>
                <a:path w="6639" h="6654" extrusionOk="0">
                  <a:moveTo>
                    <a:pt x="6639" y="0"/>
                  </a:moveTo>
                  <a:cubicBezTo>
                    <a:pt x="2979" y="0"/>
                    <a:pt x="1" y="2978"/>
                    <a:pt x="1" y="6653"/>
                  </a:cubicBezTo>
                  <a:lnTo>
                    <a:pt x="6639" y="6653"/>
                  </a:lnTo>
                  <a:lnTo>
                    <a:pt x="6639" y="0"/>
                  </a:lnTo>
                  <a:close/>
                </a:path>
              </a:pathLst>
            </a:custGeom>
            <a:solidFill>
              <a:srgbClr val="F2B8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643"/>
            </a:p>
          </p:txBody>
        </p:sp>
        <p:sp>
          <p:nvSpPr>
            <p:cNvPr id="1175" name="Google Shape;1175;p60"/>
            <p:cNvSpPr/>
            <p:nvPr/>
          </p:nvSpPr>
          <p:spPr>
            <a:xfrm>
              <a:off x="6891400" y="1486500"/>
              <a:ext cx="299350" cy="299350"/>
            </a:xfrm>
            <a:custGeom>
              <a:avLst/>
              <a:gdLst/>
              <a:ahLst/>
              <a:cxnLst/>
              <a:rect l="l" t="t" r="r" b="b"/>
              <a:pathLst>
                <a:path w="11974" h="11974" extrusionOk="0">
                  <a:moveTo>
                    <a:pt x="0" y="1"/>
                  </a:moveTo>
                  <a:lnTo>
                    <a:pt x="0" y="5320"/>
                  </a:lnTo>
                  <a:cubicBezTo>
                    <a:pt x="3676" y="5320"/>
                    <a:pt x="6654" y="8298"/>
                    <a:pt x="6654" y="11973"/>
                  </a:cubicBezTo>
                  <a:lnTo>
                    <a:pt x="11973" y="11973"/>
                  </a:lnTo>
                  <a:cubicBezTo>
                    <a:pt x="11973" y="5351"/>
                    <a:pt x="6607" y="1"/>
                    <a:pt x="0" y="1"/>
                  </a:cubicBezTo>
                  <a:close/>
                </a:path>
              </a:pathLst>
            </a:custGeom>
            <a:solidFill>
              <a:srgbClr val="0374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643"/>
            </a:p>
          </p:txBody>
        </p:sp>
        <p:sp>
          <p:nvSpPr>
            <p:cNvPr id="1176" name="Google Shape;1176;p60"/>
            <p:cNvSpPr/>
            <p:nvPr/>
          </p:nvSpPr>
          <p:spPr>
            <a:xfrm>
              <a:off x="6592075" y="1785825"/>
              <a:ext cx="299350" cy="298950"/>
            </a:xfrm>
            <a:custGeom>
              <a:avLst/>
              <a:gdLst/>
              <a:ahLst/>
              <a:cxnLst/>
              <a:rect l="l" t="t" r="r" b="b"/>
              <a:pathLst>
                <a:path w="11974" h="11958" extrusionOk="0">
                  <a:moveTo>
                    <a:pt x="1" y="0"/>
                  </a:moveTo>
                  <a:cubicBezTo>
                    <a:pt x="1" y="6607"/>
                    <a:pt x="5367" y="11958"/>
                    <a:pt x="11973" y="11958"/>
                  </a:cubicBezTo>
                  <a:lnTo>
                    <a:pt x="11973" y="6638"/>
                  </a:lnTo>
                  <a:cubicBezTo>
                    <a:pt x="8298" y="6638"/>
                    <a:pt x="5320" y="3660"/>
                    <a:pt x="5320" y="0"/>
                  </a:cubicBezTo>
                  <a:close/>
                </a:path>
              </a:pathLst>
            </a:custGeom>
            <a:solidFill>
              <a:srgbClr val="31A6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643"/>
            </a:p>
          </p:txBody>
        </p:sp>
        <p:sp>
          <p:nvSpPr>
            <p:cNvPr id="1177" name="Google Shape;1177;p60"/>
            <p:cNvSpPr/>
            <p:nvPr/>
          </p:nvSpPr>
          <p:spPr>
            <a:xfrm>
              <a:off x="6891400" y="1785825"/>
              <a:ext cx="166350" cy="165975"/>
            </a:xfrm>
            <a:custGeom>
              <a:avLst/>
              <a:gdLst/>
              <a:ahLst/>
              <a:cxnLst/>
              <a:rect l="l" t="t" r="r" b="b"/>
              <a:pathLst>
                <a:path w="6654" h="6639" extrusionOk="0">
                  <a:moveTo>
                    <a:pt x="0" y="0"/>
                  </a:moveTo>
                  <a:lnTo>
                    <a:pt x="0" y="6638"/>
                  </a:lnTo>
                  <a:cubicBezTo>
                    <a:pt x="3676" y="6638"/>
                    <a:pt x="6654" y="3660"/>
                    <a:pt x="6654" y="0"/>
                  </a:cubicBezTo>
                  <a:close/>
                </a:path>
              </a:pathLst>
            </a:custGeom>
            <a:solidFill>
              <a:srgbClr val="F2B8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643"/>
            </a:p>
          </p:txBody>
        </p:sp>
        <p:sp>
          <p:nvSpPr>
            <p:cNvPr id="1178" name="Google Shape;1178;p60"/>
            <p:cNvSpPr/>
            <p:nvPr/>
          </p:nvSpPr>
          <p:spPr>
            <a:xfrm>
              <a:off x="6725075" y="1619500"/>
              <a:ext cx="166350" cy="166350"/>
            </a:xfrm>
            <a:custGeom>
              <a:avLst/>
              <a:gdLst/>
              <a:ahLst/>
              <a:cxnLst/>
              <a:rect l="l" t="t" r="r" b="b"/>
              <a:pathLst>
                <a:path w="6654" h="6654" extrusionOk="0">
                  <a:moveTo>
                    <a:pt x="6653" y="0"/>
                  </a:moveTo>
                  <a:cubicBezTo>
                    <a:pt x="2978" y="0"/>
                    <a:pt x="0" y="2978"/>
                    <a:pt x="0" y="6653"/>
                  </a:cubicBezTo>
                  <a:lnTo>
                    <a:pt x="6653" y="6653"/>
                  </a:lnTo>
                  <a:lnTo>
                    <a:pt x="6653" y="0"/>
                  </a:lnTo>
                  <a:close/>
                </a:path>
              </a:pathLst>
            </a:custGeom>
            <a:solidFill>
              <a:srgbClr val="CD37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643"/>
            </a:p>
          </p:txBody>
        </p:sp>
      </p:grpSp>
      <p:grpSp>
        <p:nvGrpSpPr>
          <p:cNvPr id="1179" name="Google Shape;1179;p60"/>
          <p:cNvGrpSpPr/>
          <p:nvPr/>
        </p:nvGrpSpPr>
        <p:grpSpPr>
          <a:xfrm rot="10800000">
            <a:off x="-6462" y="1463126"/>
            <a:ext cx="1233572" cy="1226215"/>
            <a:chOff x="2975800" y="2360025"/>
            <a:chExt cx="976700" cy="970875"/>
          </a:xfrm>
        </p:grpSpPr>
        <p:sp>
          <p:nvSpPr>
            <p:cNvPr id="1180" name="Google Shape;1180;p60"/>
            <p:cNvSpPr/>
            <p:nvPr/>
          </p:nvSpPr>
          <p:spPr>
            <a:xfrm>
              <a:off x="3249550" y="2783800"/>
              <a:ext cx="273350" cy="273775"/>
            </a:xfrm>
            <a:custGeom>
              <a:avLst/>
              <a:gdLst/>
              <a:ahLst/>
              <a:cxnLst/>
              <a:rect l="l" t="t" r="r" b="b"/>
              <a:pathLst>
                <a:path w="10934" h="10951" extrusionOk="0">
                  <a:moveTo>
                    <a:pt x="0" y="1"/>
                  </a:moveTo>
                  <a:lnTo>
                    <a:pt x="0" y="4871"/>
                  </a:lnTo>
                  <a:cubicBezTo>
                    <a:pt x="3350" y="4871"/>
                    <a:pt x="6079" y="7585"/>
                    <a:pt x="6079" y="10950"/>
                  </a:cubicBezTo>
                  <a:lnTo>
                    <a:pt x="10934" y="10950"/>
                  </a:lnTo>
                  <a:cubicBezTo>
                    <a:pt x="10934" y="4902"/>
                    <a:pt x="6033" y="1"/>
                    <a:pt x="0" y="1"/>
                  </a:cubicBezTo>
                  <a:close/>
                </a:path>
              </a:pathLst>
            </a:custGeom>
            <a:solidFill>
              <a:srgbClr val="CD37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643"/>
            </a:p>
          </p:txBody>
        </p:sp>
        <p:sp>
          <p:nvSpPr>
            <p:cNvPr id="1181" name="Google Shape;1181;p60"/>
            <p:cNvSpPr/>
            <p:nvPr/>
          </p:nvSpPr>
          <p:spPr>
            <a:xfrm>
              <a:off x="2975800" y="3057550"/>
              <a:ext cx="273750" cy="273350"/>
            </a:xfrm>
            <a:custGeom>
              <a:avLst/>
              <a:gdLst/>
              <a:ahLst/>
              <a:cxnLst/>
              <a:rect l="l" t="t" r="r" b="b"/>
              <a:pathLst>
                <a:path w="10950" h="10934" extrusionOk="0">
                  <a:moveTo>
                    <a:pt x="1" y="0"/>
                  </a:moveTo>
                  <a:cubicBezTo>
                    <a:pt x="1" y="6033"/>
                    <a:pt x="4902" y="10934"/>
                    <a:pt x="10950" y="10934"/>
                  </a:cubicBezTo>
                  <a:lnTo>
                    <a:pt x="10950" y="6079"/>
                  </a:lnTo>
                  <a:cubicBezTo>
                    <a:pt x="7585" y="6079"/>
                    <a:pt x="4871" y="3350"/>
                    <a:pt x="4871" y="0"/>
                  </a:cubicBezTo>
                  <a:close/>
                </a:path>
              </a:pathLst>
            </a:custGeom>
            <a:solidFill>
              <a:srgbClr val="F2B8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643"/>
            </a:p>
          </p:txBody>
        </p:sp>
        <p:sp>
          <p:nvSpPr>
            <p:cNvPr id="1182" name="Google Shape;1182;p60"/>
            <p:cNvSpPr/>
            <p:nvPr/>
          </p:nvSpPr>
          <p:spPr>
            <a:xfrm>
              <a:off x="3249550" y="3057550"/>
              <a:ext cx="152000" cy="152000"/>
            </a:xfrm>
            <a:custGeom>
              <a:avLst/>
              <a:gdLst/>
              <a:ahLst/>
              <a:cxnLst/>
              <a:rect l="l" t="t" r="r" b="b"/>
              <a:pathLst>
                <a:path w="6080" h="6080" extrusionOk="0">
                  <a:moveTo>
                    <a:pt x="0" y="0"/>
                  </a:moveTo>
                  <a:lnTo>
                    <a:pt x="0" y="6079"/>
                  </a:lnTo>
                  <a:cubicBezTo>
                    <a:pt x="3350" y="6079"/>
                    <a:pt x="6079" y="3350"/>
                    <a:pt x="6079" y="0"/>
                  </a:cubicBezTo>
                  <a:close/>
                </a:path>
              </a:pathLst>
            </a:custGeom>
            <a:solidFill>
              <a:srgbClr val="31A6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643"/>
            </a:p>
          </p:txBody>
        </p:sp>
        <p:sp>
          <p:nvSpPr>
            <p:cNvPr id="1183" name="Google Shape;1183;p60"/>
            <p:cNvSpPr/>
            <p:nvPr/>
          </p:nvSpPr>
          <p:spPr>
            <a:xfrm>
              <a:off x="3097550" y="2905550"/>
              <a:ext cx="152000" cy="152025"/>
            </a:xfrm>
            <a:custGeom>
              <a:avLst/>
              <a:gdLst/>
              <a:ahLst/>
              <a:cxnLst/>
              <a:rect l="l" t="t" r="r" b="b"/>
              <a:pathLst>
                <a:path w="6080" h="6081" extrusionOk="0">
                  <a:moveTo>
                    <a:pt x="6080" y="1"/>
                  </a:moveTo>
                  <a:cubicBezTo>
                    <a:pt x="2715" y="1"/>
                    <a:pt x="1" y="2715"/>
                    <a:pt x="1" y="6080"/>
                  </a:cubicBezTo>
                  <a:lnTo>
                    <a:pt x="6080" y="6080"/>
                  </a:lnTo>
                  <a:lnTo>
                    <a:pt x="6080" y="1"/>
                  </a:lnTo>
                  <a:close/>
                </a:path>
              </a:pathLst>
            </a:custGeom>
            <a:solidFill>
              <a:srgbClr val="1FB7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643"/>
            </a:p>
          </p:txBody>
        </p:sp>
        <p:sp>
          <p:nvSpPr>
            <p:cNvPr id="1184" name="Google Shape;1184;p60"/>
            <p:cNvSpPr/>
            <p:nvPr/>
          </p:nvSpPr>
          <p:spPr>
            <a:xfrm>
              <a:off x="3679125" y="2783800"/>
              <a:ext cx="273375" cy="273775"/>
            </a:xfrm>
            <a:custGeom>
              <a:avLst/>
              <a:gdLst/>
              <a:ahLst/>
              <a:cxnLst/>
              <a:rect l="l" t="t" r="r" b="b"/>
              <a:pathLst>
                <a:path w="10935" h="10951" extrusionOk="0">
                  <a:moveTo>
                    <a:pt x="1" y="1"/>
                  </a:moveTo>
                  <a:lnTo>
                    <a:pt x="1" y="4871"/>
                  </a:lnTo>
                  <a:cubicBezTo>
                    <a:pt x="3351" y="4871"/>
                    <a:pt x="6080" y="7585"/>
                    <a:pt x="6080" y="10950"/>
                  </a:cubicBezTo>
                  <a:lnTo>
                    <a:pt x="10934" y="10950"/>
                  </a:lnTo>
                  <a:cubicBezTo>
                    <a:pt x="10934" y="4902"/>
                    <a:pt x="6034" y="1"/>
                    <a:pt x="1" y="1"/>
                  </a:cubicBezTo>
                  <a:close/>
                </a:path>
              </a:pathLst>
            </a:custGeom>
            <a:solidFill>
              <a:srgbClr val="CD37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643"/>
            </a:p>
          </p:txBody>
        </p:sp>
        <p:sp>
          <p:nvSpPr>
            <p:cNvPr id="1185" name="Google Shape;1185;p60"/>
            <p:cNvSpPr/>
            <p:nvPr/>
          </p:nvSpPr>
          <p:spPr>
            <a:xfrm>
              <a:off x="3405400" y="3057550"/>
              <a:ext cx="273750" cy="273350"/>
            </a:xfrm>
            <a:custGeom>
              <a:avLst/>
              <a:gdLst/>
              <a:ahLst/>
              <a:cxnLst/>
              <a:rect l="l" t="t" r="r" b="b"/>
              <a:pathLst>
                <a:path w="10950" h="10934" extrusionOk="0">
                  <a:moveTo>
                    <a:pt x="1" y="0"/>
                  </a:moveTo>
                  <a:cubicBezTo>
                    <a:pt x="1" y="6033"/>
                    <a:pt x="4901" y="10934"/>
                    <a:pt x="10950" y="10934"/>
                  </a:cubicBezTo>
                  <a:lnTo>
                    <a:pt x="10950" y="6079"/>
                  </a:lnTo>
                  <a:cubicBezTo>
                    <a:pt x="7584" y="6079"/>
                    <a:pt x="4870" y="3350"/>
                    <a:pt x="4870" y="0"/>
                  </a:cubicBezTo>
                  <a:close/>
                </a:path>
              </a:pathLst>
            </a:custGeom>
            <a:solidFill>
              <a:srgbClr val="31A6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643"/>
            </a:p>
          </p:txBody>
        </p:sp>
        <p:sp>
          <p:nvSpPr>
            <p:cNvPr id="1186" name="Google Shape;1186;p60"/>
            <p:cNvSpPr/>
            <p:nvPr/>
          </p:nvSpPr>
          <p:spPr>
            <a:xfrm>
              <a:off x="3679125" y="3057550"/>
              <a:ext cx="152025" cy="152000"/>
            </a:xfrm>
            <a:custGeom>
              <a:avLst/>
              <a:gdLst/>
              <a:ahLst/>
              <a:cxnLst/>
              <a:rect l="l" t="t" r="r" b="b"/>
              <a:pathLst>
                <a:path w="6081" h="6080" extrusionOk="0">
                  <a:moveTo>
                    <a:pt x="1" y="0"/>
                  </a:moveTo>
                  <a:lnTo>
                    <a:pt x="1" y="6079"/>
                  </a:lnTo>
                  <a:cubicBezTo>
                    <a:pt x="3351" y="6079"/>
                    <a:pt x="6080" y="3350"/>
                    <a:pt x="6080" y="0"/>
                  </a:cubicBezTo>
                  <a:close/>
                </a:path>
              </a:pathLst>
            </a:custGeom>
            <a:solidFill>
              <a:srgbClr val="31A6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643"/>
            </a:p>
          </p:txBody>
        </p:sp>
        <p:sp>
          <p:nvSpPr>
            <p:cNvPr id="1187" name="Google Shape;1187;p60"/>
            <p:cNvSpPr/>
            <p:nvPr/>
          </p:nvSpPr>
          <p:spPr>
            <a:xfrm>
              <a:off x="3527150" y="2905550"/>
              <a:ext cx="152000" cy="152025"/>
            </a:xfrm>
            <a:custGeom>
              <a:avLst/>
              <a:gdLst/>
              <a:ahLst/>
              <a:cxnLst/>
              <a:rect l="l" t="t" r="r" b="b"/>
              <a:pathLst>
                <a:path w="6080" h="6081" extrusionOk="0">
                  <a:moveTo>
                    <a:pt x="6080" y="1"/>
                  </a:moveTo>
                  <a:cubicBezTo>
                    <a:pt x="2714" y="1"/>
                    <a:pt x="0" y="2715"/>
                    <a:pt x="0" y="6080"/>
                  </a:cubicBezTo>
                  <a:lnTo>
                    <a:pt x="6080" y="6080"/>
                  </a:lnTo>
                  <a:lnTo>
                    <a:pt x="6080" y="1"/>
                  </a:lnTo>
                  <a:close/>
                </a:path>
              </a:pathLst>
            </a:custGeom>
            <a:solidFill>
              <a:srgbClr val="1FB7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643"/>
            </a:p>
          </p:txBody>
        </p:sp>
        <p:sp>
          <p:nvSpPr>
            <p:cNvPr id="1188" name="Google Shape;1188;p60"/>
            <p:cNvSpPr/>
            <p:nvPr/>
          </p:nvSpPr>
          <p:spPr>
            <a:xfrm>
              <a:off x="3679125" y="2361575"/>
              <a:ext cx="273375" cy="273750"/>
            </a:xfrm>
            <a:custGeom>
              <a:avLst/>
              <a:gdLst/>
              <a:ahLst/>
              <a:cxnLst/>
              <a:rect l="l" t="t" r="r" b="b"/>
              <a:pathLst>
                <a:path w="10935" h="10950" extrusionOk="0">
                  <a:moveTo>
                    <a:pt x="1" y="1"/>
                  </a:moveTo>
                  <a:lnTo>
                    <a:pt x="1" y="4871"/>
                  </a:lnTo>
                  <a:cubicBezTo>
                    <a:pt x="3351" y="4871"/>
                    <a:pt x="6080" y="7585"/>
                    <a:pt x="6080" y="10950"/>
                  </a:cubicBezTo>
                  <a:lnTo>
                    <a:pt x="10934" y="10950"/>
                  </a:lnTo>
                  <a:cubicBezTo>
                    <a:pt x="10934" y="4902"/>
                    <a:pt x="6034" y="1"/>
                    <a:pt x="1" y="1"/>
                  </a:cubicBezTo>
                  <a:close/>
                </a:path>
              </a:pathLst>
            </a:custGeom>
            <a:solidFill>
              <a:srgbClr val="CD37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643"/>
            </a:p>
          </p:txBody>
        </p:sp>
        <p:sp>
          <p:nvSpPr>
            <p:cNvPr id="1189" name="Google Shape;1189;p60"/>
            <p:cNvSpPr/>
            <p:nvPr/>
          </p:nvSpPr>
          <p:spPr>
            <a:xfrm>
              <a:off x="3405400" y="2635300"/>
              <a:ext cx="273750" cy="273375"/>
            </a:xfrm>
            <a:custGeom>
              <a:avLst/>
              <a:gdLst/>
              <a:ahLst/>
              <a:cxnLst/>
              <a:rect l="l" t="t" r="r" b="b"/>
              <a:pathLst>
                <a:path w="10950" h="10935" extrusionOk="0">
                  <a:moveTo>
                    <a:pt x="1" y="1"/>
                  </a:moveTo>
                  <a:cubicBezTo>
                    <a:pt x="1" y="6034"/>
                    <a:pt x="4901" y="10935"/>
                    <a:pt x="10950" y="10935"/>
                  </a:cubicBezTo>
                  <a:lnTo>
                    <a:pt x="10950" y="6080"/>
                  </a:lnTo>
                  <a:cubicBezTo>
                    <a:pt x="7584" y="6080"/>
                    <a:pt x="4870" y="3351"/>
                    <a:pt x="4870" y="1"/>
                  </a:cubicBezTo>
                  <a:close/>
                </a:path>
              </a:pathLst>
            </a:custGeom>
            <a:solidFill>
              <a:srgbClr val="0374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643"/>
            </a:p>
          </p:txBody>
        </p:sp>
        <p:sp>
          <p:nvSpPr>
            <p:cNvPr id="1190" name="Google Shape;1190;p60"/>
            <p:cNvSpPr/>
            <p:nvPr/>
          </p:nvSpPr>
          <p:spPr>
            <a:xfrm>
              <a:off x="3679125" y="2635300"/>
              <a:ext cx="152025" cy="152025"/>
            </a:xfrm>
            <a:custGeom>
              <a:avLst/>
              <a:gdLst/>
              <a:ahLst/>
              <a:cxnLst/>
              <a:rect l="l" t="t" r="r" b="b"/>
              <a:pathLst>
                <a:path w="6081" h="6081" extrusionOk="0">
                  <a:moveTo>
                    <a:pt x="1" y="1"/>
                  </a:moveTo>
                  <a:lnTo>
                    <a:pt x="1" y="6080"/>
                  </a:lnTo>
                  <a:cubicBezTo>
                    <a:pt x="3351" y="6080"/>
                    <a:pt x="6080" y="3351"/>
                    <a:pt x="6080" y="1"/>
                  </a:cubicBezTo>
                  <a:close/>
                </a:path>
              </a:pathLst>
            </a:custGeom>
            <a:solidFill>
              <a:srgbClr val="31A6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643"/>
            </a:p>
          </p:txBody>
        </p:sp>
        <p:sp>
          <p:nvSpPr>
            <p:cNvPr id="1191" name="Google Shape;1191;p60"/>
            <p:cNvSpPr/>
            <p:nvPr/>
          </p:nvSpPr>
          <p:spPr>
            <a:xfrm>
              <a:off x="3527150" y="2483325"/>
              <a:ext cx="152000" cy="152000"/>
            </a:xfrm>
            <a:custGeom>
              <a:avLst/>
              <a:gdLst/>
              <a:ahLst/>
              <a:cxnLst/>
              <a:rect l="l" t="t" r="r" b="b"/>
              <a:pathLst>
                <a:path w="6080" h="6080" extrusionOk="0">
                  <a:moveTo>
                    <a:pt x="6080" y="1"/>
                  </a:moveTo>
                  <a:cubicBezTo>
                    <a:pt x="2714" y="1"/>
                    <a:pt x="0" y="2715"/>
                    <a:pt x="0" y="6080"/>
                  </a:cubicBezTo>
                  <a:lnTo>
                    <a:pt x="6080" y="6080"/>
                  </a:lnTo>
                  <a:lnTo>
                    <a:pt x="6080" y="1"/>
                  </a:lnTo>
                  <a:close/>
                </a:path>
              </a:pathLst>
            </a:custGeom>
            <a:solidFill>
              <a:srgbClr val="1FB7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643"/>
            </a:p>
          </p:txBody>
        </p:sp>
        <p:sp>
          <p:nvSpPr>
            <p:cNvPr id="1192" name="Google Shape;1192;p60"/>
            <p:cNvSpPr/>
            <p:nvPr/>
          </p:nvSpPr>
          <p:spPr>
            <a:xfrm>
              <a:off x="3405400" y="2360025"/>
              <a:ext cx="273750" cy="273375"/>
            </a:xfrm>
            <a:custGeom>
              <a:avLst/>
              <a:gdLst/>
              <a:ahLst/>
              <a:cxnLst/>
              <a:rect l="l" t="t" r="r" b="b"/>
              <a:pathLst>
                <a:path w="10950" h="10935" extrusionOk="0">
                  <a:moveTo>
                    <a:pt x="10950" y="1"/>
                  </a:moveTo>
                  <a:cubicBezTo>
                    <a:pt x="4901" y="1"/>
                    <a:pt x="1" y="4886"/>
                    <a:pt x="1" y="10934"/>
                  </a:cubicBezTo>
                  <a:lnTo>
                    <a:pt x="4870" y="10934"/>
                  </a:lnTo>
                  <a:cubicBezTo>
                    <a:pt x="4870" y="7585"/>
                    <a:pt x="7584" y="4855"/>
                    <a:pt x="10950" y="4855"/>
                  </a:cubicBezTo>
                  <a:lnTo>
                    <a:pt x="10950" y="1"/>
                  </a:lnTo>
                  <a:close/>
                </a:path>
              </a:pathLst>
            </a:custGeom>
            <a:solidFill>
              <a:srgbClr val="31A6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643"/>
            </a:p>
          </p:txBody>
        </p:sp>
      </p:grpSp>
      <p:grpSp>
        <p:nvGrpSpPr>
          <p:cNvPr id="1193" name="Google Shape;1193;p60"/>
          <p:cNvGrpSpPr/>
          <p:nvPr/>
        </p:nvGrpSpPr>
        <p:grpSpPr>
          <a:xfrm rot="-5400000">
            <a:off x="-6607" y="3918988"/>
            <a:ext cx="1217406" cy="1224257"/>
            <a:chOff x="4242500" y="2359650"/>
            <a:chExt cx="963900" cy="969325"/>
          </a:xfrm>
        </p:grpSpPr>
        <p:sp>
          <p:nvSpPr>
            <p:cNvPr id="1194" name="Google Shape;1194;p60"/>
            <p:cNvSpPr/>
            <p:nvPr/>
          </p:nvSpPr>
          <p:spPr>
            <a:xfrm>
              <a:off x="4663175" y="2785750"/>
              <a:ext cx="271425" cy="271425"/>
            </a:xfrm>
            <a:custGeom>
              <a:avLst/>
              <a:gdLst/>
              <a:ahLst/>
              <a:cxnLst/>
              <a:rect l="l" t="t" r="r" b="b"/>
              <a:pathLst>
                <a:path w="10857" h="10857" extrusionOk="0">
                  <a:moveTo>
                    <a:pt x="10856" y="0"/>
                  </a:moveTo>
                  <a:cubicBezTo>
                    <a:pt x="4870" y="0"/>
                    <a:pt x="0" y="4870"/>
                    <a:pt x="0" y="10857"/>
                  </a:cubicBezTo>
                  <a:lnTo>
                    <a:pt x="4839" y="10857"/>
                  </a:lnTo>
                  <a:cubicBezTo>
                    <a:pt x="4839" y="7538"/>
                    <a:pt x="7537" y="4839"/>
                    <a:pt x="10856" y="4839"/>
                  </a:cubicBezTo>
                  <a:lnTo>
                    <a:pt x="10856" y="0"/>
                  </a:lnTo>
                  <a:close/>
                </a:path>
              </a:pathLst>
            </a:custGeom>
            <a:solidFill>
              <a:srgbClr val="CD37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643"/>
            </a:p>
          </p:txBody>
        </p:sp>
        <p:sp>
          <p:nvSpPr>
            <p:cNvPr id="1195" name="Google Shape;1195;p60"/>
            <p:cNvSpPr/>
            <p:nvPr/>
          </p:nvSpPr>
          <p:spPr>
            <a:xfrm>
              <a:off x="4934575" y="3057150"/>
              <a:ext cx="271825" cy="271825"/>
            </a:xfrm>
            <a:custGeom>
              <a:avLst/>
              <a:gdLst/>
              <a:ahLst/>
              <a:cxnLst/>
              <a:rect l="l" t="t" r="r" b="b"/>
              <a:pathLst>
                <a:path w="10873" h="10873" extrusionOk="0">
                  <a:moveTo>
                    <a:pt x="6033" y="1"/>
                  </a:moveTo>
                  <a:cubicBezTo>
                    <a:pt x="6033" y="3335"/>
                    <a:pt x="3335" y="6033"/>
                    <a:pt x="0" y="6033"/>
                  </a:cubicBezTo>
                  <a:lnTo>
                    <a:pt x="0" y="10872"/>
                  </a:lnTo>
                  <a:cubicBezTo>
                    <a:pt x="6002" y="10872"/>
                    <a:pt x="10872" y="6002"/>
                    <a:pt x="10872" y="1"/>
                  </a:cubicBezTo>
                  <a:close/>
                </a:path>
              </a:pathLst>
            </a:custGeom>
            <a:solidFill>
              <a:srgbClr val="F2B8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643"/>
            </a:p>
          </p:txBody>
        </p:sp>
        <p:sp>
          <p:nvSpPr>
            <p:cNvPr id="1196" name="Google Shape;1196;p60"/>
            <p:cNvSpPr/>
            <p:nvPr/>
          </p:nvSpPr>
          <p:spPr>
            <a:xfrm>
              <a:off x="4934575" y="2906725"/>
              <a:ext cx="150850" cy="150450"/>
            </a:xfrm>
            <a:custGeom>
              <a:avLst/>
              <a:gdLst/>
              <a:ahLst/>
              <a:cxnLst/>
              <a:rect l="l" t="t" r="r" b="b"/>
              <a:pathLst>
                <a:path w="6034" h="6018" extrusionOk="0">
                  <a:moveTo>
                    <a:pt x="0" y="0"/>
                  </a:moveTo>
                  <a:lnTo>
                    <a:pt x="0" y="6018"/>
                  </a:lnTo>
                  <a:lnTo>
                    <a:pt x="6033" y="6018"/>
                  </a:lnTo>
                  <a:cubicBezTo>
                    <a:pt x="6033" y="2699"/>
                    <a:pt x="3335" y="0"/>
                    <a:pt x="0" y="0"/>
                  </a:cubicBezTo>
                  <a:close/>
                </a:path>
              </a:pathLst>
            </a:custGeom>
            <a:solidFill>
              <a:srgbClr val="31A6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643"/>
            </a:p>
          </p:txBody>
        </p:sp>
        <p:sp>
          <p:nvSpPr>
            <p:cNvPr id="1197" name="Google Shape;1197;p60"/>
            <p:cNvSpPr/>
            <p:nvPr/>
          </p:nvSpPr>
          <p:spPr>
            <a:xfrm>
              <a:off x="4784125" y="3057150"/>
              <a:ext cx="150475" cy="150850"/>
            </a:xfrm>
            <a:custGeom>
              <a:avLst/>
              <a:gdLst/>
              <a:ahLst/>
              <a:cxnLst/>
              <a:rect l="l" t="t" r="r" b="b"/>
              <a:pathLst>
                <a:path w="6019" h="6034" extrusionOk="0">
                  <a:moveTo>
                    <a:pt x="1" y="1"/>
                  </a:moveTo>
                  <a:cubicBezTo>
                    <a:pt x="1" y="3335"/>
                    <a:pt x="2699" y="6033"/>
                    <a:pt x="6018" y="6033"/>
                  </a:cubicBezTo>
                  <a:lnTo>
                    <a:pt x="6018" y="1"/>
                  </a:lnTo>
                  <a:close/>
                </a:path>
              </a:pathLst>
            </a:custGeom>
            <a:solidFill>
              <a:srgbClr val="1FB7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643"/>
            </a:p>
          </p:txBody>
        </p:sp>
        <p:sp>
          <p:nvSpPr>
            <p:cNvPr id="1198" name="Google Shape;1198;p60"/>
            <p:cNvSpPr/>
            <p:nvPr/>
          </p:nvSpPr>
          <p:spPr>
            <a:xfrm>
              <a:off x="4663175" y="2359650"/>
              <a:ext cx="271425" cy="271425"/>
            </a:xfrm>
            <a:custGeom>
              <a:avLst/>
              <a:gdLst/>
              <a:ahLst/>
              <a:cxnLst/>
              <a:rect l="l" t="t" r="r" b="b"/>
              <a:pathLst>
                <a:path w="10857" h="10857" extrusionOk="0">
                  <a:moveTo>
                    <a:pt x="10856" y="0"/>
                  </a:moveTo>
                  <a:cubicBezTo>
                    <a:pt x="4870" y="0"/>
                    <a:pt x="0" y="4855"/>
                    <a:pt x="0" y="10856"/>
                  </a:cubicBezTo>
                  <a:lnTo>
                    <a:pt x="4839" y="10856"/>
                  </a:lnTo>
                  <a:cubicBezTo>
                    <a:pt x="4839" y="7522"/>
                    <a:pt x="7537" y="4823"/>
                    <a:pt x="10856" y="4823"/>
                  </a:cubicBezTo>
                  <a:lnTo>
                    <a:pt x="10856" y="0"/>
                  </a:lnTo>
                  <a:close/>
                </a:path>
              </a:pathLst>
            </a:custGeom>
            <a:solidFill>
              <a:srgbClr val="F2B8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643"/>
            </a:p>
          </p:txBody>
        </p:sp>
        <p:sp>
          <p:nvSpPr>
            <p:cNvPr id="1199" name="Google Shape;1199;p60"/>
            <p:cNvSpPr/>
            <p:nvPr/>
          </p:nvSpPr>
          <p:spPr>
            <a:xfrm>
              <a:off x="4934575" y="2631050"/>
              <a:ext cx="271825" cy="271425"/>
            </a:xfrm>
            <a:custGeom>
              <a:avLst/>
              <a:gdLst/>
              <a:ahLst/>
              <a:cxnLst/>
              <a:rect l="l" t="t" r="r" b="b"/>
              <a:pathLst>
                <a:path w="10873" h="10857" extrusionOk="0">
                  <a:moveTo>
                    <a:pt x="6033" y="0"/>
                  </a:moveTo>
                  <a:cubicBezTo>
                    <a:pt x="6033" y="3335"/>
                    <a:pt x="3335" y="6033"/>
                    <a:pt x="0" y="6033"/>
                  </a:cubicBezTo>
                  <a:lnTo>
                    <a:pt x="0" y="10857"/>
                  </a:lnTo>
                  <a:cubicBezTo>
                    <a:pt x="6002" y="10857"/>
                    <a:pt x="10872" y="6002"/>
                    <a:pt x="10872" y="0"/>
                  </a:cubicBezTo>
                  <a:close/>
                </a:path>
              </a:pathLst>
            </a:custGeom>
            <a:solidFill>
              <a:srgbClr val="31A6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643"/>
            </a:p>
          </p:txBody>
        </p:sp>
        <p:sp>
          <p:nvSpPr>
            <p:cNvPr id="1200" name="Google Shape;1200;p60"/>
            <p:cNvSpPr/>
            <p:nvPr/>
          </p:nvSpPr>
          <p:spPr>
            <a:xfrm>
              <a:off x="4934575" y="2480225"/>
              <a:ext cx="150850" cy="150850"/>
            </a:xfrm>
            <a:custGeom>
              <a:avLst/>
              <a:gdLst/>
              <a:ahLst/>
              <a:cxnLst/>
              <a:rect l="l" t="t" r="r" b="b"/>
              <a:pathLst>
                <a:path w="6034" h="6034" extrusionOk="0">
                  <a:moveTo>
                    <a:pt x="0" y="0"/>
                  </a:moveTo>
                  <a:lnTo>
                    <a:pt x="0" y="6033"/>
                  </a:lnTo>
                  <a:lnTo>
                    <a:pt x="6033" y="6033"/>
                  </a:lnTo>
                  <a:cubicBezTo>
                    <a:pt x="6033" y="2699"/>
                    <a:pt x="3335" y="0"/>
                    <a:pt x="0" y="0"/>
                  </a:cubicBezTo>
                  <a:close/>
                </a:path>
              </a:pathLst>
            </a:custGeom>
            <a:solidFill>
              <a:srgbClr val="31A6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643"/>
            </a:p>
          </p:txBody>
        </p:sp>
        <p:sp>
          <p:nvSpPr>
            <p:cNvPr id="1201" name="Google Shape;1201;p60"/>
            <p:cNvSpPr/>
            <p:nvPr/>
          </p:nvSpPr>
          <p:spPr>
            <a:xfrm>
              <a:off x="4784125" y="2631050"/>
              <a:ext cx="150475" cy="150850"/>
            </a:xfrm>
            <a:custGeom>
              <a:avLst/>
              <a:gdLst/>
              <a:ahLst/>
              <a:cxnLst/>
              <a:rect l="l" t="t" r="r" b="b"/>
              <a:pathLst>
                <a:path w="6019" h="6034" extrusionOk="0">
                  <a:moveTo>
                    <a:pt x="1" y="0"/>
                  </a:moveTo>
                  <a:cubicBezTo>
                    <a:pt x="1" y="3335"/>
                    <a:pt x="2699" y="6033"/>
                    <a:pt x="6018" y="6033"/>
                  </a:cubicBezTo>
                  <a:lnTo>
                    <a:pt x="6018" y="0"/>
                  </a:lnTo>
                  <a:close/>
                </a:path>
              </a:pathLst>
            </a:custGeom>
            <a:solidFill>
              <a:srgbClr val="1FB7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643"/>
            </a:p>
          </p:txBody>
        </p:sp>
        <p:sp>
          <p:nvSpPr>
            <p:cNvPr id="1202" name="Google Shape;1202;p60"/>
            <p:cNvSpPr/>
            <p:nvPr/>
          </p:nvSpPr>
          <p:spPr>
            <a:xfrm>
              <a:off x="4244425" y="2359650"/>
              <a:ext cx="271425" cy="271425"/>
            </a:xfrm>
            <a:custGeom>
              <a:avLst/>
              <a:gdLst/>
              <a:ahLst/>
              <a:cxnLst/>
              <a:rect l="l" t="t" r="r" b="b"/>
              <a:pathLst>
                <a:path w="10857" h="10857" extrusionOk="0">
                  <a:moveTo>
                    <a:pt x="10857" y="0"/>
                  </a:moveTo>
                  <a:cubicBezTo>
                    <a:pt x="4855" y="0"/>
                    <a:pt x="1" y="4855"/>
                    <a:pt x="1" y="10856"/>
                  </a:cubicBezTo>
                  <a:lnTo>
                    <a:pt x="4824" y="10856"/>
                  </a:lnTo>
                  <a:cubicBezTo>
                    <a:pt x="4824" y="7522"/>
                    <a:pt x="7522" y="4823"/>
                    <a:pt x="10857" y="4823"/>
                  </a:cubicBezTo>
                  <a:lnTo>
                    <a:pt x="10857" y="0"/>
                  </a:lnTo>
                  <a:close/>
                </a:path>
              </a:pathLst>
            </a:custGeom>
            <a:solidFill>
              <a:srgbClr val="47B9B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643"/>
            </a:p>
          </p:txBody>
        </p:sp>
        <p:sp>
          <p:nvSpPr>
            <p:cNvPr id="1203" name="Google Shape;1203;p60"/>
            <p:cNvSpPr/>
            <p:nvPr/>
          </p:nvSpPr>
          <p:spPr>
            <a:xfrm>
              <a:off x="4515825" y="2631050"/>
              <a:ext cx="271425" cy="271425"/>
            </a:xfrm>
            <a:custGeom>
              <a:avLst/>
              <a:gdLst/>
              <a:ahLst/>
              <a:cxnLst/>
              <a:rect l="l" t="t" r="r" b="b"/>
              <a:pathLst>
                <a:path w="10857" h="10857" extrusionOk="0">
                  <a:moveTo>
                    <a:pt x="6034" y="0"/>
                  </a:moveTo>
                  <a:cubicBezTo>
                    <a:pt x="6034" y="3335"/>
                    <a:pt x="3320" y="6033"/>
                    <a:pt x="1" y="6033"/>
                  </a:cubicBezTo>
                  <a:lnTo>
                    <a:pt x="1" y="10857"/>
                  </a:lnTo>
                  <a:cubicBezTo>
                    <a:pt x="5987" y="10857"/>
                    <a:pt x="10857" y="6002"/>
                    <a:pt x="10857" y="0"/>
                  </a:cubicBezTo>
                  <a:close/>
                </a:path>
              </a:pathLst>
            </a:custGeom>
            <a:solidFill>
              <a:srgbClr val="0374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643"/>
            </a:p>
          </p:txBody>
        </p:sp>
        <p:sp>
          <p:nvSpPr>
            <p:cNvPr id="1204" name="Google Shape;1204;p60"/>
            <p:cNvSpPr/>
            <p:nvPr/>
          </p:nvSpPr>
          <p:spPr>
            <a:xfrm>
              <a:off x="4515825" y="2480225"/>
              <a:ext cx="150850" cy="150850"/>
            </a:xfrm>
            <a:custGeom>
              <a:avLst/>
              <a:gdLst/>
              <a:ahLst/>
              <a:cxnLst/>
              <a:rect l="l" t="t" r="r" b="b"/>
              <a:pathLst>
                <a:path w="6034" h="6034" extrusionOk="0">
                  <a:moveTo>
                    <a:pt x="1" y="0"/>
                  </a:moveTo>
                  <a:lnTo>
                    <a:pt x="1" y="6033"/>
                  </a:lnTo>
                  <a:lnTo>
                    <a:pt x="6034" y="6033"/>
                  </a:lnTo>
                  <a:cubicBezTo>
                    <a:pt x="6034" y="2699"/>
                    <a:pt x="3320" y="0"/>
                    <a:pt x="1" y="0"/>
                  </a:cubicBezTo>
                  <a:close/>
                </a:path>
              </a:pathLst>
            </a:custGeom>
            <a:solidFill>
              <a:srgbClr val="31A6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643"/>
            </a:p>
          </p:txBody>
        </p:sp>
        <p:sp>
          <p:nvSpPr>
            <p:cNvPr id="1205" name="Google Shape;1205;p60"/>
            <p:cNvSpPr/>
            <p:nvPr/>
          </p:nvSpPr>
          <p:spPr>
            <a:xfrm>
              <a:off x="4365000" y="2631050"/>
              <a:ext cx="150850" cy="150850"/>
            </a:xfrm>
            <a:custGeom>
              <a:avLst/>
              <a:gdLst/>
              <a:ahLst/>
              <a:cxnLst/>
              <a:rect l="l" t="t" r="r" b="b"/>
              <a:pathLst>
                <a:path w="6034" h="6034" extrusionOk="0">
                  <a:moveTo>
                    <a:pt x="1" y="0"/>
                  </a:moveTo>
                  <a:cubicBezTo>
                    <a:pt x="1" y="3335"/>
                    <a:pt x="2699" y="6033"/>
                    <a:pt x="6034" y="6033"/>
                  </a:cubicBezTo>
                  <a:lnTo>
                    <a:pt x="6034" y="0"/>
                  </a:lnTo>
                  <a:close/>
                </a:path>
              </a:pathLst>
            </a:custGeom>
            <a:solidFill>
              <a:srgbClr val="1FB7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643"/>
            </a:p>
          </p:txBody>
        </p:sp>
        <p:sp>
          <p:nvSpPr>
            <p:cNvPr id="1206" name="Google Shape;1206;p60"/>
            <p:cNvSpPr/>
            <p:nvPr/>
          </p:nvSpPr>
          <p:spPr>
            <a:xfrm>
              <a:off x="4242500" y="2631050"/>
              <a:ext cx="271425" cy="271425"/>
            </a:xfrm>
            <a:custGeom>
              <a:avLst/>
              <a:gdLst/>
              <a:ahLst/>
              <a:cxnLst/>
              <a:rect l="l" t="t" r="r" b="b"/>
              <a:pathLst>
                <a:path w="10857" h="10857" extrusionOk="0">
                  <a:moveTo>
                    <a:pt x="0" y="0"/>
                  </a:moveTo>
                  <a:cubicBezTo>
                    <a:pt x="0" y="6002"/>
                    <a:pt x="4854" y="10857"/>
                    <a:pt x="10856" y="10857"/>
                  </a:cubicBezTo>
                  <a:lnTo>
                    <a:pt x="10856" y="6033"/>
                  </a:lnTo>
                  <a:cubicBezTo>
                    <a:pt x="7522" y="6033"/>
                    <a:pt x="4823" y="3335"/>
                    <a:pt x="4823" y="0"/>
                  </a:cubicBezTo>
                  <a:close/>
                </a:path>
              </a:pathLst>
            </a:custGeom>
            <a:solidFill>
              <a:srgbClr val="31A6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643"/>
            </a:p>
          </p:txBody>
        </p:sp>
      </p:grpSp>
      <p:grpSp>
        <p:nvGrpSpPr>
          <p:cNvPr id="1207" name="Google Shape;1207;p60"/>
          <p:cNvGrpSpPr/>
          <p:nvPr/>
        </p:nvGrpSpPr>
        <p:grpSpPr>
          <a:xfrm rot="5400000">
            <a:off x="-6450" y="2689344"/>
            <a:ext cx="1233572" cy="1226215"/>
            <a:chOff x="2975800" y="3717050"/>
            <a:chExt cx="976700" cy="970875"/>
          </a:xfrm>
        </p:grpSpPr>
        <p:sp>
          <p:nvSpPr>
            <p:cNvPr id="1208" name="Google Shape;1208;p60"/>
            <p:cNvSpPr/>
            <p:nvPr/>
          </p:nvSpPr>
          <p:spPr>
            <a:xfrm>
              <a:off x="3249550" y="4140825"/>
              <a:ext cx="273350" cy="273750"/>
            </a:xfrm>
            <a:custGeom>
              <a:avLst/>
              <a:gdLst/>
              <a:ahLst/>
              <a:cxnLst/>
              <a:rect l="l" t="t" r="r" b="b"/>
              <a:pathLst>
                <a:path w="10934" h="10950" extrusionOk="0">
                  <a:moveTo>
                    <a:pt x="0" y="0"/>
                  </a:moveTo>
                  <a:lnTo>
                    <a:pt x="0" y="4870"/>
                  </a:lnTo>
                  <a:cubicBezTo>
                    <a:pt x="3350" y="4870"/>
                    <a:pt x="6079" y="7584"/>
                    <a:pt x="6079" y="10950"/>
                  </a:cubicBezTo>
                  <a:lnTo>
                    <a:pt x="10934" y="10950"/>
                  </a:lnTo>
                  <a:cubicBezTo>
                    <a:pt x="10934" y="4901"/>
                    <a:pt x="6033" y="0"/>
                    <a:pt x="0" y="0"/>
                  </a:cubicBezTo>
                  <a:close/>
                </a:path>
              </a:pathLst>
            </a:custGeom>
            <a:solidFill>
              <a:srgbClr val="31A6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643"/>
            </a:p>
          </p:txBody>
        </p:sp>
        <p:sp>
          <p:nvSpPr>
            <p:cNvPr id="1209" name="Google Shape;1209;p60"/>
            <p:cNvSpPr/>
            <p:nvPr/>
          </p:nvSpPr>
          <p:spPr>
            <a:xfrm>
              <a:off x="2975800" y="4414550"/>
              <a:ext cx="273750" cy="273375"/>
            </a:xfrm>
            <a:custGeom>
              <a:avLst/>
              <a:gdLst/>
              <a:ahLst/>
              <a:cxnLst/>
              <a:rect l="l" t="t" r="r" b="b"/>
              <a:pathLst>
                <a:path w="10950" h="10935" extrusionOk="0">
                  <a:moveTo>
                    <a:pt x="1" y="1"/>
                  </a:moveTo>
                  <a:cubicBezTo>
                    <a:pt x="1" y="6034"/>
                    <a:pt x="4902" y="10934"/>
                    <a:pt x="10950" y="10934"/>
                  </a:cubicBezTo>
                  <a:lnTo>
                    <a:pt x="10950" y="6080"/>
                  </a:lnTo>
                  <a:cubicBezTo>
                    <a:pt x="7585" y="6080"/>
                    <a:pt x="4871" y="3351"/>
                    <a:pt x="4871" y="1"/>
                  </a:cubicBezTo>
                  <a:close/>
                </a:path>
              </a:pathLst>
            </a:custGeom>
            <a:solidFill>
              <a:srgbClr val="1FB7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643"/>
            </a:p>
          </p:txBody>
        </p:sp>
        <p:sp>
          <p:nvSpPr>
            <p:cNvPr id="1210" name="Google Shape;1210;p60"/>
            <p:cNvSpPr/>
            <p:nvPr/>
          </p:nvSpPr>
          <p:spPr>
            <a:xfrm>
              <a:off x="3249550" y="4414550"/>
              <a:ext cx="152000" cy="152025"/>
            </a:xfrm>
            <a:custGeom>
              <a:avLst/>
              <a:gdLst/>
              <a:ahLst/>
              <a:cxnLst/>
              <a:rect l="l" t="t" r="r" b="b"/>
              <a:pathLst>
                <a:path w="6080" h="6081" extrusionOk="0">
                  <a:moveTo>
                    <a:pt x="0" y="1"/>
                  </a:moveTo>
                  <a:lnTo>
                    <a:pt x="0" y="6080"/>
                  </a:lnTo>
                  <a:cubicBezTo>
                    <a:pt x="3350" y="6080"/>
                    <a:pt x="6079" y="3351"/>
                    <a:pt x="6079" y="1"/>
                  </a:cubicBezTo>
                  <a:close/>
                </a:path>
              </a:pathLst>
            </a:custGeom>
            <a:solidFill>
              <a:srgbClr val="F2B8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643"/>
            </a:p>
          </p:txBody>
        </p:sp>
        <p:sp>
          <p:nvSpPr>
            <p:cNvPr id="1211" name="Google Shape;1211;p60"/>
            <p:cNvSpPr/>
            <p:nvPr/>
          </p:nvSpPr>
          <p:spPr>
            <a:xfrm>
              <a:off x="3097550" y="4262575"/>
              <a:ext cx="152000" cy="152000"/>
            </a:xfrm>
            <a:custGeom>
              <a:avLst/>
              <a:gdLst/>
              <a:ahLst/>
              <a:cxnLst/>
              <a:rect l="l" t="t" r="r" b="b"/>
              <a:pathLst>
                <a:path w="6080" h="6080" extrusionOk="0">
                  <a:moveTo>
                    <a:pt x="6080" y="0"/>
                  </a:moveTo>
                  <a:cubicBezTo>
                    <a:pt x="2715" y="0"/>
                    <a:pt x="1" y="2714"/>
                    <a:pt x="1" y="6080"/>
                  </a:cubicBezTo>
                  <a:lnTo>
                    <a:pt x="6080" y="6080"/>
                  </a:lnTo>
                  <a:lnTo>
                    <a:pt x="6080" y="0"/>
                  </a:lnTo>
                  <a:close/>
                </a:path>
              </a:pathLst>
            </a:custGeom>
            <a:solidFill>
              <a:srgbClr val="CD37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643"/>
            </a:p>
          </p:txBody>
        </p:sp>
        <p:sp>
          <p:nvSpPr>
            <p:cNvPr id="1212" name="Google Shape;1212;p60"/>
            <p:cNvSpPr/>
            <p:nvPr/>
          </p:nvSpPr>
          <p:spPr>
            <a:xfrm>
              <a:off x="3679125" y="4140825"/>
              <a:ext cx="273375" cy="273750"/>
            </a:xfrm>
            <a:custGeom>
              <a:avLst/>
              <a:gdLst/>
              <a:ahLst/>
              <a:cxnLst/>
              <a:rect l="l" t="t" r="r" b="b"/>
              <a:pathLst>
                <a:path w="10935" h="10950" extrusionOk="0">
                  <a:moveTo>
                    <a:pt x="1" y="0"/>
                  </a:moveTo>
                  <a:lnTo>
                    <a:pt x="1" y="4870"/>
                  </a:lnTo>
                  <a:cubicBezTo>
                    <a:pt x="3351" y="4870"/>
                    <a:pt x="6080" y="7584"/>
                    <a:pt x="6080" y="10950"/>
                  </a:cubicBezTo>
                  <a:lnTo>
                    <a:pt x="10934" y="10950"/>
                  </a:lnTo>
                  <a:cubicBezTo>
                    <a:pt x="10934" y="4901"/>
                    <a:pt x="6034" y="0"/>
                    <a:pt x="1" y="0"/>
                  </a:cubicBezTo>
                  <a:close/>
                </a:path>
              </a:pathLst>
            </a:custGeom>
            <a:solidFill>
              <a:srgbClr val="31A6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643"/>
            </a:p>
          </p:txBody>
        </p:sp>
        <p:sp>
          <p:nvSpPr>
            <p:cNvPr id="1213" name="Google Shape;1213;p60"/>
            <p:cNvSpPr/>
            <p:nvPr/>
          </p:nvSpPr>
          <p:spPr>
            <a:xfrm>
              <a:off x="3405400" y="4414550"/>
              <a:ext cx="273750" cy="273375"/>
            </a:xfrm>
            <a:custGeom>
              <a:avLst/>
              <a:gdLst/>
              <a:ahLst/>
              <a:cxnLst/>
              <a:rect l="l" t="t" r="r" b="b"/>
              <a:pathLst>
                <a:path w="10950" h="10935" extrusionOk="0">
                  <a:moveTo>
                    <a:pt x="1" y="1"/>
                  </a:moveTo>
                  <a:cubicBezTo>
                    <a:pt x="1" y="6034"/>
                    <a:pt x="4901" y="10934"/>
                    <a:pt x="10950" y="10934"/>
                  </a:cubicBezTo>
                  <a:lnTo>
                    <a:pt x="10950" y="6080"/>
                  </a:lnTo>
                  <a:cubicBezTo>
                    <a:pt x="7584" y="6080"/>
                    <a:pt x="4870" y="3351"/>
                    <a:pt x="4870" y="1"/>
                  </a:cubicBezTo>
                  <a:close/>
                </a:path>
              </a:pathLst>
            </a:custGeom>
            <a:solidFill>
              <a:srgbClr val="CD37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643"/>
            </a:p>
          </p:txBody>
        </p:sp>
        <p:sp>
          <p:nvSpPr>
            <p:cNvPr id="1214" name="Google Shape;1214;p60"/>
            <p:cNvSpPr/>
            <p:nvPr/>
          </p:nvSpPr>
          <p:spPr>
            <a:xfrm>
              <a:off x="3679125" y="4414550"/>
              <a:ext cx="152025" cy="152025"/>
            </a:xfrm>
            <a:custGeom>
              <a:avLst/>
              <a:gdLst/>
              <a:ahLst/>
              <a:cxnLst/>
              <a:rect l="l" t="t" r="r" b="b"/>
              <a:pathLst>
                <a:path w="6081" h="6081" extrusionOk="0">
                  <a:moveTo>
                    <a:pt x="1" y="1"/>
                  </a:moveTo>
                  <a:lnTo>
                    <a:pt x="1" y="6080"/>
                  </a:lnTo>
                  <a:cubicBezTo>
                    <a:pt x="3351" y="6080"/>
                    <a:pt x="6080" y="3351"/>
                    <a:pt x="6080" y="1"/>
                  </a:cubicBezTo>
                  <a:close/>
                </a:path>
              </a:pathLst>
            </a:custGeom>
            <a:solidFill>
              <a:srgbClr val="F2B8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643"/>
            </a:p>
          </p:txBody>
        </p:sp>
        <p:sp>
          <p:nvSpPr>
            <p:cNvPr id="1215" name="Google Shape;1215;p60"/>
            <p:cNvSpPr/>
            <p:nvPr/>
          </p:nvSpPr>
          <p:spPr>
            <a:xfrm>
              <a:off x="3527150" y="4262575"/>
              <a:ext cx="152000" cy="152000"/>
            </a:xfrm>
            <a:custGeom>
              <a:avLst/>
              <a:gdLst/>
              <a:ahLst/>
              <a:cxnLst/>
              <a:rect l="l" t="t" r="r" b="b"/>
              <a:pathLst>
                <a:path w="6080" h="6080" extrusionOk="0">
                  <a:moveTo>
                    <a:pt x="6080" y="0"/>
                  </a:moveTo>
                  <a:cubicBezTo>
                    <a:pt x="2714" y="0"/>
                    <a:pt x="0" y="2714"/>
                    <a:pt x="0" y="6080"/>
                  </a:cubicBezTo>
                  <a:lnTo>
                    <a:pt x="6080" y="6080"/>
                  </a:lnTo>
                  <a:lnTo>
                    <a:pt x="6080" y="0"/>
                  </a:lnTo>
                  <a:close/>
                </a:path>
              </a:pathLst>
            </a:custGeom>
            <a:solidFill>
              <a:srgbClr val="1FB7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643"/>
            </a:p>
          </p:txBody>
        </p:sp>
        <p:sp>
          <p:nvSpPr>
            <p:cNvPr id="1216" name="Google Shape;1216;p60"/>
            <p:cNvSpPr/>
            <p:nvPr/>
          </p:nvSpPr>
          <p:spPr>
            <a:xfrm>
              <a:off x="3679125" y="3718600"/>
              <a:ext cx="273375" cy="273750"/>
            </a:xfrm>
            <a:custGeom>
              <a:avLst/>
              <a:gdLst/>
              <a:ahLst/>
              <a:cxnLst/>
              <a:rect l="l" t="t" r="r" b="b"/>
              <a:pathLst>
                <a:path w="10935" h="10950" extrusionOk="0">
                  <a:moveTo>
                    <a:pt x="1" y="0"/>
                  </a:moveTo>
                  <a:lnTo>
                    <a:pt x="1" y="4870"/>
                  </a:lnTo>
                  <a:cubicBezTo>
                    <a:pt x="3351" y="4870"/>
                    <a:pt x="6080" y="7584"/>
                    <a:pt x="6080" y="10950"/>
                  </a:cubicBezTo>
                  <a:lnTo>
                    <a:pt x="10934" y="10950"/>
                  </a:lnTo>
                  <a:cubicBezTo>
                    <a:pt x="10934" y="4901"/>
                    <a:pt x="6034" y="0"/>
                    <a:pt x="1" y="0"/>
                  </a:cubicBezTo>
                  <a:close/>
                </a:path>
              </a:pathLst>
            </a:custGeom>
            <a:solidFill>
              <a:srgbClr val="31A6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643"/>
            </a:p>
          </p:txBody>
        </p:sp>
        <p:sp>
          <p:nvSpPr>
            <p:cNvPr id="1217" name="Google Shape;1217;p60"/>
            <p:cNvSpPr/>
            <p:nvPr/>
          </p:nvSpPr>
          <p:spPr>
            <a:xfrm>
              <a:off x="3405400" y="3992325"/>
              <a:ext cx="273750" cy="273375"/>
            </a:xfrm>
            <a:custGeom>
              <a:avLst/>
              <a:gdLst/>
              <a:ahLst/>
              <a:cxnLst/>
              <a:rect l="l" t="t" r="r" b="b"/>
              <a:pathLst>
                <a:path w="10950" h="10935" extrusionOk="0">
                  <a:moveTo>
                    <a:pt x="1" y="1"/>
                  </a:moveTo>
                  <a:cubicBezTo>
                    <a:pt x="1" y="6034"/>
                    <a:pt x="4901" y="10934"/>
                    <a:pt x="10950" y="10934"/>
                  </a:cubicBezTo>
                  <a:lnTo>
                    <a:pt x="10950" y="6080"/>
                  </a:lnTo>
                  <a:cubicBezTo>
                    <a:pt x="7584" y="6080"/>
                    <a:pt x="4870" y="3351"/>
                    <a:pt x="4870" y="1"/>
                  </a:cubicBezTo>
                  <a:close/>
                </a:path>
              </a:pathLst>
            </a:custGeom>
            <a:solidFill>
              <a:srgbClr val="0374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643"/>
            </a:p>
          </p:txBody>
        </p:sp>
        <p:sp>
          <p:nvSpPr>
            <p:cNvPr id="1218" name="Google Shape;1218;p60"/>
            <p:cNvSpPr/>
            <p:nvPr/>
          </p:nvSpPr>
          <p:spPr>
            <a:xfrm>
              <a:off x="3679125" y="3992325"/>
              <a:ext cx="152025" cy="152025"/>
            </a:xfrm>
            <a:custGeom>
              <a:avLst/>
              <a:gdLst/>
              <a:ahLst/>
              <a:cxnLst/>
              <a:rect l="l" t="t" r="r" b="b"/>
              <a:pathLst>
                <a:path w="6081" h="6081" extrusionOk="0">
                  <a:moveTo>
                    <a:pt x="1" y="1"/>
                  </a:moveTo>
                  <a:lnTo>
                    <a:pt x="1" y="6080"/>
                  </a:lnTo>
                  <a:cubicBezTo>
                    <a:pt x="3351" y="6080"/>
                    <a:pt x="6080" y="3351"/>
                    <a:pt x="6080" y="1"/>
                  </a:cubicBezTo>
                  <a:close/>
                </a:path>
              </a:pathLst>
            </a:custGeom>
            <a:solidFill>
              <a:srgbClr val="1FB7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643"/>
            </a:p>
          </p:txBody>
        </p:sp>
        <p:sp>
          <p:nvSpPr>
            <p:cNvPr id="1219" name="Google Shape;1219;p60"/>
            <p:cNvSpPr/>
            <p:nvPr/>
          </p:nvSpPr>
          <p:spPr>
            <a:xfrm>
              <a:off x="3527150" y="3840350"/>
              <a:ext cx="152000" cy="152000"/>
            </a:xfrm>
            <a:custGeom>
              <a:avLst/>
              <a:gdLst/>
              <a:ahLst/>
              <a:cxnLst/>
              <a:rect l="l" t="t" r="r" b="b"/>
              <a:pathLst>
                <a:path w="6080" h="6080" extrusionOk="0">
                  <a:moveTo>
                    <a:pt x="6080" y="0"/>
                  </a:moveTo>
                  <a:cubicBezTo>
                    <a:pt x="2714" y="0"/>
                    <a:pt x="0" y="2714"/>
                    <a:pt x="0" y="6080"/>
                  </a:cubicBezTo>
                  <a:lnTo>
                    <a:pt x="6080" y="6080"/>
                  </a:lnTo>
                  <a:lnTo>
                    <a:pt x="6080" y="0"/>
                  </a:lnTo>
                  <a:close/>
                </a:path>
              </a:pathLst>
            </a:custGeom>
            <a:solidFill>
              <a:srgbClr val="F2B8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643"/>
            </a:p>
          </p:txBody>
        </p:sp>
        <p:sp>
          <p:nvSpPr>
            <p:cNvPr id="1220" name="Google Shape;1220;p60"/>
            <p:cNvSpPr/>
            <p:nvPr/>
          </p:nvSpPr>
          <p:spPr>
            <a:xfrm>
              <a:off x="3405400" y="3717050"/>
              <a:ext cx="273750" cy="273375"/>
            </a:xfrm>
            <a:custGeom>
              <a:avLst/>
              <a:gdLst/>
              <a:ahLst/>
              <a:cxnLst/>
              <a:rect l="l" t="t" r="r" b="b"/>
              <a:pathLst>
                <a:path w="10950" h="10935" extrusionOk="0">
                  <a:moveTo>
                    <a:pt x="10950" y="0"/>
                  </a:moveTo>
                  <a:cubicBezTo>
                    <a:pt x="4901" y="0"/>
                    <a:pt x="1" y="4886"/>
                    <a:pt x="1" y="10934"/>
                  </a:cubicBezTo>
                  <a:lnTo>
                    <a:pt x="4870" y="10934"/>
                  </a:lnTo>
                  <a:cubicBezTo>
                    <a:pt x="4870" y="7584"/>
                    <a:pt x="7584" y="4855"/>
                    <a:pt x="10950" y="4855"/>
                  </a:cubicBezTo>
                  <a:lnTo>
                    <a:pt x="10950" y="0"/>
                  </a:lnTo>
                  <a:close/>
                </a:path>
              </a:pathLst>
            </a:custGeom>
            <a:solidFill>
              <a:srgbClr val="CD37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643"/>
            </a:p>
          </p:txBody>
        </p:sp>
      </p:grpSp>
      <p:grpSp>
        <p:nvGrpSpPr>
          <p:cNvPr id="1221" name="Google Shape;1221;p60"/>
          <p:cNvGrpSpPr/>
          <p:nvPr/>
        </p:nvGrpSpPr>
        <p:grpSpPr>
          <a:xfrm rot="10800000">
            <a:off x="1227064" y="3918963"/>
            <a:ext cx="1217406" cy="1224257"/>
            <a:chOff x="4242500" y="3716650"/>
            <a:chExt cx="963900" cy="969325"/>
          </a:xfrm>
        </p:grpSpPr>
        <p:sp>
          <p:nvSpPr>
            <p:cNvPr id="1222" name="Google Shape;1222;p60"/>
            <p:cNvSpPr/>
            <p:nvPr/>
          </p:nvSpPr>
          <p:spPr>
            <a:xfrm>
              <a:off x="4663175" y="4142775"/>
              <a:ext cx="271425" cy="271425"/>
            </a:xfrm>
            <a:custGeom>
              <a:avLst/>
              <a:gdLst/>
              <a:ahLst/>
              <a:cxnLst/>
              <a:rect l="l" t="t" r="r" b="b"/>
              <a:pathLst>
                <a:path w="10857" h="10857" extrusionOk="0">
                  <a:moveTo>
                    <a:pt x="10856" y="0"/>
                  </a:moveTo>
                  <a:cubicBezTo>
                    <a:pt x="4870" y="0"/>
                    <a:pt x="0" y="4870"/>
                    <a:pt x="0" y="10856"/>
                  </a:cubicBezTo>
                  <a:lnTo>
                    <a:pt x="4839" y="10856"/>
                  </a:lnTo>
                  <a:cubicBezTo>
                    <a:pt x="4839" y="7537"/>
                    <a:pt x="7537" y="4839"/>
                    <a:pt x="10856" y="4839"/>
                  </a:cubicBezTo>
                  <a:lnTo>
                    <a:pt x="10856" y="0"/>
                  </a:lnTo>
                  <a:close/>
                </a:path>
              </a:pathLst>
            </a:custGeom>
            <a:solidFill>
              <a:srgbClr val="F2B8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643"/>
            </a:p>
          </p:txBody>
        </p:sp>
        <p:sp>
          <p:nvSpPr>
            <p:cNvPr id="1223" name="Google Shape;1223;p60"/>
            <p:cNvSpPr/>
            <p:nvPr/>
          </p:nvSpPr>
          <p:spPr>
            <a:xfrm>
              <a:off x="4934575" y="4414175"/>
              <a:ext cx="271825" cy="271800"/>
            </a:xfrm>
            <a:custGeom>
              <a:avLst/>
              <a:gdLst/>
              <a:ahLst/>
              <a:cxnLst/>
              <a:rect l="l" t="t" r="r" b="b"/>
              <a:pathLst>
                <a:path w="10873" h="10872" extrusionOk="0">
                  <a:moveTo>
                    <a:pt x="6033" y="0"/>
                  </a:moveTo>
                  <a:cubicBezTo>
                    <a:pt x="6033" y="3335"/>
                    <a:pt x="3335" y="6033"/>
                    <a:pt x="0" y="6033"/>
                  </a:cubicBezTo>
                  <a:lnTo>
                    <a:pt x="0" y="10872"/>
                  </a:lnTo>
                  <a:cubicBezTo>
                    <a:pt x="6002" y="10872"/>
                    <a:pt x="10872" y="6002"/>
                    <a:pt x="10872" y="0"/>
                  </a:cubicBezTo>
                  <a:close/>
                </a:path>
              </a:pathLst>
            </a:custGeom>
            <a:solidFill>
              <a:srgbClr val="0374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643"/>
            </a:p>
          </p:txBody>
        </p:sp>
        <p:sp>
          <p:nvSpPr>
            <p:cNvPr id="1224" name="Google Shape;1224;p60"/>
            <p:cNvSpPr/>
            <p:nvPr/>
          </p:nvSpPr>
          <p:spPr>
            <a:xfrm>
              <a:off x="4934575" y="4263725"/>
              <a:ext cx="150850" cy="150475"/>
            </a:xfrm>
            <a:custGeom>
              <a:avLst/>
              <a:gdLst/>
              <a:ahLst/>
              <a:cxnLst/>
              <a:rect l="l" t="t" r="r" b="b"/>
              <a:pathLst>
                <a:path w="6034" h="6019" extrusionOk="0">
                  <a:moveTo>
                    <a:pt x="0" y="1"/>
                  </a:moveTo>
                  <a:lnTo>
                    <a:pt x="0" y="6018"/>
                  </a:lnTo>
                  <a:lnTo>
                    <a:pt x="6033" y="6018"/>
                  </a:lnTo>
                  <a:cubicBezTo>
                    <a:pt x="6033" y="2699"/>
                    <a:pt x="3335" y="1"/>
                    <a:pt x="0" y="1"/>
                  </a:cubicBezTo>
                  <a:close/>
                </a:path>
              </a:pathLst>
            </a:custGeom>
            <a:solidFill>
              <a:srgbClr val="31A6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643"/>
            </a:p>
          </p:txBody>
        </p:sp>
        <p:sp>
          <p:nvSpPr>
            <p:cNvPr id="1225" name="Google Shape;1225;p60"/>
            <p:cNvSpPr/>
            <p:nvPr/>
          </p:nvSpPr>
          <p:spPr>
            <a:xfrm>
              <a:off x="4784125" y="4414175"/>
              <a:ext cx="150475" cy="150850"/>
            </a:xfrm>
            <a:custGeom>
              <a:avLst/>
              <a:gdLst/>
              <a:ahLst/>
              <a:cxnLst/>
              <a:rect l="l" t="t" r="r" b="b"/>
              <a:pathLst>
                <a:path w="6019" h="6034" extrusionOk="0">
                  <a:moveTo>
                    <a:pt x="1" y="0"/>
                  </a:moveTo>
                  <a:cubicBezTo>
                    <a:pt x="1" y="3335"/>
                    <a:pt x="2699" y="6033"/>
                    <a:pt x="6018" y="6033"/>
                  </a:cubicBezTo>
                  <a:lnTo>
                    <a:pt x="6018" y="0"/>
                  </a:lnTo>
                  <a:close/>
                </a:path>
              </a:pathLst>
            </a:custGeom>
            <a:solidFill>
              <a:srgbClr val="1FB7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643"/>
            </a:p>
          </p:txBody>
        </p:sp>
        <p:sp>
          <p:nvSpPr>
            <p:cNvPr id="1226" name="Google Shape;1226;p60"/>
            <p:cNvSpPr/>
            <p:nvPr/>
          </p:nvSpPr>
          <p:spPr>
            <a:xfrm>
              <a:off x="4663175" y="3716650"/>
              <a:ext cx="271425" cy="271450"/>
            </a:xfrm>
            <a:custGeom>
              <a:avLst/>
              <a:gdLst/>
              <a:ahLst/>
              <a:cxnLst/>
              <a:rect l="l" t="t" r="r" b="b"/>
              <a:pathLst>
                <a:path w="10857" h="10858" extrusionOk="0">
                  <a:moveTo>
                    <a:pt x="10856" y="1"/>
                  </a:moveTo>
                  <a:cubicBezTo>
                    <a:pt x="4870" y="1"/>
                    <a:pt x="0" y="4855"/>
                    <a:pt x="0" y="10857"/>
                  </a:cubicBezTo>
                  <a:lnTo>
                    <a:pt x="4839" y="10857"/>
                  </a:lnTo>
                  <a:cubicBezTo>
                    <a:pt x="4839" y="7523"/>
                    <a:pt x="7537" y="4824"/>
                    <a:pt x="10856" y="4824"/>
                  </a:cubicBezTo>
                  <a:lnTo>
                    <a:pt x="10856" y="1"/>
                  </a:lnTo>
                  <a:close/>
                </a:path>
              </a:pathLst>
            </a:custGeom>
            <a:solidFill>
              <a:srgbClr val="47B9B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643"/>
            </a:p>
          </p:txBody>
        </p:sp>
        <p:sp>
          <p:nvSpPr>
            <p:cNvPr id="1227" name="Google Shape;1227;p60"/>
            <p:cNvSpPr/>
            <p:nvPr/>
          </p:nvSpPr>
          <p:spPr>
            <a:xfrm>
              <a:off x="4934575" y="3988075"/>
              <a:ext cx="271825" cy="271425"/>
            </a:xfrm>
            <a:custGeom>
              <a:avLst/>
              <a:gdLst/>
              <a:ahLst/>
              <a:cxnLst/>
              <a:rect l="l" t="t" r="r" b="b"/>
              <a:pathLst>
                <a:path w="10873" h="10857" extrusionOk="0">
                  <a:moveTo>
                    <a:pt x="6033" y="0"/>
                  </a:moveTo>
                  <a:cubicBezTo>
                    <a:pt x="6033" y="3334"/>
                    <a:pt x="3335" y="6033"/>
                    <a:pt x="0" y="6033"/>
                  </a:cubicBezTo>
                  <a:lnTo>
                    <a:pt x="0" y="10856"/>
                  </a:lnTo>
                  <a:cubicBezTo>
                    <a:pt x="6002" y="10856"/>
                    <a:pt x="10872" y="6002"/>
                    <a:pt x="10872" y="0"/>
                  </a:cubicBezTo>
                  <a:close/>
                </a:path>
              </a:pathLst>
            </a:custGeom>
            <a:solidFill>
              <a:srgbClr val="31A6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643"/>
            </a:p>
          </p:txBody>
        </p:sp>
        <p:sp>
          <p:nvSpPr>
            <p:cNvPr id="1228" name="Google Shape;1228;p60"/>
            <p:cNvSpPr/>
            <p:nvPr/>
          </p:nvSpPr>
          <p:spPr>
            <a:xfrm>
              <a:off x="4934575" y="3837250"/>
              <a:ext cx="150850" cy="150850"/>
            </a:xfrm>
            <a:custGeom>
              <a:avLst/>
              <a:gdLst/>
              <a:ahLst/>
              <a:cxnLst/>
              <a:rect l="l" t="t" r="r" b="b"/>
              <a:pathLst>
                <a:path w="6034" h="6034" extrusionOk="0">
                  <a:moveTo>
                    <a:pt x="0" y="0"/>
                  </a:moveTo>
                  <a:lnTo>
                    <a:pt x="0" y="6033"/>
                  </a:lnTo>
                  <a:lnTo>
                    <a:pt x="6033" y="6033"/>
                  </a:lnTo>
                  <a:cubicBezTo>
                    <a:pt x="6033" y="2699"/>
                    <a:pt x="3335" y="0"/>
                    <a:pt x="0" y="0"/>
                  </a:cubicBezTo>
                  <a:close/>
                </a:path>
              </a:pathLst>
            </a:custGeom>
            <a:solidFill>
              <a:srgbClr val="31A6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643"/>
            </a:p>
          </p:txBody>
        </p:sp>
        <p:sp>
          <p:nvSpPr>
            <p:cNvPr id="1229" name="Google Shape;1229;p60"/>
            <p:cNvSpPr/>
            <p:nvPr/>
          </p:nvSpPr>
          <p:spPr>
            <a:xfrm>
              <a:off x="4784125" y="3988075"/>
              <a:ext cx="150475" cy="150825"/>
            </a:xfrm>
            <a:custGeom>
              <a:avLst/>
              <a:gdLst/>
              <a:ahLst/>
              <a:cxnLst/>
              <a:rect l="l" t="t" r="r" b="b"/>
              <a:pathLst>
                <a:path w="6019" h="6033" extrusionOk="0">
                  <a:moveTo>
                    <a:pt x="1" y="0"/>
                  </a:moveTo>
                  <a:cubicBezTo>
                    <a:pt x="1" y="3334"/>
                    <a:pt x="2699" y="6033"/>
                    <a:pt x="6018" y="6033"/>
                  </a:cubicBezTo>
                  <a:lnTo>
                    <a:pt x="6018" y="0"/>
                  </a:lnTo>
                  <a:close/>
                </a:path>
              </a:pathLst>
            </a:custGeom>
            <a:solidFill>
              <a:srgbClr val="0374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643"/>
            </a:p>
          </p:txBody>
        </p:sp>
        <p:sp>
          <p:nvSpPr>
            <p:cNvPr id="1230" name="Google Shape;1230;p60"/>
            <p:cNvSpPr/>
            <p:nvPr/>
          </p:nvSpPr>
          <p:spPr>
            <a:xfrm>
              <a:off x="4244425" y="3716650"/>
              <a:ext cx="271425" cy="271450"/>
            </a:xfrm>
            <a:custGeom>
              <a:avLst/>
              <a:gdLst/>
              <a:ahLst/>
              <a:cxnLst/>
              <a:rect l="l" t="t" r="r" b="b"/>
              <a:pathLst>
                <a:path w="10857" h="10858" extrusionOk="0">
                  <a:moveTo>
                    <a:pt x="10857" y="1"/>
                  </a:moveTo>
                  <a:cubicBezTo>
                    <a:pt x="4855" y="1"/>
                    <a:pt x="1" y="4855"/>
                    <a:pt x="1" y="10857"/>
                  </a:cubicBezTo>
                  <a:lnTo>
                    <a:pt x="4824" y="10857"/>
                  </a:lnTo>
                  <a:cubicBezTo>
                    <a:pt x="4824" y="7523"/>
                    <a:pt x="7522" y="4824"/>
                    <a:pt x="10857" y="4824"/>
                  </a:cubicBezTo>
                  <a:lnTo>
                    <a:pt x="10857" y="1"/>
                  </a:lnTo>
                  <a:close/>
                </a:path>
              </a:pathLst>
            </a:custGeom>
            <a:solidFill>
              <a:srgbClr val="31A6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643"/>
            </a:p>
          </p:txBody>
        </p:sp>
        <p:sp>
          <p:nvSpPr>
            <p:cNvPr id="1231" name="Google Shape;1231;p60"/>
            <p:cNvSpPr/>
            <p:nvPr/>
          </p:nvSpPr>
          <p:spPr>
            <a:xfrm>
              <a:off x="4515825" y="3988075"/>
              <a:ext cx="271425" cy="271425"/>
            </a:xfrm>
            <a:custGeom>
              <a:avLst/>
              <a:gdLst/>
              <a:ahLst/>
              <a:cxnLst/>
              <a:rect l="l" t="t" r="r" b="b"/>
              <a:pathLst>
                <a:path w="10857" h="10857" extrusionOk="0">
                  <a:moveTo>
                    <a:pt x="6034" y="0"/>
                  </a:moveTo>
                  <a:cubicBezTo>
                    <a:pt x="6034" y="3334"/>
                    <a:pt x="3320" y="6033"/>
                    <a:pt x="1" y="6033"/>
                  </a:cubicBezTo>
                  <a:lnTo>
                    <a:pt x="1" y="10856"/>
                  </a:lnTo>
                  <a:cubicBezTo>
                    <a:pt x="5987" y="10856"/>
                    <a:pt x="10857" y="6002"/>
                    <a:pt x="10857" y="0"/>
                  </a:cubicBezTo>
                  <a:close/>
                </a:path>
              </a:pathLst>
            </a:custGeom>
            <a:solidFill>
              <a:srgbClr val="CD37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643"/>
            </a:p>
          </p:txBody>
        </p:sp>
        <p:sp>
          <p:nvSpPr>
            <p:cNvPr id="1232" name="Google Shape;1232;p60"/>
            <p:cNvSpPr/>
            <p:nvPr/>
          </p:nvSpPr>
          <p:spPr>
            <a:xfrm>
              <a:off x="4515825" y="3837250"/>
              <a:ext cx="150850" cy="150850"/>
            </a:xfrm>
            <a:custGeom>
              <a:avLst/>
              <a:gdLst/>
              <a:ahLst/>
              <a:cxnLst/>
              <a:rect l="l" t="t" r="r" b="b"/>
              <a:pathLst>
                <a:path w="6034" h="6034" extrusionOk="0">
                  <a:moveTo>
                    <a:pt x="1" y="0"/>
                  </a:moveTo>
                  <a:lnTo>
                    <a:pt x="1" y="6033"/>
                  </a:lnTo>
                  <a:lnTo>
                    <a:pt x="6034" y="6033"/>
                  </a:lnTo>
                  <a:cubicBezTo>
                    <a:pt x="6034" y="2699"/>
                    <a:pt x="3320" y="0"/>
                    <a:pt x="1" y="0"/>
                  </a:cubicBezTo>
                  <a:close/>
                </a:path>
              </a:pathLst>
            </a:custGeom>
            <a:solidFill>
              <a:srgbClr val="1FB7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643"/>
            </a:p>
          </p:txBody>
        </p:sp>
        <p:sp>
          <p:nvSpPr>
            <p:cNvPr id="1233" name="Google Shape;1233;p60"/>
            <p:cNvSpPr/>
            <p:nvPr/>
          </p:nvSpPr>
          <p:spPr>
            <a:xfrm>
              <a:off x="4365000" y="3988075"/>
              <a:ext cx="150850" cy="150825"/>
            </a:xfrm>
            <a:custGeom>
              <a:avLst/>
              <a:gdLst/>
              <a:ahLst/>
              <a:cxnLst/>
              <a:rect l="l" t="t" r="r" b="b"/>
              <a:pathLst>
                <a:path w="6034" h="6033" extrusionOk="0">
                  <a:moveTo>
                    <a:pt x="1" y="0"/>
                  </a:moveTo>
                  <a:cubicBezTo>
                    <a:pt x="1" y="3334"/>
                    <a:pt x="2699" y="6033"/>
                    <a:pt x="6034" y="6033"/>
                  </a:cubicBezTo>
                  <a:lnTo>
                    <a:pt x="6034" y="0"/>
                  </a:lnTo>
                  <a:close/>
                </a:path>
              </a:pathLst>
            </a:custGeom>
            <a:solidFill>
              <a:srgbClr val="0374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643"/>
            </a:p>
          </p:txBody>
        </p:sp>
        <p:sp>
          <p:nvSpPr>
            <p:cNvPr id="1234" name="Google Shape;1234;p60"/>
            <p:cNvSpPr/>
            <p:nvPr/>
          </p:nvSpPr>
          <p:spPr>
            <a:xfrm>
              <a:off x="4242500" y="3988075"/>
              <a:ext cx="271425" cy="271425"/>
            </a:xfrm>
            <a:custGeom>
              <a:avLst/>
              <a:gdLst/>
              <a:ahLst/>
              <a:cxnLst/>
              <a:rect l="l" t="t" r="r" b="b"/>
              <a:pathLst>
                <a:path w="10857" h="10857" extrusionOk="0">
                  <a:moveTo>
                    <a:pt x="0" y="0"/>
                  </a:moveTo>
                  <a:cubicBezTo>
                    <a:pt x="0" y="6002"/>
                    <a:pt x="4854" y="10856"/>
                    <a:pt x="10856" y="10856"/>
                  </a:cubicBezTo>
                  <a:lnTo>
                    <a:pt x="10856" y="6033"/>
                  </a:lnTo>
                  <a:cubicBezTo>
                    <a:pt x="7522" y="6033"/>
                    <a:pt x="4823" y="3334"/>
                    <a:pt x="4823" y="0"/>
                  </a:cubicBezTo>
                  <a:close/>
                </a:path>
              </a:pathLst>
            </a:custGeom>
            <a:solidFill>
              <a:srgbClr val="F2B8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643"/>
            </a:p>
          </p:txBody>
        </p:sp>
      </p:grp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Ficha ET azul_1_escopo 1 1">
  <p:cSld name="CUSTOM_3_1_1_2_1_1_1">
    <p:spTree>
      <p:nvGrpSpPr>
        <p:cNvPr id="1" name="Shape 14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0" name="Google Shape;1500;p83"/>
          <p:cNvSpPr/>
          <p:nvPr/>
        </p:nvSpPr>
        <p:spPr>
          <a:xfrm>
            <a:off x="143600" y="379875"/>
            <a:ext cx="8860200" cy="4377600"/>
          </a:xfrm>
          <a:prstGeom prst="roundRect">
            <a:avLst>
              <a:gd name="adj" fmla="val 2594"/>
            </a:avLst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43"/>
          </a:p>
        </p:txBody>
      </p:sp>
      <p:sp>
        <p:nvSpPr>
          <p:cNvPr id="1501" name="Google Shape;1501;p83"/>
          <p:cNvSpPr/>
          <p:nvPr/>
        </p:nvSpPr>
        <p:spPr>
          <a:xfrm>
            <a:off x="306800" y="149100"/>
            <a:ext cx="883800" cy="240300"/>
          </a:xfrm>
          <a:prstGeom prst="roundRect">
            <a:avLst>
              <a:gd name="adj" fmla="val 16667"/>
            </a:avLst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800">
                <a:solidFill>
                  <a:schemeClr val="lt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rPr>
              <a:t>Escopo </a:t>
            </a:r>
            <a:endParaRPr sz="800">
              <a:solidFill>
                <a:schemeClr val="lt1"/>
              </a:solidFill>
              <a:latin typeface="Montserrat ExtraBold"/>
              <a:ea typeface="Montserrat ExtraBold"/>
              <a:cs typeface="Montserrat ExtraBold"/>
              <a:sym typeface="Montserrat ExtraBold"/>
            </a:endParaRPr>
          </a:p>
        </p:txBody>
      </p:sp>
      <p:sp>
        <p:nvSpPr>
          <p:cNvPr id="1502" name="Google Shape;1502;p83"/>
          <p:cNvSpPr/>
          <p:nvPr/>
        </p:nvSpPr>
        <p:spPr>
          <a:xfrm>
            <a:off x="143475" y="359475"/>
            <a:ext cx="8860200" cy="431100"/>
          </a:xfrm>
          <a:prstGeom prst="roundRect">
            <a:avLst>
              <a:gd name="adj" fmla="val 16667"/>
            </a:avLst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43"/>
          </a:p>
        </p:txBody>
      </p:sp>
      <p:sp>
        <p:nvSpPr>
          <p:cNvPr id="1503" name="Google Shape;1503;p83"/>
          <p:cNvSpPr txBox="1">
            <a:spLocks noGrp="1"/>
          </p:cNvSpPr>
          <p:nvPr>
            <p:ph type="sldNum" idx="12"/>
          </p:nvPr>
        </p:nvSpPr>
        <p:spPr>
          <a:xfrm>
            <a:off x="8321300" y="4818525"/>
            <a:ext cx="558000" cy="292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rtl="0">
              <a:buNone/>
              <a:defRPr sz="600">
                <a:latin typeface="Montserrat ExtraBold"/>
                <a:ea typeface="Montserrat ExtraBold"/>
                <a:cs typeface="Montserrat ExtraBold"/>
                <a:sym typeface="Montserrat ExtraBold"/>
              </a:defRPr>
            </a:lvl1pPr>
            <a:lvl2pPr lvl="1" rtl="0">
              <a:buNone/>
              <a:defRPr sz="600">
                <a:latin typeface="Montserrat ExtraBold"/>
                <a:ea typeface="Montserrat ExtraBold"/>
                <a:cs typeface="Montserrat ExtraBold"/>
                <a:sym typeface="Montserrat ExtraBold"/>
              </a:defRPr>
            </a:lvl2pPr>
            <a:lvl3pPr lvl="2" rtl="0">
              <a:buNone/>
              <a:defRPr sz="600">
                <a:latin typeface="Montserrat ExtraBold"/>
                <a:ea typeface="Montserrat ExtraBold"/>
                <a:cs typeface="Montserrat ExtraBold"/>
                <a:sym typeface="Montserrat ExtraBold"/>
              </a:defRPr>
            </a:lvl3pPr>
            <a:lvl4pPr lvl="3" rtl="0">
              <a:buNone/>
              <a:defRPr sz="600">
                <a:latin typeface="Montserrat ExtraBold"/>
                <a:ea typeface="Montserrat ExtraBold"/>
                <a:cs typeface="Montserrat ExtraBold"/>
                <a:sym typeface="Montserrat ExtraBold"/>
              </a:defRPr>
            </a:lvl4pPr>
            <a:lvl5pPr lvl="4" rtl="0">
              <a:buNone/>
              <a:defRPr sz="600">
                <a:latin typeface="Montserrat ExtraBold"/>
                <a:ea typeface="Montserrat ExtraBold"/>
                <a:cs typeface="Montserrat ExtraBold"/>
                <a:sym typeface="Montserrat ExtraBold"/>
              </a:defRPr>
            </a:lvl5pPr>
            <a:lvl6pPr lvl="5" rtl="0">
              <a:buNone/>
              <a:defRPr sz="600">
                <a:latin typeface="Montserrat ExtraBold"/>
                <a:ea typeface="Montserrat ExtraBold"/>
                <a:cs typeface="Montserrat ExtraBold"/>
                <a:sym typeface="Montserrat ExtraBold"/>
              </a:defRPr>
            </a:lvl6pPr>
            <a:lvl7pPr lvl="6" rtl="0">
              <a:buNone/>
              <a:defRPr sz="600">
                <a:latin typeface="Montserrat ExtraBold"/>
                <a:ea typeface="Montserrat ExtraBold"/>
                <a:cs typeface="Montserrat ExtraBold"/>
                <a:sym typeface="Montserrat ExtraBold"/>
              </a:defRPr>
            </a:lvl7pPr>
            <a:lvl8pPr lvl="7" rtl="0">
              <a:buNone/>
              <a:defRPr sz="600">
                <a:latin typeface="Montserrat ExtraBold"/>
                <a:ea typeface="Montserrat ExtraBold"/>
                <a:cs typeface="Montserrat ExtraBold"/>
                <a:sym typeface="Montserrat ExtraBold"/>
              </a:defRPr>
            </a:lvl8pPr>
            <a:lvl9pPr lvl="8" rtl="0">
              <a:buNone/>
              <a:defRPr sz="600">
                <a:latin typeface="Montserrat ExtraBold"/>
                <a:ea typeface="Montserrat ExtraBold"/>
                <a:cs typeface="Montserrat ExtraBold"/>
                <a:sym typeface="Montserrat ExtraBold"/>
              </a:defRPr>
            </a:lvl9pPr>
          </a:lstStyle>
          <a:p>
            <a:fld id="{00000000-1234-1234-1234-123412341234}" type="slidenum">
              <a:rPr lang="pt-BR" smtClean="0"/>
              <a:pPr/>
              <a:t>‹nº›</a:t>
            </a:fld>
            <a:endParaRPr lang="pt-BR"/>
          </a:p>
        </p:txBody>
      </p:sp>
      <p:sp>
        <p:nvSpPr>
          <p:cNvPr id="1504" name="Google Shape;1504;p83"/>
          <p:cNvSpPr txBox="1"/>
          <p:nvPr/>
        </p:nvSpPr>
        <p:spPr>
          <a:xfrm>
            <a:off x="73850" y="4853768"/>
            <a:ext cx="5064300" cy="3462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700">
                <a:solidFill>
                  <a:schemeClr val="dk2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PORTFÓLIO DE PROJETOS ADAPTADOS AO SETOR PÚBLICO    |  </a:t>
            </a:r>
            <a:r>
              <a:rPr lang="pt-BR" sz="7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pt-BR" sz="700">
                <a:solidFill>
                  <a:schemeClr val="dk2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rPr>
              <a:t> SESI</a:t>
            </a:r>
            <a:endParaRPr sz="700">
              <a:solidFill>
                <a:schemeClr val="dk2"/>
              </a:solidFill>
              <a:latin typeface="Montserrat ExtraBold"/>
              <a:ea typeface="Montserrat ExtraBold"/>
              <a:cs typeface="Montserrat ExtraBold"/>
              <a:sym typeface="Montserrat ExtraBold"/>
            </a:endParaRPr>
          </a:p>
        </p:txBody>
      </p:sp>
      <p:cxnSp>
        <p:nvCxnSpPr>
          <p:cNvPr id="1505" name="Google Shape;1505;p83"/>
          <p:cNvCxnSpPr/>
          <p:nvPr/>
        </p:nvCxnSpPr>
        <p:spPr>
          <a:xfrm rot="10800000" flipH="1">
            <a:off x="127427" y="4853783"/>
            <a:ext cx="8751900" cy="63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grpSp>
        <p:nvGrpSpPr>
          <p:cNvPr id="1506" name="Google Shape;1506;p83"/>
          <p:cNvGrpSpPr/>
          <p:nvPr/>
        </p:nvGrpSpPr>
        <p:grpSpPr>
          <a:xfrm>
            <a:off x="213689" y="454875"/>
            <a:ext cx="344861" cy="240306"/>
            <a:chOff x="3204507" y="5841962"/>
            <a:chExt cx="692632" cy="482640"/>
          </a:xfrm>
        </p:grpSpPr>
        <p:sp>
          <p:nvSpPr>
            <p:cNvPr id="1507" name="Google Shape;1507;p83"/>
            <p:cNvSpPr/>
            <p:nvPr/>
          </p:nvSpPr>
          <p:spPr>
            <a:xfrm>
              <a:off x="3204507" y="5841962"/>
              <a:ext cx="692632" cy="482640"/>
            </a:xfrm>
            <a:custGeom>
              <a:avLst/>
              <a:gdLst/>
              <a:ahLst/>
              <a:cxnLst/>
              <a:rect l="l" t="t" r="r" b="b"/>
              <a:pathLst>
                <a:path w="7223" h="5033" extrusionOk="0">
                  <a:moveTo>
                    <a:pt x="6429" y="259"/>
                  </a:moveTo>
                  <a:lnTo>
                    <a:pt x="6429" y="529"/>
                  </a:lnTo>
                  <a:lnTo>
                    <a:pt x="6429" y="659"/>
                  </a:lnTo>
                  <a:lnTo>
                    <a:pt x="6429" y="788"/>
                  </a:lnTo>
                  <a:lnTo>
                    <a:pt x="6429" y="4251"/>
                  </a:lnTo>
                  <a:cubicBezTo>
                    <a:pt x="4983" y="4264"/>
                    <a:pt x="4104" y="4553"/>
                    <a:pt x="3741" y="4700"/>
                  </a:cubicBezTo>
                  <a:lnTo>
                    <a:pt x="3741" y="788"/>
                  </a:lnTo>
                  <a:lnTo>
                    <a:pt x="3741" y="739"/>
                  </a:lnTo>
                  <a:cubicBezTo>
                    <a:pt x="3784" y="714"/>
                    <a:pt x="3845" y="689"/>
                    <a:pt x="3931" y="659"/>
                  </a:cubicBezTo>
                  <a:cubicBezTo>
                    <a:pt x="4030" y="622"/>
                    <a:pt x="4165" y="572"/>
                    <a:pt x="4325" y="529"/>
                  </a:cubicBezTo>
                  <a:cubicBezTo>
                    <a:pt x="4780" y="400"/>
                    <a:pt x="5482" y="271"/>
                    <a:pt x="6429" y="259"/>
                  </a:cubicBezTo>
                  <a:close/>
                  <a:moveTo>
                    <a:pt x="788" y="259"/>
                  </a:moveTo>
                  <a:cubicBezTo>
                    <a:pt x="1735" y="271"/>
                    <a:pt x="2436" y="400"/>
                    <a:pt x="2892" y="529"/>
                  </a:cubicBezTo>
                  <a:cubicBezTo>
                    <a:pt x="3052" y="572"/>
                    <a:pt x="3187" y="622"/>
                    <a:pt x="3285" y="659"/>
                  </a:cubicBezTo>
                  <a:cubicBezTo>
                    <a:pt x="3378" y="689"/>
                    <a:pt x="3439" y="720"/>
                    <a:pt x="3482" y="739"/>
                  </a:cubicBezTo>
                  <a:lnTo>
                    <a:pt x="3482" y="788"/>
                  </a:lnTo>
                  <a:lnTo>
                    <a:pt x="3482" y="812"/>
                  </a:lnTo>
                  <a:lnTo>
                    <a:pt x="3482" y="4707"/>
                  </a:lnTo>
                  <a:cubicBezTo>
                    <a:pt x="3125" y="4553"/>
                    <a:pt x="2246" y="4264"/>
                    <a:pt x="788" y="4251"/>
                  </a:cubicBezTo>
                  <a:lnTo>
                    <a:pt x="788" y="4214"/>
                  </a:lnTo>
                  <a:lnTo>
                    <a:pt x="788" y="788"/>
                  </a:lnTo>
                  <a:lnTo>
                    <a:pt x="788" y="659"/>
                  </a:lnTo>
                  <a:lnTo>
                    <a:pt x="788" y="529"/>
                  </a:lnTo>
                  <a:lnTo>
                    <a:pt x="788" y="259"/>
                  </a:lnTo>
                  <a:close/>
                  <a:moveTo>
                    <a:pt x="535" y="788"/>
                  </a:moveTo>
                  <a:lnTo>
                    <a:pt x="535" y="4374"/>
                  </a:lnTo>
                  <a:cubicBezTo>
                    <a:pt x="535" y="4448"/>
                    <a:pt x="591" y="4504"/>
                    <a:pt x="665" y="4504"/>
                  </a:cubicBezTo>
                  <a:cubicBezTo>
                    <a:pt x="1015" y="4504"/>
                    <a:pt x="1341" y="4522"/>
                    <a:pt x="1630" y="4553"/>
                  </a:cubicBezTo>
                  <a:cubicBezTo>
                    <a:pt x="2160" y="4602"/>
                    <a:pt x="2578" y="4688"/>
                    <a:pt x="2885" y="4774"/>
                  </a:cubicBezTo>
                  <a:lnTo>
                    <a:pt x="259" y="4774"/>
                  </a:lnTo>
                  <a:lnTo>
                    <a:pt x="259" y="788"/>
                  </a:lnTo>
                  <a:close/>
                  <a:moveTo>
                    <a:pt x="6964" y="788"/>
                  </a:moveTo>
                  <a:lnTo>
                    <a:pt x="6964" y="4774"/>
                  </a:lnTo>
                  <a:lnTo>
                    <a:pt x="4325" y="4774"/>
                  </a:lnTo>
                  <a:cubicBezTo>
                    <a:pt x="4805" y="4645"/>
                    <a:pt x="5543" y="4504"/>
                    <a:pt x="6558" y="4504"/>
                  </a:cubicBezTo>
                  <a:cubicBezTo>
                    <a:pt x="6626" y="4504"/>
                    <a:pt x="6681" y="4448"/>
                    <a:pt x="6681" y="4374"/>
                  </a:cubicBezTo>
                  <a:lnTo>
                    <a:pt x="6681" y="788"/>
                  </a:lnTo>
                  <a:close/>
                  <a:moveTo>
                    <a:pt x="665" y="0"/>
                  </a:moveTo>
                  <a:cubicBezTo>
                    <a:pt x="591" y="0"/>
                    <a:pt x="535" y="56"/>
                    <a:pt x="535" y="129"/>
                  </a:cubicBezTo>
                  <a:lnTo>
                    <a:pt x="535" y="529"/>
                  </a:lnTo>
                  <a:lnTo>
                    <a:pt x="129" y="529"/>
                  </a:lnTo>
                  <a:cubicBezTo>
                    <a:pt x="62" y="529"/>
                    <a:pt x="0" y="585"/>
                    <a:pt x="0" y="659"/>
                  </a:cubicBezTo>
                  <a:lnTo>
                    <a:pt x="0" y="4903"/>
                  </a:lnTo>
                  <a:cubicBezTo>
                    <a:pt x="0" y="4977"/>
                    <a:pt x="62" y="5033"/>
                    <a:pt x="129" y="5033"/>
                  </a:cubicBezTo>
                  <a:lnTo>
                    <a:pt x="7093" y="5033"/>
                  </a:lnTo>
                  <a:cubicBezTo>
                    <a:pt x="7167" y="5033"/>
                    <a:pt x="7223" y="4977"/>
                    <a:pt x="7223" y="4903"/>
                  </a:cubicBezTo>
                  <a:lnTo>
                    <a:pt x="7223" y="659"/>
                  </a:lnTo>
                  <a:cubicBezTo>
                    <a:pt x="7223" y="585"/>
                    <a:pt x="7167" y="529"/>
                    <a:pt x="7093" y="529"/>
                  </a:cubicBezTo>
                  <a:lnTo>
                    <a:pt x="6681" y="529"/>
                  </a:lnTo>
                  <a:lnTo>
                    <a:pt x="6681" y="129"/>
                  </a:lnTo>
                  <a:cubicBezTo>
                    <a:pt x="6681" y="56"/>
                    <a:pt x="6626" y="0"/>
                    <a:pt x="6558" y="0"/>
                  </a:cubicBezTo>
                  <a:cubicBezTo>
                    <a:pt x="4805" y="0"/>
                    <a:pt x="3851" y="394"/>
                    <a:pt x="3611" y="511"/>
                  </a:cubicBezTo>
                  <a:cubicBezTo>
                    <a:pt x="3365" y="394"/>
                    <a:pt x="2412" y="0"/>
                    <a:pt x="66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643"/>
            </a:p>
          </p:txBody>
        </p:sp>
        <p:sp>
          <p:nvSpPr>
            <p:cNvPr id="1508" name="Google Shape;1508;p83"/>
            <p:cNvSpPr/>
            <p:nvPr/>
          </p:nvSpPr>
          <p:spPr>
            <a:xfrm>
              <a:off x="3310657" y="6079680"/>
              <a:ext cx="198881" cy="55523"/>
            </a:xfrm>
            <a:custGeom>
              <a:avLst/>
              <a:gdLst/>
              <a:ahLst/>
              <a:cxnLst/>
              <a:rect l="l" t="t" r="r" b="b"/>
              <a:pathLst>
                <a:path w="2074" h="579" extrusionOk="0">
                  <a:moveTo>
                    <a:pt x="130" y="1"/>
                  </a:moveTo>
                  <a:cubicBezTo>
                    <a:pt x="62" y="1"/>
                    <a:pt x="1" y="62"/>
                    <a:pt x="1" y="130"/>
                  </a:cubicBezTo>
                  <a:cubicBezTo>
                    <a:pt x="1" y="204"/>
                    <a:pt x="62" y="259"/>
                    <a:pt x="130" y="259"/>
                  </a:cubicBezTo>
                  <a:cubicBezTo>
                    <a:pt x="394" y="259"/>
                    <a:pt x="622" y="271"/>
                    <a:pt x="825" y="296"/>
                  </a:cubicBezTo>
                  <a:cubicBezTo>
                    <a:pt x="1520" y="376"/>
                    <a:pt x="1858" y="560"/>
                    <a:pt x="1865" y="567"/>
                  </a:cubicBezTo>
                  <a:cubicBezTo>
                    <a:pt x="1883" y="573"/>
                    <a:pt x="1902" y="579"/>
                    <a:pt x="1926" y="579"/>
                  </a:cubicBezTo>
                  <a:cubicBezTo>
                    <a:pt x="1969" y="579"/>
                    <a:pt x="2012" y="554"/>
                    <a:pt x="2037" y="511"/>
                  </a:cubicBezTo>
                  <a:cubicBezTo>
                    <a:pt x="2074" y="450"/>
                    <a:pt x="2049" y="376"/>
                    <a:pt x="1988" y="339"/>
                  </a:cubicBezTo>
                  <a:cubicBezTo>
                    <a:pt x="1969" y="333"/>
                    <a:pt x="1655" y="154"/>
                    <a:pt x="1009" y="62"/>
                  </a:cubicBezTo>
                  <a:cubicBezTo>
                    <a:pt x="763" y="25"/>
                    <a:pt x="474" y="1"/>
                    <a:pt x="13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643"/>
            </a:p>
          </p:txBody>
        </p:sp>
        <p:sp>
          <p:nvSpPr>
            <p:cNvPr id="1509" name="Google Shape;1509;p83"/>
            <p:cNvSpPr/>
            <p:nvPr/>
          </p:nvSpPr>
          <p:spPr>
            <a:xfrm>
              <a:off x="3310657" y="6030103"/>
              <a:ext cx="198881" cy="55619"/>
            </a:xfrm>
            <a:custGeom>
              <a:avLst/>
              <a:gdLst/>
              <a:ahLst/>
              <a:cxnLst/>
              <a:rect l="l" t="t" r="r" b="b"/>
              <a:pathLst>
                <a:path w="2074" h="580" extrusionOk="0">
                  <a:moveTo>
                    <a:pt x="130" y="1"/>
                  </a:moveTo>
                  <a:cubicBezTo>
                    <a:pt x="62" y="1"/>
                    <a:pt x="1" y="62"/>
                    <a:pt x="1" y="130"/>
                  </a:cubicBezTo>
                  <a:cubicBezTo>
                    <a:pt x="1" y="204"/>
                    <a:pt x="62" y="259"/>
                    <a:pt x="130" y="259"/>
                  </a:cubicBezTo>
                  <a:cubicBezTo>
                    <a:pt x="567" y="259"/>
                    <a:pt x="917" y="302"/>
                    <a:pt x="1188" y="351"/>
                  </a:cubicBezTo>
                  <a:cubicBezTo>
                    <a:pt x="1637" y="444"/>
                    <a:pt x="1858" y="561"/>
                    <a:pt x="1865" y="561"/>
                  </a:cubicBezTo>
                  <a:cubicBezTo>
                    <a:pt x="1883" y="573"/>
                    <a:pt x="1902" y="579"/>
                    <a:pt x="1926" y="579"/>
                  </a:cubicBezTo>
                  <a:cubicBezTo>
                    <a:pt x="1969" y="579"/>
                    <a:pt x="2012" y="554"/>
                    <a:pt x="2037" y="511"/>
                  </a:cubicBezTo>
                  <a:cubicBezTo>
                    <a:pt x="2074" y="450"/>
                    <a:pt x="2049" y="376"/>
                    <a:pt x="1988" y="339"/>
                  </a:cubicBezTo>
                  <a:cubicBezTo>
                    <a:pt x="1975" y="333"/>
                    <a:pt x="1772" y="222"/>
                    <a:pt x="1366" y="130"/>
                  </a:cubicBezTo>
                  <a:cubicBezTo>
                    <a:pt x="1065" y="62"/>
                    <a:pt x="659" y="1"/>
                    <a:pt x="13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643"/>
            </a:p>
          </p:txBody>
        </p:sp>
        <p:sp>
          <p:nvSpPr>
            <p:cNvPr id="1510" name="Google Shape;1510;p83"/>
            <p:cNvSpPr/>
            <p:nvPr/>
          </p:nvSpPr>
          <p:spPr>
            <a:xfrm>
              <a:off x="3310657" y="5980623"/>
              <a:ext cx="198881" cy="55523"/>
            </a:xfrm>
            <a:custGeom>
              <a:avLst/>
              <a:gdLst/>
              <a:ahLst/>
              <a:cxnLst/>
              <a:rect l="l" t="t" r="r" b="b"/>
              <a:pathLst>
                <a:path w="2074" h="579" extrusionOk="0">
                  <a:moveTo>
                    <a:pt x="130" y="0"/>
                  </a:moveTo>
                  <a:cubicBezTo>
                    <a:pt x="62" y="0"/>
                    <a:pt x="1" y="55"/>
                    <a:pt x="1" y="129"/>
                  </a:cubicBezTo>
                  <a:cubicBezTo>
                    <a:pt x="1" y="197"/>
                    <a:pt x="62" y="258"/>
                    <a:pt x="130" y="258"/>
                  </a:cubicBezTo>
                  <a:cubicBezTo>
                    <a:pt x="782" y="258"/>
                    <a:pt x="1249" y="351"/>
                    <a:pt x="1532" y="437"/>
                  </a:cubicBezTo>
                  <a:cubicBezTo>
                    <a:pt x="1754" y="504"/>
                    <a:pt x="1858" y="560"/>
                    <a:pt x="1865" y="560"/>
                  </a:cubicBezTo>
                  <a:cubicBezTo>
                    <a:pt x="1883" y="572"/>
                    <a:pt x="1902" y="578"/>
                    <a:pt x="1926" y="578"/>
                  </a:cubicBezTo>
                  <a:cubicBezTo>
                    <a:pt x="1969" y="578"/>
                    <a:pt x="2012" y="554"/>
                    <a:pt x="2037" y="511"/>
                  </a:cubicBezTo>
                  <a:cubicBezTo>
                    <a:pt x="2074" y="449"/>
                    <a:pt x="2049" y="375"/>
                    <a:pt x="1988" y="338"/>
                  </a:cubicBezTo>
                  <a:cubicBezTo>
                    <a:pt x="1975" y="332"/>
                    <a:pt x="1883" y="283"/>
                    <a:pt x="1705" y="221"/>
                  </a:cubicBezTo>
                  <a:cubicBezTo>
                    <a:pt x="1409" y="123"/>
                    <a:pt x="893" y="0"/>
                    <a:pt x="13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643"/>
            </a:p>
          </p:txBody>
        </p:sp>
        <p:sp>
          <p:nvSpPr>
            <p:cNvPr id="1511" name="Google Shape;1511;p83"/>
            <p:cNvSpPr/>
            <p:nvPr/>
          </p:nvSpPr>
          <p:spPr>
            <a:xfrm>
              <a:off x="3593243" y="5931046"/>
              <a:ext cx="197155" cy="154679"/>
            </a:xfrm>
            <a:custGeom>
              <a:avLst/>
              <a:gdLst/>
              <a:ahLst/>
              <a:cxnLst/>
              <a:rect l="l" t="t" r="r" b="b"/>
              <a:pathLst>
                <a:path w="2056" h="1613" extrusionOk="0">
                  <a:moveTo>
                    <a:pt x="1797" y="259"/>
                  </a:moveTo>
                  <a:lnTo>
                    <a:pt x="1797" y="1034"/>
                  </a:lnTo>
                  <a:cubicBezTo>
                    <a:pt x="1015" y="1052"/>
                    <a:pt x="511" y="1194"/>
                    <a:pt x="259" y="1286"/>
                  </a:cubicBezTo>
                  <a:lnTo>
                    <a:pt x="259" y="529"/>
                  </a:lnTo>
                  <a:cubicBezTo>
                    <a:pt x="431" y="456"/>
                    <a:pt x="929" y="277"/>
                    <a:pt x="1797" y="259"/>
                  </a:cubicBezTo>
                  <a:close/>
                  <a:moveTo>
                    <a:pt x="1926" y="0"/>
                  </a:moveTo>
                  <a:cubicBezTo>
                    <a:pt x="689" y="0"/>
                    <a:pt x="93" y="326"/>
                    <a:pt x="68" y="339"/>
                  </a:cubicBezTo>
                  <a:cubicBezTo>
                    <a:pt x="31" y="363"/>
                    <a:pt x="0" y="406"/>
                    <a:pt x="0" y="449"/>
                  </a:cubicBezTo>
                  <a:lnTo>
                    <a:pt x="0" y="1483"/>
                  </a:lnTo>
                  <a:cubicBezTo>
                    <a:pt x="0" y="1532"/>
                    <a:pt x="25" y="1569"/>
                    <a:pt x="68" y="1594"/>
                  </a:cubicBezTo>
                  <a:cubicBezTo>
                    <a:pt x="86" y="1606"/>
                    <a:pt x="111" y="1612"/>
                    <a:pt x="130" y="1612"/>
                  </a:cubicBezTo>
                  <a:cubicBezTo>
                    <a:pt x="154" y="1612"/>
                    <a:pt x="173" y="1606"/>
                    <a:pt x="191" y="1594"/>
                  </a:cubicBezTo>
                  <a:cubicBezTo>
                    <a:pt x="197" y="1594"/>
                    <a:pt x="757" y="1292"/>
                    <a:pt x="1926" y="1292"/>
                  </a:cubicBezTo>
                  <a:cubicBezTo>
                    <a:pt x="1994" y="1292"/>
                    <a:pt x="2055" y="1237"/>
                    <a:pt x="2055" y="1163"/>
                  </a:cubicBezTo>
                  <a:lnTo>
                    <a:pt x="2055" y="129"/>
                  </a:lnTo>
                  <a:cubicBezTo>
                    <a:pt x="2055" y="56"/>
                    <a:pt x="1994" y="0"/>
                    <a:pt x="192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643"/>
            </a:p>
          </p:txBody>
        </p:sp>
        <p:sp>
          <p:nvSpPr>
            <p:cNvPr id="1512" name="Google Shape;1512;p83"/>
            <p:cNvSpPr/>
            <p:nvPr/>
          </p:nvSpPr>
          <p:spPr>
            <a:xfrm>
              <a:off x="3591421" y="6079680"/>
              <a:ext cx="198977" cy="55523"/>
            </a:xfrm>
            <a:custGeom>
              <a:avLst/>
              <a:gdLst/>
              <a:ahLst/>
              <a:cxnLst/>
              <a:rect l="l" t="t" r="r" b="b"/>
              <a:pathLst>
                <a:path w="2075" h="579" extrusionOk="0">
                  <a:moveTo>
                    <a:pt x="1945" y="1"/>
                  </a:moveTo>
                  <a:cubicBezTo>
                    <a:pt x="708" y="1"/>
                    <a:pt x="112" y="327"/>
                    <a:pt x="87" y="339"/>
                  </a:cubicBezTo>
                  <a:cubicBezTo>
                    <a:pt x="26" y="376"/>
                    <a:pt x="1" y="450"/>
                    <a:pt x="38" y="511"/>
                  </a:cubicBezTo>
                  <a:cubicBezTo>
                    <a:pt x="62" y="554"/>
                    <a:pt x="105" y="579"/>
                    <a:pt x="149" y="579"/>
                  </a:cubicBezTo>
                  <a:cubicBezTo>
                    <a:pt x="173" y="579"/>
                    <a:pt x="192" y="573"/>
                    <a:pt x="210" y="567"/>
                  </a:cubicBezTo>
                  <a:cubicBezTo>
                    <a:pt x="216" y="560"/>
                    <a:pt x="776" y="259"/>
                    <a:pt x="1945" y="259"/>
                  </a:cubicBezTo>
                  <a:cubicBezTo>
                    <a:pt x="2013" y="259"/>
                    <a:pt x="2074" y="204"/>
                    <a:pt x="2074" y="130"/>
                  </a:cubicBezTo>
                  <a:cubicBezTo>
                    <a:pt x="2074" y="62"/>
                    <a:pt x="2013" y="1"/>
                    <a:pt x="194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643"/>
            </a:p>
          </p:txBody>
        </p:sp>
        <p:sp>
          <p:nvSpPr>
            <p:cNvPr id="1513" name="Google Shape;1513;p83"/>
            <p:cNvSpPr/>
            <p:nvPr/>
          </p:nvSpPr>
          <p:spPr>
            <a:xfrm>
              <a:off x="3591421" y="6129256"/>
              <a:ext cx="198977" cy="55523"/>
            </a:xfrm>
            <a:custGeom>
              <a:avLst/>
              <a:gdLst/>
              <a:ahLst/>
              <a:cxnLst/>
              <a:rect l="l" t="t" r="r" b="b"/>
              <a:pathLst>
                <a:path w="2075" h="579" extrusionOk="0">
                  <a:moveTo>
                    <a:pt x="1945" y="0"/>
                  </a:moveTo>
                  <a:cubicBezTo>
                    <a:pt x="708" y="0"/>
                    <a:pt x="112" y="326"/>
                    <a:pt x="87" y="339"/>
                  </a:cubicBezTo>
                  <a:cubicBezTo>
                    <a:pt x="26" y="376"/>
                    <a:pt x="1" y="449"/>
                    <a:pt x="38" y="517"/>
                  </a:cubicBezTo>
                  <a:cubicBezTo>
                    <a:pt x="62" y="554"/>
                    <a:pt x="105" y="579"/>
                    <a:pt x="149" y="579"/>
                  </a:cubicBezTo>
                  <a:cubicBezTo>
                    <a:pt x="173" y="579"/>
                    <a:pt x="192" y="572"/>
                    <a:pt x="210" y="566"/>
                  </a:cubicBezTo>
                  <a:cubicBezTo>
                    <a:pt x="216" y="560"/>
                    <a:pt x="776" y="259"/>
                    <a:pt x="1945" y="259"/>
                  </a:cubicBezTo>
                  <a:cubicBezTo>
                    <a:pt x="2013" y="259"/>
                    <a:pt x="2074" y="203"/>
                    <a:pt x="2074" y="130"/>
                  </a:cubicBezTo>
                  <a:cubicBezTo>
                    <a:pt x="2074" y="62"/>
                    <a:pt x="2013" y="0"/>
                    <a:pt x="194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643"/>
            </a:p>
          </p:txBody>
        </p:sp>
      </p:grp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Em branco 1 1">
  <p:cSld name="BLANK_1_1">
    <p:spTree>
      <p:nvGrpSpPr>
        <p:cNvPr id="1" name="Shape 15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5" name="Google Shape;1515;p8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fld id="{00000000-1234-1234-1234-123412341234}" type="slidenum">
              <a:rPr lang="pt-BR" smtClean="0"/>
              <a:pPr/>
              <a:t>‹nº›</a:t>
            </a:fld>
            <a:endParaRPr lang="pt-BR"/>
          </a:p>
        </p:txBody>
      </p:sp>
      <p:pic>
        <p:nvPicPr>
          <p:cNvPr id="1516" name="Google Shape;1516;p84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7352125" y="247836"/>
            <a:ext cx="1669026" cy="1698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517" name="Google Shape;1517;p8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831054" y="133473"/>
            <a:ext cx="355925" cy="351000"/>
          </a:xfrm>
          <a:prstGeom prst="rect">
            <a:avLst/>
          </a:prstGeom>
          <a:noFill/>
          <a:ln>
            <a:noFill/>
          </a:ln>
        </p:spPr>
      </p:pic>
      <p:sp>
        <p:nvSpPr>
          <p:cNvPr id="1518" name="Google Shape;1518;p84"/>
          <p:cNvSpPr txBox="1">
            <a:spLocks noGrp="1"/>
          </p:cNvSpPr>
          <p:nvPr>
            <p:ph type="title"/>
          </p:nvPr>
        </p:nvSpPr>
        <p:spPr>
          <a:xfrm>
            <a:off x="103500" y="104825"/>
            <a:ext cx="5911500" cy="407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Poppins"/>
              <a:buNone/>
              <a:defRPr sz="1600" b="1">
                <a:solidFill>
                  <a:schemeClr val="dk2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cxnSp>
        <p:nvCxnSpPr>
          <p:cNvPr id="1519" name="Google Shape;1519;p84"/>
          <p:cNvCxnSpPr/>
          <p:nvPr/>
        </p:nvCxnSpPr>
        <p:spPr>
          <a:xfrm>
            <a:off x="151800" y="549900"/>
            <a:ext cx="8855700" cy="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Esquema personalizado 5">
  <p:cSld name="CUSTOM_10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520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042152-C4DA-458C-AEB9-D446FEBB4C65}" type="datetimeFigureOut">
              <a:rPr lang="pt-BR" smtClean="0"/>
              <a:t>20/05/2025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9A8E33-35CC-4B4D-8690-93B61007ABD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08585769"/>
      </p:ext>
    </p:extLst>
  </p:cSld>
  <p:clrMapOvr>
    <a:masterClrMapping/>
  </p:clrMapOvr>
  <p:transition spd="slow">
    <p:fade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042152-C4DA-458C-AEB9-D446FEBB4C65}" type="datetimeFigureOut">
              <a:rPr lang="pt-BR" smtClean="0"/>
              <a:t>20/05/2025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9A8E33-35CC-4B4D-8690-93B61007ABD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15465103"/>
      </p:ext>
    </p:extLst>
  </p:cSld>
  <p:clrMapOvr>
    <a:masterClrMapping/>
  </p:clrMapOvr>
  <p:transition spd="slow">
    <p:fade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9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2" name="Google Shape;1982;p116"/>
          <p:cNvSpPr/>
          <p:nvPr/>
        </p:nvSpPr>
        <p:spPr>
          <a:xfrm>
            <a:off x="537575" y="540000"/>
            <a:ext cx="4198200" cy="2677500"/>
          </a:xfrm>
          <a:prstGeom prst="roundRect">
            <a:avLst>
              <a:gd name="adj" fmla="val 4230"/>
            </a:avLst>
          </a:prstGeom>
          <a:solidFill>
            <a:srgbClr val="0065B3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43"/>
          </a:p>
        </p:txBody>
      </p:sp>
      <p:pic>
        <p:nvPicPr>
          <p:cNvPr id="1983" name="Google Shape;1983;p116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6165088" y="249298"/>
            <a:ext cx="1669026" cy="1698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984" name="Google Shape;1984;p1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137001" y="204677"/>
            <a:ext cx="792025" cy="266053"/>
          </a:xfrm>
          <a:prstGeom prst="rect">
            <a:avLst/>
          </a:prstGeom>
          <a:noFill/>
          <a:ln>
            <a:noFill/>
          </a:ln>
        </p:spPr>
      </p:pic>
      <p:sp>
        <p:nvSpPr>
          <p:cNvPr id="1985" name="Google Shape;1985;p116"/>
          <p:cNvSpPr txBox="1">
            <a:spLocks noGrp="1"/>
          </p:cNvSpPr>
          <p:nvPr>
            <p:ph type="title"/>
          </p:nvPr>
        </p:nvSpPr>
        <p:spPr>
          <a:xfrm>
            <a:off x="827052" y="763700"/>
            <a:ext cx="35169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00"/>
              <a:buNone/>
              <a:defRPr sz="2200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Font typeface="Montserrat"/>
              <a:buNone/>
              <a:defRPr sz="3600">
                <a:latin typeface="Montserrat"/>
                <a:ea typeface="Montserrat"/>
                <a:cs typeface="Montserrat"/>
                <a:sym typeface="Montserrat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Font typeface="Montserrat"/>
              <a:buNone/>
              <a:defRPr sz="3600">
                <a:latin typeface="Montserrat"/>
                <a:ea typeface="Montserrat"/>
                <a:cs typeface="Montserrat"/>
                <a:sym typeface="Montserrat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Font typeface="Montserrat"/>
              <a:buNone/>
              <a:defRPr sz="3600">
                <a:latin typeface="Montserrat"/>
                <a:ea typeface="Montserrat"/>
                <a:cs typeface="Montserrat"/>
                <a:sym typeface="Montserrat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Font typeface="Montserrat"/>
              <a:buNone/>
              <a:defRPr sz="3600">
                <a:latin typeface="Montserrat"/>
                <a:ea typeface="Montserrat"/>
                <a:cs typeface="Montserrat"/>
                <a:sym typeface="Montserrat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Font typeface="Montserrat"/>
              <a:buNone/>
              <a:defRPr sz="3600">
                <a:latin typeface="Montserrat"/>
                <a:ea typeface="Montserrat"/>
                <a:cs typeface="Montserrat"/>
                <a:sym typeface="Montserrat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Font typeface="Montserrat"/>
              <a:buNone/>
              <a:defRPr sz="3600">
                <a:latin typeface="Montserrat"/>
                <a:ea typeface="Montserrat"/>
                <a:cs typeface="Montserrat"/>
                <a:sym typeface="Montserrat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Font typeface="Montserrat"/>
              <a:buNone/>
              <a:defRPr sz="3600">
                <a:latin typeface="Montserrat"/>
                <a:ea typeface="Montserrat"/>
                <a:cs typeface="Montserrat"/>
                <a:sym typeface="Montserrat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Font typeface="Montserrat"/>
              <a:buNone/>
              <a:defRPr sz="3600"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  <p:sp>
        <p:nvSpPr>
          <p:cNvPr id="1986" name="Google Shape;1986;p116"/>
          <p:cNvSpPr txBox="1">
            <a:spLocks noGrp="1"/>
          </p:cNvSpPr>
          <p:nvPr>
            <p:ph type="title" idx="2"/>
          </p:nvPr>
        </p:nvSpPr>
        <p:spPr>
          <a:xfrm>
            <a:off x="889727" y="2442525"/>
            <a:ext cx="35169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None/>
              <a:defRPr sz="1200">
                <a:solidFill>
                  <a:schemeClr val="dk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Font typeface="Montserrat"/>
              <a:buNone/>
              <a:defRPr sz="3600">
                <a:latin typeface="Montserrat"/>
                <a:ea typeface="Montserrat"/>
                <a:cs typeface="Montserrat"/>
                <a:sym typeface="Montserrat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Font typeface="Montserrat"/>
              <a:buNone/>
              <a:defRPr sz="3600">
                <a:latin typeface="Montserrat"/>
                <a:ea typeface="Montserrat"/>
                <a:cs typeface="Montserrat"/>
                <a:sym typeface="Montserrat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Font typeface="Montserrat"/>
              <a:buNone/>
              <a:defRPr sz="3600">
                <a:latin typeface="Montserrat"/>
                <a:ea typeface="Montserrat"/>
                <a:cs typeface="Montserrat"/>
                <a:sym typeface="Montserrat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Font typeface="Montserrat"/>
              <a:buNone/>
              <a:defRPr sz="3600">
                <a:latin typeface="Montserrat"/>
                <a:ea typeface="Montserrat"/>
                <a:cs typeface="Montserrat"/>
                <a:sym typeface="Montserrat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Font typeface="Montserrat"/>
              <a:buNone/>
              <a:defRPr sz="3600">
                <a:latin typeface="Montserrat"/>
                <a:ea typeface="Montserrat"/>
                <a:cs typeface="Montserrat"/>
                <a:sym typeface="Montserrat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Font typeface="Montserrat"/>
              <a:buNone/>
              <a:defRPr sz="3600">
                <a:latin typeface="Montserrat"/>
                <a:ea typeface="Montserrat"/>
                <a:cs typeface="Montserrat"/>
                <a:sym typeface="Montserrat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Font typeface="Montserrat"/>
              <a:buNone/>
              <a:defRPr sz="3600">
                <a:latin typeface="Montserrat"/>
                <a:ea typeface="Montserrat"/>
                <a:cs typeface="Montserrat"/>
                <a:sym typeface="Montserrat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Font typeface="Montserrat"/>
              <a:buNone/>
              <a:defRPr sz="3600"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  <p:sp>
        <p:nvSpPr>
          <p:cNvPr id="1987" name="Google Shape;1987;p116"/>
          <p:cNvSpPr/>
          <p:nvPr/>
        </p:nvSpPr>
        <p:spPr>
          <a:xfrm rot="10800000">
            <a:off x="3130869" y="4165630"/>
            <a:ext cx="380402" cy="380402"/>
          </a:xfrm>
          <a:custGeom>
            <a:avLst/>
            <a:gdLst/>
            <a:ahLst/>
            <a:cxnLst/>
            <a:rect l="l" t="t" r="r" b="b"/>
            <a:pathLst>
              <a:path w="10857" h="10857" extrusionOk="0">
                <a:moveTo>
                  <a:pt x="10856" y="0"/>
                </a:moveTo>
                <a:cubicBezTo>
                  <a:pt x="4870" y="0"/>
                  <a:pt x="0" y="4870"/>
                  <a:pt x="0" y="10857"/>
                </a:cubicBezTo>
                <a:lnTo>
                  <a:pt x="4839" y="10857"/>
                </a:lnTo>
                <a:cubicBezTo>
                  <a:pt x="4839" y="7538"/>
                  <a:pt x="7537" y="4839"/>
                  <a:pt x="10856" y="4839"/>
                </a:cubicBezTo>
                <a:lnTo>
                  <a:pt x="10856" y="0"/>
                </a:lnTo>
                <a:close/>
              </a:path>
            </a:pathLst>
          </a:custGeom>
          <a:solidFill>
            <a:srgbClr val="CD372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43"/>
          </a:p>
        </p:txBody>
      </p:sp>
      <p:sp>
        <p:nvSpPr>
          <p:cNvPr id="1988" name="Google Shape;1988;p116"/>
          <p:cNvSpPr/>
          <p:nvPr/>
        </p:nvSpPr>
        <p:spPr>
          <a:xfrm rot="10800000">
            <a:off x="2749924" y="3780067"/>
            <a:ext cx="380963" cy="380963"/>
          </a:xfrm>
          <a:custGeom>
            <a:avLst/>
            <a:gdLst/>
            <a:ahLst/>
            <a:cxnLst/>
            <a:rect l="l" t="t" r="r" b="b"/>
            <a:pathLst>
              <a:path w="10873" h="10873" extrusionOk="0">
                <a:moveTo>
                  <a:pt x="6033" y="1"/>
                </a:moveTo>
                <a:cubicBezTo>
                  <a:pt x="6033" y="3335"/>
                  <a:pt x="3335" y="6033"/>
                  <a:pt x="0" y="6033"/>
                </a:cubicBezTo>
                <a:lnTo>
                  <a:pt x="0" y="10872"/>
                </a:lnTo>
                <a:cubicBezTo>
                  <a:pt x="6002" y="10872"/>
                  <a:pt x="10872" y="6002"/>
                  <a:pt x="10872" y="1"/>
                </a:cubicBezTo>
                <a:close/>
              </a:path>
            </a:pathLst>
          </a:custGeom>
          <a:solidFill>
            <a:srgbClr val="F2B81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43"/>
          </a:p>
        </p:txBody>
      </p:sp>
      <p:sp>
        <p:nvSpPr>
          <p:cNvPr id="1989" name="Google Shape;1989;p116"/>
          <p:cNvSpPr/>
          <p:nvPr/>
        </p:nvSpPr>
        <p:spPr>
          <a:xfrm rot="10800000">
            <a:off x="2919469" y="4165623"/>
            <a:ext cx="211416" cy="210856"/>
          </a:xfrm>
          <a:custGeom>
            <a:avLst/>
            <a:gdLst/>
            <a:ahLst/>
            <a:cxnLst/>
            <a:rect l="l" t="t" r="r" b="b"/>
            <a:pathLst>
              <a:path w="6034" h="6018" extrusionOk="0">
                <a:moveTo>
                  <a:pt x="0" y="0"/>
                </a:moveTo>
                <a:lnTo>
                  <a:pt x="0" y="6018"/>
                </a:lnTo>
                <a:lnTo>
                  <a:pt x="6033" y="6018"/>
                </a:lnTo>
                <a:cubicBezTo>
                  <a:pt x="6033" y="2699"/>
                  <a:pt x="3335" y="0"/>
                  <a:pt x="0" y="0"/>
                </a:cubicBezTo>
                <a:close/>
              </a:path>
            </a:pathLst>
          </a:custGeom>
          <a:solidFill>
            <a:srgbClr val="31A63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43"/>
          </a:p>
        </p:txBody>
      </p:sp>
      <p:sp>
        <p:nvSpPr>
          <p:cNvPr id="1990" name="Google Shape;1990;p116"/>
          <p:cNvSpPr/>
          <p:nvPr/>
        </p:nvSpPr>
        <p:spPr>
          <a:xfrm rot="10800000">
            <a:off x="3130863" y="3954230"/>
            <a:ext cx="210891" cy="211416"/>
          </a:xfrm>
          <a:custGeom>
            <a:avLst/>
            <a:gdLst/>
            <a:ahLst/>
            <a:cxnLst/>
            <a:rect l="l" t="t" r="r" b="b"/>
            <a:pathLst>
              <a:path w="6019" h="6034" extrusionOk="0">
                <a:moveTo>
                  <a:pt x="1" y="1"/>
                </a:moveTo>
                <a:cubicBezTo>
                  <a:pt x="1" y="3335"/>
                  <a:pt x="2699" y="6033"/>
                  <a:pt x="6018" y="6033"/>
                </a:cubicBezTo>
                <a:lnTo>
                  <a:pt x="6018" y="1"/>
                </a:lnTo>
                <a:close/>
              </a:path>
            </a:pathLst>
          </a:custGeom>
          <a:solidFill>
            <a:srgbClr val="1FB7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43"/>
          </a:p>
        </p:txBody>
      </p:sp>
      <p:sp>
        <p:nvSpPr>
          <p:cNvPr id="1991" name="Google Shape;1991;p116"/>
          <p:cNvSpPr/>
          <p:nvPr/>
        </p:nvSpPr>
        <p:spPr>
          <a:xfrm rot="10800000">
            <a:off x="3130869" y="4762837"/>
            <a:ext cx="380402" cy="380402"/>
          </a:xfrm>
          <a:custGeom>
            <a:avLst/>
            <a:gdLst/>
            <a:ahLst/>
            <a:cxnLst/>
            <a:rect l="l" t="t" r="r" b="b"/>
            <a:pathLst>
              <a:path w="10857" h="10857" extrusionOk="0">
                <a:moveTo>
                  <a:pt x="10856" y="0"/>
                </a:moveTo>
                <a:cubicBezTo>
                  <a:pt x="4870" y="0"/>
                  <a:pt x="0" y="4855"/>
                  <a:pt x="0" y="10856"/>
                </a:cubicBezTo>
                <a:lnTo>
                  <a:pt x="4839" y="10856"/>
                </a:lnTo>
                <a:cubicBezTo>
                  <a:pt x="4839" y="7522"/>
                  <a:pt x="7537" y="4823"/>
                  <a:pt x="10856" y="4823"/>
                </a:cubicBezTo>
                <a:lnTo>
                  <a:pt x="10856" y="0"/>
                </a:lnTo>
                <a:close/>
              </a:path>
            </a:pathLst>
          </a:custGeom>
          <a:solidFill>
            <a:srgbClr val="F2B81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43"/>
          </a:p>
        </p:txBody>
      </p:sp>
      <p:sp>
        <p:nvSpPr>
          <p:cNvPr id="1992" name="Google Shape;1992;p116"/>
          <p:cNvSpPr/>
          <p:nvPr/>
        </p:nvSpPr>
        <p:spPr>
          <a:xfrm rot="10800000">
            <a:off x="2749924" y="4382452"/>
            <a:ext cx="380963" cy="380402"/>
          </a:xfrm>
          <a:custGeom>
            <a:avLst/>
            <a:gdLst/>
            <a:ahLst/>
            <a:cxnLst/>
            <a:rect l="l" t="t" r="r" b="b"/>
            <a:pathLst>
              <a:path w="10873" h="10857" extrusionOk="0">
                <a:moveTo>
                  <a:pt x="6033" y="0"/>
                </a:moveTo>
                <a:cubicBezTo>
                  <a:pt x="6033" y="3335"/>
                  <a:pt x="3335" y="6033"/>
                  <a:pt x="0" y="6033"/>
                </a:cubicBezTo>
                <a:lnTo>
                  <a:pt x="0" y="10857"/>
                </a:lnTo>
                <a:cubicBezTo>
                  <a:pt x="6002" y="10857"/>
                  <a:pt x="10872" y="6002"/>
                  <a:pt x="10872" y="0"/>
                </a:cubicBezTo>
                <a:close/>
              </a:path>
            </a:pathLst>
          </a:custGeom>
          <a:solidFill>
            <a:srgbClr val="31A63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43"/>
          </a:p>
        </p:txBody>
      </p:sp>
      <p:sp>
        <p:nvSpPr>
          <p:cNvPr id="1993" name="Google Shape;1993;p116"/>
          <p:cNvSpPr/>
          <p:nvPr/>
        </p:nvSpPr>
        <p:spPr>
          <a:xfrm rot="10800000">
            <a:off x="2919469" y="4762829"/>
            <a:ext cx="211416" cy="211416"/>
          </a:xfrm>
          <a:custGeom>
            <a:avLst/>
            <a:gdLst/>
            <a:ahLst/>
            <a:cxnLst/>
            <a:rect l="l" t="t" r="r" b="b"/>
            <a:pathLst>
              <a:path w="6034" h="6034" extrusionOk="0">
                <a:moveTo>
                  <a:pt x="0" y="0"/>
                </a:moveTo>
                <a:lnTo>
                  <a:pt x="0" y="6033"/>
                </a:lnTo>
                <a:lnTo>
                  <a:pt x="6033" y="6033"/>
                </a:lnTo>
                <a:cubicBezTo>
                  <a:pt x="6033" y="2699"/>
                  <a:pt x="3335" y="0"/>
                  <a:pt x="0" y="0"/>
                </a:cubicBezTo>
                <a:close/>
              </a:path>
            </a:pathLst>
          </a:custGeom>
          <a:solidFill>
            <a:srgbClr val="31A63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43"/>
          </a:p>
        </p:txBody>
      </p:sp>
      <p:sp>
        <p:nvSpPr>
          <p:cNvPr id="1994" name="Google Shape;1994;p116"/>
          <p:cNvSpPr/>
          <p:nvPr/>
        </p:nvSpPr>
        <p:spPr>
          <a:xfrm rot="10800000">
            <a:off x="3130863" y="4551437"/>
            <a:ext cx="210891" cy="211416"/>
          </a:xfrm>
          <a:custGeom>
            <a:avLst/>
            <a:gdLst/>
            <a:ahLst/>
            <a:cxnLst/>
            <a:rect l="l" t="t" r="r" b="b"/>
            <a:pathLst>
              <a:path w="6019" h="6034" extrusionOk="0">
                <a:moveTo>
                  <a:pt x="1" y="0"/>
                </a:moveTo>
                <a:cubicBezTo>
                  <a:pt x="1" y="3335"/>
                  <a:pt x="2699" y="6033"/>
                  <a:pt x="6018" y="6033"/>
                </a:cubicBezTo>
                <a:lnTo>
                  <a:pt x="6018" y="0"/>
                </a:lnTo>
                <a:close/>
              </a:path>
            </a:pathLst>
          </a:custGeom>
          <a:solidFill>
            <a:srgbClr val="1FB7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43"/>
          </a:p>
        </p:txBody>
      </p:sp>
      <p:sp>
        <p:nvSpPr>
          <p:cNvPr id="1995" name="Google Shape;1995;p116"/>
          <p:cNvSpPr/>
          <p:nvPr/>
        </p:nvSpPr>
        <p:spPr>
          <a:xfrm rot="10800000">
            <a:off x="3717776" y="4762837"/>
            <a:ext cx="380402" cy="380402"/>
          </a:xfrm>
          <a:custGeom>
            <a:avLst/>
            <a:gdLst/>
            <a:ahLst/>
            <a:cxnLst/>
            <a:rect l="l" t="t" r="r" b="b"/>
            <a:pathLst>
              <a:path w="10857" h="10857" extrusionOk="0">
                <a:moveTo>
                  <a:pt x="10857" y="0"/>
                </a:moveTo>
                <a:cubicBezTo>
                  <a:pt x="4855" y="0"/>
                  <a:pt x="1" y="4855"/>
                  <a:pt x="1" y="10856"/>
                </a:cubicBezTo>
                <a:lnTo>
                  <a:pt x="4824" y="10856"/>
                </a:lnTo>
                <a:cubicBezTo>
                  <a:pt x="4824" y="7522"/>
                  <a:pt x="7522" y="4823"/>
                  <a:pt x="10857" y="4823"/>
                </a:cubicBezTo>
                <a:lnTo>
                  <a:pt x="10857" y="0"/>
                </a:lnTo>
                <a:close/>
              </a:path>
            </a:pathLst>
          </a:custGeom>
          <a:solidFill>
            <a:srgbClr val="47B9B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43"/>
          </a:p>
        </p:txBody>
      </p:sp>
      <p:sp>
        <p:nvSpPr>
          <p:cNvPr id="1996" name="Google Shape;1996;p116"/>
          <p:cNvSpPr/>
          <p:nvPr/>
        </p:nvSpPr>
        <p:spPr>
          <a:xfrm rot="10800000">
            <a:off x="3340041" y="4382452"/>
            <a:ext cx="380402" cy="380402"/>
          </a:xfrm>
          <a:custGeom>
            <a:avLst/>
            <a:gdLst/>
            <a:ahLst/>
            <a:cxnLst/>
            <a:rect l="l" t="t" r="r" b="b"/>
            <a:pathLst>
              <a:path w="10857" h="10857" extrusionOk="0">
                <a:moveTo>
                  <a:pt x="6034" y="0"/>
                </a:moveTo>
                <a:cubicBezTo>
                  <a:pt x="6034" y="3335"/>
                  <a:pt x="3320" y="6033"/>
                  <a:pt x="1" y="6033"/>
                </a:cubicBezTo>
                <a:lnTo>
                  <a:pt x="1" y="10857"/>
                </a:lnTo>
                <a:cubicBezTo>
                  <a:pt x="5987" y="10857"/>
                  <a:pt x="10857" y="6002"/>
                  <a:pt x="10857" y="0"/>
                </a:cubicBezTo>
                <a:close/>
              </a:path>
            </a:pathLst>
          </a:custGeom>
          <a:solidFill>
            <a:srgbClr val="03748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43"/>
          </a:p>
        </p:txBody>
      </p:sp>
      <p:sp>
        <p:nvSpPr>
          <p:cNvPr id="1997" name="Google Shape;1997;p116"/>
          <p:cNvSpPr/>
          <p:nvPr/>
        </p:nvSpPr>
        <p:spPr>
          <a:xfrm rot="10800000">
            <a:off x="3506376" y="4762829"/>
            <a:ext cx="211416" cy="211416"/>
          </a:xfrm>
          <a:custGeom>
            <a:avLst/>
            <a:gdLst/>
            <a:ahLst/>
            <a:cxnLst/>
            <a:rect l="l" t="t" r="r" b="b"/>
            <a:pathLst>
              <a:path w="6034" h="6034" extrusionOk="0">
                <a:moveTo>
                  <a:pt x="1" y="0"/>
                </a:moveTo>
                <a:lnTo>
                  <a:pt x="1" y="6033"/>
                </a:lnTo>
                <a:lnTo>
                  <a:pt x="6034" y="6033"/>
                </a:lnTo>
                <a:cubicBezTo>
                  <a:pt x="6034" y="2699"/>
                  <a:pt x="3320" y="0"/>
                  <a:pt x="1" y="0"/>
                </a:cubicBezTo>
                <a:close/>
              </a:path>
            </a:pathLst>
          </a:custGeom>
          <a:solidFill>
            <a:srgbClr val="31A63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43"/>
          </a:p>
        </p:txBody>
      </p:sp>
      <p:sp>
        <p:nvSpPr>
          <p:cNvPr id="1998" name="Google Shape;1998;p116"/>
          <p:cNvSpPr/>
          <p:nvPr/>
        </p:nvSpPr>
        <p:spPr>
          <a:xfrm rot="10800000">
            <a:off x="3717767" y="4551437"/>
            <a:ext cx="211416" cy="211416"/>
          </a:xfrm>
          <a:custGeom>
            <a:avLst/>
            <a:gdLst/>
            <a:ahLst/>
            <a:cxnLst/>
            <a:rect l="l" t="t" r="r" b="b"/>
            <a:pathLst>
              <a:path w="6034" h="6034" extrusionOk="0">
                <a:moveTo>
                  <a:pt x="1" y="0"/>
                </a:moveTo>
                <a:cubicBezTo>
                  <a:pt x="1" y="3335"/>
                  <a:pt x="2699" y="6033"/>
                  <a:pt x="6034" y="6033"/>
                </a:cubicBezTo>
                <a:lnTo>
                  <a:pt x="6034" y="0"/>
                </a:lnTo>
                <a:close/>
              </a:path>
            </a:pathLst>
          </a:custGeom>
          <a:solidFill>
            <a:srgbClr val="1FB7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43"/>
          </a:p>
        </p:txBody>
      </p:sp>
      <p:sp>
        <p:nvSpPr>
          <p:cNvPr id="1999" name="Google Shape;1999;p116"/>
          <p:cNvSpPr/>
          <p:nvPr/>
        </p:nvSpPr>
        <p:spPr>
          <a:xfrm rot="10800000">
            <a:off x="3720474" y="4382452"/>
            <a:ext cx="380402" cy="380402"/>
          </a:xfrm>
          <a:custGeom>
            <a:avLst/>
            <a:gdLst/>
            <a:ahLst/>
            <a:cxnLst/>
            <a:rect l="l" t="t" r="r" b="b"/>
            <a:pathLst>
              <a:path w="10857" h="10857" extrusionOk="0">
                <a:moveTo>
                  <a:pt x="0" y="0"/>
                </a:moveTo>
                <a:cubicBezTo>
                  <a:pt x="0" y="6002"/>
                  <a:pt x="4854" y="10857"/>
                  <a:pt x="10856" y="10857"/>
                </a:cubicBezTo>
                <a:lnTo>
                  <a:pt x="10856" y="6033"/>
                </a:lnTo>
                <a:cubicBezTo>
                  <a:pt x="7522" y="6033"/>
                  <a:pt x="4823" y="3335"/>
                  <a:pt x="4823" y="0"/>
                </a:cubicBezTo>
                <a:close/>
              </a:path>
            </a:pathLst>
          </a:custGeom>
          <a:solidFill>
            <a:srgbClr val="31A63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43"/>
          </a:p>
        </p:txBody>
      </p:sp>
      <p:sp>
        <p:nvSpPr>
          <p:cNvPr id="2000" name="Google Shape;2000;p116"/>
          <p:cNvSpPr/>
          <p:nvPr/>
        </p:nvSpPr>
        <p:spPr>
          <a:xfrm>
            <a:off x="385302" y="4373136"/>
            <a:ext cx="384838" cy="384808"/>
          </a:xfrm>
          <a:custGeom>
            <a:avLst/>
            <a:gdLst/>
            <a:ahLst/>
            <a:cxnLst/>
            <a:rect l="l" t="t" r="r" b="b"/>
            <a:pathLst>
              <a:path w="11958" h="11958" extrusionOk="0">
                <a:moveTo>
                  <a:pt x="1" y="0"/>
                </a:moveTo>
                <a:lnTo>
                  <a:pt x="1" y="5320"/>
                </a:lnTo>
                <a:cubicBezTo>
                  <a:pt x="3661" y="5320"/>
                  <a:pt x="6638" y="8297"/>
                  <a:pt x="6638" y="11957"/>
                </a:cubicBezTo>
                <a:lnTo>
                  <a:pt x="11958" y="11957"/>
                </a:lnTo>
                <a:cubicBezTo>
                  <a:pt x="11958" y="5351"/>
                  <a:pt x="6607" y="0"/>
                  <a:pt x="1" y="0"/>
                </a:cubicBezTo>
                <a:close/>
              </a:path>
            </a:pathLst>
          </a:custGeom>
          <a:solidFill>
            <a:srgbClr val="CD372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43"/>
          </a:p>
        </p:txBody>
      </p:sp>
      <p:sp>
        <p:nvSpPr>
          <p:cNvPr id="2001" name="Google Shape;2001;p116"/>
          <p:cNvSpPr/>
          <p:nvPr/>
        </p:nvSpPr>
        <p:spPr>
          <a:xfrm>
            <a:off x="0" y="4757918"/>
            <a:ext cx="385353" cy="385323"/>
          </a:xfrm>
          <a:custGeom>
            <a:avLst/>
            <a:gdLst/>
            <a:ahLst/>
            <a:cxnLst/>
            <a:rect l="l" t="t" r="r" b="b"/>
            <a:pathLst>
              <a:path w="11974" h="11974" extrusionOk="0">
                <a:moveTo>
                  <a:pt x="1" y="0"/>
                </a:moveTo>
                <a:cubicBezTo>
                  <a:pt x="1" y="6607"/>
                  <a:pt x="5351" y="11973"/>
                  <a:pt x="11974" y="11973"/>
                </a:cubicBezTo>
                <a:lnTo>
                  <a:pt x="11974" y="6654"/>
                </a:lnTo>
                <a:cubicBezTo>
                  <a:pt x="8298" y="6654"/>
                  <a:pt x="5320" y="3676"/>
                  <a:pt x="5320" y="0"/>
                </a:cubicBezTo>
                <a:close/>
              </a:path>
            </a:pathLst>
          </a:custGeom>
          <a:solidFill>
            <a:srgbClr val="F2B81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43"/>
          </a:p>
        </p:txBody>
      </p:sp>
      <p:sp>
        <p:nvSpPr>
          <p:cNvPr id="2002" name="Google Shape;2002;p116"/>
          <p:cNvSpPr/>
          <p:nvPr/>
        </p:nvSpPr>
        <p:spPr>
          <a:xfrm>
            <a:off x="385304" y="4757916"/>
            <a:ext cx="213660" cy="214126"/>
          </a:xfrm>
          <a:custGeom>
            <a:avLst/>
            <a:gdLst/>
            <a:ahLst/>
            <a:cxnLst/>
            <a:rect l="l" t="t" r="r" b="b"/>
            <a:pathLst>
              <a:path w="6639" h="6654" extrusionOk="0">
                <a:moveTo>
                  <a:pt x="1" y="0"/>
                </a:moveTo>
                <a:lnTo>
                  <a:pt x="1" y="6654"/>
                </a:lnTo>
                <a:cubicBezTo>
                  <a:pt x="3661" y="6654"/>
                  <a:pt x="6638" y="3676"/>
                  <a:pt x="6638" y="0"/>
                </a:cubicBezTo>
                <a:close/>
              </a:path>
            </a:pathLst>
          </a:custGeom>
          <a:solidFill>
            <a:srgbClr val="31A63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43"/>
          </a:p>
        </p:txBody>
      </p:sp>
      <p:sp>
        <p:nvSpPr>
          <p:cNvPr id="2003" name="Google Shape;2003;p116"/>
          <p:cNvSpPr/>
          <p:nvPr/>
        </p:nvSpPr>
        <p:spPr>
          <a:xfrm>
            <a:off x="171203" y="4544305"/>
            <a:ext cx="214142" cy="213643"/>
          </a:xfrm>
          <a:custGeom>
            <a:avLst/>
            <a:gdLst/>
            <a:ahLst/>
            <a:cxnLst/>
            <a:rect l="l" t="t" r="r" b="b"/>
            <a:pathLst>
              <a:path w="6654" h="6639" extrusionOk="0">
                <a:moveTo>
                  <a:pt x="6654" y="1"/>
                </a:moveTo>
                <a:cubicBezTo>
                  <a:pt x="2978" y="1"/>
                  <a:pt x="0" y="2978"/>
                  <a:pt x="0" y="6638"/>
                </a:cubicBezTo>
                <a:lnTo>
                  <a:pt x="6654" y="6638"/>
                </a:lnTo>
                <a:lnTo>
                  <a:pt x="6654" y="1"/>
                </a:lnTo>
                <a:close/>
              </a:path>
            </a:pathLst>
          </a:custGeom>
          <a:solidFill>
            <a:srgbClr val="1FB7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43"/>
          </a:p>
        </p:txBody>
      </p:sp>
      <p:sp>
        <p:nvSpPr>
          <p:cNvPr id="2004" name="Google Shape;2004;p116"/>
          <p:cNvSpPr/>
          <p:nvPr/>
        </p:nvSpPr>
        <p:spPr>
          <a:xfrm>
            <a:off x="989695" y="4373136"/>
            <a:ext cx="385353" cy="384808"/>
          </a:xfrm>
          <a:custGeom>
            <a:avLst/>
            <a:gdLst/>
            <a:ahLst/>
            <a:cxnLst/>
            <a:rect l="l" t="t" r="r" b="b"/>
            <a:pathLst>
              <a:path w="11974" h="11958" extrusionOk="0">
                <a:moveTo>
                  <a:pt x="1" y="0"/>
                </a:moveTo>
                <a:lnTo>
                  <a:pt x="1" y="5320"/>
                </a:lnTo>
                <a:cubicBezTo>
                  <a:pt x="3676" y="5320"/>
                  <a:pt x="6654" y="8297"/>
                  <a:pt x="6654" y="11957"/>
                </a:cubicBezTo>
                <a:lnTo>
                  <a:pt x="11973" y="11957"/>
                </a:lnTo>
                <a:cubicBezTo>
                  <a:pt x="11973" y="5351"/>
                  <a:pt x="6607" y="0"/>
                  <a:pt x="1" y="0"/>
                </a:cubicBezTo>
                <a:close/>
              </a:path>
            </a:pathLst>
          </a:custGeom>
          <a:solidFill>
            <a:srgbClr val="03748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43"/>
          </a:p>
        </p:txBody>
      </p:sp>
      <p:sp>
        <p:nvSpPr>
          <p:cNvPr id="2005" name="Google Shape;2005;p116"/>
          <p:cNvSpPr/>
          <p:nvPr/>
        </p:nvSpPr>
        <p:spPr>
          <a:xfrm>
            <a:off x="604905" y="4757918"/>
            <a:ext cx="384838" cy="385323"/>
          </a:xfrm>
          <a:custGeom>
            <a:avLst/>
            <a:gdLst/>
            <a:ahLst/>
            <a:cxnLst/>
            <a:rect l="l" t="t" r="r" b="b"/>
            <a:pathLst>
              <a:path w="11958" h="11974" extrusionOk="0">
                <a:moveTo>
                  <a:pt x="0" y="0"/>
                </a:moveTo>
                <a:cubicBezTo>
                  <a:pt x="0" y="6607"/>
                  <a:pt x="5351" y="11973"/>
                  <a:pt x="11958" y="11973"/>
                </a:cubicBezTo>
                <a:lnTo>
                  <a:pt x="11958" y="6654"/>
                </a:lnTo>
                <a:cubicBezTo>
                  <a:pt x="8298" y="6654"/>
                  <a:pt x="5320" y="3676"/>
                  <a:pt x="5320" y="0"/>
                </a:cubicBezTo>
                <a:close/>
              </a:path>
            </a:pathLst>
          </a:custGeom>
          <a:solidFill>
            <a:srgbClr val="31A63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43"/>
          </a:p>
        </p:txBody>
      </p:sp>
      <p:sp>
        <p:nvSpPr>
          <p:cNvPr id="2006" name="Google Shape;2006;p116"/>
          <p:cNvSpPr/>
          <p:nvPr/>
        </p:nvSpPr>
        <p:spPr>
          <a:xfrm>
            <a:off x="989695" y="4757916"/>
            <a:ext cx="214142" cy="214126"/>
          </a:xfrm>
          <a:custGeom>
            <a:avLst/>
            <a:gdLst/>
            <a:ahLst/>
            <a:cxnLst/>
            <a:rect l="l" t="t" r="r" b="b"/>
            <a:pathLst>
              <a:path w="6654" h="6654" extrusionOk="0">
                <a:moveTo>
                  <a:pt x="1" y="0"/>
                </a:moveTo>
                <a:lnTo>
                  <a:pt x="1" y="6654"/>
                </a:lnTo>
                <a:cubicBezTo>
                  <a:pt x="3676" y="6654"/>
                  <a:pt x="6654" y="3676"/>
                  <a:pt x="6654" y="0"/>
                </a:cubicBezTo>
                <a:close/>
              </a:path>
            </a:pathLst>
          </a:custGeom>
          <a:solidFill>
            <a:srgbClr val="31A63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43"/>
          </a:p>
        </p:txBody>
      </p:sp>
      <p:sp>
        <p:nvSpPr>
          <p:cNvPr id="2007" name="Google Shape;2007;p116"/>
          <p:cNvSpPr/>
          <p:nvPr/>
        </p:nvSpPr>
        <p:spPr>
          <a:xfrm>
            <a:off x="776076" y="4544305"/>
            <a:ext cx="213660" cy="213643"/>
          </a:xfrm>
          <a:custGeom>
            <a:avLst/>
            <a:gdLst/>
            <a:ahLst/>
            <a:cxnLst/>
            <a:rect l="l" t="t" r="r" b="b"/>
            <a:pathLst>
              <a:path w="6639" h="6639" extrusionOk="0">
                <a:moveTo>
                  <a:pt x="6639" y="1"/>
                </a:moveTo>
                <a:cubicBezTo>
                  <a:pt x="2979" y="1"/>
                  <a:pt x="1" y="2978"/>
                  <a:pt x="1" y="6638"/>
                </a:cubicBezTo>
                <a:lnTo>
                  <a:pt x="6639" y="6638"/>
                </a:lnTo>
                <a:lnTo>
                  <a:pt x="6639" y="1"/>
                </a:lnTo>
                <a:close/>
              </a:path>
            </a:pathLst>
          </a:custGeom>
          <a:solidFill>
            <a:srgbClr val="1FB7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43"/>
          </a:p>
        </p:txBody>
      </p:sp>
      <p:sp>
        <p:nvSpPr>
          <p:cNvPr id="2008" name="Google Shape;2008;p116"/>
          <p:cNvSpPr/>
          <p:nvPr/>
        </p:nvSpPr>
        <p:spPr>
          <a:xfrm>
            <a:off x="1758722" y="4376452"/>
            <a:ext cx="383155" cy="383688"/>
          </a:xfrm>
          <a:custGeom>
            <a:avLst/>
            <a:gdLst/>
            <a:ahLst/>
            <a:cxnLst/>
            <a:rect l="l" t="t" r="r" b="b"/>
            <a:pathLst>
              <a:path w="10934" h="10950" extrusionOk="0">
                <a:moveTo>
                  <a:pt x="0" y="0"/>
                </a:moveTo>
                <a:lnTo>
                  <a:pt x="0" y="4870"/>
                </a:lnTo>
                <a:cubicBezTo>
                  <a:pt x="3350" y="4870"/>
                  <a:pt x="6079" y="7584"/>
                  <a:pt x="6079" y="10950"/>
                </a:cubicBezTo>
                <a:lnTo>
                  <a:pt x="10934" y="10950"/>
                </a:lnTo>
                <a:cubicBezTo>
                  <a:pt x="10934" y="4901"/>
                  <a:pt x="6033" y="0"/>
                  <a:pt x="0" y="0"/>
                </a:cubicBezTo>
                <a:close/>
              </a:path>
            </a:pathLst>
          </a:custGeom>
          <a:solidFill>
            <a:srgbClr val="31A63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43"/>
          </a:p>
        </p:txBody>
      </p:sp>
      <p:sp>
        <p:nvSpPr>
          <p:cNvPr id="2009" name="Google Shape;2009;p116"/>
          <p:cNvSpPr/>
          <p:nvPr/>
        </p:nvSpPr>
        <p:spPr>
          <a:xfrm>
            <a:off x="1375037" y="4760092"/>
            <a:ext cx="383715" cy="383162"/>
          </a:xfrm>
          <a:custGeom>
            <a:avLst/>
            <a:gdLst/>
            <a:ahLst/>
            <a:cxnLst/>
            <a:rect l="l" t="t" r="r" b="b"/>
            <a:pathLst>
              <a:path w="10950" h="10935" extrusionOk="0">
                <a:moveTo>
                  <a:pt x="1" y="1"/>
                </a:moveTo>
                <a:cubicBezTo>
                  <a:pt x="1" y="6034"/>
                  <a:pt x="4902" y="10934"/>
                  <a:pt x="10950" y="10934"/>
                </a:cubicBezTo>
                <a:lnTo>
                  <a:pt x="10950" y="6080"/>
                </a:lnTo>
                <a:cubicBezTo>
                  <a:pt x="7585" y="6080"/>
                  <a:pt x="4871" y="3351"/>
                  <a:pt x="4871" y="1"/>
                </a:cubicBezTo>
                <a:close/>
              </a:path>
            </a:pathLst>
          </a:custGeom>
          <a:solidFill>
            <a:srgbClr val="1FB7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43"/>
          </a:p>
        </p:txBody>
      </p:sp>
      <p:sp>
        <p:nvSpPr>
          <p:cNvPr id="2010" name="Google Shape;2010;p116"/>
          <p:cNvSpPr/>
          <p:nvPr/>
        </p:nvSpPr>
        <p:spPr>
          <a:xfrm>
            <a:off x="1758721" y="4760091"/>
            <a:ext cx="213058" cy="213078"/>
          </a:xfrm>
          <a:custGeom>
            <a:avLst/>
            <a:gdLst/>
            <a:ahLst/>
            <a:cxnLst/>
            <a:rect l="l" t="t" r="r" b="b"/>
            <a:pathLst>
              <a:path w="6080" h="6081" extrusionOk="0">
                <a:moveTo>
                  <a:pt x="0" y="1"/>
                </a:moveTo>
                <a:lnTo>
                  <a:pt x="0" y="6080"/>
                </a:lnTo>
                <a:cubicBezTo>
                  <a:pt x="3350" y="6080"/>
                  <a:pt x="6079" y="3351"/>
                  <a:pt x="6079" y="1"/>
                </a:cubicBezTo>
                <a:close/>
              </a:path>
            </a:pathLst>
          </a:custGeom>
          <a:solidFill>
            <a:srgbClr val="F2B81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43"/>
          </a:p>
        </p:txBody>
      </p:sp>
      <p:sp>
        <p:nvSpPr>
          <p:cNvPr id="2011" name="Google Shape;2011;p116"/>
          <p:cNvSpPr/>
          <p:nvPr/>
        </p:nvSpPr>
        <p:spPr>
          <a:xfrm>
            <a:off x="1545678" y="4547093"/>
            <a:ext cx="213058" cy="213043"/>
          </a:xfrm>
          <a:custGeom>
            <a:avLst/>
            <a:gdLst/>
            <a:ahLst/>
            <a:cxnLst/>
            <a:rect l="l" t="t" r="r" b="b"/>
            <a:pathLst>
              <a:path w="6080" h="6080" extrusionOk="0">
                <a:moveTo>
                  <a:pt x="6080" y="0"/>
                </a:moveTo>
                <a:cubicBezTo>
                  <a:pt x="2715" y="0"/>
                  <a:pt x="1" y="2714"/>
                  <a:pt x="1" y="6080"/>
                </a:cubicBezTo>
                <a:lnTo>
                  <a:pt x="6080" y="6080"/>
                </a:lnTo>
                <a:lnTo>
                  <a:pt x="6080" y="0"/>
                </a:lnTo>
                <a:close/>
              </a:path>
            </a:pathLst>
          </a:custGeom>
          <a:solidFill>
            <a:srgbClr val="CD372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43"/>
          </a:p>
        </p:txBody>
      </p:sp>
      <p:sp>
        <p:nvSpPr>
          <p:cNvPr id="2012" name="Google Shape;2012;p116"/>
          <p:cNvSpPr/>
          <p:nvPr/>
        </p:nvSpPr>
        <p:spPr>
          <a:xfrm>
            <a:off x="2360809" y="4376452"/>
            <a:ext cx="383190" cy="383688"/>
          </a:xfrm>
          <a:custGeom>
            <a:avLst/>
            <a:gdLst/>
            <a:ahLst/>
            <a:cxnLst/>
            <a:rect l="l" t="t" r="r" b="b"/>
            <a:pathLst>
              <a:path w="10935" h="10950" extrusionOk="0">
                <a:moveTo>
                  <a:pt x="1" y="0"/>
                </a:moveTo>
                <a:lnTo>
                  <a:pt x="1" y="4870"/>
                </a:lnTo>
                <a:cubicBezTo>
                  <a:pt x="3351" y="4870"/>
                  <a:pt x="6080" y="7584"/>
                  <a:pt x="6080" y="10950"/>
                </a:cubicBezTo>
                <a:lnTo>
                  <a:pt x="10934" y="10950"/>
                </a:lnTo>
                <a:cubicBezTo>
                  <a:pt x="10934" y="4901"/>
                  <a:pt x="6034" y="0"/>
                  <a:pt x="1" y="0"/>
                </a:cubicBezTo>
                <a:close/>
              </a:path>
            </a:pathLst>
          </a:custGeom>
          <a:solidFill>
            <a:srgbClr val="31A63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43"/>
          </a:p>
        </p:txBody>
      </p:sp>
      <p:sp>
        <p:nvSpPr>
          <p:cNvPr id="2013" name="Google Shape;2013;p116"/>
          <p:cNvSpPr/>
          <p:nvPr/>
        </p:nvSpPr>
        <p:spPr>
          <a:xfrm>
            <a:off x="1977159" y="4760092"/>
            <a:ext cx="383715" cy="383162"/>
          </a:xfrm>
          <a:custGeom>
            <a:avLst/>
            <a:gdLst/>
            <a:ahLst/>
            <a:cxnLst/>
            <a:rect l="l" t="t" r="r" b="b"/>
            <a:pathLst>
              <a:path w="10950" h="10935" extrusionOk="0">
                <a:moveTo>
                  <a:pt x="1" y="1"/>
                </a:moveTo>
                <a:cubicBezTo>
                  <a:pt x="1" y="6034"/>
                  <a:pt x="4901" y="10934"/>
                  <a:pt x="10950" y="10934"/>
                </a:cubicBezTo>
                <a:lnTo>
                  <a:pt x="10950" y="6080"/>
                </a:lnTo>
                <a:cubicBezTo>
                  <a:pt x="7584" y="6080"/>
                  <a:pt x="4870" y="3351"/>
                  <a:pt x="4870" y="1"/>
                </a:cubicBezTo>
                <a:close/>
              </a:path>
            </a:pathLst>
          </a:custGeom>
          <a:solidFill>
            <a:srgbClr val="CD372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43"/>
          </a:p>
        </p:txBody>
      </p:sp>
      <p:sp>
        <p:nvSpPr>
          <p:cNvPr id="2014" name="Google Shape;2014;p116"/>
          <p:cNvSpPr/>
          <p:nvPr/>
        </p:nvSpPr>
        <p:spPr>
          <a:xfrm>
            <a:off x="2360809" y="4760091"/>
            <a:ext cx="213093" cy="213078"/>
          </a:xfrm>
          <a:custGeom>
            <a:avLst/>
            <a:gdLst/>
            <a:ahLst/>
            <a:cxnLst/>
            <a:rect l="l" t="t" r="r" b="b"/>
            <a:pathLst>
              <a:path w="6081" h="6081" extrusionOk="0">
                <a:moveTo>
                  <a:pt x="1" y="1"/>
                </a:moveTo>
                <a:lnTo>
                  <a:pt x="1" y="6080"/>
                </a:lnTo>
                <a:cubicBezTo>
                  <a:pt x="3351" y="6080"/>
                  <a:pt x="6080" y="3351"/>
                  <a:pt x="6080" y="1"/>
                </a:cubicBezTo>
                <a:close/>
              </a:path>
            </a:pathLst>
          </a:custGeom>
          <a:solidFill>
            <a:srgbClr val="F2B81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43"/>
          </a:p>
        </p:txBody>
      </p:sp>
      <p:sp>
        <p:nvSpPr>
          <p:cNvPr id="2015" name="Google Shape;2015;p116"/>
          <p:cNvSpPr/>
          <p:nvPr/>
        </p:nvSpPr>
        <p:spPr>
          <a:xfrm>
            <a:off x="2147800" y="4547093"/>
            <a:ext cx="213058" cy="213043"/>
          </a:xfrm>
          <a:custGeom>
            <a:avLst/>
            <a:gdLst/>
            <a:ahLst/>
            <a:cxnLst/>
            <a:rect l="l" t="t" r="r" b="b"/>
            <a:pathLst>
              <a:path w="6080" h="6080" extrusionOk="0">
                <a:moveTo>
                  <a:pt x="6080" y="0"/>
                </a:moveTo>
                <a:cubicBezTo>
                  <a:pt x="2714" y="0"/>
                  <a:pt x="0" y="2714"/>
                  <a:pt x="0" y="6080"/>
                </a:cubicBezTo>
                <a:lnTo>
                  <a:pt x="6080" y="6080"/>
                </a:lnTo>
                <a:lnTo>
                  <a:pt x="6080" y="0"/>
                </a:lnTo>
                <a:close/>
              </a:path>
            </a:pathLst>
          </a:custGeom>
          <a:solidFill>
            <a:srgbClr val="1FB7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43"/>
          </a:p>
        </p:txBody>
      </p:sp>
      <p:sp>
        <p:nvSpPr>
          <p:cNvPr id="2016" name="Google Shape;2016;p116"/>
          <p:cNvSpPr/>
          <p:nvPr/>
        </p:nvSpPr>
        <p:spPr>
          <a:xfrm>
            <a:off x="2360809" y="3784683"/>
            <a:ext cx="383190" cy="383688"/>
          </a:xfrm>
          <a:custGeom>
            <a:avLst/>
            <a:gdLst/>
            <a:ahLst/>
            <a:cxnLst/>
            <a:rect l="l" t="t" r="r" b="b"/>
            <a:pathLst>
              <a:path w="10935" h="10950" extrusionOk="0">
                <a:moveTo>
                  <a:pt x="1" y="0"/>
                </a:moveTo>
                <a:lnTo>
                  <a:pt x="1" y="4870"/>
                </a:lnTo>
                <a:cubicBezTo>
                  <a:pt x="3351" y="4870"/>
                  <a:pt x="6080" y="7584"/>
                  <a:pt x="6080" y="10950"/>
                </a:cubicBezTo>
                <a:lnTo>
                  <a:pt x="10934" y="10950"/>
                </a:lnTo>
                <a:cubicBezTo>
                  <a:pt x="10934" y="4901"/>
                  <a:pt x="6034" y="0"/>
                  <a:pt x="1" y="0"/>
                </a:cubicBezTo>
                <a:close/>
              </a:path>
            </a:pathLst>
          </a:custGeom>
          <a:solidFill>
            <a:srgbClr val="31A63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43"/>
          </a:p>
        </p:txBody>
      </p:sp>
      <p:sp>
        <p:nvSpPr>
          <p:cNvPr id="2017" name="Google Shape;2017;p116"/>
          <p:cNvSpPr/>
          <p:nvPr/>
        </p:nvSpPr>
        <p:spPr>
          <a:xfrm>
            <a:off x="1977159" y="4168324"/>
            <a:ext cx="383715" cy="383162"/>
          </a:xfrm>
          <a:custGeom>
            <a:avLst/>
            <a:gdLst/>
            <a:ahLst/>
            <a:cxnLst/>
            <a:rect l="l" t="t" r="r" b="b"/>
            <a:pathLst>
              <a:path w="10950" h="10935" extrusionOk="0">
                <a:moveTo>
                  <a:pt x="1" y="1"/>
                </a:moveTo>
                <a:cubicBezTo>
                  <a:pt x="1" y="6034"/>
                  <a:pt x="4901" y="10934"/>
                  <a:pt x="10950" y="10934"/>
                </a:cubicBezTo>
                <a:lnTo>
                  <a:pt x="10950" y="6080"/>
                </a:lnTo>
                <a:cubicBezTo>
                  <a:pt x="7584" y="6080"/>
                  <a:pt x="4870" y="3351"/>
                  <a:pt x="4870" y="1"/>
                </a:cubicBezTo>
                <a:close/>
              </a:path>
            </a:pathLst>
          </a:custGeom>
          <a:solidFill>
            <a:srgbClr val="03748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43"/>
          </a:p>
        </p:txBody>
      </p:sp>
      <p:sp>
        <p:nvSpPr>
          <p:cNvPr id="2018" name="Google Shape;2018;p116"/>
          <p:cNvSpPr/>
          <p:nvPr/>
        </p:nvSpPr>
        <p:spPr>
          <a:xfrm>
            <a:off x="2360809" y="4168322"/>
            <a:ext cx="213093" cy="213078"/>
          </a:xfrm>
          <a:custGeom>
            <a:avLst/>
            <a:gdLst/>
            <a:ahLst/>
            <a:cxnLst/>
            <a:rect l="l" t="t" r="r" b="b"/>
            <a:pathLst>
              <a:path w="6081" h="6081" extrusionOk="0">
                <a:moveTo>
                  <a:pt x="1" y="1"/>
                </a:moveTo>
                <a:lnTo>
                  <a:pt x="1" y="6080"/>
                </a:lnTo>
                <a:cubicBezTo>
                  <a:pt x="3351" y="6080"/>
                  <a:pt x="6080" y="3351"/>
                  <a:pt x="6080" y="1"/>
                </a:cubicBezTo>
                <a:close/>
              </a:path>
            </a:pathLst>
          </a:custGeom>
          <a:solidFill>
            <a:srgbClr val="1FB7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43"/>
          </a:p>
        </p:txBody>
      </p:sp>
      <p:sp>
        <p:nvSpPr>
          <p:cNvPr id="2019" name="Google Shape;2019;p116"/>
          <p:cNvSpPr/>
          <p:nvPr/>
        </p:nvSpPr>
        <p:spPr>
          <a:xfrm>
            <a:off x="2147800" y="3955323"/>
            <a:ext cx="213058" cy="213043"/>
          </a:xfrm>
          <a:custGeom>
            <a:avLst/>
            <a:gdLst/>
            <a:ahLst/>
            <a:cxnLst/>
            <a:rect l="l" t="t" r="r" b="b"/>
            <a:pathLst>
              <a:path w="6080" h="6080" extrusionOk="0">
                <a:moveTo>
                  <a:pt x="6080" y="0"/>
                </a:moveTo>
                <a:cubicBezTo>
                  <a:pt x="2714" y="0"/>
                  <a:pt x="0" y="2714"/>
                  <a:pt x="0" y="6080"/>
                </a:cubicBezTo>
                <a:lnTo>
                  <a:pt x="6080" y="6080"/>
                </a:lnTo>
                <a:lnTo>
                  <a:pt x="6080" y="0"/>
                </a:lnTo>
                <a:close/>
              </a:path>
            </a:pathLst>
          </a:custGeom>
          <a:solidFill>
            <a:srgbClr val="F2B81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43"/>
          </a:p>
        </p:txBody>
      </p:sp>
      <p:sp>
        <p:nvSpPr>
          <p:cNvPr id="2020" name="Google Shape;2020;p116"/>
          <p:cNvSpPr/>
          <p:nvPr/>
        </p:nvSpPr>
        <p:spPr>
          <a:xfrm>
            <a:off x="1977159" y="3782511"/>
            <a:ext cx="383715" cy="383162"/>
          </a:xfrm>
          <a:custGeom>
            <a:avLst/>
            <a:gdLst/>
            <a:ahLst/>
            <a:cxnLst/>
            <a:rect l="l" t="t" r="r" b="b"/>
            <a:pathLst>
              <a:path w="10950" h="10935" extrusionOk="0">
                <a:moveTo>
                  <a:pt x="10950" y="0"/>
                </a:moveTo>
                <a:cubicBezTo>
                  <a:pt x="4901" y="0"/>
                  <a:pt x="1" y="4886"/>
                  <a:pt x="1" y="10934"/>
                </a:cubicBezTo>
                <a:lnTo>
                  <a:pt x="4870" y="10934"/>
                </a:lnTo>
                <a:cubicBezTo>
                  <a:pt x="4870" y="7584"/>
                  <a:pt x="7584" y="4855"/>
                  <a:pt x="10950" y="4855"/>
                </a:cubicBezTo>
                <a:lnTo>
                  <a:pt x="10950" y="0"/>
                </a:lnTo>
                <a:close/>
              </a:path>
            </a:pathLst>
          </a:custGeom>
          <a:solidFill>
            <a:srgbClr val="CD372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43"/>
          </a:p>
        </p:txBody>
      </p:sp>
      <p:sp>
        <p:nvSpPr>
          <p:cNvPr id="2021" name="Google Shape;2021;p116"/>
          <p:cNvSpPr/>
          <p:nvPr/>
        </p:nvSpPr>
        <p:spPr>
          <a:xfrm>
            <a:off x="6637794" y="4382457"/>
            <a:ext cx="380116" cy="380116"/>
          </a:xfrm>
          <a:custGeom>
            <a:avLst/>
            <a:gdLst/>
            <a:ahLst/>
            <a:cxnLst/>
            <a:rect l="l" t="t" r="r" b="b"/>
            <a:pathLst>
              <a:path w="11198" h="11198" extrusionOk="0">
                <a:moveTo>
                  <a:pt x="0" y="0"/>
                </a:moveTo>
                <a:lnTo>
                  <a:pt x="0" y="4978"/>
                </a:lnTo>
                <a:cubicBezTo>
                  <a:pt x="3443" y="4978"/>
                  <a:pt x="6219" y="7770"/>
                  <a:pt x="6219" y="11197"/>
                </a:cubicBezTo>
                <a:lnTo>
                  <a:pt x="11198" y="11197"/>
                </a:lnTo>
                <a:cubicBezTo>
                  <a:pt x="11198" y="5009"/>
                  <a:pt x="6188" y="0"/>
                  <a:pt x="0" y="0"/>
                </a:cubicBezTo>
                <a:close/>
              </a:path>
            </a:pathLst>
          </a:custGeom>
          <a:solidFill>
            <a:srgbClr val="CD372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43"/>
          </a:p>
        </p:txBody>
      </p:sp>
      <p:sp>
        <p:nvSpPr>
          <p:cNvPr id="2022" name="Google Shape;2022;p116"/>
          <p:cNvSpPr/>
          <p:nvPr/>
        </p:nvSpPr>
        <p:spPr>
          <a:xfrm>
            <a:off x="6257696" y="4762552"/>
            <a:ext cx="380116" cy="380659"/>
          </a:xfrm>
          <a:custGeom>
            <a:avLst/>
            <a:gdLst/>
            <a:ahLst/>
            <a:cxnLst/>
            <a:rect l="l" t="t" r="r" b="b"/>
            <a:pathLst>
              <a:path w="11198" h="11214" extrusionOk="0">
                <a:moveTo>
                  <a:pt x="0" y="0"/>
                </a:moveTo>
                <a:cubicBezTo>
                  <a:pt x="0" y="6188"/>
                  <a:pt x="5009" y="11213"/>
                  <a:pt x="11197" y="11213"/>
                </a:cubicBezTo>
                <a:lnTo>
                  <a:pt x="11197" y="6219"/>
                </a:lnTo>
                <a:cubicBezTo>
                  <a:pt x="7770" y="6219"/>
                  <a:pt x="4978" y="3443"/>
                  <a:pt x="4978" y="0"/>
                </a:cubicBezTo>
                <a:close/>
              </a:path>
            </a:pathLst>
          </a:custGeom>
          <a:solidFill>
            <a:srgbClr val="F2B81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43"/>
          </a:p>
        </p:txBody>
      </p:sp>
      <p:sp>
        <p:nvSpPr>
          <p:cNvPr id="2023" name="Google Shape;2023;p116"/>
          <p:cNvSpPr/>
          <p:nvPr/>
        </p:nvSpPr>
        <p:spPr>
          <a:xfrm>
            <a:off x="6637794" y="4762551"/>
            <a:ext cx="211138" cy="211138"/>
          </a:xfrm>
          <a:custGeom>
            <a:avLst/>
            <a:gdLst/>
            <a:ahLst/>
            <a:cxnLst/>
            <a:rect l="l" t="t" r="r" b="b"/>
            <a:pathLst>
              <a:path w="6220" h="6220" extrusionOk="0">
                <a:moveTo>
                  <a:pt x="0" y="0"/>
                </a:moveTo>
                <a:lnTo>
                  <a:pt x="0" y="6219"/>
                </a:lnTo>
                <a:cubicBezTo>
                  <a:pt x="3443" y="6219"/>
                  <a:pt x="6219" y="3443"/>
                  <a:pt x="6219" y="0"/>
                </a:cubicBezTo>
                <a:close/>
              </a:path>
            </a:pathLst>
          </a:custGeom>
          <a:solidFill>
            <a:srgbClr val="31A63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43"/>
          </a:p>
        </p:txBody>
      </p:sp>
      <p:sp>
        <p:nvSpPr>
          <p:cNvPr id="2024" name="Google Shape;2024;p116"/>
          <p:cNvSpPr/>
          <p:nvPr/>
        </p:nvSpPr>
        <p:spPr>
          <a:xfrm>
            <a:off x="6426683" y="4551441"/>
            <a:ext cx="211138" cy="211138"/>
          </a:xfrm>
          <a:custGeom>
            <a:avLst/>
            <a:gdLst/>
            <a:ahLst/>
            <a:cxnLst/>
            <a:rect l="l" t="t" r="r" b="b"/>
            <a:pathLst>
              <a:path w="6220" h="6220" extrusionOk="0">
                <a:moveTo>
                  <a:pt x="6219" y="0"/>
                </a:moveTo>
                <a:cubicBezTo>
                  <a:pt x="2792" y="0"/>
                  <a:pt x="0" y="2792"/>
                  <a:pt x="0" y="6219"/>
                </a:cubicBezTo>
                <a:lnTo>
                  <a:pt x="6219" y="6219"/>
                </a:lnTo>
                <a:lnTo>
                  <a:pt x="6219" y="0"/>
                </a:lnTo>
                <a:close/>
              </a:path>
            </a:pathLst>
          </a:custGeom>
          <a:solidFill>
            <a:srgbClr val="1FB7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43"/>
          </a:p>
        </p:txBody>
      </p:sp>
      <p:grpSp>
        <p:nvGrpSpPr>
          <p:cNvPr id="2025" name="Google Shape;2025;p116"/>
          <p:cNvGrpSpPr/>
          <p:nvPr/>
        </p:nvGrpSpPr>
        <p:grpSpPr>
          <a:xfrm>
            <a:off x="5488526" y="4382456"/>
            <a:ext cx="760214" cy="760755"/>
            <a:chOff x="5488526" y="4382455"/>
            <a:chExt cx="760214" cy="760755"/>
          </a:xfrm>
        </p:grpSpPr>
        <p:sp>
          <p:nvSpPr>
            <p:cNvPr id="2026" name="Google Shape;2026;p116"/>
            <p:cNvSpPr/>
            <p:nvPr/>
          </p:nvSpPr>
          <p:spPr>
            <a:xfrm>
              <a:off x="5868624" y="4382455"/>
              <a:ext cx="380116" cy="380116"/>
            </a:xfrm>
            <a:custGeom>
              <a:avLst/>
              <a:gdLst/>
              <a:ahLst/>
              <a:cxnLst/>
              <a:rect l="l" t="t" r="r" b="b"/>
              <a:pathLst>
                <a:path w="11198" h="11198" extrusionOk="0">
                  <a:moveTo>
                    <a:pt x="1" y="0"/>
                  </a:moveTo>
                  <a:lnTo>
                    <a:pt x="1" y="4978"/>
                  </a:lnTo>
                  <a:cubicBezTo>
                    <a:pt x="3428" y="4978"/>
                    <a:pt x="6220" y="7770"/>
                    <a:pt x="6220" y="11197"/>
                  </a:cubicBezTo>
                  <a:lnTo>
                    <a:pt x="11198" y="11197"/>
                  </a:lnTo>
                  <a:cubicBezTo>
                    <a:pt x="11198" y="5009"/>
                    <a:pt x="6189" y="0"/>
                    <a:pt x="1" y="0"/>
                  </a:cubicBezTo>
                  <a:close/>
                </a:path>
              </a:pathLst>
            </a:custGeom>
            <a:solidFill>
              <a:srgbClr val="47B9B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643"/>
            </a:p>
          </p:txBody>
        </p:sp>
        <p:sp>
          <p:nvSpPr>
            <p:cNvPr id="2027" name="Google Shape;2027;p116"/>
            <p:cNvSpPr/>
            <p:nvPr/>
          </p:nvSpPr>
          <p:spPr>
            <a:xfrm>
              <a:off x="5488526" y="4762550"/>
              <a:ext cx="380116" cy="380659"/>
            </a:xfrm>
            <a:custGeom>
              <a:avLst/>
              <a:gdLst/>
              <a:ahLst/>
              <a:cxnLst/>
              <a:rect l="l" t="t" r="r" b="b"/>
              <a:pathLst>
                <a:path w="11198" h="11214" extrusionOk="0">
                  <a:moveTo>
                    <a:pt x="0" y="0"/>
                  </a:moveTo>
                  <a:cubicBezTo>
                    <a:pt x="0" y="6188"/>
                    <a:pt x="5010" y="11213"/>
                    <a:pt x="11198" y="11213"/>
                  </a:cubicBezTo>
                  <a:lnTo>
                    <a:pt x="11198" y="6219"/>
                  </a:lnTo>
                  <a:cubicBezTo>
                    <a:pt x="7755" y="6219"/>
                    <a:pt x="4979" y="3443"/>
                    <a:pt x="4979" y="0"/>
                  </a:cubicBezTo>
                  <a:close/>
                </a:path>
              </a:pathLst>
            </a:custGeom>
            <a:solidFill>
              <a:srgbClr val="31A6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643"/>
            </a:p>
          </p:txBody>
        </p:sp>
        <p:sp>
          <p:nvSpPr>
            <p:cNvPr id="2028" name="Google Shape;2028;p116"/>
            <p:cNvSpPr/>
            <p:nvPr/>
          </p:nvSpPr>
          <p:spPr>
            <a:xfrm>
              <a:off x="5868624" y="4762550"/>
              <a:ext cx="211138" cy="211138"/>
            </a:xfrm>
            <a:custGeom>
              <a:avLst/>
              <a:gdLst/>
              <a:ahLst/>
              <a:cxnLst/>
              <a:rect l="l" t="t" r="r" b="b"/>
              <a:pathLst>
                <a:path w="6220" h="6220" extrusionOk="0">
                  <a:moveTo>
                    <a:pt x="1" y="0"/>
                  </a:moveTo>
                  <a:lnTo>
                    <a:pt x="1" y="6219"/>
                  </a:lnTo>
                  <a:cubicBezTo>
                    <a:pt x="3428" y="6219"/>
                    <a:pt x="6220" y="3443"/>
                    <a:pt x="6220" y="0"/>
                  </a:cubicBezTo>
                  <a:close/>
                </a:path>
              </a:pathLst>
            </a:custGeom>
            <a:solidFill>
              <a:srgbClr val="F2B8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643"/>
            </a:p>
          </p:txBody>
        </p:sp>
        <p:sp>
          <p:nvSpPr>
            <p:cNvPr id="2029" name="Google Shape;2029;p116"/>
            <p:cNvSpPr/>
            <p:nvPr/>
          </p:nvSpPr>
          <p:spPr>
            <a:xfrm>
              <a:off x="5657512" y="4551439"/>
              <a:ext cx="211138" cy="211138"/>
            </a:xfrm>
            <a:custGeom>
              <a:avLst/>
              <a:gdLst/>
              <a:ahLst/>
              <a:cxnLst/>
              <a:rect l="l" t="t" r="r" b="b"/>
              <a:pathLst>
                <a:path w="6220" h="6220" extrusionOk="0">
                  <a:moveTo>
                    <a:pt x="6220" y="0"/>
                  </a:moveTo>
                  <a:cubicBezTo>
                    <a:pt x="2777" y="0"/>
                    <a:pt x="1" y="2792"/>
                    <a:pt x="1" y="6219"/>
                  </a:cubicBezTo>
                  <a:lnTo>
                    <a:pt x="6220" y="6219"/>
                  </a:lnTo>
                  <a:lnTo>
                    <a:pt x="6220" y="0"/>
                  </a:lnTo>
                  <a:close/>
                </a:path>
              </a:pathLst>
            </a:custGeom>
            <a:solidFill>
              <a:srgbClr val="CD37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643"/>
            </a:p>
          </p:txBody>
        </p:sp>
      </p:grpSp>
      <p:sp>
        <p:nvSpPr>
          <p:cNvPr id="2030" name="Google Shape;2030;p116"/>
          <p:cNvSpPr/>
          <p:nvPr/>
        </p:nvSpPr>
        <p:spPr>
          <a:xfrm>
            <a:off x="4489579" y="4382457"/>
            <a:ext cx="386611" cy="386611"/>
          </a:xfrm>
          <a:custGeom>
            <a:avLst/>
            <a:gdLst/>
            <a:ahLst/>
            <a:cxnLst/>
            <a:rect l="l" t="t" r="r" b="b"/>
            <a:pathLst>
              <a:path w="11974" h="11974" extrusionOk="0">
                <a:moveTo>
                  <a:pt x="1" y="1"/>
                </a:moveTo>
                <a:lnTo>
                  <a:pt x="1" y="5320"/>
                </a:lnTo>
                <a:cubicBezTo>
                  <a:pt x="3676" y="5320"/>
                  <a:pt x="6654" y="8298"/>
                  <a:pt x="6654" y="11973"/>
                </a:cubicBezTo>
                <a:lnTo>
                  <a:pt x="11973" y="11973"/>
                </a:lnTo>
                <a:cubicBezTo>
                  <a:pt x="11973" y="5351"/>
                  <a:pt x="6607" y="1"/>
                  <a:pt x="1" y="1"/>
                </a:cubicBezTo>
                <a:close/>
              </a:path>
            </a:pathLst>
          </a:custGeom>
          <a:solidFill>
            <a:srgbClr val="1FB7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43"/>
          </a:p>
        </p:txBody>
      </p:sp>
      <p:sp>
        <p:nvSpPr>
          <p:cNvPr id="2031" name="Google Shape;2031;p116"/>
          <p:cNvSpPr/>
          <p:nvPr/>
        </p:nvSpPr>
        <p:spPr>
          <a:xfrm>
            <a:off x="4103533" y="4769015"/>
            <a:ext cx="386094" cy="386094"/>
          </a:xfrm>
          <a:custGeom>
            <a:avLst/>
            <a:gdLst/>
            <a:ahLst/>
            <a:cxnLst/>
            <a:rect l="l" t="t" r="r" b="b"/>
            <a:pathLst>
              <a:path w="11958" h="11958" extrusionOk="0">
                <a:moveTo>
                  <a:pt x="0" y="0"/>
                </a:moveTo>
                <a:cubicBezTo>
                  <a:pt x="0" y="6607"/>
                  <a:pt x="5351" y="11958"/>
                  <a:pt x="11958" y="11958"/>
                </a:cubicBezTo>
                <a:lnTo>
                  <a:pt x="11958" y="6638"/>
                </a:lnTo>
                <a:cubicBezTo>
                  <a:pt x="8298" y="6638"/>
                  <a:pt x="5320" y="3660"/>
                  <a:pt x="5320" y="0"/>
                </a:cubicBezTo>
                <a:close/>
              </a:path>
            </a:pathLst>
          </a:custGeom>
          <a:solidFill>
            <a:srgbClr val="CD372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43"/>
          </a:p>
        </p:txBody>
      </p:sp>
      <p:sp>
        <p:nvSpPr>
          <p:cNvPr id="2032" name="Google Shape;2032;p116"/>
          <p:cNvSpPr/>
          <p:nvPr/>
        </p:nvSpPr>
        <p:spPr>
          <a:xfrm>
            <a:off x="4489577" y="4769017"/>
            <a:ext cx="214841" cy="214357"/>
          </a:xfrm>
          <a:custGeom>
            <a:avLst/>
            <a:gdLst/>
            <a:ahLst/>
            <a:cxnLst/>
            <a:rect l="l" t="t" r="r" b="b"/>
            <a:pathLst>
              <a:path w="6654" h="6639" extrusionOk="0">
                <a:moveTo>
                  <a:pt x="1" y="0"/>
                </a:moveTo>
                <a:lnTo>
                  <a:pt x="1" y="6638"/>
                </a:lnTo>
                <a:cubicBezTo>
                  <a:pt x="3676" y="6638"/>
                  <a:pt x="6654" y="3660"/>
                  <a:pt x="6654" y="0"/>
                </a:cubicBezTo>
                <a:close/>
              </a:path>
            </a:pathLst>
          </a:custGeom>
          <a:solidFill>
            <a:srgbClr val="03748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43"/>
          </a:p>
        </p:txBody>
      </p:sp>
      <p:sp>
        <p:nvSpPr>
          <p:cNvPr id="2033" name="Google Shape;2033;p116"/>
          <p:cNvSpPr/>
          <p:nvPr/>
        </p:nvSpPr>
        <p:spPr>
          <a:xfrm>
            <a:off x="4275261" y="4554218"/>
            <a:ext cx="214357" cy="214841"/>
          </a:xfrm>
          <a:custGeom>
            <a:avLst/>
            <a:gdLst/>
            <a:ahLst/>
            <a:cxnLst/>
            <a:rect l="l" t="t" r="r" b="b"/>
            <a:pathLst>
              <a:path w="6639" h="6654" extrusionOk="0">
                <a:moveTo>
                  <a:pt x="6639" y="0"/>
                </a:moveTo>
                <a:cubicBezTo>
                  <a:pt x="2979" y="0"/>
                  <a:pt x="1" y="2978"/>
                  <a:pt x="1" y="6653"/>
                </a:cubicBezTo>
                <a:lnTo>
                  <a:pt x="6639" y="6653"/>
                </a:lnTo>
                <a:lnTo>
                  <a:pt x="6639" y="0"/>
                </a:lnTo>
                <a:close/>
              </a:path>
            </a:pathLst>
          </a:custGeom>
          <a:solidFill>
            <a:srgbClr val="F2B81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43"/>
          </a:p>
        </p:txBody>
      </p:sp>
      <p:sp>
        <p:nvSpPr>
          <p:cNvPr id="2034" name="Google Shape;2034;p116"/>
          <p:cNvSpPr/>
          <p:nvPr/>
        </p:nvSpPr>
        <p:spPr>
          <a:xfrm>
            <a:off x="5096463" y="4382457"/>
            <a:ext cx="386611" cy="386611"/>
          </a:xfrm>
          <a:custGeom>
            <a:avLst/>
            <a:gdLst/>
            <a:ahLst/>
            <a:cxnLst/>
            <a:rect l="l" t="t" r="r" b="b"/>
            <a:pathLst>
              <a:path w="11974" h="11974" extrusionOk="0">
                <a:moveTo>
                  <a:pt x="0" y="1"/>
                </a:moveTo>
                <a:lnTo>
                  <a:pt x="0" y="5320"/>
                </a:lnTo>
                <a:cubicBezTo>
                  <a:pt x="3676" y="5320"/>
                  <a:pt x="6654" y="8298"/>
                  <a:pt x="6654" y="11973"/>
                </a:cubicBezTo>
                <a:lnTo>
                  <a:pt x="11973" y="11973"/>
                </a:lnTo>
                <a:cubicBezTo>
                  <a:pt x="11973" y="5351"/>
                  <a:pt x="6607" y="1"/>
                  <a:pt x="0" y="1"/>
                </a:cubicBezTo>
                <a:close/>
              </a:path>
            </a:pathLst>
          </a:custGeom>
          <a:solidFill>
            <a:srgbClr val="03748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43"/>
          </a:p>
        </p:txBody>
      </p:sp>
      <p:sp>
        <p:nvSpPr>
          <p:cNvPr id="2035" name="Google Shape;2035;p116"/>
          <p:cNvSpPr/>
          <p:nvPr/>
        </p:nvSpPr>
        <p:spPr>
          <a:xfrm>
            <a:off x="4709900" y="4769015"/>
            <a:ext cx="386611" cy="386094"/>
          </a:xfrm>
          <a:custGeom>
            <a:avLst/>
            <a:gdLst/>
            <a:ahLst/>
            <a:cxnLst/>
            <a:rect l="l" t="t" r="r" b="b"/>
            <a:pathLst>
              <a:path w="11974" h="11958" extrusionOk="0">
                <a:moveTo>
                  <a:pt x="1" y="0"/>
                </a:moveTo>
                <a:cubicBezTo>
                  <a:pt x="1" y="6607"/>
                  <a:pt x="5367" y="11958"/>
                  <a:pt x="11973" y="11958"/>
                </a:cubicBezTo>
                <a:lnTo>
                  <a:pt x="11973" y="6638"/>
                </a:lnTo>
                <a:cubicBezTo>
                  <a:pt x="8298" y="6638"/>
                  <a:pt x="5320" y="3660"/>
                  <a:pt x="5320" y="0"/>
                </a:cubicBezTo>
                <a:close/>
              </a:path>
            </a:pathLst>
          </a:custGeom>
          <a:solidFill>
            <a:srgbClr val="31A63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43"/>
          </a:p>
        </p:txBody>
      </p:sp>
      <p:sp>
        <p:nvSpPr>
          <p:cNvPr id="2036" name="Google Shape;2036;p116"/>
          <p:cNvSpPr/>
          <p:nvPr/>
        </p:nvSpPr>
        <p:spPr>
          <a:xfrm>
            <a:off x="5096463" y="4769017"/>
            <a:ext cx="214841" cy="214357"/>
          </a:xfrm>
          <a:custGeom>
            <a:avLst/>
            <a:gdLst/>
            <a:ahLst/>
            <a:cxnLst/>
            <a:rect l="l" t="t" r="r" b="b"/>
            <a:pathLst>
              <a:path w="6654" h="6639" extrusionOk="0">
                <a:moveTo>
                  <a:pt x="0" y="0"/>
                </a:moveTo>
                <a:lnTo>
                  <a:pt x="0" y="6638"/>
                </a:lnTo>
                <a:cubicBezTo>
                  <a:pt x="3676" y="6638"/>
                  <a:pt x="6654" y="3660"/>
                  <a:pt x="6654" y="0"/>
                </a:cubicBezTo>
                <a:close/>
              </a:path>
            </a:pathLst>
          </a:custGeom>
          <a:solidFill>
            <a:srgbClr val="F2B81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43"/>
          </a:p>
        </p:txBody>
      </p:sp>
      <p:sp>
        <p:nvSpPr>
          <p:cNvPr id="2037" name="Google Shape;2037;p116"/>
          <p:cNvSpPr/>
          <p:nvPr/>
        </p:nvSpPr>
        <p:spPr>
          <a:xfrm>
            <a:off x="4881663" y="4554218"/>
            <a:ext cx="214841" cy="214841"/>
          </a:xfrm>
          <a:custGeom>
            <a:avLst/>
            <a:gdLst/>
            <a:ahLst/>
            <a:cxnLst/>
            <a:rect l="l" t="t" r="r" b="b"/>
            <a:pathLst>
              <a:path w="6654" h="6654" extrusionOk="0">
                <a:moveTo>
                  <a:pt x="6653" y="0"/>
                </a:moveTo>
                <a:cubicBezTo>
                  <a:pt x="2978" y="0"/>
                  <a:pt x="0" y="2978"/>
                  <a:pt x="0" y="6653"/>
                </a:cubicBezTo>
                <a:lnTo>
                  <a:pt x="6653" y="6653"/>
                </a:lnTo>
                <a:lnTo>
                  <a:pt x="6653" y="0"/>
                </a:lnTo>
                <a:close/>
              </a:path>
            </a:pathLst>
          </a:custGeom>
          <a:solidFill>
            <a:srgbClr val="CD372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43"/>
          </a:p>
        </p:txBody>
      </p:sp>
      <p:grpSp>
        <p:nvGrpSpPr>
          <p:cNvPr id="2038" name="Google Shape;2038;p116"/>
          <p:cNvGrpSpPr/>
          <p:nvPr/>
        </p:nvGrpSpPr>
        <p:grpSpPr>
          <a:xfrm rot="10800000">
            <a:off x="7027136" y="3780195"/>
            <a:ext cx="1355533" cy="1363162"/>
            <a:chOff x="7165463" y="4187100"/>
            <a:chExt cx="963900" cy="969325"/>
          </a:xfrm>
        </p:grpSpPr>
        <p:sp>
          <p:nvSpPr>
            <p:cNvPr id="2039" name="Google Shape;2039;p116"/>
            <p:cNvSpPr/>
            <p:nvPr/>
          </p:nvSpPr>
          <p:spPr>
            <a:xfrm>
              <a:off x="7586138" y="4613200"/>
              <a:ext cx="271425" cy="271425"/>
            </a:xfrm>
            <a:custGeom>
              <a:avLst/>
              <a:gdLst/>
              <a:ahLst/>
              <a:cxnLst/>
              <a:rect l="l" t="t" r="r" b="b"/>
              <a:pathLst>
                <a:path w="10857" h="10857" extrusionOk="0">
                  <a:moveTo>
                    <a:pt x="10856" y="0"/>
                  </a:moveTo>
                  <a:cubicBezTo>
                    <a:pt x="4870" y="0"/>
                    <a:pt x="0" y="4870"/>
                    <a:pt x="0" y="10857"/>
                  </a:cubicBezTo>
                  <a:lnTo>
                    <a:pt x="4839" y="10857"/>
                  </a:lnTo>
                  <a:cubicBezTo>
                    <a:pt x="4839" y="7538"/>
                    <a:pt x="7537" y="4839"/>
                    <a:pt x="10856" y="4839"/>
                  </a:cubicBezTo>
                  <a:lnTo>
                    <a:pt x="10856" y="0"/>
                  </a:lnTo>
                  <a:close/>
                </a:path>
              </a:pathLst>
            </a:custGeom>
            <a:solidFill>
              <a:srgbClr val="CD37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643"/>
            </a:p>
          </p:txBody>
        </p:sp>
        <p:sp>
          <p:nvSpPr>
            <p:cNvPr id="2040" name="Google Shape;2040;p116"/>
            <p:cNvSpPr/>
            <p:nvPr/>
          </p:nvSpPr>
          <p:spPr>
            <a:xfrm>
              <a:off x="7857538" y="4884600"/>
              <a:ext cx="271825" cy="271825"/>
            </a:xfrm>
            <a:custGeom>
              <a:avLst/>
              <a:gdLst/>
              <a:ahLst/>
              <a:cxnLst/>
              <a:rect l="l" t="t" r="r" b="b"/>
              <a:pathLst>
                <a:path w="10873" h="10873" extrusionOk="0">
                  <a:moveTo>
                    <a:pt x="6033" y="1"/>
                  </a:moveTo>
                  <a:cubicBezTo>
                    <a:pt x="6033" y="3335"/>
                    <a:pt x="3335" y="6033"/>
                    <a:pt x="0" y="6033"/>
                  </a:cubicBezTo>
                  <a:lnTo>
                    <a:pt x="0" y="10872"/>
                  </a:lnTo>
                  <a:cubicBezTo>
                    <a:pt x="6002" y="10872"/>
                    <a:pt x="10872" y="6002"/>
                    <a:pt x="10872" y="1"/>
                  </a:cubicBezTo>
                  <a:close/>
                </a:path>
              </a:pathLst>
            </a:custGeom>
            <a:solidFill>
              <a:srgbClr val="F2B8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643"/>
            </a:p>
          </p:txBody>
        </p:sp>
        <p:sp>
          <p:nvSpPr>
            <p:cNvPr id="2041" name="Google Shape;2041;p116"/>
            <p:cNvSpPr/>
            <p:nvPr/>
          </p:nvSpPr>
          <p:spPr>
            <a:xfrm>
              <a:off x="7857538" y="4734175"/>
              <a:ext cx="150850" cy="150450"/>
            </a:xfrm>
            <a:custGeom>
              <a:avLst/>
              <a:gdLst/>
              <a:ahLst/>
              <a:cxnLst/>
              <a:rect l="l" t="t" r="r" b="b"/>
              <a:pathLst>
                <a:path w="6034" h="6018" extrusionOk="0">
                  <a:moveTo>
                    <a:pt x="0" y="0"/>
                  </a:moveTo>
                  <a:lnTo>
                    <a:pt x="0" y="6018"/>
                  </a:lnTo>
                  <a:lnTo>
                    <a:pt x="6033" y="6018"/>
                  </a:lnTo>
                  <a:cubicBezTo>
                    <a:pt x="6033" y="2699"/>
                    <a:pt x="3335" y="0"/>
                    <a:pt x="0" y="0"/>
                  </a:cubicBezTo>
                  <a:close/>
                </a:path>
              </a:pathLst>
            </a:custGeom>
            <a:solidFill>
              <a:srgbClr val="31A6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643"/>
            </a:p>
          </p:txBody>
        </p:sp>
        <p:sp>
          <p:nvSpPr>
            <p:cNvPr id="2042" name="Google Shape;2042;p116"/>
            <p:cNvSpPr/>
            <p:nvPr/>
          </p:nvSpPr>
          <p:spPr>
            <a:xfrm>
              <a:off x="7707088" y="4884600"/>
              <a:ext cx="150475" cy="150850"/>
            </a:xfrm>
            <a:custGeom>
              <a:avLst/>
              <a:gdLst/>
              <a:ahLst/>
              <a:cxnLst/>
              <a:rect l="l" t="t" r="r" b="b"/>
              <a:pathLst>
                <a:path w="6019" h="6034" extrusionOk="0">
                  <a:moveTo>
                    <a:pt x="1" y="1"/>
                  </a:moveTo>
                  <a:cubicBezTo>
                    <a:pt x="1" y="3335"/>
                    <a:pt x="2699" y="6033"/>
                    <a:pt x="6018" y="6033"/>
                  </a:cubicBezTo>
                  <a:lnTo>
                    <a:pt x="6018" y="1"/>
                  </a:lnTo>
                  <a:close/>
                </a:path>
              </a:pathLst>
            </a:custGeom>
            <a:solidFill>
              <a:srgbClr val="1FB7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643"/>
            </a:p>
          </p:txBody>
        </p:sp>
        <p:sp>
          <p:nvSpPr>
            <p:cNvPr id="2043" name="Google Shape;2043;p116"/>
            <p:cNvSpPr/>
            <p:nvPr/>
          </p:nvSpPr>
          <p:spPr>
            <a:xfrm>
              <a:off x="7586138" y="4187100"/>
              <a:ext cx="271425" cy="271425"/>
            </a:xfrm>
            <a:custGeom>
              <a:avLst/>
              <a:gdLst/>
              <a:ahLst/>
              <a:cxnLst/>
              <a:rect l="l" t="t" r="r" b="b"/>
              <a:pathLst>
                <a:path w="10857" h="10857" extrusionOk="0">
                  <a:moveTo>
                    <a:pt x="10856" y="0"/>
                  </a:moveTo>
                  <a:cubicBezTo>
                    <a:pt x="4870" y="0"/>
                    <a:pt x="0" y="4855"/>
                    <a:pt x="0" y="10856"/>
                  </a:cubicBezTo>
                  <a:lnTo>
                    <a:pt x="4839" y="10856"/>
                  </a:lnTo>
                  <a:cubicBezTo>
                    <a:pt x="4839" y="7522"/>
                    <a:pt x="7537" y="4823"/>
                    <a:pt x="10856" y="4823"/>
                  </a:cubicBezTo>
                  <a:lnTo>
                    <a:pt x="10856" y="0"/>
                  </a:lnTo>
                  <a:close/>
                </a:path>
              </a:pathLst>
            </a:custGeom>
            <a:solidFill>
              <a:srgbClr val="F2B8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643"/>
            </a:p>
          </p:txBody>
        </p:sp>
        <p:sp>
          <p:nvSpPr>
            <p:cNvPr id="2044" name="Google Shape;2044;p116"/>
            <p:cNvSpPr/>
            <p:nvPr/>
          </p:nvSpPr>
          <p:spPr>
            <a:xfrm>
              <a:off x="7857538" y="4458500"/>
              <a:ext cx="271825" cy="271425"/>
            </a:xfrm>
            <a:custGeom>
              <a:avLst/>
              <a:gdLst/>
              <a:ahLst/>
              <a:cxnLst/>
              <a:rect l="l" t="t" r="r" b="b"/>
              <a:pathLst>
                <a:path w="10873" h="10857" extrusionOk="0">
                  <a:moveTo>
                    <a:pt x="6033" y="0"/>
                  </a:moveTo>
                  <a:cubicBezTo>
                    <a:pt x="6033" y="3335"/>
                    <a:pt x="3335" y="6033"/>
                    <a:pt x="0" y="6033"/>
                  </a:cubicBezTo>
                  <a:lnTo>
                    <a:pt x="0" y="10857"/>
                  </a:lnTo>
                  <a:cubicBezTo>
                    <a:pt x="6002" y="10857"/>
                    <a:pt x="10872" y="6002"/>
                    <a:pt x="10872" y="0"/>
                  </a:cubicBezTo>
                  <a:close/>
                </a:path>
              </a:pathLst>
            </a:custGeom>
            <a:solidFill>
              <a:srgbClr val="31A6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643"/>
            </a:p>
          </p:txBody>
        </p:sp>
        <p:sp>
          <p:nvSpPr>
            <p:cNvPr id="2045" name="Google Shape;2045;p116"/>
            <p:cNvSpPr/>
            <p:nvPr/>
          </p:nvSpPr>
          <p:spPr>
            <a:xfrm>
              <a:off x="7857538" y="4307675"/>
              <a:ext cx="150850" cy="150850"/>
            </a:xfrm>
            <a:custGeom>
              <a:avLst/>
              <a:gdLst/>
              <a:ahLst/>
              <a:cxnLst/>
              <a:rect l="l" t="t" r="r" b="b"/>
              <a:pathLst>
                <a:path w="6034" h="6034" extrusionOk="0">
                  <a:moveTo>
                    <a:pt x="0" y="0"/>
                  </a:moveTo>
                  <a:lnTo>
                    <a:pt x="0" y="6033"/>
                  </a:lnTo>
                  <a:lnTo>
                    <a:pt x="6033" y="6033"/>
                  </a:lnTo>
                  <a:cubicBezTo>
                    <a:pt x="6033" y="2699"/>
                    <a:pt x="3335" y="0"/>
                    <a:pt x="0" y="0"/>
                  </a:cubicBezTo>
                  <a:close/>
                </a:path>
              </a:pathLst>
            </a:custGeom>
            <a:solidFill>
              <a:srgbClr val="31A6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643"/>
            </a:p>
          </p:txBody>
        </p:sp>
        <p:sp>
          <p:nvSpPr>
            <p:cNvPr id="2046" name="Google Shape;2046;p116"/>
            <p:cNvSpPr/>
            <p:nvPr/>
          </p:nvSpPr>
          <p:spPr>
            <a:xfrm>
              <a:off x="7707088" y="4458500"/>
              <a:ext cx="150475" cy="150850"/>
            </a:xfrm>
            <a:custGeom>
              <a:avLst/>
              <a:gdLst/>
              <a:ahLst/>
              <a:cxnLst/>
              <a:rect l="l" t="t" r="r" b="b"/>
              <a:pathLst>
                <a:path w="6019" h="6034" extrusionOk="0">
                  <a:moveTo>
                    <a:pt x="1" y="0"/>
                  </a:moveTo>
                  <a:cubicBezTo>
                    <a:pt x="1" y="3335"/>
                    <a:pt x="2699" y="6033"/>
                    <a:pt x="6018" y="6033"/>
                  </a:cubicBezTo>
                  <a:lnTo>
                    <a:pt x="6018" y="0"/>
                  </a:lnTo>
                  <a:close/>
                </a:path>
              </a:pathLst>
            </a:custGeom>
            <a:solidFill>
              <a:srgbClr val="1FB7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643"/>
            </a:p>
          </p:txBody>
        </p:sp>
        <p:sp>
          <p:nvSpPr>
            <p:cNvPr id="2047" name="Google Shape;2047;p116"/>
            <p:cNvSpPr/>
            <p:nvPr/>
          </p:nvSpPr>
          <p:spPr>
            <a:xfrm>
              <a:off x="7167388" y="4187100"/>
              <a:ext cx="271425" cy="271425"/>
            </a:xfrm>
            <a:custGeom>
              <a:avLst/>
              <a:gdLst/>
              <a:ahLst/>
              <a:cxnLst/>
              <a:rect l="l" t="t" r="r" b="b"/>
              <a:pathLst>
                <a:path w="10857" h="10857" extrusionOk="0">
                  <a:moveTo>
                    <a:pt x="10857" y="0"/>
                  </a:moveTo>
                  <a:cubicBezTo>
                    <a:pt x="4855" y="0"/>
                    <a:pt x="1" y="4855"/>
                    <a:pt x="1" y="10856"/>
                  </a:cubicBezTo>
                  <a:lnTo>
                    <a:pt x="4824" y="10856"/>
                  </a:lnTo>
                  <a:cubicBezTo>
                    <a:pt x="4824" y="7522"/>
                    <a:pt x="7522" y="4823"/>
                    <a:pt x="10857" y="4823"/>
                  </a:cubicBezTo>
                  <a:lnTo>
                    <a:pt x="10857" y="0"/>
                  </a:lnTo>
                  <a:close/>
                </a:path>
              </a:pathLst>
            </a:custGeom>
            <a:solidFill>
              <a:srgbClr val="47B9B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643"/>
            </a:p>
          </p:txBody>
        </p:sp>
        <p:sp>
          <p:nvSpPr>
            <p:cNvPr id="2048" name="Google Shape;2048;p116"/>
            <p:cNvSpPr/>
            <p:nvPr/>
          </p:nvSpPr>
          <p:spPr>
            <a:xfrm>
              <a:off x="7438788" y="4458500"/>
              <a:ext cx="271425" cy="271425"/>
            </a:xfrm>
            <a:custGeom>
              <a:avLst/>
              <a:gdLst/>
              <a:ahLst/>
              <a:cxnLst/>
              <a:rect l="l" t="t" r="r" b="b"/>
              <a:pathLst>
                <a:path w="10857" h="10857" extrusionOk="0">
                  <a:moveTo>
                    <a:pt x="6034" y="0"/>
                  </a:moveTo>
                  <a:cubicBezTo>
                    <a:pt x="6034" y="3335"/>
                    <a:pt x="3320" y="6033"/>
                    <a:pt x="1" y="6033"/>
                  </a:cubicBezTo>
                  <a:lnTo>
                    <a:pt x="1" y="10857"/>
                  </a:lnTo>
                  <a:cubicBezTo>
                    <a:pt x="5987" y="10857"/>
                    <a:pt x="10857" y="6002"/>
                    <a:pt x="10857" y="0"/>
                  </a:cubicBezTo>
                  <a:close/>
                </a:path>
              </a:pathLst>
            </a:custGeom>
            <a:solidFill>
              <a:srgbClr val="0374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643"/>
            </a:p>
          </p:txBody>
        </p:sp>
        <p:sp>
          <p:nvSpPr>
            <p:cNvPr id="2049" name="Google Shape;2049;p116"/>
            <p:cNvSpPr/>
            <p:nvPr/>
          </p:nvSpPr>
          <p:spPr>
            <a:xfrm>
              <a:off x="7438788" y="4307675"/>
              <a:ext cx="150850" cy="150850"/>
            </a:xfrm>
            <a:custGeom>
              <a:avLst/>
              <a:gdLst/>
              <a:ahLst/>
              <a:cxnLst/>
              <a:rect l="l" t="t" r="r" b="b"/>
              <a:pathLst>
                <a:path w="6034" h="6034" extrusionOk="0">
                  <a:moveTo>
                    <a:pt x="1" y="0"/>
                  </a:moveTo>
                  <a:lnTo>
                    <a:pt x="1" y="6033"/>
                  </a:lnTo>
                  <a:lnTo>
                    <a:pt x="6034" y="6033"/>
                  </a:lnTo>
                  <a:cubicBezTo>
                    <a:pt x="6034" y="2699"/>
                    <a:pt x="3320" y="0"/>
                    <a:pt x="1" y="0"/>
                  </a:cubicBezTo>
                  <a:close/>
                </a:path>
              </a:pathLst>
            </a:custGeom>
            <a:solidFill>
              <a:srgbClr val="31A6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643"/>
            </a:p>
          </p:txBody>
        </p:sp>
        <p:sp>
          <p:nvSpPr>
            <p:cNvPr id="2050" name="Google Shape;2050;p116"/>
            <p:cNvSpPr/>
            <p:nvPr/>
          </p:nvSpPr>
          <p:spPr>
            <a:xfrm>
              <a:off x="7287963" y="4458500"/>
              <a:ext cx="150850" cy="150850"/>
            </a:xfrm>
            <a:custGeom>
              <a:avLst/>
              <a:gdLst/>
              <a:ahLst/>
              <a:cxnLst/>
              <a:rect l="l" t="t" r="r" b="b"/>
              <a:pathLst>
                <a:path w="6034" h="6034" extrusionOk="0">
                  <a:moveTo>
                    <a:pt x="1" y="0"/>
                  </a:moveTo>
                  <a:cubicBezTo>
                    <a:pt x="1" y="3335"/>
                    <a:pt x="2699" y="6033"/>
                    <a:pt x="6034" y="6033"/>
                  </a:cubicBezTo>
                  <a:lnTo>
                    <a:pt x="6034" y="0"/>
                  </a:lnTo>
                  <a:close/>
                </a:path>
              </a:pathLst>
            </a:custGeom>
            <a:solidFill>
              <a:srgbClr val="1FB7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643"/>
            </a:p>
          </p:txBody>
        </p:sp>
        <p:sp>
          <p:nvSpPr>
            <p:cNvPr id="2051" name="Google Shape;2051;p116"/>
            <p:cNvSpPr/>
            <p:nvPr/>
          </p:nvSpPr>
          <p:spPr>
            <a:xfrm>
              <a:off x="7165463" y="4458500"/>
              <a:ext cx="271425" cy="271425"/>
            </a:xfrm>
            <a:custGeom>
              <a:avLst/>
              <a:gdLst/>
              <a:ahLst/>
              <a:cxnLst/>
              <a:rect l="l" t="t" r="r" b="b"/>
              <a:pathLst>
                <a:path w="10857" h="10857" extrusionOk="0">
                  <a:moveTo>
                    <a:pt x="0" y="0"/>
                  </a:moveTo>
                  <a:cubicBezTo>
                    <a:pt x="0" y="6002"/>
                    <a:pt x="4854" y="10857"/>
                    <a:pt x="10856" y="10857"/>
                  </a:cubicBezTo>
                  <a:lnTo>
                    <a:pt x="10856" y="6033"/>
                  </a:lnTo>
                  <a:cubicBezTo>
                    <a:pt x="7522" y="6033"/>
                    <a:pt x="4823" y="3335"/>
                    <a:pt x="4823" y="0"/>
                  </a:cubicBezTo>
                  <a:close/>
                </a:path>
              </a:pathLst>
            </a:custGeom>
            <a:solidFill>
              <a:srgbClr val="31A6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643"/>
            </a:p>
          </p:txBody>
        </p:sp>
      </p:grpSp>
      <p:grpSp>
        <p:nvGrpSpPr>
          <p:cNvPr id="2052" name="Google Shape;2052;p116"/>
          <p:cNvGrpSpPr/>
          <p:nvPr/>
        </p:nvGrpSpPr>
        <p:grpSpPr>
          <a:xfrm>
            <a:off x="8375940" y="4382463"/>
            <a:ext cx="767981" cy="768529"/>
            <a:chOff x="2964575" y="1505500"/>
            <a:chExt cx="559875" cy="560275"/>
          </a:xfrm>
        </p:grpSpPr>
        <p:sp>
          <p:nvSpPr>
            <p:cNvPr id="2053" name="Google Shape;2053;p116"/>
            <p:cNvSpPr/>
            <p:nvPr/>
          </p:nvSpPr>
          <p:spPr>
            <a:xfrm>
              <a:off x="3244500" y="1505500"/>
              <a:ext cx="279950" cy="280350"/>
            </a:xfrm>
            <a:custGeom>
              <a:avLst/>
              <a:gdLst/>
              <a:ahLst/>
              <a:cxnLst/>
              <a:rect l="l" t="t" r="r" b="b"/>
              <a:pathLst>
                <a:path w="11198" h="11214" extrusionOk="0">
                  <a:moveTo>
                    <a:pt x="0" y="0"/>
                  </a:moveTo>
                  <a:lnTo>
                    <a:pt x="0" y="4994"/>
                  </a:lnTo>
                  <a:cubicBezTo>
                    <a:pt x="3443" y="4994"/>
                    <a:pt x="6219" y="7770"/>
                    <a:pt x="6219" y="11213"/>
                  </a:cubicBezTo>
                  <a:lnTo>
                    <a:pt x="11198" y="11213"/>
                  </a:lnTo>
                  <a:cubicBezTo>
                    <a:pt x="11198" y="5025"/>
                    <a:pt x="6188" y="0"/>
                    <a:pt x="0" y="0"/>
                  </a:cubicBezTo>
                  <a:close/>
                </a:path>
              </a:pathLst>
            </a:custGeom>
            <a:solidFill>
              <a:srgbClr val="0374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643"/>
            </a:p>
          </p:txBody>
        </p:sp>
        <p:sp>
          <p:nvSpPr>
            <p:cNvPr id="2054" name="Google Shape;2054;p116"/>
            <p:cNvSpPr/>
            <p:nvPr/>
          </p:nvSpPr>
          <p:spPr>
            <a:xfrm>
              <a:off x="2964575" y="1785825"/>
              <a:ext cx="279950" cy="279950"/>
            </a:xfrm>
            <a:custGeom>
              <a:avLst/>
              <a:gdLst/>
              <a:ahLst/>
              <a:cxnLst/>
              <a:rect l="l" t="t" r="r" b="b"/>
              <a:pathLst>
                <a:path w="11198" h="11198" extrusionOk="0">
                  <a:moveTo>
                    <a:pt x="0" y="0"/>
                  </a:moveTo>
                  <a:cubicBezTo>
                    <a:pt x="0" y="6188"/>
                    <a:pt x="5009" y="11198"/>
                    <a:pt x="11197" y="11198"/>
                  </a:cubicBezTo>
                  <a:lnTo>
                    <a:pt x="11197" y="6219"/>
                  </a:lnTo>
                  <a:cubicBezTo>
                    <a:pt x="7770" y="6219"/>
                    <a:pt x="4978" y="3428"/>
                    <a:pt x="4978" y="0"/>
                  </a:cubicBezTo>
                  <a:close/>
                </a:path>
              </a:pathLst>
            </a:custGeom>
            <a:solidFill>
              <a:srgbClr val="31A6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643"/>
            </a:p>
          </p:txBody>
        </p:sp>
        <p:sp>
          <p:nvSpPr>
            <p:cNvPr id="2055" name="Google Shape;2055;p116"/>
            <p:cNvSpPr/>
            <p:nvPr/>
          </p:nvSpPr>
          <p:spPr>
            <a:xfrm>
              <a:off x="3244500" y="1785825"/>
              <a:ext cx="155500" cy="155500"/>
            </a:xfrm>
            <a:custGeom>
              <a:avLst/>
              <a:gdLst/>
              <a:ahLst/>
              <a:cxnLst/>
              <a:rect l="l" t="t" r="r" b="b"/>
              <a:pathLst>
                <a:path w="6220" h="6220" extrusionOk="0">
                  <a:moveTo>
                    <a:pt x="0" y="0"/>
                  </a:moveTo>
                  <a:lnTo>
                    <a:pt x="0" y="6219"/>
                  </a:lnTo>
                  <a:cubicBezTo>
                    <a:pt x="3443" y="6219"/>
                    <a:pt x="6219" y="3428"/>
                    <a:pt x="6219" y="0"/>
                  </a:cubicBezTo>
                  <a:close/>
                </a:path>
              </a:pathLst>
            </a:custGeom>
            <a:solidFill>
              <a:srgbClr val="CD37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643"/>
            </a:p>
          </p:txBody>
        </p:sp>
        <p:sp>
          <p:nvSpPr>
            <p:cNvPr id="2056" name="Google Shape;2056;p116"/>
            <p:cNvSpPr/>
            <p:nvPr/>
          </p:nvSpPr>
          <p:spPr>
            <a:xfrm>
              <a:off x="3089025" y="1630350"/>
              <a:ext cx="155500" cy="155500"/>
            </a:xfrm>
            <a:custGeom>
              <a:avLst/>
              <a:gdLst/>
              <a:ahLst/>
              <a:cxnLst/>
              <a:rect l="l" t="t" r="r" b="b"/>
              <a:pathLst>
                <a:path w="6220" h="6220" extrusionOk="0">
                  <a:moveTo>
                    <a:pt x="6219" y="0"/>
                  </a:moveTo>
                  <a:cubicBezTo>
                    <a:pt x="2792" y="0"/>
                    <a:pt x="0" y="2776"/>
                    <a:pt x="0" y="6219"/>
                  </a:cubicBezTo>
                  <a:lnTo>
                    <a:pt x="6219" y="6219"/>
                  </a:lnTo>
                  <a:lnTo>
                    <a:pt x="6219" y="0"/>
                  </a:lnTo>
                  <a:close/>
                </a:path>
              </a:pathLst>
            </a:custGeom>
            <a:solidFill>
              <a:srgbClr val="1FB7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643"/>
            </a:p>
          </p:txBody>
        </p:sp>
      </p:grpSp>
      <p:grpSp>
        <p:nvGrpSpPr>
          <p:cNvPr id="2057" name="Google Shape;2057;p116"/>
          <p:cNvGrpSpPr/>
          <p:nvPr/>
        </p:nvGrpSpPr>
        <p:grpSpPr>
          <a:xfrm rot="-5400000">
            <a:off x="6257968" y="2329441"/>
            <a:ext cx="728061" cy="728582"/>
            <a:chOff x="5931925" y="1751800"/>
            <a:chExt cx="559875" cy="560275"/>
          </a:xfrm>
        </p:grpSpPr>
        <p:sp>
          <p:nvSpPr>
            <p:cNvPr id="2058" name="Google Shape;2058;p116"/>
            <p:cNvSpPr/>
            <p:nvPr/>
          </p:nvSpPr>
          <p:spPr>
            <a:xfrm>
              <a:off x="6211850" y="1751800"/>
              <a:ext cx="279950" cy="279950"/>
            </a:xfrm>
            <a:custGeom>
              <a:avLst/>
              <a:gdLst/>
              <a:ahLst/>
              <a:cxnLst/>
              <a:rect l="l" t="t" r="r" b="b"/>
              <a:pathLst>
                <a:path w="11198" h="11198" extrusionOk="0">
                  <a:moveTo>
                    <a:pt x="1" y="0"/>
                  </a:moveTo>
                  <a:lnTo>
                    <a:pt x="1" y="4978"/>
                  </a:lnTo>
                  <a:cubicBezTo>
                    <a:pt x="3428" y="4978"/>
                    <a:pt x="6220" y="7770"/>
                    <a:pt x="6220" y="11197"/>
                  </a:cubicBezTo>
                  <a:lnTo>
                    <a:pt x="11198" y="11197"/>
                  </a:lnTo>
                  <a:cubicBezTo>
                    <a:pt x="11198" y="5009"/>
                    <a:pt x="6189" y="0"/>
                    <a:pt x="1" y="0"/>
                  </a:cubicBezTo>
                  <a:close/>
                </a:path>
              </a:pathLst>
            </a:custGeom>
            <a:solidFill>
              <a:srgbClr val="47B9B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643"/>
            </a:p>
          </p:txBody>
        </p:sp>
        <p:sp>
          <p:nvSpPr>
            <p:cNvPr id="2059" name="Google Shape;2059;p116"/>
            <p:cNvSpPr/>
            <p:nvPr/>
          </p:nvSpPr>
          <p:spPr>
            <a:xfrm>
              <a:off x="5931925" y="2031725"/>
              <a:ext cx="279950" cy="280350"/>
            </a:xfrm>
            <a:custGeom>
              <a:avLst/>
              <a:gdLst/>
              <a:ahLst/>
              <a:cxnLst/>
              <a:rect l="l" t="t" r="r" b="b"/>
              <a:pathLst>
                <a:path w="11198" h="11214" extrusionOk="0">
                  <a:moveTo>
                    <a:pt x="0" y="0"/>
                  </a:moveTo>
                  <a:cubicBezTo>
                    <a:pt x="0" y="6188"/>
                    <a:pt x="5010" y="11213"/>
                    <a:pt x="11198" y="11213"/>
                  </a:cubicBezTo>
                  <a:lnTo>
                    <a:pt x="11198" y="6219"/>
                  </a:lnTo>
                  <a:cubicBezTo>
                    <a:pt x="7755" y="6219"/>
                    <a:pt x="4979" y="3443"/>
                    <a:pt x="4979" y="0"/>
                  </a:cubicBezTo>
                  <a:close/>
                </a:path>
              </a:pathLst>
            </a:custGeom>
            <a:solidFill>
              <a:srgbClr val="31A6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643"/>
            </a:p>
          </p:txBody>
        </p:sp>
        <p:sp>
          <p:nvSpPr>
            <p:cNvPr id="2060" name="Google Shape;2060;p116"/>
            <p:cNvSpPr/>
            <p:nvPr/>
          </p:nvSpPr>
          <p:spPr>
            <a:xfrm>
              <a:off x="6211850" y="2031725"/>
              <a:ext cx="155500" cy="155500"/>
            </a:xfrm>
            <a:custGeom>
              <a:avLst/>
              <a:gdLst/>
              <a:ahLst/>
              <a:cxnLst/>
              <a:rect l="l" t="t" r="r" b="b"/>
              <a:pathLst>
                <a:path w="6220" h="6220" extrusionOk="0">
                  <a:moveTo>
                    <a:pt x="1" y="0"/>
                  </a:moveTo>
                  <a:lnTo>
                    <a:pt x="1" y="6219"/>
                  </a:lnTo>
                  <a:cubicBezTo>
                    <a:pt x="3428" y="6219"/>
                    <a:pt x="6220" y="3443"/>
                    <a:pt x="6220" y="0"/>
                  </a:cubicBezTo>
                  <a:close/>
                </a:path>
              </a:pathLst>
            </a:custGeom>
            <a:solidFill>
              <a:srgbClr val="F2B8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643"/>
            </a:p>
          </p:txBody>
        </p:sp>
        <p:sp>
          <p:nvSpPr>
            <p:cNvPr id="2061" name="Google Shape;2061;p116"/>
            <p:cNvSpPr/>
            <p:nvPr/>
          </p:nvSpPr>
          <p:spPr>
            <a:xfrm>
              <a:off x="6056375" y="1876250"/>
              <a:ext cx="155500" cy="155500"/>
            </a:xfrm>
            <a:custGeom>
              <a:avLst/>
              <a:gdLst/>
              <a:ahLst/>
              <a:cxnLst/>
              <a:rect l="l" t="t" r="r" b="b"/>
              <a:pathLst>
                <a:path w="6220" h="6220" extrusionOk="0">
                  <a:moveTo>
                    <a:pt x="6220" y="0"/>
                  </a:moveTo>
                  <a:cubicBezTo>
                    <a:pt x="2777" y="0"/>
                    <a:pt x="1" y="2792"/>
                    <a:pt x="1" y="6219"/>
                  </a:cubicBezTo>
                  <a:lnTo>
                    <a:pt x="6220" y="6219"/>
                  </a:lnTo>
                  <a:lnTo>
                    <a:pt x="6220" y="0"/>
                  </a:lnTo>
                  <a:close/>
                </a:path>
              </a:pathLst>
            </a:custGeom>
            <a:solidFill>
              <a:srgbClr val="CD37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643"/>
            </a:p>
          </p:txBody>
        </p:sp>
      </p:grpSp>
      <p:grpSp>
        <p:nvGrpSpPr>
          <p:cNvPr id="2062" name="Google Shape;2062;p116"/>
          <p:cNvGrpSpPr/>
          <p:nvPr/>
        </p:nvGrpSpPr>
        <p:grpSpPr>
          <a:xfrm rot="10800000">
            <a:off x="7788461" y="3018231"/>
            <a:ext cx="1355533" cy="1363162"/>
            <a:chOff x="5023325" y="2749550"/>
            <a:chExt cx="963900" cy="969325"/>
          </a:xfrm>
        </p:grpSpPr>
        <p:sp>
          <p:nvSpPr>
            <p:cNvPr id="2063" name="Google Shape;2063;p116"/>
            <p:cNvSpPr/>
            <p:nvPr/>
          </p:nvSpPr>
          <p:spPr>
            <a:xfrm>
              <a:off x="5444000" y="3175675"/>
              <a:ext cx="271425" cy="271425"/>
            </a:xfrm>
            <a:custGeom>
              <a:avLst/>
              <a:gdLst/>
              <a:ahLst/>
              <a:cxnLst/>
              <a:rect l="l" t="t" r="r" b="b"/>
              <a:pathLst>
                <a:path w="10857" h="10857" extrusionOk="0">
                  <a:moveTo>
                    <a:pt x="10856" y="0"/>
                  </a:moveTo>
                  <a:cubicBezTo>
                    <a:pt x="4870" y="0"/>
                    <a:pt x="0" y="4870"/>
                    <a:pt x="0" y="10856"/>
                  </a:cubicBezTo>
                  <a:lnTo>
                    <a:pt x="4839" y="10856"/>
                  </a:lnTo>
                  <a:cubicBezTo>
                    <a:pt x="4839" y="7537"/>
                    <a:pt x="7537" y="4839"/>
                    <a:pt x="10856" y="4839"/>
                  </a:cubicBezTo>
                  <a:lnTo>
                    <a:pt x="10856" y="0"/>
                  </a:lnTo>
                  <a:close/>
                </a:path>
              </a:pathLst>
            </a:custGeom>
            <a:solidFill>
              <a:srgbClr val="F2B8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643"/>
            </a:p>
          </p:txBody>
        </p:sp>
        <p:sp>
          <p:nvSpPr>
            <p:cNvPr id="2064" name="Google Shape;2064;p116"/>
            <p:cNvSpPr/>
            <p:nvPr/>
          </p:nvSpPr>
          <p:spPr>
            <a:xfrm>
              <a:off x="5715400" y="3447075"/>
              <a:ext cx="271825" cy="271800"/>
            </a:xfrm>
            <a:custGeom>
              <a:avLst/>
              <a:gdLst/>
              <a:ahLst/>
              <a:cxnLst/>
              <a:rect l="l" t="t" r="r" b="b"/>
              <a:pathLst>
                <a:path w="10873" h="10872" extrusionOk="0">
                  <a:moveTo>
                    <a:pt x="6033" y="0"/>
                  </a:moveTo>
                  <a:cubicBezTo>
                    <a:pt x="6033" y="3335"/>
                    <a:pt x="3335" y="6033"/>
                    <a:pt x="0" y="6033"/>
                  </a:cubicBezTo>
                  <a:lnTo>
                    <a:pt x="0" y="10872"/>
                  </a:lnTo>
                  <a:cubicBezTo>
                    <a:pt x="6002" y="10872"/>
                    <a:pt x="10872" y="6002"/>
                    <a:pt x="10872" y="0"/>
                  </a:cubicBezTo>
                  <a:close/>
                </a:path>
              </a:pathLst>
            </a:custGeom>
            <a:solidFill>
              <a:srgbClr val="0374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643"/>
            </a:p>
          </p:txBody>
        </p:sp>
        <p:sp>
          <p:nvSpPr>
            <p:cNvPr id="2065" name="Google Shape;2065;p116"/>
            <p:cNvSpPr/>
            <p:nvPr/>
          </p:nvSpPr>
          <p:spPr>
            <a:xfrm>
              <a:off x="5715400" y="3296625"/>
              <a:ext cx="150850" cy="150475"/>
            </a:xfrm>
            <a:custGeom>
              <a:avLst/>
              <a:gdLst/>
              <a:ahLst/>
              <a:cxnLst/>
              <a:rect l="l" t="t" r="r" b="b"/>
              <a:pathLst>
                <a:path w="6034" h="6019" extrusionOk="0">
                  <a:moveTo>
                    <a:pt x="0" y="1"/>
                  </a:moveTo>
                  <a:lnTo>
                    <a:pt x="0" y="6018"/>
                  </a:lnTo>
                  <a:lnTo>
                    <a:pt x="6033" y="6018"/>
                  </a:lnTo>
                  <a:cubicBezTo>
                    <a:pt x="6033" y="2699"/>
                    <a:pt x="3335" y="1"/>
                    <a:pt x="0" y="1"/>
                  </a:cubicBezTo>
                  <a:close/>
                </a:path>
              </a:pathLst>
            </a:custGeom>
            <a:solidFill>
              <a:srgbClr val="31A6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643"/>
            </a:p>
          </p:txBody>
        </p:sp>
        <p:sp>
          <p:nvSpPr>
            <p:cNvPr id="2066" name="Google Shape;2066;p116"/>
            <p:cNvSpPr/>
            <p:nvPr/>
          </p:nvSpPr>
          <p:spPr>
            <a:xfrm>
              <a:off x="5564950" y="3447075"/>
              <a:ext cx="150475" cy="150850"/>
            </a:xfrm>
            <a:custGeom>
              <a:avLst/>
              <a:gdLst/>
              <a:ahLst/>
              <a:cxnLst/>
              <a:rect l="l" t="t" r="r" b="b"/>
              <a:pathLst>
                <a:path w="6019" h="6034" extrusionOk="0">
                  <a:moveTo>
                    <a:pt x="1" y="0"/>
                  </a:moveTo>
                  <a:cubicBezTo>
                    <a:pt x="1" y="3335"/>
                    <a:pt x="2699" y="6033"/>
                    <a:pt x="6018" y="6033"/>
                  </a:cubicBezTo>
                  <a:lnTo>
                    <a:pt x="6018" y="0"/>
                  </a:lnTo>
                  <a:close/>
                </a:path>
              </a:pathLst>
            </a:custGeom>
            <a:solidFill>
              <a:srgbClr val="1FB7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643"/>
            </a:p>
          </p:txBody>
        </p:sp>
        <p:sp>
          <p:nvSpPr>
            <p:cNvPr id="2067" name="Google Shape;2067;p116"/>
            <p:cNvSpPr/>
            <p:nvPr/>
          </p:nvSpPr>
          <p:spPr>
            <a:xfrm>
              <a:off x="5444000" y="2749550"/>
              <a:ext cx="271425" cy="271450"/>
            </a:xfrm>
            <a:custGeom>
              <a:avLst/>
              <a:gdLst/>
              <a:ahLst/>
              <a:cxnLst/>
              <a:rect l="l" t="t" r="r" b="b"/>
              <a:pathLst>
                <a:path w="10857" h="10858" extrusionOk="0">
                  <a:moveTo>
                    <a:pt x="10856" y="1"/>
                  </a:moveTo>
                  <a:cubicBezTo>
                    <a:pt x="4870" y="1"/>
                    <a:pt x="0" y="4855"/>
                    <a:pt x="0" y="10857"/>
                  </a:cubicBezTo>
                  <a:lnTo>
                    <a:pt x="4839" y="10857"/>
                  </a:lnTo>
                  <a:cubicBezTo>
                    <a:pt x="4839" y="7523"/>
                    <a:pt x="7537" y="4824"/>
                    <a:pt x="10856" y="4824"/>
                  </a:cubicBezTo>
                  <a:lnTo>
                    <a:pt x="10856" y="1"/>
                  </a:lnTo>
                  <a:close/>
                </a:path>
              </a:pathLst>
            </a:custGeom>
            <a:solidFill>
              <a:srgbClr val="47B9B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643"/>
            </a:p>
          </p:txBody>
        </p:sp>
        <p:sp>
          <p:nvSpPr>
            <p:cNvPr id="2068" name="Google Shape;2068;p116"/>
            <p:cNvSpPr/>
            <p:nvPr/>
          </p:nvSpPr>
          <p:spPr>
            <a:xfrm>
              <a:off x="5715400" y="3020975"/>
              <a:ext cx="271825" cy="271425"/>
            </a:xfrm>
            <a:custGeom>
              <a:avLst/>
              <a:gdLst/>
              <a:ahLst/>
              <a:cxnLst/>
              <a:rect l="l" t="t" r="r" b="b"/>
              <a:pathLst>
                <a:path w="10873" h="10857" extrusionOk="0">
                  <a:moveTo>
                    <a:pt x="6033" y="0"/>
                  </a:moveTo>
                  <a:cubicBezTo>
                    <a:pt x="6033" y="3334"/>
                    <a:pt x="3335" y="6033"/>
                    <a:pt x="0" y="6033"/>
                  </a:cubicBezTo>
                  <a:lnTo>
                    <a:pt x="0" y="10856"/>
                  </a:lnTo>
                  <a:cubicBezTo>
                    <a:pt x="6002" y="10856"/>
                    <a:pt x="10872" y="6002"/>
                    <a:pt x="10872" y="0"/>
                  </a:cubicBezTo>
                  <a:close/>
                </a:path>
              </a:pathLst>
            </a:custGeom>
            <a:solidFill>
              <a:srgbClr val="31A6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643"/>
            </a:p>
          </p:txBody>
        </p:sp>
        <p:sp>
          <p:nvSpPr>
            <p:cNvPr id="2069" name="Google Shape;2069;p116"/>
            <p:cNvSpPr/>
            <p:nvPr/>
          </p:nvSpPr>
          <p:spPr>
            <a:xfrm>
              <a:off x="5715400" y="2870150"/>
              <a:ext cx="150850" cy="150850"/>
            </a:xfrm>
            <a:custGeom>
              <a:avLst/>
              <a:gdLst/>
              <a:ahLst/>
              <a:cxnLst/>
              <a:rect l="l" t="t" r="r" b="b"/>
              <a:pathLst>
                <a:path w="6034" h="6034" extrusionOk="0">
                  <a:moveTo>
                    <a:pt x="0" y="0"/>
                  </a:moveTo>
                  <a:lnTo>
                    <a:pt x="0" y="6033"/>
                  </a:lnTo>
                  <a:lnTo>
                    <a:pt x="6033" y="6033"/>
                  </a:lnTo>
                  <a:cubicBezTo>
                    <a:pt x="6033" y="2699"/>
                    <a:pt x="3335" y="0"/>
                    <a:pt x="0" y="0"/>
                  </a:cubicBezTo>
                  <a:close/>
                </a:path>
              </a:pathLst>
            </a:custGeom>
            <a:solidFill>
              <a:srgbClr val="31A6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643"/>
            </a:p>
          </p:txBody>
        </p:sp>
        <p:sp>
          <p:nvSpPr>
            <p:cNvPr id="2070" name="Google Shape;2070;p116"/>
            <p:cNvSpPr/>
            <p:nvPr/>
          </p:nvSpPr>
          <p:spPr>
            <a:xfrm>
              <a:off x="5564950" y="3020975"/>
              <a:ext cx="150475" cy="150825"/>
            </a:xfrm>
            <a:custGeom>
              <a:avLst/>
              <a:gdLst/>
              <a:ahLst/>
              <a:cxnLst/>
              <a:rect l="l" t="t" r="r" b="b"/>
              <a:pathLst>
                <a:path w="6019" h="6033" extrusionOk="0">
                  <a:moveTo>
                    <a:pt x="1" y="0"/>
                  </a:moveTo>
                  <a:cubicBezTo>
                    <a:pt x="1" y="3334"/>
                    <a:pt x="2699" y="6033"/>
                    <a:pt x="6018" y="6033"/>
                  </a:cubicBezTo>
                  <a:lnTo>
                    <a:pt x="6018" y="0"/>
                  </a:lnTo>
                  <a:close/>
                </a:path>
              </a:pathLst>
            </a:custGeom>
            <a:solidFill>
              <a:srgbClr val="0374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643"/>
            </a:p>
          </p:txBody>
        </p:sp>
        <p:sp>
          <p:nvSpPr>
            <p:cNvPr id="2071" name="Google Shape;2071;p116"/>
            <p:cNvSpPr/>
            <p:nvPr/>
          </p:nvSpPr>
          <p:spPr>
            <a:xfrm>
              <a:off x="5025250" y="2749550"/>
              <a:ext cx="271425" cy="271450"/>
            </a:xfrm>
            <a:custGeom>
              <a:avLst/>
              <a:gdLst/>
              <a:ahLst/>
              <a:cxnLst/>
              <a:rect l="l" t="t" r="r" b="b"/>
              <a:pathLst>
                <a:path w="10857" h="10858" extrusionOk="0">
                  <a:moveTo>
                    <a:pt x="10857" y="1"/>
                  </a:moveTo>
                  <a:cubicBezTo>
                    <a:pt x="4855" y="1"/>
                    <a:pt x="1" y="4855"/>
                    <a:pt x="1" y="10857"/>
                  </a:cubicBezTo>
                  <a:lnTo>
                    <a:pt x="4824" y="10857"/>
                  </a:lnTo>
                  <a:cubicBezTo>
                    <a:pt x="4824" y="7523"/>
                    <a:pt x="7522" y="4824"/>
                    <a:pt x="10857" y="4824"/>
                  </a:cubicBezTo>
                  <a:lnTo>
                    <a:pt x="10857" y="1"/>
                  </a:lnTo>
                  <a:close/>
                </a:path>
              </a:pathLst>
            </a:custGeom>
            <a:solidFill>
              <a:srgbClr val="31A6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643"/>
            </a:p>
          </p:txBody>
        </p:sp>
        <p:sp>
          <p:nvSpPr>
            <p:cNvPr id="2072" name="Google Shape;2072;p116"/>
            <p:cNvSpPr/>
            <p:nvPr/>
          </p:nvSpPr>
          <p:spPr>
            <a:xfrm>
              <a:off x="5296650" y="3020975"/>
              <a:ext cx="271425" cy="271425"/>
            </a:xfrm>
            <a:custGeom>
              <a:avLst/>
              <a:gdLst/>
              <a:ahLst/>
              <a:cxnLst/>
              <a:rect l="l" t="t" r="r" b="b"/>
              <a:pathLst>
                <a:path w="10857" h="10857" extrusionOk="0">
                  <a:moveTo>
                    <a:pt x="6034" y="0"/>
                  </a:moveTo>
                  <a:cubicBezTo>
                    <a:pt x="6034" y="3334"/>
                    <a:pt x="3320" y="6033"/>
                    <a:pt x="1" y="6033"/>
                  </a:cubicBezTo>
                  <a:lnTo>
                    <a:pt x="1" y="10856"/>
                  </a:lnTo>
                  <a:cubicBezTo>
                    <a:pt x="5987" y="10856"/>
                    <a:pt x="10857" y="6002"/>
                    <a:pt x="10857" y="0"/>
                  </a:cubicBezTo>
                  <a:close/>
                </a:path>
              </a:pathLst>
            </a:custGeom>
            <a:solidFill>
              <a:srgbClr val="CD37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643"/>
            </a:p>
          </p:txBody>
        </p:sp>
        <p:sp>
          <p:nvSpPr>
            <p:cNvPr id="2073" name="Google Shape;2073;p116"/>
            <p:cNvSpPr/>
            <p:nvPr/>
          </p:nvSpPr>
          <p:spPr>
            <a:xfrm>
              <a:off x="5296650" y="2870150"/>
              <a:ext cx="150850" cy="150850"/>
            </a:xfrm>
            <a:custGeom>
              <a:avLst/>
              <a:gdLst/>
              <a:ahLst/>
              <a:cxnLst/>
              <a:rect l="l" t="t" r="r" b="b"/>
              <a:pathLst>
                <a:path w="6034" h="6034" extrusionOk="0">
                  <a:moveTo>
                    <a:pt x="1" y="0"/>
                  </a:moveTo>
                  <a:lnTo>
                    <a:pt x="1" y="6033"/>
                  </a:lnTo>
                  <a:lnTo>
                    <a:pt x="6034" y="6033"/>
                  </a:lnTo>
                  <a:cubicBezTo>
                    <a:pt x="6034" y="2699"/>
                    <a:pt x="3320" y="0"/>
                    <a:pt x="1" y="0"/>
                  </a:cubicBezTo>
                  <a:close/>
                </a:path>
              </a:pathLst>
            </a:custGeom>
            <a:solidFill>
              <a:srgbClr val="1FB7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643"/>
            </a:p>
          </p:txBody>
        </p:sp>
        <p:sp>
          <p:nvSpPr>
            <p:cNvPr id="2074" name="Google Shape;2074;p116"/>
            <p:cNvSpPr/>
            <p:nvPr/>
          </p:nvSpPr>
          <p:spPr>
            <a:xfrm>
              <a:off x="5145825" y="3020975"/>
              <a:ext cx="150850" cy="150825"/>
            </a:xfrm>
            <a:custGeom>
              <a:avLst/>
              <a:gdLst/>
              <a:ahLst/>
              <a:cxnLst/>
              <a:rect l="l" t="t" r="r" b="b"/>
              <a:pathLst>
                <a:path w="6034" h="6033" extrusionOk="0">
                  <a:moveTo>
                    <a:pt x="1" y="0"/>
                  </a:moveTo>
                  <a:cubicBezTo>
                    <a:pt x="1" y="3334"/>
                    <a:pt x="2699" y="6033"/>
                    <a:pt x="6034" y="6033"/>
                  </a:cubicBezTo>
                  <a:lnTo>
                    <a:pt x="6034" y="0"/>
                  </a:lnTo>
                  <a:close/>
                </a:path>
              </a:pathLst>
            </a:custGeom>
            <a:solidFill>
              <a:srgbClr val="0374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643"/>
            </a:p>
          </p:txBody>
        </p:sp>
        <p:sp>
          <p:nvSpPr>
            <p:cNvPr id="2075" name="Google Shape;2075;p116"/>
            <p:cNvSpPr/>
            <p:nvPr/>
          </p:nvSpPr>
          <p:spPr>
            <a:xfrm>
              <a:off x="5023325" y="3020975"/>
              <a:ext cx="271425" cy="271425"/>
            </a:xfrm>
            <a:custGeom>
              <a:avLst/>
              <a:gdLst/>
              <a:ahLst/>
              <a:cxnLst/>
              <a:rect l="l" t="t" r="r" b="b"/>
              <a:pathLst>
                <a:path w="10857" h="10857" extrusionOk="0">
                  <a:moveTo>
                    <a:pt x="0" y="0"/>
                  </a:moveTo>
                  <a:cubicBezTo>
                    <a:pt x="0" y="6002"/>
                    <a:pt x="4854" y="10856"/>
                    <a:pt x="10856" y="10856"/>
                  </a:cubicBezTo>
                  <a:lnTo>
                    <a:pt x="10856" y="6033"/>
                  </a:lnTo>
                  <a:cubicBezTo>
                    <a:pt x="7522" y="6033"/>
                    <a:pt x="4823" y="3334"/>
                    <a:pt x="4823" y="0"/>
                  </a:cubicBezTo>
                  <a:close/>
                </a:path>
              </a:pathLst>
            </a:custGeom>
            <a:solidFill>
              <a:srgbClr val="F2B8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643"/>
            </a:p>
          </p:txBody>
        </p:sp>
      </p:grpSp>
      <p:grpSp>
        <p:nvGrpSpPr>
          <p:cNvPr id="2076" name="Google Shape;2076;p116"/>
          <p:cNvGrpSpPr/>
          <p:nvPr/>
        </p:nvGrpSpPr>
        <p:grpSpPr>
          <a:xfrm rot="-5400000">
            <a:off x="5488526" y="3621707"/>
            <a:ext cx="760214" cy="760755"/>
            <a:chOff x="5488526" y="4382455"/>
            <a:chExt cx="760214" cy="760755"/>
          </a:xfrm>
        </p:grpSpPr>
        <p:sp>
          <p:nvSpPr>
            <p:cNvPr id="2077" name="Google Shape;2077;p116"/>
            <p:cNvSpPr/>
            <p:nvPr/>
          </p:nvSpPr>
          <p:spPr>
            <a:xfrm>
              <a:off x="5868624" y="4382455"/>
              <a:ext cx="380116" cy="380116"/>
            </a:xfrm>
            <a:custGeom>
              <a:avLst/>
              <a:gdLst/>
              <a:ahLst/>
              <a:cxnLst/>
              <a:rect l="l" t="t" r="r" b="b"/>
              <a:pathLst>
                <a:path w="11198" h="11198" extrusionOk="0">
                  <a:moveTo>
                    <a:pt x="1" y="0"/>
                  </a:moveTo>
                  <a:lnTo>
                    <a:pt x="1" y="4978"/>
                  </a:lnTo>
                  <a:cubicBezTo>
                    <a:pt x="3428" y="4978"/>
                    <a:pt x="6220" y="7770"/>
                    <a:pt x="6220" y="11197"/>
                  </a:cubicBezTo>
                  <a:lnTo>
                    <a:pt x="11198" y="11197"/>
                  </a:lnTo>
                  <a:cubicBezTo>
                    <a:pt x="11198" y="5009"/>
                    <a:pt x="6189" y="0"/>
                    <a:pt x="1" y="0"/>
                  </a:cubicBezTo>
                  <a:close/>
                </a:path>
              </a:pathLst>
            </a:custGeom>
            <a:solidFill>
              <a:srgbClr val="47B9B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643"/>
            </a:p>
          </p:txBody>
        </p:sp>
        <p:sp>
          <p:nvSpPr>
            <p:cNvPr id="2078" name="Google Shape;2078;p116"/>
            <p:cNvSpPr/>
            <p:nvPr/>
          </p:nvSpPr>
          <p:spPr>
            <a:xfrm>
              <a:off x="5488526" y="4762550"/>
              <a:ext cx="380116" cy="380659"/>
            </a:xfrm>
            <a:custGeom>
              <a:avLst/>
              <a:gdLst/>
              <a:ahLst/>
              <a:cxnLst/>
              <a:rect l="l" t="t" r="r" b="b"/>
              <a:pathLst>
                <a:path w="11198" h="11214" extrusionOk="0">
                  <a:moveTo>
                    <a:pt x="0" y="0"/>
                  </a:moveTo>
                  <a:cubicBezTo>
                    <a:pt x="0" y="6188"/>
                    <a:pt x="5010" y="11213"/>
                    <a:pt x="11198" y="11213"/>
                  </a:cubicBezTo>
                  <a:lnTo>
                    <a:pt x="11198" y="6219"/>
                  </a:lnTo>
                  <a:cubicBezTo>
                    <a:pt x="7755" y="6219"/>
                    <a:pt x="4979" y="3443"/>
                    <a:pt x="4979" y="0"/>
                  </a:cubicBezTo>
                  <a:close/>
                </a:path>
              </a:pathLst>
            </a:custGeom>
            <a:solidFill>
              <a:srgbClr val="31A6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643"/>
            </a:p>
          </p:txBody>
        </p:sp>
        <p:sp>
          <p:nvSpPr>
            <p:cNvPr id="2079" name="Google Shape;2079;p116"/>
            <p:cNvSpPr/>
            <p:nvPr/>
          </p:nvSpPr>
          <p:spPr>
            <a:xfrm>
              <a:off x="5868624" y="4762550"/>
              <a:ext cx="211138" cy="211138"/>
            </a:xfrm>
            <a:custGeom>
              <a:avLst/>
              <a:gdLst/>
              <a:ahLst/>
              <a:cxnLst/>
              <a:rect l="l" t="t" r="r" b="b"/>
              <a:pathLst>
                <a:path w="6220" h="6220" extrusionOk="0">
                  <a:moveTo>
                    <a:pt x="1" y="0"/>
                  </a:moveTo>
                  <a:lnTo>
                    <a:pt x="1" y="6219"/>
                  </a:lnTo>
                  <a:cubicBezTo>
                    <a:pt x="3428" y="6219"/>
                    <a:pt x="6220" y="3443"/>
                    <a:pt x="6220" y="0"/>
                  </a:cubicBezTo>
                  <a:close/>
                </a:path>
              </a:pathLst>
            </a:custGeom>
            <a:solidFill>
              <a:srgbClr val="F2B8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643"/>
            </a:p>
          </p:txBody>
        </p:sp>
        <p:sp>
          <p:nvSpPr>
            <p:cNvPr id="2080" name="Google Shape;2080;p116"/>
            <p:cNvSpPr/>
            <p:nvPr/>
          </p:nvSpPr>
          <p:spPr>
            <a:xfrm>
              <a:off x="5657512" y="4551439"/>
              <a:ext cx="211138" cy="211138"/>
            </a:xfrm>
            <a:custGeom>
              <a:avLst/>
              <a:gdLst/>
              <a:ahLst/>
              <a:cxnLst/>
              <a:rect l="l" t="t" r="r" b="b"/>
              <a:pathLst>
                <a:path w="6220" h="6220" extrusionOk="0">
                  <a:moveTo>
                    <a:pt x="6220" y="0"/>
                  </a:moveTo>
                  <a:cubicBezTo>
                    <a:pt x="2777" y="0"/>
                    <a:pt x="1" y="2792"/>
                    <a:pt x="1" y="6219"/>
                  </a:cubicBezTo>
                  <a:lnTo>
                    <a:pt x="6220" y="6219"/>
                  </a:lnTo>
                  <a:lnTo>
                    <a:pt x="6220" y="0"/>
                  </a:lnTo>
                  <a:close/>
                </a:path>
              </a:pathLst>
            </a:custGeom>
            <a:solidFill>
              <a:srgbClr val="CD37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643"/>
            </a:p>
          </p:txBody>
        </p:sp>
      </p:grp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a de sessão ou sumário" type="secHead">
  <p:cSld name="SECTION_HEADER">
    <p:bg>
      <p:bgPr>
        <a:solidFill>
          <a:schemeClr val="lt1"/>
        </a:solidFill>
        <a:effectLst/>
      </p:bgPr>
    </p:bg>
    <p:spTree>
      <p:nvGrpSpPr>
        <p:cNvPr id="1" name="Shape 20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2" name="Google Shape;2082;p117"/>
          <p:cNvSpPr txBox="1">
            <a:spLocks noGrp="1"/>
          </p:cNvSpPr>
          <p:nvPr>
            <p:ph type="title"/>
          </p:nvPr>
        </p:nvSpPr>
        <p:spPr>
          <a:xfrm>
            <a:off x="3976352" y="1729950"/>
            <a:ext cx="30243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0065B3"/>
              </a:buClr>
              <a:buSzPts val="1800"/>
              <a:buFont typeface="Poppins"/>
              <a:buNone/>
              <a:defRPr sz="1800" b="1">
                <a:solidFill>
                  <a:srgbClr val="0065B3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0065B3"/>
              </a:buClr>
              <a:buSzPts val="3600"/>
              <a:buNone/>
              <a:defRPr sz="3600">
                <a:solidFill>
                  <a:srgbClr val="0065B3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0065B3"/>
              </a:buClr>
              <a:buSzPts val="3600"/>
              <a:buNone/>
              <a:defRPr sz="3600">
                <a:solidFill>
                  <a:srgbClr val="0065B3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0065B3"/>
              </a:buClr>
              <a:buSzPts val="3600"/>
              <a:buNone/>
              <a:defRPr sz="3600">
                <a:solidFill>
                  <a:srgbClr val="0065B3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0065B3"/>
              </a:buClr>
              <a:buSzPts val="3600"/>
              <a:buNone/>
              <a:defRPr sz="3600">
                <a:solidFill>
                  <a:srgbClr val="0065B3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0065B3"/>
              </a:buClr>
              <a:buSzPts val="3600"/>
              <a:buNone/>
              <a:defRPr sz="3600">
                <a:solidFill>
                  <a:srgbClr val="0065B3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0065B3"/>
              </a:buClr>
              <a:buSzPts val="3600"/>
              <a:buNone/>
              <a:defRPr sz="3600">
                <a:solidFill>
                  <a:srgbClr val="0065B3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0065B3"/>
              </a:buClr>
              <a:buSzPts val="3600"/>
              <a:buNone/>
              <a:defRPr sz="3600">
                <a:solidFill>
                  <a:srgbClr val="0065B3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0065B3"/>
              </a:buClr>
              <a:buSzPts val="3600"/>
              <a:buNone/>
              <a:defRPr sz="3600">
                <a:solidFill>
                  <a:srgbClr val="0065B3"/>
                </a:solidFill>
              </a:defRPr>
            </a:lvl9pPr>
          </a:lstStyle>
          <a:p>
            <a:endParaRPr/>
          </a:p>
        </p:txBody>
      </p:sp>
      <p:sp>
        <p:nvSpPr>
          <p:cNvPr id="2083" name="Google Shape;2083;p11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fld id="{00000000-1234-1234-1234-123412341234}" type="slidenum">
              <a:rPr lang="pt-BR" smtClean="0"/>
              <a:pPr/>
              <a:t>‹nº›</a:t>
            </a:fld>
            <a:endParaRPr lang="pt-BR"/>
          </a:p>
        </p:txBody>
      </p:sp>
      <p:sp>
        <p:nvSpPr>
          <p:cNvPr id="2084" name="Google Shape;2084;p117"/>
          <p:cNvSpPr txBox="1">
            <a:spLocks noGrp="1"/>
          </p:cNvSpPr>
          <p:nvPr>
            <p:ph type="title" idx="2"/>
          </p:nvPr>
        </p:nvSpPr>
        <p:spPr>
          <a:xfrm>
            <a:off x="3976350" y="2571750"/>
            <a:ext cx="25512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0065B3"/>
              </a:buClr>
              <a:buSzPts val="1500"/>
              <a:buFont typeface="Poppins"/>
              <a:buNone/>
              <a:defRPr sz="1500">
                <a:solidFill>
                  <a:srgbClr val="0065B3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0065B3"/>
              </a:buClr>
              <a:buSzPts val="3600"/>
              <a:buNone/>
              <a:defRPr sz="3600">
                <a:solidFill>
                  <a:srgbClr val="0065B3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0065B3"/>
              </a:buClr>
              <a:buSzPts val="3600"/>
              <a:buNone/>
              <a:defRPr sz="3600">
                <a:solidFill>
                  <a:srgbClr val="0065B3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0065B3"/>
              </a:buClr>
              <a:buSzPts val="3600"/>
              <a:buNone/>
              <a:defRPr sz="3600">
                <a:solidFill>
                  <a:srgbClr val="0065B3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0065B3"/>
              </a:buClr>
              <a:buSzPts val="3600"/>
              <a:buNone/>
              <a:defRPr sz="3600">
                <a:solidFill>
                  <a:srgbClr val="0065B3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0065B3"/>
              </a:buClr>
              <a:buSzPts val="3600"/>
              <a:buNone/>
              <a:defRPr sz="3600">
                <a:solidFill>
                  <a:srgbClr val="0065B3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0065B3"/>
              </a:buClr>
              <a:buSzPts val="3600"/>
              <a:buNone/>
              <a:defRPr sz="3600">
                <a:solidFill>
                  <a:srgbClr val="0065B3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0065B3"/>
              </a:buClr>
              <a:buSzPts val="3600"/>
              <a:buNone/>
              <a:defRPr sz="3600">
                <a:solidFill>
                  <a:srgbClr val="0065B3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0065B3"/>
              </a:buClr>
              <a:buSzPts val="3600"/>
              <a:buNone/>
              <a:defRPr sz="3600">
                <a:solidFill>
                  <a:srgbClr val="0065B3"/>
                </a:solidFill>
              </a:defRPr>
            </a:lvl9pPr>
          </a:lstStyle>
          <a:p>
            <a:endParaRPr/>
          </a:p>
        </p:txBody>
      </p:sp>
      <p:grpSp>
        <p:nvGrpSpPr>
          <p:cNvPr id="2085" name="Google Shape;2085;p117"/>
          <p:cNvGrpSpPr/>
          <p:nvPr/>
        </p:nvGrpSpPr>
        <p:grpSpPr>
          <a:xfrm>
            <a:off x="-6551" y="755504"/>
            <a:ext cx="707122" cy="707627"/>
            <a:chOff x="2964575" y="1505500"/>
            <a:chExt cx="559875" cy="560275"/>
          </a:xfrm>
        </p:grpSpPr>
        <p:sp>
          <p:nvSpPr>
            <p:cNvPr id="2086" name="Google Shape;2086;p117"/>
            <p:cNvSpPr/>
            <p:nvPr/>
          </p:nvSpPr>
          <p:spPr>
            <a:xfrm>
              <a:off x="3244500" y="1505500"/>
              <a:ext cx="279950" cy="280350"/>
            </a:xfrm>
            <a:custGeom>
              <a:avLst/>
              <a:gdLst/>
              <a:ahLst/>
              <a:cxnLst/>
              <a:rect l="l" t="t" r="r" b="b"/>
              <a:pathLst>
                <a:path w="11198" h="11214" extrusionOk="0">
                  <a:moveTo>
                    <a:pt x="0" y="0"/>
                  </a:moveTo>
                  <a:lnTo>
                    <a:pt x="0" y="4994"/>
                  </a:lnTo>
                  <a:cubicBezTo>
                    <a:pt x="3443" y="4994"/>
                    <a:pt x="6219" y="7770"/>
                    <a:pt x="6219" y="11213"/>
                  </a:cubicBezTo>
                  <a:lnTo>
                    <a:pt x="11198" y="11213"/>
                  </a:lnTo>
                  <a:cubicBezTo>
                    <a:pt x="11198" y="5025"/>
                    <a:pt x="6188" y="0"/>
                    <a:pt x="0" y="0"/>
                  </a:cubicBezTo>
                  <a:close/>
                </a:path>
              </a:pathLst>
            </a:custGeom>
            <a:solidFill>
              <a:srgbClr val="0374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643"/>
            </a:p>
          </p:txBody>
        </p:sp>
        <p:sp>
          <p:nvSpPr>
            <p:cNvPr id="2087" name="Google Shape;2087;p117"/>
            <p:cNvSpPr/>
            <p:nvPr/>
          </p:nvSpPr>
          <p:spPr>
            <a:xfrm>
              <a:off x="2964575" y="1785825"/>
              <a:ext cx="279950" cy="279950"/>
            </a:xfrm>
            <a:custGeom>
              <a:avLst/>
              <a:gdLst/>
              <a:ahLst/>
              <a:cxnLst/>
              <a:rect l="l" t="t" r="r" b="b"/>
              <a:pathLst>
                <a:path w="11198" h="11198" extrusionOk="0">
                  <a:moveTo>
                    <a:pt x="0" y="0"/>
                  </a:moveTo>
                  <a:cubicBezTo>
                    <a:pt x="0" y="6188"/>
                    <a:pt x="5009" y="11198"/>
                    <a:pt x="11197" y="11198"/>
                  </a:cubicBezTo>
                  <a:lnTo>
                    <a:pt x="11197" y="6219"/>
                  </a:lnTo>
                  <a:cubicBezTo>
                    <a:pt x="7770" y="6219"/>
                    <a:pt x="4978" y="3428"/>
                    <a:pt x="4978" y="0"/>
                  </a:cubicBezTo>
                  <a:close/>
                </a:path>
              </a:pathLst>
            </a:custGeom>
            <a:solidFill>
              <a:srgbClr val="31A6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643"/>
            </a:p>
          </p:txBody>
        </p:sp>
        <p:sp>
          <p:nvSpPr>
            <p:cNvPr id="2088" name="Google Shape;2088;p117"/>
            <p:cNvSpPr/>
            <p:nvPr/>
          </p:nvSpPr>
          <p:spPr>
            <a:xfrm>
              <a:off x="3244500" y="1785825"/>
              <a:ext cx="155500" cy="155500"/>
            </a:xfrm>
            <a:custGeom>
              <a:avLst/>
              <a:gdLst/>
              <a:ahLst/>
              <a:cxnLst/>
              <a:rect l="l" t="t" r="r" b="b"/>
              <a:pathLst>
                <a:path w="6220" h="6220" extrusionOk="0">
                  <a:moveTo>
                    <a:pt x="0" y="0"/>
                  </a:moveTo>
                  <a:lnTo>
                    <a:pt x="0" y="6219"/>
                  </a:lnTo>
                  <a:cubicBezTo>
                    <a:pt x="3443" y="6219"/>
                    <a:pt x="6219" y="3428"/>
                    <a:pt x="6219" y="0"/>
                  </a:cubicBezTo>
                  <a:close/>
                </a:path>
              </a:pathLst>
            </a:custGeom>
            <a:solidFill>
              <a:srgbClr val="CD37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643"/>
            </a:p>
          </p:txBody>
        </p:sp>
        <p:sp>
          <p:nvSpPr>
            <p:cNvPr id="2089" name="Google Shape;2089;p117"/>
            <p:cNvSpPr/>
            <p:nvPr/>
          </p:nvSpPr>
          <p:spPr>
            <a:xfrm>
              <a:off x="3089025" y="1630350"/>
              <a:ext cx="155500" cy="155500"/>
            </a:xfrm>
            <a:custGeom>
              <a:avLst/>
              <a:gdLst/>
              <a:ahLst/>
              <a:cxnLst/>
              <a:rect l="l" t="t" r="r" b="b"/>
              <a:pathLst>
                <a:path w="6220" h="6220" extrusionOk="0">
                  <a:moveTo>
                    <a:pt x="6219" y="0"/>
                  </a:moveTo>
                  <a:cubicBezTo>
                    <a:pt x="2792" y="0"/>
                    <a:pt x="0" y="2776"/>
                    <a:pt x="0" y="6219"/>
                  </a:cubicBezTo>
                  <a:lnTo>
                    <a:pt x="6219" y="6219"/>
                  </a:lnTo>
                  <a:lnTo>
                    <a:pt x="6219" y="0"/>
                  </a:lnTo>
                  <a:close/>
                </a:path>
              </a:pathLst>
            </a:custGeom>
            <a:solidFill>
              <a:srgbClr val="1FB7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643"/>
            </a:p>
          </p:txBody>
        </p:sp>
      </p:grpSp>
      <p:grpSp>
        <p:nvGrpSpPr>
          <p:cNvPr id="2090" name="Google Shape;2090;p117"/>
          <p:cNvGrpSpPr/>
          <p:nvPr/>
        </p:nvGrpSpPr>
        <p:grpSpPr>
          <a:xfrm>
            <a:off x="1227025" y="1463131"/>
            <a:ext cx="707122" cy="707627"/>
            <a:chOff x="3610900" y="1505500"/>
            <a:chExt cx="559875" cy="560275"/>
          </a:xfrm>
        </p:grpSpPr>
        <p:sp>
          <p:nvSpPr>
            <p:cNvPr id="2091" name="Google Shape;2091;p117"/>
            <p:cNvSpPr/>
            <p:nvPr/>
          </p:nvSpPr>
          <p:spPr>
            <a:xfrm>
              <a:off x="3890825" y="1505500"/>
              <a:ext cx="279950" cy="280350"/>
            </a:xfrm>
            <a:custGeom>
              <a:avLst/>
              <a:gdLst/>
              <a:ahLst/>
              <a:cxnLst/>
              <a:rect l="l" t="t" r="r" b="b"/>
              <a:pathLst>
                <a:path w="11198" h="11214" extrusionOk="0">
                  <a:moveTo>
                    <a:pt x="1" y="0"/>
                  </a:moveTo>
                  <a:lnTo>
                    <a:pt x="1" y="4994"/>
                  </a:lnTo>
                  <a:cubicBezTo>
                    <a:pt x="3428" y="4994"/>
                    <a:pt x="6220" y="7770"/>
                    <a:pt x="6220" y="11213"/>
                  </a:cubicBezTo>
                  <a:lnTo>
                    <a:pt x="11198" y="11213"/>
                  </a:lnTo>
                  <a:cubicBezTo>
                    <a:pt x="11198" y="5025"/>
                    <a:pt x="6189" y="0"/>
                    <a:pt x="1" y="0"/>
                  </a:cubicBezTo>
                  <a:close/>
                </a:path>
              </a:pathLst>
            </a:custGeom>
            <a:solidFill>
              <a:srgbClr val="CD37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643"/>
            </a:p>
          </p:txBody>
        </p:sp>
        <p:sp>
          <p:nvSpPr>
            <p:cNvPr id="2092" name="Google Shape;2092;p117"/>
            <p:cNvSpPr/>
            <p:nvPr/>
          </p:nvSpPr>
          <p:spPr>
            <a:xfrm>
              <a:off x="3610900" y="1785825"/>
              <a:ext cx="279950" cy="279950"/>
            </a:xfrm>
            <a:custGeom>
              <a:avLst/>
              <a:gdLst/>
              <a:ahLst/>
              <a:cxnLst/>
              <a:rect l="l" t="t" r="r" b="b"/>
              <a:pathLst>
                <a:path w="11198" h="11198" extrusionOk="0">
                  <a:moveTo>
                    <a:pt x="0" y="0"/>
                  </a:moveTo>
                  <a:cubicBezTo>
                    <a:pt x="0" y="6188"/>
                    <a:pt x="5010" y="11198"/>
                    <a:pt x="11198" y="11198"/>
                  </a:cubicBezTo>
                  <a:lnTo>
                    <a:pt x="11198" y="6219"/>
                  </a:lnTo>
                  <a:cubicBezTo>
                    <a:pt x="7755" y="6219"/>
                    <a:pt x="4979" y="3428"/>
                    <a:pt x="4979" y="0"/>
                  </a:cubicBezTo>
                  <a:close/>
                </a:path>
              </a:pathLst>
            </a:custGeom>
            <a:solidFill>
              <a:srgbClr val="F2B8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643"/>
            </a:p>
          </p:txBody>
        </p:sp>
        <p:sp>
          <p:nvSpPr>
            <p:cNvPr id="2093" name="Google Shape;2093;p117"/>
            <p:cNvSpPr/>
            <p:nvPr/>
          </p:nvSpPr>
          <p:spPr>
            <a:xfrm>
              <a:off x="3890825" y="1785825"/>
              <a:ext cx="155500" cy="155500"/>
            </a:xfrm>
            <a:custGeom>
              <a:avLst/>
              <a:gdLst/>
              <a:ahLst/>
              <a:cxnLst/>
              <a:rect l="l" t="t" r="r" b="b"/>
              <a:pathLst>
                <a:path w="6220" h="6220" extrusionOk="0">
                  <a:moveTo>
                    <a:pt x="1" y="0"/>
                  </a:moveTo>
                  <a:lnTo>
                    <a:pt x="1" y="6219"/>
                  </a:lnTo>
                  <a:cubicBezTo>
                    <a:pt x="3428" y="6219"/>
                    <a:pt x="6220" y="3428"/>
                    <a:pt x="6220" y="0"/>
                  </a:cubicBezTo>
                  <a:close/>
                </a:path>
              </a:pathLst>
            </a:custGeom>
            <a:solidFill>
              <a:srgbClr val="0374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643"/>
            </a:p>
          </p:txBody>
        </p:sp>
        <p:sp>
          <p:nvSpPr>
            <p:cNvPr id="2094" name="Google Shape;2094;p117"/>
            <p:cNvSpPr/>
            <p:nvPr/>
          </p:nvSpPr>
          <p:spPr>
            <a:xfrm>
              <a:off x="3735350" y="1630350"/>
              <a:ext cx="155500" cy="155500"/>
            </a:xfrm>
            <a:custGeom>
              <a:avLst/>
              <a:gdLst/>
              <a:ahLst/>
              <a:cxnLst/>
              <a:rect l="l" t="t" r="r" b="b"/>
              <a:pathLst>
                <a:path w="6220" h="6220" extrusionOk="0">
                  <a:moveTo>
                    <a:pt x="6220" y="0"/>
                  </a:moveTo>
                  <a:cubicBezTo>
                    <a:pt x="2777" y="0"/>
                    <a:pt x="1" y="2776"/>
                    <a:pt x="1" y="6219"/>
                  </a:cubicBezTo>
                  <a:lnTo>
                    <a:pt x="6220" y="6219"/>
                  </a:lnTo>
                  <a:lnTo>
                    <a:pt x="6220" y="0"/>
                  </a:lnTo>
                  <a:close/>
                </a:path>
              </a:pathLst>
            </a:custGeom>
            <a:solidFill>
              <a:srgbClr val="47B9B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643"/>
            </a:p>
          </p:txBody>
        </p:sp>
      </p:grpSp>
      <p:grpSp>
        <p:nvGrpSpPr>
          <p:cNvPr id="2095" name="Google Shape;2095;p117"/>
          <p:cNvGrpSpPr/>
          <p:nvPr/>
        </p:nvGrpSpPr>
        <p:grpSpPr>
          <a:xfrm>
            <a:off x="1226734" y="3211627"/>
            <a:ext cx="707659" cy="707627"/>
            <a:chOff x="4256825" y="1505500"/>
            <a:chExt cx="560300" cy="560275"/>
          </a:xfrm>
        </p:grpSpPr>
        <p:sp>
          <p:nvSpPr>
            <p:cNvPr id="2096" name="Google Shape;2096;p117"/>
            <p:cNvSpPr/>
            <p:nvPr/>
          </p:nvSpPr>
          <p:spPr>
            <a:xfrm>
              <a:off x="4536775" y="1505500"/>
              <a:ext cx="280350" cy="280350"/>
            </a:xfrm>
            <a:custGeom>
              <a:avLst/>
              <a:gdLst/>
              <a:ahLst/>
              <a:cxnLst/>
              <a:rect l="l" t="t" r="r" b="b"/>
              <a:pathLst>
                <a:path w="11214" h="11214" extrusionOk="0">
                  <a:moveTo>
                    <a:pt x="0" y="0"/>
                  </a:moveTo>
                  <a:lnTo>
                    <a:pt x="0" y="4994"/>
                  </a:lnTo>
                  <a:cubicBezTo>
                    <a:pt x="3443" y="4994"/>
                    <a:pt x="6235" y="7770"/>
                    <a:pt x="6235" y="11213"/>
                  </a:cubicBezTo>
                  <a:lnTo>
                    <a:pt x="11213" y="11213"/>
                  </a:lnTo>
                  <a:cubicBezTo>
                    <a:pt x="11213" y="5025"/>
                    <a:pt x="6188" y="0"/>
                    <a:pt x="0" y="0"/>
                  </a:cubicBezTo>
                  <a:close/>
                </a:path>
              </a:pathLst>
            </a:custGeom>
            <a:solidFill>
              <a:srgbClr val="31A6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643"/>
            </a:p>
          </p:txBody>
        </p:sp>
        <p:sp>
          <p:nvSpPr>
            <p:cNvPr id="2097" name="Google Shape;2097;p117"/>
            <p:cNvSpPr/>
            <p:nvPr/>
          </p:nvSpPr>
          <p:spPr>
            <a:xfrm>
              <a:off x="4256825" y="1785825"/>
              <a:ext cx="279975" cy="279950"/>
            </a:xfrm>
            <a:custGeom>
              <a:avLst/>
              <a:gdLst/>
              <a:ahLst/>
              <a:cxnLst/>
              <a:rect l="l" t="t" r="r" b="b"/>
              <a:pathLst>
                <a:path w="11199" h="11198" extrusionOk="0">
                  <a:moveTo>
                    <a:pt x="1" y="0"/>
                  </a:moveTo>
                  <a:cubicBezTo>
                    <a:pt x="1" y="6188"/>
                    <a:pt x="5026" y="11198"/>
                    <a:pt x="11198" y="11198"/>
                  </a:cubicBezTo>
                  <a:lnTo>
                    <a:pt x="11198" y="6219"/>
                  </a:lnTo>
                  <a:cubicBezTo>
                    <a:pt x="7771" y="6219"/>
                    <a:pt x="4979" y="3428"/>
                    <a:pt x="4979" y="0"/>
                  </a:cubicBezTo>
                  <a:close/>
                </a:path>
              </a:pathLst>
            </a:custGeom>
            <a:solidFill>
              <a:srgbClr val="47B9B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643"/>
            </a:p>
          </p:txBody>
        </p:sp>
        <p:sp>
          <p:nvSpPr>
            <p:cNvPr id="2098" name="Google Shape;2098;p117"/>
            <p:cNvSpPr/>
            <p:nvPr/>
          </p:nvSpPr>
          <p:spPr>
            <a:xfrm>
              <a:off x="4536775" y="1785825"/>
              <a:ext cx="155875" cy="155500"/>
            </a:xfrm>
            <a:custGeom>
              <a:avLst/>
              <a:gdLst/>
              <a:ahLst/>
              <a:cxnLst/>
              <a:rect l="l" t="t" r="r" b="b"/>
              <a:pathLst>
                <a:path w="6235" h="6220" extrusionOk="0">
                  <a:moveTo>
                    <a:pt x="0" y="0"/>
                  </a:moveTo>
                  <a:lnTo>
                    <a:pt x="0" y="6219"/>
                  </a:lnTo>
                  <a:cubicBezTo>
                    <a:pt x="3443" y="6219"/>
                    <a:pt x="6235" y="3428"/>
                    <a:pt x="6235" y="0"/>
                  </a:cubicBezTo>
                  <a:close/>
                </a:path>
              </a:pathLst>
            </a:custGeom>
            <a:solidFill>
              <a:srgbClr val="0374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643"/>
            </a:p>
          </p:txBody>
        </p:sp>
        <p:sp>
          <p:nvSpPr>
            <p:cNvPr id="2099" name="Google Shape;2099;p117"/>
            <p:cNvSpPr/>
            <p:nvPr/>
          </p:nvSpPr>
          <p:spPr>
            <a:xfrm>
              <a:off x="4381300" y="1630350"/>
              <a:ext cx="155500" cy="155500"/>
            </a:xfrm>
            <a:custGeom>
              <a:avLst/>
              <a:gdLst/>
              <a:ahLst/>
              <a:cxnLst/>
              <a:rect l="l" t="t" r="r" b="b"/>
              <a:pathLst>
                <a:path w="6220" h="6220" extrusionOk="0">
                  <a:moveTo>
                    <a:pt x="6219" y="0"/>
                  </a:moveTo>
                  <a:cubicBezTo>
                    <a:pt x="2792" y="0"/>
                    <a:pt x="0" y="2776"/>
                    <a:pt x="0" y="6219"/>
                  </a:cubicBezTo>
                  <a:lnTo>
                    <a:pt x="6219" y="6219"/>
                  </a:lnTo>
                  <a:lnTo>
                    <a:pt x="6219" y="0"/>
                  </a:lnTo>
                  <a:close/>
                </a:path>
              </a:pathLst>
            </a:custGeom>
            <a:solidFill>
              <a:srgbClr val="F2B8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643"/>
            </a:p>
          </p:txBody>
        </p:sp>
      </p:grpSp>
      <p:grpSp>
        <p:nvGrpSpPr>
          <p:cNvPr id="2100" name="Google Shape;2100;p117"/>
          <p:cNvGrpSpPr/>
          <p:nvPr/>
        </p:nvGrpSpPr>
        <p:grpSpPr>
          <a:xfrm>
            <a:off x="2171" y="-117"/>
            <a:ext cx="1349137" cy="755621"/>
            <a:chOff x="4972175" y="737050"/>
            <a:chExt cx="1068200" cy="598275"/>
          </a:xfrm>
        </p:grpSpPr>
        <p:sp>
          <p:nvSpPr>
            <p:cNvPr id="2101" name="Google Shape;2101;p117"/>
            <p:cNvSpPr/>
            <p:nvPr/>
          </p:nvSpPr>
          <p:spPr>
            <a:xfrm>
              <a:off x="5271500" y="737050"/>
              <a:ext cx="298950" cy="298950"/>
            </a:xfrm>
            <a:custGeom>
              <a:avLst/>
              <a:gdLst/>
              <a:ahLst/>
              <a:cxnLst/>
              <a:rect l="l" t="t" r="r" b="b"/>
              <a:pathLst>
                <a:path w="11958" h="11958" extrusionOk="0">
                  <a:moveTo>
                    <a:pt x="1" y="0"/>
                  </a:moveTo>
                  <a:lnTo>
                    <a:pt x="1" y="5320"/>
                  </a:lnTo>
                  <a:cubicBezTo>
                    <a:pt x="3661" y="5320"/>
                    <a:pt x="6638" y="8297"/>
                    <a:pt x="6638" y="11957"/>
                  </a:cubicBezTo>
                  <a:lnTo>
                    <a:pt x="11958" y="11957"/>
                  </a:lnTo>
                  <a:cubicBezTo>
                    <a:pt x="11958" y="5351"/>
                    <a:pt x="6607" y="0"/>
                    <a:pt x="1" y="0"/>
                  </a:cubicBezTo>
                  <a:close/>
                </a:path>
              </a:pathLst>
            </a:custGeom>
            <a:solidFill>
              <a:srgbClr val="CD37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643"/>
            </a:p>
          </p:txBody>
        </p:sp>
        <p:sp>
          <p:nvSpPr>
            <p:cNvPr id="2102" name="Google Shape;2102;p117"/>
            <p:cNvSpPr/>
            <p:nvPr/>
          </p:nvSpPr>
          <p:spPr>
            <a:xfrm>
              <a:off x="4972175" y="1035975"/>
              <a:ext cx="299350" cy="299350"/>
            </a:xfrm>
            <a:custGeom>
              <a:avLst/>
              <a:gdLst/>
              <a:ahLst/>
              <a:cxnLst/>
              <a:rect l="l" t="t" r="r" b="b"/>
              <a:pathLst>
                <a:path w="11974" h="11974" extrusionOk="0">
                  <a:moveTo>
                    <a:pt x="1" y="0"/>
                  </a:moveTo>
                  <a:cubicBezTo>
                    <a:pt x="1" y="6607"/>
                    <a:pt x="5351" y="11973"/>
                    <a:pt x="11974" y="11973"/>
                  </a:cubicBezTo>
                  <a:lnTo>
                    <a:pt x="11974" y="6654"/>
                  </a:lnTo>
                  <a:cubicBezTo>
                    <a:pt x="8298" y="6654"/>
                    <a:pt x="5320" y="3676"/>
                    <a:pt x="5320" y="0"/>
                  </a:cubicBezTo>
                  <a:close/>
                </a:path>
              </a:pathLst>
            </a:custGeom>
            <a:solidFill>
              <a:srgbClr val="F2B8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643"/>
            </a:p>
          </p:txBody>
        </p:sp>
        <p:sp>
          <p:nvSpPr>
            <p:cNvPr id="2103" name="Google Shape;2103;p117"/>
            <p:cNvSpPr/>
            <p:nvPr/>
          </p:nvSpPr>
          <p:spPr>
            <a:xfrm>
              <a:off x="5271500" y="1035975"/>
              <a:ext cx="165975" cy="166350"/>
            </a:xfrm>
            <a:custGeom>
              <a:avLst/>
              <a:gdLst/>
              <a:ahLst/>
              <a:cxnLst/>
              <a:rect l="l" t="t" r="r" b="b"/>
              <a:pathLst>
                <a:path w="6639" h="6654" extrusionOk="0">
                  <a:moveTo>
                    <a:pt x="1" y="0"/>
                  </a:moveTo>
                  <a:lnTo>
                    <a:pt x="1" y="6654"/>
                  </a:lnTo>
                  <a:cubicBezTo>
                    <a:pt x="3661" y="6654"/>
                    <a:pt x="6638" y="3676"/>
                    <a:pt x="6638" y="0"/>
                  </a:cubicBezTo>
                  <a:close/>
                </a:path>
              </a:pathLst>
            </a:custGeom>
            <a:solidFill>
              <a:srgbClr val="31A6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643"/>
            </a:p>
          </p:txBody>
        </p:sp>
        <p:sp>
          <p:nvSpPr>
            <p:cNvPr id="2104" name="Google Shape;2104;p117"/>
            <p:cNvSpPr/>
            <p:nvPr/>
          </p:nvSpPr>
          <p:spPr>
            <a:xfrm>
              <a:off x="5105175" y="870025"/>
              <a:ext cx="166350" cy="165975"/>
            </a:xfrm>
            <a:custGeom>
              <a:avLst/>
              <a:gdLst/>
              <a:ahLst/>
              <a:cxnLst/>
              <a:rect l="l" t="t" r="r" b="b"/>
              <a:pathLst>
                <a:path w="6654" h="6639" extrusionOk="0">
                  <a:moveTo>
                    <a:pt x="6654" y="1"/>
                  </a:moveTo>
                  <a:cubicBezTo>
                    <a:pt x="2978" y="1"/>
                    <a:pt x="0" y="2978"/>
                    <a:pt x="0" y="6638"/>
                  </a:cubicBezTo>
                  <a:lnTo>
                    <a:pt x="6654" y="6638"/>
                  </a:lnTo>
                  <a:lnTo>
                    <a:pt x="6654" y="1"/>
                  </a:lnTo>
                  <a:close/>
                </a:path>
              </a:pathLst>
            </a:custGeom>
            <a:solidFill>
              <a:srgbClr val="1FB7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643"/>
            </a:p>
          </p:txBody>
        </p:sp>
        <p:sp>
          <p:nvSpPr>
            <p:cNvPr id="2105" name="Google Shape;2105;p117"/>
            <p:cNvSpPr/>
            <p:nvPr/>
          </p:nvSpPr>
          <p:spPr>
            <a:xfrm>
              <a:off x="5741025" y="737050"/>
              <a:ext cx="299350" cy="298950"/>
            </a:xfrm>
            <a:custGeom>
              <a:avLst/>
              <a:gdLst/>
              <a:ahLst/>
              <a:cxnLst/>
              <a:rect l="l" t="t" r="r" b="b"/>
              <a:pathLst>
                <a:path w="11974" h="11958" extrusionOk="0">
                  <a:moveTo>
                    <a:pt x="1" y="0"/>
                  </a:moveTo>
                  <a:lnTo>
                    <a:pt x="1" y="5320"/>
                  </a:lnTo>
                  <a:cubicBezTo>
                    <a:pt x="3676" y="5320"/>
                    <a:pt x="6654" y="8297"/>
                    <a:pt x="6654" y="11957"/>
                  </a:cubicBezTo>
                  <a:lnTo>
                    <a:pt x="11973" y="11957"/>
                  </a:lnTo>
                  <a:cubicBezTo>
                    <a:pt x="11973" y="5351"/>
                    <a:pt x="6607" y="0"/>
                    <a:pt x="1" y="0"/>
                  </a:cubicBezTo>
                  <a:close/>
                </a:path>
              </a:pathLst>
            </a:custGeom>
            <a:solidFill>
              <a:srgbClr val="0374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643"/>
            </a:p>
          </p:txBody>
        </p:sp>
        <p:sp>
          <p:nvSpPr>
            <p:cNvPr id="2106" name="Google Shape;2106;p117"/>
            <p:cNvSpPr/>
            <p:nvPr/>
          </p:nvSpPr>
          <p:spPr>
            <a:xfrm>
              <a:off x="5442100" y="1035975"/>
              <a:ext cx="298950" cy="299350"/>
            </a:xfrm>
            <a:custGeom>
              <a:avLst/>
              <a:gdLst/>
              <a:ahLst/>
              <a:cxnLst/>
              <a:rect l="l" t="t" r="r" b="b"/>
              <a:pathLst>
                <a:path w="11958" h="11974" extrusionOk="0">
                  <a:moveTo>
                    <a:pt x="0" y="0"/>
                  </a:moveTo>
                  <a:cubicBezTo>
                    <a:pt x="0" y="6607"/>
                    <a:pt x="5351" y="11973"/>
                    <a:pt x="11958" y="11973"/>
                  </a:cubicBezTo>
                  <a:lnTo>
                    <a:pt x="11958" y="6654"/>
                  </a:lnTo>
                  <a:cubicBezTo>
                    <a:pt x="8298" y="6654"/>
                    <a:pt x="5320" y="3676"/>
                    <a:pt x="5320" y="0"/>
                  </a:cubicBezTo>
                  <a:close/>
                </a:path>
              </a:pathLst>
            </a:custGeom>
            <a:solidFill>
              <a:srgbClr val="31A6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643"/>
            </a:p>
          </p:txBody>
        </p:sp>
        <p:sp>
          <p:nvSpPr>
            <p:cNvPr id="2107" name="Google Shape;2107;p117"/>
            <p:cNvSpPr/>
            <p:nvPr/>
          </p:nvSpPr>
          <p:spPr>
            <a:xfrm>
              <a:off x="5741025" y="1035975"/>
              <a:ext cx="166350" cy="166350"/>
            </a:xfrm>
            <a:custGeom>
              <a:avLst/>
              <a:gdLst/>
              <a:ahLst/>
              <a:cxnLst/>
              <a:rect l="l" t="t" r="r" b="b"/>
              <a:pathLst>
                <a:path w="6654" h="6654" extrusionOk="0">
                  <a:moveTo>
                    <a:pt x="1" y="0"/>
                  </a:moveTo>
                  <a:lnTo>
                    <a:pt x="1" y="6654"/>
                  </a:lnTo>
                  <a:cubicBezTo>
                    <a:pt x="3676" y="6654"/>
                    <a:pt x="6654" y="3676"/>
                    <a:pt x="6654" y="0"/>
                  </a:cubicBezTo>
                  <a:close/>
                </a:path>
              </a:pathLst>
            </a:custGeom>
            <a:solidFill>
              <a:srgbClr val="31A6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643"/>
            </a:p>
          </p:txBody>
        </p:sp>
        <p:sp>
          <p:nvSpPr>
            <p:cNvPr id="2108" name="Google Shape;2108;p117"/>
            <p:cNvSpPr/>
            <p:nvPr/>
          </p:nvSpPr>
          <p:spPr>
            <a:xfrm>
              <a:off x="5575075" y="870025"/>
              <a:ext cx="165975" cy="165975"/>
            </a:xfrm>
            <a:custGeom>
              <a:avLst/>
              <a:gdLst/>
              <a:ahLst/>
              <a:cxnLst/>
              <a:rect l="l" t="t" r="r" b="b"/>
              <a:pathLst>
                <a:path w="6639" h="6639" extrusionOk="0">
                  <a:moveTo>
                    <a:pt x="6639" y="1"/>
                  </a:moveTo>
                  <a:cubicBezTo>
                    <a:pt x="2979" y="1"/>
                    <a:pt x="1" y="2978"/>
                    <a:pt x="1" y="6638"/>
                  </a:cubicBezTo>
                  <a:lnTo>
                    <a:pt x="6639" y="6638"/>
                  </a:lnTo>
                  <a:lnTo>
                    <a:pt x="6639" y="1"/>
                  </a:lnTo>
                  <a:close/>
                </a:path>
              </a:pathLst>
            </a:custGeom>
            <a:solidFill>
              <a:srgbClr val="1FB7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643"/>
            </a:p>
          </p:txBody>
        </p:sp>
      </p:grpSp>
      <p:grpSp>
        <p:nvGrpSpPr>
          <p:cNvPr id="2109" name="Google Shape;2109;p117"/>
          <p:cNvGrpSpPr/>
          <p:nvPr/>
        </p:nvGrpSpPr>
        <p:grpSpPr>
          <a:xfrm rot="10800000">
            <a:off x="1351033" y="-195"/>
            <a:ext cx="1349137" cy="755621"/>
            <a:chOff x="6122550" y="737050"/>
            <a:chExt cx="1068200" cy="598275"/>
          </a:xfrm>
        </p:grpSpPr>
        <p:sp>
          <p:nvSpPr>
            <p:cNvPr id="2110" name="Google Shape;2110;p117"/>
            <p:cNvSpPr/>
            <p:nvPr/>
          </p:nvSpPr>
          <p:spPr>
            <a:xfrm>
              <a:off x="6421475" y="737050"/>
              <a:ext cx="299350" cy="298950"/>
            </a:xfrm>
            <a:custGeom>
              <a:avLst/>
              <a:gdLst/>
              <a:ahLst/>
              <a:cxnLst/>
              <a:rect l="l" t="t" r="r" b="b"/>
              <a:pathLst>
                <a:path w="11974" h="11958" extrusionOk="0">
                  <a:moveTo>
                    <a:pt x="1" y="0"/>
                  </a:moveTo>
                  <a:lnTo>
                    <a:pt x="1" y="5320"/>
                  </a:lnTo>
                  <a:cubicBezTo>
                    <a:pt x="3676" y="5320"/>
                    <a:pt x="6654" y="8297"/>
                    <a:pt x="6654" y="11957"/>
                  </a:cubicBezTo>
                  <a:lnTo>
                    <a:pt x="11973" y="11957"/>
                  </a:lnTo>
                  <a:cubicBezTo>
                    <a:pt x="11973" y="5351"/>
                    <a:pt x="6607" y="0"/>
                    <a:pt x="1" y="0"/>
                  </a:cubicBezTo>
                  <a:close/>
                </a:path>
              </a:pathLst>
            </a:custGeom>
            <a:solidFill>
              <a:srgbClr val="1FB7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643"/>
            </a:p>
          </p:txBody>
        </p:sp>
        <p:sp>
          <p:nvSpPr>
            <p:cNvPr id="2111" name="Google Shape;2111;p117"/>
            <p:cNvSpPr/>
            <p:nvPr/>
          </p:nvSpPr>
          <p:spPr>
            <a:xfrm>
              <a:off x="6122550" y="1035975"/>
              <a:ext cx="298950" cy="299350"/>
            </a:xfrm>
            <a:custGeom>
              <a:avLst/>
              <a:gdLst/>
              <a:ahLst/>
              <a:cxnLst/>
              <a:rect l="l" t="t" r="r" b="b"/>
              <a:pathLst>
                <a:path w="11958" h="11974" extrusionOk="0">
                  <a:moveTo>
                    <a:pt x="0" y="0"/>
                  </a:moveTo>
                  <a:cubicBezTo>
                    <a:pt x="0" y="6607"/>
                    <a:pt x="5351" y="11973"/>
                    <a:pt x="11958" y="11973"/>
                  </a:cubicBezTo>
                  <a:lnTo>
                    <a:pt x="11958" y="6654"/>
                  </a:lnTo>
                  <a:cubicBezTo>
                    <a:pt x="8298" y="6654"/>
                    <a:pt x="5320" y="3676"/>
                    <a:pt x="5320" y="0"/>
                  </a:cubicBezTo>
                  <a:close/>
                </a:path>
              </a:pathLst>
            </a:custGeom>
            <a:solidFill>
              <a:srgbClr val="CD37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643"/>
            </a:p>
          </p:txBody>
        </p:sp>
        <p:sp>
          <p:nvSpPr>
            <p:cNvPr id="2112" name="Google Shape;2112;p117"/>
            <p:cNvSpPr/>
            <p:nvPr/>
          </p:nvSpPr>
          <p:spPr>
            <a:xfrm>
              <a:off x="6421475" y="1035975"/>
              <a:ext cx="166350" cy="166350"/>
            </a:xfrm>
            <a:custGeom>
              <a:avLst/>
              <a:gdLst/>
              <a:ahLst/>
              <a:cxnLst/>
              <a:rect l="l" t="t" r="r" b="b"/>
              <a:pathLst>
                <a:path w="6654" h="6654" extrusionOk="0">
                  <a:moveTo>
                    <a:pt x="1" y="0"/>
                  </a:moveTo>
                  <a:lnTo>
                    <a:pt x="1" y="6654"/>
                  </a:lnTo>
                  <a:cubicBezTo>
                    <a:pt x="3676" y="6654"/>
                    <a:pt x="6654" y="3676"/>
                    <a:pt x="6654" y="0"/>
                  </a:cubicBezTo>
                  <a:close/>
                </a:path>
              </a:pathLst>
            </a:custGeom>
            <a:solidFill>
              <a:srgbClr val="0374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643"/>
            </a:p>
          </p:txBody>
        </p:sp>
        <p:sp>
          <p:nvSpPr>
            <p:cNvPr id="2113" name="Google Shape;2113;p117"/>
            <p:cNvSpPr/>
            <p:nvPr/>
          </p:nvSpPr>
          <p:spPr>
            <a:xfrm>
              <a:off x="6255525" y="870025"/>
              <a:ext cx="165975" cy="165975"/>
            </a:xfrm>
            <a:custGeom>
              <a:avLst/>
              <a:gdLst/>
              <a:ahLst/>
              <a:cxnLst/>
              <a:rect l="l" t="t" r="r" b="b"/>
              <a:pathLst>
                <a:path w="6639" h="6639" extrusionOk="0">
                  <a:moveTo>
                    <a:pt x="6639" y="1"/>
                  </a:moveTo>
                  <a:cubicBezTo>
                    <a:pt x="2979" y="1"/>
                    <a:pt x="1" y="2978"/>
                    <a:pt x="1" y="6638"/>
                  </a:cubicBezTo>
                  <a:lnTo>
                    <a:pt x="6639" y="6638"/>
                  </a:lnTo>
                  <a:lnTo>
                    <a:pt x="6639" y="1"/>
                  </a:lnTo>
                  <a:close/>
                </a:path>
              </a:pathLst>
            </a:custGeom>
            <a:solidFill>
              <a:srgbClr val="F2B8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643"/>
            </a:p>
          </p:txBody>
        </p:sp>
        <p:sp>
          <p:nvSpPr>
            <p:cNvPr id="2114" name="Google Shape;2114;p117"/>
            <p:cNvSpPr/>
            <p:nvPr/>
          </p:nvSpPr>
          <p:spPr>
            <a:xfrm>
              <a:off x="6891400" y="737050"/>
              <a:ext cx="299350" cy="298950"/>
            </a:xfrm>
            <a:custGeom>
              <a:avLst/>
              <a:gdLst/>
              <a:ahLst/>
              <a:cxnLst/>
              <a:rect l="l" t="t" r="r" b="b"/>
              <a:pathLst>
                <a:path w="11974" h="11958" extrusionOk="0">
                  <a:moveTo>
                    <a:pt x="0" y="0"/>
                  </a:moveTo>
                  <a:lnTo>
                    <a:pt x="0" y="5320"/>
                  </a:lnTo>
                  <a:cubicBezTo>
                    <a:pt x="3676" y="5320"/>
                    <a:pt x="6654" y="8297"/>
                    <a:pt x="6654" y="11957"/>
                  </a:cubicBezTo>
                  <a:lnTo>
                    <a:pt x="11973" y="11957"/>
                  </a:lnTo>
                  <a:cubicBezTo>
                    <a:pt x="11973" y="5351"/>
                    <a:pt x="6607" y="0"/>
                    <a:pt x="0" y="0"/>
                  </a:cubicBezTo>
                  <a:close/>
                </a:path>
              </a:pathLst>
            </a:custGeom>
            <a:solidFill>
              <a:srgbClr val="0374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643"/>
            </a:p>
          </p:txBody>
        </p:sp>
        <p:sp>
          <p:nvSpPr>
            <p:cNvPr id="2115" name="Google Shape;2115;p117"/>
            <p:cNvSpPr/>
            <p:nvPr/>
          </p:nvSpPr>
          <p:spPr>
            <a:xfrm>
              <a:off x="6592075" y="1035975"/>
              <a:ext cx="299350" cy="299350"/>
            </a:xfrm>
            <a:custGeom>
              <a:avLst/>
              <a:gdLst/>
              <a:ahLst/>
              <a:cxnLst/>
              <a:rect l="l" t="t" r="r" b="b"/>
              <a:pathLst>
                <a:path w="11974" h="11974" extrusionOk="0">
                  <a:moveTo>
                    <a:pt x="1" y="0"/>
                  </a:moveTo>
                  <a:cubicBezTo>
                    <a:pt x="1" y="6607"/>
                    <a:pt x="5367" y="11973"/>
                    <a:pt x="11973" y="11973"/>
                  </a:cubicBezTo>
                  <a:lnTo>
                    <a:pt x="11973" y="6654"/>
                  </a:lnTo>
                  <a:cubicBezTo>
                    <a:pt x="8298" y="6654"/>
                    <a:pt x="5320" y="3676"/>
                    <a:pt x="5320" y="0"/>
                  </a:cubicBezTo>
                  <a:close/>
                </a:path>
              </a:pathLst>
            </a:custGeom>
            <a:solidFill>
              <a:srgbClr val="31A6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643"/>
            </a:p>
          </p:txBody>
        </p:sp>
        <p:sp>
          <p:nvSpPr>
            <p:cNvPr id="2116" name="Google Shape;2116;p117"/>
            <p:cNvSpPr/>
            <p:nvPr/>
          </p:nvSpPr>
          <p:spPr>
            <a:xfrm>
              <a:off x="6891400" y="1035975"/>
              <a:ext cx="166350" cy="166350"/>
            </a:xfrm>
            <a:custGeom>
              <a:avLst/>
              <a:gdLst/>
              <a:ahLst/>
              <a:cxnLst/>
              <a:rect l="l" t="t" r="r" b="b"/>
              <a:pathLst>
                <a:path w="6654" h="6654" extrusionOk="0">
                  <a:moveTo>
                    <a:pt x="0" y="0"/>
                  </a:moveTo>
                  <a:lnTo>
                    <a:pt x="0" y="6654"/>
                  </a:lnTo>
                  <a:cubicBezTo>
                    <a:pt x="3676" y="6654"/>
                    <a:pt x="6654" y="3676"/>
                    <a:pt x="6654" y="0"/>
                  </a:cubicBezTo>
                  <a:close/>
                </a:path>
              </a:pathLst>
            </a:custGeom>
            <a:solidFill>
              <a:srgbClr val="F2B8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643"/>
            </a:p>
          </p:txBody>
        </p:sp>
        <p:sp>
          <p:nvSpPr>
            <p:cNvPr id="2117" name="Google Shape;2117;p117"/>
            <p:cNvSpPr/>
            <p:nvPr/>
          </p:nvSpPr>
          <p:spPr>
            <a:xfrm>
              <a:off x="6725075" y="870025"/>
              <a:ext cx="166350" cy="165975"/>
            </a:xfrm>
            <a:custGeom>
              <a:avLst/>
              <a:gdLst/>
              <a:ahLst/>
              <a:cxnLst/>
              <a:rect l="l" t="t" r="r" b="b"/>
              <a:pathLst>
                <a:path w="6654" h="6639" extrusionOk="0">
                  <a:moveTo>
                    <a:pt x="6653" y="1"/>
                  </a:moveTo>
                  <a:cubicBezTo>
                    <a:pt x="2978" y="1"/>
                    <a:pt x="0" y="2978"/>
                    <a:pt x="0" y="6638"/>
                  </a:cubicBezTo>
                  <a:lnTo>
                    <a:pt x="6653" y="6638"/>
                  </a:lnTo>
                  <a:lnTo>
                    <a:pt x="6653" y="1"/>
                  </a:lnTo>
                  <a:close/>
                </a:path>
              </a:pathLst>
            </a:custGeom>
            <a:solidFill>
              <a:srgbClr val="CD37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643"/>
            </a:p>
          </p:txBody>
        </p:sp>
      </p:grpSp>
      <p:grpSp>
        <p:nvGrpSpPr>
          <p:cNvPr id="2118" name="Google Shape;2118;p117"/>
          <p:cNvGrpSpPr/>
          <p:nvPr/>
        </p:nvGrpSpPr>
        <p:grpSpPr>
          <a:xfrm>
            <a:off x="1934180" y="2517524"/>
            <a:ext cx="1263467" cy="707640"/>
            <a:chOff x="4972175" y="1486500"/>
            <a:chExt cx="1068200" cy="598275"/>
          </a:xfrm>
        </p:grpSpPr>
        <p:sp>
          <p:nvSpPr>
            <p:cNvPr id="2119" name="Google Shape;2119;p117"/>
            <p:cNvSpPr/>
            <p:nvPr/>
          </p:nvSpPr>
          <p:spPr>
            <a:xfrm>
              <a:off x="5271500" y="1486500"/>
              <a:ext cx="298950" cy="299350"/>
            </a:xfrm>
            <a:custGeom>
              <a:avLst/>
              <a:gdLst/>
              <a:ahLst/>
              <a:cxnLst/>
              <a:rect l="l" t="t" r="r" b="b"/>
              <a:pathLst>
                <a:path w="11958" h="11974" extrusionOk="0">
                  <a:moveTo>
                    <a:pt x="1" y="1"/>
                  </a:moveTo>
                  <a:lnTo>
                    <a:pt x="1" y="5320"/>
                  </a:lnTo>
                  <a:cubicBezTo>
                    <a:pt x="3661" y="5320"/>
                    <a:pt x="6638" y="8298"/>
                    <a:pt x="6638" y="11973"/>
                  </a:cubicBezTo>
                  <a:lnTo>
                    <a:pt x="11958" y="11973"/>
                  </a:lnTo>
                  <a:cubicBezTo>
                    <a:pt x="11958" y="5351"/>
                    <a:pt x="6607" y="1"/>
                    <a:pt x="1" y="1"/>
                  </a:cubicBezTo>
                  <a:close/>
                </a:path>
              </a:pathLst>
            </a:custGeom>
            <a:solidFill>
              <a:srgbClr val="0374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643"/>
            </a:p>
          </p:txBody>
        </p:sp>
        <p:sp>
          <p:nvSpPr>
            <p:cNvPr id="2120" name="Google Shape;2120;p117"/>
            <p:cNvSpPr/>
            <p:nvPr/>
          </p:nvSpPr>
          <p:spPr>
            <a:xfrm>
              <a:off x="4972175" y="1785825"/>
              <a:ext cx="299350" cy="298950"/>
            </a:xfrm>
            <a:custGeom>
              <a:avLst/>
              <a:gdLst/>
              <a:ahLst/>
              <a:cxnLst/>
              <a:rect l="l" t="t" r="r" b="b"/>
              <a:pathLst>
                <a:path w="11974" h="11958" extrusionOk="0">
                  <a:moveTo>
                    <a:pt x="1" y="0"/>
                  </a:moveTo>
                  <a:cubicBezTo>
                    <a:pt x="1" y="6607"/>
                    <a:pt x="5351" y="11958"/>
                    <a:pt x="11974" y="11958"/>
                  </a:cubicBezTo>
                  <a:lnTo>
                    <a:pt x="11974" y="6638"/>
                  </a:lnTo>
                  <a:cubicBezTo>
                    <a:pt x="8298" y="6638"/>
                    <a:pt x="5320" y="3660"/>
                    <a:pt x="5320" y="0"/>
                  </a:cubicBezTo>
                  <a:close/>
                </a:path>
              </a:pathLst>
            </a:custGeom>
            <a:solidFill>
              <a:srgbClr val="31A6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643"/>
            </a:p>
          </p:txBody>
        </p:sp>
        <p:sp>
          <p:nvSpPr>
            <p:cNvPr id="2121" name="Google Shape;2121;p117"/>
            <p:cNvSpPr/>
            <p:nvPr/>
          </p:nvSpPr>
          <p:spPr>
            <a:xfrm>
              <a:off x="5271500" y="1785825"/>
              <a:ext cx="165975" cy="165975"/>
            </a:xfrm>
            <a:custGeom>
              <a:avLst/>
              <a:gdLst/>
              <a:ahLst/>
              <a:cxnLst/>
              <a:rect l="l" t="t" r="r" b="b"/>
              <a:pathLst>
                <a:path w="6639" h="6639" extrusionOk="0">
                  <a:moveTo>
                    <a:pt x="1" y="0"/>
                  </a:moveTo>
                  <a:lnTo>
                    <a:pt x="1" y="6638"/>
                  </a:lnTo>
                  <a:cubicBezTo>
                    <a:pt x="3661" y="6638"/>
                    <a:pt x="6638" y="3660"/>
                    <a:pt x="6638" y="0"/>
                  </a:cubicBezTo>
                  <a:close/>
                </a:path>
              </a:pathLst>
            </a:custGeom>
            <a:solidFill>
              <a:srgbClr val="CD37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643"/>
            </a:p>
          </p:txBody>
        </p:sp>
        <p:sp>
          <p:nvSpPr>
            <p:cNvPr id="2122" name="Google Shape;2122;p117"/>
            <p:cNvSpPr/>
            <p:nvPr/>
          </p:nvSpPr>
          <p:spPr>
            <a:xfrm>
              <a:off x="5105175" y="1619500"/>
              <a:ext cx="166350" cy="166350"/>
            </a:xfrm>
            <a:custGeom>
              <a:avLst/>
              <a:gdLst/>
              <a:ahLst/>
              <a:cxnLst/>
              <a:rect l="l" t="t" r="r" b="b"/>
              <a:pathLst>
                <a:path w="6654" h="6654" extrusionOk="0">
                  <a:moveTo>
                    <a:pt x="6654" y="0"/>
                  </a:moveTo>
                  <a:cubicBezTo>
                    <a:pt x="2978" y="0"/>
                    <a:pt x="0" y="2978"/>
                    <a:pt x="0" y="6653"/>
                  </a:cubicBezTo>
                  <a:lnTo>
                    <a:pt x="6654" y="6653"/>
                  </a:lnTo>
                  <a:lnTo>
                    <a:pt x="6654" y="0"/>
                  </a:lnTo>
                  <a:close/>
                </a:path>
              </a:pathLst>
            </a:custGeom>
            <a:solidFill>
              <a:srgbClr val="F2B8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643"/>
            </a:p>
          </p:txBody>
        </p:sp>
        <p:sp>
          <p:nvSpPr>
            <p:cNvPr id="2123" name="Google Shape;2123;p117"/>
            <p:cNvSpPr/>
            <p:nvPr/>
          </p:nvSpPr>
          <p:spPr>
            <a:xfrm>
              <a:off x="5741025" y="1486500"/>
              <a:ext cx="299350" cy="299350"/>
            </a:xfrm>
            <a:custGeom>
              <a:avLst/>
              <a:gdLst/>
              <a:ahLst/>
              <a:cxnLst/>
              <a:rect l="l" t="t" r="r" b="b"/>
              <a:pathLst>
                <a:path w="11974" h="11974" extrusionOk="0">
                  <a:moveTo>
                    <a:pt x="1" y="1"/>
                  </a:moveTo>
                  <a:lnTo>
                    <a:pt x="1" y="5320"/>
                  </a:lnTo>
                  <a:cubicBezTo>
                    <a:pt x="3676" y="5320"/>
                    <a:pt x="6654" y="8298"/>
                    <a:pt x="6654" y="11973"/>
                  </a:cubicBezTo>
                  <a:lnTo>
                    <a:pt x="11973" y="11973"/>
                  </a:lnTo>
                  <a:cubicBezTo>
                    <a:pt x="11973" y="5351"/>
                    <a:pt x="6607" y="1"/>
                    <a:pt x="1" y="1"/>
                  </a:cubicBezTo>
                  <a:close/>
                </a:path>
              </a:pathLst>
            </a:custGeom>
            <a:solidFill>
              <a:srgbClr val="CD37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643"/>
            </a:p>
          </p:txBody>
        </p:sp>
        <p:sp>
          <p:nvSpPr>
            <p:cNvPr id="2124" name="Google Shape;2124;p117"/>
            <p:cNvSpPr/>
            <p:nvPr/>
          </p:nvSpPr>
          <p:spPr>
            <a:xfrm>
              <a:off x="5442100" y="1785825"/>
              <a:ext cx="298950" cy="298950"/>
            </a:xfrm>
            <a:custGeom>
              <a:avLst/>
              <a:gdLst/>
              <a:ahLst/>
              <a:cxnLst/>
              <a:rect l="l" t="t" r="r" b="b"/>
              <a:pathLst>
                <a:path w="11958" h="11958" extrusionOk="0">
                  <a:moveTo>
                    <a:pt x="0" y="0"/>
                  </a:moveTo>
                  <a:cubicBezTo>
                    <a:pt x="0" y="6607"/>
                    <a:pt x="5351" y="11958"/>
                    <a:pt x="11958" y="11958"/>
                  </a:cubicBezTo>
                  <a:lnTo>
                    <a:pt x="11958" y="6638"/>
                  </a:lnTo>
                  <a:cubicBezTo>
                    <a:pt x="8298" y="6638"/>
                    <a:pt x="5320" y="3660"/>
                    <a:pt x="5320" y="0"/>
                  </a:cubicBezTo>
                  <a:close/>
                </a:path>
              </a:pathLst>
            </a:custGeom>
            <a:solidFill>
              <a:srgbClr val="F2B8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643"/>
            </a:p>
          </p:txBody>
        </p:sp>
        <p:sp>
          <p:nvSpPr>
            <p:cNvPr id="2125" name="Google Shape;2125;p117"/>
            <p:cNvSpPr/>
            <p:nvPr/>
          </p:nvSpPr>
          <p:spPr>
            <a:xfrm>
              <a:off x="5575075" y="1619500"/>
              <a:ext cx="165975" cy="166350"/>
            </a:xfrm>
            <a:custGeom>
              <a:avLst/>
              <a:gdLst/>
              <a:ahLst/>
              <a:cxnLst/>
              <a:rect l="l" t="t" r="r" b="b"/>
              <a:pathLst>
                <a:path w="6639" h="6654" extrusionOk="0">
                  <a:moveTo>
                    <a:pt x="6639" y="0"/>
                  </a:moveTo>
                  <a:cubicBezTo>
                    <a:pt x="2979" y="0"/>
                    <a:pt x="1" y="2978"/>
                    <a:pt x="1" y="6653"/>
                  </a:cubicBezTo>
                  <a:lnTo>
                    <a:pt x="6639" y="6653"/>
                  </a:lnTo>
                  <a:lnTo>
                    <a:pt x="6639" y="0"/>
                  </a:lnTo>
                  <a:close/>
                </a:path>
              </a:pathLst>
            </a:custGeom>
            <a:solidFill>
              <a:srgbClr val="31A6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643"/>
            </a:p>
          </p:txBody>
        </p:sp>
        <p:sp>
          <p:nvSpPr>
            <p:cNvPr id="2126" name="Google Shape;2126;p117"/>
            <p:cNvSpPr/>
            <p:nvPr/>
          </p:nvSpPr>
          <p:spPr>
            <a:xfrm>
              <a:off x="5741025" y="1785825"/>
              <a:ext cx="166350" cy="165975"/>
            </a:xfrm>
            <a:custGeom>
              <a:avLst/>
              <a:gdLst/>
              <a:ahLst/>
              <a:cxnLst/>
              <a:rect l="l" t="t" r="r" b="b"/>
              <a:pathLst>
                <a:path w="6654" h="6639" extrusionOk="0">
                  <a:moveTo>
                    <a:pt x="1" y="0"/>
                  </a:moveTo>
                  <a:lnTo>
                    <a:pt x="1" y="6638"/>
                  </a:lnTo>
                  <a:cubicBezTo>
                    <a:pt x="3676" y="6638"/>
                    <a:pt x="6654" y="3660"/>
                    <a:pt x="6654" y="0"/>
                  </a:cubicBezTo>
                  <a:close/>
                </a:path>
              </a:pathLst>
            </a:custGeom>
            <a:solidFill>
              <a:srgbClr val="1FB7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643"/>
            </a:p>
          </p:txBody>
        </p:sp>
      </p:grpSp>
      <p:grpSp>
        <p:nvGrpSpPr>
          <p:cNvPr id="2127" name="Google Shape;2127;p117"/>
          <p:cNvGrpSpPr/>
          <p:nvPr/>
        </p:nvGrpSpPr>
        <p:grpSpPr>
          <a:xfrm>
            <a:off x="1937301" y="3225081"/>
            <a:ext cx="1215184" cy="680598"/>
            <a:chOff x="6122550" y="1486500"/>
            <a:chExt cx="1068200" cy="598275"/>
          </a:xfrm>
        </p:grpSpPr>
        <p:sp>
          <p:nvSpPr>
            <p:cNvPr id="2128" name="Google Shape;2128;p117"/>
            <p:cNvSpPr/>
            <p:nvPr/>
          </p:nvSpPr>
          <p:spPr>
            <a:xfrm>
              <a:off x="6421475" y="1486500"/>
              <a:ext cx="299350" cy="299350"/>
            </a:xfrm>
            <a:custGeom>
              <a:avLst/>
              <a:gdLst/>
              <a:ahLst/>
              <a:cxnLst/>
              <a:rect l="l" t="t" r="r" b="b"/>
              <a:pathLst>
                <a:path w="11974" h="11974" extrusionOk="0">
                  <a:moveTo>
                    <a:pt x="1" y="1"/>
                  </a:moveTo>
                  <a:lnTo>
                    <a:pt x="1" y="5320"/>
                  </a:lnTo>
                  <a:cubicBezTo>
                    <a:pt x="3676" y="5320"/>
                    <a:pt x="6654" y="8298"/>
                    <a:pt x="6654" y="11973"/>
                  </a:cubicBezTo>
                  <a:lnTo>
                    <a:pt x="11973" y="11973"/>
                  </a:lnTo>
                  <a:cubicBezTo>
                    <a:pt x="11973" y="5351"/>
                    <a:pt x="6607" y="1"/>
                    <a:pt x="1" y="1"/>
                  </a:cubicBezTo>
                  <a:close/>
                </a:path>
              </a:pathLst>
            </a:custGeom>
            <a:solidFill>
              <a:srgbClr val="1FB7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643"/>
            </a:p>
          </p:txBody>
        </p:sp>
        <p:sp>
          <p:nvSpPr>
            <p:cNvPr id="2129" name="Google Shape;2129;p117"/>
            <p:cNvSpPr/>
            <p:nvPr/>
          </p:nvSpPr>
          <p:spPr>
            <a:xfrm>
              <a:off x="6122550" y="1785825"/>
              <a:ext cx="298950" cy="298950"/>
            </a:xfrm>
            <a:custGeom>
              <a:avLst/>
              <a:gdLst/>
              <a:ahLst/>
              <a:cxnLst/>
              <a:rect l="l" t="t" r="r" b="b"/>
              <a:pathLst>
                <a:path w="11958" h="11958" extrusionOk="0">
                  <a:moveTo>
                    <a:pt x="0" y="0"/>
                  </a:moveTo>
                  <a:cubicBezTo>
                    <a:pt x="0" y="6607"/>
                    <a:pt x="5351" y="11958"/>
                    <a:pt x="11958" y="11958"/>
                  </a:cubicBezTo>
                  <a:lnTo>
                    <a:pt x="11958" y="6638"/>
                  </a:lnTo>
                  <a:cubicBezTo>
                    <a:pt x="8298" y="6638"/>
                    <a:pt x="5320" y="3660"/>
                    <a:pt x="5320" y="0"/>
                  </a:cubicBezTo>
                  <a:close/>
                </a:path>
              </a:pathLst>
            </a:custGeom>
            <a:solidFill>
              <a:srgbClr val="CD37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643"/>
            </a:p>
          </p:txBody>
        </p:sp>
        <p:sp>
          <p:nvSpPr>
            <p:cNvPr id="2130" name="Google Shape;2130;p117"/>
            <p:cNvSpPr/>
            <p:nvPr/>
          </p:nvSpPr>
          <p:spPr>
            <a:xfrm>
              <a:off x="6421475" y="1785825"/>
              <a:ext cx="166350" cy="165975"/>
            </a:xfrm>
            <a:custGeom>
              <a:avLst/>
              <a:gdLst/>
              <a:ahLst/>
              <a:cxnLst/>
              <a:rect l="l" t="t" r="r" b="b"/>
              <a:pathLst>
                <a:path w="6654" h="6639" extrusionOk="0">
                  <a:moveTo>
                    <a:pt x="1" y="0"/>
                  </a:moveTo>
                  <a:lnTo>
                    <a:pt x="1" y="6638"/>
                  </a:lnTo>
                  <a:cubicBezTo>
                    <a:pt x="3676" y="6638"/>
                    <a:pt x="6654" y="3660"/>
                    <a:pt x="6654" y="0"/>
                  </a:cubicBezTo>
                  <a:close/>
                </a:path>
              </a:pathLst>
            </a:custGeom>
            <a:solidFill>
              <a:srgbClr val="0374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643"/>
            </a:p>
          </p:txBody>
        </p:sp>
        <p:sp>
          <p:nvSpPr>
            <p:cNvPr id="2131" name="Google Shape;2131;p117"/>
            <p:cNvSpPr/>
            <p:nvPr/>
          </p:nvSpPr>
          <p:spPr>
            <a:xfrm>
              <a:off x="6255525" y="1619500"/>
              <a:ext cx="165975" cy="166350"/>
            </a:xfrm>
            <a:custGeom>
              <a:avLst/>
              <a:gdLst/>
              <a:ahLst/>
              <a:cxnLst/>
              <a:rect l="l" t="t" r="r" b="b"/>
              <a:pathLst>
                <a:path w="6639" h="6654" extrusionOk="0">
                  <a:moveTo>
                    <a:pt x="6639" y="0"/>
                  </a:moveTo>
                  <a:cubicBezTo>
                    <a:pt x="2979" y="0"/>
                    <a:pt x="1" y="2978"/>
                    <a:pt x="1" y="6653"/>
                  </a:cubicBezTo>
                  <a:lnTo>
                    <a:pt x="6639" y="6653"/>
                  </a:lnTo>
                  <a:lnTo>
                    <a:pt x="6639" y="0"/>
                  </a:lnTo>
                  <a:close/>
                </a:path>
              </a:pathLst>
            </a:custGeom>
            <a:solidFill>
              <a:srgbClr val="F2B8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643"/>
            </a:p>
          </p:txBody>
        </p:sp>
        <p:sp>
          <p:nvSpPr>
            <p:cNvPr id="2132" name="Google Shape;2132;p117"/>
            <p:cNvSpPr/>
            <p:nvPr/>
          </p:nvSpPr>
          <p:spPr>
            <a:xfrm>
              <a:off x="6891400" y="1486500"/>
              <a:ext cx="299350" cy="299350"/>
            </a:xfrm>
            <a:custGeom>
              <a:avLst/>
              <a:gdLst/>
              <a:ahLst/>
              <a:cxnLst/>
              <a:rect l="l" t="t" r="r" b="b"/>
              <a:pathLst>
                <a:path w="11974" h="11974" extrusionOk="0">
                  <a:moveTo>
                    <a:pt x="0" y="1"/>
                  </a:moveTo>
                  <a:lnTo>
                    <a:pt x="0" y="5320"/>
                  </a:lnTo>
                  <a:cubicBezTo>
                    <a:pt x="3676" y="5320"/>
                    <a:pt x="6654" y="8298"/>
                    <a:pt x="6654" y="11973"/>
                  </a:cubicBezTo>
                  <a:lnTo>
                    <a:pt x="11973" y="11973"/>
                  </a:lnTo>
                  <a:cubicBezTo>
                    <a:pt x="11973" y="5351"/>
                    <a:pt x="6607" y="1"/>
                    <a:pt x="0" y="1"/>
                  </a:cubicBezTo>
                  <a:close/>
                </a:path>
              </a:pathLst>
            </a:custGeom>
            <a:solidFill>
              <a:srgbClr val="0374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643"/>
            </a:p>
          </p:txBody>
        </p:sp>
        <p:sp>
          <p:nvSpPr>
            <p:cNvPr id="2133" name="Google Shape;2133;p117"/>
            <p:cNvSpPr/>
            <p:nvPr/>
          </p:nvSpPr>
          <p:spPr>
            <a:xfrm>
              <a:off x="6592075" y="1785825"/>
              <a:ext cx="299350" cy="298950"/>
            </a:xfrm>
            <a:custGeom>
              <a:avLst/>
              <a:gdLst/>
              <a:ahLst/>
              <a:cxnLst/>
              <a:rect l="l" t="t" r="r" b="b"/>
              <a:pathLst>
                <a:path w="11974" h="11958" extrusionOk="0">
                  <a:moveTo>
                    <a:pt x="1" y="0"/>
                  </a:moveTo>
                  <a:cubicBezTo>
                    <a:pt x="1" y="6607"/>
                    <a:pt x="5367" y="11958"/>
                    <a:pt x="11973" y="11958"/>
                  </a:cubicBezTo>
                  <a:lnTo>
                    <a:pt x="11973" y="6638"/>
                  </a:lnTo>
                  <a:cubicBezTo>
                    <a:pt x="8298" y="6638"/>
                    <a:pt x="5320" y="3660"/>
                    <a:pt x="5320" y="0"/>
                  </a:cubicBezTo>
                  <a:close/>
                </a:path>
              </a:pathLst>
            </a:custGeom>
            <a:solidFill>
              <a:srgbClr val="31A6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643"/>
            </a:p>
          </p:txBody>
        </p:sp>
        <p:sp>
          <p:nvSpPr>
            <p:cNvPr id="2134" name="Google Shape;2134;p117"/>
            <p:cNvSpPr/>
            <p:nvPr/>
          </p:nvSpPr>
          <p:spPr>
            <a:xfrm>
              <a:off x="6891400" y="1785825"/>
              <a:ext cx="166350" cy="165975"/>
            </a:xfrm>
            <a:custGeom>
              <a:avLst/>
              <a:gdLst/>
              <a:ahLst/>
              <a:cxnLst/>
              <a:rect l="l" t="t" r="r" b="b"/>
              <a:pathLst>
                <a:path w="6654" h="6639" extrusionOk="0">
                  <a:moveTo>
                    <a:pt x="0" y="0"/>
                  </a:moveTo>
                  <a:lnTo>
                    <a:pt x="0" y="6638"/>
                  </a:lnTo>
                  <a:cubicBezTo>
                    <a:pt x="3676" y="6638"/>
                    <a:pt x="6654" y="3660"/>
                    <a:pt x="6654" y="0"/>
                  </a:cubicBezTo>
                  <a:close/>
                </a:path>
              </a:pathLst>
            </a:custGeom>
            <a:solidFill>
              <a:srgbClr val="F2B8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643"/>
            </a:p>
          </p:txBody>
        </p:sp>
        <p:sp>
          <p:nvSpPr>
            <p:cNvPr id="2135" name="Google Shape;2135;p117"/>
            <p:cNvSpPr/>
            <p:nvPr/>
          </p:nvSpPr>
          <p:spPr>
            <a:xfrm>
              <a:off x="6725075" y="1619500"/>
              <a:ext cx="166350" cy="166350"/>
            </a:xfrm>
            <a:custGeom>
              <a:avLst/>
              <a:gdLst/>
              <a:ahLst/>
              <a:cxnLst/>
              <a:rect l="l" t="t" r="r" b="b"/>
              <a:pathLst>
                <a:path w="6654" h="6654" extrusionOk="0">
                  <a:moveTo>
                    <a:pt x="6653" y="0"/>
                  </a:moveTo>
                  <a:cubicBezTo>
                    <a:pt x="2978" y="0"/>
                    <a:pt x="0" y="2978"/>
                    <a:pt x="0" y="6653"/>
                  </a:cubicBezTo>
                  <a:lnTo>
                    <a:pt x="6653" y="6653"/>
                  </a:lnTo>
                  <a:lnTo>
                    <a:pt x="6653" y="0"/>
                  </a:lnTo>
                  <a:close/>
                </a:path>
              </a:pathLst>
            </a:custGeom>
            <a:solidFill>
              <a:srgbClr val="CD37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643"/>
            </a:p>
          </p:txBody>
        </p:sp>
      </p:grpSp>
      <p:grpSp>
        <p:nvGrpSpPr>
          <p:cNvPr id="2136" name="Google Shape;2136;p117"/>
          <p:cNvGrpSpPr/>
          <p:nvPr/>
        </p:nvGrpSpPr>
        <p:grpSpPr>
          <a:xfrm rot="10800000">
            <a:off x="-6462" y="1463126"/>
            <a:ext cx="1233572" cy="1226215"/>
            <a:chOff x="2975800" y="2360025"/>
            <a:chExt cx="976700" cy="970875"/>
          </a:xfrm>
        </p:grpSpPr>
        <p:sp>
          <p:nvSpPr>
            <p:cNvPr id="2137" name="Google Shape;2137;p117"/>
            <p:cNvSpPr/>
            <p:nvPr/>
          </p:nvSpPr>
          <p:spPr>
            <a:xfrm>
              <a:off x="3249550" y="2783800"/>
              <a:ext cx="273350" cy="273775"/>
            </a:xfrm>
            <a:custGeom>
              <a:avLst/>
              <a:gdLst/>
              <a:ahLst/>
              <a:cxnLst/>
              <a:rect l="l" t="t" r="r" b="b"/>
              <a:pathLst>
                <a:path w="10934" h="10951" extrusionOk="0">
                  <a:moveTo>
                    <a:pt x="0" y="1"/>
                  </a:moveTo>
                  <a:lnTo>
                    <a:pt x="0" y="4871"/>
                  </a:lnTo>
                  <a:cubicBezTo>
                    <a:pt x="3350" y="4871"/>
                    <a:pt x="6079" y="7585"/>
                    <a:pt x="6079" y="10950"/>
                  </a:cubicBezTo>
                  <a:lnTo>
                    <a:pt x="10934" y="10950"/>
                  </a:lnTo>
                  <a:cubicBezTo>
                    <a:pt x="10934" y="4902"/>
                    <a:pt x="6033" y="1"/>
                    <a:pt x="0" y="1"/>
                  </a:cubicBezTo>
                  <a:close/>
                </a:path>
              </a:pathLst>
            </a:custGeom>
            <a:solidFill>
              <a:srgbClr val="CD37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643"/>
            </a:p>
          </p:txBody>
        </p:sp>
        <p:sp>
          <p:nvSpPr>
            <p:cNvPr id="2138" name="Google Shape;2138;p117"/>
            <p:cNvSpPr/>
            <p:nvPr/>
          </p:nvSpPr>
          <p:spPr>
            <a:xfrm>
              <a:off x="2975800" y="3057550"/>
              <a:ext cx="273750" cy="273350"/>
            </a:xfrm>
            <a:custGeom>
              <a:avLst/>
              <a:gdLst/>
              <a:ahLst/>
              <a:cxnLst/>
              <a:rect l="l" t="t" r="r" b="b"/>
              <a:pathLst>
                <a:path w="10950" h="10934" extrusionOk="0">
                  <a:moveTo>
                    <a:pt x="1" y="0"/>
                  </a:moveTo>
                  <a:cubicBezTo>
                    <a:pt x="1" y="6033"/>
                    <a:pt x="4902" y="10934"/>
                    <a:pt x="10950" y="10934"/>
                  </a:cubicBezTo>
                  <a:lnTo>
                    <a:pt x="10950" y="6079"/>
                  </a:lnTo>
                  <a:cubicBezTo>
                    <a:pt x="7585" y="6079"/>
                    <a:pt x="4871" y="3350"/>
                    <a:pt x="4871" y="0"/>
                  </a:cubicBezTo>
                  <a:close/>
                </a:path>
              </a:pathLst>
            </a:custGeom>
            <a:solidFill>
              <a:srgbClr val="F2B8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643"/>
            </a:p>
          </p:txBody>
        </p:sp>
        <p:sp>
          <p:nvSpPr>
            <p:cNvPr id="2139" name="Google Shape;2139;p117"/>
            <p:cNvSpPr/>
            <p:nvPr/>
          </p:nvSpPr>
          <p:spPr>
            <a:xfrm>
              <a:off x="3249550" y="3057550"/>
              <a:ext cx="152000" cy="152000"/>
            </a:xfrm>
            <a:custGeom>
              <a:avLst/>
              <a:gdLst/>
              <a:ahLst/>
              <a:cxnLst/>
              <a:rect l="l" t="t" r="r" b="b"/>
              <a:pathLst>
                <a:path w="6080" h="6080" extrusionOk="0">
                  <a:moveTo>
                    <a:pt x="0" y="0"/>
                  </a:moveTo>
                  <a:lnTo>
                    <a:pt x="0" y="6079"/>
                  </a:lnTo>
                  <a:cubicBezTo>
                    <a:pt x="3350" y="6079"/>
                    <a:pt x="6079" y="3350"/>
                    <a:pt x="6079" y="0"/>
                  </a:cubicBezTo>
                  <a:close/>
                </a:path>
              </a:pathLst>
            </a:custGeom>
            <a:solidFill>
              <a:srgbClr val="31A6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643"/>
            </a:p>
          </p:txBody>
        </p:sp>
        <p:sp>
          <p:nvSpPr>
            <p:cNvPr id="2140" name="Google Shape;2140;p117"/>
            <p:cNvSpPr/>
            <p:nvPr/>
          </p:nvSpPr>
          <p:spPr>
            <a:xfrm>
              <a:off x="3097550" y="2905550"/>
              <a:ext cx="152000" cy="152025"/>
            </a:xfrm>
            <a:custGeom>
              <a:avLst/>
              <a:gdLst/>
              <a:ahLst/>
              <a:cxnLst/>
              <a:rect l="l" t="t" r="r" b="b"/>
              <a:pathLst>
                <a:path w="6080" h="6081" extrusionOk="0">
                  <a:moveTo>
                    <a:pt x="6080" y="1"/>
                  </a:moveTo>
                  <a:cubicBezTo>
                    <a:pt x="2715" y="1"/>
                    <a:pt x="1" y="2715"/>
                    <a:pt x="1" y="6080"/>
                  </a:cubicBezTo>
                  <a:lnTo>
                    <a:pt x="6080" y="6080"/>
                  </a:lnTo>
                  <a:lnTo>
                    <a:pt x="6080" y="1"/>
                  </a:lnTo>
                  <a:close/>
                </a:path>
              </a:pathLst>
            </a:custGeom>
            <a:solidFill>
              <a:srgbClr val="1FB7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643"/>
            </a:p>
          </p:txBody>
        </p:sp>
        <p:sp>
          <p:nvSpPr>
            <p:cNvPr id="2141" name="Google Shape;2141;p117"/>
            <p:cNvSpPr/>
            <p:nvPr/>
          </p:nvSpPr>
          <p:spPr>
            <a:xfrm>
              <a:off x="3679125" y="2783800"/>
              <a:ext cx="273375" cy="273775"/>
            </a:xfrm>
            <a:custGeom>
              <a:avLst/>
              <a:gdLst/>
              <a:ahLst/>
              <a:cxnLst/>
              <a:rect l="l" t="t" r="r" b="b"/>
              <a:pathLst>
                <a:path w="10935" h="10951" extrusionOk="0">
                  <a:moveTo>
                    <a:pt x="1" y="1"/>
                  </a:moveTo>
                  <a:lnTo>
                    <a:pt x="1" y="4871"/>
                  </a:lnTo>
                  <a:cubicBezTo>
                    <a:pt x="3351" y="4871"/>
                    <a:pt x="6080" y="7585"/>
                    <a:pt x="6080" y="10950"/>
                  </a:cubicBezTo>
                  <a:lnTo>
                    <a:pt x="10934" y="10950"/>
                  </a:lnTo>
                  <a:cubicBezTo>
                    <a:pt x="10934" y="4902"/>
                    <a:pt x="6034" y="1"/>
                    <a:pt x="1" y="1"/>
                  </a:cubicBezTo>
                  <a:close/>
                </a:path>
              </a:pathLst>
            </a:custGeom>
            <a:solidFill>
              <a:srgbClr val="CD37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643"/>
            </a:p>
          </p:txBody>
        </p:sp>
        <p:sp>
          <p:nvSpPr>
            <p:cNvPr id="2142" name="Google Shape;2142;p117"/>
            <p:cNvSpPr/>
            <p:nvPr/>
          </p:nvSpPr>
          <p:spPr>
            <a:xfrm>
              <a:off x="3405400" y="3057550"/>
              <a:ext cx="273750" cy="273350"/>
            </a:xfrm>
            <a:custGeom>
              <a:avLst/>
              <a:gdLst/>
              <a:ahLst/>
              <a:cxnLst/>
              <a:rect l="l" t="t" r="r" b="b"/>
              <a:pathLst>
                <a:path w="10950" h="10934" extrusionOk="0">
                  <a:moveTo>
                    <a:pt x="1" y="0"/>
                  </a:moveTo>
                  <a:cubicBezTo>
                    <a:pt x="1" y="6033"/>
                    <a:pt x="4901" y="10934"/>
                    <a:pt x="10950" y="10934"/>
                  </a:cubicBezTo>
                  <a:lnTo>
                    <a:pt x="10950" y="6079"/>
                  </a:lnTo>
                  <a:cubicBezTo>
                    <a:pt x="7584" y="6079"/>
                    <a:pt x="4870" y="3350"/>
                    <a:pt x="4870" y="0"/>
                  </a:cubicBezTo>
                  <a:close/>
                </a:path>
              </a:pathLst>
            </a:custGeom>
            <a:solidFill>
              <a:srgbClr val="31A6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643"/>
            </a:p>
          </p:txBody>
        </p:sp>
        <p:sp>
          <p:nvSpPr>
            <p:cNvPr id="2143" name="Google Shape;2143;p117"/>
            <p:cNvSpPr/>
            <p:nvPr/>
          </p:nvSpPr>
          <p:spPr>
            <a:xfrm>
              <a:off x="3679125" y="3057550"/>
              <a:ext cx="152025" cy="152000"/>
            </a:xfrm>
            <a:custGeom>
              <a:avLst/>
              <a:gdLst/>
              <a:ahLst/>
              <a:cxnLst/>
              <a:rect l="l" t="t" r="r" b="b"/>
              <a:pathLst>
                <a:path w="6081" h="6080" extrusionOk="0">
                  <a:moveTo>
                    <a:pt x="1" y="0"/>
                  </a:moveTo>
                  <a:lnTo>
                    <a:pt x="1" y="6079"/>
                  </a:lnTo>
                  <a:cubicBezTo>
                    <a:pt x="3351" y="6079"/>
                    <a:pt x="6080" y="3350"/>
                    <a:pt x="6080" y="0"/>
                  </a:cubicBezTo>
                  <a:close/>
                </a:path>
              </a:pathLst>
            </a:custGeom>
            <a:solidFill>
              <a:srgbClr val="31A6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643"/>
            </a:p>
          </p:txBody>
        </p:sp>
        <p:sp>
          <p:nvSpPr>
            <p:cNvPr id="2144" name="Google Shape;2144;p117"/>
            <p:cNvSpPr/>
            <p:nvPr/>
          </p:nvSpPr>
          <p:spPr>
            <a:xfrm>
              <a:off x="3527150" y="2905550"/>
              <a:ext cx="152000" cy="152025"/>
            </a:xfrm>
            <a:custGeom>
              <a:avLst/>
              <a:gdLst/>
              <a:ahLst/>
              <a:cxnLst/>
              <a:rect l="l" t="t" r="r" b="b"/>
              <a:pathLst>
                <a:path w="6080" h="6081" extrusionOk="0">
                  <a:moveTo>
                    <a:pt x="6080" y="1"/>
                  </a:moveTo>
                  <a:cubicBezTo>
                    <a:pt x="2714" y="1"/>
                    <a:pt x="0" y="2715"/>
                    <a:pt x="0" y="6080"/>
                  </a:cubicBezTo>
                  <a:lnTo>
                    <a:pt x="6080" y="6080"/>
                  </a:lnTo>
                  <a:lnTo>
                    <a:pt x="6080" y="1"/>
                  </a:lnTo>
                  <a:close/>
                </a:path>
              </a:pathLst>
            </a:custGeom>
            <a:solidFill>
              <a:srgbClr val="1FB7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643"/>
            </a:p>
          </p:txBody>
        </p:sp>
        <p:sp>
          <p:nvSpPr>
            <p:cNvPr id="2145" name="Google Shape;2145;p117"/>
            <p:cNvSpPr/>
            <p:nvPr/>
          </p:nvSpPr>
          <p:spPr>
            <a:xfrm>
              <a:off x="3679125" y="2361575"/>
              <a:ext cx="273375" cy="273750"/>
            </a:xfrm>
            <a:custGeom>
              <a:avLst/>
              <a:gdLst/>
              <a:ahLst/>
              <a:cxnLst/>
              <a:rect l="l" t="t" r="r" b="b"/>
              <a:pathLst>
                <a:path w="10935" h="10950" extrusionOk="0">
                  <a:moveTo>
                    <a:pt x="1" y="1"/>
                  </a:moveTo>
                  <a:lnTo>
                    <a:pt x="1" y="4871"/>
                  </a:lnTo>
                  <a:cubicBezTo>
                    <a:pt x="3351" y="4871"/>
                    <a:pt x="6080" y="7585"/>
                    <a:pt x="6080" y="10950"/>
                  </a:cubicBezTo>
                  <a:lnTo>
                    <a:pt x="10934" y="10950"/>
                  </a:lnTo>
                  <a:cubicBezTo>
                    <a:pt x="10934" y="4902"/>
                    <a:pt x="6034" y="1"/>
                    <a:pt x="1" y="1"/>
                  </a:cubicBezTo>
                  <a:close/>
                </a:path>
              </a:pathLst>
            </a:custGeom>
            <a:solidFill>
              <a:srgbClr val="CD37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643"/>
            </a:p>
          </p:txBody>
        </p:sp>
        <p:sp>
          <p:nvSpPr>
            <p:cNvPr id="2146" name="Google Shape;2146;p117"/>
            <p:cNvSpPr/>
            <p:nvPr/>
          </p:nvSpPr>
          <p:spPr>
            <a:xfrm>
              <a:off x="3405400" y="2635300"/>
              <a:ext cx="273750" cy="273375"/>
            </a:xfrm>
            <a:custGeom>
              <a:avLst/>
              <a:gdLst/>
              <a:ahLst/>
              <a:cxnLst/>
              <a:rect l="l" t="t" r="r" b="b"/>
              <a:pathLst>
                <a:path w="10950" h="10935" extrusionOk="0">
                  <a:moveTo>
                    <a:pt x="1" y="1"/>
                  </a:moveTo>
                  <a:cubicBezTo>
                    <a:pt x="1" y="6034"/>
                    <a:pt x="4901" y="10935"/>
                    <a:pt x="10950" y="10935"/>
                  </a:cubicBezTo>
                  <a:lnTo>
                    <a:pt x="10950" y="6080"/>
                  </a:lnTo>
                  <a:cubicBezTo>
                    <a:pt x="7584" y="6080"/>
                    <a:pt x="4870" y="3351"/>
                    <a:pt x="4870" y="1"/>
                  </a:cubicBezTo>
                  <a:close/>
                </a:path>
              </a:pathLst>
            </a:custGeom>
            <a:solidFill>
              <a:srgbClr val="0374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643"/>
            </a:p>
          </p:txBody>
        </p:sp>
        <p:sp>
          <p:nvSpPr>
            <p:cNvPr id="2147" name="Google Shape;2147;p117"/>
            <p:cNvSpPr/>
            <p:nvPr/>
          </p:nvSpPr>
          <p:spPr>
            <a:xfrm>
              <a:off x="3679125" y="2635300"/>
              <a:ext cx="152025" cy="152025"/>
            </a:xfrm>
            <a:custGeom>
              <a:avLst/>
              <a:gdLst/>
              <a:ahLst/>
              <a:cxnLst/>
              <a:rect l="l" t="t" r="r" b="b"/>
              <a:pathLst>
                <a:path w="6081" h="6081" extrusionOk="0">
                  <a:moveTo>
                    <a:pt x="1" y="1"/>
                  </a:moveTo>
                  <a:lnTo>
                    <a:pt x="1" y="6080"/>
                  </a:lnTo>
                  <a:cubicBezTo>
                    <a:pt x="3351" y="6080"/>
                    <a:pt x="6080" y="3351"/>
                    <a:pt x="6080" y="1"/>
                  </a:cubicBezTo>
                  <a:close/>
                </a:path>
              </a:pathLst>
            </a:custGeom>
            <a:solidFill>
              <a:srgbClr val="31A6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643"/>
            </a:p>
          </p:txBody>
        </p:sp>
        <p:sp>
          <p:nvSpPr>
            <p:cNvPr id="2148" name="Google Shape;2148;p117"/>
            <p:cNvSpPr/>
            <p:nvPr/>
          </p:nvSpPr>
          <p:spPr>
            <a:xfrm>
              <a:off x="3527150" y="2483325"/>
              <a:ext cx="152000" cy="152000"/>
            </a:xfrm>
            <a:custGeom>
              <a:avLst/>
              <a:gdLst/>
              <a:ahLst/>
              <a:cxnLst/>
              <a:rect l="l" t="t" r="r" b="b"/>
              <a:pathLst>
                <a:path w="6080" h="6080" extrusionOk="0">
                  <a:moveTo>
                    <a:pt x="6080" y="1"/>
                  </a:moveTo>
                  <a:cubicBezTo>
                    <a:pt x="2714" y="1"/>
                    <a:pt x="0" y="2715"/>
                    <a:pt x="0" y="6080"/>
                  </a:cubicBezTo>
                  <a:lnTo>
                    <a:pt x="6080" y="6080"/>
                  </a:lnTo>
                  <a:lnTo>
                    <a:pt x="6080" y="1"/>
                  </a:lnTo>
                  <a:close/>
                </a:path>
              </a:pathLst>
            </a:custGeom>
            <a:solidFill>
              <a:srgbClr val="1FB7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643"/>
            </a:p>
          </p:txBody>
        </p:sp>
        <p:sp>
          <p:nvSpPr>
            <p:cNvPr id="2149" name="Google Shape;2149;p117"/>
            <p:cNvSpPr/>
            <p:nvPr/>
          </p:nvSpPr>
          <p:spPr>
            <a:xfrm>
              <a:off x="3405400" y="2360025"/>
              <a:ext cx="273750" cy="273375"/>
            </a:xfrm>
            <a:custGeom>
              <a:avLst/>
              <a:gdLst/>
              <a:ahLst/>
              <a:cxnLst/>
              <a:rect l="l" t="t" r="r" b="b"/>
              <a:pathLst>
                <a:path w="10950" h="10935" extrusionOk="0">
                  <a:moveTo>
                    <a:pt x="10950" y="1"/>
                  </a:moveTo>
                  <a:cubicBezTo>
                    <a:pt x="4901" y="1"/>
                    <a:pt x="1" y="4886"/>
                    <a:pt x="1" y="10934"/>
                  </a:cubicBezTo>
                  <a:lnTo>
                    <a:pt x="4870" y="10934"/>
                  </a:lnTo>
                  <a:cubicBezTo>
                    <a:pt x="4870" y="7585"/>
                    <a:pt x="7584" y="4855"/>
                    <a:pt x="10950" y="4855"/>
                  </a:cubicBezTo>
                  <a:lnTo>
                    <a:pt x="10950" y="1"/>
                  </a:lnTo>
                  <a:close/>
                </a:path>
              </a:pathLst>
            </a:custGeom>
            <a:solidFill>
              <a:srgbClr val="31A6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643"/>
            </a:p>
          </p:txBody>
        </p:sp>
      </p:grpSp>
      <p:grpSp>
        <p:nvGrpSpPr>
          <p:cNvPr id="2150" name="Google Shape;2150;p117"/>
          <p:cNvGrpSpPr/>
          <p:nvPr/>
        </p:nvGrpSpPr>
        <p:grpSpPr>
          <a:xfrm rot="-5400000">
            <a:off x="-6607" y="3918988"/>
            <a:ext cx="1217406" cy="1224257"/>
            <a:chOff x="4242500" y="2359650"/>
            <a:chExt cx="963900" cy="969325"/>
          </a:xfrm>
        </p:grpSpPr>
        <p:sp>
          <p:nvSpPr>
            <p:cNvPr id="2151" name="Google Shape;2151;p117"/>
            <p:cNvSpPr/>
            <p:nvPr/>
          </p:nvSpPr>
          <p:spPr>
            <a:xfrm>
              <a:off x="4663175" y="2785750"/>
              <a:ext cx="271425" cy="271425"/>
            </a:xfrm>
            <a:custGeom>
              <a:avLst/>
              <a:gdLst/>
              <a:ahLst/>
              <a:cxnLst/>
              <a:rect l="l" t="t" r="r" b="b"/>
              <a:pathLst>
                <a:path w="10857" h="10857" extrusionOk="0">
                  <a:moveTo>
                    <a:pt x="10856" y="0"/>
                  </a:moveTo>
                  <a:cubicBezTo>
                    <a:pt x="4870" y="0"/>
                    <a:pt x="0" y="4870"/>
                    <a:pt x="0" y="10857"/>
                  </a:cubicBezTo>
                  <a:lnTo>
                    <a:pt x="4839" y="10857"/>
                  </a:lnTo>
                  <a:cubicBezTo>
                    <a:pt x="4839" y="7538"/>
                    <a:pt x="7537" y="4839"/>
                    <a:pt x="10856" y="4839"/>
                  </a:cubicBezTo>
                  <a:lnTo>
                    <a:pt x="10856" y="0"/>
                  </a:lnTo>
                  <a:close/>
                </a:path>
              </a:pathLst>
            </a:custGeom>
            <a:solidFill>
              <a:srgbClr val="CD37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643"/>
            </a:p>
          </p:txBody>
        </p:sp>
        <p:sp>
          <p:nvSpPr>
            <p:cNvPr id="2152" name="Google Shape;2152;p117"/>
            <p:cNvSpPr/>
            <p:nvPr/>
          </p:nvSpPr>
          <p:spPr>
            <a:xfrm>
              <a:off x="4934575" y="3057150"/>
              <a:ext cx="271825" cy="271825"/>
            </a:xfrm>
            <a:custGeom>
              <a:avLst/>
              <a:gdLst/>
              <a:ahLst/>
              <a:cxnLst/>
              <a:rect l="l" t="t" r="r" b="b"/>
              <a:pathLst>
                <a:path w="10873" h="10873" extrusionOk="0">
                  <a:moveTo>
                    <a:pt x="6033" y="1"/>
                  </a:moveTo>
                  <a:cubicBezTo>
                    <a:pt x="6033" y="3335"/>
                    <a:pt x="3335" y="6033"/>
                    <a:pt x="0" y="6033"/>
                  </a:cubicBezTo>
                  <a:lnTo>
                    <a:pt x="0" y="10872"/>
                  </a:lnTo>
                  <a:cubicBezTo>
                    <a:pt x="6002" y="10872"/>
                    <a:pt x="10872" y="6002"/>
                    <a:pt x="10872" y="1"/>
                  </a:cubicBezTo>
                  <a:close/>
                </a:path>
              </a:pathLst>
            </a:custGeom>
            <a:solidFill>
              <a:srgbClr val="F2B8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643"/>
            </a:p>
          </p:txBody>
        </p:sp>
        <p:sp>
          <p:nvSpPr>
            <p:cNvPr id="2153" name="Google Shape;2153;p117"/>
            <p:cNvSpPr/>
            <p:nvPr/>
          </p:nvSpPr>
          <p:spPr>
            <a:xfrm>
              <a:off x="4934575" y="2906725"/>
              <a:ext cx="150850" cy="150450"/>
            </a:xfrm>
            <a:custGeom>
              <a:avLst/>
              <a:gdLst/>
              <a:ahLst/>
              <a:cxnLst/>
              <a:rect l="l" t="t" r="r" b="b"/>
              <a:pathLst>
                <a:path w="6034" h="6018" extrusionOk="0">
                  <a:moveTo>
                    <a:pt x="0" y="0"/>
                  </a:moveTo>
                  <a:lnTo>
                    <a:pt x="0" y="6018"/>
                  </a:lnTo>
                  <a:lnTo>
                    <a:pt x="6033" y="6018"/>
                  </a:lnTo>
                  <a:cubicBezTo>
                    <a:pt x="6033" y="2699"/>
                    <a:pt x="3335" y="0"/>
                    <a:pt x="0" y="0"/>
                  </a:cubicBezTo>
                  <a:close/>
                </a:path>
              </a:pathLst>
            </a:custGeom>
            <a:solidFill>
              <a:srgbClr val="31A6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643"/>
            </a:p>
          </p:txBody>
        </p:sp>
        <p:sp>
          <p:nvSpPr>
            <p:cNvPr id="2154" name="Google Shape;2154;p117"/>
            <p:cNvSpPr/>
            <p:nvPr/>
          </p:nvSpPr>
          <p:spPr>
            <a:xfrm>
              <a:off x="4784125" y="3057150"/>
              <a:ext cx="150475" cy="150850"/>
            </a:xfrm>
            <a:custGeom>
              <a:avLst/>
              <a:gdLst/>
              <a:ahLst/>
              <a:cxnLst/>
              <a:rect l="l" t="t" r="r" b="b"/>
              <a:pathLst>
                <a:path w="6019" h="6034" extrusionOk="0">
                  <a:moveTo>
                    <a:pt x="1" y="1"/>
                  </a:moveTo>
                  <a:cubicBezTo>
                    <a:pt x="1" y="3335"/>
                    <a:pt x="2699" y="6033"/>
                    <a:pt x="6018" y="6033"/>
                  </a:cubicBezTo>
                  <a:lnTo>
                    <a:pt x="6018" y="1"/>
                  </a:lnTo>
                  <a:close/>
                </a:path>
              </a:pathLst>
            </a:custGeom>
            <a:solidFill>
              <a:srgbClr val="1FB7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643"/>
            </a:p>
          </p:txBody>
        </p:sp>
        <p:sp>
          <p:nvSpPr>
            <p:cNvPr id="2155" name="Google Shape;2155;p117"/>
            <p:cNvSpPr/>
            <p:nvPr/>
          </p:nvSpPr>
          <p:spPr>
            <a:xfrm>
              <a:off x="4663175" y="2359650"/>
              <a:ext cx="271425" cy="271425"/>
            </a:xfrm>
            <a:custGeom>
              <a:avLst/>
              <a:gdLst/>
              <a:ahLst/>
              <a:cxnLst/>
              <a:rect l="l" t="t" r="r" b="b"/>
              <a:pathLst>
                <a:path w="10857" h="10857" extrusionOk="0">
                  <a:moveTo>
                    <a:pt x="10856" y="0"/>
                  </a:moveTo>
                  <a:cubicBezTo>
                    <a:pt x="4870" y="0"/>
                    <a:pt x="0" y="4855"/>
                    <a:pt x="0" y="10856"/>
                  </a:cubicBezTo>
                  <a:lnTo>
                    <a:pt x="4839" y="10856"/>
                  </a:lnTo>
                  <a:cubicBezTo>
                    <a:pt x="4839" y="7522"/>
                    <a:pt x="7537" y="4823"/>
                    <a:pt x="10856" y="4823"/>
                  </a:cubicBezTo>
                  <a:lnTo>
                    <a:pt x="10856" y="0"/>
                  </a:lnTo>
                  <a:close/>
                </a:path>
              </a:pathLst>
            </a:custGeom>
            <a:solidFill>
              <a:srgbClr val="F2B8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643"/>
            </a:p>
          </p:txBody>
        </p:sp>
        <p:sp>
          <p:nvSpPr>
            <p:cNvPr id="2156" name="Google Shape;2156;p117"/>
            <p:cNvSpPr/>
            <p:nvPr/>
          </p:nvSpPr>
          <p:spPr>
            <a:xfrm>
              <a:off x="4934575" y="2631050"/>
              <a:ext cx="271825" cy="271425"/>
            </a:xfrm>
            <a:custGeom>
              <a:avLst/>
              <a:gdLst/>
              <a:ahLst/>
              <a:cxnLst/>
              <a:rect l="l" t="t" r="r" b="b"/>
              <a:pathLst>
                <a:path w="10873" h="10857" extrusionOk="0">
                  <a:moveTo>
                    <a:pt x="6033" y="0"/>
                  </a:moveTo>
                  <a:cubicBezTo>
                    <a:pt x="6033" y="3335"/>
                    <a:pt x="3335" y="6033"/>
                    <a:pt x="0" y="6033"/>
                  </a:cubicBezTo>
                  <a:lnTo>
                    <a:pt x="0" y="10857"/>
                  </a:lnTo>
                  <a:cubicBezTo>
                    <a:pt x="6002" y="10857"/>
                    <a:pt x="10872" y="6002"/>
                    <a:pt x="10872" y="0"/>
                  </a:cubicBezTo>
                  <a:close/>
                </a:path>
              </a:pathLst>
            </a:custGeom>
            <a:solidFill>
              <a:srgbClr val="31A6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643"/>
            </a:p>
          </p:txBody>
        </p:sp>
        <p:sp>
          <p:nvSpPr>
            <p:cNvPr id="2157" name="Google Shape;2157;p117"/>
            <p:cNvSpPr/>
            <p:nvPr/>
          </p:nvSpPr>
          <p:spPr>
            <a:xfrm>
              <a:off x="4934575" y="2480225"/>
              <a:ext cx="150850" cy="150850"/>
            </a:xfrm>
            <a:custGeom>
              <a:avLst/>
              <a:gdLst/>
              <a:ahLst/>
              <a:cxnLst/>
              <a:rect l="l" t="t" r="r" b="b"/>
              <a:pathLst>
                <a:path w="6034" h="6034" extrusionOk="0">
                  <a:moveTo>
                    <a:pt x="0" y="0"/>
                  </a:moveTo>
                  <a:lnTo>
                    <a:pt x="0" y="6033"/>
                  </a:lnTo>
                  <a:lnTo>
                    <a:pt x="6033" y="6033"/>
                  </a:lnTo>
                  <a:cubicBezTo>
                    <a:pt x="6033" y="2699"/>
                    <a:pt x="3335" y="0"/>
                    <a:pt x="0" y="0"/>
                  </a:cubicBezTo>
                  <a:close/>
                </a:path>
              </a:pathLst>
            </a:custGeom>
            <a:solidFill>
              <a:srgbClr val="31A6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643"/>
            </a:p>
          </p:txBody>
        </p:sp>
        <p:sp>
          <p:nvSpPr>
            <p:cNvPr id="2158" name="Google Shape;2158;p117"/>
            <p:cNvSpPr/>
            <p:nvPr/>
          </p:nvSpPr>
          <p:spPr>
            <a:xfrm>
              <a:off x="4784125" y="2631050"/>
              <a:ext cx="150475" cy="150850"/>
            </a:xfrm>
            <a:custGeom>
              <a:avLst/>
              <a:gdLst/>
              <a:ahLst/>
              <a:cxnLst/>
              <a:rect l="l" t="t" r="r" b="b"/>
              <a:pathLst>
                <a:path w="6019" h="6034" extrusionOk="0">
                  <a:moveTo>
                    <a:pt x="1" y="0"/>
                  </a:moveTo>
                  <a:cubicBezTo>
                    <a:pt x="1" y="3335"/>
                    <a:pt x="2699" y="6033"/>
                    <a:pt x="6018" y="6033"/>
                  </a:cubicBezTo>
                  <a:lnTo>
                    <a:pt x="6018" y="0"/>
                  </a:lnTo>
                  <a:close/>
                </a:path>
              </a:pathLst>
            </a:custGeom>
            <a:solidFill>
              <a:srgbClr val="1FB7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643"/>
            </a:p>
          </p:txBody>
        </p:sp>
        <p:sp>
          <p:nvSpPr>
            <p:cNvPr id="2159" name="Google Shape;2159;p117"/>
            <p:cNvSpPr/>
            <p:nvPr/>
          </p:nvSpPr>
          <p:spPr>
            <a:xfrm>
              <a:off x="4244425" y="2359650"/>
              <a:ext cx="271425" cy="271425"/>
            </a:xfrm>
            <a:custGeom>
              <a:avLst/>
              <a:gdLst/>
              <a:ahLst/>
              <a:cxnLst/>
              <a:rect l="l" t="t" r="r" b="b"/>
              <a:pathLst>
                <a:path w="10857" h="10857" extrusionOk="0">
                  <a:moveTo>
                    <a:pt x="10857" y="0"/>
                  </a:moveTo>
                  <a:cubicBezTo>
                    <a:pt x="4855" y="0"/>
                    <a:pt x="1" y="4855"/>
                    <a:pt x="1" y="10856"/>
                  </a:cubicBezTo>
                  <a:lnTo>
                    <a:pt x="4824" y="10856"/>
                  </a:lnTo>
                  <a:cubicBezTo>
                    <a:pt x="4824" y="7522"/>
                    <a:pt x="7522" y="4823"/>
                    <a:pt x="10857" y="4823"/>
                  </a:cubicBezTo>
                  <a:lnTo>
                    <a:pt x="10857" y="0"/>
                  </a:lnTo>
                  <a:close/>
                </a:path>
              </a:pathLst>
            </a:custGeom>
            <a:solidFill>
              <a:srgbClr val="47B9B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643"/>
            </a:p>
          </p:txBody>
        </p:sp>
        <p:sp>
          <p:nvSpPr>
            <p:cNvPr id="2160" name="Google Shape;2160;p117"/>
            <p:cNvSpPr/>
            <p:nvPr/>
          </p:nvSpPr>
          <p:spPr>
            <a:xfrm>
              <a:off x="4515825" y="2631050"/>
              <a:ext cx="271425" cy="271425"/>
            </a:xfrm>
            <a:custGeom>
              <a:avLst/>
              <a:gdLst/>
              <a:ahLst/>
              <a:cxnLst/>
              <a:rect l="l" t="t" r="r" b="b"/>
              <a:pathLst>
                <a:path w="10857" h="10857" extrusionOk="0">
                  <a:moveTo>
                    <a:pt x="6034" y="0"/>
                  </a:moveTo>
                  <a:cubicBezTo>
                    <a:pt x="6034" y="3335"/>
                    <a:pt x="3320" y="6033"/>
                    <a:pt x="1" y="6033"/>
                  </a:cubicBezTo>
                  <a:lnTo>
                    <a:pt x="1" y="10857"/>
                  </a:lnTo>
                  <a:cubicBezTo>
                    <a:pt x="5987" y="10857"/>
                    <a:pt x="10857" y="6002"/>
                    <a:pt x="10857" y="0"/>
                  </a:cubicBezTo>
                  <a:close/>
                </a:path>
              </a:pathLst>
            </a:custGeom>
            <a:solidFill>
              <a:srgbClr val="0374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643"/>
            </a:p>
          </p:txBody>
        </p:sp>
        <p:sp>
          <p:nvSpPr>
            <p:cNvPr id="2161" name="Google Shape;2161;p117"/>
            <p:cNvSpPr/>
            <p:nvPr/>
          </p:nvSpPr>
          <p:spPr>
            <a:xfrm>
              <a:off x="4515825" y="2480225"/>
              <a:ext cx="150850" cy="150850"/>
            </a:xfrm>
            <a:custGeom>
              <a:avLst/>
              <a:gdLst/>
              <a:ahLst/>
              <a:cxnLst/>
              <a:rect l="l" t="t" r="r" b="b"/>
              <a:pathLst>
                <a:path w="6034" h="6034" extrusionOk="0">
                  <a:moveTo>
                    <a:pt x="1" y="0"/>
                  </a:moveTo>
                  <a:lnTo>
                    <a:pt x="1" y="6033"/>
                  </a:lnTo>
                  <a:lnTo>
                    <a:pt x="6034" y="6033"/>
                  </a:lnTo>
                  <a:cubicBezTo>
                    <a:pt x="6034" y="2699"/>
                    <a:pt x="3320" y="0"/>
                    <a:pt x="1" y="0"/>
                  </a:cubicBezTo>
                  <a:close/>
                </a:path>
              </a:pathLst>
            </a:custGeom>
            <a:solidFill>
              <a:srgbClr val="31A6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643"/>
            </a:p>
          </p:txBody>
        </p:sp>
        <p:sp>
          <p:nvSpPr>
            <p:cNvPr id="2162" name="Google Shape;2162;p117"/>
            <p:cNvSpPr/>
            <p:nvPr/>
          </p:nvSpPr>
          <p:spPr>
            <a:xfrm>
              <a:off x="4365000" y="2631050"/>
              <a:ext cx="150850" cy="150850"/>
            </a:xfrm>
            <a:custGeom>
              <a:avLst/>
              <a:gdLst/>
              <a:ahLst/>
              <a:cxnLst/>
              <a:rect l="l" t="t" r="r" b="b"/>
              <a:pathLst>
                <a:path w="6034" h="6034" extrusionOk="0">
                  <a:moveTo>
                    <a:pt x="1" y="0"/>
                  </a:moveTo>
                  <a:cubicBezTo>
                    <a:pt x="1" y="3335"/>
                    <a:pt x="2699" y="6033"/>
                    <a:pt x="6034" y="6033"/>
                  </a:cubicBezTo>
                  <a:lnTo>
                    <a:pt x="6034" y="0"/>
                  </a:lnTo>
                  <a:close/>
                </a:path>
              </a:pathLst>
            </a:custGeom>
            <a:solidFill>
              <a:srgbClr val="1FB7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643"/>
            </a:p>
          </p:txBody>
        </p:sp>
        <p:sp>
          <p:nvSpPr>
            <p:cNvPr id="2163" name="Google Shape;2163;p117"/>
            <p:cNvSpPr/>
            <p:nvPr/>
          </p:nvSpPr>
          <p:spPr>
            <a:xfrm>
              <a:off x="4242500" y="2631050"/>
              <a:ext cx="271425" cy="271425"/>
            </a:xfrm>
            <a:custGeom>
              <a:avLst/>
              <a:gdLst/>
              <a:ahLst/>
              <a:cxnLst/>
              <a:rect l="l" t="t" r="r" b="b"/>
              <a:pathLst>
                <a:path w="10857" h="10857" extrusionOk="0">
                  <a:moveTo>
                    <a:pt x="0" y="0"/>
                  </a:moveTo>
                  <a:cubicBezTo>
                    <a:pt x="0" y="6002"/>
                    <a:pt x="4854" y="10857"/>
                    <a:pt x="10856" y="10857"/>
                  </a:cubicBezTo>
                  <a:lnTo>
                    <a:pt x="10856" y="6033"/>
                  </a:lnTo>
                  <a:cubicBezTo>
                    <a:pt x="7522" y="6033"/>
                    <a:pt x="4823" y="3335"/>
                    <a:pt x="4823" y="0"/>
                  </a:cubicBezTo>
                  <a:close/>
                </a:path>
              </a:pathLst>
            </a:custGeom>
            <a:solidFill>
              <a:srgbClr val="31A6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643"/>
            </a:p>
          </p:txBody>
        </p:sp>
      </p:grpSp>
      <p:grpSp>
        <p:nvGrpSpPr>
          <p:cNvPr id="2164" name="Google Shape;2164;p117"/>
          <p:cNvGrpSpPr/>
          <p:nvPr/>
        </p:nvGrpSpPr>
        <p:grpSpPr>
          <a:xfrm rot="5400000">
            <a:off x="-6450" y="2689344"/>
            <a:ext cx="1233572" cy="1226215"/>
            <a:chOff x="2975800" y="3717050"/>
            <a:chExt cx="976700" cy="970875"/>
          </a:xfrm>
        </p:grpSpPr>
        <p:sp>
          <p:nvSpPr>
            <p:cNvPr id="2165" name="Google Shape;2165;p117"/>
            <p:cNvSpPr/>
            <p:nvPr/>
          </p:nvSpPr>
          <p:spPr>
            <a:xfrm>
              <a:off x="3249550" y="4140825"/>
              <a:ext cx="273350" cy="273750"/>
            </a:xfrm>
            <a:custGeom>
              <a:avLst/>
              <a:gdLst/>
              <a:ahLst/>
              <a:cxnLst/>
              <a:rect l="l" t="t" r="r" b="b"/>
              <a:pathLst>
                <a:path w="10934" h="10950" extrusionOk="0">
                  <a:moveTo>
                    <a:pt x="0" y="0"/>
                  </a:moveTo>
                  <a:lnTo>
                    <a:pt x="0" y="4870"/>
                  </a:lnTo>
                  <a:cubicBezTo>
                    <a:pt x="3350" y="4870"/>
                    <a:pt x="6079" y="7584"/>
                    <a:pt x="6079" y="10950"/>
                  </a:cubicBezTo>
                  <a:lnTo>
                    <a:pt x="10934" y="10950"/>
                  </a:lnTo>
                  <a:cubicBezTo>
                    <a:pt x="10934" y="4901"/>
                    <a:pt x="6033" y="0"/>
                    <a:pt x="0" y="0"/>
                  </a:cubicBezTo>
                  <a:close/>
                </a:path>
              </a:pathLst>
            </a:custGeom>
            <a:solidFill>
              <a:srgbClr val="31A6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643"/>
            </a:p>
          </p:txBody>
        </p:sp>
        <p:sp>
          <p:nvSpPr>
            <p:cNvPr id="2166" name="Google Shape;2166;p117"/>
            <p:cNvSpPr/>
            <p:nvPr/>
          </p:nvSpPr>
          <p:spPr>
            <a:xfrm>
              <a:off x="2975800" y="4414550"/>
              <a:ext cx="273750" cy="273375"/>
            </a:xfrm>
            <a:custGeom>
              <a:avLst/>
              <a:gdLst/>
              <a:ahLst/>
              <a:cxnLst/>
              <a:rect l="l" t="t" r="r" b="b"/>
              <a:pathLst>
                <a:path w="10950" h="10935" extrusionOk="0">
                  <a:moveTo>
                    <a:pt x="1" y="1"/>
                  </a:moveTo>
                  <a:cubicBezTo>
                    <a:pt x="1" y="6034"/>
                    <a:pt x="4902" y="10934"/>
                    <a:pt x="10950" y="10934"/>
                  </a:cubicBezTo>
                  <a:lnTo>
                    <a:pt x="10950" y="6080"/>
                  </a:lnTo>
                  <a:cubicBezTo>
                    <a:pt x="7585" y="6080"/>
                    <a:pt x="4871" y="3351"/>
                    <a:pt x="4871" y="1"/>
                  </a:cubicBezTo>
                  <a:close/>
                </a:path>
              </a:pathLst>
            </a:custGeom>
            <a:solidFill>
              <a:srgbClr val="1FB7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643"/>
            </a:p>
          </p:txBody>
        </p:sp>
        <p:sp>
          <p:nvSpPr>
            <p:cNvPr id="2167" name="Google Shape;2167;p117"/>
            <p:cNvSpPr/>
            <p:nvPr/>
          </p:nvSpPr>
          <p:spPr>
            <a:xfrm>
              <a:off x="3249550" y="4414550"/>
              <a:ext cx="152000" cy="152025"/>
            </a:xfrm>
            <a:custGeom>
              <a:avLst/>
              <a:gdLst/>
              <a:ahLst/>
              <a:cxnLst/>
              <a:rect l="l" t="t" r="r" b="b"/>
              <a:pathLst>
                <a:path w="6080" h="6081" extrusionOk="0">
                  <a:moveTo>
                    <a:pt x="0" y="1"/>
                  </a:moveTo>
                  <a:lnTo>
                    <a:pt x="0" y="6080"/>
                  </a:lnTo>
                  <a:cubicBezTo>
                    <a:pt x="3350" y="6080"/>
                    <a:pt x="6079" y="3351"/>
                    <a:pt x="6079" y="1"/>
                  </a:cubicBezTo>
                  <a:close/>
                </a:path>
              </a:pathLst>
            </a:custGeom>
            <a:solidFill>
              <a:srgbClr val="F2B8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643"/>
            </a:p>
          </p:txBody>
        </p:sp>
        <p:sp>
          <p:nvSpPr>
            <p:cNvPr id="2168" name="Google Shape;2168;p117"/>
            <p:cNvSpPr/>
            <p:nvPr/>
          </p:nvSpPr>
          <p:spPr>
            <a:xfrm>
              <a:off x="3097550" y="4262575"/>
              <a:ext cx="152000" cy="152000"/>
            </a:xfrm>
            <a:custGeom>
              <a:avLst/>
              <a:gdLst/>
              <a:ahLst/>
              <a:cxnLst/>
              <a:rect l="l" t="t" r="r" b="b"/>
              <a:pathLst>
                <a:path w="6080" h="6080" extrusionOk="0">
                  <a:moveTo>
                    <a:pt x="6080" y="0"/>
                  </a:moveTo>
                  <a:cubicBezTo>
                    <a:pt x="2715" y="0"/>
                    <a:pt x="1" y="2714"/>
                    <a:pt x="1" y="6080"/>
                  </a:cubicBezTo>
                  <a:lnTo>
                    <a:pt x="6080" y="6080"/>
                  </a:lnTo>
                  <a:lnTo>
                    <a:pt x="6080" y="0"/>
                  </a:lnTo>
                  <a:close/>
                </a:path>
              </a:pathLst>
            </a:custGeom>
            <a:solidFill>
              <a:srgbClr val="CD37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643"/>
            </a:p>
          </p:txBody>
        </p:sp>
        <p:sp>
          <p:nvSpPr>
            <p:cNvPr id="2169" name="Google Shape;2169;p117"/>
            <p:cNvSpPr/>
            <p:nvPr/>
          </p:nvSpPr>
          <p:spPr>
            <a:xfrm>
              <a:off x="3679125" y="4140825"/>
              <a:ext cx="273375" cy="273750"/>
            </a:xfrm>
            <a:custGeom>
              <a:avLst/>
              <a:gdLst/>
              <a:ahLst/>
              <a:cxnLst/>
              <a:rect l="l" t="t" r="r" b="b"/>
              <a:pathLst>
                <a:path w="10935" h="10950" extrusionOk="0">
                  <a:moveTo>
                    <a:pt x="1" y="0"/>
                  </a:moveTo>
                  <a:lnTo>
                    <a:pt x="1" y="4870"/>
                  </a:lnTo>
                  <a:cubicBezTo>
                    <a:pt x="3351" y="4870"/>
                    <a:pt x="6080" y="7584"/>
                    <a:pt x="6080" y="10950"/>
                  </a:cubicBezTo>
                  <a:lnTo>
                    <a:pt x="10934" y="10950"/>
                  </a:lnTo>
                  <a:cubicBezTo>
                    <a:pt x="10934" y="4901"/>
                    <a:pt x="6034" y="0"/>
                    <a:pt x="1" y="0"/>
                  </a:cubicBezTo>
                  <a:close/>
                </a:path>
              </a:pathLst>
            </a:custGeom>
            <a:solidFill>
              <a:srgbClr val="31A6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643"/>
            </a:p>
          </p:txBody>
        </p:sp>
        <p:sp>
          <p:nvSpPr>
            <p:cNvPr id="2170" name="Google Shape;2170;p117"/>
            <p:cNvSpPr/>
            <p:nvPr/>
          </p:nvSpPr>
          <p:spPr>
            <a:xfrm>
              <a:off x="3405400" y="4414550"/>
              <a:ext cx="273750" cy="273375"/>
            </a:xfrm>
            <a:custGeom>
              <a:avLst/>
              <a:gdLst/>
              <a:ahLst/>
              <a:cxnLst/>
              <a:rect l="l" t="t" r="r" b="b"/>
              <a:pathLst>
                <a:path w="10950" h="10935" extrusionOk="0">
                  <a:moveTo>
                    <a:pt x="1" y="1"/>
                  </a:moveTo>
                  <a:cubicBezTo>
                    <a:pt x="1" y="6034"/>
                    <a:pt x="4901" y="10934"/>
                    <a:pt x="10950" y="10934"/>
                  </a:cubicBezTo>
                  <a:lnTo>
                    <a:pt x="10950" y="6080"/>
                  </a:lnTo>
                  <a:cubicBezTo>
                    <a:pt x="7584" y="6080"/>
                    <a:pt x="4870" y="3351"/>
                    <a:pt x="4870" y="1"/>
                  </a:cubicBezTo>
                  <a:close/>
                </a:path>
              </a:pathLst>
            </a:custGeom>
            <a:solidFill>
              <a:srgbClr val="CD37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643"/>
            </a:p>
          </p:txBody>
        </p:sp>
        <p:sp>
          <p:nvSpPr>
            <p:cNvPr id="2171" name="Google Shape;2171;p117"/>
            <p:cNvSpPr/>
            <p:nvPr/>
          </p:nvSpPr>
          <p:spPr>
            <a:xfrm>
              <a:off x="3679125" y="4414550"/>
              <a:ext cx="152025" cy="152025"/>
            </a:xfrm>
            <a:custGeom>
              <a:avLst/>
              <a:gdLst/>
              <a:ahLst/>
              <a:cxnLst/>
              <a:rect l="l" t="t" r="r" b="b"/>
              <a:pathLst>
                <a:path w="6081" h="6081" extrusionOk="0">
                  <a:moveTo>
                    <a:pt x="1" y="1"/>
                  </a:moveTo>
                  <a:lnTo>
                    <a:pt x="1" y="6080"/>
                  </a:lnTo>
                  <a:cubicBezTo>
                    <a:pt x="3351" y="6080"/>
                    <a:pt x="6080" y="3351"/>
                    <a:pt x="6080" y="1"/>
                  </a:cubicBezTo>
                  <a:close/>
                </a:path>
              </a:pathLst>
            </a:custGeom>
            <a:solidFill>
              <a:srgbClr val="F2B8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643"/>
            </a:p>
          </p:txBody>
        </p:sp>
        <p:sp>
          <p:nvSpPr>
            <p:cNvPr id="2172" name="Google Shape;2172;p117"/>
            <p:cNvSpPr/>
            <p:nvPr/>
          </p:nvSpPr>
          <p:spPr>
            <a:xfrm>
              <a:off x="3527150" y="4262575"/>
              <a:ext cx="152000" cy="152000"/>
            </a:xfrm>
            <a:custGeom>
              <a:avLst/>
              <a:gdLst/>
              <a:ahLst/>
              <a:cxnLst/>
              <a:rect l="l" t="t" r="r" b="b"/>
              <a:pathLst>
                <a:path w="6080" h="6080" extrusionOk="0">
                  <a:moveTo>
                    <a:pt x="6080" y="0"/>
                  </a:moveTo>
                  <a:cubicBezTo>
                    <a:pt x="2714" y="0"/>
                    <a:pt x="0" y="2714"/>
                    <a:pt x="0" y="6080"/>
                  </a:cubicBezTo>
                  <a:lnTo>
                    <a:pt x="6080" y="6080"/>
                  </a:lnTo>
                  <a:lnTo>
                    <a:pt x="6080" y="0"/>
                  </a:lnTo>
                  <a:close/>
                </a:path>
              </a:pathLst>
            </a:custGeom>
            <a:solidFill>
              <a:srgbClr val="1FB7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643"/>
            </a:p>
          </p:txBody>
        </p:sp>
        <p:sp>
          <p:nvSpPr>
            <p:cNvPr id="2173" name="Google Shape;2173;p117"/>
            <p:cNvSpPr/>
            <p:nvPr/>
          </p:nvSpPr>
          <p:spPr>
            <a:xfrm>
              <a:off x="3679125" y="3718600"/>
              <a:ext cx="273375" cy="273750"/>
            </a:xfrm>
            <a:custGeom>
              <a:avLst/>
              <a:gdLst/>
              <a:ahLst/>
              <a:cxnLst/>
              <a:rect l="l" t="t" r="r" b="b"/>
              <a:pathLst>
                <a:path w="10935" h="10950" extrusionOk="0">
                  <a:moveTo>
                    <a:pt x="1" y="0"/>
                  </a:moveTo>
                  <a:lnTo>
                    <a:pt x="1" y="4870"/>
                  </a:lnTo>
                  <a:cubicBezTo>
                    <a:pt x="3351" y="4870"/>
                    <a:pt x="6080" y="7584"/>
                    <a:pt x="6080" y="10950"/>
                  </a:cubicBezTo>
                  <a:lnTo>
                    <a:pt x="10934" y="10950"/>
                  </a:lnTo>
                  <a:cubicBezTo>
                    <a:pt x="10934" y="4901"/>
                    <a:pt x="6034" y="0"/>
                    <a:pt x="1" y="0"/>
                  </a:cubicBezTo>
                  <a:close/>
                </a:path>
              </a:pathLst>
            </a:custGeom>
            <a:solidFill>
              <a:srgbClr val="31A6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643"/>
            </a:p>
          </p:txBody>
        </p:sp>
        <p:sp>
          <p:nvSpPr>
            <p:cNvPr id="2174" name="Google Shape;2174;p117"/>
            <p:cNvSpPr/>
            <p:nvPr/>
          </p:nvSpPr>
          <p:spPr>
            <a:xfrm>
              <a:off x="3405400" y="3992325"/>
              <a:ext cx="273750" cy="273375"/>
            </a:xfrm>
            <a:custGeom>
              <a:avLst/>
              <a:gdLst/>
              <a:ahLst/>
              <a:cxnLst/>
              <a:rect l="l" t="t" r="r" b="b"/>
              <a:pathLst>
                <a:path w="10950" h="10935" extrusionOk="0">
                  <a:moveTo>
                    <a:pt x="1" y="1"/>
                  </a:moveTo>
                  <a:cubicBezTo>
                    <a:pt x="1" y="6034"/>
                    <a:pt x="4901" y="10934"/>
                    <a:pt x="10950" y="10934"/>
                  </a:cubicBezTo>
                  <a:lnTo>
                    <a:pt x="10950" y="6080"/>
                  </a:lnTo>
                  <a:cubicBezTo>
                    <a:pt x="7584" y="6080"/>
                    <a:pt x="4870" y="3351"/>
                    <a:pt x="4870" y="1"/>
                  </a:cubicBezTo>
                  <a:close/>
                </a:path>
              </a:pathLst>
            </a:custGeom>
            <a:solidFill>
              <a:srgbClr val="0374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643"/>
            </a:p>
          </p:txBody>
        </p:sp>
        <p:sp>
          <p:nvSpPr>
            <p:cNvPr id="2175" name="Google Shape;2175;p117"/>
            <p:cNvSpPr/>
            <p:nvPr/>
          </p:nvSpPr>
          <p:spPr>
            <a:xfrm>
              <a:off x="3679125" y="3992325"/>
              <a:ext cx="152025" cy="152025"/>
            </a:xfrm>
            <a:custGeom>
              <a:avLst/>
              <a:gdLst/>
              <a:ahLst/>
              <a:cxnLst/>
              <a:rect l="l" t="t" r="r" b="b"/>
              <a:pathLst>
                <a:path w="6081" h="6081" extrusionOk="0">
                  <a:moveTo>
                    <a:pt x="1" y="1"/>
                  </a:moveTo>
                  <a:lnTo>
                    <a:pt x="1" y="6080"/>
                  </a:lnTo>
                  <a:cubicBezTo>
                    <a:pt x="3351" y="6080"/>
                    <a:pt x="6080" y="3351"/>
                    <a:pt x="6080" y="1"/>
                  </a:cubicBezTo>
                  <a:close/>
                </a:path>
              </a:pathLst>
            </a:custGeom>
            <a:solidFill>
              <a:srgbClr val="1FB7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643"/>
            </a:p>
          </p:txBody>
        </p:sp>
        <p:sp>
          <p:nvSpPr>
            <p:cNvPr id="2176" name="Google Shape;2176;p117"/>
            <p:cNvSpPr/>
            <p:nvPr/>
          </p:nvSpPr>
          <p:spPr>
            <a:xfrm>
              <a:off x="3527150" y="3840350"/>
              <a:ext cx="152000" cy="152000"/>
            </a:xfrm>
            <a:custGeom>
              <a:avLst/>
              <a:gdLst/>
              <a:ahLst/>
              <a:cxnLst/>
              <a:rect l="l" t="t" r="r" b="b"/>
              <a:pathLst>
                <a:path w="6080" h="6080" extrusionOk="0">
                  <a:moveTo>
                    <a:pt x="6080" y="0"/>
                  </a:moveTo>
                  <a:cubicBezTo>
                    <a:pt x="2714" y="0"/>
                    <a:pt x="0" y="2714"/>
                    <a:pt x="0" y="6080"/>
                  </a:cubicBezTo>
                  <a:lnTo>
                    <a:pt x="6080" y="6080"/>
                  </a:lnTo>
                  <a:lnTo>
                    <a:pt x="6080" y="0"/>
                  </a:lnTo>
                  <a:close/>
                </a:path>
              </a:pathLst>
            </a:custGeom>
            <a:solidFill>
              <a:srgbClr val="F2B8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643"/>
            </a:p>
          </p:txBody>
        </p:sp>
        <p:sp>
          <p:nvSpPr>
            <p:cNvPr id="2177" name="Google Shape;2177;p117"/>
            <p:cNvSpPr/>
            <p:nvPr/>
          </p:nvSpPr>
          <p:spPr>
            <a:xfrm>
              <a:off x="3405400" y="3717050"/>
              <a:ext cx="273750" cy="273375"/>
            </a:xfrm>
            <a:custGeom>
              <a:avLst/>
              <a:gdLst/>
              <a:ahLst/>
              <a:cxnLst/>
              <a:rect l="l" t="t" r="r" b="b"/>
              <a:pathLst>
                <a:path w="10950" h="10935" extrusionOk="0">
                  <a:moveTo>
                    <a:pt x="10950" y="0"/>
                  </a:moveTo>
                  <a:cubicBezTo>
                    <a:pt x="4901" y="0"/>
                    <a:pt x="1" y="4886"/>
                    <a:pt x="1" y="10934"/>
                  </a:cubicBezTo>
                  <a:lnTo>
                    <a:pt x="4870" y="10934"/>
                  </a:lnTo>
                  <a:cubicBezTo>
                    <a:pt x="4870" y="7584"/>
                    <a:pt x="7584" y="4855"/>
                    <a:pt x="10950" y="4855"/>
                  </a:cubicBezTo>
                  <a:lnTo>
                    <a:pt x="10950" y="0"/>
                  </a:lnTo>
                  <a:close/>
                </a:path>
              </a:pathLst>
            </a:custGeom>
            <a:solidFill>
              <a:srgbClr val="CD37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643"/>
            </a:p>
          </p:txBody>
        </p:sp>
      </p:grpSp>
      <p:grpSp>
        <p:nvGrpSpPr>
          <p:cNvPr id="2178" name="Google Shape;2178;p117"/>
          <p:cNvGrpSpPr/>
          <p:nvPr/>
        </p:nvGrpSpPr>
        <p:grpSpPr>
          <a:xfrm rot="10800000">
            <a:off x="1227064" y="3918963"/>
            <a:ext cx="1217406" cy="1224257"/>
            <a:chOff x="4242500" y="3716650"/>
            <a:chExt cx="963900" cy="969325"/>
          </a:xfrm>
        </p:grpSpPr>
        <p:sp>
          <p:nvSpPr>
            <p:cNvPr id="2179" name="Google Shape;2179;p117"/>
            <p:cNvSpPr/>
            <p:nvPr/>
          </p:nvSpPr>
          <p:spPr>
            <a:xfrm>
              <a:off x="4663175" y="4142775"/>
              <a:ext cx="271425" cy="271425"/>
            </a:xfrm>
            <a:custGeom>
              <a:avLst/>
              <a:gdLst/>
              <a:ahLst/>
              <a:cxnLst/>
              <a:rect l="l" t="t" r="r" b="b"/>
              <a:pathLst>
                <a:path w="10857" h="10857" extrusionOk="0">
                  <a:moveTo>
                    <a:pt x="10856" y="0"/>
                  </a:moveTo>
                  <a:cubicBezTo>
                    <a:pt x="4870" y="0"/>
                    <a:pt x="0" y="4870"/>
                    <a:pt x="0" y="10856"/>
                  </a:cubicBezTo>
                  <a:lnTo>
                    <a:pt x="4839" y="10856"/>
                  </a:lnTo>
                  <a:cubicBezTo>
                    <a:pt x="4839" y="7537"/>
                    <a:pt x="7537" y="4839"/>
                    <a:pt x="10856" y="4839"/>
                  </a:cubicBezTo>
                  <a:lnTo>
                    <a:pt x="10856" y="0"/>
                  </a:lnTo>
                  <a:close/>
                </a:path>
              </a:pathLst>
            </a:custGeom>
            <a:solidFill>
              <a:srgbClr val="F2B8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643"/>
            </a:p>
          </p:txBody>
        </p:sp>
        <p:sp>
          <p:nvSpPr>
            <p:cNvPr id="2180" name="Google Shape;2180;p117"/>
            <p:cNvSpPr/>
            <p:nvPr/>
          </p:nvSpPr>
          <p:spPr>
            <a:xfrm>
              <a:off x="4934575" y="4414175"/>
              <a:ext cx="271825" cy="271800"/>
            </a:xfrm>
            <a:custGeom>
              <a:avLst/>
              <a:gdLst/>
              <a:ahLst/>
              <a:cxnLst/>
              <a:rect l="l" t="t" r="r" b="b"/>
              <a:pathLst>
                <a:path w="10873" h="10872" extrusionOk="0">
                  <a:moveTo>
                    <a:pt x="6033" y="0"/>
                  </a:moveTo>
                  <a:cubicBezTo>
                    <a:pt x="6033" y="3335"/>
                    <a:pt x="3335" y="6033"/>
                    <a:pt x="0" y="6033"/>
                  </a:cubicBezTo>
                  <a:lnTo>
                    <a:pt x="0" y="10872"/>
                  </a:lnTo>
                  <a:cubicBezTo>
                    <a:pt x="6002" y="10872"/>
                    <a:pt x="10872" y="6002"/>
                    <a:pt x="10872" y="0"/>
                  </a:cubicBezTo>
                  <a:close/>
                </a:path>
              </a:pathLst>
            </a:custGeom>
            <a:solidFill>
              <a:srgbClr val="0374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643"/>
            </a:p>
          </p:txBody>
        </p:sp>
        <p:sp>
          <p:nvSpPr>
            <p:cNvPr id="2181" name="Google Shape;2181;p117"/>
            <p:cNvSpPr/>
            <p:nvPr/>
          </p:nvSpPr>
          <p:spPr>
            <a:xfrm>
              <a:off x="4934575" y="4263725"/>
              <a:ext cx="150850" cy="150475"/>
            </a:xfrm>
            <a:custGeom>
              <a:avLst/>
              <a:gdLst/>
              <a:ahLst/>
              <a:cxnLst/>
              <a:rect l="l" t="t" r="r" b="b"/>
              <a:pathLst>
                <a:path w="6034" h="6019" extrusionOk="0">
                  <a:moveTo>
                    <a:pt x="0" y="1"/>
                  </a:moveTo>
                  <a:lnTo>
                    <a:pt x="0" y="6018"/>
                  </a:lnTo>
                  <a:lnTo>
                    <a:pt x="6033" y="6018"/>
                  </a:lnTo>
                  <a:cubicBezTo>
                    <a:pt x="6033" y="2699"/>
                    <a:pt x="3335" y="1"/>
                    <a:pt x="0" y="1"/>
                  </a:cubicBezTo>
                  <a:close/>
                </a:path>
              </a:pathLst>
            </a:custGeom>
            <a:solidFill>
              <a:srgbClr val="31A6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643"/>
            </a:p>
          </p:txBody>
        </p:sp>
        <p:sp>
          <p:nvSpPr>
            <p:cNvPr id="2182" name="Google Shape;2182;p117"/>
            <p:cNvSpPr/>
            <p:nvPr/>
          </p:nvSpPr>
          <p:spPr>
            <a:xfrm>
              <a:off x="4784125" y="4414175"/>
              <a:ext cx="150475" cy="150850"/>
            </a:xfrm>
            <a:custGeom>
              <a:avLst/>
              <a:gdLst/>
              <a:ahLst/>
              <a:cxnLst/>
              <a:rect l="l" t="t" r="r" b="b"/>
              <a:pathLst>
                <a:path w="6019" h="6034" extrusionOk="0">
                  <a:moveTo>
                    <a:pt x="1" y="0"/>
                  </a:moveTo>
                  <a:cubicBezTo>
                    <a:pt x="1" y="3335"/>
                    <a:pt x="2699" y="6033"/>
                    <a:pt x="6018" y="6033"/>
                  </a:cubicBezTo>
                  <a:lnTo>
                    <a:pt x="6018" y="0"/>
                  </a:lnTo>
                  <a:close/>
                </a:path>
              </a:pathLst>
            </a:custGeom>
            <a:solidFill>
              <a:srgbClr val="1FB7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643"/>
            </a:p>
          </p:txBody>
        </p:sp>
        <p:sp>
          <p:nvSpPr>
            <p:cNvPr id="2183" name="Google Shape;2183;p117"/>
            <p:cNvSpPr/>
            <p:nvPr/>
          </p:nvSpPr>
          <p:spPr>
            <a:xfrm>
              <a:off x="4663175" y="3716650"/>
              <a:ext cx="271425" cy="271450"/>
            </a:xfrm>
            <a:custGeom>
              <a:avLst/>
              <a:gdLst/>
              <a:ahLst/>
              <a:cxnLst/>
              <a:rect l="l" t="t" r="r" b="b"/>
              <a:pathLst>
                <a:path w="10857" h="10858" extrusionOk="0">
                  <a:moveTo>
                    <a:pt x="10856" y="1"/>
                  </a:moveTo>
                  <a:cubicBezTo>
                    <a:pt x="4870" y="1"/>
                    <a:pt x="0" y="4855"/>
                    <a:pt x="0" y="10857"/>
                  </a:cubicBezTo>
                  <a:lnTo>
                    <a:pt x="4839" y="10857"/>
                  </a:lnTo>
                  <a:cubicBezTo>
                    <a:pt x="4839" y="7523"/>
                    <a:pt x="7537" y="4824"/>
                    <a:pt x="10856" y="4824"/>
                  </a:cubicBezTo>
                  <a:lnTo>
                    <a:pt x="10856" y="1"/>
                  </a:lnTo>
                  <a:close/>
                </a:path>
              </a:pathLst>
            </a:custGeom>
            <a:solidFill>
              <a:srgbClr val="47B9B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643"/>
            </a:p>
          </p:txBody>
        </p:sp>
        <p:sp>
          <p:nvSpPr>
            <p:cNvPr id="2184" name="Google Shape;2184;p117"/>
            <p:cNvSpPr/>
            <p:nvPr/>
          </p:nvSpPr>
          <p:spPr>
            <a:xfrm>
              <a:off x="4934575" y="3988075"/>
              <a:ext cx="271825" cy="271425"/>
            </a:xfrm>
            <a:custGeom>
              <a:avLst/>
              <a:gdLst/>
              <a:ahLst/>
              <a:cxnLst/>
              <a:rect l="l" t="t" r="r" b="b"/>
              <a:pathLst>
                <a:path w="10873" h="10857" extrusionOk="0">
                  <a:moveTo>
                    <a:pt x="6033" y="0"/>
                  </a:moveTo>
                  <a:cubicBezTo>
                    <a:pt x="6033" y="3334"/>
                    <a:pt x="3335" y="6033"/>
                    <a:pt x="0" y="6033"/>
                  </a:cubicBezTo>
                  <a:lnTo>
                    <a:pt x="0" y="10856"/>
                  </a:lnTo>
                  <a:cubicBezTo>
                    <a:pt x="6002" y="10856"/>
                    <a:pt x="10872" y="6002"/>
                    <a:pt x="10872" y="0"/>
                  </a:cubicBezTo>
                  <a:close/>
                </a:path>
              </a:pathLst>
            </a:custGeom>
            <a:solidFill>
              <a:srgbClr val="31A6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643"/>
            </a:p>
          </p:txBody>
        </p:sp>
        <p:sp>
          <p:nvSpPr>
            <p:cNvPr id="2185" name="Google Shape;2185;p117"/>
            <p:cNvSpPr/>
            <p:nvPr/>
          </p:nvSpPr>
          <p:spPr>
            <a:xfrm>
              <a:off x="4934575" y="3837250"/>
              <a:ext cx="150850" cy="150850"/>
            </a:xfrm>
            <a:custGeom>
              <a:avLst/>
              <a:gdLst/>
              <a:ahLst/>
              <a:cxnLst/>
              <a:rect l="l" t="t" r="r" b="b"/>
              <a:pathLst>
                <a:path w="6034" h="6034" extrusionOk="0">
                  <a:moveTo>
                    <a:pt x="0" y="0"/>
                  </a:moveTo>
                  <a:lnTo>
                    <a:pt x="0" y="6033"/>
                  </a:lnTo>
                  <a:lnTo>
                    <a:pt x="6033" y="6033"/>
                  </a:lnTo>
                  <a:cubicBezTo>
                    <a:pt x="6033" y="2699"/>
                    <a:pt x="3335" y="0"/>
                    <a:pt x="0" y="0"/>
                  </a:cubicBezTo>
                  <a:close/>
                </a:path>
              </a:pathLst>
            </a:custGeom>
            <a:solidFill>
              <a:srgbClr val="31A6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643"/>
            </a:p>
          </p:txBody>
        </p:sp>
        <p:sp>
          <p:nvSpPr>
            <p:cNvPr id="2186" name="Google Shape;2186;p117"/>
            <p:cNvSpPr/>
            <p:nvPr/>
          </p:nvSpPr>
          <p:spPr>
            <a:xfrm>
              <a:off x="4784125" y="3988075"/>
              <a:ext cx="150475" cy="150825"/>
            </a:xfrm>
            <a:custGeom>
              <a:avLst/>
              <a:gdLst/>
              <a:ahLst/>
              <a:cxnLst/>
              <a:rect l="l" t="t" r="r" b="b"/>
              <a:pathLst>
                <a:path w="6019" h="6033" extrusionOk="0">
                  <a:moveTo>
                    <a:pt x="1" y="0"/>
                  </a:moveTo>
                  <a:cubicBezTo>
                    <a:pt x="1" y="3334"/>
                    <a:pt x="2699" y="6033"/>
                    <a:pt x="6018" y="6033"/>
                  </a:cubicBezTo>
                  <a:lnTo>
                    <a:pt x="6018" y="0"/>
                  </a:lnTo>
                  <a:close/>
                </a:path>
              </a:pathLst>
            </a:custGeom>
            <a:solidFill>
              <a:srgbClr val="0374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643"/>
            </a:p>
          </p:txBody>
        </p:sp>
        <p:sp>
          <p:nvSpPr>
            <p:cNvPr id="2187" name="Google Shape;2187;p117"/>
            <p:cNvSpPr/>
            <p:nvPr/>
          </p:nvSpPr>
          <p:spPr>
            <a:xfrm>
              <a:off x="4244425" y="3716650"/>
              <a:ext cx="271425" cy="271450"/>
            </a:xfrm>
            <a:custGeom>
              <a:avLst/>
              <a:gdLst/>
              <a:ahLst/>
              <a:cxnLst/>
              <a:rect l="l" t="t" r="r" b="b"/>
              <a:pathLst>
                <a:path w="10857" h="10858" extrusionOk="0">
                  <a:moveTo>
                    <a:pt x="10857" y="1"/>
                  </a:moveTo>
                  <a:cubicBezTo>
                    <a:pt x="4855" y="1"/>
                    <a:pt x="1" y="4855"/>
                    <a:pt x="1" y="10857"/>
                  </a:cubicBezTo>
                  <a:lnTo>
                    <a:pt x="4824" y="10857"/>
                  </a:lnTo>
                  <a:cubicBezTo>
                    <a:pt x="4824" y="7523"/>
                    <a:pt x="7522" y="4824"/>
                    <a:pt x="10857" y="4824"/>
                  </a:cubicBezTo>
                  <a:lnTo>
                    <a:pt x="10857" y="1"/>
                  </a:lnTo>
                  <a:close/>
                </a:path>
              </a:pathLst>
            </a:custGeom>
            <a:solidFill>
              <a:srgbClr val="31A6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643"/>
            </a:p>
          </p:txBody>
        </p:sp>
        <p:sp>
          <p:nvSpPr>
            <p:cNvPr id="2188" name="Google Shape;2188;p117"/>
            <p:cNvSpPr/>
            <p:nvPr/>
          </p:nvSpPr>
          <p:spPr>
            <a:xfrm>
              <a:off x="4515825" y="3988075"/>
              <a:ext cx="271425" cy="271425"/>
            </a:xfrm>
            <a:custGeom>
              <a:avLst/>
              <a:gdLst/>
              <a:ahLst/>
              <a:cxnLst/>
              <a:rect l="l" t="t" r="r" b="b"/>
              <a:pathLst>
                <a:path w="10857" h="10857" extrusionOk="0">
                  <a:moveTo>
                    <a:pt x="6034" y="0"/>
                  </a:moveTo>
                  <a:cubicBezTo>
                    <a:pt x="6034" y="3334"/>
                    <a:pt x="3320" y="6033"/>
                    <a:pt x="1" y="6033"/>
                  </a:cubicBezTo>
                  <a:lnTo>
                    <a:pt x="1" y="10856"/>
                  </a:lnTo>
                  <a:cubicBezTo>
                    <a:pt x="5987" y="10856"/>
                    <a:pt x="10857" y="6002"/>
                    <a:pt x="10857" y="0"/>
                  </a:cubicBezTo>
                  <a:close/>
                </a:path>
              </a:pathLst>
            </a:custGeom>
            <a:solidFill>
              <a:srgbClr val="CD37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643"/>
            </a:p>
          </p:txBody>
        </p:sp>
        <p:sp>
          <p:nvSpPr>
            <p:cNvPr id="2189" name="Google Shape;2189;p117"/>
            <p:cNvSpPr/>
            <p:nvPr/>
          </p:nvSpPr>
          <p:spPr>
            <a:xfrm>
              <a:off x="4515825" y="3837250"/>
              <a:ext cx="150850" cy="150850"/>
            </a:xfrm>
            <a:custGeom>
              <a:avLst/>
              <a:gdLst/>
              <a:ahLst/>
              <a:cxnLst/>
              <a:rect l="l" t="t" r="r" b="b"/>
              <a:pathLst>
                <a:path w="6034" h="6034" extrusionOk="0">
                  <a:moveTo>
                    <a:pt x="1" y="0"/>
                  </a:moveTo>
                  <a:lnTo>
                    <a:pt x="1" y="6033"/>
                  </a:lnTo>
                  <a:lnTo>
                    <a:pt x="6034" y="6033"/>
                  </a:lnTo>
                  <a:cubicBezTo>
                    <a:pt x="6034" y="2699"/>
                    <a:pt x="3320" y="0"/>
                    <a:pt x="1" y="0"/>
                  </a:cubicBezTo>
                  <a:close/>
                </a:path>
              </a:pathLst>
            </a:custGeom>
            <a:solidFill>
              <a:srgbClr val="1FB7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643"/>
            </a:p>
          </p:txBody>
        </p:sp>
        <p:sp>
          <p:nvSpPr>
            <p:cNvPr id="2190" name="Google Shape;2190;p117"/>
            <p:cNvSpPr/>
            <p:nvPr/>
          </p:nvSpPr>
          <p:spPr>
            <a:xfrm>
              <a:off x="4365000" y="3988075"/>
              <a:ext cx="150850" cy="150825"/>
            </a:xfrm>
            <a:custGeom>
              <a:avLst/>
              <a:gdLst/>
              <a:ahLst/>
              <a:cxnLst/>
              <a:rect l="l" t="t" r="r" b="b"/>
              <a:pathLst>
                <a:path w="6034" h="6033" extrusionOk="0">
                  <a:moveTo>
                    <a:pt x="1" y="0"/>
                  </a:moveTo>
                  <a:cubicBezTo>
                    <a:pt x="1" y="3334"/>
                    <a:pt x="2699" y="6033"/>
                    <a:pt x="6034" y="6033"/>
                  </a:cubicBezTo>
                  <a:lnTo>
                    <a:pt x="6034" y="0"/>
                  </a:lnTo>
                  <a:close/>
                </a:path>
              </a:pathLst>
            </a:custGeom>
            <a:solidFill>
              <a:srgbClr val="0374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643"/>
            </a:p>
          </p:txBody>
        </p:sp>
        <p:sp>
          <p:nvSpPr>
            <p:cNvPr id="2191" name="Google Shape;2191;p117"/>
            <p:cNvSpPr/>
            <p:nvPr/>
          </p:nvSpPr>
          <p:spPr>
            <a:xfrm>
              <a:off x="4242500" y="3988075"/>
              <a:ext cx="271425" cy="271425"/>
            </a:xfrm>
            <a:custGeom>
              <a:avLst/>
              <a:gdLst/>
              <a:ahLst/>
              <a:cxnLst/>
              <a:rect l="l" t="t" r="r" b="b"/>
              <a:pathLst>
                <a:path w="10857" h="10857" extrusionOk="0">
                  <a:moveTo>
                    <a:pt x="0" y="0"/>
                  </a:moveTo>
                  <a:cubicBezTo>
                    <a:pt x="0" y="6002"/>
                    <a:pt x="4854" y="10856"/>
                    <a:pt x="10856" y="10856"/>
                  </a:cubicBezTo>
                  <a:lnTo>
                    <a:pt x="10856" y="6033"/>
                  </a:lnTo>
                  <a:cubicBezTo>
                    <a:pt x="7522" y="6033"/>
                    <a:pt x="4823" y="3334"/>
                    <a:pt x="4823" y="0"/>
                  </a:cubicBezTo>
                  <a:close/>
                </a:path>
              </a:pathLst>
            </a:custGeom>
            <a:solidFill>
              <a:srgbClr val="F2B8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643"/>
            </a:p>
          </p:txBody>
        </p:sp>
      </p:grp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lide de introdução" type="tx">
  <p:cSld name="TITLE_AND_BODY">
    <p:spTree>
      <p:nvGrpSpPr>
        <p:cNvPr id="1" name="Shape 2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3" name="Google Shape;2193;p11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fld id="{00000000-1234-1234-1234-123412341234}" type="slidenum">
              <a:rPr lang="pt-BR" smtClean="0"/>
              <a:pPr/>
              <a:t>‹nº›</a:t>
            </a:fld>
            <a:endParaRPr lang="pt-BR"/>
          </a:p>
        </p:txBody>
      </p:sp>
      <p:pic>
        <p:nvPicPr>
          <p:cNvPr id="2194" name="Google Shape;2194;p118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237813" y="4707848"/>
            <a:ext cx="1669026" cy="1698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195" name="Google Shape;2195;p1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209726" y="4663227"/>
            <a:ext cx="792025" cy="266053"/>
          </a:xfrm>
          <a:prstGeom prst="rect">
            <a:avLst/>
          </a:prstGeom>
          <a:noFill/>
          <a:ln>
            <a:noFill/>
          </a:ln>
        </p:spPr>
      </p:pic>
      <p:sp>
        <p:nvSpPr>
          <p:cNvPr id="2196" name="Google Shape;2196;p118"/>
          <p:cNvSpPr/>
          <p:nvPr/>
        </p:nvSpPr>
        <p:spPr>
          <a:xfrm>
            <a:off x="4143600" y="-116949"/>
            <a:ext cx="5033700" cy="5480100"/>
          </a:xfrm>
          <a:prstGeom prst="roundRect">
            <a:avLst>
              <a:gd name="adj" fmla="val 0"/>
            </a:avLst>
          </a:prstGeom>
          <a:solidFill>
            <a:srgbClr val="0065B3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43"/>
          </a:p>
        </p:txBody>
      </p:sp>
      <p:grpSp>
        <p:nvGrpSpPr>
          <p:cNvPr id="2197" name="Google Shape;2197;p118"/>
          <p:cNvGrpSpPr/>
          <p:nvPr/>
        </p:nvGrpSpPr>
        <p:grpSpPr>
          <a:xfrm>
            <a:off x="1236759" y="1538082"/>
            <a:ext cx="707659" cy="707627"/>
            <a:chOff x="4256825" y="1505500"/>
            <a:chExt cx="560300" cy="560275"/>
          </a:xfrm>
        </p:grpSpPr>
        <p:sp>
          <p:nvSpPr>
            <p:cNvPr id="2198" name="Google Shape;2198;p118"/>
            <p:cNvSpPr/>
            <p:nvPr/>
          </p:nvSpPr>
          <p:spPr>
            <a:xfrm>
              <a:off x="4536775" y="1505500"/>
              <a:ext cx="280350" cy="280350"/>
            </a:xfrm>
            <a:custGeom>
              <a:avLst/>
              <a:gdLst/>
              <a:ahLst/>
              <a:cxnLst/>
              <a:rect l="l" t="t" r="r" b="b"/>
              <a:pathLst>
                <a:path w="11214" h="11214" extrusionOk="0">
                  <a:moveTo>
                    <a:pt x="0" y="0"/>
                  </a:moveTo>
                  <a:lnTo>
                    <a:pt x="0" y="4994"/>
                  </a:lnTo>
                  <a:cubicBezTo>
                    <a:pt x="3443" y="4994"/>
                    <a:pt x="6235" y="7770"/>
                    <a:pt x="6235" y="11213"/>
                  </a:cubicBezTo>
                  <a:lnTo>
                    <a:pt x="11213" y="11213"/>
                  </a:lnTo>
                  <a:cubicBezTo>
                    <a:pt x="11213" y="5025"/>
                    <a:pt x="6188" y="0"/>
                    <a:pt x="0" y="0"/>
                  </a:cubicBezTo>
                  <a:close/>
                </a:path>
              </a:pathLst>
            </a:custGeom>
            <a:solidFill>
              <a:srgbClr val="31A6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643"/>
            </a:p>
          </p:txBody>
        </p:sp>
        <p:sp>
          <p:nvSpPr>
            <p:cNvPr id="2199" name="Google Shape;2199;p118"/>
            <p:cNvSpPr/>
            <p:nvPr/>
          </p:nvSpPr>
          <p:spPr>
            <a:xfrm>
              <a:off x="4256825" y="1785825"/>
              <a:ext cx="279975" cy="279950"/>
            </a:xfrm>
            <a:custGeom>
              <a:avLst/>
              <a:gdLst/>
              <a:ahLst/>
              <a:cxnLst/>
              <a:rect l="l" t="t" r="r" b="b"/>
              <a:pathLst>
                <a:path w="11199" h="11198" extrusionOk="0">
                  <a:moveTo>
                    <a:pt x="1" y="0"/>
                  </a:moveTo>
                  <a:cubicBezTo>
                    <a:pt x="1" y="6188"/>
                    <a:pt x="5026" y="11198"/>
                    <a:pt x="11198" y="11198"/>
                  </a:cubicBezTo>
                  <a:lnTo>
                    <a:pt x="11198" y="6219"/>
                  </a:lnTo>
                  <a:cubicBezTo>
                    <a:pt x="7771" y="6219"/>
                    <a:pt x="4979" y="3428"/>
                    <a:pt x="4979" y="0"/>
                  </a:cubicBezTo>
                  <a:close/>
                </a:path>
              </a:pathLst>
            </a:custGeom>
            <a:solidFill>
              <a:srgbClr val="47B9B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643"/>
            </a:p>
          </p:txBody>
        </p:sp>
        <p:sp>
          <p:nvSpPr>
            <p:cNvPr id="2200" name="Google Shape;2200;p118"/>
            <p:cNvSpPr/>
            <p:nvPr/>
          </p:nvSpPr>
          <p:spPr>
            <a:xfrm>
              <a:off x="4536775" y="1785825"/>
              <a:ext cx="155875" cy="155500"/>
            </a:xfrm>
            <a:custGeom>
              <a:avLst/>
              <a:gdLst/>
              <a:ahLst/>
              <a:cxnLst/>
              <a:rect l="l" t="t" r="r" b="b"/>
              <a:pathLst>
                <a:path w="6235" h="6220" extrusionOk="0">
                  <a:moveTo>
                    <a:pt x="0" y="0"/>
                  </a:moveTo>
                  <a:lnTo>
                    <a:pt x="0" y="6219"/>
                  </a:lnTo>
                  <a:cubicBezTo>
                    <a:pt x="3443" y="6219"/>
                    <a:pt x="6235" y="3428"/>
                    <a:pt x="6235" y="0"/>
                  </a:cubicBezTo>
                  <a:close/>
                </a:path>
              </a:pathLst>
            </a:custGeom>
            <a:solidFill>
              <a:srgbClr val="0374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643"/>
            </a:p>
          </p:txBody>
        </p:sp>
        <p:sp>
          <p:nvSpPr>
            <p:cNvPr id="2201" name="Google Shape;2201;p118"/>
            <p:cNvSpPr/>
            <p:nvPr/>
          </p:nvSpPr>
          <p:spPr>
            <a:xfrm>
              <a:off x="4381300" y="1630350"/>
              <a:ext cx="155500" cy="155500"/>
            </a:xfrm>
            <a:custGeom>
              <a:avLst/>
              <a:gdLst/>
              <a:ahLst/>
              <a:cxnLst/>
              <a:rect l="l" t="t" r="r" b="b"/>
              <a:pathLst>
                <a:path w="6220" h="6220" extrusionOk="0">
                  <a:moveTo>
                    <a:pt x="6219" y="0"/>
                  </a:moveTo>
                  <a:cubicBezTo>
                    <a:pt x="2792" y="0"/>
                    <a:pt x="0" y="2776"/>
                    <a:pt x="0" y="6219"/>
                  </a:cubicBezTo>
                  <a:lnTo>
                    <a:pt x="6219" y="6219"/>
                  </a:lnTo>
                  <a:lnTo>
                    <a:pt x="6219" y="0"/>
                  </a:lnTo>
                  <a:close/>
                </a:path>
              </a:pathLst>
            </a:custGeom>
            <a:solidFill>
              <a:srgbClr val="F2B8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643"/>
            </a:p>
          </p:txBody>
        </p:sp>
      </p:grpSp>
      <p:grpSp>
        <p:nvGrpSpPr>
          <p:cNvPr id="2202" name="Google Shape;2202;p118"/>
          <p:cNvGrpSpPr/>
          <p:nvPr/>
        </p:nvGrpSpPr>
        <p:grpSpPr>
          <a:xfrm>
            <a:off x="1944207" y="843980"/>
            <a:ext cx="1263467" cy="707640"/>
            <a:chOff x="4972175" y="1486500"/>
            <a:chExt cx="1068200" cy="598275"/>
          </a:xfrm>
        </p:grpSpPr>
        <p:sp>
          <p:nvSpPr>
            <p:cNvPr id="2203" name="Google Shape;2203;p118"/>
            <p:cNvSpPr/>
            <p:nvPr/>
          </p:nvSpPr>
          <p:spPr>
            <a:xfrm>
              <a:off x="5271500" y="1486500"/>
              <a:ext cx="298950" cy="299350"/>
            </a:xfrm>
            <a:custGeom>
              <a:avLst/>
              <a:gdLst/>
              <a:ahLst/>
              <a:cxnLst/>
              <a:rect l="l" t="t" r="r" b="b"/>
              <a:pathLst>
                <a:path w="11958" h="11974" extrusionOk="0">
                  <a:moveTo>
                    <a:pt x="1" y="1"/>
                  </a:moveTo>
                  <a:lnTo>
                    <a:pt x="1" y="5320"/>
                  </a:lnTo>
                  <a:cubicBezTo>
                    <a:pt x="3661" y="5320"/>
                    <a:pt x="6638" y="8298"/>
                    <a:pt x="6638" y="11973"/>
                  </a:cubicBezTo>
                  <a:lnTo>
                    <a:pt x="11958" y="11973"/>
                  </a:lnTo>
                  <a:cubicBezTo>
                    <a:pt x="11958" y="5351"/>
                    <a:pt x="6607" y="1"/>
                    <a:pt x="1" y="1"/>
                  </a:cubicBezTo>
                  <a:close/>
                </a:path>
              </a:pathLst>
            </a:custGeom>
            <a:solidFill>
              <a:srgbClr val="0374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643"/>
            </a:p>
          </p:txBody>
        </p:sp>
        <p:sp>
          <p:nvSpPr>
            <p:cNvPr id="2204" name="Google Shape;2204;p118"/>
            <p:cNvSpPr/>
            <p:nvPr/>
          </p:nvSpPr>
          <p:spPr>
            <a:xfrm>
              <a:off x="4972175" y="1785825"/>
              <a:ext cx="299350" cy="298950"/>
            </a:xfrm>
            <a:custGeom>
              <a:avLst/>
              <a:gdLst/>
              <a:ahLst/>
              <a:cxnLst/>
              <a:rect l="l" t="t" r="r" b="b"/>
              <a:pathLst>
                <a:path w="11974" h="11958" extrusionOk="0">
                  <a:moveTo>
                    <a:pt x="1" y="0"/>
                  </a:moveTo>
                  <a:cubicBezTo>
                    <a:pt x="1" y="6607"/>
                    <a:pt x="5351" y="11958"/>
                    <a:pt x="11974" y="11958"/>
                  </a:cubicBezTo>
                  <a:lnTo>
                    <a:pt x="11974" y="6638"/>
                  </a:lnTo>
                  <a:cubicBezTo>
                    <a:pt x="8298" y="6638"/>
                    <a:pt x="5320" y="3660"/>
                    <a:pt x="5320" y="0"/>
                  </a:cubicBezTo>
                  <a:close/>
                </a:path>
              </a:pathLst>
            </a:custGeom>
            <a:solidFill>
              <a:srgbClr val="31A6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643"/>
            </a:p>
          </p:txBody>
        </p:sp>
        <p:sp>
          <p:nvSpPr>
            <p:cNvPr id="2205" name="Google Shape;2205;p118"/>
            <p:cNvSpPr/>
            <p:nvPr/>
          </p:nvSpPr>
          <p:spPr>
            <a:xfrm>
              <a:off x="5271500" y="1785825"/>
              <a:ext cx="165975" cy="165975"/>
            </a:xfrm>
            <a:custGeom>
              <a:avLst/>
              <a:gdLst/>
              <a:ahLst/>
              <a:cxnLst/>
              <a:rect l="l" t="t" r="r" b="b"/>
              <a:pathLst>
                <a:path w="6639" h="6639" extrusionOk="0">
                  <a:moveTo>
                    <a:pt x="1" y="0"/>
                  </a:moveTo>
                  <a:lnTo>
                    <a:pt x="1" y="6638"/>
                  </a:lnTo>
                  <a:cubicBezTo>
                    <a:pt x="3661" y="6638"/>
                    <a:pt x="6638" y="3660"/>
                    <a:pt x="6638" y="0"/>
                  </a:cubicBezTo>
                  <a:close/>
                </a:path>
              </a:pathLst>
            </a:custGeom>
            <a:solidFill>
              <a:srgbClr val="CD37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643"/>
            </a:p>
          </p:txBody>
        </p:sp>
        <p:sp>
          <p:nvSpPr>
            <p:cNvPr id="2206" name="Google Shape;2206;p118"/>
            <p:cNvSpPr/>
            <p:nvPr/>
          </p:nvSpPr>
          <p:spPr>
            <a:xfrm>
              <a:off x="5105175" y="1619500"/>
              <a:ext cx="166350" cy="166350"/>
            </a:xfrm>
            <a:custGeom>
              <a:avLst/>
              <a:gdLst/>
              <a:ahLst/>
              <a:cxnLst/>
              <a:rect l="l" t="t" r="r" b="b"/>
              <a:pathLst>
                <a:path w="6654" h="6654" extrusionOk="0">
                  <a:moveTo>
                    <a:pt x="6654" y="0"/>
                  </a:moveTo>
                  <a:cubicBezTo>
                    <a:pt x="2978" y="0"/>
                    <a:pt x="0" y="2978"/>
                    <a:pt x="0" y="6653"/>
                  </a:cubicBezTo>
                  <a:lnTo>
                    <a:pt x="6654" y="6653"/>
                  </a:lnTo>
                  <a:lnTo>
                    <a:pt x="6654" y="0"/>
                  </a:lnTo>
                  <a:close/>
                </a:path>
              </a:pathLst>
            </a:custGeom>
            <a:solidFill>
              <a:srgbClr val="F2B8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643"/>
            </a:p>
          </p:txBody>
        </p:sp>
        <p:sp>
          <p:nvSpPr>
            <p:cNvPr id="2207" name="Google Shape;2207;p118"/>
            <p:cNvSpPr/>
            <p:nvPr/>
          </p:nvSpPr>
          <p:spPr>
            <a:xfrm>
              <a:off x="5741025" y="1486500"/>
              <a:ext cx="299350" cy="299350"/>
            </a:xfrm>
            <a:custGeom>
              <a:avLst/>
              <a:gdLst/>
              <a:ahLst/>
              <a:cxnLst/>
              <a:rect l="l" t="t" r="r" b="b"/>
              <a:pathLst>
                <a:path w="11974" h="11974" extrusionOk="0">
                  <a:moveTo>
                    <a:pt x="1" y="1"/>
                  </a:moveTo>
                  <a:lnTo>
                    <a:pt x="1" y="5320"/>
                  </a:lnTo>
                  <a:cubicBezTo>
                    <a:pt x="3676" y="5320"/>
                    <a:pt x="6654" y="8298"/>
                    <a:pt x="6654" y="11973"/>
                  </a:cubicBezTo>
                  <a:lnTo>
                    <a:pt x="11973" y="11973"/>
                  </a:lnTo>
                  <a:cubicBezTo>
                    <a:pt x="11973" y="5351"/>
                    <a:pt x="6607" y="1"/>
                    <a:pt x="1" y="1"/>
                  </a:cubicBezTo>
                  <a:close/>
                </a:path>
              </a:pathLst>
            </a:custGeom>
            <a:solidFill>
              <a:srgbClr val="CD37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643"/>
            </a:p>
          </p:txBody>
        </p:sp>
        <p:sp>
          <p:nvSpPr>
            <p:cNvPr id="2208" name="Google Shape;2208;p118"/>
            <p:cNvSpPr/>
            <p:nvPr/>
          </p:nvSpPr>
          <p:spPr>
            <a:xfrm>
              <a:off x="5442100" y="1785825"/>
              <a:ext cx="298950" cy="298950"/>
            </a:xfrm>
            <a:custGeom>
              <a:avLst/>
              <a:gdLst/>
              <a:ahLst/>
              <a:cxnLst/>
              <a:rect l="l" t="t" r="r" b="b"/>
              <a:pathLst>
                <a:path w="11958" h="11958" extrusionOk="0">
                  <a:moveTo>
                    <a:pt x="0" y="0"/>
                  </a:moveTo>
                  <a:cubicBezTo>
                    <a:pt x="0" y="6607"/>
                    <a:pt x="5351" y="11958"/>
                    <a:pt x="11958" y="11958"/>
                  </a:cubicBezTo>
                  <a:lnTo>
                    <a:pt x="11958" y="6638"/>
                  </a:lnTo>
                  <a:cubicBezTo>
                    <a:pt x="8298" y="6638"/>
                    <a:pt x="5320" y="3660"/>
                    <a:pt x="5320" y="0"/>
                  </a:cubicBezTo>
                  <a:close/>
                </a:path>
              </a:pathLst>
            </a:custGeom>
            <a:solidFill>
              <a:srgbClr val="F2B8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643"/>
            </a:p>
          </p:txBody>
        </p:sp>
        <p:sp>
          <p:nvSpPr>
            <p:cNvPr id="2209" name="Google Shape;2209;p118"/>
            <p:cNvSpPr/>
            <p:nvPr/>
          </p:nvSpPr>
          <p:spPr>
            <a:xfrm>
              <a:off x="5575075" y="1619500"/>
              <a:ext cx="165975" cy="166350"/>
            </a:xfrm>
            <a:custGeom>
              <a:avLst/>
              <a:gdLst/>
              <a:ahLst/>
              <a:cxnLst/>
              <a:rect l="l" t="t" r="r" b="b"/>
              <a:pathLst>
                <a:path w="6639" h="6654" extrusionOk="0">
                  <a:moveTo>
                    <a:pt x="6639" y="0"/>
                  </a:moveTo>
                  <a:cubicBezTo>
                    <a:pt x="2979" y="0"/>
                    <a:pt x="1" y="2978"/>
                    <a:pt x="1" y="6653"/>
                  </a:cubicBezTo>
                  <a:lnTo>
                    <a:pt x="6639" y="6653"/>
                  </a:lnTo>
                  <a:lnTo>
                    <a:pt x="6639" y="0"/>
                  </a:lnTo>
                  <a:close/>
                </a:path>
              </a:pathLst>
            </a:custGeom>
            <a:solidFill>
              <a:srgbClr val="31A6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643"/>
            </a:p>
          </p:txBody>
        </p:sp>
        <p:sp>
          <p:nvSpPr>
            <p:cNvPr id="2210" name="Google Shape;2210;p118"/>
            <p:cNvSpPr/>
            <p:nvPr/>
          </p:nvSpPr>
          <p:spPr>
            <a:xfrm>
              <a:off x="5741025" y="1785825"/>
              <a:ext cx="166350" cy="165975"/>
            </a:xfrm>
            <a:custGeom>
              <a:avLst/>
              <a:gdLst/>
              <a:ahLst/>
              <a:cxnLst/>
              <a:rect l="l" t="t" r="r" b="b"/>
              <a:pathLst>
                <a:path w="6654" h="6639" extrusionOk="0">
                  <a:moveTo>
                    <a:pt x="1" y="0"/>
                  </a:moveTo>
                  <a:lnTo>
                    <a:pt x="1" y="6638"/>
                  </a:lnTo>
                  <a:cubicBezTo>
                    <a:pt x="3676" y="6638"/>
                    <a:pt x="6654" y="3660"/>
                    <a:pt x="6654" y="0"/>
                  </a:cubicBezTo>
                  <a:close/>
                </a:path>
              </a:pathLst>
            </a:custGeom>
            <a:solidFill>
              <a:srgbClr val="1FB7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643"/>
            </a:p>
          </p:txBody>
        </p:sp>
      </p:grpSp>
      <p:grpSp>
        <p:nvGrpSpPr>
          <p:cNvPr id="2211" name="Google Shape;2211;p118"/>
          <p:cNvGrpSpPr/>
          <p:nvPr/>
        </p:nvGrpSpPr>
        <p:grpSpPr>
          <a:xfrm>
            <a:off x="1947324" y="1551537"/>
            <a:ext cx="1215184" cy="680598"/>
            <a:chOff x="6122550" y="1486500"/>
            <a:chExt cx="1068200" cy="598275"/>
          </a:xfrm>
        </p:grpSpPr>
        <p:sp>
          <p:nvSpPr>
            <p:cNvPr id="2212" name="Google Shape;2212;p118"/>
            <p:cNvSpPr/>
            <p:nvPr/>
          </p:nvSpPr>
          <p:spPr>
            <a:xfrm>
              <a:off x="6421475" y="1486500"/>
              <a:ext cx="299350" cy="299350"/>
            </a:xfrm>
            <a:custGeom>
              <a:avLst/>
              <a:gdLst/>
              <a:ahLst/>
              <a:cxnLst/>
              <a:rect l="l" t="t" r="r" b="b"/>
              <a:pathLst>
                <a:path w="11974" h="11974" extrusionOk="0">
                  <a:moveTo>
                    <a:pt x="1" y="1"/>
                  </a:moveTo>
                  <a:lnTo>
                    <a:pt x="1" y="5320"/>
                  </a:lnTo>
                  <a:cubicBezTo>
                    <a:pt x="3676" y="5320"/>
                    <a:pt x="6654" y="8298"/>
                    <a:pt x="6654" y="11973"/>
                  </a:cubicBezTo>
                  <a:lnTo>
                    <a:pt x="11973" y="11973"/>
                  </a:lnTo>
                  <a:cubicBezTo>
                    <a:pt x="11973" y="5351"/>
                    <a:pt x="6607" y="1"/>
                    <a:pt x="1" y="1"/>
                  </a:cubicBezTo>
                  <a:close/>
                </a:path>
              </a:pathLst>
            </a:custGeom>
            <a:solidFill>
              <a:srgbClr val="1FB7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643"/>
            </a:p>
          </p:txBody>
        </p:sp>
        <p:sp>
          <p:nvSpPr>
            <p:cNvPr id="2213" name="Google Shape;2213;p118"/>
            <p:cNvSpPr/>
            <p:nvPr/>
          </p:nvSpPr>
          <p:spPr>
            <a:xfrm>
              <a:off x="6122550" y="1785825"/>
              <a:ext cx="298950" cy="298950"/>
            </a:xfrm>
            <a:custGeom>
              <a:avLst/>
              <a:gdLst/>
              <a:ahLst/>
              <a:cxnLst/>
              <a:rect l="l" t="t" r="r" b="b"/>
              <a:pathLst>
                <a:path w="11958" h="11958" extrusionOk="0">
                  <a:moveTo>
                    <a:pt x="0" y="0"/>
                  </a:moveTo>
                  <a:cubicBezTo>
                    <a:pt x="0" y="6607"/>
                    <a:pt x="5351" y="11958"/>
                    <a:pt x="11958" y="11958"/>
                  </a:cubicBezTo>
                  <a:lnTo>
                    <a:pt x="11958" y="6638"/>
                  </a:lnTo>
                  <a:cubicBezTo>
                    <a:pt x="8298" y="6638"/>
                    <a:pt x="5320" y="3660"/>
                    <a:pt x="5320" y="0"/>
                  </a:cubicBezTo>
                  <a:close/>
                </a:path>
              </a:pathLst>
            </a:custGeom>
            <a:solidFill>
              <a:srgbClr val="CD37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643"/>
            </a:p>
          </p:txBody>
        </p:sp>
        <p:sp>
          <p:nvSpPr>
            <p:cNvPr id="2214" name="Google Shape;2214;p118"/>
            <p:cNvSpPr/>
            <p:nvPr/>
          </p:nvSpPr>
          <p:spPr>
            <a:xfrm>
              <a:off x="6421475" y="1785825"/>
              <a:ext cx="166350" cy="165975"/>
            </a:xfrm>
            <a:custGeom>
              <a:avLst/>
              <a:gdLst/>
              <a:ahLst/>
              <a:cxnLst/>
              <a:rect l="l" t="t" r="r" b="b"/>
              <a:pathLst>
                <a:path w="6654" h="6639" extrusionOk="0">
                  <a:moveTo>
                    <a:pt x="1" y="0"/>
                  </a:moveTo>
                  <a:lnTo>
                    <a:pt x="1" y="6638"/>
                  </a:lnTo>
                  <a:cubicBezTo>
                    <a:pt x="3676" y="6638"/>
                    <a:pt x="6654" y="3660"/>
                    <a:pt x="6654" y="0"/>
                  </a:cubicBezTo>
                  <a:close/>
                </a:path>
              </a:pathLst>
            </a:custGeom>
            <a:solidFill>
              <a:srgbClr val="0374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643"/>
            </a:p>
          </p:txBody>
        </p:sp>
        <p:sp>
          <p:nvSpPr>
            <p:cNvPr id="2215" name="Google Shape;2215;p118"/>
            <p:cNvSpPr/>
            <p:nvPr/>
          </p:nvSpPr>
          <p:spPr>
            <a:xfrm>
              <a:off x="6255525" y="1619500"/>
              <a:ext cx="165975" cy="166350"/>
            </a:xfrm>
            <a:custGeom>
              <a:avLst/>
              <a:gdLst/>
              <a:ahLst/>
              <a:cxnLst/>
              <a:rect l="l" t="t" r="r" b="b"/>
              <a:pathLst>
                <a:path w="6639" h="6654" extrusionOk="0">
                  <a:moveTo>
                    <a:pt x="6639" y="0"/>
                  </a:moveTo>
                  <a:cubicBezTo>
                    <a:pt x="2979" y="0"/>
                    <a:pt x="1" y="2978"/>
                    <a:pt x="1" y="6653"/>
                  </a:cubicBezTo>
                  <a:lnTo>
                    <a:pt x="6639" y="6653"/>
                  </a:lnTo>
                  <a:lnTo>
                    <a:pt x="6639" y="0"/>
                  </a:lnTo>
                  <a:close/>
                </a:path>
              </a:pathLst>
            </a:custGeom>
            <a:solidFill>
              <a:srgbClr val="F2B8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643"/>
            </a:p>
          </p:txBody>
        </p:sp>
        <p:sp>
          <p:nvSpPr>
            <p:cNvPr id="2216" name="Google Shape;2216;p118"/>
            <p:cNvSpPr/>
            <p:nvPr/>
          </p:nvSpPr>
          <p:spPr>
            <a:xfrm>
              <a:off x="6891400" y="1486500"/>
              <a:ext cx="299350" cy="299350"/>
            </a:xfrm>
            <a:custGeom>
              <a:avLst/>
              <a:gdLst/>
              <a:ahLst/>
              <a:cxnLst/>
              <a:rect l="l" t="t" r="r" b="b"/>
              <a:pathLst>
                <a:path w="11974" h="11974" extrusionOk="0">
                  <a:moveTo>
                    <a:pt x="0" y="1"/>
                  </a:moveTo>
                  <a:lnTo>
                    <a:pt x="0" y="5320"/>
                  </a:lnTo>
                  <a:cubicBezTo>
                    <a:pt x="3676" y="5320"/>
                    <a:pt x="6654" y="8298"/>
                    <a:pt x="6654" y="11973"/>
                  </a:cubicBezTo>
                  <a:lnTo>
                    <a:pt x="11973" y="11973"/>
                  </a:lnTo>
                  <a:cubicBezTo>
                    <a:pt x="11973" y="5351"/>
                    <a:pt x="6607" y="1"/>
                    <a:pt x="0" y="1"/>
                  </a:cubicBezTo>
                  <a:close/>
                </a:path>
              </a:pathLst>
            </a:custGeom>
            <a:solidFill>
              <a:srgbClr val="0374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643"/>
            </a:p>
          </p:txBody>
        </p:sp>
        <p:sp>
          <p:nvSpPr>
            <p:cNvPr id="2217" name="Google Shape;2217;p118"/>
            <p:cNvSpPr/>
            <p:nvPr/>
          </p:nvSpPr>
          <p:spPr>
            <a:xfrm>
              <a:off x="6592075" y="1785825"/>
              <a:ext cx="299350" cy="298950"/>
            </a:xfrm>
            <a:custGeom>
              <a:avLst/>
              <a:gdLst/>
              <a:ahLst/>
              <a:cxnLst/>
              <a:rect l="l" t="t" r="r" b="b"/>
              <a:pathLst>
                <a:path w="11974" h="11958" extrusionOk="0">
                  <a:moveTo>
                    <a:pt x="1" y="0"/>
                  </a:moveTo>
                  <a:cubicBezTo>
                    <a:pt x="1" y="6607"/>
                    <a:pt x="5367" y="11958"/>
                    <a:pt x="11973" y="11958"/>
                  </a:cubicBezTo>
                  <a:lnTo>
                    <a:pt x="11973" y="6638"/>
                  </a:lnTo>
                  <a:cubicBezTo>
                    <a:pt x="8298" y="6638"/>
                    <a:pt x="5320" y="3660"/>
                    <a:pt x="5320" y="0"/>
                  </a:cubicBezTo>
                  <a:close/>
                </a:path>
              </a:pathLst>
            </a:custGeom>
            <a:solidFill>
              <a:srgbClr val="31A6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643"/>
            </a:p>
          </p:txBody>
        </p:sp>
        <p:sp>
          <p:nvSpPr>
            <p:cNvPr id="2218" name="Google Shape;2218;p118"/>
            <p:cNvSpPr/>
            <p:nvPr/>
          </p:nvSpPr>
          <p:spPr>
            <a:xfrm>
              <a:off x="6891400" y="1785825"/>
              <a:ext cx="166350" cy="165975"/>
            </a:xfrm>
            <a:custGeom>
              <a:avLst/>
              <a:gdLst/>
              <a:ahLst/>
              <a:cxnLst/>
              <a:rect l="l" t="t" r="r" b="b"/>
              <a:pathLst>
                <a:path w="6654" h="6639" extrusionOk="0">
                  <a:moveTo>
                    <a:pt x="0" y="0"/>
                  </a:moveTo>
                  <a:lnTo>
                    <a:pt x="0" y="6638"/>
                  </a:lnTo>
                  <a:cubicBezTo>
                    <a:pt x="3676" y="6638"/>
                    <a:pt x="6654" y="3660"/>
                    <a:pt x="6654" y="0"/>
                  </a:cubicBezTo>
                  <a:close/>
                </a:path>
              </a:pathLst>
            </a:custGeom>
            <a:solidFill>
              <a:srgbClr val="F2B8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643"/>
            </a:p>
          </p:txBody>
        </p:sp>
        <p:sp>
          <p:nvSpPr>
            <p:cNvPr id="2219" name="Google Shape;2219;p118"/>
            <p:cNvSpPr/>
            <p:nvPr/>
          </p:nvSpPr>
          <p:spPr>
            <a:xfrm>
              <a:off x="6725075" y="1619500"/>
              <a:ext cx="166350" cy="166350"/>
            </a:xfrm>
            <a:custGeom>
              <a:avLst/>
              <a:gdLst/>
              <a:ahLst/>
              <a:cxnLst/>
              <a:rect l="l" t="t" r="r" b="b"/>
              <a:pathLst>
                <a:path w="6654" h="6654" extrusionOk="0">
                  <a:moveTo>
                    <a:pt x="6653" y="0"/>
                  </a:moveTo>
                  <a:cubicBezTo>
                    <a:pt x="2978" y="0"/>
                    <a:pt x="0" y="2978"/>
                    <a:pt x="0" y="6653"/>
                  </a:cubicBezTo>
                  <a:lnTo>
                    <a:pt x="6653" y="6653"/>
                  </a:lnTo>
                  <a:lnTo>
                    <a:pt x="6653" y="0"/>
                  </a:lnTo>
                  <a:close/>
                </a:path>
              </a:pathLst>
            </a:custGeom>
            <a:solidFill>
              <a:srgbClr val="CD37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643"/>
            </a:p>
          </p:txBody>
        </p:sp>
      </p:grpSp>
      <p:grpSp>
        <p:nvGrpSpPr>
          <p:cNvPr id="2220" name="Google Shape;2220;p118"/>
          <p:cNvGrpSpPr/>
          <p:nvPr/>
        </p:nvGrpSpPr>
        <p:grpSpPr>
          <a:xfrm rot="-5400000">
            <a:off x="3418" y="2245444"/>
            <a:ext cx="1217406" cy="1224257"/>
            <a:chOff x="4242500" y="2359650"/>
            <a:chExt cx="963900" cy="969325"/>
          </a:xfrm>
        </p:grpSpPr>
        <p:sp>
          <p:nvSpPr>
            <p:cNvPr id="2221" name="Google Shape;2221;p118"/>
            <p:cNvSpPr/>
            <p:nvPr/>
          </p:nvSpPr>
          <p:spPr>
            <a:xfrm>
              <a:off x="4663175" y="2785750"/>
              <a:ext cx="271425" cy="271425"/>
            </a:xfrm>
            <a:custGeom>
              <a:avLst/>
              <a:gdLst/>
              <a:ahLst/>
              <a:cxnLst/>
              <a:rect l="l" t="t" r="r" b="b"/>
              <a:pathLst>
                <a:path w="10857" h="10857" extrusionOk="0">
                  <a:moveTo>
                    <a:pt x="10856" y="0"/>
                  </a:moveTo>
                  <a:cubicBezTo>
                    <a:pt x="4870" y="0"/>
                    <a:pt x="0" y="4870"/>
                    <a:pt x="0" y="10857"/>
                  </a:cubicBezTo>
                  <a:lnTo>
                    <a:pt x="4839" y="10857"/>
                  </a:lnTo>
                  <a:cubicBezTo>
                    <a:pt x="4839" y="7538"/>
                    <a:pt x="7537" y="4839"/>
                    <a:pt x="10856" y="4839"/>
                  </a:cubicBezTo>
                  <a:lnTo>
                    <a:pt x="10856" y="0"/>
                  </a:lnTo>
                  <a:close/>
                </a:path>
              </a:pathLst>
            </a:custGeom>
            <a:solidFill>
              <a:srgbClr val="CD37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643"/>
            </a:p>
          </p:txBody>
        </p:sp>
        <p:sp>
          <p:nvSpPr>
            <p:cNvPr id="2222" name="Google Shape;2222;p118"/>
            <p:cNvSpPr/>
            <p:nvPr/>
          </p:nvSpPr>
          <p:spPr>
            <a:xfrm>
              <a:off x="4934575" y="3057150"/>
              <a:ext cx="271825" cy="271825"/>
            </a:xfrm>
            <a:custGeom>
              <a:avLst/>
              <a:gdLst/>
              <a:ahLst/>
              <a:cxnLst/>
              <a:rect l="l" t="t" r="r" b="b"/>
              <a:pathLst>
                <a:path w="10873" h="10873" extrusionOk="0">
                  <a:moveTo>
                    <a:pt x="6033" y="1"/>
                  </a:moveTo>
                  <a:cubicBezTo>
                    <a:pt x="6033" y="3335"/>
                    <a:pt x="3335" y="6033"/>
                    <a:pt x="0" y="6033"/>
                  </a:cubicBezTo>
                  <a:lnTo>
                    <a:pt x="0" y="10872"/>
                  </a:lnTo>
                  <a:cubicBezTo>
                    <a:pt x="6002" y="10872"/>
                    <a:pt x="10872" y="6002"/>
                    <a:pt x="10872" y="1"/>
                  </a:cubicBezTo>
                  <a:close/>
                </a:path>
              </a:pathLst>
            </a:custGeom>
            <a:solidFill>
              <a:srgbClr val="F2B8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643"/>
            </a:p>
          </p:txBody>
        </p:sp>
        <p:sp>
          <p:nvSpPr>
            <p:cNvPr id="2223" name="Google Shape;2223;p118"/>
            <p:cNvSpPr/>
            <p:nvPr/>
          </p:nvSpPr>
          <p:spPr>
            <a:xfrm>
              <a:off x="4934575" y="2906725"/>
              <a:ext cx="150850" cy="150450"/>
            </a:xfrm>
            <a:custGeom>
              <a:avLst/>
              <a:gdLst/>
              <a:ahLst/>
              <a:cxnLst/>
              <a:rect l="l" t="t" r="r" b="b"/>
              <a:pathLst>
                <a:path w="6034" h="6018" extrusionOk="0">
                  <a:moveTo>
                    <a:pt x="0" y="0"/>
                  </a:moveTo>
                  <a:lnTo>
                    <a:pt x="0" y="6018"/>
                  </a:lnTo>
                  <a:lnTo>
                    <a:pt x="6033" y="6018"/>
                  </a:lnTo>
                  <a:cubicBezTo>
                    <a:pt x="6033" y="2699"/>
                    <a:pt x="3335" y="0"/>
                    <a:pt x="0" y="0"/>
                  </a:cubicBezTo>
                  <a:close/>
                </a:path>
              </a:pathLst>
            </a:custGeom>
            <a:solidFill>
              <a:srgbClr val="31A6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643"/>
            </a:p>
          </p:txBody>
        </p:sp>
        <p:sp>
          <p:nvSpPr>
            <p:cNvPr id="2224" name="Google Shape;2224;p118"/>
            <p:cNvSpPr/>
            <p:nvPr/>
          </p:nvSpPr>
          <p:spPr>
            <a:xfrm>
              <a:off x="4784125" y="3057150"/>
              <a:ext cx="150475" cy="150850"/>
            </a:xfrm>
            <a:custGeom>
              <a:avLst/>
              <a:gdLst/>
              <a:ahLst/>
              <a:cxnLst/>
              <a:rect l="l" t="t" r="r" b="b"/>
              <a:pathLst>
                <a:path w="6019" h="6034" extrusionOk="0">
                  <a:moveTo>
                    <a:pt x="1" y="1"/>
                  </a:moveTo>
                  <a:cubicBezTo>
                    <a:pt x="1" y="3335"/>
                    <a:pt x="2699" y="6033"/>
                    <a:pt x="6018" y="6033"/>
                  </a:cubicBezTo>
                  <a:lnTo>
                    <a:pt x="6018" y="1"/>
                  </a:lnTo>
                  <a:close/>
                </a:path>
              </a:pathLst>
            </a:custGeom>
            <a:solidFill>
              <a:srgbClr val="1FB7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643"/>
            </a:p>
          </p:txBody>
        </p:sp>
        <p:sp>
          <p:nvSpPr>
            <p:cNvPr id="2225" name="Google Shape;2225;p118"/>
            <p:cNvSpPr/>
            <p:nvPr/>
          </p:nvSpPr>
          <p:spPr>
            <a:xfrm>
              <a:off x="4663175" y="2359650"/>
              <a:ext cx="271425" cy="271425"/>
            </a:xfrm>
            <a:custGeom>
              <a:avLst/>
              <a:gdLst/>
              <a:ahLst/>
              <a:cxnLst/>
              <a:rect l="l" t="t" r="r" b="b"/>
              <a:pathLst>
                <a:path w="10857" h="10857" extrusionOk="0">
                  <a:moveTo>
                    <a:pt x="10856" y="0"/>
                  </a:moveTo>
                  <a:cubicBezTo>
                    <a:pt x="4870" y="0"/>
                    <a:pt x="0" y="4855"/>
                    <a:pt x="0" y="10856"/>
                  </a:cubicBezTo>
                  <a:lnTo>
                    <a:pt x="4839" y="10856"/>
                  </a:lnTo>
                  <a:cubicBezTo>
                    <a:pt x="4839" y="7522"/>
                    <a:pt x="7537" y="4823"/>
                    <a:pt x="10856" y="4823"/>
                  </a:cubicBezTo>
                  <a:lnTo>
                    <a:pt x="10856" y="0"/>
                  </a:lnTo>
                  <a:close/>
                </a:path>
              </a:pathLst>
            </a:custGeom>
            <a:solidFill>
              <a:srgbClr val="F2B8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643"/>
            </a:p>
          </p:txBody>
        </p:sp>
        <p:sp>
          <p:nvSpPr>
            <p:cNvPr id="2226" name="Google Shape;2226;p118"/>
            <p:cNvSpPr/>
            <p:nvPr/>
          </p:nvSpPr>
          <p:spPr>
            <a:xfrm>
              <a:off x="4934575" y="2631050"/>
              <a:ext cx="271825" cy="271425"/>
            </a:xfrm>
            <a:custGeom>
              <a:avLst/>
              <a:gdLst/>
              <a:ahLst/>
              <a:cxnLst/>
              <a:rect l="l" t="t" r="r" b="b"/>
              <a:pathLst>
                <a:path w="10873" h="10857" extrusionOk="0">
                  <a:moveTo>
                    <a:pt x="6033" y="0"/>
                  </a:moveTo>
                  <a:cubicBezTo>
                    <a:pt x="6033" y="3335"/>
                    <a:pt x="3335" y="6033"/>
                    <a:pt x="0" y="6033"/>
                  </a:cubicBezTo>
                  <a:lnTo>
                    <a:pt x="0" y="10857"/>
                  </a:lnTo>
                  <a:cubicBezTo>
                    <a:pt x="6002" y="10857"/>
                    <a:pt x="10872" y="6002"/>
                    <a:pt x="10872" y="0"/>
                  </a:cubicBezTo>
                  <a:close/>
                </a:path>
              </a:pathLst>
            </a:custGeom>
            <a:solidFill>
              <a:srgbClr val="31A6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643"/>
            </a:p>
          </p:txBody>
        </p:sp>
        <p:sp>
          <p:nvSpPr>
            <p:cNvPr id="2227" name="Google Shape;2227;p118"/>
            <p:cNvSpPr/>
            <p:nvPr/>
          </p:nvSpPr>
          <p:spPr>
            <a:xfrm>
              <a:off x="4934575" y="2480225"/>
              <a:ext cx="150850" cy="150850"/>
            </a:xfrm>
            <a:custGeom>
              <a:avLst/>
              <a:gdLst/>
              <a:ahLst/>
              <a:cxnLst/>
              <a:rect l="l" t="t" r="r" b="b"/>
              <a:pathLst>
                <a:path w="6034" h="6034" extrusionOk="0">
                  <a:moveTo>
                    <a:pt x="0" y="0"/>
                  </a:moveTo>
                  <a:lnTo>
                    <a:pt x="0" y="6033"/>
                  </a:lnTo>
                  <a:lnTo>
                    <a:pt x="6033" y="6033"/>
                  </a:lnTo>
                  <a:cubicBezTo>
                    <a:pt x="6033" y="2699"/>
                    <a:pt x="3335" y="0"/>
                    <a:pt x="0" y="0"/>
                  </a:cubicBezTo>
                  <a:close/>
                </a:path>
              </a:pathLst>
            </a:custGeom>
            <a:solidFill>
              <a:srgbClr val="31A6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643"/>
            </a:p>
          </p:txBody>
        </p:sp>
        <p:sp>
          <p:nvSpPr>
            <p:cNvPr id="2228" name="Google Shape;2228;p118"/>
            <p:cNvSpPr/>
            <p:nvPr/>
          </p:nvSpPr>
          <p:spPr>
            <a:xfrm>
              <a:off x="4784125" y="2631050"/>
              <a:ext cx="150475" cy="150850"/>
            </a:xfrm>
            <a:custGeom>
              <a:avLst/>
              <a:gdLst/>
              <a:ahLst/>
              <a:cxnLst/>
              <a:rect l="l" t="t" r="r" b="b"/>
              <a:pathLst>
                <a:path w="6019" h="6034" extrusionOk="0">
                  <a:moveTo>
                    <a:pt x="1" y="0"/>
                  </a:moveTo>
                  <a:cubicBezTo>
                    <a:pt x="1" y="3335"/>
                    <a:pt x="2699" y="6033"/>
                    <a:pt x="6018" y="6033"/>
                  </a:cubicBezTo>
                  <a:lnTo>
                    <a:pt x="6018" y="0"/>
                  </a:lnTo>
                  <a:close/>
                </a:path>
              </a:pathLst>
            </a:custGeom>
            <a:solidFill>
              <a:srgbClr val="1FB7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643"/>
            </a:p>
          </p:txBody>
        </p:sp>
        <p:sp>
          <p:nvSpPr>
            <p:cNvPr id="2229" name="Google Shape;2229;p118"/>
            <p:cNvSpPr/>
            <p:nvPr/>
          </p:nvSpPr>
          <p:spPr>
            <a:xfrm>
              <a:off x="4244425" y="2359650"/>
              <a:ext cx="271425" cy="271425"/>
            </a:xfrm>
            <a:custGeom>
              <a:avLst/>
              <a:gdLst/>
              <a:ahLst/>
              <a:cxnLst/>
              <a:rect l="l" t="t" r="r" b="b"/>
              <a:pathLst>
                <a:path w="10857" h="10857" extrusionOk="0">
                  <a:moveTo>
                    <a:pt x="10857" y="0"/>
                  </a:moveTo>
                  <a:cubicBezTo>
                    <a:pt x="4855" y="0"/>
                    <a:pt x="1" y="4855"/>
                    <a:pt x="1" y="10856"/>
                  </a:cubicBezTo>
                  <a:lnTo>
                    <a:pt x="4824" y="10856"/>
                  </a:lnTo>
                  <a:cubicBezTo>
                    <a:pt x="4824" y="7522"/>
                    <a:pt x="7522" y="4823"/>
                    <a:pt x="10857" y="4823"/>
                  </a:cubicBezTo>
                  <a:lnTo>
                    <a:pt x="10857" y="0"/>
                  </a:lnTo>
                  <a:close/>
                </a:path>
              </a:pathLst>
            </a:custGeom>
            <a:solidFill>
              <a:srgbClr val="47B9B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643"/>
            </a:p>
          </p:txBody>
        </p:sp>
        <p:sp>
          <p:nvSpPr>
            <p:cNvPr id="2230" name="Google Shape;2230;p118"/>
            <p:cNvSpPr/>
            <p:nvPr/>
          </p:nvSpPr>
          <p:spPr>
            <a:xfrm>
              <a:off x="4515825" y="2631050"/>
              <a:ext cx="271425" cy="271425"/>
            </a:xfrm>
            <a:custGeom>
              <a:avLst/>
              <a:gdLst/>
              <a:ahLst/>
              <a:cxnLst/>
              <a:rect l="l" t="t" r="r" b="b"/>
              <a:pathLst>
                <a:path w="10857" h="10857" extrusionOk="0">
                  <a:moveTo>
                    <a:pt x="6034" y="0"/>
                  </a:moveTo>
                  <a:cubicBezTo>
                    <a:pt x="6034" y="3335"/>
                    <a:pt x="3320" y="6033"/>
                    <a:pt x="1" y="6033"/>
                  </a:cubicBezTo>
                  <a:lnTo>
                    <a:pt x="1" y="10857"/>
                  </a:lnTo>
                  <a:cubicBezTo>
                    <a:pt x="5987" y="10857"/>
                    <a:pt x="10857" y="6002"/>
                    <a:pt x="10857" y="0"/>
                  </a:cubicBezTo>
                  <a:close/>
                </a:path>
              </a:pathLst>
            </a:custGeom>
            <a:solidFill>
              <a:srgbClr val="0374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643"/>
            </a:p>
          </p:txBody>
        </p:sp>
        <p:sp>
          <p:nvSpPr>
            <p:cNvPr id="2231" name="Google Shape;2231;p118"/>
            <p:cNvSpPr/>
            <p:nvPr/>
          </p:nvSpPr>
          <p:spPr>
            <a:xfrm>
              <a:off x="4515825" y="2480225"/>
              <a:ext cx="150850" cy="150850"/>
            </a:xfrm>
            <a:custGeom>
              <a:avLst/>
              <a:gdLst/>
              <a:ahLst/>
              <a:cxnLst/>
              <a:rect l="l" t="t" r="r" b="b"/>
              <a:pathLst>
                <a:path w="6034" h="6034" extrusionOk="0">
                  <a:moveTo>
                    <a:pt x="1" y="0"/>
                  </a:moveTo>
                  <a:lnTo>
                    <a:pt x="1" y="6033"/>
                  </a:lnTo>
                  <a:lnTo>
                    <a:pt x="6034" y="6033"/>
                  </a:lnTo>
                  <a:cubicBezTo>
                    <a:pt x="6034" y="2699"/>
                    <a:pt x="3320" y="0"/>
                    <a:pt x="1" y="0"/>
                  </a:cubicBezTo>
                  <a:close/>
                </a:path>
              </a:pathLst>
            </a:custGeom>
            <a:solidFill>
              <a:srgbClr val="31A6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643"/>
            </a:p>
          </p:txBody>
        </p:sp>
        <p:sp>
          <p:nvSpPr>
            <p:cNvPr id="2232" name="Google Shape;2232;p118"/>
            <p:cNvSpPr/>
            <p:nvPr/>
          </p:nvSpPr>
          <p:spPr>
            <a:xfrm>
              <a:off x="4365000" y="2631050"/>
              <a:ext cx="150850" cy="150850"/>
            </a:xfrm>
            <a:custGeom>
              <a:avLst/>
              <a:gdLst/>
              <a:ahLst/>
              <a:cxnLst/>
              <a:rect l="l" t="t" r="r" b="b"/>
              <a:pathLst>
                <a:path w="6034" h="6034" extrusionOk="0">
                  <a:moveTo>
                    <a:pt x="1" y="0"/>
                  </a:moveTo>
                  <a:cubicBezTo>
                    <a:pt x="1" y="3335"/>
                    <a:pt x="2699" y="6033"/>
                    <a:pt x="6034" y="6033"/>
                  </a:cubicBezTo>
                  <a:lnTo>
                    <a:pt x="6034" y="0"/>
                  </a:lnTo>
                  <a:close/>
                </a:path>
              </a:pathLst>
            </a:custGeom>
            <a:solidFill>
              <a:srgbClr val="1FB7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643"/>
            </a:p>
          </p:txBody>
        </p:sp>
        <p:sp>
          <p:nvSpPr>
            <p:cNvPr id="2233" name="Google Shape;2233;p118"/>
            <p:cNvSpPr/>
            <p:nvPr/>
          </p:nvSpPr>
          <p:spPr>
            <a:xfrm>
              <a:off x="4242500" y="2631050"/>
              <a:ext cx="271425" cy="271425"/>
            </a:xfrm>
            <a:custGeom>
              <a:avLst/>
              <a:gdLst/>
              <a:ahLst/>
              <a:cxnLst/>
              <a:rect l="l" t="t" r="r" b="b"/>
              <a:pathLst>
                <a:path w="10857" h="10857" extrusionOk="0">
                  <a:moveTo>
                    <a:pt x="0" y="0"/>
                  </a:moveTo>
                  <a:cubicBezTo>
                    <a:pt x="0" y="6002"/>
                    <a:pt x="4854" y="10857"/>
                    <a:pt x="10856" y="10857"/>
                  </a:cubicBezTo>
                  <a:lnTo>
                    <a:pt x="10856" y="6033"/>
                  </a:lnTo>
                  <a:cubicBezTo>
                    <a:pt x="7522" y="6033"/>
                    <a:pt x="4823" y="3335"/>
                    <a:pt x="4823" y="0"/>
                  </a:cubicBezTo>
                  <a:close/>
                </a:path>
              </a:pathLst>
            </a:custGeom>
            <a:solidFill>
              <a:srgbClr val="31A6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643"/>
            </a:p>
          </p:txBody>
        </p:sp>
      </p:grpSp>
      <p:grpSp>
        <p:nvGrpSpPr>
          <p:cNvPr id="2234" name="Google Shape;2234;p118"/>
          <p:cNvGrpSpPr/>
          <p:nvPr/>
        </p:nvGrpSpPr>
        <p:grpSpPr>
          <a:xfrm rot="5400000">
            <a:off x="3573" y="1015800"/>
            <a:ext cx="1233572" cy="1226215"/>
            <a:chOff x="2975800" y="3717050"/>
            <a:chExt cx="976700" cy="970875"/>
          </a:xfrm>
        </p:grpSpPr>
        <p:sp>
          <p:nvSpPr>
            <p:cNvPr id="2235" name="Google Shape;2235;p118"/>
            <p:cNvSpPr/>
            <p:nvPr/>
          </p:nvSpPr>
          <p:spPr>
            <a:xfrm>
              <a:off x="3249550" y="4140825"/>
              <a:ext cx="273350" cy="273750"/>
            </a:xfrm>
            <a:custGeom>
              <a:avLst/>
              <a:gdLst/>
              <a:ahLst/>
              <a:cxnLst/>
              <a:rect l="l" t="t" r="r" b="b"/>
              <a:pathLst>
                <a:path w="10934" h="10950" extrusionOk="0">
                  <a:moveTo>
                    <a:pt x="0" y="0"/>
                  </a:moveTo>
                  <a:lnTo>
                    <a:pt x="0" y="4870"/>
                  </a:lnTo>
                  <a:cubicBezTo>
                    <a:pt x="3350" y="4870"/>
                    <a:pt x="6079" y="7584"/>
                    <a:pt x="6079" y="10950"/>
                  </a:cubicBezTo>
                  <a:lnTo>
                    <a:pt x="10934" y="10950"/>
                  </a:lnTo>
                  <a:cubicBezTo>
                    <a:pt x="10934" y="4901"/>
                    <a:pt x="6033" y="0"/>
                    <a:pt x="0" y="0"/>
                  </a:cubicBezTo>
                  <a:close/>
                </a:path>
              </a:pathLst>
            </a:custGeom>
            <a:solidFill>
              <a:srgbClr val="31A6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643"/>
            </a:p>
          </p:txBody>
        </p:sp>
        <p:sp>
          <p:nvSpPr>
            <p:cNvPr id="2236" name="Google Shape;2236;p118"/>
            <p:cNvSpPr/>
            <p:nvPr/>
          </p:nvSpPr>
          <p:spPr>
            <a:xfrm>
              <a:off x="2975800" y="4414550"/>
              <a:ext cx="273750" cy="273375"/>
            </a:xfrm>
            <a:custGeom>
              <a:avLst/>
              <a:gdLst/>
              <a:ahLst/>
              <a:cxnLst/>
              <a:rect l="l" t="t" r="r" b="b"/>
              <a:pathLst>
                <a:path w="10950" h="10935" extrusionOk="0">
                  <a:moveTo>
                    <a:pt x="1" y="1"/>
                  </a:moveTo>
                  <a:cubicBezTo>
                    <a:pt x="1" y="6034"/>
                    <a:pt x="4902" y="10934"/>
                    <a:pt x="10950" y="10934"/>
                  </a:cubicBezTo>
                  <a:lnTo>
                    <a:pt x="10950" y="6080"/>
                  </a:lnTo>
                  <a:cubicBezTo>
                    <a:pt x="7585" y="6080"/>
                    <a:pt x="4871" y="3351"/>
                    <a:pt x="4871" y="1"/>
                  </a:cubicBezTo>
                  <a:close/>
                </a:path>
              </a:pathLst>
            </a:custGeom>
            <a:solidFill>
              <a:srgbClr val="1FB7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643"/>
            </a:p>
          </p:txBody>
        </p:sp>
        <p:sp>
          <p:nvSpPr>
            <p:cNvPr id="2237" name="Google Shape;2237;p118"/>
            <p:cNvSpPr/>
            <p:nvPr/>
          </p:nvSpPr>
          <p:spPr>
            <a:xfrm>
              <a:off x="3249550" y="4414550"/>
              <a:ext cx="152000" cy="152025"/>
            </a:xfrm>
            <a:custGeom>
              <a:avLst/>
              <a:gdLst/>
              <a:ahLst/>
              <a:cxnLst/>
              <a:rect l="l" t="t" r="r" b="b"/>
              <a:pathLst>
                <a:path w="6080" h="6081" extrusionOk="0">
                  <a:moveTo>
                    <a:pt x="0" y="1"/>
                  </a:moveTo>
                  <a:lnTo>
                    <a:pt x="0" y="6080"/>
                  </a:lnTo>
                  <a:cubicBezTo>
                    <a:pt x="3350" y="6080"/>
                    <a:pt x="6079" y="3351"/>
                    <a:pt x="6079" y="1"/>
                  </a:cubicBezTo>
                  <a:close/>
                </a:path>
              </a:pathLst>
            </a:custGeom>
            <a:solidFill>
              <a:srgbClr val="F2B8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643"/>
            </a:p>
          </p:txBody>
        </p:sp>
        <p:sp>
          <p:nvSpPr>
            <p:cNvPr id="2238" name="Google Shape;2238;p118"/>
            <p:cNvSpPr/>
            <p:nvPr/>
          </p:nvSpPr>
          <p:spPr>
            <a:xfrm>
              <a:off x="3097550" y="4262575"/>
              <a:ext cx="152000" cy="152000"/>
            </a:xfrm>
            <a:custGeom>
              <a:avLst/>
              <a:gdLst/>
              <a:ahLst/>
              <a:cxnLst/>
              <a:rect l="l" t="t" r="r" b="b"/>
              <a:pathLst>
                <a:path w="6080" h="6080" extrusionOk="0">
                  <a:moveTo>
                    <a:pt x="6080" y="0"/>
                  </a:moveTo>
                  <a:cubicBezTo>
                    <a:pt x="2715" y="0"/>
                    <a:pt x="1" y="2714"/>
                    <a:pt x="1" y="6080"/>
                  </a:cubicBezTo>
                  <a:lnTo>
                    <a:pt x="6080" y="6080"/>
                  </a:lnTo>
                  <a:lnTo>
                    <a:pt x="6080" y="0"/>
                  </a:lnTo>
                  <a:close/>
                </a:path>
              </a:pathLst>
            </a:custGeom>
            <a:solidFill>
              <a:srgbClr val="CD37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643"/>
            </a:p>
          </p:txBody>
        </p:sp>
        <p:sp>
          <p:nvSpPr>
            <p:cNvPr id="2239" name="Google Shape;2239;p118"/>
            <p:cNvSpPr/>
            <p:nvPr/>
          </p:nvSpPr>
          <p:spPr>
            <a:xfrm>
              <a:off x="3679125" y="4140825"/>
              <a:ext cx="273375" cy="273750"/>
            </a:xfrm>
            <a:custGeom>
              <a:avLst/>
              <a:gdLst/>
              <a:ahLst/>
              <a:cxnLst/>
              <a:rect l="l" t="t" r="r" b="b"/>
              <a:pathLst>
                <a:path w="10935" h="10950" extrusionOk="0">
                  <a:moveTo>
                    <a:pt x="1" y="0"/>
                  </a:moveTo>
                  <a:lnTo>
                    <a:pt x="1" y="4870"/>
                  </a:lnTo>
                  <a:cubicBezTo>
                    <a:pt x="3351" y="4870"/>
                    <a:pt x="6080" y="7584"/>
                    <a:pt x="6080" y="10950"/>
                  </a:cubicBezTo>
                  <a:lnTo>
                    <a:pt x="10934" y="10950"/>
                  </a:lnTo>
                  <a:cubicBezTo>
                    <a:pt x="10934" y="4901"/>
                    <a:pt x="6034" y="0"/>
                    <a:pt x="1" y="0"/>
                  </a:cubicBezTo>
                  <a:close/>
                </a:path>
              </a:pathLst>
            </a:custGeom>
            <a:solidFill>
              <a:srgbClr val="31A6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643"/>
            </a:p>
          </p:txBody>
        </p:sp>
        <p:sp>
          <p:nvSpPr>
            <p:cNvPr id="2240" name="Google Shape;2240;p118"/>
            <p:cNvSpPr/>
            <p:nvPr/>
          </p:nvSpPr>
          <p:spPr>
            <a:xfrm>
              <a:off x="3405400" y="4414550"/>
              <a:ext cx="273750" cy="273375"/>
            </a:xfrm>
            <a:custGeom>
              <a:avLst/>
              <a:gdLst/>
              <a:ahLst/>
              <a:cxnLst/>
              <a:rect l="l" t="t" r="r" b="b"/>
              <a:pathLst>
                <a:path w="10950" h="10935" extrusionOk="0">
                  <a:moveTo>
                    <a:pt x="1" y="1"/>
                  </a:moveTo>
                  <a:cubicBezTo>
                    <a:pt x="1" y="6034"/>
                    <a:pt x="4901" y="10934"/>
                    <a:pt x="10950" y="10934"/>
                  </a:cubicBezTo>
                  <a:lnTo>
                    <a:pt x="10950" y="6080"/>
                  </a:lnTo>
                  <a:cubicBezTo>
                    <a:pt x="7584" y="6080"/>
                    <a:pt x="4870" y="3351"/>
                    <a:pt x="4870" y="1"/>
                  </a:cubicBezTo>
                  <a:close/>
                </a:path>
              </a:pathLst>
            </a:custGeom>
            <a:solidFill>
              <a:srgbClr val="CD37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643"/>
            </a:p>
          </p:txBody>
        </p:sp>
        <p:sp>
          <p:nvSpPr>
            <p:cNvPr id="2241" name="Google Shape;2241;p118"/>
            <p:cNvSpPr/>
            <p:nvPr/>
          </p:nvSpPr>
          <p:spPr>
            <a:xfrm>
              <a:off x="3679125" y="4414550"/>
              <a:ext cx="152025" cy="152025"/>
            </a:xfrm>
            <a:custGeom>
              <a:avLst/>
              <a:gdLst/>
              <a:ahLst/>
              <a:cxnLst/>
              <a:rect l="l" t="t" r="r" b="b"/>
              <a:pathLst>
                <a:path w="6081" h="6081" extrusionOk="0">
                  <a:moveTo>
                    <a:pt x="1" y="1"/>
                  </a:moveTo>
                  <a:lnTo>
                    <a:pt x="1" y="6080"/>
                  </a:lnTo>
                  <a:cubicBezTo>
                    <a:pt x="3351" y="6080"/>
                    <a:pt x="6080" y="3351"/>
                    <a:pt x="6080" y="1"/>
                  </a:cubicBezTo>
                  <a:close/>
                </a:path>
              </a:pathLst>
            </a:custGeom>
            <a:solidFill>
              <a:srgbClr val="F2B8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643"/>
            </a:p>
          </p:txBody>
        </p:sp>
        <p:sp>
          <p:nvSpPr>
            <p:cNvPr id="2242" name="Google Shape;2242;p118"/>
            <p:cNvSpPr/>
            <p:nvPr/>
          </p:nvSpPr>
          <p:spPr>
            <a:xfrm>
              <a:off x="3527150" y="4262575"/>
              <a:ext cx="152000" cy="152000"/>
            </a:xfrm>
            <a:custGeom>
              <a:avLst/>
              <a:gdLst/>
              <a:ahLst/>
              <a:cxnLst/>
              <a:rect l="l" t="t" r="r" b="b"/>
              <a:pathLst>
                <a:path w="6080" h="6080" extrusionOk="0">
                  <a:moveTo>
                    <a:pt x="6080" y="0"/>
                  </a:moveTo>
                  <a:cubicBezTo>
                    <a:pt x="2714" y="0"/>
                    <a:pt x="0" y="2714"/>
                    <a:pt x="0" y="6080"/>
                  </a:cubicBezTo>
                  <a:lnTo>
                    <a:pt x="6080" y="6080"/>
                  </a:lnTo>
                  <a:lnTo>
                    <a:pt x="6080" y="0"/>
                  </a:lnTo>
                  <a:close/>
                </a:path>
              </a:pathLst>
            </a:custGeom>
            <a:solidFill>
              <a:srgbClr val="1FB7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643"/>
            </a:p>
          </p:txBody>
        </p:sp>
        <p:sp>
          <p:nvSpPr>
            <p:cNvPr id="2243" name="Google Shape;2243;p118"/>
            <p:cNvSpPr/>
            <p:nvPr/>
          </p:nvSpPr>
          <p:spPr>
            <a:xfrm>
              <a:off x="3679125" y="3718600"/>
              <a:ext cx="273375" cy="273750"/>
            </a:xfrm>
            <a:custGeom>
              <a:avLst/>
              <a:gdLst/>
              <a:ahLst/>
              <a:cxnLst/>
              <a:rect l="l" t="t" r="r" b="b"/>
              <a:pathLst>
                <a:path w="10935" h="10950" extrusionOk="0">
                  <a:moveTo>
                    <a:pt x="1" y="0"/>
                  </a:moveTo>
                  <a:lnTo>
                    <a:pt x="1" y="4870"/>
                  </a:lnTo>
                  <a:cubicBezTo>
                    <a:pt x="3351" y="4870"/>
                    <a:pt x="6080" y="7584"/>
                    <a:pt x="6080" y="10950"/>
                  </a:cubicBezTo>
                  <a:lnTo>
                    <a:pt x="10934" y="10950"/>
                  </a:lnTo>
                  <a:cubicBezTo>
                    <a:pt x="10934" y="4901"/>
                    <a:pt x="6034" y="0"/>
                    <a:pt x="1" y="0"/>
                  </a:cubicBezTo>
                  <a:close/>
                </a:path>
              </a:pathLst>
            </a:custGeom>
            <a:solidFill>
              <a:srgbClr val="31A6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643"/>
            </a:p>
          </p:txBody>
        </p:sp>
        <p:sp>
          <p:nvSpPr>
            <p:cNvPr id="2244" name="Google Shape;2244;p118"/>
            <p:cNvSpPr/>
            <p:nvPr/>
          </p:nvSpPr>
          <p:spPr>
            <a:xfrm>
              <a:off x="3405400" y="3992325"/>
              <a:ext cx="273750" cy="273375"/>
            </a:xfrm>
            <a:custGeom>
              <a:avLst/>
              <a:gdLst/>
              <a:ahLst/>
              <a:cxnLst/>
              <a:rect l="l" t="t" r="r" b="b"/>
              <a:pathLst>
                <a:path w="10950" h="10935" extrusionOk="0">
                  <a:moveTo>
                    <a:pt x="1" y="1"/>
                  </a:moveTo>
                  <a:cubicBezTo>
                    <a:pt x="1" y="6034"/>
                    <a:pt x="4901" y="10934"/>
                    <a:pt x="10950" y="10934"/>
                  </a:cubicBezTo>
                  <a:lnTo>
                    <a:pt x="10950" y="6080"/>
                  </a:lnTo>
                  <a:cubicBezTo>
                    <a:pt x="7584" y="6080"/>
                    <a:pt x="4870" y="3351"/>
                    <a:pt x="4870" y="1"/>
                  </a:cubicBezTo>
                  <a:close/>
                </a:path>
              </a:pathLst>
            </a:custGeom>
            <a:solidFill>
              <a:srgbClr val="0374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643"/>
            </a:p>
          </p:txBody>
        </p:sp>
        <p:sp>
          <p:nvSpPr>
            <p:cNvPr id="2245" name="Google Shape;2245;p118"/>
            <p:cNvSpPr/>
            <p:nvPr/>
          </p:nvSpPr>
          <p:spPr>
            <a:xfrm>
              <a:off x="3679125" y="3992325"/>
              <a:ext cx="152025" cy="152025"/>
            </a:xfrm>
            <a:custGeom>
              <a:avLst/>
              <a:gdLst/>
              <a:ahLst/>
              <a:cxnLst/>
              <a:rect l="l" t="t" r="r" b="b"/>
              <a:pathLst>
                <a:path w="6081" h="6081" extrusionOk="0">
                  <a:moveTo>
                    <a:pt x="1" y="1"/>
                  </a:moveTo>
                  <a:lnTo>
                    <a:pt x="1" y="6080"/>
                  </a:lnTo>
                  <a:cubicBezTo>
                    <a:pt x="3351" y="6080"/>
                    <a:pt x="6080" y="3351"/>
                    <a:pt x="6080" y="1"/>
                  </a:cubicBezTo>
                  <a:close/>
                </a:path>
              </a:pathLst>
            </a:custGeom>
            <a:solidFill>
              <a:srgbClr val="1FB7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643"/>
            </a:p>
          </p:txBody>
        </p:sp>
        <p:sp>
          <p:nvSpPr>
            <p:cNvPr id="2246" name="Google Shape;2246;p118"/>
            <p:cNvSpPr/>
            <p:nvPr/>
          </p:nvSpPr>
          <p:spPr>
            <a:xfrm>
              <a:off x="3527150" y="3840350"/>
              <a:ext cx="152000" cy="152000"/>
            </a:xfrm>
            <a:custGeom>
              <a:avLst/>
              <a:gdLst/>
              <a:ahLst/>
              <a:cxnLst/>
              <a:rect l="l" t="t" r="r" b="b"/>
              <a:pathLst>
                <a:path w="6080" h="6080" extrusionOk="0">
                  <a:moveTo>
                    <a:pt x="6080" y="0"/>
                  </a:moveTo>
                  <a:cubicBezTo>
                    <a:pt x="2714" y="0"/>
                    <a:pt x="0" y="2714"/>
                    <a:pt x="0" y="6080"/>
                  </a:cubicBezTo>
                  <a:lnTo>
                    <a:pt x="6080" y="6080"/>
                  </a:lnTo>
                  <a:lnTo>
                    <a:pt x="6080" y="0"/>
                  </a:lnTo>
                  <a:close/>
                </a:path>
              </a:pathLst>
            </a:custGeom>
            <a:solidFill>
              <a:srgbClr val="F2B8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643"/>
            </a:p>
          </p:txBody>
        </p:sp>
        <p:sp>
          <p:nvSpPr>
            <p:cNvPr id="2247" name="Google Shape;2247;p118"/>
            <p:cNvSpPr/>
            <p:nvPr/>
          </p:nvSpPr>
          <p:spPr>
            <a:xfrm>
              <a:off x="3405400" y="3717050"/>
              <a:ext cx="273750" cy="273375"/>
            </a:xfrm>
            <a:custGeom>
              <a:avLst/>
              <a:gdLst/>
              <a:ahLst/>
              <a:cxnLst/>
              <a:rect l="l" t="t" r="r" b="b"/>
              <a:pathLst>
                <a:path w="10950" h="10935" extrusionOk="0">
                  <a:moveTo>
                    <a:pt x="10950" y="0"/>
                  </a:moveTo>
                  <a:cubicBezTo>
                    <a:pt x="4901" y="0"/>
                    <a:pt x="1" y="4886"/>
                    <a:pt x="1" y="10934"/>
                  </a:cubicBezTo>
                  <a:lnTo>
                    <a:pt x="4870" y="10934"/>
                  </a:lnTo>
                  <a:cubicBezTo>
                    <a:pt x="4870" y="7584"/>
                    <a:pt x="7584" y="4855"/>
                    <a:pt x="10950" y="4855"/>
                  </a:cubicBezTo>
                  <a:lnTo>
                    <a:pt x="10950" y="0"/>
                  </a:lnTo>
                  <a:close/>
                </a:path>
              </a:pathLst>
            </a:custGeom>
            <a:solidFill>
              <a:srgbClr val="CD37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643"/>
            </a:p>
          </p:txBody>
        </p:sp>
      </p:grp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lide branco">
  <p:cSld name="TITLE_AND_BODY_1">
    <p:spTree>
      <p:nvGrpSpPr>
        <p:cNvPr id="1" name="Shape 22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9" name="Google Shape;2249;p119"/>
          <p:cNvSpPr txBox="1">
            <a:spLocks noGrp="1"/>
          </p:cNvSpPr>
          <p:nvPr>
            <p:ph type="title"/>
          </p:nvPr>
        </p:nvSpPr>
        <p:spPr>
          <a:xfrm>
            <a:off x="62750" y="63528"/>
            <a:ext cx="50865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 b="1">
                <a:solidFill>
                  <a:schemeClr val="dk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50" name="Google Shape;2250;p119"/>
          <p:cNvSpPr txBox="1">
            <a:spLocks noGrp="1"/>
          </p:cNvSpPr>
          <p:nvPr>
            <p:ph type="sldNum" idx="12"/>
          </p:nvPr>
        </p:nvSpPr>
        <p:spPr>
          <a:xfrm>
            <a:off x="8321300" y="4818525"/>
            <a:ext cx="558000" cy="292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rtl="0">
              <a:buNone/>
              <a:defRPr sz="600">
                <a:latin typeface="Montserrat ExtraBold"/>
                <a:ea typeface="Montserrat ExtraBold"/>
                <a:cs typeface="Montserrat ExtraBold"/>
                <a:sym typeface="Montserrat ExtraBold"/>
              </a:defRPr>
            </a:lvl1pPr>
            <a:lvl2pPr lvl="1" rtl="0">
              <a:buNone/>
              <a:defRPr sz="600">
                <a:latin typeface="Montserrat ExtraBold"/>
                <a:ea typeface="Montserrat ExtraBold"/>
                <a:cs typeface="Montserrat ExtraBold"/>
                <a:sym typeface="Montserrat ExtraBold"/>
              </a:defRPr>
            </a:lvl2pPr>
            <a:lvl3pPr lvl="2" rtl="0">
              <a:buNone/>
              <a:defRPr sz="600">
                <a:latin typeface="Montserrat ExtraBold"/>
                <a:ea typeface="Montserrat ExtraBold"/>
                <a:cs typeface="Montserrat ExtraBold"/>
                <a:sym typeface="Montserrat ExtraBold"/>
              </a:defRPr>
            </a:lvl3pPr>
            <a:lvl4pPr lvl="3" rtl="0">
              <a:buNone/>
              <a:defRPr sz="600">
                <a:latin typeface="Montserrat ExtraBold"/>
                <a:ea typeface="Montserrat ExtraBold"/>
                <a:cs typeface="Montserrat ExtraBold"/>
                <a:sym typeface="Montserrat ExtraBold"/>
              </a:defRPr>
            </a:lvl4pPr>
            <a:lvl5pPr lvl="4" rtl="0">
              <a:buNone/>
              <a:defRPr sz="600">
                <a:latin typeface="Montserrat ExtraBold"/>
                <a:ea typeface="Montserrat ExtraBold"/>
                <a:cs typeface="Montserrat ExtraBold"/>
                <a:sym typeface="Montserrat ExtraBold"/>
              </a:defRPr>
            </a:lvl5pPr>
            <a:lvl6pPr lvl="5" rtl="0">
              <a:buNone/>
              <a:defRPr sz="600">
                <a:latin typeface="Montserrat ExtraBold"/>
                <a:ea typeface="Montserrat ExtraBold"/>
                <a:cs typeface="Montserrat ExtraBold"/>
                <a:sym typeface="Montserrat ExtraBold"/>
              </a:defRPr>
            </a:lvl6pPr>
            <a:lvl7pPr lvl="6" rtl="0">
              <a:buNone/>
              <a:defRPr sz="600">
                <a:latin typeface="Montserrat ExtraBold"/>
                <a:ea typeface="Montserrat ExtraBold"/>
                <a:cs typeface="Montserrat ExtraBold"/>
                <a:sym typeface="Montserrat ExtraBold"/>
              </a:defRPr>
            </a:lvl7pPr>
            <a:lvl8pPr lvl="7" rtl="0">
              <a:buNone/>
              <a:defRPr sz="600">
                <a:latin typeface="Montserrat ExtraBold"/>
                <a:ea typeface="Montserrat ExtraBold"/>
                <a:cs typeface="Montserrat ExtraBold"/>
                <a:sym typeface="Montserrat ExtraBold"/>
              </a:defRPr>
            </a:lvl8pPr>
            <a:lvl9pPr lvl="8" rtl="0">
              <a:buNone/>
              <a:defRPr sz="600">
                <a:latin typeface="Montserrat ExtraBold"/>
                <a:ea typeface="Montserrat ExtraBold"/>
                <a:cs typeface="Montserrat ExtraBold"/>
                <a:sym typeface="Montserrat ExtraBold"/>
              </a:defRPr>
            </a:lvl9pPr>
          </a:lstStyle>
          <a:p>
            <a:fld id="{00000000-1234-1234-1234-123412341234}" type="slidenum">
              <a:rPr lang="pt-BR" smtClean="0"/>
              <a:pPr/>
              <a:t>‹nº›</a:t>
            </a:fld>
            <a:endParaRPr lang="pt-BR"/>
          </a:p>
        </p:txBody>
      </p:sp>
      <p:sp>
        <p:nvSpPr>
          <p:cNvPr id="2251" name="Google Shape;2251;p119"/>
          <p:cNvSpPr txBox="1"/>
          <p:nvPr/>
        </p:nvSpPr>
        <p:spPr>
          <a:xfrm>
            <a:off x="73850" y="4853768"/>
            <a:ext cx="5064300" cy="3462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700">
                <a:solidFill>
                  <a:schemeClr val="dk2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PORTFÓLIO DE PROJETOS ADAPTADOS AO SETOR PÚBLICO    |  </a:t>
            </a:r>
            <a:r>
              <a:rPr lang="pt-BR" sz="7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pt-BR" sz="700">
                <a:solidFill>
                  <a:schemeClr val="dk2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rPr>
              <a:t> SESI</a:t>
            </a:r>
            <a:endParaRPr sz="700">
              <a:solidFill>
                <a:schemeClr val="dk2"/>
              </a:solidFill>
              <a:latin typeface="Montserrat ExtraBold"/>
              <a:ea typeface="Montserrat ExtraBold"/>
              <a:cs typeface="Montserrat ExtraBold"/>
              <a:sym typeface="Montserrat ExtraBold"/>
            </a:endParaRPr>
          </a:p>
        </p:txBody>
      </p:sp>
      <p:cxnSp>
        <p:nvCxnSpPr>
          <p:cNvPr id="2252" name="Google Shape;2252;p119"/>
          <p:cNvCxnSpPr/>
          <p:nvPr/>
        </p:nvCxnSpPr>
        <p:spPr>
          <a:xfrm rot="10800000" flipH="1">
            <a:off x="127427" y="4853783"/>
            <a:ext cx="8751900" cy="63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pos="150" userDrawn="1">
          <p15:clr>
            <a:srgbClr val="FA7B17"/>
          </p15:clr>
        </p15:guide>
      </p15:sldGuideLst>
    </p:ext>
  </p:extLs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lide amarelo">
  <p:cSld name="TITLE_AND_BODY_1_2">
    <p:spTree>
      <p:nvGrpSpPr>
        <p:cNvPr id="1" name="Shape 22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4" name="Google Shape;2254;p120"/>
          <p:cNvSpPr txBox="1">
            <a:spLocks noGrp="1"/>
          </p:cNvSpPr>
          <p:nvPr>
            <p:ph type="title"/>
          </p:nvPr>
        </p:nvSpPr>
        <p:spPr>
          <a:xfrm>
            <a:off x="62750" y="63528"/>
            <a:ext cx="50865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 b="1">
                <a:solidFill>
                  <a:schemeClr val="dk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55" name="Google Shape;2255;p120"/>
          <p:cNvSpPr/>
          <p:nvPr/>
        </p:nvSpPr>
        <p:spPr>
          <a:xfrm>
            <a:off x="8983250" y="-38750"/>
            <a:ext cx="160800" cy="5211300"/>
          </a:xfrm>
          <a:prstGeom prst="rect">
            <a:avLst/>
          </a:prstGeom>
          <a:solidFill>
            <a:schemeClr val="accent3"/>
          </a:solidFill>
          <a:ln w="9525" cap="flat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43"/>
          </a:p>
        </p:txBody>
      </p:sp>
      <p:sp>
        <p:nvSpPr>
          <p:cNvPr id="2256" name="Google Shape;2256;p120"/>
          <p:cNvSpPr/>
          <p:nvPr/>
        </p:nvSpPr>
        <p:spPr>
          <a:xfrm>
            <a:off x="0" y="168925"/>
            <a:ext cx="49200" cy="198000"/>
          </a:xfrm>
          <a:prstGeom prst="rect">
            <a:avLst/>
          </a:prstGeom>
          <a:solidFill>
            <a:schemeClr val="accent3"/>
          </a:solidFill>
          <a:ln w="9525" cap="flat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43"/>
          </a:p>
        </p:txBody>
      </p:sp>
      <p:sp>
        <p:nvSpPr>
          <p:cNvPr id="2257" name="Google Shape;2257;p120"/>
          <p:cNvSpPr txBox="1">
            <a:spLocks noGrp="1"/>
          </p:cNvSpPr>
          <p:nvPr>
            <p:ph type="sldNum" idx="12"/>
          </p:nvPr>
        </p:nvSpPr>
        <p:spPr>
          <a:xfrm>
            <a:off x="8321300" y="4818525"/>
            <a:ext cx="558000" cy="292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rtl="0">
              <a:buNone/>
              <a:defRPr sz="600">
                <a:latin typeface="Montserrat ExtraBold"/>
                <a:ea typeface="Montserrat ExtraBold"/>
                <a:cs typeface="Montserrat ExtraBold"/>
                <a:sym typeface="Montserrat ExtraBold"/>
              </a:defRPr>
            </a:lvl1pPr>
            <a:lvl2pPr lvl="1" rtl="0">
              <a:buNone/>
              <a:defRPr sz="600">
                <a:latin typeface="Montserrat ExtraBold"/>
                <a:ea typeface="Montserrat ExtraBold"/>
                <a:cs typeface="Montserrat ExtraBold"/>
                <a:sym typeface="Montserrat ExtraBold"/>
              </a:defRPr>
            </a:lvl2pPr>
            <a:lvl3pPr lvl="2" rtl="0">
              <a:buNone/>
              <a:defRPr sz="600">
                <a:latin typeface="Montserrat ExtraBold"/>
                <a:ea typeface="Montserrat ExtraBold"/>
                <a:cs typeface="Montserrat ExtraBold"/>
                <a:sym typeface="Montserrat ExtraBold"/>
              </a:defRPr>
            </a:lvl3pPr>
            <a:lvl4pPr lvl="3" rtl="0">
              <a:buNone/>
              <a:defRPr sz="600">
                <a:latin typeface="Montserrat ExtraBold"/>
                <a:ea typeface="Montserrat ExtraBold"/>
                <a:cs typeface="Montserrat ExtraBold"/>
                <a:sym typeface="Montserrat ExtraBold"/>
              </a:defRPr>
            </a:lvl4pPr>
            <a:lvl5pPr lvl="4" rtl="0">
              <a:buNone/>
              <a:defRPr sz="600">
                <a:latin typeface="Montserrat ExtraBold"/>
                <a:ea typeface="Montserrat ExtraBold"/>
                <a:cs typeface="Montserrat ExtraBold"/>
                <a:sym typeface="Montserrat ExtraBold"/>
              </a:defRPr>
            </a:lvl5pPr>
            <a:lvl6pPr lvl="5" rtl="0">
              <a:buNone/>
              <a:defRPr sz="600">
                <a:latin typeface="Montserrat ExtraBold"/>
                <a:ea typeface="Montserrat ExtraBold"/>
                <a:cs typeface="Montserrat ExtraBold"/>
                <a:sym typeface="Montserrat ExtraBold"/>
              </a:defRPr>
            </a:lvl6pPr>
            <a:lvl7pPr lvl="6" rtl="0">
              <a:buNone/>
              <a:defRPr sz="600">
                <a:latin typeface="Montserrat ExtraBold"/>
                <a:ea typeface="Montserrat ExtraBold"/>
                <a:cs typeface="Montserrat ExtraBold"/>
                <a:sym typeface="Montserrat ExtraBold"/>
              </a:defRPr>
            </a:lvl7pPr>
            <a:lvl8pPr lvl="7" rtl="0">
              <a:buNone/>
              <a:defRPr sz="600">
                <a:latin typeface="Montserrat ExtraBold"/>
                <a:ea typeface="Montserrat ExtraBold"/>
                <a:cs typeface="Montserrat ExtraBold"/>
                <a:sym typeface="Montserrat ExtraBold"/>
              </a:defRPr>
            </a:lvl8pPr>
            <a:lvl9pPr lvl="8" rtl="0">
              <a:buNone/>
              <a:defRPr sz="600">
                <a:latin typeface="Montserrat ExtraBold"/>
                <a:ea typeface="Montserrat ExtraBold"/>
                <a:cs typeface="Montserrat ExtraBold"/>
                <a:sym typeface="Montserrat ExtraBold"/>
              </a:defRPr>
            </a:lvl9pPr>
          </a:lstStyle>
          <a:p>
            <a:fld id="{00000000-1234-1234-1234-123412341234}" type="slidenum">
              <a:rPr lang="pt-BR" smtClean="0"/>
              <a:pPr/>
              <a:t>‹nº›</a:t>
            </a:fld>
            <a:endParaRPr lang="pt-BR"/>
          </a:p>
        </p:txBody>
      </p:sp>
      <p:sp>
        <p:nvSpPr>
          <p:cNvPr id="2258" name="Google Shape;2258;p120"/>
          <p:cNvSpPr txBox="1"/>
          <p:nvPr/>
        </p:nvSpPr>
        <p:spPr>
          <a:xfrm>
            <a:off x="73850" y="4853768"/>
            <a:ext cx="5064300" cy="3462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700">
                <a:solidFill>
                  <a:schemeClr val="dk2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PORTIFÓLIO PARA UMA EDUCAÇÃO PÚBLICA DE EXCELÊNCIA    |  </a:t>
            </a:r>
            <a:r>
              <a:rPr lang="pt-BR" sz="7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pt-BR" sz="700">
                <a:solidFill>
                  <a:schemeClr val="dk2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rPr>
              <a:t> SESI</a:t>
            </a:r>
            <a:endParaRPr sz="700">
              <a:solidFill>
                <a:schemeClr val="dk2"/>
              </a:solidFill>
              <a:latin typeface="Montserrat ExtraBold"/>
              <a:ea typeface="Montserrat ExtraBold"/>
              <a:cs typeface="Montserrat ExtraBold"/>
              <a:sym typeface="Montserrat ExtraBold"/>
            </a:endParaRPr>
          </a:p>
        </p:txBody>
      </p:sp>
      <p:cxnSp>
        <p:nvCxnSpPr>
          <p:cNvPr id="2259" name="Google Shape;2259;p120"/>
          <p:cNvCxnSpPr/>
          <p:nvPr/>
        </p:nvCxnSpPr>
        <p:spPr>
          <a:xfrm rot="10800000" flipH="1">
            <a:off x="127427" y="4853783"/>
            <a:ext cx="8751900" cy="63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pos="150" userDrawn="1">
          <p15:clr>
            <a:srgbClr val="FA7B17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lide de introdução" type="tx">
  <p:cSld name="TITLE_AND_BODY">
    <p:spTree>
      <p:nvGrpSpPr>
        <p:cNvPr id="1" name="Shape 1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6" name="Google Shape;1236;p6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fld id="{00000000-1234-1234-1234-123412341234}" type="slidenum">
              <a:rPr lang="pt-BR" smtClean="0"/>
              <a:pPr/>
              <a:t>‹nº›</a:t>
            </a:fld>
            <a:endParaRPr lang="pt-BR"/>
          </a:p>
        </p:txBody>
      </p:sp>
      <p:pic>
        <p:nvPicPr>
          <p:cNvPr id="1237" name="Google Shape;1237;p61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237813" y="4707848"/>
            <a:ext cx="1669026" cy="1698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238" name="Google Shape;1238;p6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209726" y="4663227"/>
            <a:ext cx="792025" cy="266053"/>
          </a:xfrm>
          <a:prstGeom prst="rect">
            <a:avLst/>
          </a:prstGeom>
          <a:noFill/>
          <a:ln>
            <a:noFill/>
          </a:ln>
        </p:spPr>
      </p:pic>
      <p:sp>
        <p:nvSpPr>
          <p:cNvPr id="1239" name="Google Shape;1239;p61"/>
          <p:cNvSpPr/>
          <p:nvPr/>
        </p:nvSpPr>
        <p:spPr>
          <a:xfrm>
            <a:off x="4143600" y="-116949"/>
            <a:ext cx="5033700" cy="5480100"/>
          </a:xfrm>
          <a:prstGeom prst="roundRect">
            <a:avLst>
              <a:gd name="adj" fmla="val 0"/>
            </a:avLst>
          </a:prstGeom>
          <a:solidFill>
            <a:srgbClr val="0065B3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43"/>
          </a:p>
        </p:txBody>
      </p:sp>
      <p:grpSp>
        <p:nvGrpSpPr>
          <p:cNvPr id="1240" name="Google Shape;1240;p61"/>
          <p:cNvGrpSpPr/>
          <p:nvPr/>
        </p:nvGrpSpPr>
        <p:grpSpPr>
          <a:xfrm>
            <a:off x="1236759" y="1538082"/>
            <a:ext cx="707659" cy="707627"/>
            <a:chOff x="4256825" y="1505500"/>
            <a:chExt cx="560300" cy="560275"/>
          </a:xfrm>
        </p:grpSpPr>
        <p:sp>
          <p:nvSpPr>
            <p:cNvPr id="1241" name="Google Shape;1241;p61"/>
            <p:cNvSpPr/>
            <p:nvPr/>
          </p:nvSpPr>
          <p:spPr>
            <a:xfrm>
              <a:off x="4536775" y="1505500"/>
              <a:ext cx="280350" cy="280350"/>
            </a:xfrm>
            <a:custGeom>
              <a:avLst/>
              <a:gdLst/>
              <a:ahLst/>
              <a:cxnLst/>
              <a:rect l="l" t="t" r="r" b="b"/>
              <a:pathLst>
                <a:path w="11214" h="11214" extrusionOk="0">
                  <a:moveTo>
                    <a:pt x="0" y="0"/>
                  </a:moveTo>
                  <a:lnTo>
                    <a:pt x="0" y="4994"/>
                  </a:lnTo>
                  <a:cubicBezTo>
                    <a:pt x="3443" y="4994"/>
                    <a:pt x="6235" y="7770"/>
                    <a:pt x="6235" y="11213"/>
                  </a:cubicBezTo>
                  <a:lnTo>
                    <a:pt x="11213" y="11213"/>
                  </a:lnTo>
                  <a:cubicBezTo>
                    <a:pt x="11213" y="5025"/>
                    <a:pt x="6188" y="0"/>
                    <a:pt x="0" y="0"/>
                  </a:cubicBezTo>
                  <a:close/>
                </a:path>
              </a:pathLst>
            </a:custGeom>
            <a:solidFill>
              <a:srgbClr val="31A6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643"/>
            </a:p>
          </p:txBody>
        </p:sp>
        <p:sp>
          <p:nvSpPr>
            <p:cNvPr id="1242" name="Google Shape;1242;p61"/>
            <p:cNvSpPr/>
            <p:nvPr/>
          </p:nvSpPr>
          <p:spPr>
            <a:xfrm>
              <a:off x="4256825" y="1785825"/>
              <a:ext cx="279975" cy="279950"/>
            </a:xfrm>
            <a:custGeom>
              <a:avLst/>
              <a:gdLst/>
              <a:ahLst/>
              <a:cxnLst/>
              <a:rect l="l" t="t" r="r" b="b"/>
              <a:pathLst>
                <a:path w="11199" h="11198" extrusionOk="0">
                  <a:moveTo>
                    <a:pt x="1" y="0"/>
                  </a:moveTo>
                  <a:cubicBezTo>
                    <a:pt x="1" y="6188"/>
                    <a:pt x="5026" y="11198"/>
                    <a:pt x="11198" y="11198"/>
                  </a:cubicBezTo>
                  <a:lnTo>
                    <a:pt x="11198" y="6219"/>
                  </a:lnTo>
                  <a:cubicBezTo>
                    <a:pt x="7771" y="6219"/>
                    <a:pt x="4979" y="3428"/>
                    <a:pt x="4979" y="0"/>
                  </a:cubicBezTo>
                  <a:close/>
                </a:path>
              </a:pathLst>
            </a:custGeom>
            <a:solidFill>
              <a:srgbClr val="47B9B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643"/>
            </a:p>
          </p:txBody>
        </p:sp>
        <p:sp>
          <p:nvSpPr>
            <p:cNvPr id="1243" name="Google Shape;1243;p61"/>
            <p:cNvSpPr/>
            <p:nvPr/>
          </p:nvSpPr>
          <p:spPr>
            <a:xfrm>
              <a:off x="4536775" y="1785825"/>
              <a:ext cx="155875" cy="155500"/>
            </a:xfrm>
            <a:custGeom>
              <a:avLst/>
              <a:gdLst/>
              <a:ahLst/>
              <a:cxnLst/>
              <a:rect l="l" t="t" r="r" b="b"/>
              <a:pathLst>
                <a:path w="6235" h="6220" extrusionOk="0">
                  <a:moveTo>
                    <a:pt x="0" y="0"/>
                  </a:moveTo>
                  <a:lnTo>
                    <a:pt x="0" y="6219"/>
                  </a:lnTo>
                  <a:cubicBezTo>
                    <a:pt x="3443" y="6219"/>
                    <a:pt x="6235" y="3428"/>
                    <a:pt x="6235" y="0"/>
                  </a:cubicBezTo>
                  <a:close/>
                </a:path>
              </a:pathLst>
            </a:custGeom>
            <a:solidFill>
              <a:srgbClr val="0374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643"/>
            </a:p>
          </p:txBody>
        </p:sp>
        <p:sp>
          <p:nvSpPr>
            <p:cNvPr id="1244" name="Google Shape;1244;p61"/>
            <p:cNvSpPr/>
            <p:nvPr/>
          </p:nvSpPr>
          <p:spPr>
            <a:xfrm>
              <a:off x="4381300" y="1630350"/>
              <a:ext cx="155500" cy="155500"/>
            </a:xfrm>
            <a:custGeom>
              <a:avLst/>
              <a:gdLst/>
              <a:ahLst/>
              <a:cxnLst/>
              <a:rect l="l" t="t" r="r" b="b"/>
              <a:pathLst>
                <a:path w="6220" h="6220" extrusionOk="0">
                  <a:moveTo>
                    <a:pt x="6219" y="0"/>
                  </a:moveTo>
                  <a:cubicBezTo>
                    <a:pt x="2792" y="0"/>
                    <a:pt x="0" y="2776"/>
                    <a:pt x="0" y="6219"/>
                  </a:cubicBezTo>
                  <a:lnTo>
                    <a:pt x="6219" y="6219"/>
                  </a:lnTo>
                  <a:lnTo>
                    <a:pt x="6219" y="0"/>
                  </a:lnTo>
                  <a:close/>
                </a:path>
              </a:pathLst>
            </a:custGeom>
            <a:solidFill>
              <a:srgbClr val="F2B8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643"/>
            </a:p>
          </p:txBody>
        </p:sp>
      </p:grpSp>
      <p:grpSp>
        <p:nvGrpSpPr>
          <p:cNvPr id="1245" name="Google Shape;1245;p61"/>
          <p:cNvGrpSpPr/>
          <p:nvPr/>
        </p:nvGrpSpPr>
        <p:grpSpPr>
          <a:xfrm>
            <a:off x="1944207" y="843980"/>
            <a:ext cx="1263467" cy="707640"/>
            <a:chOff x="4972175" y="1486500"/>
            <a:chExt cx="1068200" cy="598275"/>
          </a:xfrm>
        </p:grpSpPr>
        <p:sp>
          <p:nvSpPr>
            <p:cNvPr id="1246" name="Google Shape;1246;p61"/>
            <p:cNvSpPr/>
            <p:nvPr/>
          </p:nvSpPr>
          <p:spPr>
            <a:xfrm>
              <a:off x="5271500" y="1486500"/>
              <a:ext cx="298950" cy="299350"/>
            </a:xfrm>
            <a:custGeom>
              <a:avLst/>
              <a:gdLst/>
              <a:ahLst/>
              <a:cxnLst/>
              <a:rect l="l" t="t" r="r" b="b"/>
              <a:pathLst>
                <a:path w="11958" h="11974" extrusionOk="0">
                  <a:moveTo>
                    <a:pt x="1" y="1"/>
                  </a:moveTo>
                  <a:lnTo>
                    <a:pt x="1" y="5320"/>
                  </a:lnTo>
                  <a:cubicBezTo>
                    <a:pt x="3661" y="5320"/>
                    <a:pt x="6638" y="8298"/>
                    <a:pt x="6638" y="11973"/>
                  </a:cubicBezTo>
                  <a:lnTo>
                    <a:pt x="11958" y="11973"/>
                  </a:lnTo>
                  <a:cubicBezTo>
                    <a:pt x="11958" y="5351"/>
                    <a:pt x="6607" y="1"/>
                    <a:pt x="1" y="1"/>
                  </a:cubicBezTo>
                  <a:close/>
                </a:path>
              </a:pathLst>
            </a:custGeom>
            <a:solidFill>
              <a:srgbClr val="0374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643"/>
            </a:p>
          </p:txBody>
        </p:sp>
        <p:sp>
          <p:nvSpPr>
            <p:cNvPr id="1247" name="Google Shape;1247;p61"/>
            <p:cNvSpPr/>
            <p:nvPr/>
          </p:nvSpPr>
          <p:spPr>
            <a:xfrm>
              <a:off x="4972175" y="1785825"/>
              <a:ext cx="299350" cy="298950"/>
            </a:xfrm>
            <a:custGeom>
              <a:avLst/>
              <a:gdLst/>
              <a:ahLst/>
              <a:cxnLst/>
              <a:rect l="l" t="t" r="r" b="b"/>
              <a:pathLst>
                <a:path w="11974" h="11958" extrusionOk="0">
                  <a:moveTo>
                    <a:pt x="1" y="0"/>
                  </a:moveTo>
                  <a:cubicBezTo>
                    <a:pt x="1" y="6607"/>
                    <a:pt x="5351" y="11958"/>
                    <a:pt x="11974" y="11958"/>
                  </a:cubicBezTo>
                  <a:lnTo>
                    <a:pt x="11974" y="6638"/>
                  </a:lnTo>
                  <a:cubicBezTo>
                    <a:pt x="8298" y="6638"/>
                    <a:pt x="5320" y="3660"/>
                    <a:pt x="5320" y="0"/>
                  </a:cubicBezTo>
                  <a:close/>
                </a:path>
              </a:pathLst>
            </a:custGeom>
            <a:solidFill>
              <a:srgbClr val="31A6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643"/>
            </a:p>
          </p:txBody>
        </p:sp>
        <p:sp>
          <p:nvSpPr>
            <p:cNvPr id="1248" name="Google Shape;1248;p61"/>
            <p:cNvSpPr/>
            <p:nvPr/>
          </p:nvSpPr>
          <p:spPr>
            <a:xfrm>
              <a:off x="5271500" y="1785825"/>
              <a:ext cx="165975" cy="165975"/>
            </a:xfrm>
            <a:custGeom>
              <a:avLst/>
              <a:gdLst/>
              <a:ahLst/>
              <a:cxnLst/>
              <a:rect l="l" t="t" r="r" b="b"/>
              <a:pathLst>
                <a:path w="6639" h="6639" extrusionOk="0">
                  <a:moveTo>
                    <a:pt x="1" y="0"/>
                  </a:moveTo>
                  <a:lnTo>
                    <a:pt x="1" y="6638"/>
                  </a:lnTo>
                  <a:cubicBezTo>
                    <a:pt x="3661" y="6638"/>
                    <a:pt x="6638" y="3660"/>
                    <a:pt x="6638" y="0"/>
                  </a:cubicBezTo>
                  <a:close/>
                </a:path>
              </a:pathLst>
            </a:custGeom>
            <a:solidFill>
              <a:srgbClr val="CD37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643"/>
            </a:p>
          </p:txBody>
        </p:sp>
        <p:sp>
          <p:nvSpPr>
            <p:cNvPr id="1249" name="Google Shape;1249;p61"/>
            <p:cNvSpPr/>
            <p:nvPr/>
          </p:nvSpPr>
          <p:spPr>
            <a:xfrm>
              <a:off x="5105175" y="1619500"/>
              <a:ext cx="166350" cy="166350"/>
            </a:xfrm>
            <a:custGeom>
              <a:avLst/>
              <a:gdLst/>
              <a:ahLst/>
              <a:cxnLst/>
              <a:rect l="l" t="t" r="r" b="b"/>
              <a:pathLst>
                <a:path w="6654" h="6654" extrusionOk="0">
                  <a:moveTo>
                    <a:pt x="6654" y="0"/>
                  </a:moveTo>
                  <a:cubicBezTo>
                    <a:pt x="2978" y="0"/>
                    <a:pt x="0" y="2978"/>
                    <a:pt x="0" y="6653"/>
                  </a:cubicBezTo>
                  <a:lnTo>
                    <a:pt x="6654" y="6653"/>
                  </a:lnTo>
                  <a:lnTo>
                    <a:pt x="6654" y="0"/>
                  </a:lnTo>
                  <a:close/>
                </a:path>
              </a:pathLst>
            </a:custGeom>
            <a:solidFill>
              <a:srgbClr val="F2B8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643"/>
            </a:p>
          </p:txBody>
        </p:sp>
        <p:sp>
          <p:nvSpPr>
            <p:cNvPr id="1250" name="Google Shape;1250;p61"/>
            <p:cNvSpPr/>
            <p:nvPr/>
          </p:nvSpPr>
          <p:spPr>
            <a:xfrm>
              <a:off x="5741025" y="1486500"/>
              <a:ext cx="299350" cy="299350"/>
            </a:xfrm>
            <a:custGeom>
              <a:avLst/>
              <a:gdLst/>
              <a:ahLst/>
              <a:cxnLst/>
              <a:rect l="l" t="t" r="r" b="b"/>
              <a:pathLst>
                <a:path w="11974" h="11974" extrusionOk="0">
                  <a:moveTo>
                    <a:pt x="1" y="1"/>
                  </a:moveTo>
                  <a:lnTo>
                    <a:pt x="1" y="5320"/>
                  </a:lnTo>
                  <a:cubicBezTo>
                    <a:pt x="3676" y="5320"/>
                    <a:pt x="6654" y="8298"/>
                    <a:pt x="6654" y="11973"/>
                  </a:cubicBezTo>
                  <a:lnTo>
                    <a:pt x="11973" y="11973"/>
                  </a:lnTo>
                  <a:cubicBezTo>
                    <a:pt x="11973" y="5351"/>
                    <a:pt x="6607" y="1"/>
                    <a:pt x="1" y="1"/>
                  </a:cubicBezTo>
                  <a:close/>
                </a:path>
              </a:pathLst>
            </a:custGeom>
            <a:solidFill>
              <a:srgbClr val="CD37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643"/>
            </a:p>
          </p:txBody>
        </p:sp>
        <p:sp>
          <p:nvSpPr>
            <p:cNvPr id="1251" name="Google Shape;1251;p61"/>
            <p:cNvSpPr/>
            <p:nvPr/>
          </p:nvSpPr>
          <p:spPr>
            <a:xfrm>
              <a:off x="5442100" y="1785825"/>
              <a:ext cx="298950" cy="298950"/>
            </a:xfrm>
            <a:custGeom>
              <a:avLst/>
              <a:gdLst/>
              <a:ahLst/>
              <a:cxnLst/>
              <a:rect l="l" t="t" r="r" b="b"/>
              <a:pathLst>
                <a:path w="11958" h="11958" extrusionOk="0">
                  <a:moveTo>
                    <a:pt x="0" y="0"/>
                  </a:moveTo>
                  <a:cubicBezTo>
                    <a:pt x="0" y="6607"/>
                    <a:pt x="5351" y="11958"/>
                    <a:pt x="11958" y="11958"/>
                  </a:cubicBezTo>
                  <a:lnTo>
                    <a:pt x="11958" y="6638"/>
                  </a:lnTo>
                  <a:cubicBezTo>
                    <a:pt x="8298" y="6638"/>
                    <a:pt x="5320" y="3660"/>
                    <a:pt x="5320" y="0"/>
                  </a:cubicBezTo>
                  <a:close/>
                </a:path>
              </a:pathLst>
            </a:custGeom>
            <a:solidFill>
              <a:srgbClr val="F2B8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643"/>
            </a:p>
          </p:txBody>
        </p:sp>
        <p:sp>
          <p:nvSpPr>
            <p:cNvPr id="1252" name="Google Shape;1252;p61"/>
            <p:cNvSpPr/>
            <p:nvPr/>
          </p:nvSpPr>
          <p:spPr>
            <a:xfrm>
              <a:off x="5575075" y="1619500"/>
              <a:ext cx="165975" cy="166350"/>
            </a:xfrm>
            <a:custGeom>
              <a:avLst/>
              <a:gdLst/>
              <a:ahLst/>
              <a:cxnLst/>
              <a:rect l="l" t="t" r="r" b="b"/>
              <a:pathLst>
                <a:path w="6639" h="6654" extrusionOk="0">
                  <a:moveTo>
                    <a:pt x="6639" y="0"/>
                  </a:moveTo>
                  <a:cubicBezTo>
                    <a:pt x="2979" y="0"/>
                    <a:pt x="1" y="2978"/>
                    <a:pt x="1" y="6653"/>
                  </a:cubicBezTo>
                  <a:lnTo>
                    <a:pt x="6639" y="6653"/>
                  </a:lnTo>
                  <a:lnTo>
                    <a:pt x="6639" y="0"/>
                  </a:lnTo>
                  <a:close/>
                </a:path>
              </a:pathLst>
            </a:custGeom>
            <a:solidFill>
              <a:srgbClr val="31A6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643"/>
            </a:p>
          </p:txBody>
        </p:sp>
        <p:sp>
          <p:nvSpPr>
            <p:cNvPr id="1253" name="Google Shape;1253;p61"/>
            <p:cNvSpPr/>
            <p:nvPr/>
          </p:nvSpPr>
          <p:spPr>
            <a:xfrm>
              <a:off x="5741025" y="1785825"/>
              <a:ext cx="166350" cy="165975"/>
            </a:xfrm>
            <a:custGeom>
              <a:avLst/>
              <a:gdLst/>
              <a:ahLst/>
              <a:cxnLst/>
              <a:rect l="l" t="t" r="r" b="b"/>
              <a:pathLst>
                <a:path w="6654" h="6639" extrusionOk="0">
                  <a:moveTo>
                    <a:pt x="1" y="0"/>
                  </a:moveTo>
                  <a:lnTo>
                    <a:pt x="1" y="6638"/>
                  </a:lnTo>
                  <a:cubicBezTo>
                    <a:pt x="3676" y="6638"/>
                    <a:pt x="6654" y="3660"/>
                    <a:pt x="6654" y="0"/>
                  </a:cubicBezTo>
                  <a:close/>
                </a:path>
              </a:pathLst>
            </a:custGeom>
            <a:solidFill>
              <a:srgbClr val="1FB7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643"/>
            </a:p>
          </p:txBody>
        </p:sp>
      </p:grpSp>
      <p:grpSp>
        <p:nvGrpSpPr>
          <p:cNvPr id="1254" name="Google Shape;1254;p61"/>
          <p:cNvGrpSpPr/>
          <p:nvPr/>
        </p:nvGrpSpPr>
        <p:grpSpPr>
          <a:xfrm>
            <a:off x="1947324" y="1551537"/>
            <a:ext cx="1215184" cy="680598"/>
            <a:chOff x="6122550" y="1486500"/>
            <a:chExt cx="1068200" cy="598275"/>
          </a:xfrm>
        </p:grpSpPr>
        <p:sp>
          <p:nvSpPr>
            <p:cNvPr id="1255" name="Google Shape;1255;p61"/>
            <p:cNvSpPr/>
            <p:nvPr/>
          </p:nvSpPr>
          <p:spPr>
            <a:xfrm>
              <a:off x="6421475" y="1486500"/>
              <a:ext cx="299350" cy="299350"/>
            </a:xfrm>
            <a:custGeom>
              <a:avLst/>
              <a:gdLst/>
              <a:ahLst/>
              <a:cxnLst/>
              <a:rect l="l" t="t" r="r" b="b"/>
              <a:pathLst>
                <a:path w="11974" h="11974" extrusionOk="0">
                  <a:moveTo>
                    <a:pt x="1" y="1"/>
                  </a:moveTo>
                  <a:lnTo>
                    <a:pt x="1" y="5320"/>
                  </a:lnTo>
                  <a:cubicBezTo>
                    <a:pt x="3676" y="5320"/>
                    <a:pt x="6654" y="8298"/>
                    <a:pt x="6654" y="11973"/>
                  </a:cubicBezTo>
                  <a:lnTo>
                    <a:pt x="11973" y="11973"/>
                  </a:lnTo>
                  <a:cubicBezTo>
                    <a:pt x="11973" y="5351"/>
                    <a:pt x="6607" y="1"/>
                    <a:pt x="1" y="1"/>
                  </a:cubicBezTo>
                  <a:close/>
                </a:path>
              </a:pathLst>
            </a:custGeom>
            <a:solidFill>
              <a:srgbClr val="1FB7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643"/>
            </a:p>
          </p:txBody>
        </p:sp>
        <p:sp>
          <p:nvSpPr>
            <p:cNvPr id="1256" name="Google Shape;1256;p61"/>
            <p:cNvSpPr/>
            <p:nvPr/>
          </p:nvSpPr>
          <p:spPr>
            <a:xfrm>
              <a:off x="6122550" y="1785825"/>
              <a:ext cx="298950" cy="298950"/>
            </a:xfrm>
            <a:custGeom>
              <a:avLst/>
              <a:gdLst/>
              <a:ahLst/>
              <a:cxnLst/>
              <a:rect l="l" t="t" r="r" b="b"/>
              <a:pathLst>
                <a:path w="11958" h="11958" extrusionOk="0">
                  <a:moveTo>
                    <a:pt x="0" y="0"/>
                  </a:moveTo>
                  <a:cubicBezTo>
                    <a:pt x="0" y="6607"/>
                    <a:pt x="5351" y="11958"/>
                    <a:pt x="11958" y="11958"/>
                  </a:cubicBezTo>
                  <a:lnTo>
                    <a:pt x="11958" y="6638"/>
                  </a:lnTo>
                  <a:cubicBezTo>
                    <a:pt x="8298" y="6638"/>
                    <a:pt x="5320" y="3660"/>
                    <a:pt x="5320" y="0"/>
                  </a:cubicBezTo>
                  <a:close/>
                </a:path>
              </a:pathLst>
            </a:custGeom>
            <a:solidFill>
              <a:srgbClr val="CD37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643"/>
            </a:p>
          </p:txBody>
        </p:sp>
        <p:sp>
          <p:nvSpPr>
            <p:cNvPr id="1257" name="Google Shape;1257;p61"/>
            <p:cNvSpPr/>
            <p:nvPr/>
          </p:nvSpPr>
          <p:spPr>
            <a:xfrm>
              <a:off x="6421475" y="1785825"/>
              <a:ext cx="166350" cy="165975"/>
            </a:xfrm>
            <a:custGeom>
              <a:avLst/>
              <a:gdLst/>
              <a:ahLst/>
              <a:cxnLst/>
              <a:rect l="l" t="t" r="r" b="b"/>
              <a:pathLst>
                <a:path w="6654" h="6639" extrusionOk="0">
                  <a:moveTo>
                    <a:pt x="1" y="0"/>
                  </a:moveTo>
                  <a:lnTo>
                    <a:pt x="1" y="6638"/>
                  </a:lnTo>
                  <a:cubicBezTo>
                    <a:pt x="3676" y="6638"/>
                    <a:pt x="6654" y="3660"/>
                    <a:pt x="6654" y="0"/>
                  </a:cubicBezTo>
                  <a:close/>
                </a:path>
              </a:pathLst>
            </a:custGeom>
            <a:solidFill>
              <a:srgbClr val="0374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643"/>
            </a:p>
          </p:txBody>
        </p:sp>
        <p:sp>
          <p:nvSpPr>
            <p:cNvPr id="1258" name="Google Shape;1258;p61"/>
            <p:cNvSpPr/>
            <p:nvPr/>
          </p:nvSpPr>
          <p:spPr>
            <a:xfrm>
              <a:off x="6255525" y="1619500"/>
              <a:ext cx="165975" cy="166350"/>
            </a:xfrm>
            <a:custGeom>
              <a:avLst/>
              <a:gdLst/>
              <a:ahLst/>
              <a:cxnLst/>
              <a:rect l="l" t="t" r="r" b="b"/>
              <a:pathLst>
                <a:path w="6639" h="6654" extrusionOk="0">
                  <a:moveTo>
                    <a:pt x="6639" y="0"/>
                  </a:moveTo>
                  <a:cubicBezTo>
                    <a:pt x="2979" y="0"/>
                    <a:pt x="1" y="2978"/>
                    <a:pt x="1" y="6653"/>
                  </a:cubicBezTo>
                  <a:lnTo>
                    <a:pt x="6639" y="6653"/>
                  </a:lnTo>
                  <a:lnTo>
                    <a:pt x="6639" y="0"/>
                  </a:lnTo>
                  <a:close/>
                </a:path>
              </a:pathLst>
            </a:custGeom>
            <a:solidFill>
              <a:srgbClr val="F2B8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643"/>
            </a:p>
          </p:txBody>
        </p:sp>
        <p:sp>
          <p:nvSpPr>
            <p:cNvPr id="1259" name="Google Shape;1259;p61"/>
            <p:cNvSpPr/>
            <p:nvPr/>
          </p:nvSpPr>
          <p:spPr>
            <a:xfrm>
              <a:off x="6891400" y="1486500"/>
              <a:ext cx="299350" cy="299350"/>
            </a:xfrm>
            <a:custGeom>
              <a:avLst/>
              <a:gdLst/>
              <a:ahLst/>
              <a:cxnLst/>
              <a:rect l="l" t="t" r="r" b="b"/>
              <a:pathLst>
                <a:path w="11974" h="11974" extrusionOk="0">
                  <a:moveTo>
                    <a:pt x="0" y="1"/>
                  </a:moveTo>
                  <a:lnTo>
                    <a:pt x="0" y="5320"/>
                  </a:lnTo>
                  <a:cubicBezTo>
                    <a:pt x="3676" y="5320"/>
                    <a:pt x="6654" y="8298"/>
                    <a:pt x="6654" y="11973"/>
                  </a:cubicBezTo>
                  <a:lnTo>
                    <a:pt x="11973" y="11973"/>
                  </a:lnTo>
                  <a:cubicBezTo>
                    <a:pt x="11973" y="5351"/>
                    <a:pt x="6607" y="1"/>
                    <a:pt x="0" y="1"/>
                  </a:cubicBezTo>
                  <a:close/>
                </a:path>
              </a:pathLst>
            </a:custGeom>
            <a:solidFill>
              <a:srgbClr val="0374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643"/>
            </a:p>
          </p:txBody>
        </p:sp>
        <p:sp>
          <p:nvSpPr>
            <p:cNvPr id="1260" name="Google Shape;1260;p61"/>
            <p:cNvSpPr/>
            <p:nvPr/>
          </p:nvSpPr>
          <p:spPr>
            <a:xfrm>
              <a:off x="6592075" y="1785825"/>
              <a:ext cx="299350" cy="298950"/>
            </a:xfrm>
            <a:custGeom>
              <a:avLst/>
              <a:gdLst/>
              <a:ahLst/>
              <a:cxnLst/>
              <a:rect l="l" t="t" r="r" b="b"/>
              <a:pathLst>
                <a:path w="11974" h="11958" extrusionOk="0">
                  <a:moveTo>
                    <a:pt x="1" y="0"/>
                  </a:moveTo>
                  <a:cubicBezTo>
                    <a:pt x="1" y="6607"/>
                    <a:pt x="5367" y="11958"/>
                    <a:pt x="11973" y="11958"/>
                  </a:cubicBezTo>
                  <a:lnTo>
                    <a:pt x="11973" y="6638"/>
                  </a:lnTo>
                  <a:cubicBezTo>
                    <a:pt x="8298" y="6638"/>
                    <a:pt x="5320" y="3660"/>
                    <a:pt x="5320" y="0"/>
                  </a:cubicBezTo>
                  <a:close/>
                </a:path>
              </a:pathLst>
            </a:custGeom>
            <a:solidFill>
              <a:srgbClr val="31A6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643"/>
            </a:p>
          </p:txBody>
        </p:sp>
        <p:sp>
          <p:nvSpPr>
            <p:cNvPr id="1261" name="Google Shape;1261;p61"/>
            <p:cNvSpPr/>
            <p:nvPr/>
          </p:nvSpPr>
          <p:spPr>
            <a:xfrm>
              <a:off x="6891400" y="1785825"/>
              <a:ext cx="166350" cy="165975"/>
            </a:xfrm>
            <a:custGeom>
              <a:avLst/>
              <a:gdLst/>
              <a:ahLst/>
              <a:cxnLst/>
              <a:rect l="l" t="t" r="r" b="b"/>
              <a:pathLst>
                <a:path w="6654" h="6639" extrusionOk="0">
                  <a:moveTo>
                    <a:pt x="0" y="0"/>
                  </a:moveTo>
                  <a:lnTo>
                    <a:pt x="0" y="6638"/>
                  </a:lnTo>
                  <a:cubicBezTo>
                    <a:pt x="3676" y="6638"/>
                    <a:pt x="6654" y="3660"/>
                    <a:pt x="6654" y="0"/>
                  </a:cubicBezTo>
                  <a:close/>
                </a:path>
              </a:pathLst>
            </a:custGeom>
            <a:solidFill>
              <a:srgbClr val="F2B8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643"/>
            </a:p>
          </p:txBody>
        </p:sp>
        <p:sp>
          <p:nvSpPr>
            <p:cNvPr id="1262" name="Google Shape;1262;p61"/>
            <p:cNvSpPr/>
            <p:nvPr/>
          </p:nvSpPr>
          <p:spPr>
            <a:xfrm>
              <a:off x="6725075" y="1619500"/>
              <a:ext cx="166350" cy="166350"/>
            </a:xfrm>
            <a:custGeom>
              <a:avLst/>
              <a:gdLst/>
              <a:ahLst/>
              <a:cxnLst/>
              <a:rect l="l" t="t" r="r" b="b"/>
              <a:pathLst>
                <a:path w="6654" h="6654" extrusionOk="0">
                  <a:moveTo>
                    <a:pt x="6653" y="0"/>
                  </a:moveTo>
                  <a:cubicBezTo>
                    <a:pt x="2978" y="0"/>
                    <a:pt x="0" y="2978"/>
                    <a:pt x="0" y="6653"/>
                  </a:cubicBezTo>
                  <a:lnTo>
                    <a:pt x="6653" y="6653"/>
                  </a:lnTo>
                  <a:lnTo>
                    <a:pt x="6653" y="0"/>
                  </a:lnTo>
                  <a:close/>
                </a:path>
              </a:pathLst>
            </a:custGeom>
            <a:solidFill>
              <a:srgbClr val="CD37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643"/>
            </a:p>
          </p:txBody>
        </p:sp>
      </p:grpSp>
      <p:grpSp>
        <p:nvGrpSpPr>
          <p:cNvPr id="1263" name="Google Shape;1263;p61"/>
          <p:cNvGrpSpPr/>
          <p:nvPr/>
        </p:nvGrpSpPr>
        <p:grpSpPr>
          <a:xfrm rot="-5400000">
            <a:off x="3418" y="2245444"/>
            <a:ext cx="1217406" cy="1224257"/>
            <a:chOff x="4242500" y="2359650"/>
            <a:chExt cx="963900" cy="969325"/>
          </a:xfrm>
        </p:grpSpPr>
        <p:sp>
          <p:nvSpPr>
            <p:cNvPr id="1264" name="Google Shape;1264;p61"/>
            <p:cNvSpPr/>
            <p:nvPr/>
          </p:nvSpPr>
          <p:spPr>
            <a:xfrm>
              <a:off x="4663175" y="2785750"/>
              <a:ext cx="271425" cy="271425"/>
            </a:xfrm>
            <a:custGeom>
              <a:avLst/>
              <a:gdLst/>
              <a:ahLst/>
              <a:cxnLst/>
              <a:rect l="l" t="t" r="r" b="b"/>
              <a:pathLst>
                <a:path w="10857" h="10857" extrusionOk="0">
                  <a:moveTo>
                    <a:pt x="10856" y="0"/>
                  </a:moveTo>
                  <a:cubicBezTo>
                    <a:pt x="4870" y="0"/>
                    <a:pt x="0" y="4870"/>
                    <a:pt x="0" y="10857"/>
                  </a:cubicBezTo>
                  <a:lnTo>
                    <a:pt x="4839" y="10857"/>
                  </a:lnTo>
                  <a:cubicBezTo>
                    <a:pt x="4839" y="7538"/>
                    <a:pt x="7537" y="4839"/>
                    <a:pt x="10856" y="4839"/>
                  </a:cubicBezTo>
                  <a:lnTo>
                    <a:pt x="10856" y="0"/>
                  </a:lnTo>
                  <a:close/>
                </a:path>
              </a:pathLst>
            </a:custGeom>
            <a:solidFill>
              <a:srgbClr val="CD37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643"/>
            </a:p>
          </p:txBody>
        </p:sp>
        <p:sp>
          <p:nvSpPr>
            <p:cNvPr id="1265" name="Google Shape;1265;p61"/>
            <p:cNvSpPr/>
            <p:nvPr/>
          </p:nvSpPr>
          <p:spPr>
            <a:xfrm>
              <a:off x="4934575" y="3057150"/>
              <a:ext cx="271825" cy="271825"/>
            </a:xfrm>
            <a:custGeom>
              <a:avLst/>
              <a:gdLst/>
              <a:ahLst/>
              <a:cxnLst/>
              <a:rect l="l" t="t" r="r" b="b"/>
              <a:pathLst>
                <a:path w="10873" h="10873" extrusionOk="0">
                  <a:moveTo>
                    <a:pt x="6033" y="1"/>
                  </a:moveTo>
                  <a:cubicBezTo>
                    <a:pt x="6033" y="3335"/>
                    <a:pt x="3335" y="6033"/>
                    <a:pt x="0" y="6033"/>
                  </a:cubicBezTo>
                  <a:lnTo>
                    <a:pt x="0" y="10872"/>
                  </a:lnTo>
                  <a:cubicBezTo>
                    <a:pt x="6002" y="10872"/>
                    <a:pt x="10872" y="6002"/>
                    <a:pt x="10872" y="1"/>
                  </a:cubicBezTo>
                  <a:close/>
                </a:path>
              </a:pathLst>
            </a:custGeom>
            <a:solidFill>
              <a:srgbClr val="F2B8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643"/>
            </a:p>
          </p:txBody>
        </p:sp>
        <p:sp>
          <p:nvSpPr>
            <p:cNvPr id="1266" name="Google Shape;1266;p61"/>
            <p:cNvSpPr/>
            <p:nvPr/>
          </p:nvSpPr>
          <p:spPr>
            <a:xfrm>
              <a:off x="4934575" y="2906725"/>
              <a:ext cx="150850" cy="150450"/>
            </a:xfrm>
            <a:custGeom>
              <a:avLst/>
              <a:gdLst/>
              <a:ahLst/>
              <a:cxnLst/>
              <a:rect l="l" t="t" r="r" b="b"/>
              <a:pathLst>
                <a:path w="6034" h="6018" extrusionOk="0">
                  <a:moveTo>
                    <a:pt x="0" y="0"/>
                  </a:moveTo>
                  <a:lnTo>
                    <a:pt x="0" y="6018"/>
                  </a:lnTo>
                  <a:lnTo>
                    <a:pt x="6033" y="6018"/>
                  </a:lnTo>
                  <a:cubicBezTo>
                    <a:pt x="6033" y="2699"/>
                    <a:pt x="3335" y="0"/>
                    <a:pt x="0" y="0"/>
                  </a:cubicBezTo>
                  <a:close/>
                </a:path>
              </a:pathLst>
            </a:custGeom>
            <a:solidFill>
              <a:srgbClr val="31A6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643"/>
            </a:p>
          </p:txBody>
        </p:sp>
        <p:sp>
          <p:nvSpPr>
            <p:cNvPr id="1267" name="Google Shape;1267;p61"/>
            <p:cNvSpPr/>
            <p:nvPr/>
          </p:nvSpPr>
          <p:spPr>
            <a:xfrm>
              <a:off x="4784125" y="3057150"/>
              <a:ext cx="150475" cy="150850"/>
            </a:xfrm>
            <a:custGeom>
              <a:avLst/>
              <a:gdLst/>
              <a:ahLst/>
              <a:cxnLst/>
              <a:rect l="l" t="t" r="r" b="b"/>
              <a:pathLst>
                <a:path w="6019" h="6034" extrusionOk="0">
                  <a:moveTo>
                    <a:pt x="1" y="1"/>
                  </a:moveTo>
                  <a:cubicBezTo>
                    <a:pt x="1" y="3335"/>
                    <a:pt x="2699" y="6033"/>
                    <a:pt x="6018" y="6033"/>
                  </a:cubicBezTo>
                  <a:lnTo>
                    <a:pt x="6018" y="1"/>
                  </a:lnTo>
                  <a:close/>
                </a:path>
              </a:pathLst>
            </a:custGeom>
            <a:solidFill>
              <a:srgbClr val="1FB7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643"/>
            </a:p>
          </p:txBody>
        </p:sp>
        <p:sp>
          <p:nvSpPr>
            <p:cNvPr id="1268" name="Google Shape;1268;p61"/>
            <p:cNvSpPr/>
            <p:nvPr/>
          </p:nvSpPr>
          <p:spPr>
            <a:xfrm>
              <a:off x="4663175" y="2359650"/>
              <a:ext cx="271425" cy="271425"/>
            </a:xfrm>
            <a:custGeom>
              <a:avLst/>
              <a:gdLst/>
              <a:ahLst/>
              <a:cxnLst/>
              <a:rect l="l" t="t" r="r" b="b"/>
              <a:pathLst>
                <a:path w="10857" h="10857" extrusionOk="0">
                  <a:moveTo>
                    <a:pt x="10856" y="0"/>
                  </a:moveTo>
                  <a:cubicBezTo>
                    <a:pt x="4870" y="0"/>
                    <a:pt x="0" y="4855"/>
                    <a:pt x="0" y="10856"/>
                  </a:cubicBezTo>
                  <a:lnTo>
                    <a:pt x="4839" y="10856"/>
                  </a:lnTo>
                  <a:cubicBezTo>
                    <a:pt x="4839" y="7522"/>
                    <a:pt x="7537" y="4823"/>
                    <a:pt x="10856" y="4823"/>
                  </a:cubicBezTo>
                  <a:lnTo>
                    <a:pt x="10856" y="0"/>
                  </a:lnTo>
                  <a:close/>
                </a:path>
              </a:pathLst>
            </a:custGeom>
            <a:solidFill>
              <a:srgbClr val="F2B8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643"/>
            </a:p>
          </p:txBody>
        </p:sp>
        <p:sp>
          <p:nvSpPr>
            <p:cNvPr id="1269" name="Google Shape;1269;p61"/>
            <p:cNvSpPr/>
            <p:nvPr/>
          </p:nvSpPr>
          <p:spPr>
            <a:xfrm>
              <a:off x="4934575" y="2631050"/>
              <a:ext cx="271825" cy="271425"/>
            </a:xfrm>
            <a:custGeom>
              <a:avLst/>
              <a:gdLst/>
              <a:ahLst/>
              <a:cxnLst/>
              <a:rect l="l" t="t" r="r" b="b"/>
              <a:pathLst>
                <a:path w="10873" h="10857" extrusionOk="0">
                  <a:moveTo>
                    <a:pt x="6033" y="0"/>
                  </a:moveTo>
                  <a:cubicBezTo>
                    <a:pt x="6033" y="3335"/>
                    <a:pt x="3335" y="6033"/>
                    <a:pt x="0" y="6033"/>
                  </a:cubicBezTo>
                  <a:lnTo>
                    <a:pt x="0" y="10857"/>
                  </a:lnTo>
                  <a:cubicBezTo>
                    <a:pt x="6002" y="10857"/>
                    <a:pt x="10872" y="6002"/>
                    <a:pt x="10872" y="0"/>
                  </a:cubicBezTo>
                  <a:close/>
                </a:path>
              </a:pathLst>
            </a:custGeom>
            <a:solidFill>
              <a:srgbClr val="31A6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643"/>
            </a:p>
          </p:txBody>
        </p:sp>
        <p:sp>
          <p:nvSpPr>
            <p:cNvPr id="1270" name="Google Shape;1270;p61"/>
            <p:cNvSpPr/>
            <p:nvPr/>
          </p:nvSpPr>
          <p:spPr>
            <a:xfrm>
              <a:off x="4934575" y="2480225"/>
              <a:ext cx="150850" cy="150850"/>
            </a:xfrm>
            <a:custGeom>
              <a:avLst/>
              <a:gdLst/>
              <a:ahLst/>
              <a:cxnLst/>
              <a:rect l="l" t="t" r="r" b="b"/>
              <a:pathLst>
                <a:path w="6034" h="6034" extrusionOk="0">
                  <a:moveTo>
                    <a:pt x="0" y="0"/>
                  </a:moveTo>
                  <a:lnTo>
                    <a:pt x="0" y="6033"/>
                  </a:lnTo>
                  <a:lnTo>
                    <a:pt x="6033" y="6033"/>
                  </a:lnTo>
                  <a:cubicBezTo>
                    <a:pt x="6033" y="2699"/>
                    <a:pt x="3335" y="0"/>
                    <a:pt x="0" y="0"/>
                  </a:cubicBezTo>
                  <a:close/>
                </a:path>
              </a:pathLst>
            </a:custGeom>
            <a:solidFill>
              <a:srgbClr val="31A6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643"/>
            </a:p>
          </p:txBody>
        </p:sp>
        <p:sp>
          <p:nvSpPr>
            <p:cNvPr id="1271" name="Google Shape;1271;p61"/>
            <p:cNvSpPr/>
            <p:nvPr/>
          </p:nvSpPr>
          <p:spPr>
            <a:xfrm>
              <a:off x="4784125" y="2631050"/>
              <a:ext cx="150475" cy="150850"/>
            </a:xfrm>
            <a:custGeom>
              <a:avLst/>
              <a:gdLst/>
              <a:ahLst/>
              <a:cxnLst/>
              <a:rect l="l" t="t" r="r" b="b"/>
              <a:pathLst>
                <a:path w="6019" h="6034" extrusionOk="0">
                  <a:moveTo>
                    <a:pt x="1" y="0"/>
                  </a:moveTo>
                  <a:cubicBezTo>
                    <a:pt x="1" y="3335"/>
                    <a:pt x="2699" y="6033"/>
                    <a:pt x="6018" y="6033"/>
                  </a:cubicBezTo>
                  <a:lnTo>
                    <a:pt x="6018" y="0"/>
                  </a:lnTo>
                  <a:close/>
                </a:path>
              </a:pathLst>
            </a:custGeom>
            <a:solidFill>
              <a:srgbClr val="1FB7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643"/>
            </a:p>
          </p:txBody>
        </p:sp>
        <p:sp>
          <p:nvSpPr>
            <p:cNvPr id="1272" name="Google Shape;1272;p61"/>
            <p:cNvSpPr/>
            <p:nvPr/>
          </p:nvSpPr>
          <p:spPr>
            <a:xfrm>
              <a:off x="4244425" y="2359650"/>
              <a:ext cx="271425" cy="271425"/>
            </a:xfrm>
            <a:custGeom>
              <a:avLst/>
              <a:gdLst/>
              <a:ahLst/>
              <a:cxnLst/>
              <a:rect l="l" t="t" r="r" b="b"/>
              <a:pathLst>
                <a:path w="10857" h="10857" extrusionOk="0">
                  <a:moveTo>
                    <a:pt x="10857" y="0"/>
                  </a:moveTo>
                  <a:cubicBezTo>
                    <a:pt x="4855" y="0"/>
                    <a:pt x="1" y="4855"/>
                    <a:pt x="1" y="10856"/>
                  </a:cubicBezTo>
                  <a:lnTo>
                    <a:pt x="4824" y="10856"/>
                  </a:lnTo>
                  <a:cubicBezTo>
                    <a:pt x="4824" y="7522"/>
                    <a:pt x="7522" y="4823"/>
                    <a:pt x="10857" y="4823"/>
                  </a:cubicBezTo>
                  <a:lnTo>
                    <a:pt x="10857" y="0"/>
                  </a:lnTo>
                  <a:close/>
                </a:path>
              </a:pathLst>
            </a:custGeom>
            <a:solidFill>
              <a:srgbClr val="47B9B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643"/>
            </a:p>
          </p:txBody>
        </p:sp>
        <p:sp>
          <p:nvSpPr>
            <p:cNvPr id="1273" name="Google Shape;1273;p61"/>
            <p:cNvSpPr/>
            <p:nvPr/>
          </p:nvSpPr>
          <p:spPr>
            <a:xfrm>
              <a:off x="4515825" y="2631050"/>
              <a:ext cx="271425" cy="271425"/>
            </a:xfrm>
            <a:custGeom>
              <a:avLst/>
              <a:gdLst/>
              <a:ahLst/>
              <a:cxnLst/>
              <a:rect l="l" t="t" r="r" b="b"/>
              <a:pathLst>
                <a:path w="10857" h="10857" extrusionOk="0">
                  <a:moveTo>
                    <a:pt x="6034" y="0"/>
                  </a:moveTo>
                  <a:cubicBezTo>
                    <a:pt x="6034" y="3335"/>
                    <a:pt x="3320" y="6033"/>
                    <a:pt x="1" y="6033"/>
                  </a:cubicBezTo>
                  <a:lnTo>
                    <a:pt x="1" y="10857"/>
                  </a:lnTo>
                  <a:cubicBezTo>
                    <a:pt x="5987" y="10857"/>
                    <a:pt x="10857" y="6002"/>
                    <a:pt x="10857" y="0"/>
                  </a:cubicBezTo>
                  <a:close/>
                </a:path>
              </a:pathLst>
            </a:custGeom>
            <a:solidFill>
              <a:srgbClr val="0374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643"/>
            </a:p>
          </p:txBody>
        </p:sp>
        <p:sp>
          <p:nvSpPr>
            <p:cNvPr id="1274" name="Google Shape;1274;p61"/>
            <p:cNvSpPr/>
            <p:nvPr/>
          </p:nvSpPr>
          <p:spPr>
            <a:xfrm>
              <a:off x="4515825" y="2480225"/>
              <a:ext cx="150850" cy="150850"/>
            </a:xfrm>
            <a:custGeom>
              <a:avLst/>
              <a:gdLst/>
              <a:ahLst/>
              <a:cxnLst/>
              <a:rect l="l" t="t" r="r" b="b"/>
              <a:pathLst>
                <a:path w="6034" h="6034" extrusionOk="0">
                  <a:moveTo>
                    <a:pt x="1" y="0"/>
                  </a:moveTo>
                  <a:lnTo>
                    <a:pt x="1" y="6033"/>
                  </a:lnTo>
                  <a:lnTo>
                    <a:pt x="6034" y="6033"/>
                  </a:lnTo>
                  <a:cubicBezTo>
                    <a:pt x="6034" y="2699"/>
                    <a:pt x="3320" y="0"/>
                    <a:pt x="1" y="0"/>
                  </a:cubicBezTo>
                  <a:close/>
                </a:path>
              </a:pathLst>
            </a:custGeom>
            <a:solidFill>
              <a:srgbClr val="31A6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643"/>
            </a:p>
          </p:txBody>
        </p:sp>
        <p:sp>
          <p:nvSpPr>
            <p:cNvPr id="1275" name="Google Shape;1275;p61"/>
            <p:cNvSpPr/>
            <p:nvPr/>
          </p:nvSpPr>
          <p:spPr>
            <a:xfrm>
              <a:off x="4365000" y="2631050"/>
              <a:ext cx="150850" cy="150850"/>
            </a:xfrm>
            <a:custGeom>
              <a:avLst/>
              <a:gdLst/>
              <a:ahLst/>
              <a:cxnLst/>
              <a:rect l="l" t="t" r="r" b="b"/>
              <a:pathLst>
                <a:path w="6034" h="6034" extrusionOk="0">
                  <a:moveTo>
                    <a:pt x="1" y="0"/>
                  </a:moveTo>
                  <a:cubicBezTo>
                    <a:pt x="1" y="3335"/>
                    <a:pt x="2699" y="6033"/>
                    <a:pt x="6034" y="6033"/>
                  </a:cubicBezTo>
                  <a:lnTo>
                    <a:pt x="6034" y="0"/>
                  </a:lnTo>
                  <a:close/>
                </a:path>
              </a:pathLst>
            </a:custGeom>
            <a:solidFill>
              <a:srgbClr val="1FB7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643"/>
            </a:p>
          </p:txBody>
        </p:sp>
        <p:sp>
          <p:nvSpPr>
            <p:cNvPr id="1276" name="Google Shape;1276;p61"/>
            <p:cNvSpPr/>
            <p:nvPr/>
          </p:nvSpPr>
          <p:spPr>
            <a:xfrm>
              <a:off x="4242500" y="2631050"/>
              <a:ext cx="271425" cy="271425"/>
            </a:xfrm>
            <a:custGeom>
              <a:avLst/>
              <a:gdLst/>
              <a:ahLst/>
              <a:cxnLst/>
              <a:rect l="l" t="t" r="r" b="b"/>
              <a:pathLst>
                <a:path w="10857" h="10857" extrusionOk="0">
                  <a:moveTo>
                    <a:pt x="0" y="0"/>
                  </a:moveTo>
                  <a:cubicBezTo>
                    <a:pt x="0" y="6002"/>
                    <a:pt x="4854" y="10857"/>
                    <a:pt x="10856" y="10857"/>
                  </a:cubicBezTo>
                  <a:lnTo>
                    <a:pt x="10856" y="6033"/>
                  </a:lnTo>
                  <a:cubicBezTo>
                    <a:pt x="7522" y="6033"/>
                    <a:pt x="4823" y="3335"/>
                    <a:pt x="4823" y="0"/>
                  </a:cubicBezTo>
                  <a:close/>
                </a:path>
              </a:pathLst>
            </a:custGeom>
            <a:solidFill>
              <a:srgbClr val="31A6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643"/>
            </a:p>
          </p:txBody>
        </p:sp>
      </p:grpSp>
      <p:grpSp>
        <p:nvGrpSpPr>
          <p:cNvPr id="1277" name="Google Shape;1277;p61"/>
          <p:cNvGrpSpPr/>
          <p:nvPr/>
        </p:nvGrpSpPr>
        <p:grpSpPr>
          <a:xfrm rot="5400000">
            <a:off x="3573" y="1015800"/>
            <a:ext cx="1233572" cy="1226215"/>
            <a:chOff x="2975800" y="3717050"/>
            <a:chExt cx="976700" cy="970875"/>
          </a:xfrm>
        </p:grpSpPr>
        <p:sp>
          <p:nvSpPr>
            <p:cNvPr id="1278" name="Google Shape;1278;p61"/>
            <p:cNvSpPr/>
            <p:nvPr/>
          </p:nvSpPr>
          <p:spPr>
            <a:xfrm>
              <a:off x="3249550" y="4140825"/>
              <a:ext cx="273350" cy="273750"/>
            </a:xfrm>
            <a:custGeom>
              <a:avLst/>
              <a:gdLst/>
              <a:ahLst/>
              <a:cxnLst/>
              <a:rect l="l" t="t" r="r" b="b"/>
              <a:pathLst>
                <a:path w="10934" h="10950" extrusionOk="0">
                  <a:moveTo>
                    <a:pt x="0" y="0"/>
                  </a:moveTo>
                  <a:lnTo>
                    <a:pt x="0" y="4870"/>
                  </a:lnTo>
                  <a:cubicBezTo>
                    <a:pt x="3350" y="4870"/>
                    <a:pt x="6079" y="7584"/>
                    <a:pt x="6079" y="10950"/>
                  </a:cubicBezTo>
                  <a:lnTo>
                    <a:pt x="10934" y="10950"/>
                  </a:lnTo>
                  <a:cubicBezTo>
                    <a:pt x="10934" y="4901"/>
                    <a:pt x="6033" y="0"/>
                    <a:pt x="0" y="0"/>
                  </a:cubicBezTo>
                  <a:close/>
                </a:path>
              </a:pathLst>
            </a:custGeom>
            <a:solidFill>
              <a:srgbClr val="31A6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643"/>
            </a:p>
          </p:txBody>
        </p:sp>
        <p:sp>
          <p:nvSpPr>
            <p:cNvPr id="1279" name="Google Shape;1279;p61"/>
            <p:cNvSpPr/>
            <p:nvPr/>
          </p:nvSpPr>
          <p:spPr>
            <a:xfrm>
              <a:off x="2975800" y="4414550"/>
              <a:ext cx="273750" cy="273375"/>
            </a:xfrm>
            <a:custGeom>
              <a:avLst/>
              <a:gdLst/>
              <a:ahLst/>
              <a:cxnLst/>
              <a:rect l="l" t="t" r="r" b="b"/>
              <a:pathLst>
                <a:path w="10950" h="10935" extrusionOk="0">
                  <a:moveTo>
                    <a:pt x="1" y="1"/>
                  </a:moveTo>
                  <a:cubicBezTo>
                    <a:pt x="1" y="6034"/>
                    <a:pt x="4902" y="10934"/>
                    <a:pt x="10950" y="10934"/>
                  </a:cubicBezTo>
                  <a:lnTo>
                    <a:pt x="10950" y="6080"/>
                  </a:lnTo>
                  <a:cubicBezTo>
                    <a:pt x="7585" y="6080"/>
                    <a:pt x="4871" y="3351"/>
                    <a:pt x="4871" y="1"/>
                  </a:cubicBezTo>
                  <a:close/>
                </a:path>
              </a:pathLst>
            </a:custGeom>
            <a:solidFill>
              <a:srgbClr val="1FB7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643"/>
            </a:p>
          </p:txBody>
        </p:sp>
        <p:sp>
          <p:nvSpPr>
            <p:cNvPr id="1280" name="Google Shape;1280;p61"/>
            <p:cNvSpPr/>
            <p:nvPr/>
          </p:nvSpPr>
          <p:spPr>
            <a:xfrm>
              <a:off x="3249550" y="4414550"/>
              <a:ext cx="152000" cy="152025"/>
            </a:xfrm>
            <a:custGeom>
              <a:avLst/>
              <a:gdLst/>
              <a:ahLst/>
              <a:cxnLst/>
              <a:rect l="l" t="t" r="r" b="b"/>
              <a:pathLst>
                <a:path w="6080" h="6081" extrusionOk="0">
                  <a:moveTo>
                    <a:pt x="0" y="1"/>
                  </a:moveTo>
                  <a:lnTo>
                    <a:pt x="0" y="6080"/>
                  </a:lnTo>
                  <a:cubicBezTo>
                    <a:pt x="3350" y="6080"/>
                    <a:pt x="6079" y="3351"/>
                    <a:pt x="6079" y="1"/>
                  </a:cubicBezTo>
                  <a:close/>
                </a:path>
              </a:pathLst>
            </a:custGeom>
            <a:solidFill>
              <a:srgbClr val="F2B8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643"/>
            </a:p>
          </p:txBody>
        </p:sp>
        <p:sp>
          <p:nvSpPr>
            <p:cNvPr id="1281" name="Google Shape;1281;p61"/>
            <p:cNvSpPr/>
            <p:nvPr/>
          </p:nvSpPr>
          <p:spPr>
            <a:xfrm>
              <a:off x="3097550" y="4262575"/>
              <a:ext cx="152000" cy="152000"/>
            </a:xfrm>
            <a:custGeom>
              <a:avLst/>
              <a:gdLst/>
              <a:ahLst/>
              <a:cxnLst/>
              <a:rect l="l" t="t" r="r" b="b"/>
              <a:pathLst>
                <a:path w="6080" h="6080" extrusionOk="0">
                  <a:moveTo>
                    <a:pt x="6080" y="0"/>
                  </a:moveTo>
                  <a:cubicBezTo>
                    <a:pt x="2715" y="0"/>
                    <a:pt x="1" y="2714"/>
                    <a:pt x="1" y="6080"/>
                  </a:cubicBezTo>
                  <a:lnTo>
                    <a:pt x="6080" y="6080"/>
                  </a:lnTo>
                  <a:lnTo>
                    <a:pt x="6080" y="0"/>
                  </a:lnTo>
                  <a:close/>
                </a:path>
              </a:pathLst>
            </a:custGeom>
            <a:solidFill>
              <a:srgbClr val="CD37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643"/>
            </a:p>
          </p:txBody>
        </p:sp>
        <p:sp>
          <p:nvSpPr>
            <p:cNvPr id="1282" name="Google Shape;1282;p61"/>
            <p:cNvSpPr/>
            <p:nvPr/>
          </p:nvSpPr>
          <p:spPr>
            <a:xfrm>
              <a:off x="3679125" y="4140825"/>
              <a:ext cx="273375" cy="273750"/>
            </a:xfrm>
            <a:custGeom>
              <a:avLst/>
              <a:gdLst/>
              <a:ahLst/>
              <a:cxnLst/>
              <a:rect l="l" t="t" r="r" b="b"/>
              <a:pathLst>
                <a:path w="10935" h="10950" extrusionOk="0">
                  <a:moveTo>
                    <a:pt x="1" y="0"/>
                  </a:moveTo>
                  <a:lnTo>
                    <a:pt x="1" y="4870"/>
                  </a:lnTo>
                  <a:cubicBezTo>
                    <a:pt x="3351" y="4870"/>
                    <a:pt x="6080" y="7584"/>
                    <a:pt x="6080" y="10950"/>
                  </a:cubicBezTo>
                  <a:lnTo>
                    <a:pt x="10934" y="10950"/>
                  </a:lnTo>
                  <a:cubicBezTo>
                    <a:pt x="10934" y="4901"/>
                    <a:pt x="6034" y="0"/>
                    <a:pt x="1" y="0"/>
                  </a:cubicBezTo>
                  <a:close/>
                </a:path>
              </a:pathLst>
            </a:custGeom>
            <a:solidFill>
              <a:srgbClr val="31A6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643"/>
            </a:p>
          </p:txBody>
        </p:sp>
        <p:sp>
          <p:nvSpPr>
            <p:cNvPr id="1283" name="Google Shape;1283;p61"/>
            <p:cNvSpPr/>
            <p:nvPr/>
          </p:nvSpPr>
          <p:spPr>
            <a:xfrm>
              <a:off x="3405400" y="4414550"/>
              <a:ext cx="273750" cy="273375"/>
            </a:xfrm>
            <a:custGeom>
              <a:avLst/>
              <a:gdLst/>
              <a:ahLst/>
              <a:cxnLst/>
              <a:rect l="l" t="t" r="r" b="b"/>
              <a:pathLst>
                <a:path w="10950" h="10935" extrusionOk="0">
                  <a:moveTo>
                    <a:pt x="1" y="1"/>
                  </a:moveTo>
                  <a:cubicBezTo>
                    <a:pt x="1" y="6034"/>
                    <a:pt x="4901" y="10934"/>
                    <a:pt x="10950" y="10934"/>
                  </a:cubicBezTo>
                  <a:lnTo>
                    <a:pt x="10950" y="6080"/>
                  </a:lnTo>
                  <a:cubicBezTo>
                    <a:pt x="7584" y="6080"/>
                    <a:pt x="4870" y="3351"/>
                    <a:pt x="4870" y="1"/>
                  </a:cubicBezTo>
                  <a:close/>
                </a:path>
              </a:pathLst>
            </a:custGeom>
            <a:solidFill>
              <a:srgbClr val="CD37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643"/>
            </a:p>
          </p:txBody>
        </p:sp>
        <p:sp>
          <p:nvSpPr>
            <p:cNvPr id="1284" name="Google Shape;1284;p61"/>
            <p:cNvSpPr/>
            <p:nvPr/>
          </p:nvSpPr>
          <p:spPr>
            <a:xfrm>
              <a:off x="3679125" y="4414550"/>
              <a:ext cx="152025" cy="152025"/>
            </a:xfrm>
            <a:custGeom>
              <a:avLst/>
              <a:gdLst/>
              <a:ahLst/>
              <a:cxnLst/>
              <a:rect l="l" t="t" r="r" b="b"/>
              <a:pathLst>
                <a:path w="6081" h="6081" extrusionOk="0">
                  <a:moveTo>
                    <a:pt x="1" y="1"/>
                  </a:moveTo>
                  <a:lnTo>
                    <a:pt x="1" y="6080"/>
                  </a:lnTo>
                  <a:cubicBezTo>
                    <a:pt x="3351" y="6080"/>
                    <a:pt x="6080" y="3351"/>
                    <a:pt x="6080" y="1"/>
                  </a:cubicBezTo>
                  <a:close/>
                </a:path>
              </a:pathLst>
            </a:custGeom>
            <a:solidFill>
              <a:srgbClr val="F2B8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643"/>
            </a:p>
          </p:txBody>
        </p:sp>
        <p:sp>
          <p:nvSpPr>
            <p:cNvPr id="1285" name="Google Shape;1285;p61"/>
            <p:cNvSpPr/>
            <p:nvPr/>
          </p:nvSpPr>
          <p:spPr>
            <a:xfrm>
              <a:off x="3527150" y="4262575"/>
              <a:ext cx="152000" cy="152000"/>
            </a:xfrm>
            <a:custGeom>
              <a:avLst/>
              <a:gdLst/>
              <a:ahLst/>
              <a:cxnLst/>
              <a:rect l="l" t="t" r="r" b="b"/>
              <a:pathLst>
                <a:path w="6080" h="6080" extrusionOk="0">
                  <a:moveTo>
                    <a:pt x="6080" y="0"/>
                  </a:moveTo>
                  <a:cubicBezTo>
                    <a:pt x="2714" y="0"/>
                    <a:pt x="0" y="2714"/>
                    <a:pt x="0" y="6080"/>
                  </a:cubicBezTo>
                  <a:lnTo>
                    <a:pt x="6080" y="6080"/>
                  </a:lnTo>
                  <a:lnTo>
                    <a:pt x="6080" y="0"/>
                  </a:lnTo>
                  <a:close/>
                </a:path>
              </a:pathLst>
            </a:custGeom>
            <a:solidFill>
              <a:srgbClr val="1FB7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643"/>
            </a:p>
          </p:txBody>
        </p:sp>
        <p:sp>
          <p:nvSpPr>
            <p:cNvPr id="1286" name="Google Shape;1286;p61"/>
            <p:cNvSpPr/>
            <p:nvPr/>
          </p:nvSpPr>
          <p:spPr>
            <a:xfrm>
              <a:off x="3679125" y="3718600"/>
              <a:ext cx="273375" cy="273750"/>
            </a:xfrm>
            <a:custGeom>
              <a:avLst/>
              <a:gdLst/>
              <a:ahLst/>
              <a:cxnLst/>
              <a:rect l="l" t="t" r="r" b="b"/>
              <a:pathLst>
                <a:path w="10935" h="10950" extrusionOk="0">
                  <a:moveTo>
                    <a:pt x="1" y="0"/>
                  </a:moveTo>
                  <a:lnTo>
                    <a:pt x="1" y="4870"/>
                  </a:lnTo>
                  <a:cubicBezTo>
                    <a:pt x="3351" y="4870"/>
                    <a:pt x="6080" y="7584"/>
                    <a:pt x="6080" y="10950"/>
                  </a:cubicBezTo>
                  <a:lnTo>
                    <a:pt x="10934" y="10950"/>
                  </a:lnTo>
                  <a:cubicBezTo>
                    <a:pt x="10934" y="4901"/>
                    <a:pt x="6034" y="0"/>
                    <a:pt x="1" y="0"/>
                  </a:cubicBezTo>
                  <a:close/>
                </a:path>
              </a:pathLst>
            </a:custGeom>
            <a:solidFill>
              <a:srgbClr val="31A6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643"/>
            </a:p>
          </p:txBody>
        </p:sp>
        <p:sp>
          <p:nvSpPr>
            <p:cNvPr id="1287" name="Google Shape;1287;p61"/>
            <p:cNvSpPr/>
            <p:nvPr/>
          </p:nvSpPr>
          <p:spPr>
            <a:xfrm>
              <a:off x="3405400" y="3992325"/>
              <a:ext cx="273750" cy="273375"/>
            </a:xfrm>
            <a:custGeom>
              <a:avLst/>
              <a:gdLst/>
              <a:ahLst/>
              <a:cxnLst/>
              <a:rect l="l" t="t" r="r" b="b"/>
              <a:pathLst>
                <a:path w="10950" h="10935" extrusionOk="0">
                  <a:moveTo>
                    <a:pt x="1" y="1"/>
                  </a:moveTo>
                  <a:cubicBezTo>
                    <a:pt x="1" y="6034"/>
                    <a:pt x="4901" y="10934"/>
                    <a:pt x="10950" y="10934"/>
                  </a:cubicBezTo>
                  <a:lnTo>
                    <a:pt x="10950" y="6080"/>
                  </a:lnTo>
                  <a:cubicBezTo>
                    <a:pt x="7584" y="6080"/>
                    <a:pt x="4870" y="3351"/>
                    <a:pt x="4870" y="1"/>
                  </a:cubicBezTo>
                  <a:close/>
                </a:path>
              </a:pathLst>
            </a:custGeom>
            <a:solidFill>
              <a:srgbClr val="0374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643"/>
            </a:p>
          </p:txBody>
        </p:sp>
        <p:sp>
          <p:nvSpPr>
            <p:cNvPr id="1288" name="Google Shape;1288;p61"/>
            <p:cNvSpPr/>
            <p:nvPr/>
          </p:nvSpPr>
          <p:spPr>
            <a:xfrm>
              <a:off x="3679125" y="3992325"/>
              <a:ext cx="152025" cy="152025"/>
            </a:xfrm>
            <a:custGeom>
              <a:avLst/>
              <a:gdLst/>
              <a:ahLst/>
              <a:cxnLst/>
              <a:rect l="l" t="t" r="r" b="b"/>
              <a:pathLst>
                <a:path w="6081" h="6081" extrusionOk="0">
                  <a:moveTo>
                    <a:pt x="1" y="1"/>
                  </a:moveTo>
                  <a:lnTo>
                    <a:pt x="1" y="6080"/>
                  </a:lnTo>
                  <a:cubicBezTo>
                    <a:pt x="3351" y="6080"/>
                    <a:pt x="6080" y="3351"/>
                    <a:pt x="6080" y="1"/>
                  </a:cubicBezTo>
                  <a:close/>
                </a:path>
              </a:pathLst>
            </a:custGeom>
            <a:solidFill>
              <a:srgbClr val="1FB7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643"/>
            </a:p>
          </p:txBody>
        </p:sp>
        <p:sp>
          <p:nvSpPr>
            <p:cNvPr id="1289" name="Google Shape;1289;p61"/>
            <p:cNvSpPr/>
            <p:nvPr/>
          </p:nvSpPr>
          <p:spPr>
            <a:xfrm>
              <a:off x="3527150" y="3840350"/>
              <a:ext cx="152000" cy="152000"/>
            </a:xfrm>
            <a:custGeom>
              <a:avLst/>
              <a:gdLst/>
              <a:ahLst/>
              <a:cxnLst/>
              <a:rect l="l" t="t" r="r" b="b"/>
              <a:pathLst>
                <a:path w="6080" h="6080" extrusionOk="0">
                  <a:moveTo>
                    <a:pt x="6080" y="0"/>
                  </a:moveTo>
                  <a:cubicBezTo>
                    <a:pt x="2714" y="0"/>
                    <a:pt x="0" y="2714"/>
                    <a:pt x="0" y="6080"/>
                  </a:cubicBezTo>
                  <a:lnTo>
                    <a:pt x="6080" y="6080"/>
                  </a:lnTo>
                  <a:lnTo>
                    <a:pt x="6080" y="0"/>
                  </a:lnTo>
                  <a:close/>
                </a:path>
              </a:pathLst>
            </a:custGeom>
            <a:solidFill>
              <a:srgbClr val="F2B8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643"/>
            </a:p>
          </p:txBody>
        </p:sp>
        <p:sp>
          <p:nvSpPr>
            <p:cNvPr id="1290" name="Google Shape;1290;p61"/>
            <p:cNvSpPr/>
            <p:nvPr/>
          </p:nvSpPr>
          <p:spPr>
            <a:xfrm>
              <a:off x="3405400" y="3717050"/>
              <a:ext cx="273750" cy="273375"/>
            </a:xfrm>
            <a:custGeom>
              <a:avLst/>
              <a:gdLst/>
              <a:ahLst/>
              <a:cxnLst/>
              <a:rect l="l" t="t" r="r" b="b"/>
              <a:pathLst>
                <a:path w="10950" h="10935" extrusionOk="0">
                  <a:moveTo>
                    <a:pt x="10950" y="0"/>
                  </a:moveTo>
                  <a:cubicBezTo>
                    <a:pt x="4901" y="0"/>
                    <a:pt x="1" y="4886"/>
                    <a:pt x="1" y="10934"/>
                  </a:cubicBezTo>
                  <a:lnTo>
                    <a:pt x="4870" y="10934"/>
                  </a:lnTo>
                  <a:cubicBezTo>
                    <a:pt x="4870" y="7584"/>
                    <a:pt x="7584" y="4855"/>
                    <a:pt x="10950" y="4855"/>
                  </a:cubicBezTo>
                  <a:lnTo>
                    <a:pt x="10950" y="0"/>
                  </a:lnTo>
                  <a:close/>
                </a:path>
              </a:pathLst>
            </a:custGeom>
            <a:solidFill>
              <a:srgbClr val="CD37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643"/>
            </a:p>
          </p:txBody>
        </p:sp>
      </p:grp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lide vermelho">
  <p:cSld name="TITLE_AND_BODY_1_2_1">
    <p:spTree>
      <p:nvGrpSpPr>
        <p:cNvPr id="1" name="Shape 22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1" name="Google Shape;2261;p121"/>
          <p:cNvSpPr txBox="1">
            <a:spLocks noGrp="1"/>
          </p:cNvSpPr>
          <p:nvPr>
            <p:ph type="title"/>
          </p:nvPr>
        </p:nvSpPr>
        <p:spPr>
          <a:xfrm>
            <a:off x="62750" y="63528"/>
            <a:ext cx="50865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 b="1">
                <a:solidFill>
                  <a:schemeClr val="dk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62" name="Google Shape;2262;p121"/>
          <p:cNvSpPr/>
          <p:nvPr/>
        </p:nvSpPr>
        <p:spPr>
          <a:xfrm>
            <a:off x="8983250" y="-38750"/>
            <a:ext cx="160800" cy="5211300"/>
          </a:xfrm>
          <a:prstGeom prst="rect">
            <a:avLst/>
          </a:prstGeom>
          <a:solidFill>
            <a:schemeClr val="accent1"/>
          </a:solidFill>
          <a:ln w="952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43"/>
          </a:p>
        </p:txBody>
      </p:sp>
      <p:sp>
        <p:nvSpPr>
          <p:cNvPr id="2263" name="Google Shape;2263;p121"/>
          <p:cNvSpPr/>
          <p:nvPr/>
        </p:nvSpPr>
        <p:spPr>
          <a:xfrm>
            <a:off x="0" y="168925"/>
            <a:ext cx="49200" cy="198000"/>
          </a:xfrm>
          <a:prstGeom prst="rect">
            <a:avLst/>
          </a:prstGeom>
          <a:solidFill>
            <a:schemeClr val="accent1"/>
          </a:solidFill>
          <a:ln w="952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43"/>
          </a:p>
        </p:txBody>
      </p:sp>
      <p:sp>
        <p:nvSpPr>
          <p:cNvPr id="2264" name="Google Shape;2264;p121"/>
          <p:cNvSpPr txBox="1">
            <a:spLocks noGrp="1"/>
          </p:cNvSpPr>
          <p:nvPr>
            <p:ph type="sldNum" idx="12"/>
          </p:nvPr>
        </p:nvSpPr>
        <p:spPr>
          <a:xfrm>
            <a:off x="8321300" y="4818525"/>
            <a:ext cx="558000" cy="292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rtl="0">
              <a:buNone/>
              <a:defRPr sz="600">
                <a:latin typeface="Montserrat ExtraBold"/>
                <a:ea typeface="Montserrat ExtraBold"/>
                <a:cs typeface="Montserrat ExtraBold"/>
                <a:sym typeface="Montserrat ExtraBold"/>
              </a:defRPr>
            </a:lvl1pPr>
            <a:lvl2pPr lvl="1" rtl="0">
              <a:buNone/>
              <a:defRPr sz="600">
                <a:latin typeface="Montserrat ExtraBold"/>
                <a:ea typeface="Montserrat ExtraBold"/>
                <a:cs typeface="Montserrat ExtraBold"/>
                <a:sym typeface="Montserrat ExtraBold"/>
              </a:defRPr>
            </a:lvl2pPr>
            <a:lvl3pPr lvl="2" rtl="0">
              <a:buNone/>
              <a:defRPr sz="600">
                <a:latin typeface="Montserrat ExtraBold"/>
                <a:ea typeface="Montserrat ExtraBold"/>
                <a:cs typeface="Montserrat ExtraBold"/>
                <a:sym typeface="Montserrat ExtraBold"/>
              </a:defRPr>
            </a:lvl3pPr>
            <a:lvl4pPr lvl="3" rtl="0">
              <a:buNone/>
              <a:defRPr sz="600">
                <a:latin typeface="Montserrat ExtraBold"/>
                <a:ea typeface="Montserrat ExtraBold"/>
                <a:cs typeface="Montserrat ExtraBold"/>
                <a:sym typeface="Montserrat ExtraBold"/>
              </a:defRPr>
            </a:lvl4pPr>
            <a:lvl5pPr lvl="4" rtl="0">
              <a:buNone/>
              <a:defRPr sz="600">
                <a:latin typeface="Montserrat ExtraBold"/>
                <a:ea typeface="Montserrat ExtraBold"/>
                <a:cs typeface="Montserrat ExtraBold"/>
                <a:sym typeface="Montserrat ExtraBold"/>
              </a:defRPr>
            </a:lvl5pPr>
            <a:lvl6pPr lvl="5" rtl="0">
              <a:buNone/>
              <a:defRPr sz="600">
                <a:latin typeface="Montserrat ExtraBold"/>
                <a:ea typeface="Montserrat ExtraBold"/>
                <a:cs typeface="Montserrat ExtraBold"/>
                <a:sym typeface="Montserrat ExtraBold"/>
              </a:defRPr>
            </a:lvl6pPr>
            <a:lvl7pPr lvl="6" rtl="0">
              <a:buNone/>
              <a:defRPr sz="600">
                <a:latin typeface="Montserrat ExtraBold"/>
                <a:ea typeface="Montserrat ExtraBold"/>
                <a:cs typeface="Montserrat ExtraBold"/>
                <a:sym typeface="Montserrat ExtraBold"/>
              </a:defRPr>
            </a:lvl7pPr>
            <a:lvl8pPr lvl="7" rtl="0">
              <a:buNone/>
              <a:defRPr sz="600">
                <a:latin typeface="Montserrat ExtraBold"/>
                <a:ea typeface="Montserrat ExtraBold"/>
                <a:cs typeface="Montserrat ExtraBold"/>
                <a:sym typeface="Montserrat ExtraBold"/>
              </a:defRPr>
            </a:lvl8pPr>
            <a:lvl9pPr lvl="8" rtl="0">
              <a:buNone/>
              <a:defRPr sz="600">
                <a:latin typeface="Montserrat ExtraBold"/>
                <a:ea typeface="Montserrat ExtraBold"/>
                <a:cs typeface="Montserrat ExtraBold"/>
                <a:sym typeface="Montserrat ExtraBold"/>
              </a:defRPr>
            </a:lvl9pPr>
          </a:lstStyle>
          <a:p>
            <a:fld id="{00000000-1234-1234-1234-123412341234}" type="slidenum">
              <a:rPr lang="pt-BR" smtClean="0"/>
              <a:pPr/>
              <a:t>‹nº›</a:t>
            </a:fld>
            <a:endParaRPr lang="pt-BR"/>
          </a:p>
        </p:txBody>
      </p:sp>
      <p:sp>
        <p:nvSpPr>
          <p:cNvPr id="2265" name="Google Shape;2265;p121"/>
          <p:cNvSpPr txBox="1"/>
          <p:nvPr/>
        </p:nvSpPr>
        <p:spPr>
          <a:xfrm>
            <a:off x="73850" y="4853768"/>
            <a:ext cx="5064300" cy="3462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700">
                <a:solidFill>
                  <a:schemeClr val="dk2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PORTIFÓLIO PARA UMA EDUCAÇÃO PÚBLICA DE EXCELÊNCIA    |  </a:t>
            </a:r>
            <a:r>
              <a:rPr lang="pt-BR" sz="7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pt-BR" sz="700">
                <a:solidFill>
                  <a:schemeClr val="dk2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rPr>
              <a:t> SESI</a:t>
            </a:r>
            <a:endParaRPr sz="700">
              <a:solidFill>
                <a:schemeClr val="dk2"/>
              </a:solidFill>
              <a:latin typeface="Montserrat ExtraBold"/>
              <a:ea typeface="Montserrat ExtraBold"/>
              <a:cs typeface="Montserrat ExtraBold"/>
              <a:sym typeface="Montserrat ExtraBold"/>
            </a:endParaRPr>
          </a:p>
        </p:txBody>
      </p:sp>
      <p:cxnSp>
        <p:nvCxnSpPr>
          <p:cNvPr id="2266" name="Google Shape;2266;p121"/>
          <p:cNvCxnSpPr/>
          <p:nvPr/>
        </p:nvCxnSpPr>
        <p:spPr>
          <a:xfrm rot="10800000" flipH="1">
            <a:off x="127427" y="4853783"/>
            <a:ext cx="8751900" cy="63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pos="150" userDrawn="1">
          <p15:clr>
            <a:srgbClr val="FA7B17"/>
          </p15:clr>
        </p15:guide>
      </p15:sldGuideLst>
    </p:ext>
  </p:extLs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lide azul">
  <p:cSld name="TITLE_AND_BODY_1_2_1_1">
    <p:spTree>
      <p:nvGrpSpPr>
        <p:cNvPr id="1" name="Shape 22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8" name="Google Shape;2268;p122"/>
          <p:cNvSpPr txBox="1">
            <a:spLocks noGrp="1"/>
          </p:cNvSpPr>
          <p:nvPr>
            <p:ph type="title"/>
          </p:nvPr>
        </p:nvSpPr>
        <p:spPr>
          <a:xfrm>
            <a:off x="62750" y="63528"/>
            <a:ext cx="50865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 b="1">
                <a:solidFill>
                  <a:schemeClr val="dk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69" name="Google Shape;2269;p122"/>
          <p:cNvSpPr/>
          <p:nvPr/>
        </p:nvSpPr>
        <p:spPr>
          <a:xfrm>
            <a:off x="8983250" y="-38750"/>
            <a:ext cx="160800" cy="5211300"/>
          </a:xfrm>
          <a:prstGeom prst="rect">
            <a:avLst/>
          </a:prstGeom>
          <a:solidFill>
            <a:schemeClr val="accent4"/>
          </a:solidFill>
          <a:ln w="9525" cap="flat" cmpd="sng">
            <a:solidFill>
              <a:schemeClr val="accent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43"/>
          </a:p>
        </p:txBody>
      </p:sp>
      <p:sp>
        <p:nvSpPr>
          <p:cNvPr id="2270" name="Google Shape;2270;p122"/>
          <p:cNvSpPr/>
          <p:nvPr/>
        </p:nvSpPr>
        <p:spPr>
          <a:xfrm>
            <a:off x="0" y="168925"/>
            <a:ext cx="49200" cy="198000"/>
          </a:xfrm>
          <a:prstGeom prst="rect">
            <a:avLst/>
          </a:prstGeom>
          <a:solidFill>
            <a:schemeClr val="accent4"/>
          </a:solidFill>
          <a:ln w="9525" cap="flat" cmpd="sng">
            <a:solidFill>
              <a:schemeClr val="accent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43"/>
          </a:p>
        </p:txBody>
      </p:sp>
      <p:sp>
        <p:nvSpPr>
          <p:cNvPr id="2271" name="Google Shape;2271;p122"/>
          <p:cNvSpPr txBox="1">
            <a:spLocks noGrp="1"/>
          </p:cNvSpPr>
          <p:nvPr>
            <p:ph type="sldNum" idx="12"/>
          </p:nvPr>
        </p:nvSpPr>
        <p:spPr>
          <a:xfrm>
            <a:off x="8321300" y="4818525"/>
            <a:ext cx="558000" cy="292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rtl="0">
              <a:buNone/>
              <a:defRPr sz="600">
                <a:latin typeface="Montserrat ExtraBold"/>
                <a:ea typeface="Montserrat ExtraBold"/>
                <a:cs typeface="Montserrat ExtraBold"/>
                <a:sym typeface="Montserrat ExtraBold"/>
              </a:defRPr>
            </a:lvl1pPr>
            <a:lvl2pPr lvl="1" rtl="0">
              <a:buNone/>
              <a:defRPr sz="600">
                <a:latin typeface="Montserrat ExtraBold"/>
                <a:ea typeface="Montserrat ExtraBold"/>
                <a:cs typeface="Montserrat ExtraBold"/>
                <a:sym typeface="Montserrat ExtraBold"/>
              </a:defRPr>
            </a:lvl2pPr>
            <a:lvl3pPr lvl="2" rtl="0">
              <a:buNone/>
              <a:defRPr sz="600">
                <a:latin typeface="Montserrat ExtraBold"/>
                <a:ea typeface="Montserrat ExtraBold"/>
                <a:cs typeface="Montserrat ExtraBold"/>
                <a:sym typeface="Montserrat ExtraBold"/>
              </a:defRPr>
            </a:lvl3pPr>
            <a:lvl4pPr lvl="3" rtl="0">
              <a:buNone/>
              <a:defRPr sz="600">
                <a:latin typeface="Montserrat ExtraBold"/>
                <a:ea typeface="Montserrat ExtraBold"/>
                <a:cs typeface="Montserrat ExtraBold"/>
                <a:sym typeface="Montserrat ExtraBold"/>
              </a:defRPr>
            </a:lvl4pPr>
            <a:lvl5pPr lvl="4" rtl="0">
              <a:buNone/>
              <a:defRPr sz="600">
                <a:latin typeface="Montserrat ExtraBold"/>
                <a:ea typeface="Montserrat ExtraBold"/>
                <a:cs typeface="Montserrat ExtraBold"/>
                <a:sym typeface="Montserrat ExtraBold"/>
              </a:defRPr>
            </a:lvl5pPr>
            <a:lvl6pPr lvl="5" rtl="0">
              <a:buNone/>
              <a:defRPr sz="600">
                <a:latin typeface="Montserrat ExtraBold"/>
                <a:ea typeface="Montserrat ExtraBold"/>
                <a:cs typeface="Montserrat ExtraBold"/>
                <a:sym typeface="Montserrat ExtraBold"/>
              </a:defRPr>
            </a:lvl6pPr>
            <a:lvl7pPr lvl="6" rtl="0">
              <a:buNone/>
              <a:defRPr sz="600">
                <a:latin typeface="Montserrat ExtraBold"/>
                <a:ea typeface="Montserrat ExtraBold"/>
                <a:cs typeface="Montserrat ExtraBold"/>
                <a:sym typeface="Montserrat ExtraBold"/>
              </a:defRPr>
            </a:lvl7pPr>
            <a:lvl8pPr lvl="7" rtl="0">
              <a:buNone/>
              <a:defRPr sz="600">
                <a:latin typeface="Montserrat ExtraBold"/>
                <a:ea typeface="Montserrat ExtraBold"/>
                <a:cs typeface="Montserrat ExtraBold"/>
                <a:sym typeface="Montserrat ExtraBold"/>
              </a:defRPr>
            </a:lvl8pPr>
            <a:lvl9pPr lvl="8" rtl="0">
              <a:buNone/>
              <a:defRPr sz="600">
                <a:latin typeface="Montserrat ExtraBold"/>
                <a:ea typeface="Montserrat ExtraBold"/>
                <a:cs typeface="Montserrat ExtraBold"/>
                <a:sym typeface="Montserrat ExtraBold"/>
              </a:defRPr>
            </a:lvl9pPr>
          </a:lstStyle>
          <a:p>
            <a:fld id="{00000000-1234-1234-1234-123412341234}" type="slidenum">
              <a:rPr lang="pt-BR" smtClean="0"/>
              <a:pPr/>
              <a:t>‹nº›</a:t>
            </a:fld>
            <a:endParaRPr lang="pt-BR"/>
          </a:p>
        </p:txBody>
      </p:sp>
      <p:sp>
        <p:nvSpPr>
          <p:cNvPr id="2272" name="Google Shape;2272;p122"/>
          <p:cNvSpPr txBox="1"/>
          <p:nvPr/>
        </p:nvSpPr>
        <p:spPr>
          <a:xfrm>
            <a:off x="73850" y="4853768"/>
            <a:ext cx="5064300" cy="3462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700">
                <a:solidFill>
                  <a:schemeClr val="dk2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PORTFÓLIO DE PROJETOS ADAPTADOS AO SETOR PÚBLICO    |  </a:t>
            </a:r>
            <a:r>
              <a:rPr lang="pt-BR" sz="7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pt-BR" sz="700">
                <a:solidFill>
                  <a:schemeClr val="dk2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rPr>
              <a:t> SESI</a:t>
            </a:r>
            <a:endParaRPr sz="700">
              <a:solidFill>
                <a:schemeClr val="dk2"/>
              </a:solidFill>
              <a:latin typeface="Montserrat ExtraBold"/>
              <a:ea typeface="Montserrat ExtraBold"/>
              <a:cs typeface="Montserrat ExtraBold"/>
              <a:sym typeface="Montserrat ExtraBold"/>
            </a:endParaRPr>
          </a:p>
        </p:txBody>
      </p:sp>
      <p:cxnSp>
        <p:nvCxnSpPr>
          <p:cNvPr id="2273" name="Google Shape;2273;p122"/>
          <p:cNvCxnSpPr/>
          <p:nvPr/>
        </p:nvCxnSpPr>
        <p:spPr>
          <a:xfrm rot="10800000" flipH="1">
            <a:off x="127427" y="4853783"/>
            <a:ext cx="8751900" cy="63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pos="150" userDrawn="1">
          <p15:clr>
            <a:srgbClr val="FA7B17"/>
          </p15:clr>
        </p15:guide>
      </p15:sldGuideLst>
    </p:ext>
  </p:extLs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22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2" name="Google Shape;2282;p124"/>
          <p:cNvSpPr/>
          <p:nvPr/>
        </p:nvSpPr>
        <p:spPr>
          <a:xfrm>
            <a:off x="-156000" y="-84000"/>
            <a:ext cx="9432000" cy="5311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43"/>
          </a:p>
        </p:txBody>
      </p:sp>
      <p:sp>
        <p:nvSpPr>
          <p:cNvPr id="2283" name="Google Shape;2283;p124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2334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Font typeface="Poppins"/>
              <a:buNone/>
              <a:defRPr sz="4000" b="1">
                <a:solidFill>
                  <a:schemeClr val="dk2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4000"/>
              <a:buFont typeface="Poppins"/>
              <a:buNone/>
              <a:defRPr sz="4000" b="1">
                <a:latin typeface="Poppins"/>
                <a:ea typeface="Poppins"/>
                <a:cs typeface="Poppins"/>
                <a:sym typeface="Poppins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4000"/>
              <a:buFont typeface="Poppins"/>
              <a:buNone/>
              <a:defRPr sz="4000" b="1">
                <a:latin typeface="Poppins"/>
                <a:ea typeface="Poppins"/>
                <a:cs typeface="Poppins"/>
                <a:sym typeface="Poppins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4000"/>
              <a:buFont typeface="Poppins"/>
              <a:buNone/>
              <a:defRPr sz="4000" b="1">
                <a:latin typeface="Poppins"/>
                <a:ea typeface="Poppins"/>
                <a:cs typeface="Poppins"/>
                <a:sym typeface="Poppins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4000"/>
              <a:buFont typeface="Poppins"/>
              <a:buNone/>
              <a:defRPr sz="4000" b="1">
                <a:latin typeface="Poppins"/>
                <a:ea typeface="Poppins"/>
                <a:cs typeface="Poppins"/>
                <a:sym typeface="Poppins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4000"/>
              <a:buFont typeface="Poppins"/>
              <a:buNone/>
              <a:defRPr sz="4000" b="1">
                <a:latin typeface="Poppins"/>
                <a:ea typeface="Poppins"/>
                <a:cs typeface="Poppins"/>
                <a:sym typeface="Poppins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4000"/>
              <a:buFont typeface="Poppins"/>
              <a:buNone/>
              <a:defRPr sz="4000" b="1">
                <a:latin typeface="Poppins"/>
                <a:ea typeface="Poppins"/>
                <a:cs typeface="Poppins"/>
                <a:sym typeface="Poppins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4000"/>
              <a:buFont typeface="Poppins"/>
              <a:buNone/>
              <a:defRPr sz="4000" b="1">
                <a:latin typeface="Poppins"/>
                <a:ea typeface="Poppins"/>
                <a:cs typeface="Poppins"/>
                <a:sym typeface="Poppins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4000"/>
              <a:buFont typeface="Poppins"/>
              <a:buNone/>
              <a:defRPr sz="4000" b="1">
                <a:latin typeface="Poppins"/>
                <a:ea typeface="Poppins"/>
                <a:cs typeface="Poppins"/>
                <a:sym typeface="Poppins"/>
              </a:defRPr>
            </a:lvl9pPr>
          </a:lstStyle>
          <a:p>
            <a:endParaRPr/>
          </a:p>
        </p:txBody>
      </p:sp>
      <p:sp>
        <p:nvSpPr>
          <p:cNvPr id="2284" name="Google Shape;2284;p12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fld id="{00000000-1234-1234-1234-123412341234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onto principal 1">
  <p:cSld name="MAIN_POINT_1">
    <p:spTree>
      <p:nvGrpSpPr>
        <p:cNvPr id="1" name="Shape 22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6" name="Google Shape;2286;p125"/>
          <p:cNvSpPr/>
          <p:nvPr/>
        </p:nvSpPr>
        <p:spPr>
          <a:xfrm>
            <a:off x="-156000" y="-84000"/>
            <a:ext cx="9432000" cy="5311500"/>
          </a:xfrm>
          <a:prstGeom prst="rect">
            <a:avLst/>
          </a:prstGeom>
          <a:solidFill>
            <a:schemeClr val="accent3"/>
          </a:solidFill>
          <a:ln w="9525" cap="flat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43"/>
          </a:p>
        </p:txBody>
      </p:sp>
      <p:pic>
        <p:nvPicPr>
          <p:cNvPr id="2287" name="Google Shape;2287;p125"/>
          <p:cNvPicPr preferRelativeResize="0"/>
          <p:nvPr/>
        </p:nvPicPr>
        <p:blipFill rotWithShape="1">
          <a:blip r:embed="rId2">
            <a:alphaModFix/>
          </a:blip>
          <a:srcRect l="14251" t="17573"/>
          <a:stretch/>
        </p:blipFill>
        <p:spPr>
          <a:xfrm>
            <a:off x="3579452" y="2842725"/>
            <a:ext cx="6025825" cy="4239652"/>
          </a:xfrm>
          <a:prstGeom prst="rect">
            <a:avLst/>
          </a:prstGeom>
          <a:noFill/>
          <a:ln>
            <a:noFill/>
          </a:ln>
        </p:spPr>
      </p:pic>
      <p:sp>
        <p:nvSpPr>
          <p:cNvPr id="2288" name="Google Shape;2288;p125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2334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Font typeface="Poppins"/>
              <a:buNone/>
              <a:defRPr sz="4000" b="1">
                <a:solidFill>
                  <a:schemeClr val="dk2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4000"/>
              <a:buFont typeface="Poppins"/>
              <a:buNone/>
              <a:defRPr sz="4000" b="1">
                <a:latin typeface="Poppins"/>
                <a:ea typeface="Poppins"/>
                <a:cs typeface="Poppins"/>
                <a:sym typeface="Poppins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4000"/>
              <a:buFont typeface="Poppins"/>
              <a:buNone/>
              <a:defRPr sz="4000" b="1">
                <a:latin typeface="Poppins"/>
                <a:ea typeface="Poppins"/>
                <a:cs typeface="Poppins"/>
                <a:sym typeface="Poppins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4000"/>
              <a:buFont typeface="Poppins"/>
              <a:buNone/>
              <a:defRPr sz="4000" b="1">
                <a:latin typeface="Poppins"/>
                <a:ea typeface="Poppins"/>
                <a:cs typeface="Poppins"/>
                <a:sym typeface="Poppins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4000"/>
              <a:buFont typeface="Poppins"/>
              <a:buNone/>
              <a:defRPr sz="4000" b="1">
                <a:latin typeface="Poppins"/>
                <a:ea typeface="Poppins"/>
                <a:cs typeface="Poppins"/>
                <a:sym typeface="Poppins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4000"/>
              <a:buFont typeface="Poppins"/>
              <a:buNone/>
              <a:defRPr sz="4000" b="1">
                <a:latin typeface="Poppins"/>
                <a:ea typeface="Poppins"/>
                <a:cs typeface="Poppins"/>
                <a:sym typeface="Poppins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4000"/>
              <a:buFont typeface="Poppins"/>
              <a:buNone/>
              <a:defRPr sz="4000" b="1">
                <a:latin typeface="Poppins"/>
                <a:ea typeface="Poppins"/>
                <a:cs typeface="Poppins"/>
                <a:sym typeface="Poppins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4000"/>
              <a:buFont typeface="Poppins"/>
              <a:buNone/>
              <a:defRPr sz="4000" b="1">
                <a:latin typeface="Poppins"/>
                <a:ea typeface="Poppins"/>
                <a:cs typeface="Poppins"/>
                <a:sym typeface="Poppins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4000"/>
              <a:buFont typeface="Poppins"/>
              <a:buNone/>
              <a:defRPr sz="4000" b="1">
                <a:latin typeface="Poppins"/>
                <a:ea typeface="Poppins"/>
                <a:cs typeface="Poppins"/>
                <a:sym typeface="Poppins"/>
              </a:defRPr>
            </a:lvl9pPr>
          </a:lstStyle>
          <a:p>
            <a:endParaRPr/>
          </a:p>
        </p:txBody>
      </p:sp>
      <p:sp>
        <p:nvSpPr>
          <p:cNvPr id="2289" name="Google Shape;2289;p12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fld id="{00000000-1234-1234-1234-123412341234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Em branco 1">
  <p:cSld name="BLANK_1">
    <p:spTree>
      <p:nvGrpSpPr>
        <p:cNvPr id="1" name="Shape 22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1" name="Google Shape;2291;p12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fld id="{00000000-1234-1234-1234-123412341234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lide de título 1">
  <p:cSld name="TITLE_1">
    <p:spTree>
      <p:nvGrpSpPr>
        <p:cNvPr id="1" name="Shape 22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3" name="Google Shape;2293;p127"/>
          <p:cNvSpPr txBox="1"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Calibri"/>
              <a:buNone/>
              <a:defRPr sz="45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94" name="Google Shape;2294;p127"/>
          <p:cNvSpPr txBox="1"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1pPr>
            <a:lvl2pPr lvl="1" algn="ctr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/>
            </a:lvl2pPr>
            <a:lvl3pPr lvl="2" algn="ctr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350"/>
              <a:buNone/>
              <a:defRPr sz="1350"/>
            </a:lvl3pPr>
            <a:lvl4pPr lvl="3" algn="ctr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4pPr>
            <a:lvl5pPr lvl="4" algn="ctr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5pPr>
            <a:lvl6pPr lvl="5" algn="ctr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6pPr>
            <a:lvl7pPr lvl="6" algn="ctr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7pPr>
            <a:lvl8pPr lvl="7" algn="ctr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8pPr>
            <a:lvl9pPr lvl="8" algn="ctr" rtl="0">
              <a:lnSpc>
                <a:spcPct val="90000"/>
              </a:lnSpc>
              <a:spcBef>
                <a:spcPts val="1200"/>
              </a:spcBef>
              <a:spcAft>
                <a:spcPts val="1200"/>
              </a:spcAft>
              <a:buClr>
                <a:schemeClr val="dk1"/>
              </a:buClr>
              <a:buSzPts val="1200"/>
              <a:buNone/>
              <a:defRPr sz="1200"/>
            </a:lvl9pPr>
          </a:lstStyle>
          <a:p>
            <a:endParaRPr/>
          </a:p>
        </p:txBody>
      </p:sp>
      <p:sp>
        <p:nvSpPr>
          <p:cNvPr id="2295" name="Google Shape;2295;p127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96" name="Google Shape;2296;p127"/>
          <p:cNvSpPr txBox="1">
            <a:spLocks noGrp="1"/>
          </p:cNvSpPr>
          <p:nvPr>
            <p:ph type="ftr" idx="11"/>
          </p:nvPr>
        </p:nvSpPr>
        <p:spPr>
          <a:xfrm>
            <a:off x="3028952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97" name="Google Shape;2297;p127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1pPr>
            <a:lvl2pPr marL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2pPr>
            <a:lvl3pPr marL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3pPr>
            <a:lvl4pPr marL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4pPr>
            <a:lvl5pPr marL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5pPr>
            <a:lvl6pPr marL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6pPr>
            <a:lvl7pPr marL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7pPr>
            <a:lvl8pPr marL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8pPr>
            <a:lvl9pPr marL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fld id="{00000000-1234-1234-1234-123412341234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  <p:transition spd="slow">
    <p:fade/>
  </p:transition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Ficha NEM amarelo_1_escopo">
  <p:cSld name="CUSTOM_3_1_1">
    <p:spTree>
      <p:nvGrpSpPr>
        <p:cNvPr id="1" name="Shape 22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9" name="Google Shape;2299;p128"/>
          <p:cNvSpPr/>
          <p:nvPr/>
        </p:nvSpPr>
        <p:spPr>
          <a:xfrm>
            <a:off x="143600" y="379875"/>
            <a:ext cx="8860200" cy="4377600"/>
          </a:xfrm>
          <a:prstGeom prst="roundRect">
            <a:avLst>
              <a:gd name="adj" fmla="val 2594"/>
            </a:avLst>
          </a:prstGeom>
          <a:noFill/>
          <a:ln w="9525" cap="flat" cmpd="sng">
            <a:solidFill>
              <a:srgbClr val="FFB93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43"/>
          </a:p>
        </p:txBody>
      </p:sp>
      <p:sp>
        <p:nvSpPr>
          <p:cNvPr id="2300" name="Google Shape;2300;p128"/>
          <p:cNvSpPr/>
          <p:nvPr/>
        </p:nvSpPr>
        <p:spPr>
          <a:xfrm>
            <a:off x="306800" y="139575"/>
            <a:ext cx="883800" cy="240300"/>
          </a:xfrm>
          <a:prstGeom prst="roundRect">
            <a:avLst>
              <a:gd name="adj" fmla="val 16667"/>
            </a:avLst>
          </a:prstGeom>
          <a:solidFill>
            <a:schemeClr val="accent3"/>
          </a:solidFill>
          <a:ln w="9525" cap="flat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800">
                <a:solidFill>
                  <a:schemeClr val="dk2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rPr>
              <a:t>Escopo </a:t>
            </a:r>
            <a:endParaRPr sz="800">
              <a:solidFill>
                <a:schemeClr val="dk2"/>
              </a:solidFill>
              <a:latin typeface="Montserrat ExtraBold"/>
              <a:ea typeface="Montserrat ExtraBold"/>
              <a:cs typeface="Montserrat ExtraBold"/>
              <a:sym typeface="Montserrat ExtraBold"/>
            </a:endParaRPr>
          </a:p>
        </p:txBody>
      </p:sp>
      <p:sp>
        <p:nvSpPr>
          <p:cNvPr id="2301" name="Google Shape;2301;p128"/>
          <p:cNvSpPr/>
          <p:nvPr/>
        </p:nvSpPr>
        <p:spPr>
          <a:xfrm>
            <a:off x="2275925" y="139575"/>
            <a:ext cx="919500" cy="240300"/>
          </a:xfrm>
          <a:prstGeom prst="roundRect">
            <a:avLst>
              <a:gd name="adj" fmla="val 16667"/>
            </a:avLst>
          </a:prstGeom>
          <a:solidFill>
            <a:srgbClr val="FFE59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800">
                <a:solidFill>
                  <a:schemeClr val="dk2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Governança</a:t>
            </a:r>
            <a:endParaRPr sz="800">
              <a:solidFill>
                <a:schemeClr val="dk2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sp>
        <p:nvSpPr>
          <p:cNvPr id="2302" name="Google Shape;2302;p128"/>
          <p:cNvSpPr/>
          <p:nvPr/>
        </p:nvSpPr>
        <p:spPr>
          <a:xfrm>
            <a:off x="1254800" y="139575"/>
            <a:ext cx="969000" cy="240300"/>
          </a:xfrm>
          <a:prstGeom prst="roundRect">
            <a:avLst>
              <a:gd name="adj" fmla="val 16667"/>
            </a:avLst>
          </a:prstGeom>
          <a:solidFill>
            <a:srgbClr val="FFE59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800">
                <a:solidFill>
                  <a:schemeClr val="dk2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Execução</a:t>
            </a:r>
            <a:endParaRPr sz="800">
              <a:solidFill>
                <a:schemeClr val="dk2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sp>
        <p:nvSpPr>
          <p:cNvPr id="2303" name="Google Shape;2303;p128"/>
          <p:cNvSpPr/>
          <p:nvPr/>
        </p:nvSpPr>
        <p:spPr>
          <a:xfrm>
            <a:off x="143475" y="359475"/>
            <a:ext cx="8860200" cy="431100"/>
          </a:xfrm>
          <a:prstGeom prst="roundRect">
            <a:avLst>
              <a:gd name="adj" fmla="val 16667"/>
            </a:avLst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43"/>
          </a:p>
        </p:txBody>
      </p:sp>
      <p:grpSp>
        <p:nvGrpSpPr>
          <p:cNvPr id="2304" name="Google Shape;2304;p128"/>
          <p:cNvGrpSpPr/>
          <p:nvPr/>
        </p:nvGrpSpPr>
        <p:grpSpPr>
          <a:xfrm>
            <a:off x="226238" y="461849"/>
            <a:ext cx="198841" cy="231465"/>
            <a:chOff x="10357191" y="5708576"/>
            <a:chExt cx="643708" cy="749321"/>
          </a:xfrm>
        </p:grpSpPr>
        <p:sp>
          <p:nvSpPr>
            <p:cNvPr id="2305" name="Google Shape;2305;p128"/>
            <p:cNvSpPr/>
            <p:nvPr/>
          </p:nvSpPr>
          <p:spPr>
            <a:xfrm>
              <a:off x="10389026" y="5807153"/>
              <a:ext cx="580629" cy="650743"/>
            </a:xfrm>
            <a:custGeom>
              <a:avLst/>
              <a:gdLst/>
              <a:ahLst/>
              <a:cxnLst/>
              <a:rect l="l" t="t" r="r" b="b"/>
              <a:pathLst>
                <a:path w="6055" h="6786" extrusionOk="0">
                  <a:moveTo>
                    <a:pt x="3070" y="265"/>
                  </a:moveTo>
                  <a:cubicBezTo>
                    <a:pt x="3089" y="277"/>
                    <a:pt x="3113" y="302"/>
                    <a:pt x="3126" y="314"/>
                  </a:cubicBezTo>
                  <a:cubicBezTo>
                    <a:pt x="3175" y="363"/>
                    <a:pt x="3224" y="419"/>
                    <a:pt x="3298" y="437"/>
                  </a:cubicBezTo>
                  <a:cubicBezTo>
                    <a:pt x="3321" y="443"/>
                    <a:pt x="3344" y="445"/>
                    <a:pt x="3367" y="445"/>
                  </a:cubicBezTo>
                  <a:cubicBezTo>
                    <a:pt x="3420" y="445"/>
                    <a:pt x="3470" y="432"/>
                    <a:pt x="3513" y="419"/>
                  </a:cubicBezTo>
                  <a:cubicBezTo>
                    <a:pt x="3532" y="413"/>
                    <a:pt x="3563" y="406"/>
                    <a:pt x="3581" y="400"/>
                  </a:cubicBezTo>
                  <a:cubicBezTo>
                    <a:pt x="3587" y="419"/>
                    <a:pt x="3593" y="449"/>
                    <a:pt x="3599" y="468"/>
                  </a:cubicBezTo>
                  <a:cubicBezTo>
                    <a:pt x="3606" y="492"/>
                    <a:pt x="3612" y="517"/>
                    <a:pt x="3618" y="536"/>
                  </a:cubicBezTo>
                  <a:cubicBezTo>
                    <a:pt x="3636" y="585"/>
                    <a:pt x="3655" y="628"/>
                    <a:pt x="3692" y="665"/>
                  </a:cubicBezTo>
                  <a:lnTo>
                    <a:pt x="3698" y="665"/>
                  </a:lnTo>
                  <a:cubicBezTo>
                    <a:pt x="3753" y="720"/>
                    <a:pt x="3821" y="739"/>
                    <a:pt x="3882" y="751"/>
                  </a:cubicBezTo>
                  <a:cubicBezTo>
                    <a:pt x="3907" y="757"/>
                    <a:pt x="3932" y="763"/>
                    <a:pt x="3950" y="775"/>
                  </a:cubicBezTo>
                  <a:cubicBezTo>
                    <a:pt x="3950" y="782"/>
                    <a:pt x="3950" y="788"/>
                    <a:pt x="3944" y="794"/>
                  </a:cubicBezTo>
                  <a:cubicBezTo>
                    <a:pt x="3944" y="806"/>
                    <a:pt x="3938" y="825"/>
                    <a:pt x="3938" y="837"/>
                  </a:cubicBezTo>
                  <a:cubicBezTo>
                    <a:pt x="3919" y="905"/>
                    <a:pt x="3895" y="979"/>
                    <a:pt x="3919" y="1052"/>
                  </a:cubicBezTo>
                  <a:cubicBezTo>
                    <a:pt x="3938" y="1126"/>
                    <a:pt x="3993" y="1182"/>
                    <a:pt x="4036" y="1225"/>
                  </a:cubicBezTo>
                  <a:cubicBezTo>
                    <a:pt x="4055" y="1243"/>
                    <a:pt x="4079" y="1261"/>
                    <a:pt x="4085" y="1280"/>
                  </a:cubicBezTo>
                  <a:cubicBezTo>
                    <a:pt x="4079" y="1298"/>
                    <a:pt x="4055" y="1317"/>
                    <a:pt x="4036" y="1335"/>
                  </a:cubicBezTo>
                  <a:cubicBezTo>
                    <a:pt x="3993" y="1378"/>
                    <a:pt x="3938" y="1434"/>
                    <a:pt x="3919" y="1508"/>
                  </a:cubicBezTo>
                  <a:cubicBezTo>
                    <a:pt x="3895" y="1581"/>
                    <a:pt x="3919" y="1655"/>
                    <a:pt x="3938" y="1723"/>
                  </a:cubicBezTo>
                  <a:cubicBezTo>
                    <a:pt x="3944" y="1741"/>
                    <a:pt x="3950" y="1772"/>
                    <a:pt x="3950" y="1791"/>
                  </a:cubicBezTo>
                  <a:cubicBezTo>
                    <a:pt x="3932" y="1797"/>
                    <a:pt x="3907" y="1803"/>
                    <a:pt x="3882" y="1809"/>
                  </a:cubicBezTo>
                  <a:cubicBezTo>
                    <a:pt x="3821" y="1821"/>
                    <a:pt x="3747" y="1846"/>
                    <a:pt x="3692" y="1895"/>
                  </a:cubicBezTo>
                  <a:cubicBezTo>
                    <a:pt x="3636" y="1951"/>
                    <a:pt x="3618" y="2024"/>
                    <a:pt x="3599" y="2092"/>
                  </a:cubicBezTo>
                  <a:cubicBezTo>
                    <a:pt x="3593" y="2110"/>
                    <a:pt x="3587" y="2141"/>
                    <a:pt x="3581" y="2160"/>
                  </a:cubicBezTo>
                  <a:cubicBezTo>
                    <a:pt x="3563" y="2154"/>
                    <a:pt x="3532" y="2147"/>
                    <a:pt x="3513" y="2141"/>
                  </a:cubicBezTo>
                  <a:cubicBezTo>
                    <a:pt x="3470" y="2128"/>
                    <a:pt x="3420" y="2115"/>
                    <a:pt x="3367" y="2115"/>
                  </a:cubicBezTo>
                  <a:cubicBezTo>
                    <a:pt x="3344" y="2115"/>
                    <a:pt x="3321" y="2117"/>
                    <a:pt x="3298" y="2123"/>
                  </a:cubicBezTo>
                  <a:cubicBezTo>
                    <a:pt x="3224" y="2141"/>
                    <a:pt x="3175" y="2197"/>
                    <a:pt x="3126" y="2246"/>
                  </a:cubicBezTo>
                  <a:cubicBezTo>
                    <a:pt x="3113" y="2258"/>
                    <a:pt x="3089" y="2283"/>
                    <a:pt x="3070" y="2295"/>
                  </a:cubicBezTo>
                  <a:cubicBezTo>
                    <a:pt x="3058" y="2283"/>
                    <a:pt x="3033" y="2258"/>
                    <a:pt x="3021" y="2246"/>
                  </a:cubicBezTo>
                  <a:cubicBezTo>
                    <a:pt x="2972" y="2197"/>
                    <a:pt x="2923" y="2141"/>
                    <a:pt x="2849" y="2123"/>
                  </a:cubicBezTo>
                  <a:cubicBezTo>
                    <a:pt x="2824" y="2117"/>
                    <a:pt x="2800" y="2117"/>
                    <a:pt x="2781" y="2117"/>
                  </a:cubicBezTo>
                  <a:cubicBezTo>
                    <a:pt x="2726" y="2117"/>
                    <a:pt x="2677" y="2129"/>
                    <a:pt x="2634" y="2141"/>
                  </a:cubicBezTo>
                  <a:cubicBezTo>
                    <a:pt x="2609" y="2147"/>
                    <a:pt x="2584" y="2154"/>
                    <a:pt x="2566" y="2160"/>
                  </a:cubicBezTo>
                  <a:cubicBezTo>
                    <a:pt x="2560" y="2141"/>
                    <a:pt x="2554" y="2110"/>
                    <a:pt x="2547" y="2092"/>
                  </a:cubicBezTo>
                  <a:cubicBezTo>
                    <a:pt x="2529" y="2024"/>
                    <a:pt x="2511" y="1951"/>
                    <a:pt x="2455" y="1895"/>
                  </a:cubicBezTo>
                  <a:cubicBezTo>
                    <a:pt x="2400" y="1846"/>
                    <a:pt x="2326" y="1821"/>
                    <a:pt x="2258" y="1809"/>
                  </a:cubicBezTo>
                  <a:cubicBezTo>
                    <a:pt x="2240" y="1803"/>
                    <a:pt x="2215" y="1797"/>
                    <a:pt x="2197" y="1791"/>
                  </a:cubicBezTo>
                  <a:cubicBezTo>
                    <a:pt x="2197" y="1772"/>
                    <a:pt x="2203" y="1741"/>
                    <a:pt x="2209" y="1723"/>
                  </a:cubicBezTo>
                  <a:cubicBezTo>
                    <a:pt x="2228" y="1655"/>
                    <a:pt x="2246" y="1581"/>
                    <a:pt x="2228" y="1508"/>
                  </a:cubicBezTo>
                  <a:cubicBezTo>
                    <a:pt x="2209" y="1434"/>
                    <a:pt x="2154" y="1378"/>
                    <a:pt x="2104" y="1335"/>
                  </a:cubicBezTo>
                  <a:cubicBezTo>
                    <a:pt x="2092" y="1317"/>
                    <a:pt x="2068" y="1298"/>
                    <a:pt x="2055" y="1280"/>
                  </a:cubicBezTo>
                  <a:cubicBezTo>
                    <a:pt x="2068" y="1261"/>
                    <a:pt x="2092" y="1243"/>
                    <a:pt x="2104" y="1225"/>
                  </a:cubicBezTo>
                  <a:cubicBezTo>
                    <a:pt x="2154" y="1182"/>
                    <a:pt x="2209" y="1126"/>
                    <a:pt x="2228" y="1052"/>
                  </a:cubicBezTo>
                  <a:cubicBezTo>
                    <a:pt x="2246" y="979"/>
                    <a:pt x="2228" y="905"/>
                    <a:pt x="2209" y="837"/>
                  </a:cubicBezTo>
                  <a:cubicBezTo>
                    <a:pt x="2209" y="825"/>
                    <a:pt x="2203" y="806"/>
                    <a:pt x="2197" y="794"/>
                  </a:cubicBezTo>
                  <a:cubicBezTo>
                    <a:pt x="2197" y="788"/>
                    <a:pt x="2197" y="782"/>
                    <a:pt x="2197" y="775"/>
                  </a:cubicBezTo>
                  <a:cubicBezTo>
                    <a:pt x="2215" y="763"/>
                    <a:pt x="2240" y="757"/>
                    <a:pt x="2258" y="751"/>
                  </a:cubicBezTo>
                  <a:cubicBezTo>
                    <a:pt x="2326" y="739"/>
                    <a:pt x="2394" y="720"/>
                    <a:pt x="2449" y="665"/>
                  </a:cubicBezTo>
                  <a:lnTo>
                    <a:pt x="2455" y="665"/>
                  </a:lnTo>
                  <a:cubicBezTo>
                    <a:pt x="2492" y="628"/>
                    <a:pt x="2511" y="585"/>
                    <a:pt x="2523" y="536"/>
                  </a:cubicBezTo>
                  <a:cubicBezTo>
                    <a:pt x="2535" y="517"/>
                    <a:pt x="2541" y="492"/>
                    <a:pt x="2547" y="468"/>
                  </a:cubicBezTo>
                  <a:cubicBezTo>
                    <a:pt x="2554" y="449"/>
                    <a:pt x="2560" y="419"/>
                    <a:pt x="2566" y="400"/>
                  </a:cubicBezTo>
                  <a:cubicBezTo>
                    <a:pt x="2584" y="406"/>
                    <a:pt x="2609" y="413"/>
                    <a:pt x="2634" y="419"/>
                  </a:cubicBezTo>
                  <a:cubicBezTo>
                    <a:pt x="2677" y="432"/>
                    <a:pt x="2727" y="445"/>
                    <a:pt x="2780" y="445"/>
                  </a:cubicBezTo>
                  <a:cubicBezTo>
                    <a:pt x="2803" y="445"/>
                    <a:pt x="2825" y="443"/>
                    <a:pt x="2849" y="437"/>
                  </a:cubicBezTo>
                  <a:cubicBezTo>
                    <a:pt x="2923" y="419"/>
                    <a:pt x="2972" y="363"/>
                    <a:pt x="3021" y="314"/>
                  </a:cubicBezTo>
                  <a:cubicBezTo>
                    <a:pt x="3033" y="302"/>
                    <a:pt x="3058" y="277"/>
                    <a:pt x="3070" y="265"/>
                  </a:cubicBezTo>
                  <a:close/>
                  <a:moveTo>
                    <a:pt x="2769" y="2373"/>
                  </a:moveTo>
                  <a:cubicBezTo>
                    <a:pt x="2773" y="2373"/>
                    <a:pt x="2778" y="2374"/>
                    <a:pt x="2781" y="2375"/>
                  </a:cubicBezTo>
                  <a:cubicBezTo>
                    <a:pt x="2794" y="2381"/>
                    <a:pt x="2818" y="2406"/>
                    <a:pt x="2837" y="2424"/>
                  </a:cubicBezTo>
                  <a:cubicBezTo>
                    <a:pt x="2867" y="2455"/>
                    <a:pt x="2898" y="2486"/>
                    <a:pt x="2941" y="2517"/>
                  </a:cubicBezTo>
                  <a:lnTo>
                    <a:pt x="2818" y="3076"/>
                  </a:lnTo>
                  <a:lnTo>
                    <a:pt x="2707" y="2843"/>
                  </a:lnTo>
                  <a:cubicBezTo>
                    <a:pt x="2684" y="2795"/>
                    <a:pt x="2639" y="2766"/>
                    <a:pt x="2591" y="2766"/>
                  </a:cubicBezTo>
                  <a:cubicBezTo>
                    <a:pt x="2577" y="2766"/>
                    <a:pt x="2562" y="2769"/>
                    <a:pt x="2547" y="2775"/>
                  </a:cubicBezTo>
                  <a:lnTo>
                    <a:pt x="2320" y="2867"/>
                  </a:lnTo>
                  <a:lnTo>
                    <a:pt x="2572" y="2418"/>
                  </a:lnTo>
                  <a:cubicBezTo>
                    <a:pt x="2572" y="2418"/>
                    <a:pt x="2572" y="2418"/>
                    <a:pt x="2572" y="2412"/>
                  </a:cubicBezTo>
                  <a:cubicBezTo>
                    <a:pt x="2621" y="2412"/>
                    <a:pt x="2664" y="2400"/>
                    <a:pt x="2701" y="2387"/>
                  </a:cubicBezTo>
                  <a:cubicBezTo>
                    <a:pt x="2721" y="2382"/>
                    <a:pt x="2749" y="2373"/>
                    <a:pt x="2769" y="2373"/>
                  </a:cubicBezTo>
                  <a:close/>
                  <a:moveTo>
                    <a:pt x="3378" y="2373"/>
                  </a:moveTo>
                  <a:cubicBezTo>
                    <a:pt x="3398" y="2373"/>
                    <a:pt x="3426" y="2382"/>
                    <a:pt x="3446" y="2387"/>
                  </a:cubicBezTo>
                  <a:cubicBezTo>
                    <a:pt x="3483" y="2400"/>
                    <a:pt x="3526" y="2412"/>
                    <a:pt x="3569" y="2412"/>
                  </a:cubicBezTo>
                  <a:cubicBezTo>
                    <a:pt x="3575" y="2418"/>
                    <a:pt x="3575" y="2418"/>
                    <a:pt x="3575" y="2418"/>
                  </a:cubicBezTo>
                  <a:lnTo>
                    <a:pt x="3827" y="2867"/>
                  </a:lnTo>
                  <a:lnTo>
                    <a:pt x="3827" y="2867"/>
                  </a:lnTo>
                  <a:lnTo>
                    <a:pt x="3599" y="2775"/>
                  </a:lnTo>
                  <a:cubicBezTo>
                    <a:pt x="3585" y="2769"/>
                    <a:pt x="3570" y="2766"/>
                    <a:pt x="3555" y="2766"/>
                  </a:cubicBezTo>
                  <a:cubicBezTo>
                    <a:pt x="3506" y="2766"/>
                    <a:pt x="3458" y="2795"/>
                    <a:pt x="3439" y="2843"/>
                  </a:cubicBezTo>
                  <a:lnTo>
                    <a:pt x="3329" y="3076"/>
                  </a:lnTo>
                  <a:lnTo>
                    <a:pt x="3206" y="2517"/>
                  </a:lnTo>
                  <a:cubicBezTo>
                    <a:pt x="3249" y="2486"/>
                    <a:pt x="3280" y="2455"/>
                    <a:pt x="3310" y="2424"/>
                  </a:cubicBezTo>
                  <a:cubicBezTo>
                    <a:pt x="3329" y="2406"/>
                    <a:pt x="3353" y="2381"/>
                    <a:pt x="3366" y="2375"/>
                  </a:cubicBezTo>
                  <a:cubicBezTo>
                    <a:pt x="3369" y="2374"/>
                    <a:pt x="3373" y="2373"/>
                    <a:pt x="3378" y="2373"/>
                  </a:cubicBezTo>
                  <a:close/>
                  <a:moveTo>
                    <a:pt x="5796" y="794"/>
                  </a:moveTo>
                  <a:lnTo>
                    <a:pt x="5796" y="4891"/>
                  </a:lnTo>
                  <a:lnTo>
                    <a:pt x="2677" y="4891"/>
                  </a:lnTo>
                  <a:lnTo>
                    <a:pt x="2677" y="4780"/>
                  </a:lnTo>
                  <a:cubicBezTo>
                    <a:pt x="2677" y="4756"/>
                    <a:pt x="2670" y="4731"/>
                    <a:pt x="2658" y="4713"/>
                  </a:cubicBezTo>
                  <a:lnTo>
                    <a:pt x="2221" y="4061"/>
                  </a:lnTo>
                  <a:cubicBezTo>
                    <a:pt x="2195" y="4021"/>
                    <a:pt x="2154" y="4001"/>
                    <a:pt x="2112" y="4001"/>
                  </a:cubicBezTo>
                  <a:cubicBezTo>
                    <a:pt x="2095" y="4001"/>
                    <a:pt x="2078" y="4004"/>
                    <a:pt x="2061" y="4011"/>
                  </a:cubicBezTo>
                  <a:lnTo>
                    <a:pt x="1705" y="4171"/>
                  </a:lnTo>
                  <a:cubicBezTo>
                    <a:pt x="1643" y="4202"/>
                    <a:pt x="1618" y="4264"/>
                    <a:pt x="1631" y="4325"/>
                  </a:cubicBezTo>
                  <a:lnTo>
                    <a:pt x="1791" y="4891"/>
                  </a:lnTo>
                  <a:lnTo>
                    <a:pt x="253" y="4891"/>
                  </a:lnTo>
                  <a:lnTo>
                    <a:pt x="253" y="794"/>
                  </a:lnTo>
                  <a:lnTo>
                    <a:pt x="1938" y="794"/>
                  </a:lnTo>
                  <a:cubicBezTo>
                    <a:pt x="1945" y="837"/>
                    <a:pt x="1957" y="874"/>
                    <a:pt x="1963" y="905"/>
                  </a:cubicBezTo>
                  <a:cubicBezTo>
                    <a:pt x="1969" y="929"/>
                    <a:pt x="1981" y="972"/>
                    <a:pt x="1981" y="985"/>
                  </a:cubicBezTo>
                  <a:cubicBezTo>
                    <a:pt x="1975" y="997"/>
                    <a:pt x="1945" y="1028"/>
                    <a:pt x="1926" y="1046"/>
                  </a:cubicBezTo>
                  <a:cubicBezTo>
                    <a:pt x="1871" y="1102"/>
                    <a:pt x="1797" y="1175"/>
                    <a:pt x="1797" y="1280"/>
                  </a:cubicBezTo>
                  <a:cubicBezTo>
                    <a:pt x="1797" y="1385"/>
                    <a:pt x="1871" y="1458"/>
                    <a:pt x="1926" y="1514"/>
                  </a:cubicBezTo>
                  <a:cubicBezTo>
                    <a:pt x="1945" y="1532"/>
                    <a:pt x="1975" y="1563"/>
                    <a:pt x="1981" y="1575"/>
                  </a:cubicBezTo>
                  <a:cubicBezTo>
                    <a:pt x="1981" y="1588"/>
                    <a:pt x="1969" y="1631"/>
                    <a:pt x="1963" y="1655"/>
                  </a:cubicBezTo>
                  <a:cubicBezTo>
                    <a:pt x="1945" y="1729"/>
                    <a:pt x="1914" y="1827"/>
                    <a:pt x="1969" y="1920"/>
                  </a:cubicBezTo>
                  <a:cubicBezTo>
                    <a:pt x="2018" y="2012"/>
                    <a:pt x="2117" y="2037"/>
                    <a:pt x="2197" y="2055"/>
                  </a:cubicBezTo>
                  <a:cubicBezTo>
                    <a:pt x="2221" y="2061"/>
                    <a:pt x="2258" y="2074"/>
                    <a:pt x="2271" y="2080"/>
                  </a:cubicBezTo>
                  <a:cubicBezTo>
                    <a:pt x="2283" y="2092"/>
                    <a:pt x="2289" y="2129"/>
                    <a:pt x="2295" y="2154"/>
                  </a:cubicBezTo>
                  <a:cubicBezTo>
                    <a:pt x="2308" y="2203"/>
                    <a:pt x="2320" y="2252"/>
                    <a:pt x="2351" y="2295"/>
                  </a:cubicBezTo>
                  <a:lnTo>
                    <a:pt x="1914" y="3058"/>
                  </a:lnTo>
                  <a:cubicBezTo>
                    <a:pt x="1889" y="3107"/>
                    <a:pt x="1895" y="3162"/>
                    <a:pt x="1926" y="3206"/>
                  </a:cubicBezTo>
                  <a:cubicBezTo>
                    <a:pt x="1952" y="3236"/>
                    <a:pt x="1990" y="3251"/>
                    <a:pt x="2027" y="3251"/>
                  </a:cubicBezTo>
                  <a:cubicBezTo>
                    <a:pt x="2043" y="3251"/>
                    <a:pt x="2059" y="3248"/>
                    <a:pt x="2074" y="3242"/>
                  </a:cubicBezTo>
                  <a:lnTo>
                    <a:pt x="2529" y="3058"/>
                  </a:lnTo>
                  <a:lnTo>
                    <a:pt x="2750" y="3525"/>
                  </a:lnTo>
                  <a:cubicBezTo>
                    <a:pt x="2769" y="3569"/>
                    <a:pt x="2818" y="3599"/>
                    <a:pt x="2867" y="3599"/>
                  </a:cubicBezTo>
                  <a:lnTo>
                    <a:pt x="2880" y="3599"/>
                  </a:lnTo>
                  <a:cubicBezTo>
                    <a:pt x="2935" y="3593"/>
                    <a:pt x="2978" y="3550"/>
                    <a:pt x="2990" y="3495"/>
                  </a:cubicBezTo>
                  <a:lnTo>
                    <a:pt x="3070" y="3113"/>
                  </a:lnTo>
                  <a:lnTo>
                    <a:pt x="3156" y="3495"/>
                  </a:lnTo>
                  <a:cubicBezTo>
                    <a:pt x="3169" y="3550"/>
                    <a:pt x="3212" y="3593"/>
                    <a:pt x="3267" y="3599"/>
                  </a:cubicBezTo>
                  <a:lnTo>
                    <a:pt x="3280" y="3599"/>
                  </a:lnTo>
                  <a:cubicBezTo>
                    <a:pt x="3329" y="3599"/>
                    <a:pt x="3372" y="3569"/>
                    <a:pt x="3396" y="3525"/>
                  </a:cubicBezTo>
                  <a:lnTo>
                    <a:pt x="3618" y="3058"/>
                  </a:lnTo>
                  <a:lnTo>
                    <a:pt x="4073" y="3242"/>
                  </a:lnTo>
                  <a:cubicBezTo>
                    <a:pt x="4088" y="3248"/>
                    <a:pt x="4104" y="3251"/>
                    <a:pt x="4120" y="3251"/>
                  </a:cubicBezTo>
                  <a:cubicBezTo>
                    <a:pt x="4156" y="3251"/>
                    <a:pt x="4193" y="3236"/>
                    <a:pt x="4215" y="3206"/>
                  </a:cubicBezTo>
                  <a:cubicBezTo>
                    <a:pt x="4252" y="3162"/>
                    <a:pt x="4258" y="3107"/>
                    <a:pt x="4233" y="3058"/>
                  </a:cubicBezTo>
                  <a:lnTo>
                    <a:pt x="3796" y="2295"/>
                  </a:lnTo>
                  <a:cubicBezTo>
                    <a:pt x="3821" y="2252"/>
                    <a:pt x="3839" y="2203"/>
                    <a:pt x="3846" y="2154"/>
                  </a:cubicBezTo>
                  <a:cubicBezTo>
                    <a:pt x="3858" y="2129"/>
                    <a:pt x="3864" y="2092"/>
                    <a:pt x="3870" y="2080"/>
                  </a:cubicBezTo>
                  <a:cubicBezTo>
                    <a:pt x="3889" y="2074"/>
                    <a:pt x="3925" y="2061"/>
                    <a:pt x="3950" y="2055"/>
                  </a:cubicBezTo>
                  <a:cubicBezTo>
                    <a:pt x="4030" y="2037"/>
                    <a:pt x="4129" y="2012"/>
                    <a:pt x="4178" y="1920"/>
                  </a:cubicBezTo>
                  <a:cubicBezTo>
                    <a:pt x="4233" y="1827"/>
                    <a:pt x="4202" y="1729"/>
                    <a:pt x="4184" y="1655"/>
                  </a:cubicBezTo>
                  <a:cubicBezTo>
                    <a:pt x="4178" y="1631"/>
                    <a:pt x="4165" y="1588"/>
                    <a:pt x="4165" y="1575"/>
                  </a:cubicBezTo>
                  <a:cubicBezTo>
                    <a:pt x="4172" y="1563"/>
                    <a:pt x="4202" y="1532"/>
                    <a:pt x="4221" y="1514"/>
                  </a:cubicBezTo>
                  <a:cubicBezTo>
                    <a:pt x="4276" y="1458"/>
                    <a:pt x="4350" y="1385"/>
                    <a:pt x="4350" y="1280"/>
                  </a:cubicBezTo>
                  <a:cubicBezTo>
                    <a:pt x="4350" y="1175"/>
                    <a:pt x="4276" y="1102"/>
                    <a:pt x="4221" y="1046"/>
                  </a:cubicBezTo>
                  <a:cubicBezTo>
                    <a:pt x="4202" y="1028"/>
                    <a:pt x="4172" y="997"/>
                    <a:pt x="4165" y="985"/>
                  </a:cubicBezTo>
                  <a:cubicBezTo>
                    <a:pt x="4165" y="972"/>
                    <a:pt x="4178" y="929"/>
                    <a:pt x="4184" y="905"/>
                  </a:cubicBezTo>
                  <a:cubicBezTo>
                    <a:pt x="4190" y="874"/>
                    <a:pt x="4202" y="837"/>
                    <a:pt x="4208" y="794"/>
                  </a:cubicBezTo>
                  <a:close/>
                  <a:moveTo>
                    <a:pt x="3070" y="0"/>
                  </a:moveTo>
                  <a:cubicBezTo>
                    <a:pt x="2966" y="0"/>
                    <a:pt x="2892" y="80"/>
                    <a:pt x="2837" y="136"/>
                  </a:cubicBezTo>
                  <a:cubicBezTo>
                    <a:pt x="2818" y="154"/>
                    <a:pt x="2794" y="179"/>
                    <a:pt x="2781" y="185"/>
                  </a:cubicBezTo>
                  <a:cubicBezTo>
                    <a:pt x="2763" y="185"/>
                    <a:pt x="2726" y="179"/>
                    <a:pt x="2701" y="173"/>
                  </a:cubicBezTo>
                  <a:cubicBezTo>
                    <a:pt x="2655" y="158"/>
                    <a:pt x="2603" y="144"/>
                    <a:pt x="2550" y="144"/>
                  </a:cubicBezTo>
                  <a:cubicBezTo>
                    <a:pt x="2512" y="144"/>
                    <a:pt x="2473" y="152"/>
                    <a:pt x="2437" y="173"/>
                  </a:cubicBezTo>
                  <a:cubicBezTo>
                    <a:pt x="2344" y="228"/>
                    <a:pt x="2320" y="326"/>
                    <a:pt x="2295" y="406"/>
                  </a:cubicBezTo>
                  <a:cubicBezTo>
                    <a:pt x="2289" y="431"/>
                    <a:pt x="2283" y="468"/>
                    <a:pt x="2271" y="480"/>
                  </a:cubicBezTo>
                  <a:cubicBezTo>
                    <a:pt x="2258" y="486"/>
                    <a:pt x="2221" y="499"/>
                    <a:pt x="2197" y="505"/>
                  </a:cubicBezTo>
                  <a:cubicBezTo>
                    <a:pt x="2166" y="511"/>
                    <a:pt x="2129" y="523"/>
                    <a:pt x="2092" y="536"/>
                  </a:cubicBezTo>
                  <a:lnTo>
                    <a:pt x="124" y="536"/>
                  </a:lnTo>
                  <a:cubicBezTo>
                    <a:pt x="56" y="536"/>
                    <a:pt x="1" y="597"/>
                    <a:pt x="1" y="665"/>
                  </a:cubicBezTo>
                  <a:lnTo>
                    <a:pt x="1" y="5020"/>
                  </a:lnTo>
                  <a:cubicBezTo>
                    <a:pt x="1" y="5088"/>
                    <a:pt x="56" y="5150"/>
                    <a:pt x="124" y="5150"/>
                  </a:cubicBezTo>
                  <a:lnTo>
                    <a:pt x="1865" y="5150"/>
                  </a:lnTo>
                  <a:lnTo>
                    <a:pt x="1951" y="5463"/>
                  </a:lnTo>
                  <a:cubicBezTo>
                    <a:pt x="1957" y="5488"/>
                    <a:pt x="1969" y="5513"/>
                    <a:pt x="1994" y="5525"/>
                  </a:cubicBezTo>
                  <a:lnTo>
                    <a:pt x="2431" y="5888"/>
                  </a:lnTo>
                  <a:lnTo>
                    <a:pt x="2431" y="6657"/>
                  </a:lnTo>
                  <a:cubicBezTo>
                    <a:pt x="2431" y="6731"/>
                    <a:pt x="2486" y="6786"/>
                    <a:pt x="2554" y="6786"/>
                  </a:cubicBezTo>
                  <a:cubicBezTo>
                    <a:pt x="2627" y="6786"/>
                    <a:pt x="2683" y="6731"/>
                    <a:pt x="2683" y="6657"/>
                  </a:cubicBezTo>
                  <a:lnTo>
                    <a:pt x="2683" y="5826"/>
                  </a:lnTo>
                  <a:cubicBezTo>
                    <a:pt x="2683" y="5789"/>
                    <a:pt x="2670" y="5752"/>
                    <a:pt x="2640" y="5728"/>
                  </a:cubicBezTo>
                  <a:lnTo>
                    <a:pt x="2554" y="5654"/>
                  </a:lnTo>
                  <a:lnTo>
                    <a:pt x="2184" y="5353"/>
                  </a:lnTo>
                  <a:lnTo>
                    <a:pt x="2129" y="5150"/>
                  </a:lnTo>
                  <a:lnTo>
                    <a:pt x="2092" y="5020"/>
                  </a:lnTo>
                  <a:lnTo>
                    <a:pt x="2055" y="4891"/>
                  </a:lnTo>
                  <a:lnTo>
                    <a:pt x="1908" y="4362"/>
                  </a:lnTo>
                  <a:lnTo>
                    <a:pt x="2068" y="4288"/>
                  </a:lnTo>
                  <a:lnTo>
                    <a:pt x="2424" y="4824"/>
                  </a:lnTo>
                  <a:lnTo>
                    <a:pt x="2424" y="4891"/>
                  </a:lnTo>
                  <a:lnTo>
                    <a:pt x="2424" y="5020"/>
                  </a:lnTo>
                  <a:lnTo>
                    <a:pt x="2424" y="5063"/>
                  </a:lnTo>
                  <a:cubicBezTo>
                    <a:pt x="2424" y="5094"/>
                    <a:pt x="2437" y="5125"/>
                    <a:pt x="2455" y="5150"/>
                  </a:cubicBezTo>
                  <a:cubicBezTo>
                    <a:pt x="2474" y="5174"/>
                    <a:pt x="2511" y="5193"/>
                    <a:pt x="2547" y="5193"/>
                  </a:cubicBezTo>
                  <a:lnTo>
                    <a:pt x="2554" y="5193"/>
                  </a:lnTo>
                  <a:cubicBezTo>
                    <a:pt x="2591" y="5193"/>
                    <a:pt x="2627" y="5174"/>
                    <a:pt x="2646" y="5150"/>
                  </a:cubicBezTo>
                  <a:lnTo>
                    <a:pt x="4165" y="5150"/>
                  </a:lnTo>
                  <a:lnTo>
                    <a:pt x="4165" y="5451"/>
                  </a:lnTo>
                  <a:lnTo>
                    <a:pt x="3956" y="5660"/>
                  </a:lnTo>
                  <a:cubicBezTo>
                    <a:pt x="3932" y="5685"/>
                    <a:pt x="3919" y="5716"/>
                    <a:pt x="3919" y="5752"/>
                  </a:cubicBezTo>
                  <a:lnTo>
                    <a:pt x="3919" y="6657"/>
                  </a:lnTo>
                  <a:cubicBezTo>
                    <a:pt x="3919" y="6731"/>
                    <a:pt x="3975" y="6786"/>
                    <a:pt x="4049" y="6786"/>
                  </a:cubicBezTo>
                  <a:cubicBezTo>
                    <a:pt x="4116" y="6786"/>
                    <a:pt x="4178" y="6731"/>
                    <a:pt x="4178" y="6657"/>
                  </a:cubicBezTo>
                  <a:lnTo>
                    <a:pt x="4178" y="5802"/>
                  </a:lnTo>
                  <a:lnTo>
                    <a:pt x="4381" y="5599"/>
                  </a:lnTo>
                  <a:cubicBezTo>
                    <a:pt x="4405" y="5574"/>
                    <a:pt x="4424" y="5543"/>
                    <a:pt x="4424" y="5506"/>
                  </a:cubicBezTo>
                  <a:lnTo>
                    <a:pt x="4424" y="5150"/>
                  </a:lnTo>
                  <a:lnTo>
                    <a:pt x="5925" y="5150"/>
                  </a:lnTo>
                  <a:cubicBezTo>
                    <a:pt x="5993" y="5150"/>
                    <a:pt x="6054" y="5088"/>
                    <a:pt x="6054" y="5020"/>
                  </a:cubicBezTo>
                  <a:lnTo>
                    <a:pt x="6054" y="665"/>
                  </a:lnTo>
                  <a:cubicBezTo>
                    <a:pt x="6054" y="597"/>
                    <a:pt x="5993" y="536"/>
                    <a:pt x="5925" y="536"/>
                  </a:cubicBezTo>
                  <a:lnTo>
                    <a:pt x="4055" y="536"/>
                  </a:lnTo>
                  <a:cubicBezTo>
                    <a:pt x="4018" y="523"/>
                    <a:pt x="3981" y="511"/>
                    <a:pt x="3950" y="505"/>
                  </a:cubicBezTo>
                  <a:cubicBezTo>
                    <a:pt x="3925" y="499"/>
                    <a:pt x="3889" y="486"/>
                    <a:pt x="3870" y="480"/>
                  </a:cubicBezTo>
                  <a:cubicBezTo>
                    <a:pt x="3864" y="468"/>
                    <a:pt x="3858" y="431"/>
                    <a:pt x="3846" y="406"/>
                  </a:cubicBezTo>
                  <a:cubicBezTo>
                    <a:pt x="3827" y="326"/>
                    <a:pt x="3802" y="228"/>
                    <a:pt x="3710" y="173"/>
                  </a:cubicBezTo>
                  <a:cubicBezTo>
                    <a:pt x="3674" y="152"/>
                    <a:pt x="3635" y="144"/>
                    <a:pt x="3597" y="144"/>
                  </a:cubicBezTo>
                  <a:cubicBezTo>
                    <a:pt x="3544" y="144"/>
                    <a:pt x="3492" y="158"/>
                    <a:pt x="3446" y="173"/>
                  </a:cubicBezTo>
                  <a:cubicBezTo>
                    <a:pt x="3426" y="178"/>
                    <a:pt x="3398" y="187"/>
                    <a:pt x="3378" y="187"/>
                  </a:cubicBezTo>
                  <a:cubicBezTo>
                    <a:pt x="3373" y="187"/>
                    <a:pt x="3369" y="186"/>
                    <a:pt x="3366" y="185"/>
                  </a:cubicBezTo>
                  <a:cubicBezTo>
                    <a:pt x="3353" y="179"/>
                    <a:pt x="3329" y="154"/>
                    <a:pt x="3310" y="136"/>
                  </a:cubicBezTo>
                  <a:cubicBezTo>
                    <a:pt x="3255" y="80"/>
                    <a:pt x="3181" y="0"/>
                    <a:pt x="307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643"/>
            </a:p>
          </p:txBody>
        </p:sp>
        <p:sp>
          <p:nvSpPr>
            <p:cNvPr id="2306" name="Google Shape;2306;p128"/>
            <p:cNvSpPr/>
            <p:nvPr/>
          </p:nvSpPr>
          <p:spPr>
            <a:xfrm>
              <a:off x="10357191" y="5766974"/>
              <a:ext cx="57344" cy="55044"/>
            </a:xfrm>
            <a:custGeom>
              <a:avLst/>
              <a:gdLst/>
              <a:ahLst/>
              <a:cxnLst/>
              <a:rect l="l" t="t" r="r" b="b"/>
              <a:pathLst>
                <a:path w="598" h="574" extrusionOk="0">
                  <a:moveTo>
                    <a:pt x="139" y="1"/>
                  </a:moveTo>
                  <a:cubicBezTo>
                    <a:pt x="106" y="1"/>
                    <a:pt x="74" y="13"/>
                    <a:pt x="50" y="38"/>
                  </a:cubicBezTo>
                  <a:cubicBezTo>
                    <a:pt x="0" y="87"/>
                    <a:pt x="0" y="173"/>
                    <a:pt x="50" y="222"/>
                  </a:cubicBezTo>
                  <a:lnTo>
                    <a:pt x="369" y="536"/>
                  </a:lnTo>
                  <a:cubicBezTo>
                    <a:pt x="394" y="561"/>
                    <a:pt x="425" y="573"/>
                    <a:pt x="456" y="573"/>
                  </a:cubicBezTo>
                  <a:cubicBezTo>
                    <a:pt x="492" y="573"/>
                    <a:pt x="523" y="561"/>
                    <a:pt x="548" y="536"/>
                  </a:cubicBezTo>
                  <a:cubicBezTo>
                    <a:pt x="597" y="487"/>
                    <a:pt x="597" y="407"/>
                    <a:pt x="548" y="358"/>
                  </a:cubicBezTo>
                  <a:lnTo>
                    <a:pt x="228" y="38"/>
                  </a:lnTo>
                  <a:cubicBezTo>
                    <a:pt x="203" y="13"/>
                    <a:pt x="171" y="1"/>
                    <a:pt x="13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643"/>
            </a:p>
          </p:txBody>
        </p:sp>
        <p:sp>
          <p:nvSpPr>
            <p:cNvPr id="2307" name="Google Shape;2307;p128"/>
            <p:cNvSpPr/>
            <p:nvPr/>
          </p:nvSpPr>
          <p:spPr>
            <a:xfrm>
              <a:off x="10666914" y="5708576"/>
              <a:ext cx="24261" cy="56194"/>
            </a:xfrm>
            <a:custGeom>
              <a:avLst/>
              <a:gdLst/>
              <a:ahLst/>
              <a:cxnLst/>
              <a:rect l="l" t="t" r="r" b="b"/>
              <a:pathLst>
                <a:path w="253" h="586" extrusionOk="0">
                  <a:moveTo>
                    <a:pt x="129" y="1"/>
                  </a:moveTo>
                  <a:cubicBezTo>
                    <a:pt x="55" y="1"/>
                    <a:pt x="0" y="56"/>
                    <a:pt x="0" y="130"/>
                  </a:cubicBezTo>
                  <a:lnTo>
                    <a:pt x="0" y="462"/>
                  </a:lnTo>
                  <a:cubicBezTo>
                    <a:pt x="0" y="530"/>
                    <a:pt x="55" y="585"/>
                    <a:pt x="129" y="585"/>
                  </a:cubicBezTo>
                  <a:cubicBezTo>
                    <a:pt x="197" y="585"/>
                    <a:pt x="252" y="530"/>
                    <a:pt x="252" y="462"/>
                  </a:cubicBezTo>
                  <a:lnTo>
                    <a:pt x="252" y="130"/>
                  </a:lnTo>
                  <a:cubicBezTo>
                    <a:pt x="252" y="56"/>
                    <a:pt x="197" y="1"/>
                    <a:pt x="12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643"/>
            </a:p>
          </p:txBody>
        </p:sp>
        <p:sp>
          <p:nvSpPr>
            <p:cNvPr id="2308" name="Google Shape;2308;p128"/>
            <p:cNvSpPr/>
            <p:nvPr/>
          </p:nvSpPr>
          <p:spPr>
            <a:xfrm>
              <a:off x="10811420" y="5724877"/>
              <a:ext cx="40754" cy="55811"/>
            </a:xfrm>
            <a:custGeom>
              <a:avLst/>
              <a:gdLst/>
              <a:ahLst/>
              <a:cxnLst/>
              <a:rect l="l" t="t" r="r" b="b"/>
              <a:pathLst>
                <a:path w="425" h="582" extrusionOk="0">
                  <a:moveTo>
                    <a:pt x="281" y="1"/>
                  </a:moveTo>
                  <a:cubicBezTo>
                    <a:pt x="230" y="1"/>
                    <a:pt x="179" y="30"/>
                    <a:pt x="160" y="77"/>
                  </a:cubicBezTo>
                  <a:lnTo>
                    <a:pt x="25" y="403"/>
                  </a:lnTo>
                  <a:cubicBezTo>
                    <a:pt x="0" y="465"/>
                    <a:pt x="31" y="545"/>
                    <a:pt x="99" y="569"/>
                  </a:cubicBezTo>
                  <a:cubicBezTo>
                    <a:pt x="111" y="575"/>
                    <a:pt x="130" y="581"/>
                    <a:pt x="148" y="581"/>
                  </a:cubicBezTo>
                  <a:cubicBezTo>
                    <a:pt x="197" y="581"/>
                    <a:pt x="246" y="551"/>
                    <a:pt x="265" y="502"/>
                  </a:cubicBezTo>
                  <a:lnTo>
                    <a:pt x="400" y="175"/>
                  </a:lnTo>
                  <a:cubicBezTo>
                    <a:pt x="425" y="114"/>
                    <a:pt x="394" y="40"/>
                    <a:pt x="326" y="9"/>
                  </a:cubicBezTo>
                  <a:cubicBezTo>
                    <a:pt x="312" y="4"/>
                    <a:pt x="297" y="1"/>
                    <a:pt x="2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643"/>
            </a:p>
          </p:txBody>
        </p:sp>
        <p:sp>
          <p:nvSpPr>
            <p:cNvPr id="2309" name="Google Shape;2309;p128"/>
            <p:cNvSpPr/>
            <p:nvPr/>
          </p:nvSpPr>
          <p:spPr>
            <a:xfrm>
              <a:off x="10505820" y="5724877"/>
              <a:ext cx="40850" cy="55811"/>
            </a:xfrm>
            <a:custGeom>
              <a:avLst/>
              <a:gdLst/>
              <a:ahLst/>
              <a:cxnLst/>
              <a:rect l="l" t="t" r="r" b="b"/>
              <a:pathLst>
                <a:path w="426" h="582" extrusionOk="0">
                  <a:moveTo>
                    <a:pt x="144" y="1"/>
                  </a:moveTo>
                  <a:cubicBezTo>
                    <a:pt x="129" y="1"/>
                    <a:pt x="113" y="4"/>
                    <a:pt x="99" y="9"/>
                  </a:cubicBezTo>
                  <a:cubicBezTo>
                    <a:pt x="31" y="40"/>
                    <a:pt x="1" y="114"/>
                    <a:pt x="31" y="175"/>
                  </a:cubicBezTo>
                  <a:lnTo>
                    <a:pt x="161" y="502"/>
                  </a:lnTo>
                  <a:cubicBezTo>
                    <a:pt x="185" y="551"/>
                    <a:pt x="228" y="581"/>
                    <a:pt x="277" y="581"/>
                  </a:cubicBezTo>
                  <a:cubicBezTo>
                    <a:pt x="296" y="581"/>
                    <a:pt x="314" y="575"/>
                    <a:pt x="327" y="569"/>
                  </a:cubicBezTo>
                  <a:cubicBezTo>
                    <a:pt x="394" y="545"/>
                    <a:pt x="425" y="465"/>
                    <a:pt x="400" y="403"/>
                  </a:cubicBezTo>
                  <a:lnTo>
                    <a:pt x="265" y="77"/>
                  </a:lnTo>
                  <a:cubicBezTo>
                    <a:pt x="246" y="30"/>
                    <a:pt x="195" y="1"/>
                    <a:pt x="14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643"/>
            </a:p>
          </p:txBody>
        </p:sp>
        <p:sp>
          <p:nvSpPr>
            <p:cNvPr id="2310" name="Google Shape;2310;p128"/>
            <p:cNvSpPr/>
            <p:nvPr/>
          </p:nvSpPr>
          <p:spPr>
            <a:xfrm>
              <a:off x="10943555" y="5766974"/>
              <a:ext cx="57344" cy="55044"/>
            </a:xfrm>
            <a:custGeom>
              <a:avLst/>
              <a:gdLst/>
              <a:ahLst/>
              <a:cxnLst/>
              <a:rect l="l" t="t" r="r" b="b"/>
              <a:pathLst>
                <a:path w="598" h="574" extrusionOk="0">
                  <a:moveTo>
                    <a:pt x="459" y="1"/>
                  </a:moveTo>
                  <a:cubicBezTo>
                    <a:pt x="426" y="1"/>
                    <a:pt x="394" y="13"/>
                    <a:pt x="370" y="38"/>
                  </a:cubicBezTo>
                  <a:lnTo>
                    <a:pt x="50" y="358"/>
                  </a:lnTo>
                  <a:cubicBezTo>
                    <a:pt x="0" y="407"/>
                    <a:pt x="0" y="487"/>
                    <a:pt x="50" y="536"/>
                  </a:cubicBezTo>
                  <a:cubicBezTo>
                    <a:pt x="74" y="561"/>
                    <a:pt x="105" y="573"/>
                    <a:pt x="142" y="573"/>
                  </a:cubicBezTo>
                  <a:cubicBezTo>
                    <a:pt x="173" y="573"/>
                    <a:pt x="203" y="561"/>
                    <a:pt x="228" y="536"/>
                  </a:cubicBezTo>
                  <a:lnTo>
                    <a:pt x="548" y="222"/>
                  </a:lnTo>
                  <a:cubicBezTo>
                    <a:pt x="597" y="173"/>
                    <a:pt x="597" y="87"/>
                    <a:pt x="548" y="38"/>
                  </a:cubicBezTo>
                  <a:cubicBezTo>
                    <a:pt x="523" y="13"/>
                    <a:pt x="491" y="1"/>
                    <a:pt x="45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643"/>
            </a:p>
          </p:txBody>
        </p:sp>
      </p:grpSp>
      <p:sp>
        <p:nvSpPr>
          <p:cNvPr id="2311" name="Google Shape;2311;p128"/>
          <p:cNvSpPr txBox="1">
            <a:spLocks noGrp="1"/>
          </p:cNvSpPr>
          <p:nvPr>
            <p:ph type="sldNum" idx="12"/>
          </p:nvPr>
        </p:nvSpPr>
        <p:spPr>
          <a:xfrm>
            <a:off x="8321300" y="4818525"/>
            <a:ext cx="558000" cy="292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rtl="0">
              <a:buNone/>
              <a:defRPr sz="600">
                <a:latin typeface="Montserrat ExtraBold"/>
                <a:ea typeface="Montserrat ExtraBold"/>
                <a:cs typeface="Montserrat ExtraBold"/>
                <a:sym typeface="Montserrat ExtraBold"/>
              </a:defRPr>
            </a:lvl1pPr>
            <a:lvl2pPr lvl="1" rtl="0">
              <a:buNone/>
              <a:defRPr sz="600">
                <a:latin typeface="Montserrat ExtraBold"/>
                <a:ea typeface="Montserrat ExtraBold"/>
                <a:cs typeface="Montserrat ExtraBold"/>
                <a:sym typeface="Montserrat ExtraBold"/>
              </a:defRPr>
            </a:lvl2pPr>
            <a:lvl3pPr lvl="2" rtl="0">
              <a:buNone/>
              <a:defRPr sz="600">
                <a:latin typeface="Montserrat ExtraBold"/>
                <a:ea typeface="Montserrat ExtraBold"/>
                <a:cs typeface="Montserrat ExtraBold"/>
                <a:sym typeface="Montserrat ExtraBold"/>
              </a:defRPr>
            </a:lvl3pPr>
            <a:lvl4pPr lvl="3" rtl="0">
              <a:buNone/>
              <a:defRPr sz="600">
                <a:latin typeface="Montserrat ExtraBold"/>
                <a:ea typeface="Montserrat ExtraBold"/>
                <a:cs typeface="Montserrat ExtraBold"/>
                <a:sym typeface="Montserrat ExtraBold"/>
              </a:defRPr>
            </a:lvl4pPr>
            <a:lvl5pPr lvl="4" rtl="0">
              <a:buNone/>
              <a:defRPr sz="600">
                <a:latin typeface="Montserrat ExtraBold"/>
                <a:ea typeface="Montserrat ExtraBold"/>
                <a:cs typeface="Montserrat ExtraBold"/>
                <a:sym typeface="Montserrat ExtraBold"/>
              </a:defRPr>
            </a:lvl5pPr>
            <a:lvl6pPr lvl="5" rtl="0">
              <a:buNone/>
              <a:defRPr sz="600">
                <a:latin typeface="Montserrat ExtraBold"/>
                <a:ea typeface="Montserrat ExtraBold"/>
                <a:cs typeface="Montserrat ExtraBold"/>
                <a:sym typeface="Montserrat ExtraBold"/>
              </a:defRPr>
            </a:lvl6pPr>
            <a:lvl7pPr lvl="6" rtl="0">
              <a:buNone/>
              <a:defRPr sz="600">
                <a:latin typeface="Montserrat ExtraBold"/>
                <a:ea typeface="Montserrat ExtraBold"/>
                <a:cs typeface="Montserrat ExtraBold"/>
                <a:sym typeface="Montserrat ExtraBold"/>
              </a:defRPr>
            </a:lvl7pPr>
            <a:lvl8pPr lvl="7" rtl="0">
              <a:buNone/>
              <a:defRPr sz="600">
                <a:latin typeface="Montserrat ExtraBold"/>
                <a:ea typeface="Montserrat ExtraBold"/>
                <a:cs typeface="Montserrat ExtraBold"/>
                <a:sym typeface="Montserrat ExtraBold"/>
              </a:defRPr>
            </a:lvl8pPr>
            <a:lvl9pPr lvl="8" rtl="0">
              <a:buNone/>
              <a:defRPr sz="600">
                <a:latin typeface="Montserrat ExtraBold"/>
                <a:ea typeface="Montserrat ExtraBold"/>
                <a:cs typeface="Montserrat ExtraBold"/>
                <a:sym typeface="Montserrat ExtraBold"/>
              </a:defRPr>
            </a:lvl9pPr>
          </a:lstStyle>
          <a:p>
            <a:fld id="{00000000-1234-1234-1234-123412341234}" type="slidenum">
              <a:rPr lang="pt-BR" smtClean="0"/>
              <a:pPr/>
              <a:t>‹nº›</a:t>
            </a:fld>
            <a:endParaRPr lang="pt-BR"/>
          </a:p>
        </p:txBody>
      </p:sp>
      <p:sp>
        <p:nvSpPr>
          <p:cNvPr id="2312" name="Google Shape;2312;p128"/>
          <p:cNvSpPr txBox="1"/>
          <p:nvPr/>
        </p:nvSpPr>
        <p:spPr>
          <a:xfrm>
            <a:off x="73850" y="4853768"/>
            <a:ext cx="5064300" cy="3462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700">
                <a:solidFill>
                  <a:schemeClr val="dk2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PORTFÓLIO DE PROJETOS ADAPTADOS AO SETOR PÚBLICO    |  </a:t>
            </a:r>
            <a:r>
              <a:rPr lang="pt-BR" sz="7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pt-BR" sz="700">
                <a:solidFill>
                  <a:schemeClr val="dk2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rPr>
              <a:t> SESI</a:t>
            </a:r>
            <a:endParaRPr sz="700">
              <a:solidFill>
                <a:schemeClr val="dk2"/>
              </a:solidFill>
              <a:latin typeface="Montserrat ExtraBold"/>
              <a:ea typeface="Montserrat ExtraBold"/>
              <a:cs typeface="Montserrat ExtraBold"/>
              <a:sym typeface="Montserrat ExtraBold"/>
            </a:endParaRPr>
          </a:p>
        </p:txBody>
      </p:sp>
      <p:cxnSp>
        <p:nvCxnSpPr>
          <p:cNvPr id="2313" name="Google Shape;2313;p128"/>
          <p:cNvCxnSpPr/>
          <p:nvPr/>
        </p:nvCxnSpPr>
        <p:spPr>
          <a:xfrm rot="10800000" flipH="1">
            <a:off x="127427" y="4853783"/>
            <a:ext cx="8751900" cy="63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Ficha NEM amarelo_2_execução">
  <p:cSld name="CUSTOM_3_1_1_1">
    <p:spTree>
      <p:nvGrpSpPr>
        <p:cNvPr id="1" name="Shape 23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5" name="Google Shape;2315;p129"/>
          <p:cNvSpPr/>
          <p:nvPr/>
        </p:nvSpPr>
        <p:spPr>
          <a:xfrm>
            <a:off x="143600" y="379875"/>
            <a:ext cx="8860200" cy="4377600"/>
          </a:xfrm>
          <a:prstGeom prst="roundRect">
            <a:avLst>
              <a:gd name="adj" fmla="val 2594"/>
            </a:avLst>
          </a:prstGeom>
          <a:noFill/>
          <a:ln w="9525" cap="flat" cmpd="sng">
            <a:solidFill>
              <a:srgbClr val="FFB93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43"/>
          </a:p>
        </p:txBody>
      </p:sp>
      <p:sp>
        <p:nvSpPr>
          <p:cNvPr id="2316" name="Google Shape;2316;p129"/>
          <p:cNvSpPr/>
          <p:nvPr/>
        </p:nvSpPr>
        <p:spPr>
          <a:xfrm>
            <a:off x="306800" y="139575"/>
            <a:ext cx="883800" cy="240300"/>
          </a:xfrm>
          <a:prstGeom prst="roundRect">
            <a:avLst>
              <a:gd name="adj" fmla="val 16667"/>
            </a:avLst>
          </a:prstGeom>
          <a:solidFill>
            <a:srgbClr val="FFE599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8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Escopo </a:t>
            </a:r>
            <a:endParaRPr sz="8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317" name="Google Shape;2317;p129"/>
          <p:cNvSpPr/>
          <p:nvPr/>
        </p:nvSpPr>
        <p:spPr>
          <a:xfrm>
            <a:off x="2275925" y="139575"/>
            <a:ext cx="919500" cy="240300"/>
          </a:xfrm>
          <a:prstGeom prst="roundRect">
            <a:avLst>
              <a:gd name="adj" fmla="val 16667"/>
            </a:avLst>
          </a:prstGeom>
          <a:solidFill>
            <a:srgbClr val="FFE59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800">
                <a:solidFill>
                  <a:schemeClr val="dk2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Governança</a:t>
            </a:r>
            <a:endParaRPr sz="800">
              <a:solidFill>
                <a:schemeClr val="dk2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sp>
        <p:nvSpPr>
          <p:cNvPr id="2318" name="Google Shape;2318;p129"/>
          <p:cNvSpPr/>
          <p:nvPr/>
        </p:nvSpPr>
        <p:spPr>
          <a:xfrm>
            <a:off x="1254800" y="139575"/>
            <a:ext cx="969000" cy="240300"/>
          </a:xfrm>
          <a:prstGeom prst="roundRect">
            <a:avLst>
              <a:gd name="adj" fmla="val 16667"/>
            </a:avLst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800" b="1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Execução</a:t>
            </a:r>
            <a:endParaRPr sz="800" b="1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319" name="Google Shape;2319;p129"/>
          <p:cNvSpPr/>
          <p:nvPr/>
        </p:nvSpPr>
        <p:spPr>
          <a:xfrm>
            <a:off x="143475" y="359475"/>
            <a:ext cx="8860200" cy="431100"/>
          </a:xfrm>
          <a:prstGeom prst="roundRect">
            <a:avLst>
              <a:gd name="adj" fmla="val 16667"/>
            </a:avLst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43"/>
          </a:p>
        </p:txBody>
      </p:sp>
      <p:grpSp>
        <p:nvGrpSpPr>
          <p:cNvPr id="2320" name="Google Shape;2320;p129"/>
          <p:cNvGrpSpPr/>
          <p:nvPr/>
        </p:nvGrpSpPr>
        <p:grpSpPr>
          <a:xfrm>
            <a:off x="226238" y="461849"/>
            <a:ext cx="198841" cy="231465"/>
            <a:chOff x="10357191" y="5708576"/>
            <a:chExt cx="643708" cy="749321"/>
          </a:xfrm>
        </p:grpSpPr>
        <p:sp>
          <p:nvSpPr>
            <p:cNvPr id="2321" name="Google Shape;2321;p129"/>
            <p:cNvSpPr/>
            <p:nvPr/>
          </p:nvSpPr>
          <p:spPr>
            <a:xfrm>
              <a:off x="10389026" y="5807153"/>
              <a:ext cx="580629" cy="650743"/>
            </a:xfrm>
            <a:custGeom>
              <a:avLst/>
              <a:gdLst/>
              <a:ahLst/>
              <a:cxnLst/>
              <a:rect l="l" t="t" r="r" b="b"/>
              <a:pathLst>
                <a:path w="6055" h="6786" extrusionOk="0">
                  <a:moveTo>
                    <a:pt x="3070" y="265"/>
                  </a:moveTo>
                  <a:cubicBezTo>
                    <a:pt x="3089" y="277"/>
                    <a:pt x="3113" y="302"/>
                    <a:pt x="3126" y="314"/>
                  </a:cubicBezTo>
                  <a:cubicBezTo>
                    <a:pt x="3175" y="363"/>
                    <a:pt x="3224" y="419"/>
                    <a:pt x="3298" y="437"/>
                  </a:cubicBezTo>
                  <a:cubicBezTo>
                    <a:pt x="3321" y="443"/>
                    <a:pt x="3344" y="445"/>
                    <a:pt x="3367" y="445"/>
                  </a:cubicBezTo>
                  <a:cubicBezTo>
                    <a:pt x="3420" y="445"/>
                    <a:pt x="3470" y="432"/>
                    <a:pt x="3513" y="419"/>
                  </a:cubicBezTo>
                  <a:cubicBezTo>
                    <a:pt x="3532" y="413"/>
                    <a:pt x="3563" y="406"/>
                    <a:pt x="3581" y="400"/>
                  </a:cubicBezTo>
                  <a:cubicBezTo>
                    <a:pt x="3587" y="419"/>
                    <a:pt x="3593" y="449"/>
                    <a:pt x="3599" y="468"/>
                  </a:cubicBezTo>
                  <a:cubicBezTo>
                    <a:pt x="3606" y="492"/>
                    <a:pt x="3612" y="517"/>
                    <a:pt x="3618" y="536"/>
                  </a:cubicBezTo>
                  <a:cubicBezTo>
                    <a:pt x="3636" y="585"/>
                    <a:pt x="3655" y="628"/>
                    <a:pt x="3692" y="665"/>
                  </a:cubicBezTo>
                  <a:lnTo>
                    <a:pt x="3698" y="665"/>
                  </a:lnTo>
                  <a:cubicBezTo>
                    <a:pt x="3753" y="720"/>
                    <a:pt x="3821" y="739"/>
                    <a:pt x="3882" y="751"/>
                  </a:cubicBezTo>
                  <a:cubicBezTo>
                    <a:pt x="3907" y="757"/>
                    <a:pt x="3932" y="763"/>
                    <a:pt x="3950" y="775"/>
                  </a:cubicBezTo>
                  <a:cubicBezTo>
                    <a:pt x="3950" y="782"/>
                    <a:pt x="3950" y="788"/>
                    <a:pt x="3944" y="794"/>
                  </a:cubicBezTo>
                  <a:cubicBezTo>
                    <a:pt x="3944" y="806"/>
                    <a:pt x="3938" y="825"/>
                    <a:pt x="3938" y="837"/>
                  </a:cubicBezTo>
                  <a:cubicBezTo>
                    <a:pt x="3919" y="905"/>
                    <a:pt x="3895" y="979"/>
                    <a:pt x="3919" y="1052"/>
                  </a:cubicBezTo>
                  <a:cubicBezTo>
                    <a:pt x="3938" y="1126"/>
                    <a:pt x="3993" y="1182"/>
                    <a:pt x="4036" y="1225"/>
                  </a:cubicBezTo>
                  <a:cubicBezTo>
                    <a:pt x="4055" y="1243"/>
                    <a:pt x="4079" y="1261"/>
                    <a:pt x="4085" y="1280"/>
                  </a:cubicBezTo>
                  <a:cubicBezTo>
                    <a:pt x="4079" y="1298"/>
                    <a:pt x="4055" y="1317"/>
                    <a:pt x="4036" y="1335"/>
                  </a:cubicBezTo>
                  <a:cubicBezTo>
                    <a:pt x="3993" y="1378"/>
                    <a:pt x="3938" y="1434"/>
                    <a:pt x="3919" y="1508"/>
                  </a:cubicBezTo>
                  <a:cubicBezTo>
                    <a:pt x="3895" y="1581"/>
                    <a:pt x="3919" y="1655"/>
                    <a:pt x="3938" y="1723"/>
                  </a:cubicBezTo>
                  <a:cubicBezTo>
                    <a:pt x="3944" y="1741"/>
                    <a:pt x="3950" y="1772"/>
                    <a:pt x="3950" y="1791"/>
                  </a:cubicBezTo>
                  <a:cubicBezTo>
                    <a:pt x="3932" y="1797"/>
                    <a:pt x="3907" y="1803"/>
                    <a:pt x="3882" y="1809"/>
                  </a:cubicBezTo>
                  <a:cubicBezTo>
                    <a:pt x="3821" y="1821"/>
                    <a:pt x="3747" y="1846"/>
                    <a:pt x="3692" y="1895"/>
                  </a:cubicBezTo>
                  <a:cubicBezTo>
                    <a:pt x="3636" y="1951"/>
                    <a:pt x="3618" y="2024"/>
                    <a:pt x="3599" y="2092"/>
                  </a:cubicBezTo>
                  <a:cubicBezTo>
                    <a:pt x="3593" y="2110"/>
                    <a:pt x="3587" y="2141"/>
                    <a:pt x="3581" y="2160"/>
                  </a:cubicBezTo>
                  <a:cubicBezTo>
                    <a:pt x="3563" y="2154"/>
                    <a:pt x="3532" y="2147"/>
                    <a:pt x="3513" y="2141"/>
                  </a:cubicBezTo>
                  <a:cubicBezTo>
                    <a:pt x="3470" y="2128"/>
                    <a:pt x="3420" y="2115"/>
                    <a:pt x="3367" y="2115"/>
                  </a:cubicBezTo>
                  <a:cubicBezTo>
                    <a:pt x="3344" y="2115"/>
                    <a:pt x="3321" y="2117"/>
                    <a:pt x="3298" y="2123"/>
                  </a:cubicBezTo>
                  <a:cubicBezTo>
                    <a:pt x="3224" y="2141"/>
                    <a:pt x="3175" y="2197"/>
                    <a:pt x="3126" y="2246"/>
                  </a:cubicBezTo>
                  <a:cubicBezTo>
                    <a:pt x="3113" y="2258"/>
                    <a:pt x="3089" y="2283"/>
                    <a:pt x="3070" y="2295"/>
                  </a:cubicBezTo>
                  <a:cubicBezTo>
                    <a:pt x="3058" y="2283"/>
                    <a:pt x="3033" y="2258"/>
                    <a:pt x="3021" y="2246"/>
                  </a:cubicBezTo>
                  <a:cubicBezTo>
                    <a:pt x="2972" y="2197"/>
                    <a:pt x="2923" y="2141"/>
                    <a:pt x="2849" y="2123"/>
                  </a:cubicBezTo>
                  <a:cubicBezTo>
                    <a:pt x="2824" y="2117"/>
                    <a:pt x="2800" y="2117"/>
                    <a:pt x="2781" y="2117"/>
                  </a:cubicBezTo>
                  <a:cubicBezTo>
                    <a:pt x="2726" y="2117"/>
                    <a:pt x="2677" y="2129"/>
                    <a:pt x="2634" y="2141"/>
                  </a:cubicBezTo>
                  <a:cubicBezTo>
                    <a:pt x="2609" y="2147"/>
                    <a:pt x="2584" y="2154"/>
                    <a:pt x="2566" y="2160"/>
                  </a:cubicBezTo>
                  <a:cubicBezTo>
                    <a:pt x="2560" y="2141"/>
                    <a:pt x="2554" y="2110"/>
                    <a:pt x="2547" y="2092"/>
                  </a:cubicBezTo>
                  <a:cubicBezTo>
                    <a:pt x="2529" y="2024"/>
                    <a:pt x="2511" y="1951"/>
                    <a:pt x="2455" y="1895"/>
                  </a:cubicBezTo>
                  <a:cubicBezTo>
                    <a:pt x="2400" y="1846"/>
                    <a:pt x="2326" y="1821"/>
                    <a:pt x="2258" y="1809"/>
                  </a:cubicBezTo>
                  <a:cubicBezTo>
                    <a:pt x="2240" y="1803"/>
                    <a:pt x="2215" y="1797"/>
                    <a:pt x="2197" y="1791"/>
                  </a:cubicBezTo>
                  <a:cubicBezTo>
                    <a:pt x="2197" y="1772"/>
                    <a:pt x="2203" y="1741"/>
                    <a:pt x="2209" y="1723"/>
                  </a:cubicBezTo>
                  <a:cubicBezTo>
                    <a:pt x="2228" y="1655"/>
                    <a:pt x="2246" y="1581"/>
                    <a:pt x="2228" y="1508"/>
                  </a:cubicBezTo>
                  <a:cubicBezTo>
                    <a:pt x="2209" y="1434"/>
                    <a:pt x="2154" y="1378"/>
                    <a:pt x="2104" y="1335"/>
                  </a:cubicBezTo>
                  <a:cubicBezTo>
                    <a:pt x="2092" y="1317"/>
                    <a:pt x="2068" y="1298"/>
                    <a:pt x="2055" y="1280"/>
                  </a:cubicBezTo>
                  <a:cubicBezTo>
                    <a:pt x="2068" y="1261"/>
                    <a:pt x="2092" y="1243"/>
                    <a:pt x="2104" y="1225"/>
                  </a:cubicBezTo>
                  <a:cubicBezTo>
                    <a:pt x="2154" y="1182"/>
                    <a:pt x="2209" y="1126"/>
                    <a:pt x="2228" y="1052"/>
                  </a:cubicBezTo>
                  <a:cubicBezTo>
                    <a:pt x="2246" y="979"/>
                    <a:pt x="2228" y="905"/>
                    <a:pt x="2209" y="837"/>
                  </a:cubicBezTo>
                  <a:cubicBezTo>
                    <a:pt x="2209" y="825"/>
                    <a:pt x="2203" y="806"/>
                    <a:pt x="2197" y="794"/>
                  </a:cubicBezTo>
                  <a:cubicBezTo>
                    <a:pt x="2197" y="788"/>
                    <a:pt x="2197" y="782"/>
                    <a:pt x="2197" y="775"/>
                  </a:cubicBezTo>
                  <a:cubicBezTo>
                    <a:pt x="2215" y="763"/>
                    <a:pt x="2240" y="757"/>
                    <a:pt x="2258" y="751"/>
                  </a:cubicBezTo>
                  <a:cubicBezTo>
                    <a:pt x="2326" y="739"/>
                    <a:pt x="2394" y="720"/>
                    <a:pt x="2449" y="665"/>
                  </a:cubicBezTo>
                  <a:lnTo>
                    <a:pt x="2455" y="665"/>
                  </a:lnTo>
                  <a:cubicBezTo>
                    <a:pt x="2492" y="628"/>
                    <a:pt x="2511" y="585"/>
                    <a:pt x="2523" y="536"/>
                  </a:cubicBezTo>
                  <a:cubicBezTo>
                    <a:pt x="2535" y="517"/>
                    <a:pt x="2541" y="492"/>
                    <a:pt x="2547" y="468"/>
                  </a:cubicBezTo>
                  <a:cubicBezTo>
                    <a:pt x="2554" y="449"/>
                    <a:pt x="2560" y="419"/>
                    <a:pt x="2566" y="400"/>
                  </a:cubicBezTo>
                  <a:cubicBezTo>
                    <a:pt x="2584" y="406"/>
                    <a:pt x="2609" y="413"/>
                    <a:pt x="2634" y="419"/>
                  </a:cubicBezTo>
                  <a:cubicBezTo>
                    <a:pt x="2677" y="432"/>
                    <a:pt x="2727" y="445"/>
                    <a:pt x="2780" y="445"/>
                  </a:cubicBezTo>
                  <a:cubicBezTo>
                    <a:pt x="2803" y="445"/>
                    <a:pt x="2825" y="443"/>
                    <a:pt x="2849" y="437"/>
                  </a:cubicBezTo>
                  <a:cubicBezTo>
                    <a:pt x="2923" y="419"/>
                    <a:pt x="2972" y="363"/>
                    <a:pt x="3021" y="314"/>
                  </a:cubicBezTo>
                  <a:cubicBezTo>
                    <a:pt x="3033" y="302"/>
                    <a:pt x="3058" y="277"/>
                    <a:pt x="3070" y="265"/>
                  </a:cubicBezTo>
                  <a:close/>
                  <a:moveTo>
                    <a:pt x="2769" y="2373"/>
                  </a:moveTo>
                  <a:cubicBezTo>
                    <a:pt x="2773" y="2373"/>
                    <a:pt x="2778" y="2374"/>
                    <a:pt x="2781" y="2375"/>
                  </a:cubicBezTo>
                  <a:cubicBezTo>
                    <a:pt x="2794" y="2381"/>
                    <a:pt x="2818" y="2406"/>
                    <a:pt x="2837" y="2424"/>
                  </a:cubicBezTo>
                  <a:cubicBezTo>
                    <a:pt x="2867" y="2455"/>
                    <a:pt x="2898" y="2486"/>
                    <a:pt x="2941" y="2517"/>
                  </a:cubicBezTo>
                  <a:lnTo>
                    <a:pt x="2818" y="3076"/>
                  </a:lnTo>
                  <a:lnTo>
                    <a:pt x="2707" y="2843"/>
                  </a:lnTo>
                  <a:cubicBezTo>
                    <a:pt x="2684" y="2795"/>
                    <a:pt x="2639" y="2766"/>
                    <a:pt x="2591" y="2766"/>
                  </a:cubicBezTo>
                  <a:cubicBezTo>
                    <a:pt x="2577" y="2766"/>
                    <a:pt x="2562" y="2769"/>
                    <a:pt x="2547" y="2775"/>
                  </a:cubicBezTo>
                  <a:lnTo>
                    <a:pt x="2320" y="2867"/>
                  </a:lnTo>
                  <a:lnTo>
                    <a:pt x="2572" y="2418"/>
                  </a:lnTo>
                  <a:cubicBezTo>
                    <a:pt x="2572" y="2418"/>
                    <a:pt x="2572" y="2418"/>
                    <a:pt x="2572" y="2412"/>
                  </a:cubicBezTo>
                  <a:cubicBezTo>
                    <a:pt x="2621" y="2412"/>
                    <a:pt x="2664" y="2400"/>
                    <a:pt x="2701" y="2387"/>
                  </a:cubicBezTo>
                  <a:cubicBezTo>
                    <a:pt x="2721" y="2382"/>
                    <a:pt x="2749" y="2373"/>
                    <a:pt x="2769" y="2373"/>
                  </a:cubicBezTo>
                  <a:close/>
                  <a:moveTo>
                    <a:pt x="3378" y="2373"/>
                  </a:moveTo>
                  <a:cubicBezTo>
                    <a:pt x="3398" y="2373"/>
                    <a:pt x="3426" y="2382"/>
                    <a:pt x="3446" y="2387"/>
                  </a:cubicBezTo>
                  <a:cubicBezTo>
                    <a:pt x="3483" y="2400"/>
                    <a:pt x="3526" y="2412"/>
                    <a:pt x="3569" y="2412"/>
                  </a:cubicBezTo>
                  <a:cubicBezTo>
                    <a:pt x="3575" y="2418"/>
                    <a:pt x="3575" y="2418"/>
                    <a:pt x="3575" y="2418"/>
                  </a:cubicBezTo>
                  <a:lnTo>
                    <a:pt x="3827" y="2867"/>
                  </a:lnTo>
                  <a:lnTo>
                    <a:pt x="3827" y="2867"/>
                  </a:lnTo>
                  <a:lnTo>
                    <a:pt x="3599" y="2775"/>
                  </a:lnTo>
                  <a:cubicBezTo>
                    <a:pt x="3585" y="2769"/>
                    <a:pt x="3570" y="2766"/>
                    <a:pt x="3555" y="2766"/>
                  </a:cubicBezTo>
                  <a:cubicBezTo>
                    <a:pt x="3506" y="2766"/>
                    <a:pt x="3458" y="2795"/>
                    <a:pt x="3439" y="2843"/>
                  </a:cubicBezTo>
                  <a:lnTo>
                    <a:pt x="3329" y="3076"/>
                  </a:lnTo>
                  <a:lnTo>
                    <a:pt x="3206" y="2517"/>
                  </a:lnTo>
                  <a:cubicBezTo>
                    <a:pt x="3249" y="2486"/>
                    <a:pt x="3280" y="2455"/>
                    <a:pt x="3310" y="2424"/>
                  </a:cubicBezTo>
                  <a:cubicBezTo>
                    <a:pt x="3329" y="2406"/>
                    <a:pt x="3353" y="2381"/>
                    <a:pt x="3366" y="2375"/>
                  </a:cubicBezTo>
                  <a:cubicBezTo>
                    <a:pt x="3369" y="2374"/>
                    <a:pt x="3373" y="2373"/>
                    <a:pt x="3378" y="2373"/>
                  </a:cubicBezTo>
                  <a:close/>
                  <a:moveTo>
                    <a:pt x="5796" y="794"/>
                  </a:moveTo>
                  <a:lnTo>
                    <a:pt x="5796" y="4891"/>
                  </a:lnTo>
                  <a:lnTo>
                    <a:pt x="2677" y="4891"/>
                  </a:lnTo>
                  <a:lnTo>
                    <a:pt x="2677" y="4780"/>
                  </a:lnTo>
                  <a:cubicBezTo>
                    <a:pt x="2677" y="4756"/>
                    <a:pt x="2670" y="4731"/>
                    <a:pt x="2658" y="4713"/>
                  </a:cubicBezTo>
                  <a:lnTo>
                    <a:pt x="2221" y="4061"/>
                  </a:lnTo>
                  <a:cubicBezTo>
                    <a:pt x="2195" y="4021"/>
                    <a:pt x="2154" y="4001"/>
                    <a:pt x="2112" y="4001"/>
                  </a:cubicBezTo>
                  <a:cubicBezTo>
                    <a:pt x="2095" y="4001"/>
                    <a:pt x="2078" y="4004"/>
                    <a:pt x="2061" y="4011"/>
                  </a:cubicBezTo>
                  <a:lnTo>
                    <a:pt x="1705" y="4171"/>
                  </a:lnTo>
                  <a:cubicBezTo>
                    <a:pt x="1643" y="4202"/>
                    <a:pt x="1618" y="4264"/>
                    <a:pt x="1631" y="4325"/>
                  </a:cubicBezTo>
                  <a:lnTo>
                    <a:pt x="1791" y="4891"/>
                  </a:lnTo>
                  <a:lnTo>
                    <a:pt x="253" y="4891"/>
                  </a:lnTo>
                  <a:lnTo>
                    <a:pt x="253" y="794"/>
                  </a:lnTo>
                  <a:lnTo>
                    <a:pt x="1938" y="794"/>
                  </a:lnTo>
                  <a:cubicBezTo>
                    <a:pt x="1945" y="837"/>
                    <a:pt x="1957" y="874"/>
                    <a:pt x="1963" y="905"/>
                  </a:cubicBezTo>
                  <a:cubicBezTo>
                    <a:pt x="1969" y="929"/>
                    <a:pt x="1981" y="972"/>
                    <a:pt x="1981" y="985"/>
                  </a:cubicBezTo>
                  <a:cubicBezTo>
                    <a:pt x="1975" y="997"/>
                    <a:pt x="1945" y="1028"/>
                    <a:pt x="1926" y="1046"/>
                  </a:cubicBezTo>
                  <a:cubicBezTo>
                    <a:pt x="1871" y="1102"/>
                    <a:pt x="1797" y="1175"/>
                    <a:pt x="1797" y="1280"/>
                  </a:cubicBezTo>
                  <a:cubicBezTo>
                    <a:pt x="1797" y="1385"/>
                    <a:pt x="1871" y="1458"/>
                    <a:pt x="1926" y="1514"/>
                  </a:cubicBezTo>
                  <a:cubicBezTo>
                    <a:pt x="1945" y="1532"/>
                    <a:pt x="1975" y="1563"/>
                    <a:pt x="1981" y="1575"/>
                  </a:cubicBezTo>
                  <a:cubicBezTo>
                    <a:pt x="1981" y="1588"/>
                    <a:pt x="1969" y="1631"/>
                    <a:pt x="1963" y="1655"/>
                  </a:cubicBezTo>
                  <a:cubicBezTo>
                    <a:pt x="1945" y="1729"/>
                    <a:pt x="1914" y="1827"/>
                    <a:pt x="1969" y="1920"/>
                  </a:cubicBezTo>
                  <a:cubicBezTo>
                    <a:pt x="2018" y="2012"/>
                    <a:pt x="2117" y="2037"/>
                    <a:pt x="2197" y="2055"/>
                  </a:cubicBezTo>
                  <a:cubicBezTo>
                    <a:pt x="2221" y="2061"/>
                    <a:pt x="2258" y="2074"/>
                    <a:pt x="2271" y="2080"/>
                  </a:cubicBezTo>
                  <a:cubicBezTo>
                    <a:pt x="2283" y="2092"/>
                    <a:pt x="2289" y="2129"/>
                    <a:pt x="2295" y="2154"/>
                  </a:cubicBezTo>
                  <a:cubicBezTo>
                    <a:pt x="2308" y="2203"/>
                    <a:pt x="2320" y="2252"/>
                    <a:pt x="2351" y="2295"/>
                  </a:cubicBezTo>
                  <a:lnTo>
                    <a:pt x="1914" y="3058"/>
                  </a:lnTo>
                  <a:cubicBezTo>
                    <a:pt x="1889" y="3107"/>
                    <a:pt x="1895" y="3162"/>
                    <a:pt x="1926" y="3206"/>
                  </a:cubicBezTo>
                  <a:cubicBezTo>
                    <a:pt x="1952" y="3236"/>
                    <a:pt x="1990" y="3251"/>
                    <a:pt x="2027" y="3251"/>
                  </a:cubicBezTo>
                  <a:cubicBezTo>
                    <a:pt x="2043" y="3251"/>
                    <a:pt x="2059" y="3248"/>
                    <a:pt x="2074" y="3242"/>
                  </a:cubicBezTo>
                  <a:lnTo>
                    <a:pt x="2529" y="3058"/>
                  </a:lnTo>
                  <a:lnTo>
                    <a:pt x="2750" y="3525"/>
                  </a:lnTo>
                  <a:cubicBezTo>
                    <a:pt x="2769" y="3569"/>
                    <a:pt x="2818" y="3599"/>
                    <a:pt x="2867" y="3599"/>
                  </a:cubicBezTo>
                  <a:lnTo>
                    <a:pt x="2880" y="3599"/>
                  </a:lnTo>
                  <a:cubicBezTo>
                    <a:pt x="2935" y="3593"/>
                    <a:pt x="2978" y="3550"/>
                    <a:pt x="2990" y="3495"/>
                  </a:cubicBezTo>
                  <a:lnTo>
                    <a:pt x="3070" y="3113"/>
                  </a:lnTo>
                  <a:lnTo>
                    <a:pt x="3156" y="3495"/>
                  </a:lnTo>
                  <a:cubicBezTo>
                    <a:pt x="3169" y="3550"/>
                    <a:pt x="3212" y="3593"/>
                    <a:pt x="3267" y="3599"/>
                  </a:cubicBezTo>
                  <a:lnTo>
                    <a:pt x="3280" y="3599"/>
                  </a:lnTo>
                  <a:cubicBezTo>
                    <a:pt x="3329" y="3599"/>
                    <a:pt x="3372" y="3569"/>
                    <a:pt x="3396" y="3525"/>
                  </a:cubicBezTo>
                  <a:lnTo>
                    <a:pt x="3618" y="3058"/>
                  </a:lnTo>
                  <a:lnTo>
                    <a:pt x="4073" y="3242"/>
                  </a:lnTo>
                  <a:cubicBezTo>
                    <a:pt x="4088" y="3248"/>
                    <a:pt x="4104" y="3251"/>
                    <a:pt x="4120" y="3251"/>
                  </a:cubicBezTo>
                  <a:cubicBezTo>
                    <a:pt x="4156" y="3251"/>
                    <a:pt x="4193" y="3236"/>
                    <a:pt x="4215" y="3206"/>
                  </a:cubicBezTo>
                  <a:cubicBezTo>
                    <a:pt x="4252" y="3162"/>
                    <a:pt x="4258" y="3107"/>
                    <a:pt x="4233" y="3058"/>
                  </a:cubicBezTo>
                  <a:lnTo>
                    <a:pt x="3796" y="2295"/>
                  </a:lnTo>
                  <a:cubicBezTo>
                    <a:pt x="3821" y="2252"/>
                    <a:pt x="3839" y="2203"/>
                    <a:pt x="3846" y="2154"/>
                  </a:cubicBezTo>
                  <a:cubicBezTo>
                    <a:pt x="3858" y="2129"/>
                    <a:pt x="3864" y="2092"/>
                    <a:pt x="3870" y="2080"/>
                  </a:cubicBezTo>
                  <a:cubicBezTo>
                    <a:pt x="3889" y="2074"/>
                    <a:pt x="3925" y="2061"/>
                    <a:pt x="3950" y="2055"/>
                  </a:cubicBezTo>
                  <a:cubicBezTo>
                    <a:pt x="4030" y="2037"/>
                    <a:pt x="4129" y="2012"/>
                    <a:pt x="4178" y="1920"/>
                  </a:cubicBezTo>
                  <a:cubicBezTo>
                    <a:pt x="4233" y="1827"/>
                    <a:pt x="4202" y="1729"/>
                    <a:pt x="4184" y="1655"/>
                  </a:cubicBezTo>
                  <a:cubicBezTo>
                    <a:pt x="4178" y="1631"/>
                    <a:pt x="4165" y="1588"/>
                    <a:pt x="4165" y="1575"/>
                  </a:cubicBezTo>
                  <a:cubicBezTo>
                    <a:pt x="4172" y="1563"/>
                    <a:pt x="4202" y="1532"/>
                    <a:pt x="4221" y="1514"/>
                  </a:cubicBezTo>
                  <a:cubicBezTo>
                    <a:pt x="4276" y="1458"/>
                    <a:pt x="4350" y="1385"/>
                    <a:pt x="4350" y="1280"/>
                  </a:cubicBezTo>
                  <a:cubicBezTo>
                    <a:pt x="4350" y="1175"/>
                    <a:pt x="4276" y="1102"/>
                    <a:pt x="4221" y="1046"/>
                  </a:cubicBezTo>
                  <a:cubicBezTo>
                    <a:pt x="4202" y="1028"/>
                    <a:pt x="4172" y="997"/>
                    <a:pt x="4165" y="985"/>
                  </a:cubicBezTo>
                  <a:cubicBezTo>
                    <a:pt x="4165" y="972"/>
                    <a:pt x="4178" y="929"/>
                    <a:pt x="4184" y="905"/>
                  </a:cubicBezTo>
                  <a:cubicBezTo>
                    <a:pt x="4190" y="874"/>
                    <a:pt x="4202" y="837"/>
                    <a:pt x="4208" y="794"/>
                  </a:cubicBezTo>
                  <a:close/>
                  <a:moveTo>
                    <a:pt x="3070" y="0"/>
                  </a:moveTo>
                  <a:cubicBezTo>
                    <a:pt x="2966" y="0"/>
                    <a:pt x="2892" y="80"/>
                    <a:pt x="2837" y="136"/>
                  </a:cubicBezTo>
                  <a:cubicBezTo>
                    <a:pt x="2818" y="154"/>
                    <a:pt x="2794" y="179"/>
                    <a:pt x="2781" y="185"/>
                  </a:cubicBezTo>
                  <a:cubicBezTo>
                    <a:pt x="2763" y="185"/>
                    <a:pt x="2726" y="179"/>
                    <a:pt x="2701" y="173"/>
                  </a:cubicBezTo>
                  <a:cubicBezTo>
                    <a:pt x="2655" y="158"/>
                    <a:pt x="2603" y="144"/>
                    <a:pt x="2550" y="144"/>
                  </a:cubicBezTo>
                  <a:cubicBezTo>
                    <a:pt x="2512" y="144"/>
                    <a:pt x="2473" y="152"/>
                    <a:pt x="2437" y="173"/>
                  </a:cubicBezTo>
                  <a:cubicBezTo>
                    <a:pt x="2344" y="228"/>
                    <a:pt x="2320" y="326"/>
                    <a:pt x="2295" y="406"/>
                  </a:cubicBezTo>
                  <a:cubicBezTo>
                    <a:pt x="2289" y="431"/>
                    <a:pt x="2283" y="468"/>
                    <a:pt x="2271" y="480"/>
                  </a:cubicBezTo>
                  <a:cubicBezTo>
                    <a:pt x="2258" y="486"/>
                    <a:pt x="2221" y="499"/>
                    <a:pt x="2197" y="505"/>
                  </a:cubicBezTo>
                  <a:cubicBezTo>
                    <a:pt x="2166" y="511"/>
                    <a:pt x="2129" y="523"/>
                    <a:pt x="2092" y="536"/>
                  </a:cubicBezTo>
                  <a:lnTo>
                    <a:pt x="124" y="536"/>
                  </a:lnTo>
                  <a:cubicBezTo>
                    <a:pt x="56" y="536"/>
                    <a:pt x="1" y="597"/>
                    <a:pt x="1" y="665"/>
                  </a:cubicBezTo>
                  <a:lnTo>
                    <a:pt x="1" y="5020"/>
                  </a:lnTo>
                  <a:cubicBezTo>
                    <a:pt x="1" y="5088"/>
                    <a:pt x="56" y="5150"/>
                    <a:pt x="124" y="5150"/>
                  </a:cubicBezTo>
                  <a:lnTo>
                    <a:pt x="1865" y="5150"/>
                  </a:lnTo>
                  <a:lnTo>
                    <a:pt x="1951" y="5463"/>
                  </a:lnTo>
                  <a:cubicBezTo>
                    <a:pt x="1957" y="5488"/>
                    <a:pt x="1969" y="5513"/>
                    <a:pt x="1994" y="5525"/>
                  </a:cubicBezTo>
                  <a:lnTo>
                    <a:pt x="2431" y="5888"/>
                  </a:lnTo>
                  <a:lnTo>
                    <a:pt x="2431" y="6657"/>
                  </a:lnTo>
                  <a:cubicBezTo>
                    <a:pt x="2431" y="6731"/>
                    <a:pt x="2486" y="6786"/>
                    <a:pt x="2554" y="6786"/>
                  </a:cubicBezTo>
                  <a:cubicBezTo>
                    <a:pt x="2627" y="6786"/>
                    <a:pt x="2683" y="6731"/>
                    <a:pt x="2683" y="6657"/>
                  </a:cubicBezTo>
                  <a:lnTo>
                    <a:pt x="2683" y="5826"/>
                  </a:lnTo>
                  <a:cubicBezTo>
                    <a:pt x="2683" y="5789"/>
                    <a:pt x="2670" y="5752"/>
                    <a:pt x="2640" y="5728"/>
                  </a:cubicBezTo>
                  <a:lnTo>
                    <a:pt x="2554" y="5654"/>
                  </a:lnTo>
                  <a:lnTo>
                    <a:pt x="2184" y="5353"/>
                  </a:lnTo>
                  <a:lnTo>
                    <a:pt x="2129" y="5150"/>
                  </a:lnTo>
                  <a:lnTo>
                    <a:pt x="2092" y="5020"/>
                  </a:lnTo>
                  <a:lnTo>
                    <a:pt x="2055" y="4891"/>
                  </a:lnTo>
                  <a:lnTo>
                    <a:pt x="1908" y="4362"/>
                  </a:lnTo>
                  <a:lnTo>
                    <a:pt x="2068" y="4288"/>
                  </a:lnTo>
                  <a:lnTo>
                    <a:pt x="2424" y="4824"/>
                  </a:lnTo>
                  <a:lnTo>
                    <a:pt x="2424" y="4891"/>
                  </a:lnTo>
                  <a:lnTo>
                    <a:pt x="2424" y="5020"/>
                  </a:lnTo>
                  <a:lnTo>
                    <a:pt x="2424" y="5063"/>
                  </a:lnTo>
                  <a:cubicBezTo>
                    <a:pt x="2424" y="5094"/>
                    <a:pt x="2437" y="5125"/>
                    <a:pt x="2455" y="5150"/>
                  </a:cubicBezTo>
                  <a:cubicBezTo>
                    <a:pt x="2474" y="5174"/>
                    <a:pt x="2511" y="5193"/>
                    <a:pt x="2547" y="5193"/>
                  </a:cubicBezTo>
                  <a:lnTo>
                    <a:pt x="2554" y="5193"/>
                  </a:lnTo>
                  <a:cubicBezTo>
                    <a:pt x="2591" y="5193"/>
                    <a:pt x="2627" y="5174"/>
                    <a:pt x="2646" y="5150"/>
                  </a:cubicBezTo>
                  <a:lnTo>
                    <a:pt x="4165" y="5150"/>
                  </a:lnTo>
                  <a:lnTo>
                    <a:pt x="4165" y="5451"/>
                  </a:lnTo>
                  <a:lnTo>
                    <a:pt x="3956" y="5660"/>
                  </a:lnTo>
                  <a:cubicBezTo>
                    <a:pt x="3932" y="5685"/>
                    <a:pt x="3919" y="5716"/>
                    <a:pt x="3919" y="5752"/>
                  </a:cubicBezTo>
                  <a:lnTo>
                    <a:pt x="3919" y="6657"/>
                  </a:lnTo>
                  <a:cubicBezTo>
                    <a:pt x="3919" y="6731"/>
                    <a:pt x="3975" y="6786"/>
                    <a:pt x="4049" y="6786"/>
                  </a:cubicBezTo>
                  <a:cubicBezTo>
                    <a:pt x="4116" y="6786"/>
                    <a:pt x="4178" y="6731"/>
                    <a:pt x="4178" y="6657"/>
                  </a:cubicBezTo>
                  <a:lnTo>
                    <a:pt x="4178" y="5802"/>
                  </a:lnTo>
                  <a:lnTo>
                    <a:pt x="4381" y="5599"/>
                  </a:lnTo>
                  <a:cubicBezTo>
                    <a:pt x="4405" y="5574"/>
                    <a:pt x="4424" y="5543"/>
                    <a:pt x="4424" y="5506"/>
                  </a:cubicBezTo>
                  <a:lnTo>
                    <a:pt x="4424" y="5150"/>
                  </a:lnTo>
                  <a:lnTo>
                    <a:pt x="5925" y="5150"/>
                  </a:lnTo>
                  <a:cubicBezTo>
                    <a:pt x="5993" y="5150"/>
                    <a:pt x="6054" y="5088"/>
                    <a:pt x="6054" y="5020"/>
                  </a:cubicBezTo>
                  <a:lnTo>
                    <a:pt x="6054" y="665"/>
                  </a:lnTo>
                  <a:cubicBezTo>
                    <a:pt x="6054" y="597"/>
                    <a:pt x="5993" y="536"/>
                    <a:pt x="5925" y="536"/>
                  </a:cubicBezTo>
                  <a:lnTo>
                    <a:pt x="4055" y="536"/>
                  </a:lnTo>
                  <a:cubicBezTo>
                    <a:pt x="4018" y="523"/>
                    <a:pt x="3981" y="511"/>
                    <a:pt x="3950" y="505"/>
                  </a:cubicBezTo>
                  <a:cubicBezTo>
                    <a:pt x="3925" y="499"/>
                    <a:pt x="3889" y="486"/>
                    <a:pt x="3870" y="480"/>
                  </a:cubicBezTo>
                  <a:cubicBezTo>
                    <a:pt x="3864" y="468"/>
                    <a:pt x="3858" y="431"/>
                    <a:pt x="3846" y="406"/>
                  </a:cubicBezTo>
                  <a:cubicBezTo>
                    <a:pt x="3827" y="326"/>
                    <a:pt x="3802" y="228"/>
                    <a:pt x="3710" y="173"/>
                  </a:cubicBezTo>
                  <a:cubicBezTo>
                    <a:pt x="3674" y="152"/>
                    <a:pt x="3635" y="144"/>
                    <a:pt x="3597" y="144"/>
                  </a:cubicBezTo>
                  <a:cubicBezTo>
                    <a:pt x="3544" y="144"/>
                    <a:pt x="3492" y="158"/>
                    <a:pt x="3446" y="173"/>
                  </a:cubicBezTo>
                  <a:cubicBezTo>
                    <a:pt x="3426" y="178"/>
                    <a:pt x="3398" y="187"/>
                    <a:pt x="3378" y="187"/>
                  </a:cubicBezTo>
                  <a:cubicBezTo>
                    <a:pt x="3373" y="187"/>
                    <a:pt x="3369" y="186"/>
                    <a:pt x="3366" y="185"/>
                  </a:cubicBezTo>
                  <a:cubicBezTo>
                    <a:pt x="3353" y="179"/>
                    <a:pt x="3329" y="154"/>
                    <a:pt x="3310" y="136"/>
                  </a:cubicBezTo>
                  <a:cubicBezTo>
                    <a:pt x="3255" y="80"/>
                    <a:pt x="3181" y="0"/>
                    <a:pt x="307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643"/>
            </a:p>
          </p:txBody>
        </p:sp>
        <p:sp>
          <p:nvSpPr>
            <p:cNvPr id="2322" name="Google Shape;2322;p129"/>
            <p:cNvSpPr/>
            <p:nvPr/>
          </p:nvSpPr>
          <p:spPr>
            <a:xfrm>
              <a:off x="10357191" y="5766974"/>
              <a:ext cx="57344" cy="55044"/>
            </a:xfrm>
            <a:custGeom>
              <a:avLst/>
              <a:gdLst/>
              <a:ahLst/>
              <a:cxnLst/>
              <a:rect l="l" t="t" r="r" b="b"/>
              <a:pathLst>
                <a:path w="598" h="574" extrusionOk="0">
                  <a:moveTo>
                    <a:pt x="139" y="1"/>
                  </a:moveTo>
                  <a:cubicBezTo>
                    <a:pt x="106" y="1"/>
                    <a:pt x="74" y="13"/>
                    <a:pt x="50" y="38"/>
                  </a:cubicBezTo>
                  <a:cubicBezTo>
                    <a:pt x="0" y="87"/>
                    <a:pt x="0" y="173"/>
                    <a:pt x="50" y="222"/>
                  </a:cubicBezTo>
                  <a:lnTo>
                    <a:pt x="369" y="536"/>
                  </a:lnTo>
                  <a:cubicBezTo>
                    <a:pt x="394" y="561"/>
                    <a:pt x="425" y="573"/>
                    <a:pt x="456" y="573"/>
                  </a:cubicBezTo>
                  <a:cubicBezTo>
                    <a:pt x="492" y="573"/>
                    <a:pt x="523" y="561"/>
                    <a:pt x="548" y="536"/>
                  </a:cubicBezTo>
                  <a:cubicBezTo>
                    <a:pt x="597" y="487"/>
                    <a:pt x="597" y="407"/>
                    <a:pt x="548" y="358"/>
                  </a:cubicBezTo>
                  <a:lnTo>
                    <a:pt x="228" y="38"/>
                  </a:lnTo>
                  <a:cubicBezTo>
                    <a:pt x="203" y="13"/>
                    <a:pt x="171" y="1"/>
                    <a:pt x="13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643"/>
            </a:p>
          </p:txBody>
        </p:sp>
        <p:sp>
          <p:nvSpPr>
            <p:cNvPr id="2323" name="Google Shape;2323;p129"/>
            <p:cNvSpPr/>
            <p:nvPr/>
          </p:nvSpPr>
          <p:spPr>
            <a:xfrm>
              <a:off x="10666914" y="5708576"/>
              <a:ext cx="24261" cy="56194"/>
            </a:xfrm>
            <a:custGeom>
              <a:avLst/>
              <a:gdLst/>
              <a:ahLst/>
              <a:cxnLst/>
              <a:rect l="l" t="t" r="r" b="b"/>
              <a:pathLst>
                <a:path w="253" h="586" extrusionOk="0">
                  <a:moveTo>
                    <a:pt x="129" y="1"/>
                  </a:moveTo>
                  <a:cubicBezTo>
                    <a:pt x="55" y="1"/>
                    <a:pt x="0" y="56"/>
                    <a:pt x="0" y="130"/>
                  </a:cubicBezTo>
                  <a:lnTo>
                    <a:pt x="0" y="462"/>
                  </a:lnTo>
                  <a:cubicBezTo>
                    <a:pt x="0" y="530"/>
                    <a:pt x="55" y="585"/>
                    <a:pt x="129" y="585"/>
                  </a:cubicBezTo>
                  <a:cubicBezTo>
                    <a:pt x="197" y="585"/>
                    <a:pt x="252" y="530"/>
                    <a:pt x="252" y="462"/>
                  </a:cubicBezTo>
                  <a:lnTo>
                    <a:pt x="252" y="130"/>
                  </a:lnTo>
                  <a:cubicBezTo>
                    <a:pt x="252" y="56"/>
                    <a:pt x="197" y="1"/>
                    <a:pt x="12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643"/>
            </a:p>
          </p:txBody>
        </p:sp>
        <p:sp>
          <p:nvSpPr>
            <p:cNvPr id="2324" name="Google Shape;2324;p129"/>
            <p:cNvSpPr/>
            <p:nvPr/>
          </p:nvSpPr>
          <p:spPr>
            <a:xfrm>
              <a:off x="10811420" y="5724877"/>
              <a:ext cx="40754" cy="55811"/>
            </a:xfrm>
            <a:custGeom>
              <a:avLst/>
              <a:gdLst/>
              <a:ahLst/>
              <a:cxnLst/>
              <a:rect l="l" t="t" r="r" b="b"/>
              <a:pathLst>
                <a:path w="425" h="582" extrusionOk="0">
                  <a:moveTo>
                    <a:pt x="281" y="1"/>
                  </a:moveTo>
                  <a:cubicBezTo>
                    <a:pt x="230" y="1"/>
                    <a:pt x="179" y="30"/>
                    <a:pt x="160" y="77"/>
                  </a:cubicBezTo>
                  <a:lnTo>
                    <a:pt x="25" y="403"/>
                  </a:lnTo>
                  <a:cubicBezTo>
                    <a:pt x="0" y="465"/>
                    <a:pt x="31" y="545"/>
                    <a:pt x="99" y="569"/>
                  </a:cubicBezTo>
                  <a:cubicBezTo>
                    <a:pt x="111" y="575"/>
                    <a:pt x="130" y="581"/>
                    <a:pt x="148" y="581"/>
                  </a:cubicBezTo>
                  <a:cubicBezTo>
                    <a:pt x="197" y="581"/>
                    <a:pt x="246" y="551"/>
                    <a:pt x="265" y="502"/>
                  </a:cubicBezTo>
                  <a:lnTo>
                    <a:pt x="400" y="175"/>
                  </a:lnTo>
                  <a:cubicBezTo>
                    <a:pt x="425" y="114"/>
                    <a:pt x="394" y="40"/>
                    <a:pt x="326" y="9"/>
                  </a:cubicBezTo>
                  <a:cubicBezTo>
                    <a:pt x="312" y="4"/>
                    <a:pt x="297" y="1"/>
                    <a:pt x="2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643"/>
            </a:p>
          </p:txBody>
        </p:sp>
        <p:sp>
          <p:nvSpPr>
            <p:cNvPr id="2325" name="Google Shape;2325;p129"/>
            <p:cNvSpPr/>
            <p:nvPr/>
          </p:nvSpPr>
          <p:spPr>
            <a:xfrm>
              <a:off x="10505820" y="5724877"/>
              <a:ext cx="40850" cy="55811"/>
            </a:xfrm>
            <a:custGeom>
              <a:avLst/>
              <a:gdLst/>
              <a:ahLst/>
              <a:cxnLst/>
              <a:rect l="l" t="t" r="r" b="b"/>
              <a:pathLst>
                <a:path w="426" h="582" extrusionOk="0">
                  <a:moveTo>
                    <a:pt x="144" y="1"/>
                  </a:moveTo>
                  <a:cubicBezTo>
                    <a:pt x="129" y="1"/>
                    <a:pt x="113" y="4"/>
                    <a:pt x="99" y="9"/>
                  </a:cubicBezTo>
                  <a:cubicBezTo>
                    <a:pt x="31" y="40"/>
                    <a:pt x="1" y="114"/>
                    <a:pt x="31" y="175"/>
                  </a:cubicBezTo>
                  <a:lnTo>
                    <a:pt x="161" y="502"/>
                  </a:lnTo>
                  <a:cubicBezTo>
                    <a:pt x="185" y="551"/>
                    <a:pt x="228" y="581"/>
                    <a:pt x="277" y="581"/>
                  </a:cubicBezTo>
                  <a:cubicBezTo>
                    <a:pt x="296" y="581"/>
                    <a:pt x="314" y="575"/>
                    <a:pt x="327" y="569"/>
                  </a:cubicBezTo>
                  <a:cubicBezTo>
                    <a:pt x="394" y="545"/>
                    <a:pt x="425" y="465"/>
                    <a:pt x="400" y="403"/>
                  </a:cubicBezTo>
                  <a:lnTo>
                    <a:pt x="265" y="77"/>
                  </a:lnTo>
                  <a:cubicBezTo>
                    <a:pt x="246" y="30"/>
                    <a:pt x="195" y="1"/>
                    <a:pt x="14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643"/>
            </a:p>
          </p:txBody>
        </p:sp>
        <p:sp>
          <p:nvSpPr>
            <p:cNvPr id="2326" name="Google Shape;2326;p129"/>
            <p:cNvSpPr/>
            <p:nvPr/>
          </p:nvSpPr>
          <p:spPr>
            <a:xfrm>
              <a:off x="10943555" y="5766974"/>
              <a:ext cx="57344" cy="55044"/>
            </a:xfrm>
            <a:custGeom>
              <a:avLst/>
              <a:gdLst/>
              <a:ahLst/>
              <a:cxnLst/>
              <a:rect l="l" t="t" r="r" b="b"/>
              <a:pathLst>
                <a:path w="598" h="574" extrusionOk="0">
                  <a:moveTo>
                    <a:pt x="459" y="1"/>
                  </a:moveTo>
                  <a:cubicBezTo>
                    <a:pt x="426" y="1"/>
                    <a:pt x="394" y="13"/>
                    <a:pt x="370" y="38"/>
                  </a:cubicBezTo>
                  <a:lnTo>
                    <a:pt x="50" y="358"/>
                  </a:lnTo>
                  <a:cubicBezTo>
                    <a:pt x="0" y="407"/>
                    <a:pt x="0" y="487"/>
                    <a:pt x="50" y="536"/>
                  </a:cubicBezTo>
                  <a:cubicBezTo>
                    <a:pt x="74" y="561"/>
                    <a:pt x="105" y="573"/>
                    <a:pt x="142" y="573"/>
                  </a:cubicBezTo>
                  <a:cubicBezTo>
                    <a:pt x="173" y="573"/>
                    <a:pt x="203" y="561"/>
                    <a:pt x="228" y="536"/>
                  </a:cubicBezTo>
                  <a:lnTo>
                    <a:pt x="548" y="222"/>
                  </a:lnTo>
                  <a:cubicBezTo>
                    <a:pt x="597" y="173"/>
                    <a:pt x="597" y="87"/>
                    <a:pt x="548" y="38"/>
                  </a:cubicBezTo>
                  <a:cubicBezTo>
                    <a:pt x="523" y="13"/>
                    <a:pt x="491" y="1"/>
                    <a:pt x="45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643"/>
            </a:p>
          </p:txBody>
        </p:sp>
      </p:grpSp>
      <p:sp>
        <p:nvSpPr>
          <p:cNvPr id="2327" name="Google Shape;2327;p129"/>
          <p:cNvSpPr txBox="1">
            <a:spLocks noGrp="1"/>
          </p:cNvSpPr>
          <p:nvPr>
            <p:ph type="sldNum" idx="12"/>
          </p:nvPr>
        </p:nvSpPr>
        <p:spPr>
          <a:xfrm>
            <a:off x="8321300" y="4818525"/>
            <a:ext cx="558000" cy="292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rtl="0">
              <a:buNone/>
              <a:defRPr sz="600">
                <a:latin typeface="Montserrat ExtraBold"/>
                <a:ea typeface="Montserrat ExtraBold"/>
                <a:cs typeface="Montserrat ExtraBold"/>
                <a:sym typeface="Montserrat ExtraBold"/>
              </a:defRPr>
            </a:lvl1pPr>
            <a:lvl2pPr lvl="1" rtl="0">
              <a:buNone/>
              <a:defRPr sz="600">
                <a:latin typeface="Montserrat ExtraBold"/>
                <a:ea typeface="Montserrat ExtraBold"/>
                <a:cs typeface="Montserrat ExtraBold"/>
                <a:sym typeface="Montserrat ExtraBold"/>
              </a:defRPr>
            </a:lvl2pPr>
            <a:lvl3pPr lvl="2" rtl="0">
              <a:buNone/>
              <a:defRPr sz="600">
                <a:latin typeface="Montserrat ExtraBold"/>
                <a:ea typeface="Montserrat ExtraBold"/>
                <a:cs typeface="Montserrat ExtraBold"/>
                <a:sym typeface="Montserrat ExtraBold"/>
              </a:defRPr>
            </a:lvl3pPr>
            <a:lvl4pPr lvl="3" rtl="0">
              <a:buNone/>
              <a:defRPr sz="600">
                <a:latin typeface="Montserrat ExtraBold"/>
                <a:ea typeface="Montserrat ExtraBold"/>
                <a:cs typeface="Montserrat ExtraBold"/>
                <a:sym typeface="Montserrat ExtraBold"/>
              </a:defRPr>
            </a:lvl4pPr>
            <a:lvl5pPr lvl="4" rtl="0">
              <a:buNone/>
              <a:defRPr sz="600">
                <a:latin typeface="Montserrat ExtraBold"/>
                <a:ea typeface="Montserrat ExtraBold"/>
                <a:cs typeface="Montserrat ExtraBold"/>
                <a:sym typeface="Montserrat ExtraBold"/>
              </a:defRPr>
            </a:lvl5pPr>
            <a:lvl6pPr lvl="5" rtl="0">
              <a:buNone/>
              <a:defRPr sz="600">
                <a:latin typeface="Montserrat ExtraBold"/>
                <a:ea typeface="Montserrat ExtraBold"/>
                <a:cs typeface="Montserrat ExtraBold"/>
                <a:sym typeface="Montserrat ExtraBold"/>
              </a:defRPr>
            </a:lvl6pPr>
            <a:lvl7pPr lvl="6" rtl="0">
              <a:buNone/>
              <a:defRPr sz="600">
                <a:latin typeface="Montserrat ExtraBold"/>
                <a:ea typeface="Montserrat ExtraBold"/>
                <a:cs typeface="Montserrat ExtraBold"/>
                <a:sym typeface="Montserrat ExtraBold"/>
              </a:defRPr>
            </a:lvl7pPr>
            <a:lvl8pPr lvl="7" rtl="0">
              <a:buNone/>
              <a:defRPr sz="600">
                <a:latin typeface="Montserrat ExtraBold"/>
                <a:ea typeface="Montserrat ExtraBold"/>
                <a:cs typeface="Montserrat ExtraBold"/>
                <a:sym typeface="Montserrat ExtraBold"/>
              </a:defRPr>
            </a:lvl8pPr>
            <a:lvl9pPr lvl="8" rtl="0">
              <a:buNone/>
              <a:defRPr sz="600">
                <a:latin typeface="Montserrat ExtraBold"/>
                <a:ea typeface="Montserrat ExtraBold"/>
                <a:cs typeface="Montserrat ExtraBold"/>
                <a:sym typeface="Montserrat ExtraBold"/>
              </a:defRPr>
            </a:lvl9pPr>
          </a:lstStyle>
          <a:p>
            <a:fld id="{00000000-1234-1234-1234-123412341234}" type="slidenum">
              <a:rPr lang="pt-BR" smtClean="0"/>
              <a:pPr/>
              <a:t>‹nº›</a:t>
            </a:fld>
            <a:endParaRPr lang="pt-BR"/>
          </a:p>
        </p:txBody>
      </p:sp>
      <p:sp>
        <p:nvSpPr>
          <p:cNvPr id="2328" name="Google Shape;2328;p129"/>
          <p:cNvSpPr txBox="1"/>
          <p:nvPr/>
        </p:nvSpPr>
        <p:spPr>
          <a:xfrm>
            <a:off x="73850" y="4853768"/>
            <a:ext cx="5064300" cy="3462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700">
                <a:solidFill>
                  <a:schemeClr val="dk2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PORTFÓLIO DE PROJETOS ADAPTADOS AO SETOR PÚBLICO    |  </a:t>
            </a:r>
            <a:r>
              <a:rPr lang="pt-BR" sz="7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pt-BR" sz="700">
                <a:solidFill>
                  <a:schemeClr val="dk2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rPr>
              <a:t> SESI</a:t>
            </a:r>
            <a:endParaRPr sz="700">
              <a:solidFill>
                <a:schemeClr val="dk2"/>
              </a:solidFill>
              <a:latin typeface="Montserrat ExtraBold"/>
              <a:ea typeface="Montserrat ExtraBold"/>
              <a:cs typeface="Montserrat ExtraBold"/>
              <a:sym typeface="Montserrat ExtraBold"/>
            </a:endParaRPr>
          </a:p>
        </p:txBody>
      </p:sp>
      <p:cxnSp>
        <p:nvCxnSpPr>
          <p:cNvPr id="2329" name="Google Shape;2329;p129"/>
          <p:cNvCxnSpPr/>
          <p:nvPr/>
        </p:nvCxnSpPr>
        <p:spPr>
          <a:xfrm rot="10800000" flipH="1">
            <a:off x="127427" y="4853783"/>
            <a:ext cx="8751900" cy="63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Ficha NEM amarelo_3_Governança">
  <p:cSld name="CUSTOM_3_1_1_1_1">
    <p:spTree>
      <p:nvGrpSpPr>
        <p:cNvPr id="1" name="Shape 23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1" name="Google Shape;2331;p130"/>
          <p:cNvSpPr/>
          <p:nvPr/>
        </p:nvSpPr>
        <p:spPr>
          <a:xfrm>
            <a:off x="143600" y="379875"/>
            <a:ext cx="8860200" cy="4377600"/>
          </a:xfrm>
          <a:prstGeom prst="roundRect">
            <a:avLst>
              <a:gd name="adj" fmla="val 2594"/>
            </a:avLst>
          </a:prstGeom>
          <a:noFill/>
          <a:ln w="9525" cap="flat" cmpd="sng">
            <a:solidFill>
              <a:srgbClr val="FFB93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43"/>
          </a:p>
        </p:txBody>
      </p:sp>
      <p:sp>
        <p:nvSpPr>
          <p:cNvPr id="2332" name="Google Shape;2332;p130"/>
          <p:cNvSpPr/>
          <p:nvPr/>
        </p:nvSpPr>
        <p:spPr>
          <a:xfrm>
            <a:off x="306800" y="139575"/>
            <a:ext cx="883800" cy="240300"/>
          </a:xfrm>
          <a:prstGeom prst="roundRect">
            <a:avLst>
              <a:gd name="adj" fmla="val 16667"/>
            </a:avLst>
          </a:prstGeom>
          <a:solidFill>
            <a:srgbClr val="FFE599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8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Escopo </a:t>
            </a:r>
            <a:endParaRPr sz="8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333" name="Google Shape;2333;p130"/>
          <p:cNvSpPr/>
          <p:nvPr/>
        </p:nvSpPr>
        <p:spPr>
          <a:xfrm>
            <a:off x="2275925" y="139575"/>
            <a:ext cx="919500" cy="240300"/>
          </a:xfrm>
          <a:prstGeom prst="roundRect">
            <a:avLst>
              <a:gd name="adj" fmla="val 16667"/>
            </a:avLst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800" b="1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Governança</a:t>
            </a:r>
            <a:endParaRPr sz="800" b="1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334" name="Google Shape;2334;p130"/>
          <p:cNvSpPr/>
          <p:nvPr/>
        </p:nvSpPr>
        <p:spPr>
          <a:xfrm>
            <a:off x="1254800" y="139575"/>
            <a:ext cx="969000" cy="240300"/>
          </a:xfrm>
          <a:prstGeom prst="roundRect">
            <a:avLst>
              <a:gd name="adj" fmla="val 16667"/>
            </a:avLst>
          </a:prstGeom>
          <a:solidFill>
            <a:srgbClr val="FFE59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800">
                <a:solidFill>
                  <a:schemeClr val="dk2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Execução</a:t>
            </a:r>
            <a:endParaRPr sz="800">
              <a:solidFill>
                <a:schemeClr val="dk2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sp>
        <p:nvSpPr>
          <p:cNvPr id="2335" name="Google Shape;2335;p130"/>
          <p:cNvSpPr/>
          <p:nvPr/>
        </p:nvSpPr>
        <p:spPr>
          <a:xfrm>
            <a:off x="143475" y="359475"/>
            <a:ext cx="8860200" cy="431100"/>
          </a:xfrm>
          <a:prstGeom prst="roundRect">
            <a:avLst>
              <a:gd name="adj" fmla="val 16667"/>
            </a:avLst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43"/>
          </a:p>
        </p:txBody>
      </p:sp>
      <p:grpSp>
        <p:nvGrpSpPr>
          <p:cNvPr id="2336" name="Google Shape;2336;p130"/>
          <p:cNvGrpSpPr/>
          <p:nvPr/>
        </p:nvGrpSpPr>
        <p:grpSpPr>
          <a:xfrm>
            <a:off x="226238" y="461849"/>
            <a:ext cx="198841" cy="231465"/>
            <a:chOff x="10357191" y="5708576"/>
            <a:chExt cx="643708" cy="749321"/>
          </a:xfrm>
        </p:grpSpPr>
        <p:sp>
          <p:nvSpPr>
            <p:cNvPr id="2337" name="Google Shape;2337;p130"/>
            <p:cNvSpPr/>
            <p:nvPr/>
          </p:nvSpPr>
          <p:spPr>
            <a:xfrm>
              <a:off x="10389026" y="5807153"/>
              <a:ext cx="580629" cy="650743"/>
            </a:xfrm>
            <a:custGeom>
              <a:avLst/>
              <a:gdLst/>
              <a:ahLst/>
              <a:cxnLst/>
              <a:rect l="l" t="t" r="r" b="b"/>
              <a:pathLst>
                <a:path w="6055" h="6786" extrusionOk="0">
                  <a:moveTo>
                    <a:pt x="3070" y="265"/>
                  </a:moveTo>
                  <a:cubicBezTo>
                    <a:pt x="3089" y="277"/>
                    <a:pt x="3113" y="302"/>
                    <a:pt x="3126" y="314"/>
                  </a:cubicBezTo>
                  <a:cubicBezTo>
                    <a:pt x="3175" y="363"/>
                    <a:pt x="3224" y="419"/>
                    <a:pt x="3298" y="437"/>
                  </a:cubicBezTo>
                  <a:cubicBezTo>
                    <a:pt x="3321" y="443"/>
                    <a:pt x="3344" y="445"/>
                    <a:pt x="3367" y="445"/>
                  </a:cubicBezTo>
                  <a:cubicBezTo>
                    <a:pt x="3420" y="445"/>
                    <a:pt x="3470" y="432"/>
                    <a:pt x="3513" y="419"/>
                  </a:cubicBezTo>
                  <a:cubicBezTo>
                    <a:pt x="3532" y="413"/>
                    <a:pt x="3563" y="406"/>
                    <a:pt x="3581" y="400"/>
                  </a:cubicBezTo>
                  <a:cubicBezTo>
                    <a:pt x="3587" y="419"/>
                    <a:pt x="3593" y="449"/>
                    <a:pt x="3599" y="468"/>
                  </a:cubicBezTo>
                  <a:cubicBezTo>
                    <a:pt x="3606" y="492"/>
                    <a:pt x="3612" y="517"/>
                    <a:pt x="3618" y="536"/>
                  </a:cubicBezTo>
                  <a:cubicBezTo>
                    <a:pt x="3636" y="585"/>
                    <a:pt x="3655" y="628"/>
                    <a:pt x="3692" y="665"/>
                  </a:cubicBezTo>
                  <a:lnTo>
                    <a:pt x="3698" y="665"/>
                  </a:lnTo>
                  <a:cubicBezTo>
                    <a:pt x="3753" y="720"/>
                    <a:pt x="3821" y="739"/>
                    <a:pt x="3882" y="751"/>
                  </a:cubicBezTo>
                  <a:cubicBezTo>
                    <a:pt x="3907" y="757"/>
                    <a:pt x="3932" y="763"/>
                    <a:pt x="3950" y="775"/>
                  </a:cubicBezTo>
                  <a:cubicBezTo>
                    <a:pt x="3950" y="782"/>
                    <a:pt x="3950" y="788"/>
                    <a:pt x="3944" y="794"/>
                  </a:cubicBezTo>
                  <a:cubicBezTo>
                    <a:pt x="3944" y="806"/>
                    <a:pt x="3938" y="825"/>
                    <a:pt x="3938" y="837"/>
                  </a:cubicBezTo>
                  <a:cubicBezTo>
                    <a:pt x="3919" y="905"/>
                    <a:pt x="3895" y="979"/>
                    <a:pt x="3919" y="1052"/>
                  </a:cubicBezTo>
                  <a:cubicBezTo>
                    <a:pt x="3938" y="1126"/>
                    <a:pt x="3993" y="1182"/>
                    <a:pt x="4036" y="1225"/>
                  </a:cubicBezTo>
                  <a:cubicBezTo>
                    <a:pt x="4055" y="1243"/>
                    <a:pt x="4079" y="1261"/>
                    <a:pt x="4085" y="1280"/>
                  </a:cubicBezTo>
                  <a:cubicBezTo>
                    <a:pt x="4079" y="1298"/>
                    <a:pt x="4055" y="1317"/>
                    <a:pt x="4036" y="1335"/>
                  </a:cubicBezTo>
                  <a:cubicBezTo>
                    <a:pt x="3993" y="1378"/>
                    <a:pt x="3938" y="1434"/>
                    <a:pt x="3919" y="1508"/>
                  </a:cubicBezTo>
                  <a:cubicBezTo>
                    <a:pt x="3895" y="1581"/>
                    <a:pt x="3919" y="1655"/>
                    <a:pt x="3938" y="1723"/>
                  </a:cubicBezTo>
                  <a:cubicBezTo>
                    <a:pt x="3944" y="1741"/>
                    <a:pt x="3950" y="1772"/>
                    <a:pt x="3950" y="1791"/>
                  </a:cubicBezTo>
                  <a:cubicBezTo>
                    <a:pt x="3932" y="1797"/>
                    <a:pt x="3907" y="1803"/>
                    <a:pt x="3882" y="1809"/>
                  </a:cubicBezTo>
                  <a:cubicBezTo>
                    <a:pt x="3821" y="1821"/>
                    <a:pt x="3747" y="1846"/>
                    <a:pt x="3692" y="1895"/>
                  </a:cubicBezTo>
                  <a:cubicBezTo>
                    <a:pt x="3636" y="1951"/>
                    <a:pt x="3618" y="2024"/>
                    <a:pt x="3599" y="2092"/>
                  </a:cubicBezTo>
                  <a:cubicBezTo>
                    <a:pt x="3593" y="2110"/>
                    <a:pt x="3587" y="2141"/>
                    <a:pt x="3581" y="2160"/>
                  </a:cubicBezTo>
                  <a:cubicBezTo>
                    <a:pt x="3563" y="2154"/>
                    <a:pt x="3532" y="2147"/>
                    <a:pt x="3513" y="2141"/>
                  </a:cubicBezTo>
                  <a:cubicBezTo>
                    <a:pt x="3470" y="2128"/>
                    <a:pt x="3420" y="2115"/>
                    <a:pt x="3367" y="2115"/>
                  </a:cubicBezTo>
                  <a:cubicBezTo>
                    <a:pt x="3344" y="2115"/>
                    <a:pt x="3321" y="2117"/>
                    <a:pt x="3298" y="2123"/>
                  </a:cubicBezTo>
                  <a:cubicBezTo>
                    <a:pt x="3224" y="2141"/>
                    <a:pt x="3175" y="2197"/>
                    <a:pt x="3126" y="2246"/>
                  </a:cubicBezTo>
                  <a:cubicBezTo>
                    <a:pt x="3113" y="2258"/>
                    <a:pt x="3089" y="2283"/>
                    <a:pt x="3070" y="2295"/>
                  </a:cubicBezTo>
                  <a:cubicBezTo>
                    <a:pt x="3058" y="2283"/>
                    <a:pt x="3033" y="2258"/>
                    <a:pt x="3021" y="2246"/>
                  </a:cubicBezTo>
                  <a:cubicBezTo>
                    <a:pt x="2972" y="2197"/>
                    <a:pt x="2923" y="2141"/>
                    <a:pt x="2849" y="2123"/>
                  </a:cubicBezTo>
                  <a:cubicBezTo>
                    <a:pt x="2824" y="2117"/>
                    <a:pt x="2800" y="2117"/>
                    <a:pt x="2781" y="2117"/>
                  </a:cubicBezTo>
                  <a:cubicBezTo>
                    <a:pt x="2726" y="2117"/>
                    <a:pt x="2677" y="2129"/>
                    <a:pt x="2634" y="2141"/>
                  </a:cubicBezTo>
                  <a:cubicBezTo>
                    <a:pt x="2609" y="2147"/>
                    <a:pt x="2584" y="2154"/>
                    <a:pt x="2566" y="2160"/>
                  </a:cubicBezTo>
                  <a:cubicBezTo>
                    <a:pt x="2560" y="2141"/>
                    <a:pt x="2554" y="2110"/>
                    <a:pt x="2547" y="2092"/>
                  </a:cubicBezTo>
                  <a:cubicBezTo>
                    <a:pt x="2529" y="2024"/>
                    <a:pt x="2511" y="1951"/>
                    <a:pt x="2455" y="1895"/>
                  </a:cubicBezTo>
                  <a:cubicBezTo>
                    <a:pt x="2400" y="1846"/>
                    <a:pt x="2326" y="1821"/>
                    <a:pt x="2258" y="1809"/>
                  </a:cubicBezTo>
                  <a:cubicBezTo>
                    <a:pt x="2240" y="1803"/>
                    <a:pt x="2215" y="1797"/>
                    <a:pt x="2197" y="1791"/>
                  </a:cubicBezTo>
                  <a:cubicBezTo>
                    <a:pt x="2197" y="1772"/>
                    <a:pt x="2203" y="1741"/>
                    <a:pt x="2209" y="1723"/>
                  </a:cubicBezTo>
                  <a:cubicBezTo>
                    <a:pt x="2228" y="1655"/>
                    <a:pt x="2246" y="1581"/>
                    <a:pt x="2228" y="1508"/>
                  </a:cubicBezTo>
                  <a:cubicBezTo>
                    <a:pt x="2209" y="1434"/>
                    <a:pt x="2154" y="1378"/>
                    <a:pt x="2104" y="1335"/>
                  </a:cubicBezTo>
                  <a:cubicBezTo>
                    <a:pt x="2092" y="1317"/>
                    <a:pt x="2068" y="1298"/>
                    <a:pt x="2055" y="1280"/>
                  </a:cubicBezTo>
                  <a:cubicBezTo>
                    <a:pt x="2068" y="1261"/>
                    <a:pt x="2092" y="1243"/>
                    <a:pt x="2104" y="1225"/>
                  </a:cubicBezTo>
                  <a:cubicBezTo>
                    <a:pt x="2154" y="1182"/>
                    <a:pt x="2209" y="1126"/>
                    <a:pt x="2228" y="1052"/>
                  </a:cubicBezTo>
                  <a:cubicBezTo>
                    <a:pt x="2246" y="979"/>
                    <a:pt x="2228" y="905"/>
                    <a:pt x="2209" y="837"/>
                  </a:cubicBezTo>
                  <a:cubicBezTo>
                    <a:pt x="2209" y="825"/>
                    <a:pt x="2203" y="806"/>
                    <a:pt x="2197" y="794"/>
                  </a:cubicBezTo>
                  <a:cubicBezTo>
                    <a:pt x="2197" y="788"/>
                    <a:pt x="2197" y="782"/>
                    <a:pt x="2197" y="775"/>
                  </a:cubicBezTo>
                  <a:cubicBezTo>
                    <a:pt x="2215" y="763"/>
                    <a:pt x="2240" y="757"/>
                    <a:pt x="2258" y="751"/>
                  </a:cubicBezTo>
                  <a:cubicBezTo>
                    <a:pt x="2326" y="739"/>
                    <a:pt x="2394" y="720"/>
                    <a:pt x="2449" y="665"/>
                  </a:cubicBezTo>
                  <a:lnTo>
                    <a:pt x="2455" y="665"/>
                  </a:lnTo>
                  <a:cubicBezTo>
                    <a:pt x="2492" y="628"/>
                    <a:pt x="2511" y="585"/>
                    <a:pt x="2523" y="536"/>
                  </a:cubicBezTo>
                  <a:cubicBezTo>
                    <a:pt x="2535" y="517"/>
                    <a:pt x="2541" y="492"/>
                    <a:pt x="2547" y="468"/>
                  </a:cubicBezTo>
                  <a:cubicBezTo>
                    <a:pt x="2554" y="449"/>
                    <a:pt x="2560" y="419"/>
                    <a:pt x="2566" y="400"/>
                  </a:cubicBezTo>
                  <a:cubicBezTo>
                    <a:pt x="2584" y="406"/>
                    <a:pt x="2609" y="413"/>
                    <a:pt x="2634" y="419"/>
                  </a:cubicBezTo>
                  <a:cubicBezTo>
                    <a:pt x="2677" y="432"/>
                    <a:pt x="2727" y="445"/>
                    <a:pt x="2780" y="445"/>
                  </a:cubicBezTo>
                  <a:cubicBezTo>
                    <a:pt x="2803" y="445"/>
                    <a:pt x="2825" y="443"/>
                    <a:pt x="2849" y="437"/>
                  </a:cubicBezTo>
                  <a:cubicBezTo>
                    <a:pt x="2923" y="419"/>
                    <a:pt x="2972" y="363"/>
                    <a:pt x="3021" y="314"/>
                  </a:cubicBezTo>
                  <a:cubicBezTo>
                    <a:pt x="3033" y="302"/>
                    <a:pt x="3058" y="277"/>
                    <a:pt x="3070" y="265"/>
                  </a:cubicBezTo>
                  <a:close/>
                  <a:moveTo>
                    <a:pt x="2769" y="2373"/>
                  </a:moveTo>
                  <a:cubicBezTo>
                    <a:pt x="2773" y="2373"/>
                    <a:pt x="2778" y="2374"/>
                    <a:pt x="2781" y="2375"/>
                  </a:cubicBezTo>
                  <a:cubicBezTo>
                    <a:pt x="2794" y="2381"/>
                    <a:pt x="2818" y="2406"/>
                    <a:pt x="2837" y="2424"/>
                  </a:cubicBezTo>
                  <a:cubicBezTo>
                    <a:pt x="2867" y="2455"/>
                    <a:pt x="2898" y="2486"/>
                    <a:pt x="2941" y="2517"/>
                  </a:cubicBezTo>
                  <a:lnTo>
                    <a:pt x="2818" y="3076"/>
                  </a:lnTo>
                  <a:lnTo>
                    <a:pt x="2707" y="2843"/>
                  </a:lnTo>
                  <a:cubicBezTo>
                    <a:pt x="2684" y="2795"/>
                    <a:pt x="2639" y="2766"/>
                    <a:pt x="2591" y="2766"/>
                  </a:cubicBezTo>
                  <a:cubicBezTo>
                    <a:pt x="2577" y="2766"/>
                    <a:pt x="2562" y="2769"/>
                    <a:pt x="2547" y="2775"/>
                  </a:cubicBezTo>
                  <a:lnTo>
                    <a:pt x="2320" y="2867"/>
                  </a:lnTo>
                  <a:lnTo>
                    <a:pt x="2572" y="2418"/>
                  </a:lnTo>
                  <a:cubicBezTo>
                    <a:pt x="2572" y="2418"/>
                    <a:pt x="2572" y="2418"/>
                    <a:pt x="2572" y="2412"/>
                  </a:cubicBezTo>
                  <a:cubicBezTo>
                    <a:pt x="2621" y="2412"/>
                    <a:pt x="2664" y="2400"/>
                    <a:pt x="2701" y="2387"/>
                  </a:cubicBezTo>
                  <a:cubicBezTo>
                    <a:pt x="2721" y="2382"/>
                    <a:pt x="2749" y="2373"/>
                    <a:pt x="2769" y="2373"/>
                  </a:cubicBezTo>
                  <a:close/>
                  <a:moveTo>
                    <a:pt x="3378" y="2373"/>
                  </a:moveTo>
                  <a:cubicBezTo>
                    <a:pt x="3398" y="2373"/>
                    <a:pt x="3426" y="2382"/>
                    <a:pt x="3446" y="2387"/>
                  </a:cubicBezTo>
                  <a:cubicBezTo>
                    <a:pt x="3483" y="2400"/>
                    <a:pt x="3526" y="2412"/>
                    <a:pt x="3569" y="2412"/>
                  </a:cubicBezTo>
                  <a:cubicBezTo>
                    <a:pt x="3575" y="2418"/>
                    <a:pt x="3575" y="2418"/>
                    <a:pt x="3575" y="2418"/>
                  </a:cubicBezTo>
                  <a:lnTo>
                    <a:pt x="3827" y="2867"/>
                  </a:lnTo>
                  <a:lnTo>
                    <a:pt x="3827" y="2867"/>
                  </a:lnTo>
                  <a:lnTo>
                    <a:pt x="3599" y="2775"/>
                  </a:lnTo>
                  <a:cubicBezTo>
                    <a:pt x="3585" y="2769"/>
                    <a:pt x="3570" y="2766"/>
                    <a:pt x="3555" y="2766"/>
                  </a:cubicBezTo>
                  <a:cubicBezTo>
                    <a:pt x="3506" y="2766"/>
                    <a:pt x="3458" y="2795"/>
                    <a:pt x="3439" y="2843"/>
                  </a:cubicBezTo>
                  <a:lnTo>
                    <a:pt x="3329" y="3076"/>
                  </a:lnTo>
                  <a:lnTo>
                    <a:pt x="3206" y="2517"/>
                  </a:lnTo>
                  <a:cubicBezTo>
                    <a:pt x="3249" y="2486"/>
                    <a:pt x="3280" y="2455"/>
                    <a:pt x="3310" y="2424"/>
                  </a:cubicBezTo>
                  <a:cubicBezTo>
                    <a:pt x="3329" y="2406"/>
                    <a:pt x="3353" y="2381"/>
                    <a:pt x="3366" y="2375"/>
                  </a:cubicBezTo>
                  <a:cubicBezTo>
                    <a:pt x="3369" y="2374"/>
                    <a:pt x="3373" y="2373"/>
                    <a:pt x="3378" y="2373"/>
                  </a:cubicBezTo>
                  <a:close/>
                  <a:moveTo>
                    <a:pt x="5796" y="794"/>
                  </a:moveTo>
                  <a:lnTo>
                    <a:pt x="5796" y="4891"/>
                  </a:lnTo>
                  <a:lnTo>
                    <a:pt x="2677" y="4891"/>
                  </a:lnTo>
                  <a:lnTo>
                    <a:pt x="2677" y="4780"/>
                  </a:lnTo>
                  <a:cubicBezTo>
                    <a:pt x="2677" y="4756"/>
                    <a:pt x="2670" y="4731"/>
                    <a:pt x="2658" y="4713"/>
                  </a:cubicBezTo>
                  <a:lnTo>
                    <a:pt x="2221" y="4061"/>
                  </a:lnTo>
                  <a:cubicBezTo>
                    <a:pt x="2195" y="4021"/>
                    <a:pt x="2154" y="4001"/>
                    <a:pt x="2112" y="4001"/>
                  </a:cubicBezTo>
                  <a:cubicBezTo>
                    <a:pt x="2095" y="4001"/>
                    <a:pt x="2078" y="4004"/>
                    <a:pt x="2061" y="4011"/>
                  </a:cubicBezTo>
                  <a:lnTo>
                    <a:pt x="1705" y="4171"/>
                  </a:lnTo>
                  <a:cubicBezTo>
                    <a:pt x="1643" y="4202"/>
                    <a:pt x="1618" y="4264"/>
                    <a:pt x="1631" y="4325"/>
                  </a:cubicBezTo>
                  <a:lnTo>
                    <a:pt x="1791" y="4891"/>
                  </a:lnTo>
                  <a:lnTo>
                    <a:pt x="253" y="4891"/>
                  </a:lnTo>
                  <a:lnTo>
                    <a:pt x="253" y="794"/>
                  </a:lnTo>
                  <a:lnTo>
                    <a:pt x="1938" y="794"/>
                  </a:lnTo>
                  <a:cubicBezTo>
                    <a:pt x="1945" y="837"/>
                    <a:pt x="1957" y="874"/>
                    <a:pt x="1963" y="905"/>
                  </a:cubicBezTo>
                  <a:cubicBezTo>
                    <a:pt x="1969" y="929"/>
                    <a:pt x="1981" y="972"/>
                    <a:pt x="1981" y="985"/>
                  </a:cubicBezTo>
                  <a:cubicBezTo>
                    <a:pt x="1975" y="997"/>
                    <a:pt x="1945" y="1028"/>
                    <a:pt x="1926" y="1046"/>
                  </a:cubicBezTo>
                  <a:cubicBezTo>
                    <a:pt x="1871" y="1102"/>
                    <a:pt x="1797" y="1175"/>
                    <a:pt x="1797" y="1280"/>
                  </a:cubicBezTo>
                  <a:cubicBezTo>
                    <a:pt x="1797" y="1385"/>
                    <a:pt x="1871" y="1458"/>
                    <a:pt x="1926" y="1514"/>
                  </a:cubicBezTo>
                  <a:cubicBezTo>
                    <a:pt x="1945" y="1532"/>
                    <a:pt x="1975" y="1563"/>
                    <a:pt x="1981" y="1575"/>
                  </a:cubicBezTo>
                  <a:cubicBezTo>
                    <a:pt x="1981" y="1588"/>
                    <a:pt x="1969" y="1631"/>
                    <a:pt x="1963" y="1655"/>
                  </a:cubicBezTo>
                  <a:cubicBezTo>
                    <a:pt x="1945" y="1729"/>
                    <a:pt x="1914" y="1827"/>
                    <a:pt x="1969" y="1920"/>
                  </a:cubicBezTo>
                  <a:cubicBezTo>
                    <a:pt x="2018" y="2012"/>
                    <a:pt x="2117" y="2037"/>
                    <a:pt x="2197" y="2055"/>
                  </a:cubicBezTo>
                  <a:cubicBezTo>
                    <a:pt x="2221" y="2061"/>
                    <a:pt x="2258" y="2074"/>
                    <a:pt x="2271" y="2080"/>
                  </a:cubicBezTo>
                  <a:cubicBezTo>
                    <a:pt x="2283" y="2092"/>
                    <a:pt x="2289" y="2129"/>
                    <a:pt x="2295" y="2154"/>
                  </a:cubicBezTo>
                  <a:cubicBezTo>
                    <a:pt x="2308" y="2203"/>
                    <a:pt x="2320" y="2252"/>
                    <a:pt x="2351" y="2295"/>
                  </a:cubicBezTo>
                  <a:lnTo>
                    <a:pt x="1914" y="3058"/>
                  </a:lnTo>
                  <a:cubicBezTo>
                    <a:pt x="1889" y="3107"/>
                    <a:pt x="1895" y="3162"/>
                    <a:pt x="1926" y="3206"/>
                  </a:cubicBezTo>
                  <a:cubicBezTo>
                    <a:pt x="1952" y="3236"/>
                    <a:pt x="1990" y="3251"/>
                    <a:pt x="2027" y="3251"/>
                  </a:cubicBezTo>
                  <a:cubicBezTo>
                    <a:pt x="2043" y="3251"/>
                    <a:pt x="2059" y="3248"/>
                    <a:pt x="2074" y="3242"/>
                  </a:cubicBezTo>
                  <a:lnTo>
                    <a:pt x="2529" y="3058"/>
                  </a:lnTo>
                  <a:lnTo>
                    <a:pt x="2750" y="3525"/>
                  </a:lnTo>
                  <a:cubicBezTo>
                    <a:pt x="2769" y="3569"/>
                    <a:pt x="2818" y="3599"/>
                    <a:pt x="2867" y="3599"/>
                  </a:cubicBezTo>
                  <a:lnTo>
                    <a:pt x="2880" y="3599"/>
                  </a:lnTo>
                  <a:cubicBezTo>
                    <a:pt x="2935" y="3593"/>
                    <a:pt x="2978" y="3550"/>
                    <a:pt x="2990" y="3495"/>
                  </a:cubicBezTo>
                  <a:lnTo>
                    <a:pt x="3070" y="3113"/>
                  </a:lnTo>
                  <a:lnTo>
                    <a:pt x="3156" y="3495"/>
                  </a:lnTo>
                  <a:cubicBezTo>
                    <a:pt x="3169" y="3550"/>
                    <a:pt x="3212" y="3593"/>
                    <a:pt x="3267" y="3599"/>
                  </a:cubicBezTo>
                  <a:lnTo>
                    <a:pt x="3280" y="3599"/>
                  </a:lnTo>
                  <a:cubicBezTo>
                    <a:pt x="3329" y="3599"/>
                    <a:pt x="3372" y="3569"/>
                    <a:pt x="3396" y="3525"/>
                  </a:cubicBezTo>
                  <a:lnTo>
                    <a:pt x="3618" y="3058"/>
                  </a:lnTo>
                  <a:lnTo>
                    <a:pt x="4073" y="3242"/>
                  </a:lnTo>
                  <a:cubicBezTo>
                    <a:pt x="4088" y="3248"/>
                    <a:pt x="4104" y="3251"/>
                    <a:pt x="4120" y="3251"/>
                  </a:cubicBezTo>
                  <a:cubicBezTo>
                    <a:pt x="4156" y="3251"/>
                    <a:pt x="4193" y="3236"/>
                    <a:pt x="4215" y="3206"/>
                  </a:cubicBezTo>
                  <a:cubicBezTo>
                    <a:pt x="4252" y="3162"/>
                    <a:pt x="4258" y="3107"/>
                    <a:pt x="4233" y="3058"/>
                  </a:cubicBezTo>
                  <a:lnTo>
                    <a:pt x="3796" y="2295"/>
                  </a:lnTo>
                  <a:cubicBezTo>
                    <a:pt x="3821" y="2252"/>
                    <a:pt x="3839" y="2203"/>
                    <a:pt x="3846" y="2154"/>
                  </a:cubicBezTo>
                  <a:cubicBezTo>
                    <a:pt x="3858" y="2129"/>
                    <a:pt x="3864" y="2092"/>
                    <a:pt x="3870" y="2080"/>
                  </a:cubicBezTo>
                  <a:cubicBezTo>
                    <a:pt x="3889" y="2074"/>
                    <a:pt x="3925" y="2061"/>
                    <a:pt x="3950" y="2055"/>
                  </a:cubicBezTo>
                  <a:cubicBezTo>
                    <a:pt x="4030" y="2037"/>
                    <a:pt x="4129" y="2012"/>
                    <a:pt x="4178" y="1920"/>
                  </a:cubicBezTo>
                  <a:cubicBezTo>
                    <a:pt x="4233" y="1827"/>
                    <a:pt x="4202" y="1729"/>
                    <a:pt x="4184" y="1655"/>
                  </a:cubicBezTo>
                  <a:cubicBezTo>
                    <a:pt x="4178" y="1631"/>
                    <a:pt x="4165" y="1588"/>
                    <a:pt x="4165" y="1575"/>
                  </a:cubicBezTo>
                  <a:cubicBezTo>
                    <a:pt x="4172" y="1563"/>
                    <a:pt x="4202" y="1532"/>
                    <a:pt x="4221" y="1514"/>
                  </a:cubicBezTo>
                  <a:cubicBezTo>
                    <a:pt x="4276" y="1458"/>
                    <a:pt x="4350" y="1385"/>
                    <a:pt x="4350" y="1280"/>
                  </a:cubicBezTo>
                  <a:cubicBezTo>
                    <a:pt x="4350" y="1175"/>
                    <a:pt x="4276" y="1102"/>
                    <a:pt x="4221" y="1046"/>
                  </a:cubicBezTo>
                  <a:cubicBezTo>
                    <a:pt x="4202" y="1028"/>
                    <a:pt x="4172" y="997"/>
                    <a:pt x="4165" y="985"/>
                  </a:cubicBezTo>
                  <a:cubicBezTo>
                    <a:pt x="4165" y="972"/>
                    <a:pt x="4178" y="929"/>
                    <a:pt x="4184" y="905"/>
                  </a:cubicBezTo>
                  <a:cubicBezTo>
                    <a:pt x="4190" y="874"/>
                    <a:pt x="4202" y="837"/>
                    <a:pt x="4208" y="794"/>
                  </a:cubicBezTo>
                  <a:close/>
                  <a:moveTo>
                    <a:pt x="3070" y="0"/>
                  </a:moveTo>
                  <a:cubicBezTo>
                    <a:pt x="2966" y="0"/>
                    <a:pt x="2892" y="80"/>
                    <a:pt x="2837" y="136"/>
                  </a:cubicBezTo>
                  <a:cubicBezTo>
                    <a:pt x="2818" y="154"/>
                    <a:pt x="2794" y="179"/>
                    <a:pt x="2781" y="185"/>
                  </a:cubicBezTo>
                  <a:cubicBezTo>
                    <a:pt x="2763" y="185"/>
                    <a:pt x="2726" y="179"/>
                    <a:pt x="2701" y="173"/>
                  </a:cubicBezTo>
                  <a:cubicBezTo>
                    <a:pt x="2655" y="158"/>
                    <a:pt x="2603" y="144"/>
                    <a:pt x="2550" y="144"/>
                  </a:cubicBezTo>
                  <a:cubicBezTo>
                    <a:pt x="2512" y="144"/>
                    <a:pt x="2473" y="152"/>
                    <a:pt x="2437" y="173"/>
                  </a:cubicBezTo>
                  <a:cubicBezTo>
                    <a:pt x="2344" y="228"/>
                    <a:pt x="2320" y="326"/>
                    <a:pt x="2295" y="406"/>
                  </a:cubicBezTo>
                  <a:cubicBezTo>
                    <a:pt x="2289" y="431"/>
                    <a:pt x="2283" y="468"/>
                    <a:pt x="2271" y="480"/>
                  </a:cubicBezTo>
                  <a:cubicBezTo>
                    <a:pt x="2258" y="486"/>
                    <a:pt x="2221" y="499"/>
                    <a:pt x="2197" y="505"/>
                  </a:cubicBezTo>
                  <a:cubicBezTo>
                    <a:pt x="2166" y="511"/>
                    <a:pt x="2129" y="523"/>
                    <a:pt x="2092" y="536"/>
                  </a:cubicBezTo>
                  <a:lnTo>
                    <a:pt x="124" y="536"/>
                  </a:lnTo>
                  <a:cubicBezTo>
                    <a:pt x="56" y="536"/>
                    <a:pt x="1" y="597"/>
                    <a:pt x="1" y="665"/>
                  </a:cubicBezTo>
                  <a:lnTo>
                    <a:pt x="1" y="5020"/>
                  </a:lnTo>
                  <a:cubicBezTo>
                    <a:pt x="1" y="5088"/>
                    <a:pt x="56" y="5150"/>
                    <a:pt x="124" y="5150"/>
                  </a:cubicBezTo>
                  <a:lnTo>
                    <a:pt x="1865" y="5150"/>
                  </a:lnTo>
                  <a:lnTo>
                    <a:pt x="1951" y="5463"/>
                  </a:lnTo>
                  <a:cubicBezTo>
                    <a:pt x="1957" y="5488"/>
                    <a:pt x="1969" y="5513"/>
                    <a:pt x="1994" y="5525"/>
                  </a:cubicBezTo>
                  <a:lnTo>
                    <a:pt x="2431" y="5888"/>
                  </a:lnTo>
                  <a:lnTo>
                    <a:pt x="2431" y="6657"/>
                  </a:lnTo>
                  <a:cubicBezTo>
                    <a:pt x="2431" y="6731"/>
                    <a:pt x="2486" y="6786"/>
                    <a:pt x="2554" y="6786"/>
                  </a:cubicBezTo>
                  <a:cubicBezTo>
                    <a:pt x="2627" y="6786"/>
                    <a:pt x="2683" y="6731"/>
                    <a:pt x="2683" y="6657"/>
                  </a:cubicBezTo>
                  <a:lnTo>
                    <a:pt x="2683" y="5826"/>
                  </a:lnTo>
                  <a:cubicBezTo>
                    <a:pt x="2683" y="5789"/>
                    <a:pt x="2670" y="5752"/>
                    <a:pt x="2640" y="5728"/>
                  </a:cubicBezTo>
                  <a:lnTo>
                    <a:pt x="2554" y="5654"/>
                  </a:lnTo>
                  <a:lnTo>
                    <a:pt x="2184" y="5353"/>
                  </a:lnTo>
                  <a:lnTo>
                    <a:pt x="2129" y="5150"/>
                  </a:lnTo>
                  <a:lnTo>
                    <a:pt x="2092" y="5020"/>
                  </a:lnTo>
                  <a:lnTo>
                    <a:pt x="2055" y="4891"/>
                  </a:lnTo>
                  <a:lnTo>
                    <a:pt x="1908" y="4362"/>
                  </a:lnTo>
                  <a:lnTo>
                    <a:pt x="2068" y="4288"/>
                  </a:lnTo>
                  <a:lnTo>
                    <a:pt x="2424" y="4824"/>
                  </a:lnTo>
                  <a:lnTo>
                    <a:pt x="2424" y="4891"/>
                  </a:lnTo>
                  <a:lnTo>
                    <a:pt x="2424" y="5020"/>
                  </a:lnTo>
                  <a:lnTo>
                    <a:pt x="2424" y="5063"/>
                  </a:lnTo>
                  <a:cubicBezTo>
                    <a:pt x="2424" y="5094"/>
                    <a:pt x="2437" y="5125"/>
                    <a:pt x="2455" y="5150"/>
                  </a:cubicBezTo>
                  <a:cubicBezTo>
                    <a:pt x="2474" y="5174"/>
                    <a:pt x="2511" y="5193"/>
                    <a:pt x="2547" y="5193"/>
                  </a:cubicBezTo>
                  <a:lnTo>
                    <a:pt x="2554" y="5193"/>
                  </a:lnTo>
                  <a:cubicBezTo>
                    <a:pt x="2591" y="5193"/>
                    <a:pt x="2627" y="5174"/>
                    <a:pt x="2646" y="5150"/>
                  </a:cubicBezTo>
                  <a:lnTo>
                    <a:pt x="4165" y="5150"/>
                  </a:lnTo>
                  <a:lnTo>
                    <a:pt x="4165" y="5451"/>
                  </a:lnTo>
                  <a:lnTo>
                    <a:pt x="3956" y="5660"/>
                  </a:lnTo>
                  <a:cubicBezTo>
                    <a:pt x="3932" y="5685"/>
                    <a:pt x="3919" y="5716"/>
                    <a:pt x="3919" y="5752"/>
                  </a:cubicBezTo>
                  <a:lnTo>
                    <a:pt x="3919" y="6657"/>
                  </a:lnTo>
                  <a:cubicBezTo>
                    <a:pt x="3919" y="6731"/>
                    <a:pt x="3975" y="6786"/>
                    <a:pt x="4049" y="6786"/>
                  </a:cubicBezTo>
                  <a:cubicBezTo>
                    <a:pt x="4116" y="6786"/>
                    <a:pt x="4178" y="6731"/>
                    <a:pt x="4178" y="6657"/>
                  </a:cubicBezTo>
                  <a:lnTo>
                    <a:pt x="4178" y="5802"/>
                  </a:lnTo>
                  <a:lnTo>
                    <a:pt x="4381" y="5599"/>
                  </a:lnTo>
                  <a:cubicBezTo>
                    <a:pt x="4405" y="5574"/>
                    <a:pt x="4424" y="5543"/>
                    <a:pt x="4424" y="5506"/>
                  </a:cubicBezTo>
                  <a:lnTo>
                    <a:pt x="4424" y="5150"/>
                  </a:lnTo>
                  <a:lnTo>
                    <a:pt x="5925" y="5150"/>
                  </a:lnTo>
                  <a:cubicBezTo>
                    <a:pt x="5993" y="5150"/>
                    <a:pt x="6054" y="5088"/>
                    <a:pt x="6054" y="5020"/>
                  </a:cubicBezTo>
                  <a:lnTo>
                    <a:pt x="6054" y="665"/>
                  </a:lnTo>
                  <a:cubicBezTo>
                    <a:pt x="6054" y="597"/>
                    <a:pt x="5993" y="536"/>
                    <a:pt x="5925" y="536"/>
                  </a:cubicBezTo>
                  <a:lnTo>
                    <a:pt x="4055" y="536"/>
                  </a:lnTo>
                  <a:cubicBezTo>
                    <a:pt x="4018" y="523"/>
                    <a:pt x="3981" y="511"/>
                    <a:pt x="3950" y="505"/>
                  </a:cubicBezTo>
                  <a:cubicBezTo>
                    <a:pt x="3925" y="499"/>
                    <a:pt x="3889" y="486"/>
                    <a:pt x="3870" y="480"/>
                  </a:cubicBezTo>
                  <a:cubicBezTo>
                    <a:pt x="3864" y="468"/>
                    <a:pt x="3858" y="431"/>
                    <a:pt x="3846" y="406"/>
                  </a:cubicBezTo>
                  <a:cubicBezTo>
                    <a:pt x="3827" y="326"/>
                    <a:pt x="3802" y="228"/>
                    <a:pt x="3710" y="173"/>
                  </a:cubicBezTo>
                  <a:cubicBezTo>
                    <a:pt x="3674" y="152"/>
                    <a:pt x="3635" y="144"/>
                    <a:pt x="3597" y="144"/>
                  </a:cubicBezTo>
                  <a:cubicBezTo>
                    <a:pt x="3544" y="144"/>
                    <a:pt x="3492" y="158"/>
                    <a:pt x="3446" y="173"/>
                  </a:cubicBezTo>
                  <a:cubicBezTo>
                    <a:pt x="3426" y="178"/>
                    <a:pt x="3398" y="187"/>
                    <a:pt x="3378" y="187"/>
                  </a:cubicBezTo>
                  <a:cubicBezTo>
                    <a:pt x="3373" y="187"/>
                    <a:pt x="3369" y="186"/>
                    <a:pt x="3366" y="185"/>
                  </a:cubicBezTo>
                  <a:cubicBezTo>
                    <a:pt x="3353" y="179"/>
                    <a:pt x="3329" y="154"/>
                    <a:pt x="3310" y="136"/>
                  </a:cubicBezTo>
                  <a:cubicBezTo>
                    <a:pt x="3255" y="80"/>
                    <a:pt x="3181" y="0"/>
                    <a:pt x="307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643"/>
            </a:p>
          </p:txBody>
        </p:sp>
        <p:sp>
          <p:nvSpPr>
            <p:cNvPr id="2338" name="Google Shape;2338;p130"/>
            <p:cNvSpPr/>
            <p:nvPr/>
          </p:nvSpPr>
          <p:spPr>
            <a:xfrm>
              <a:off x="10357191" y="5766974"/>
              <a:ext cx="57344" cy="55044"/>
            </a:xfrm>
            <a:custGeom>
              <a:avLst/>
              <a:gdLst/>
              <a:ahLst/>
              <a:cxnLst/>
              <a:rect l="l" t="t" r="r" b="b"/>
              <a:pathLst>
                <a:path w="598" h="574" extrusionOk="0">
                  <a:moveTo>
                    <a:pt x="139" y="1"/>
                  </a:moveTo>
                  <a:cubicBezTo>
                    <a:pt x="106" y="1"/>
                    <a:pt x="74" y="13"/>
                    <a:pt x="50" y="38"/>
                  </a:cubicBezTo>
                  <a:cubicBezTo>
                    <a:pt x="0" y="87"/>
                    <a:pt x="0" y="173"/>
                    <a:pt x="50" y="222"/>
                  </a:cubicBezTo>
                  <a:lnTo>
                    <a:pt x="369" y="536"/>
                  </a:lnTo>
                  <a:cubicBezTo>
                    <a:pt x="394" y="561"/>
                    <a:pt x="425" y="573"/>
                    <a:pt x="456" y="573"/>
                  </a:cubicBezTo>
                  <a:cubicBezTo>
                    <a:pt x="492" y="573"/>
                    <a:pt x="523" y="561"/>
                    <a:pt x="548" y="536"/>
                  </a:cubicBezTo>
                  <a:cubicBezTo>
                    <a:pt x="597" y="487"/>
                    <a:pt x="597" y="407"/>
                    <a:pt x="548" y="358"/>
                  </a:cubicBezTo>
                  <a:lnTo>
                    <a:pt x="228" y="38"/>
                  </a:lnTo>
                  <a:cubicBezTo>
                    <a:pt x="203" y="13"/>
                    <a:pt x="171" y="1"/>
                    <a:pt x="13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643"/>
            </a:p>
          </p:txBody>
        </p:sp>
        <p:sp>
          <p:nvSpPr>
            <p:cNvPr id="2339" name="Google Shape;2339;p130"/>
            <p:cNvSpPr/>
            <p:nvPr/>
          </p:nvSpPr>
          <p:spPr>
            <a:xfrm>
              <a:off x="10666914" y="5708576"/>
              <a:ext cx="24261" cy="56194"/>
            </a:xfrm>
            <a:custGeom>
              <a:avLst/>
              <a:gdLst/>
              <a:ahLst/>
              <a:cxnLst/>
              <a:rect l="l" t="t" r="r" b="b"/>
              <a:pathLst>
                <a:path w="253" h="586" extrusionOk="0">
                  <a:moveTo>
                    <a:pt x="129" y="1"/>
                  </a:moveTo>
                  <a:cubicBezTo>
                    <a:pt x="55" y="1"/>
                    <a:pt x="0" y="56"/>
                    <a:pt x="0" y="130"/>
                  </a:cubicBezTo>
                  <a:lnTo>
                    <a:pt x="0" y="462"/>
                  </a:lnTo>
                  <a:cubicBezTo>
                    <a:pt x="0" y="530"/>
                    <a:pt x="55" y="585"/>
                    <a:pt x="129" y="585"/>
                  </a:cubicBezTo>
                  <a:cubicBezTo>
                    <a:pt x="197" y="585"/>
                    <a:pt x="252" y="530"/>
                    <a:pt x="252" y="462"/>
                  </a:cubicBezTo>
                  <a:lnTo>
                    <a:pt x="252" y="130"/>
                  </a:lnTo>
                  <a:cubicBezTo>
                    <a:pt x="252" y="56"/>
                    <a:pt x="197" y="1"/>
                    <a:pt x="12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643"/>
            </a:p>
          </p:txBody>
        </p:sp>
        <p:sp>
          <p:nvSpPr>
            <p:cNvPr id="2340" name="Google Shape;2340;p130"/>
            <p:cNvSpPr/>
            <p:nvPr/>
          </p:nvSpPr>
          <p:spPr>
            <a:xfrm>
              <a:off x="10811420" y="5724877"/>
              <a:ext cx="40754" cy="55811"/>
            </a:xfrm>
            <a:custGeom>
              <a:avLst/>
              <a:gdLst/>
              <a:ahLst/>
              <a:cxnLst/>
              <a:rect l="l" t="t" r="r" b="b"/>
              <a:pathLst>
                <a:path w="425" h="582" extrusionOk="0">
                  <a:moveTo>
                    <a:pt x="281" y="1"/>
                  </a:moveTo>
                  <a:cubicBezTo>
                    <a:pt x="230" y="1"/>
                    <a:pt x="179" y="30"/>
                    <a:pt x="160" y="77"/>
                  </a:cubicBezTo>
                  <a:lnTo>
                    <a:pt x="25" y="403"/>
                  </a:lnTo>
                  <a:cubicBezTo>
                    <a:pt x="0" y="465"/>
                    <a:pt x="31" y="545"/>
                    <a:pt x="99" y="569"/>
                  </a:cubicBezTo>
                  <a:cubicBezTo>
                    <a:pt x="111" y="575"/>
                    <a:pt x="130" y="581"/>
                    <a:pt x="148" y="581"/>
                  </a:cubicBezTo>
                  <a:cubicBezTo>
                    <a:pt x="197" y="581"/>
                    <a:pt x="246" y="551"/>
                    <a:pt x="265" y="502"/>
                  </a:cubicBezTo>
                  <a:lnTo>
                    <a:pt x="400" y="175"/>
                  </a:lnTo>
                  <a:cubicBezTo>
                    <a:pt x="425" y="114"/>
                    <a:pt x="394" y="40"/>
                    <a:pt x="326" y="9"/>
                  </a:cubicBezTo>
                  <a:cubicBezTo>
                    <a:pt x="312" y="4"/>
                    <a:pt x="297" y="1"/>
                    <a:pt x="2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643"/>
            </a:p>
          </p:txBody>
        </p:sp>
        <p:sp>
          <p:nvSpPr>
            <p:cNvPr id="2341" name="Google Shape;2341;p130"/>
            <p:cNvSpPr/>
            <p:nvPr/>
          </p:nvSpPr>
          <p:spPr>
            <a:xfrm>
              <a:off x="10505820" y="5724877"/>
              <a:ext cx="40850" cy="55811"/>
            </a:xfrm>
            <a:custGeom>
              <a:avLst/>
              <a:gdLst/>
              <a:ahLst/>
              <a:cxnLst/>
              <a:rect l="l" t="t" r="r" b="b"/>
              <a:pathLst>
                <a:path w="426" h="582" extrusionOk="0">
                  <a:moveTo>
                    <a:pt x="144" y="1"/>
                  </a:moveTo>
                  <a:cubicBezTo>
                    <a:pt x="129" y="1"/>
                    <a:pt x="113" y="4"/>
                    <a:pt x="99" y="9"/>
                  </a:cubicBezTo>
                  <a:cubicBezTo>
                    <a:pt x="31" y="40"/>
                    <a:pt x="1" y="114"/>
                    <a:pt x="31" y="175"/>
                  </a:cubicBezTo>
                  <a:lnTo>
                    <a:pt x="161" y="502"/>
                  </a:lnTo>
                  <a:cubicBezTo>
                    <a:pt x="185" y="551"/>
                    <a:pt x="228" y="581"/>
                    <a:pt x="277" y="581"/>
                  </a:cubicBezTo>
                  <a:cubicBezTo>
                    <a:pt x="296" y="581"/>
                    <a:pt x="314" y="575"/>
                    <a:pt x="327" y="569"/>
                  </a:cubicBezTo>
                  <a:cubicBezTo>
                    <a:pt x="394" y="545"/>
                    <a:pt x="425" y="465"/>
                    <a:pt x="400" y="403"/>
                  </a:cubicBezTo>
                  <a:lnTo>
                    <a:pt x="265" y="77"/>
                  </a:lnTo>
                  <a:cubicBezTo>
                    <a:pt x="246" y="30"/>
                    <a:pt x="195" y="1"/>
                    <a:pt x="14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643"/>
            </a:p>
          </p:txBody>
        </p:sp>
        <p:sp>
          <p:nvSpPr>
            <p:cNvPr id="2342" name="Google Shape;2342;p130"/>
            <p:cNvSpPr/>
            <p:nvPr/>
          </p:nvSpPr>
          <p:spPr>
            <a:xfrm>
              <a:off x="10943555" y="5766974"/>
              <a:ext cx="57344" cy="55044"/>
            </a:xfrm>
            <a:custGeom>
              <a:avLst/>
              <a:gdLst/>
              <a:ahLst/>
              <a:cxnLst/>
              <a:rect l="l" t="t" r="r" b="b"/>
              <a:pathLst>
                <a:path w="598" h="574" extrusionOk="0">
                  <a:moveTo>
                    <a:pt x="459" y="1"/>
                  </a:moveTo>
                  <a:cubicBezTo>
                    <a:pt x="426" y="1"/>
                    <a:pt x="394" y="13"/>
                    <a:pt x="370" y="38"/>
                  </a:cubicBezTo>
                  <a:lnTo>
                    <a:pt x="50" y="358"/>
                  </a:lnTo>
                  <a:cubicBezTo>
                    <a:pt x="0" y="407"/>
                    <a:pt x="0" y="487"/>
                    <a:pt x="50" y="536"/>
                  </a:cubicBezTo>
                  <a:cubicBezTo>
                    <a:pt x="74" y="561"/>
                    <a:pt x="105" y="573"/>
                    <a:pt x="142" y="573"/>
                  </a:cubicBezTo>
                  <a:cubicBezTo>
                    <a:pt x="173" y="573"/>
                    <a:pt x="203" y="561"/>
                    <a:pt x="228" y="536"/>
                  </a:cubicBezTo>
                  <a:lnTo>
                    <a:pt x="548" y="222"/>
                  </a:lnTo>
                  <a:cubicBezTo>
                    <a:pt x="597" y="173"/>
                    <a:pt x="597" y="87"/>
                    <a:pt x="548" y="38"/>
                  </a:cubicBezTo>
                  <a:cubicBezTo>
                    <a:pt x="523" y="13"/>
                    <a:pt x="491" y="1"/>
                    <a:pt x="45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643"/>
            </a:p>
          </p:txBody>
        </p:sp>
      </p:grpSp>
      <p:sp>
        <p:nvSpPr>
          <p:cNvPr id="2343" name="Google Shape;2343;p130"/>
          <p:cNvSpPr txBox="1">
            <a:spLocks noGrp="1"/>
          </p:cNvSpPr>
          <p:nvPr>
            <p:ph type="sldNum" idx="12"/>
          </p:nvPr>
        </p:nvSpPr>
        <p:spPr>
          <a:xfrm>
            <a:off x="8321300" y="4818525"/>
            <a:ext cx="558000" cy="292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rtl="0">
              <a:buNone/>
              <a:defRPr sz="600">
                <a:latin typeface="Montserrat ExtraBold"/>
                <a:ea typeface="Montserrat ExtraBold"/>
                <a:cs typeface="Montserrat ExtraBold"/>
                <a:sym typeface="Montserrat ExtraBold"/>
              </a:defRPr>
            </a:lvl1pPr>
            <a:lvl2pPr lvl="1" rtl="0">
              <a:buNone/>
              <a:defRPr sz="600">
                <a:latin typeface="Montserrat ExtraBold"/>
                <a:ea typeface="Montserrat ExtraBold"/>
                <a:cs typeface="Montserrat ExtraBold"/>
                <a:sym typeface="Montserrat ExtraBold"/>
              </a:defRPr>
            </a:lvl2pPr>
            <a:lvl3pPr lvl="2" rtl="0">
              <a:buNone/>
              <a:defRPr sz="600">
                <a:latin typeface="Montserrat ExtraBold"/>
                <a:ea typeface="Montserrat ExtraBold"/>
                <a:cs typeface="Montserrat ExtraBold"/>
                <a:sym typeface="Montserrat ExtraBold"/>
              </a:defRPr>
            </a:lvl3pPr>
            <a:lvl4pPr lvl="3" rtl="0">
              <a:buNone/>
              <a:defRPr sz="600">
                <a:latin typeface="Montserrat ExtraBold"/>
                <a:ea typeface="Montserrat ExtraBold"/>
                <a:cs typeface="Montserrat ExtraBold"/>
                <a:sym typeface="Montserrat ExtraBold"/>
              </a:defRPr>
            </a:lvl4pPr>
            <a:lvl5pPr lvl="4" rtl="0">
              <a:buNone/>
              <a:defRPr sz="600">
                <a:latin typeface="Montserrat ExtraBold"/>
                <a:ea typeface="Montserrat ExtraBold"/>
                <a:cs typeface="Montserrat ExtraBold"/>
                <a:sym typeface="Montserrat ExtraBold"/>
              </a:defRPr>
            </a:lvl5pPr>
            <a:lvl6pPr lvl="5" rtl="0">
              <a:buNone/>
              <a:defRPr sz="600">
                <a:latin typeface="Montserrat ExtraBold"/>
                <a:ea typeface="Montserrat ExtraBold"/>
                <a:cs typeface="Montserrat ExtraBold"/>
                <a:sym typeface="Montserrat ExtraBold"/>
              </a:defRPr>
            </a:lvl6pPr>
            <a:lvl7pPr lvl="6" rtl="0">
              <a:buNone/>
              <a:defRPr sz="600">
                <a:latin typeface="Montserrat ExtraBold"/>
                <a:ea typeface="Montserrat ExtraBold"/>
                <a:cs typeface="Montserrat ExtraBold"/>
                <a:sym typeface="Montserrat ExtraBold"/>
              </a:defRPr>
            </a:lvl7pPr>
            <a:lvl8pPr lvl="7" rtl="0">
              <a:buNone/>
              <a:defRPr sz="600">
                <a:latin typeface="Montserrat ExtraBold"/>
                <a:ea typeface="Montserrat ExtraBold"/>
                <a:cs typeface="Montserrat ExtraBold"/>
                <a:sym typeface="Montserrat ExtraBold"/>
              </a:defRPr>
            </a:lvl8pPr>
            <a:lvl9pPr lvl="8" rtl="0">
              <a:buNone/>
              <a:defRPr sz="600">
                <a:latin typeface="Montserrat ExtraBold"/>
                <a:ea typeface="Montserrat ExtraBold"/>
                <a:cs typeface="Montserrat ExtraBold"/>
                <a:sym typeface="Montserrat ExtraBold"/>
              </a:defRPr>
            </a:lvl9pPr>
          </a:lstStyle>
          <a:p>
            <a:fld id="{00000000-1234-1234-1234-123412341234}" type="slidenum">
              <a:rPr lang="pt-BR" smtClean="0"/>
              <a:pPr/>
              <a:t>‹nº›</a:t>
            </a:fld>
            <a:endParaRPr lang="pt-BR"/>
          </a:p>
        </p:txBody>
      </p:sp>
      <p:sp>
        <p:nvSpPr>
          <p:cNvPr id="2344" name="Google Shape;2344;p130"/>
          <p:cNvSpPr txBox="1"/>
          <p:nvPr/>
        </p:nvSpPr>
        <p:spPr>
          <a:xfrm>
            <a:off x="73850" y="4853768"/>
            <a:ext cx="5064300" cy="3462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700">
                <a:solidFill>
                  <a:schemeClr val="dk2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PORTFÓLIO DE PROJETOS ADAPTADOS AO SETOR PÚBLICO    |  </a:t>
            </a:r>
            <a:r>
              <a:rPr lang="pt-BR" sz="7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pt-BR" sz="700">
                <a:solidFill>
                  <a:schemeClr val="dk2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rPr>
              <a:t> SESI</a:t>
            </a:r>
            <a:endParaRPr sz="700">
              <a:solidFill>
                <a:schemeClr val="dk2"/>
              </a:solidFill>
              <a:latin typeface="Montserrat ExtraBold"/>
              <a:ea typeface="Montserrat ExtraBold"/>
              <a:cs typeface="Montserrat ExtraBold"/>
              <a:sym typeface="Montserrat ExtraBold"/>
            </a:endParaRPr>
          </a:p>
        </p:txBody>
      </p:sp>
      <p:cxnSp>
        <p:nvCxnSpPr>
          <p:cNvPr id="2345" name="Google Shape;2345;p130"/>
          <p:cNvCxnSpPr/>
          <p:nvPr/>
        </p:nvCxnSpPr>
        <p:spPr>
          <a:xfrm rot="10800000" flipH="1">
            <a:off x="127427" y="4853783"/>
            <a:ext cx="8751900" cy="63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Ficha EJA amarelo_1_escopo">
  <p:cSld name="CUSTOM_3_1_1_2">
    <p:spTree>
      <p:nvGrpSpPr>
        <p:cNvPr id="1" name="Shape 23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7" name="Google Shape;2347;p131"/>
          <p:cNvSpPr/>
          <p:nvPr/>
        </p:nvSpPr>
        <p:spPr>
          <a:xfrm>
            <a:off x="143600" y="379875"/>
            <a:ext cx="8860200" cy="4377600"/>
          </a:xfrm>
          <a:prstGeom prst="roundRect">
            <a:avLst>
              <a:gd name="adj" fmla="val 2594"/>
            </a:avLst>
          </a:prstGeom>
          <a:noFill/>
          <a:ln w="9525" cap="flat" cmpd="sng">
            <a:solidFill>
              <a:srgbClr val="FFB93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43"/>
          </a:p>
        </p:txBody>
      </p:sp>
      <p:sp>
        <p:nvSpPr>
          <p:cNvPr id="2348" name="Google Shape;2348;p131"/>
          <p:cNvSpPr/>
          <p:nvPr/>
        </p:nvSpPr>
        <p:spPr>
          <a:xfrm>
            <a:off x="306800" y="139575"/>
            <a:ext cx="883800" cy="240300"/>
          </a:xfrm>
          <a:prstGeom prst="roundRect">
            <a:avLst>
              <a:gd name="adj" fmla="val 16667"/>
            </a:avLst>
          </a:prstGeom>
          <a:solidFill>
            <a:schemeClr val="accent3"/>
          </a:solidFill>
          <a:ln w="9525" cap="flat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800">
                <a:solidFill>
                  <a:schemeClr val="dk2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rPr>
              <a:t>Escopo </a:t>
            </a:r>
            <a:endParaRPr sz="800">
              <a:solidFill>
                <a:schemeClr val="dk2"/>
              </a:solidFill>
              <a:latin typeface="Montserrat ExtraBold"/>
              <a:ea typeface="Montserrat ExtraBold"/>
              <a:cs typeface="Montserrat ExtraBold"/>
              <a:sym typeface="Montserrat ExtraBold"/>
            </a:endParaRPr>
          </a:p>
        </p:txBody>
      </p:sp>
      <p:sp>
        <p:nvSpPr>
          <p:cNvPr id="2349" name="Google Shape;2349;p131"/>
          <p:cNvSpPr/>
          <p:nvPr/>
        </p:nvSpPr>
        <p:spPr>
          <a:xfrm>
            <a:off x="2275925" y="139575"/>
            <a:ext cx="919500" cy="240300"/>
          </a:xfrm>
          <a:prstGeom prst="roundRect">
            <a:avLst>
              <a:gd name="adj" fmla="val 16667"/>
            </a:avLst>
          </a:prstGeom>
          <a:solidFill>
            <a:srgbClr val="FFE59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800">
                <a:solidFill>
                  <a:schemeClr val="dk2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Governança</a:t>
            </a:r>
            <a:endParaRPr sz="800">
              <a:solidFill>
                <a:schemeClr val="dk2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sp>
        <p:nvSpPr>
          <p:cNvPr id="2350" name="Google Shape;2350;p131"/>
          <p:cNvSpPr/>
          <p:nvPr/>
        </p:nvSpPr>
        <p:spPr>
          <a:xfrm>
            <a:off x="1254800" y="139575"/>
            <a:ext cx="969000" cy="240300"/>
          </a:xfrm>
          <a:prstGeom prst="roundRect">
            <a:avLst>
              <a:gd name="adj" fmla="val 16667"/>
            </a:avLst>
          </a:prstGeom>
          <a:solidFill>
            <a:srgbClr val="FFE59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800">
                <a:solidFill>
                  <a:schemeClr val="dk2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Execução</a:t>
            </a:r>
            <a:endParaRPr sz="800">
              <a:solidFill>
                <a:schemeClr val="dk2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sp>
        <p:nvSpPr>
          <p:cNvPr id="2351" name="Google Shape;2351;p131"/>
          <p:cNvSpPr/>
          <p:nvPr/>
        </p:nvSpPr>
        <p:spPr>
          <a:xfrm>
            <a:off x="143475" y="359475"/>
            <a:ext cx="8860200" cy="431100"/>
          </a:xfrm>
          <a:prstGeom prst="roundRect">
            <a:avLst>
              <a:gd name="adj" fmla="val 16667"/>
            </a:avLst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43"/>
          </a:p>
        </p:txBody>
      </p:sp>
      <p:sp>
        <p:nvSpPr>
          <p:cNvPr id="2352" name="Google Shape;2352;p131"/>
          <p:cNvSpPr txBox="1">
            <a:spLocks noGrp="1"/>
          </p:cNvSpPr>
          <p:nvPr>
            <p:ph type="sldNum" idx="12"/>
          </p:nvPr>
        </p:nvSpPr>
        <p:spPr>
          <a:xfrm>
            <a:off x="8321300" y="4818525"/>
            <a:ext cx="558000" cy="292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rtl="0">
              <a:buNone/>
              <a:defRPr sz="600">
                <a:latin typeface="Montserrat ExtraBold"/>
                <a:ea typeface="Montserrat ExtraBold"/>
                <a:cs typeface="Montserrat ExtraBold"/>
                <a:sym typeface="Montserrat ExtraBold"/>
              </a:defRPr>
            </a:lvl1pPr>
            <a:lvl2pPr lvl="1" rtl="0">
              <a:buNone/>
              <a:defRPr sz="600">
                <a:latin typeface="Montserrat ExtraBold"/>
                <a:ea typeface="Montserrat ExtraBold"/>
                <a:cs typeface="Montserrat ExtraBold"/>
                <a:sym typeface="Montserrat ExtraBold"/>
              </a:defRPr>
            </a:lvl2pPr>
            <a:lvl3pPr lvl="2" rtl="0">
              <a:buNone/>
              <a:defRPr sz="600">
                <a:latin typeface="Montserrat ExtraBold"/>
                <a:ea typeface="Montserrat ExtraBold"/>
                <a:cs typeface="Montserrat ExtraBold"/>
                <a:sym typeface="Montserrat ExtraBold"/>
              </a:defRPr>
            </a:lvl3pPr>
            <a:lvl4pPr lvl="3" rtl="0">
              <a:buNone/>
              <a:defRPr sz="600">
                <a:latin typeface="Montserrat ExtraBold"/>
                <a:ea typeface="Montserrat ExtraBold"/>
                <a:cs typeface="Montserrat ExtraBold"/>
                <a:sym typeface="Montserrat ExtraBold"/>
              </a:defRPr>
            </a:lvl4pPr>
            <a:lvl5pPr lvl="4" rtl="0">
              <a:buNone/>
              <a:defRPr sz="600">
                <a:latin typeface="Montserrat ExtraBold"/>
                <a:ea typeface="Montserrat ExtraBold"/>
                <a:cs typeface="Montserrat ExtraBold"/>
                <a:sym typeface="Montserrat ExtraBold"/>
              </a:defRPr>
            </a:lvl5pPr>
            <a:lvl6pPr lvl="5" rtl="0">
              <a:buNone/>
              <a:defRPr sz="600">
                <a:latin typeface="Montserrat ExtraBold"/>
                <a:ea typeface="Montserrat ExtraBold"/>
                <a:cs typeface="Montserrat ExtraBold"/>
                <a:sym typeface="Montserrat ExtraBold"/>
              </a:defRPr>
            </a:lvl6pPr>
            <a:lvl7pPr lvl="6" rtl="0">
              <a:buNone/>
              <a:defRPr sz="600">
                <a:latin typeface="Montserrat ExtraBold"/>
                <a:ea typeface="Montserrat ExtraBold"/>
                <a:cs typeface="Montserrat ExtraBold"/>
                <a:sym typeface="Montserrat ExtraBold"/>
              </a:defRPr>
            </a:lvl7pPr>
            <a:lvl8pPr lvl="7" rtl="0">
              <a:buNone/>
              <a:defRPr sz="600">
                <a:latin typeface="Montserrat ExtraBold"/>
                <a:ea typeface="Montserrat ExtraBold"/>
                <a:cs typeface="Montserrat ExtraBold"/>
                <a:sym typeface="Montserrat ExtraBold"/>
              </a:defRPr>
            </a:lvl8pPr>
            <a:lvl9pPr lvl="8" rtl="0">
              <a:buNone/>
              <a:defRPr sz="600">
                <a:latin typeface="Montserrat ExtraBold"/>
                <a:ea typeface="Montserrat ExtraBold"/>
                <a:cs typeface="Montserrat ExtraBold"/>
                <a:sym typeface="Montserrat ExtraBold"/>
              </a:defRPr>
            </a:lvl9pPr>
          </a:lstStyle>
          <a:p>
            <a:fld id="{00000000-1234-1234-1234-123412341234}" type="slidenum">
              <a:rPr lang="pt-BR" smtClean="0"/>
              <a:pPr/>
              <a:t>‹nº›</a:t>
            </a:fld>
            <a:endParaRPr lang="pt-BR"/>
          </a:p>
        </p:txBody>
      </p:sp>
      <p:sp>
        <p:nvSpPr>
          <p:cNvPr id="2353" name="Google Shape;2353;p131"/>
          <p:cNvSpPr txBox="1"/>
          <p:nvPr/>
        </p:nvSpPr>
        <p:spPr>
          <a:xfrm>
            <a:off x="73850" y="4853768"/>
            <a:ext cx="5064300" cy="3462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700">
                <a:solidFill>
                  <a:schemeClr val="dk2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PORTFÓLIO DE PROJETOS ADAPTADOS AO SETOR PÚBLICO    |  </a:t>
            </a:r>
            <a:r>
              <a:rPr lang="pt-BR" sz="7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pt-BR" sz="700">
                <a:solidFill>
                  <a:schemeClr val="dk2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rPr>
              <a:t> SESI</a:t>
            </a:r>
            <a:endParaRPr sz="700">
              <a:solidFill>
                <a:schemeClr val="dk2"/>
              </a:solidFill>
              <a:latin typeface="Montserrat ExtraBold"/>
              <a:ea typeface="Montserrat ExtraBold"/>
              <a:cs typeface="Montserrat ExtraBold"/>
              <a:sym typeface="Montserrat ExtraBold"/>
            </a:endParaRPr>
          </a:p>
        </p:txBody>
      </p:sp>
      <p:cxnSp>
        <p:nvCxnSpPr>
          <p:cNvPr id="2354" name="Google Shape;2354;p131"/>
          <p:cNvCxnSpPr/>
          <p:nvPr/>
        </p:nvCxnSpPr>
        <p:spPr>
          <a:xfrm rot="10800000" flipH="1">
            <a:off x="127427" y="4853783"/>
            <a:ext cx="8751900" cy="63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2355" name="Google Shape;2355;p131"/>
          <p:cNvSpPr/>
          <p:nvPr/>
        </p:nvSpPr>
        <p:spPr>
          <a:xfrm>
            <a:off x="228750" y="435552"/>
            <a:ext cx="198818" cy="268217"/>
          </a:xfrm>
          <a:custGeom>
            <a:avLst/>
            <a:gdLst/>
            <a:ahLst/>
            <a:cxnLst/>
            <a:rect l="l" t="t" r="r" b="b"/>
            <a:pathLst>
              <a:path w="5482" h="7395" extrusionOk="0">
                <a:moveTo>
                  <a:pt x="2744" y="258"/>
                </a:moveTo>
                <a:cubicBezTo>
                  <a:pt x="3015" y="258"/>
                  <a:pt x="3255" y="406"/>
                  <a:pt x="3415" y="628"/>
                </a:cubicBezTo>
                <a:lnTo>
                  <a:pt x="3304" y="628"/>
                </a:lnTo>
                <a:cubicBezTo>
                  <a:pt x="3175" y="628"/>
                  <a:pt x="3033" y="646"/>
                  <a:pt x="2941" y="665"/>
                </a:cubicBezTo>
                <a:cubicBezTo>
                  <a:pt x="2886" y="671"/>
                  <a:pt x="2837" y="701"/>
                  <a:pt x="2800" y="745"/>
                </a:cubicBezTo>
                <a:lnTo>
                  <a:pt x="2683" y="745"/>
                </a:lnTo>
                <a:cubicBezTo>
                  <a:pt x="2646" y="701"/>
                  <a:pt x="2597" y="671"/>
                  <a:pt x="2541" y="665"/>
                </a:cubicBezTo>
                <a:cubicBezTo>
                  <a:pt x="2449" y="646"/>
                  <a:pt x="2308" y="628"/>
                  <a:pt x="2178" y="628"/>
                </a:cubicBezTo>
                <a:lnTo>
                  <a:pt x="2074" y="628"/>
                </a:lnTo>
                <a:cubicBezTo>
                  <a:pt x="2228" y="406"/>
                  <a:pt x="2467" y="258"/>
                  <a:pt x="2744" y="258"/>
                </a:cubicBezTo>
                <a:close/>
                <a:moveTo>
                  <a:pt x="2178" y="880"/>
                </a:moveTo>
                <a:cubicBezTo>
                  <a:pt x="2289" y="880"/>
                  <a:pt x="2406" y="898"/>
                  <a:pt x="2492" y="917"/>
                </a:cubicBezTo>
                <a:cubicBezTo>
                  <a:pt x="2480" y="1003"/>
                  <a:pt x="2455" y="1083"/>
                  <a:pt x="2437" y="1126"/>
                </a:cubicBezTo>
                <a:cubicBezTo>
                  <a:pt x="2358" y="1141"/>
                  <a:pt x="2224" y="1158"/>
                  <a:pt x="2119" y="1158"/>
                </a:cubicBezTo>
                <a:cubicBezTo>
                  <a:pt x="2052" y="1158"/>
                  <a:pt x="1997" y="1151"/>
                  <a:pt x="1975" y="1132"/>
                </a:cubicBezTo>
                <a:cubicBezTo>
                  <a:pt x="1951" y="1101"/>
                  <a:pt x="1932" y="1058"/>
                  <a:pt x="1914" y="1003"/>
                </a:cubicBezTo>
                <a:cubicBezTo>
                  <a:pt x="1901" y="972"/>
                  <a:pt x="1889" y="941"/>
                  <a:pt x="1883" y="911"/>
                </a:cubicBezTo>
                <a:cubicBezTo>
                  <a:pt x="1901" y="911"/>
                  <a:pt x="1920" y="904"/>
                  <a:pt x="1938" y="904"/>
                </a:cubicBezTo>
                <a:cubicBezTo>
                  <a:pt x="2012" y="892"/>
                  <a:pt x="2098" y="880"/>
                  <a:pt x="2178" y="880"/>
                </a:cubicBezTo>
                <a:close/>
                <a:moveTo>
                  <a:pt x="3304" y="880"/>
                </a:moveTo>
                <a:cubicBezTo>
                  <a:pt x="3384" y="880"/>
                  <a:pt x="3476" y="892"/>
                  <a:pt x="3544" y="904"/>
                </a:cubicBezTo>
                <a:cubicBezTo>
                  <a:pt x="3563" y="904"/>
                  <a:pt x="3581" y="904"/>
                  <a:pt x="3599" y="911"/>
                </a:cubicBezTo>
                <a:cubicBezTo>
                  <a:pt x="3593" y="941"/>
                  <a:pt x="3581" y="972"/>
                  <a:pt x="3575" y="1003"/>
                </a:cubicBezTo>
                <a:cubicBezTo>
                  <a:pt x="3556" y="1058"/>
                  <a:pt x="3532" y="1101"/>
                  <a:pt x="3507" y="1132"/>
                </a:cubicBezTo>
                <a:cubicBezTo>
                  <a:pt x="3486" y="1151"/>
                  <a:pt x="3430" y="1158"/>
                  <a:pt x="3364" y="1158"/>
                </a:cubicBezTo>
                <a:cubicBezTo>
                  <a:pt x="3259" y="1158"/>
                  <a:pt x="3125" y="1141"/>
                  <a:pt x="3046" y="1126"/>
                </a:cubicBezTo>
                <a:cubicBezTo>
                  <a:pt x="3027" y="1083"/>
                  <a:pt x="3003" y="1003"/>
                  <a:pt x="2990" y="917"/>
                </a:cubicBezTo>
                <a:cubicBezTo>
                  <a:pt x="3077" y="898"/>
                  <a:pt x="3193" y="880"/>
                  <a:pt x="3304" y="880"/>
                </a:cubicBezTo>
                <a:close/>
                <a:moveTo>
                  <a:pt x="2744" y="997"/>
                </a:moveTo>
                <a:cubicBezTo>
                  <a:pt x="2769" y="1126"/>
                  <a:pt x="2824" y="1292"/>
                  <a:pt x="2892" y="1341"/>
                </a:cubicBezTo>
                <a:cubicBezTo>
                  <a:pt x="2917" y="1354"/>
                  <a:pt x="3132" y="1415"/>
                  <a:pt x="3347" y="1415"/>
                </a:cubicBezTo>
                <a:cubicBezTo>
                  <a:pt x="3433" y="1415"/>
                  <a:pt x="3519" y="1403"/>
                  <a:pt x="3593" y="1378"/>
                </a:cubicBezTo>
                <a:lnTo>
                  <a:pt x="3593" y="1378"/>
                </a:lnTo>
                <a:cubicBezTo>
                  <a:pt x="3538" y="1858"/>
                  <a:pt x="3175" y="2233"/>
                  <a:pt x="2744" y="2233"/>
                </a:cubicBezTo>
                <a:cubicBezTo>
                  <a:pt x="2308" y="2233"/>
                  <a:pt x="1951" y="1858"/>
                  <a:pt x="1895" y="1378"/>
                </a:cubicBezTo>
                <a:lnTo>
                  <a:pt x="1895" y="1378"/>
                </a:lnTo>
                <a:cubicBezTo>
                  <a:pt x="1963" y="1403"/>
                  <a:pt x="2049" y="1415"/>
                  <a:pt x="2135" y="1415"/>
                </a:cubicBezTo>
                <a:cubicBezTo>
                  <a:pt x="2351" y="1415"/>
                  <a:pt x="2566" y="1354"/>
                  <a:pt x="2591" y="1341"/>
                </a:cubicBezTo>
                <a:cubicBezTo>
                  <a:pt x="2664" y="1292"/>
                  <a:pt x="2714" y="1126"/>
                  <a:pt x="2738" y="997"/>
                </a:cubicBezTo>
                <a:close/>
                <a:moveTo>
                  <a:pt x="3015" y="2455"/>
                </a:moveTo>
                <a:lnTo>
                  <a:pt x="3015" y="2738"/>
                </a:lnTo>
                <a:cubicBezTo>
                  <a:pt x="2892" y="2873"/>
                  <a:pt x="2806" y="2996"/>
                  <a:pt x="2750" y="3095"/>
                </a:cubicBezTo>
                <a:cubicBezTo>
                  <a:pt x="2689" y="2990"/>
                  <a:pt x="2603" y="2867"/>
                  <a:pt x="2474" y="2719"/>
                </a:cubicBezTo>
                <a:lnTo>
                  <a:pt x="2474" y="2455"/>
                </a:lnTo>
                <a:cubicBezTo>
                  <a:pt x="2560" y="2479"/>
                  <a:pt x="2646" y="2492"/>
                  <a:pt x="2744" y="2492"/>
                </a:cubicBezTo>
                <a:cubicBezTo>
                  <a:pt x="2837" y="2492"/>
                  <a:pt x="2929" y="2479"/>
                  <a:pt x="3015" y="2455"/>
                </a:cubicBezTo>
                <a:close/>
                <a:moveTo>
                  <a:pt x="3193" y="2916"/>
                </a:moveTo>
                <a:cubicBezTo>
                  <a:pt x="3224" y="2916"/>
                  <a:pt x="3249" y="2922"/>
                  <a:pt x="3280" y="2922"/>
                </a:cubicBezTo>
                <a:cubicBezTo>
                  <a:pt x="3187" y="3107"/>
                  <a:pt x="3058" y="3353"/>
                  <a:pt x="2972" y="3519"/>
                </a:cubicBezTo>
                <a:lnTo>
                  <a:pt x="2886" y="3402"/>
                </a:lnTo>
                <a:cubicBezTo>
                  <a:pt x="2910" y="3335"/>
                  <a:pt x="2978" y="3168"/>
                  <a:pt x="3193" y="2916"/>
                </a:cubicBezTo>
                <a:close/>
                <a:moveTo>
                  <a:pt x="2301" y="2916"/>
                </a:moveTo>
                <a:cubicBezTo>
                  <a:pt x="2529" y="3175"/>
                  <a:pt x="2597" y="3341"/>
                  <a:pt x="2615" y="3408"/>
                </a:cubicBezTo>
                <a:lnTo>
                  <a:pt x="2529" y="3525"/>
                </a:lnTo>
                <a:cubicBezTo>
                  <a:pt x="2443" y="3353"/>
                  <a:pt x="2314" y="3107"/>
                  <a:pt x="2221" y="2922"/>
                </a:cubicBezTo>
                <a:cubicBezTo>
                  <a:pt x="2246" y="2916"/>
                  <a:pt x="2277" y="2916"/>
                  <a:pt x="2301" y="2916"/>
                </a:cubicBezTo>
                <a:close/>
                <a:moveTo>
                  <a:pt x="3550" y="2947"/>
                </a:moveTo>
                <a:cubicBezTo>
                  <a:pt x="4319" y="3052"/>
                  <a:pt x="4602" y="3322"/>
                  <a:pt x="4688" y="3722"/>
                </a:cubicBezTo>
                <a:lnTo>
                  <a:pt x="2978" y="4005"/>
                </a:lnTo>
                <a:lnTo>
                  <a:pt x="2504" y="4005"/>
                </a:lnTo>
                <a:lnTo>
                  <a:pt x="794" y="3722"/>
                </a:lnTo>
                <a:cubicBezTo>
                  <a:pt x="880" y="3322"/>
                  <a:pt x="1163" y="3052"/>
                  <a:pt x="1932" y="2947"/>
                </a:cubicBezTo>
                <a:lnTo>
                  <a:pt x="1951" y="2947"/>
                </a:lnTo>
                <a:cubicBezTo>
                  <a:pt x="2086" y="3236"/>
                  <a:pt x="2387" y="3802"/>
                  <a:pt x="2400" y="3827"/>
                </a:cubicBezTo>
                <a:cubicBezTo>
                  <a:pt x="2424" y="3870"/>
                  <a:pt x="2461" y="3894"/>
                  <a:pt x="2504" y="3894"/>
                </a:cubicBezTo>
                <a:lnTo>
                  <a:pt x="2517" y="3894"/>
                </a:lnTo>
                <a:cubicBezTo>
                  <a:pt x="2554" y="3894"/>
                  <a:pt x="2597" y="3876"/>
                  <a:pt x="2621" y="3845"/>
                </a:cubicBezTo>
                <a:lnTo>
                  <a:pt x="2750" y="3654"/>
                </a:lnTo>
                <a:lnTo>
                  <a:pt x="2886" y="3839"/>
                </a:lnTo>
                <a:cubicBezTo>
                  <a:pt x="2910" y="3870"/>
                  <a:pt x="2947" y="3894"/>
                  <a:pt x="2990" y="3894"/>
                </a:cubicBezTo>
                <a:lnTo>
                  <a:pt x="2997" y="3894"/>
                </a:lnTo>
                <a:cubicBezTo>
                  <a:pt x="3040" y="3888"/>
                  <a:pt x="3083" y="3864"/>
                  <a:pt x="3101" y="3827"/>
                </a:cubicBezTo>
                <a:cubicBezTo>
                  <a:pt x="3113" y="3796"/>
                  <a:pt x="3415" y="3242"/>
                  <a:pt x="3550" y="2947"/>
                </a:cubicBezTo>
                <a:close/>
                <a:moveTo>
                  <a:pt x="554" y="4620"/>
                </a:moveTo>
                <a:cubicBezTo>
                  <a:pt x="597" y="4626"/>
                  <a:pt x="640" y="4645"/>
                  <a:pt x="683" y="4676"/>
                </a:cubicBezTo>
                <a:cubicBezTo>
                  <a:pt x="763" y="4737"/>
                  <a:pt x="819" y="4854"/>
                  <a:pt x="819" y="4989"/>
                </a:cubicBezTo>
                <a:cubicBezTo>
                  <a:pt x="819" y="5088"/>
                  <a:pt x="782" y="5180"/>
                  <a:pt x="733" y="5248"/>
                </a:cubicBezTo>
                <a:cubicBezTo>
                  <a:pt x="720" y="5266"/>
                  <a:pt x="702" y="5285"/>
                  <a:pt x="683" y="5303"/>
                </a:cubicBezTo>
                <a:cubicBezTo>
                  <a:pt x="640" y="5334"/>
                  <a:pt x="597" y="5352"/>
                  <a:pt x="554" y="5359"/>
                </a:cubicBezTo>
                <a:lnTo>
                  <a:pt x="536" y="5359"/>
                </a:lnTo>
                <a:cubicBezTo>
                  <a:pt x="499" y="5359"/>
                  <a:pt x="456" y="5346"/>
                  <a:pt x="425" y="5328"/>
                </a:cubicBezTo>
                <a:cubicBezTo>
                  <a:pt x="327" y="5272"/>
                  <a:pt x="259" y="5137"/>
                  <a:pt x="259" y="4989"/>
                </a:cubicBezTo>
                <a:cubicBezTo>
                  <a:pt x="259" y="4836"/>
                  <a:pt x="327" y="4706"/>
                  <a:pt x="425" y="4651"/>
                </a:cubicBezTo>
                <a:cubicBezTo>
                  <a:pt x="456" y="4633"/>
                  <a:pt x="499" y="4620"/>
                  <a:pt x="536" y="4620"/>
                </a:cubicBezTo>
                <a:close/>
                <a:moveTo>
                  <a:pt x="4947" y="4620"/>
                </a:moveTo>
                <a:cubicBezTo>
                  <a:pt x="4990" y="4620"/>
                  <a:pt x="5027" y="4633"/>
                  <a:pt x="5057" y="4651"/>
                </a:cubicBezTo>
                <a:cubicBezTo>
                  <a:pt x="5156" y="4706"/>
                  <a:pt x="5230" y="4836"/>
                  <a:pt x="5230" y="4989"/>
                </a:cubicBezTo>
                <a:cubicBezTo>
                  <a:pt x="5230" y="5137"/>
                  <a:pt x="5156" y="5272"/>
                  <a:pt x="5057" y="5328"/>
                </a:cubicBezTo>
                <a:cubicBezTo>
                  <a:pt x="5027" y="5346"/>
                  <a:pt x="4990" y="5359"/>
                  <a:pt x="4947" y="5359"/>
                </a:cubicBezTo>
                <a:lnTo>
                  <a:pt x="4928" y="5359"/>
                </a:lnTo>
                <a:cubicBezTo>
                  <a:pt x="4885" y="5352"/>
                  <a:pt x="4842" y="5334"/>
                  <a:pt x="4805" y="5303"/>
                </a:cubicBezTo>
                <a:cubicBezTo>
                  <a:pt x="4781" y="5285"/>
                  <a:pt x="4762" y="5266"/>
                  <a:pt x="4750" y="5248"/>
                </a:cubicBezTo>
                <a:cubicBezTo>
                  <a:pt x="4701" y="5180"/>
                  <a:pt x="4670" y="5088"/>
                  <a:pt x="4670" y="4989"/>
                </a:cubicBezTo>
                <a:cubicBezTo>
                  <a:pt x="4670" y="4854"/>
                  <a:pt x="4719" y="4737"/>
                  <a:pt x="4805" y="4676"/>
                </a:cubicBezTo>
                <a:cubicBezTo>
                  <a:pt x="4842" y="4645"/>
                  <a:pt x="4885" y="4626"/>
                  <a:pt x="4928" y="4620"/>
                </a:cubicBezTo>
                <a:close/>
                <a:moveTo>
                  <a:pt x="683" y="3962"/>
                </a:moveTo>
                <a:lnTo>
                  <a:pt x="770" y="3980"/>
                </a:lnTo>
                <a:lnTo>
                  <a:pt x="1366" y="4079"/>
                </a:lnTo>
                <a:lnTo>
                  <a:pt x="1582" y="4110"/>
                </a:lnTo>
                <a:lnTo>
                  <a:pt x="2369" y="4239"/>
                </a:lnTo>
                <a:lnTo>
                  <a:pt x="2369" y="4989"/>
                </a:lnTo>
                <a:lnTo>
                  <a:pt x="2369" y="5248"/>
                </a:lnTo>
                <a:lnTo>
                  <a:pt x="2369" y="7118"/>
                </a:lnTo>
                <a:lnTo>
                  <a:pt x="683" y="6841"/>
                </a:lnTo>
                <a:lnTo>
                  <a:pt x="683" y="5592"/>
                </a:lnTo>
                <a:cubicBezTo>
                  <a:pt x="831" y="5537"/>
                  <a:pt x="960" y="5414"/>
                  <a:pt x="1022" y="5248"/>
                </a:cubicBezTo>
                <a:cubicBezTo>
                  <a:pt x="1053" y="5168"/>
                  <a:pt x="1071" y="5082"/>
                  <a:pt x="1071" y="4989"/>
                </a:cubicBezTo>
                <a:cubicBezTo>
                  <a:pt x="1071" y="4749"/>
                  <a:pt x="954" y="4540"/>
                  <a:pt x="782" y="4436"/>
                </a:cubicBezTo>
                <a:cubicBezTo>
                  <a:pt x="751" y="4417"/>
                  <a:pt x="714" y="4399"/>
                  <a:pt x="683" y="4387"/>
                </a:cubicBezTo>
                <a:lnTo>
                  <a:pt x="683" y="3962"/>
                </a:lnTo>
                <a:close/>
                <a:moveTo>
                  <a:pt x="4805" y="3962"/>
                </a:moveTo>
                <a:lnTo>
                  <a:pt x="4805" y="4387"/>
                </a:lnTo>
                <a:cubicBezTo>
                  <a:pt x="4768" y="4399"/>
                  <a:pt x="4731" y="4417"/>
                  <a:pt x="4701" y="4436"/>
                </a:cubicBezTo>
                <a:cubicBezTo>
                  <a:pt x="4528" y="4540"/>
                  <a:pt x="4411" y="4749"/>
                  <a:pt x="4411" y="4989"/>
                </a:cubicBezTo>
                <a:cubicBezTo>
                  <a:pt x="4411" y="5082"/>
                  <a:pt x="4430" y="5168"/>
                  <a:pt x="4461" y="5248"/>
                </a:cubicBezTo>
                <a:cubicBezTo>
                  <a:pt x="4522" y="5414"/>
                  <a:pt x="4651" y="5537"/>
                  <a:pt x="4805" y="5592"/>
                </a:cubicBezTo>
                <a:lnTo>
                  <a:pt x="4805" y="6841"/>
                </a:lnTo>
                <a:lnTo>
                  <a:pt x="3113" y="7118"/>
                </a:lnTo>
                <a:lnTo>
                  <a:pt x="3113" y="5248"/>
                </a:lnTo>
                <a:lnTo>
                  <a:pt x="3113" y="4989"/>
                </a:lnTo>
                <a:lnTo>
                  <a:pt x="3113" y="4239"/>
                </a:lnTo>
                <a:lnTo>
                  <a:pt x="3784" y="4134"/>
                </a:lnTo>
                <a:lnTo>
                  <a:pt x="4018" y="4091"/>
                </a:lnTo>
                <a:lnTo>
                  <a:pt x="4713" y="3980"/>
                </a:lnTo>
                <a:lnTo>
                  <a:pt x="4805" y="3962"/>
                </a:lnTo>
                <a:close/>
                <a:moveTo>
                  <a:pt x="2861" y="4263"/>
                </a:moveTo>
                <a:lnTo>
                  <a:pt x="2861" y="4989"/>
                </a:lnTo>
                <a:lnTo>
                  <a:pt x="2861" y="5248"/>
                </a:lnTo>
                <a:lnTo>
                  <a:pt x="2861" y="7136"/>
                </a:lnTo>
                <a:lnTo>
                  <a:pt x="2621" y="7136"/>
                </a:lnTo>
                <a:lnTo>
                  <a:pt x="2621" y="5248"/>
                </a:lnTo>
                <a:lnTo>
                  <a:pt x="2621" y="4989"/>
                </a:lnTo>
                <a:lnTo>
                  <a:pt x="2621" y="4263"/>
                </a:lnTo>
                <a:close/>
                <a:moveTo>
                  <a:pt x="2744" y="0"/>
                </a:moveTo>
                <a:cubicBezTo>
                  <a:pt x="2301" y="0"/>
                  <a:pt x="1926" y="283"/>
                  <a:pt x="1742" y="701"/>
                </a:cubicBezTo>
                <a:cubicBezTo>
                  <a:pt x="1717" y="720"/>
                  <a:pt x="1692" y="738"/>
                  <a:pt x="1674" y="769"/>
                </a:cubicBezTo>
                <a:cubicBezTo>
                  <a:pt x="1631" y="824"/>
                  <a:pt x="1618" y="898"/>
                  <a:pt x="1637" y="966"/>
                </a:cubicBezTo>
                <a:cubicBezTo>
                  <a:pt x="1637" y="984"/>
                  <a:pt x="1643" y="1003"/>
                  <a:pt x="1649" y="1015"/>
                </a:cubicBezTo>
                <a:cubicBezTo>
                  <a:pt x="1637" y="1089"/>
                  <a:pt x="1631" y="1169"/>
                  <a:pt x="1631" y="1243"/>
                </a:cubicBezTo>
                <a:cubicBezTo>
                  <a:pt x="1631" y="1717"/>
                  <a:pt x="1865" y="2129"/>
                  <a:pt x="2215" y="2344"/>
                </a:cubicBezTo>
                <a:lnTo>
                  <a:pt x="2215" y="2664"/>
                </a:lnTo>
                <a:cubicBezTo>
                  <a:pt x="2104" y="2670"/>
                  <a:pt x="2000" y="2682"/>
                  <a:pt x="1901" y="2695"/>
                </a:cubicBezTo>
                <a:cubicBezTo>
                  <a:pt x="973" y="2818"/>
                  <a:pt x="640" y="3199"/>
                  <a:pt x="548" y="3685"/>
                </a:cubicBezTo>
                <a:cubicBezTo>
                  <a:pt x="517" y="3685"/>
                  <a:pt x="493" y="3697"/>
                  <a:pt x="468" y="3716"/>
                </a:cubicBezTo>
                <a:cubicBezTo>
                  <a:pt x="443" y="3741"/>
                  <a:pt x="425" y="3777"/>
                  <a:pt x="425" y="3814"/>
                </a:cubicBezTo>
                <a:lnTo>
                  <a:pt x="425" y="4380"/>
                </a:lnTo>
                <a:cubicBezTo>
                  <a:pt x="179" y="4442"/>
                  <a:pt x="1" y="4688"/>
                  <a:pt x="1" y="4989"/>
                </a:cubicBezTo>
                <a:cubicBezTo>
                  <a:pt x="1" y="5291"/>
                  <a:pt x="179" y="5537"/>
                  <a:pt x="425" y="5598"/>
                </a:cubicBezTo>
                <a:lnTo>
                  <a:pt x="425" y="6946"/>
                </a:lnTo>
                <a:cubicBezTo>
                  <a:pt x="425" y="7007"/>
                  <a:pt x="468" y="7063"/>
                  <a:pt x="530" y="7075"/>
                </a:cubicBezTo>
                <a:lnTo>
                  <a:pt x="2474" y="7395"/>
                </a:lnTo>
                <a:lnTo>
                  <a:pt x="3009" y="7395"/>
                </a:lnTo>
                <a:lnTo>
                  <a:pt x="4953" y="7075"/>
                </a:lnTo>
                <a:cubicBezTo>
                  <a:pt x="5014" y="7063"/>
                  <a:pt x="5057" y="7007"/>
                  <a:pt x="5057" y="6946"/>
                </a:cubicBezTo>
                <a:lnTo>
                  <a:pt x="5057" y="5598"/>
                </a:lnTo>
                <a:cubicBezTo>
                  <a:pt x="5304" y="5537"/>
                  <a:pt x="5482" y="5291"/>
                  <a:pt x="5482" y="4989"/>
                </a:cubicBezTo>
                <a:cubicBezTo>
                  <a:pt x="5482" y="4688"/>
                  <a:pt x="5304" y="4442"/>
                  <a:pt x="5057" y="4380"/>
                </a:cubicBezTo>
                <a:lnTo>
                  <a:pt x="5057" y="3814"/>
                </a:lnTo>
                <a:cubicBezTo>
                  <a:pt x="5057" y="3777"/>
                  <a:pt x="5045" y="3741"/>
                  <a:pt x="5014" y="3716"/>
                </a:cubicBezTo>
                <a:cubicBezTo>
                  <a:pt x="4990" y="3697"/>
                  <a:pt x="4965" y="3685"/>
                  <a:pt x="4941" y="3685"/>
                </a:cubicBezTo>
                <a:cubicBezTo>
                  <a:pt x="4842" y="3199"/>
                  <a:pt x="4516" y="2818"/>
                  <a:pt x="3581" y="2695"/>
                </a:cubicBezTo>
                <a:cubicBezTo>
                  <a:pt x="3483" y="2682"/>
                  <a:pt x="3378" y="2670"/>
                  <a:pt x="3267" y="2664"/>
                </a:cubicBezTo>
                <a:lnTo>
                  <a:pt x="3267" y="2338"/>
                </a:lnTo>
                <a:cubicBezTo>
                  <a:pt x="3618" y="2129"/>
                  <a:pt x="3858" y="1717"/>
                  <a:pt x="3858" y="1243"/>
                </a:cubicBezTo>
                <a:cubicBezTo>
                  <a:pt x="3858" y="1169"/>
                  <a:pt x="3846" y="1089"/>
                  <a:pt x="3833" y="1015"/>
                </a:cubicBezTo>
                <a:cubicBezTo>
                  <a:pt x="3839" y="1003"/>
                  <a:pt x="3846" y="984"/>
                  <a:pt x="3846" y="966"/>
                </a:cubicBezTo>
                <a:cubicBezTo>
                  <a:pt x="3864" y="898"/>
                  <a:pt x="3852" y="824"/>
                  <a:pt x="3815" y="769"/>
                </a:cubicBezTo>
                <a:cubicBezTo>
                  <a:pt x="3796" y="738"/>
                  <a:pt x="3772" y="720"/>
                  <a:pt x="3741" y="701"/>
                </a:cubicBezTo>
                <a:cubicBezTo>
                  <a:pt x="3563" y="283"/>
                  <a:pt x="3181" y="0"/>
                  <a:pt x="2744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43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lide amarelo">
  <p:cSld name="TITLE_AND_BODY_1_2">
    <p:spTree>
      <p:nvGrpSpPr>
        <p:cNvPr id="1" name="Shape 12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7" name="Google Shape;1297;p63"/>
          <p:cNvSpPr txBox="1">
            <a:spLocks noGrp="1"/>
          </p:cNvSpPr>
          <p:nvPr>
            <p:ph type="title"/>
          </p:nvPr>
        </p:nvSpPr>
        <p:spPr>
          <a:xfrm>
            <a:off x="62750" y="63528"/>
            <a:ext cx="50865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 b="1">
                <a:solidFill>
                  <a:schemeClr val="dk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298" name="Google Shape;1298;p63"/>
          <p:cNvSpPr/>
          <p:nvPr/>
        </p:nvSpPr>
        <p:spPr>
          <a:xfrm>
            <a:off x="8983250" y="-38750"/>
            <a:ext cx="160800" cy="5211300"/>
          </a:xfrm>
          <a:prstGeom prst="rect">
            <a:avLst/>
          </a:prstGeom>
          <a:solidFill>
            <a:schemeClr val="accent3"/>
          </a:solidFill>
          <a:ln w="9525" cap="flat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43"/>
          </a:p>
        </p:txBody>
      </p:sp>
      <p:sp>
        <p:nvSpPr>
          <p:cNvPr id="1299" name="Google Shape;1299;p63"/>
          <p:cNvSpPr/>
          <p:nvPr/>
        </p:nvSpPr>
        <p:spPr>
          <a:xfrm>
            <a:off x="0" y="168925"/>
            <a:ext cx="49200" cy="198000"/>
          </a:xfrm>
          <a:prstGeom prst="rect">
            <a:avLst/>
          </a:prstGeom>
          <a:solidFill>
            <a:schemeClr val="accent3"/>
          </a:solidFill>
          <a:ln w="9525" cap="flat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43"/>
          </a:p>
        </p:txBody>
      </p:sp>
      <p:sp>
        <p:nvSpPr>
          <p:cNvPr id="1300" name="Google Shape;1300;p63"/>
          <p:cNvSpPr txBox="1">
            <a:spLocks noGrp="1"/>
          </p:cNvSpPr>
          <p:nvPr>
            <p:ph type="sldNum" idx="12"/>
          </p:nvPr>
        </p:nvSpPr>
        <p:spPr>
          <a:xfrm>
            <a:off x="8321300" y="4818525"/>
            <a:ext cx="558000" cy="292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rtl="0">
              <a:buNone/>
              <a:defRPr sz="600">
                <a:latin typeface="Montserrat ExtraBold"/>
                <a:ea typeface="Montserrat ExtraBold"/>
                <a:cs typeface="Montserrat ExtraBold"/>
                <a:sym typeface="Montserrat ExtraBold"/>
              </a:defRPr>
            </a:lvl1pPr>
            <a:lvl2pPr lvl="1" rtl="0">
              <a:buNone/>
              <a:defRPr sz="600">
                <a:latin typeface="Montserrat ExtraBold"/>
                <a:ea typeface="Montserrat ExtraBold"/>
                <a:cs typeface="Montserrat ExtraBold"/>
                <a:sym typeface="Montserrat ExtraBold"/>
              </a:defRPr>
            </a:lvl2pPr>
            <a:lvl3pPr lvl="2" rtl="0">
              <a:buNone/>
              <a:defRPr sz="600">
                <a:latin typeface="Montserrat ExtraBold"/>
                <a:ea typeface="Montserrat ExtraBold"/>
                <a:cs typeface="Montserrat ExtraBold"/>
                <a:sym typeface="Montserrat ExtraBold"/>
              </a:defRPr>
            </a:lvl3pPr>
            <a:lvl4pPr lvl="3" rtl="0">
              <a:buNone/>
              <a:defRPr sz="600">
                <a:latin typeface="Montserrat ExtraBold"/>
                <a:ea typeface="Montserrat ExtraBold"/>
                <a:cs typeface="Montserrat ExtraBold"/>
                <a:sym typeface="Montserrat ExtraBold"/>
              </a:defRPr>
            </a:lvl4pPr>
            <a:lvl5pPr lvl="4" rtl="0">
              <a:buNone/>
              <a:defRPr sz="600">
                <a:latin typeface="Montserrat ExtraBold"/>
                <a:ea typeface="Montserrat ExtraBold"/>
                <a:cs typeface="Montserrat ExtraBold"/>
                <a:sym typeface="Montserrat ExtraBold"/>
              </a:defRPr>
            </a:lvl5pPr>
            <a:lvl6pPr lvl="5" rtl="0">
              <a:buNone/>
              <a:defRPr sz="600">
                <a:latin typeface="Montserrat ExtraBold"/>
                <a:ea typeface="Montserrat ExtraBold"/>
                <a:cs typeface="Montserrat ExtraBold"/>
                <a:sym typeface="Montserrat ExtraBold"/>
              </a:defRPr>
            </a:lvl6pPr>
            <a:lvl7pPr lvl="6" rtl="0">
              <a:buNone/>
              <a:defRPr sz="600">
                <a:latin typeface="Montserrat ExtraBold"/>
                <a:ea typeface="Montserrat ExtraBold"/>
                <a:cs typeface="Montserrat ExtraBold"/>
                <a:sym typeface="Montserrat ExtraBold"/>
              </a:defRPr>
            </a:lvl7pPr>
            <a:lvl8pPr lvl="7" rtl="0">
              <a:buNone/>
              <a:defRPr sz="600">
                <a:latin typeface="Montserrat ExtraBold"/>
                <a:ea typeface="Montserrat ExtraBold"/>
                <a:cs typeface="Montserrat ExtraBold"/>
                <a:sym typeface="Montserrat ExtraBold"/>
              </a:defRPr>
            </a:lvl8pPr>
            <a:lvl9pPr lvl="8" rtl="0">
              <a:buNone/>
              <a:defRPr sz="600">
                <a:latin typeface="Montserrat ExtraBold"/>
                <a:ea typeface="Montserrat ExtraBold"/>
                <a:cs typeface="Montserrat ExtraBold"/>
                <a:sym typeface="Montserrat ExtraBold"/>
              </a:defRPr>
            </a:lvl9pPr>
          </a:lstStyle>
          <a:p>
            <a:fld id="{00000000-1234-1234-1234-123412341234}" type="slidenum">
              <a:rPr lang="pt-BR" smtClean="0"/>
              <a:pPr/>
              <a:t>‹nº›</a:t>
            </a:fld>
            <a:endParaRPr lang="pt-BR"/>
          </a:p>
        </p:txBody>
      </p:sp>
      <p:cxnSp>
        <p:nvCxnSpPr>
          <p:cNvPr id="1301" name="Google Shape;1301;p63"/>
          <p:cNvCxnSpPr/>
          <p:nvPr/>
        </p:nvCxnSpPr>
        <p:spPr>
          <a:xfrm rot="10800000" flipH="1">
            <a:off x="127427" y="4853783"/>
            <a:ext cx="8751900" cy="63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302" name="Google Shape;1302;p63"/>
          <p:cNvSpPr txBox="1"/>
          <p:nvPr/>
        </p:nvSpPr>
        <p:spPr>
          <a:xfrm>
            <a:off x="73850" y="4853768"/>
            <a:ext cx="5064300" cy="3462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700">
                <a:solidFill>
                  <a:schemeClr val="dk2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PORTIFÓLIO PARA UMA EDUCAÇÃO PÚBLICA DE EXCELÊNCIA    |  </a:t>
            </a:r>
            <a:r>
              <a:rPr lang="pt-BR" sz="7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pt-BR" sz="700">
                <a:solidFill>
                  <a:schemeClr val="dk2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rPr>
              <a:t> SESI</a:t>
            </a:r>
            <a:endParaRPr sz="700">
              <a:solidFill>
                <a:schemeClr val="dk2"/>
              </a:solidFill>
              <a:latin typeface="Montserrat ExtraBold"/>
              <a:ea typeface="Montserrat ExtraBold"/>
              <a:cs typeface="Montserrat ExtraBold"/>
              <a:sym typeface="Montserrat ExtraBold"/>
            </a:endParaRPr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pos="150" userDrawn="1">
          <p15:clr>
            <a:srgbClr val="FA7B17"/>
          </p15:clr>
        </p15:guide>
      </p15:sldGuideLst>
    </p:ext>
  </p:extLst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Ficha EJA amarelo_2_execução 1">
  <p:cSld name="CUSTOM_3_1_1_1_2">
    <p:spTree>
      <p:nvGrpSpPr>
        <p:cNvPr id="1" name="Shape 23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7" name="Google Shape;2357;p132"/>
          <p:cNvSpPr/>
          <p:nvPr/>
        </p:nvSpPr>
        <p:spPr>
          <a:xfrm>
            <a:off x="143600" y="379875"/>
            <a:ext cx="8860200" cy="4377600"/>
          </a:xfrm>
          <a:prstGeom prst="roundRect">
            <a:avLst>
              <a:gd name="adj" fmla="val 2594"/>
            </a:avLst>
          </a:prstGeom>
          <a:noFill/>
          <a:ln w="9525" cap="flat" cmpd="sng">
            <a:solidFill>
              <a:srgbClr val="FFB93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43"/>
          </a:p>
        </p:txBody>
      </p:sp>
      <p:sp>
        <p:nvSpPr>
          <p:cNvPr id="2358" name="Google Shape;2358;p132"/>
          <p:cNvSpPr/>
          <p:nvPr/>
        </p:nvSpPr>
        <p:spPr>
          <a:xfrm>
            <a:off x="306800" y="139575"/>
            <a:ext cx="883800" cy="240300"/>
          </a:xfrm>
          <a:prstGeom prst="roundRect">
            <a:avLst>
              <a:gd name="adj" fmla="val 16667"/>
            </a:avLst>
          </a:prstGeom>
          <a:solidFill>
            <a:srgbClr val="FFE599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8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Escopo </a:t>
            </a:r>
            <a:endParaRPr sz="8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359" name="Google Shape;2359;p132"/>
          <p:cNvSpPr/>
          <p:nvPr/>
        </p:nvSpPr>
        <p:spPr>
          <a:xfrm>
            <a:off x="2275925" y="139575"/>
            <a:ext cx="919500" cy="240300"/>
          </a:xfrm>
          <a:prstGeom prst="roundRect">
            <a:avLst>
              <a:gd name="adj" fmla="val 16667"/>
            </a:avLst>
          </a:prstGeom>
          <a:solidFill>
            <a:srgbClr val="FFE59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800">
                <a:solidFill>
                  <a:schemeClr val="dk2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Governança</a:t>
            </a:r>
            <a:endParaRPr sz="800">
              <a:solidFill>
                <a:schemeClr val="dk2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sp>
        <p:nvSpPr>
          <p:cNvPr id="2360" name="Google Shape;2360;p132"/>
          <p:cNvSpPr/>
          <p:nvPr/>
        </p:nvSpPr>
        <p:spPr>
          <a:xfrm>
            <a:off x="1254800" y="139575"/>
            <a:ext cx="969000" cy="240300"/>
          </a:xfrm>
          <a:prstGeom prst="roundRect">
            <a:avLst>
              <a:gd name="adj" fmla="val 16667"/>
            </a:avLst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800" b="1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Execução</a:t>
            </a:r>
            <a:endParaRPr sz="800" b="1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361" name="Google Shape;2361;p132"/>
          <p:cNvSpPr/>
          <p:nvPr/>
        </p:nvSpPr>
        <p:spPr>
          <a:xfrm>
            <a:off x="143475" y="359475"/>
            <a:ext cx="8860200" cy="431100"/>
          </a:xfrm>
          <a:prstGeom prst="roundRect">
            <a:avLst>
              <a:gd name="adj" fmla="val 16667"/>
            </a:avLst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43"/>
          </a:p>
        </p:txBody>
      </p:sp>
      <p:sp>
        <p:nvSpPr>
          <p:cNvPr id="2362" name="Google Shape;2362;p132"/>
          <p:cNvSpPr txBox="1">
            <a:spLocks noGrp="1"/>
          </p:cNvSpPr>
          <p:nvPr>
            <p:ph type="sldNum" idx="12"/>
          </p:nvPr>
        </p:nvSpPr>
        <p:spPr>
          <a:xfrm>
            <a:off x="8321300" y="4818525"/>
            <a:ext cx="558000" cy="292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rtl="0">
              <a:buNone/>
              <a:defRPr sz="600">
                <a:latin typeface="Montserrat ExtraBold"/>
                <a:ea typeface="Montserrat ExtraBold"/>
                <a:cs typeface="Montserrat ExtraBold"/>
                <a:sym typeface="Montserrat ExtraBold"/>
              </a:defRPr>
            </a:lvl1pPr>
            <a:lvl2pPr lvl="1" rtl="0">
              <a:buNone/>
              <a:defRPr sz="600">
                <a:latin typeface="Montserrat ExtraBold"/>
                <a:ea typeface="Montserrat ExtraBold"/>
                <a:cs typeface="Montserrat ExtraBold"/>
                <a:sym typeface="Montserrat ExtraBold"/>
              </a:defRPr>
            </a:lvl2pPr>
            <a:lvl3pPr lvl="2" rtl="0">
              <a:buNone/>
              <a:defRPr sz="600">
                <a:latin typeface="Montserrat ExtraBold"/>
                <a:ea typeface="Montserrat ExtraBold"/>
                <a:cs typeface="Montserrat ExtraBold"/>
                <a:sym typeface="Montserrat ExtraBold"/>
              </a:defRPr>
            </a:lvl3pPr>
            <a:lvl4pPr lvl="3" rtl="0">
              <a:buNone/>
              <a:defRPr sz="600">
                <a:latin typeface="Montserrat ExtraBold"/>
                <a:ea typeface="Montserrat ExtraBold"/>
                <a:cs typeface="Montserrat ExtraBold"/>
                <a:sym typeface="Montserrat ExtraBold"/>
              </a:defRPr>
            </a:lvl4pPr>
            <a:lvl5pPr lvl="4" rtl="0">
              <a:buNone/>
              <a:defRPr sz="600">
                <a:latin typeface="Montserrat ExtraBold"/>
                <a:ea typeface="Montserrat ExtraBold"/>
                <a:cs typeface="Montserrat ExtraBold"/>
                <a:sym typeface="Montserrat ExtraBold"/>
              </a:defRPr>
            </a:lvl5pPr>
            <a:lvl6pPr lvl="5" rtl="0">
              <a:buNone/>
              <a:defRPr sz="600">
                <a:latin typeface="Montserrat ExtraBold"/>
                <a:ea typeface="Montserrat ExtraBold"/>
                <a:cs typeface="Montserrat ExtraBold"/>
                <a:sym typeface="Montserrat ExtraBold"/>
              </a:defRPr>
            </a:lvl6pPr>
            <a:lvl7pPr lvl="6" rtl="0">
              <a:buNone/>
              <a:defRPr sz="600">
                <a:latin typeface="Montserrat ExtraBold"/>
                <a:ea typeface="Montserrat ExtraBold"/>
                <a:cs typeface="Montserrat ExtraBold"/>
                <a:sym typeface="Montserrat ExtraBold"/>
              </a:defRPr>
            </a:lvl7pPr>
            <a:lvl8pPr lvl="7" rtl="0">
              <a:buNone/>
              <a:defRPr sz="600">
                <a:latin typeface="Montserrat ExtraBold"/>
                <a:ea typeface="Montserrat ExtraBold"/>
                <a:cs typeface="Montserrat ExtraBold"/>
                <a:sym typeface="Montserrat ExtraBold"/>
              </a:defRPr>
            </a:lvl8pPr>
            <a:lvl9pPr lvl="8" rtl="0">
              <a:buNone/>
              <a:defRPr sz="600">
                <a:latin typeface="Montserrat ExtraBold"/>
                <a:ea typeface="Montserrat ExtraBold"/>
                <a:cs typeface="Montserrat ExtraBold"/>
                <a:sym typeface="Montserrat ExtraBold"/>
              </a:defRPr>
            </a:lvl9pPr>
          </a:lstStyle>
          <a:p>
            <a:fld id="{00000000-1234-1234-1234-123412341234}" type="slidenum">
              <a:rPr lang="pt-BR" smtClean="0"/>
              <a:pPr/>
              <a:t>‹nº›</a:t>
            </a:fld>
            <a:endParaRPr lang="pt-BR"/>
          </a:p>
        </p:txBody>
      </p:sp>
      <p:sp>
        <p:nvSpPr>
          <p:cNvPr id="2363" name="Google Shape;2363;p132"/>
          <p:cNvSpPr txBox="1"/>
          <p:nvPr/>
        </p:nvSpPr>
        <p:spPr>
          <a:xfrm>
            <a:off x="73850" y="4853768"/>
            <a:ext cx="5064300" cy="3462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700">
                <a:solidFill>
                  <a:schemeClr val="dk2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PORTFÓLIO DE PROJETOS ADAPTADOS AO SETOR PÚBLICO    |  </a:t>
            </a:r>
            <a:r>
              <a:rPr lang="pt-BR" sz="7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pt-BR" sz="700">
                <a:solidFill>
                  <a:schemeClr val="dk2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rPr>
              <a:t> SESI</a:t>
            </a:r>
            <a:endParaRPr sz="700">
              <a:solidFill>
                <a:schemeClr val="dk2"/>
              </a:solidFill>
              <a:latin typeface="Montserrat ExtraBold"/>
              <a:ea typeface="Montserrat ExtraBold"/>
              <a:cs typeface="Montserrat ExtraBold"/>
              <a:sym typeface="Montserrat ExtraBold"/>
            </a:endParaRPr>
          </a:p>
        </p:txBody>
      </p:sp>
      <p:cxnSp>
        <p:nvCxnSpPr>
          <p:cNvPr id="2364" name="Google Shape;2364;p132"/>
          <p:cNvCxnSpPr/>
          <p:nvPr/>
        </p:nvCxnSpPr>
        <p:spPr>
          <a:xfrm rot="10800000" flipH="1">
            <a:off x="127427" y="4853783"/>
            <a:ext cx="8751900" cy="63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2365" name="Google Shape;2365;p132"/>
          <p:cNvSpPr/>
          <p:nvPr/>
        </p:nvSpPr>
        <p:spPr>
          <a:xfrm>
            <a:off x="228750" y="435552"/>
            <a:ext cx="198818" cy="268217"/>
          </a:xfrm>
          <a:custGeom>
            <a:avLst/>
            <a:gdLst/>
            <a:ahLst/>
            <a:cxnLst/>
            <a:rect l="l" t="t" r="r" b="b"/>
            <a:pathLst>
              <a:path w="5482" h="7395" extrusionOk="0">
                <a:moveTo>
                  <a:pt x="2744" y="258"/>
                </a:moveTo>
                <a:cubicBezTo>
                  <a:pt x="3015" y="258"/>
                  <a:pt x="3255" y="406"/>
                  <a:pt x="3415" y="628"/>
                </a:cubicBezTo>
                <a:lnTo>
                  <a:pt x="3304" y="628"/>
                </a:lnTo>
                <a:cubicBezTo>
                  <a:pt x="3175" y="628"/>
                  <a:pt x="3033" y="646"/>
                  <a:pt x="2941" y="665"/>
                </a:cubicBezTo>
                <a:cubicBezTo>
                  <a:pt x="2886" y="671"/>
                  <a:pt x="2837" y="701"/>
                  <a:pt x="2800" y="745"/>
                </a:cubicBezTo>
                <a:lnTo>
                  <a:pt x="2683" y="745"/>
                </a:lnTo>
                <a:cubicBezTo>
                  <a:pt x="2646" y="701"/>
                  <a:pt x="2597" y="671"/>
                  <a:pt x="2541" y="665"/>
                </a:cubicBezTo>
                <a:cubicBezTo>
                  <a:pt x="2449" y="646"/>
                  <a:pt x="2308" y="628"/>
                  <a:pt x="2178" y="628"/>
                </a:cubicBezTo>
                <a:lnTo>
                  <a:pt x="2074" y="628"/>
                </a:lnTo>
                <a:cubicBezTo>
                  <a:pt x="2228" y="406"/>
                  <a:pt x="2467" y="258"/>
                  <a:pt x="2744" y="258"/>
                </a:cubicBezTo>
                <a:close/>
                <a:moveTo>
                  <a:pt x="2178" y="880"/>
                </a:moveTo>
                <a:cubicBezTo>
                  <a:pt x="2289" y="880"/>
                  <a:pt x="2406" y="898"/>
                  <a:pt x="2492" y="917"/>
                </a:cubicBezTo>
                <a:cubicBezTo>
                  <a:pt x="2480" y="1003"/>
                  <a:pt x="2455" y="1083"/>
                  <a:pt x="2437" y="1126"/>
                </a:cubicBezTo>
                <a:cubicBezTo>
                  <a:pt x="2358" y="1141"/>
                  <a:pt x="2224" y="1158"/>
                  <a:pt x="2119" y="1158"/>
                </a:cubicBezTo>
                <a:cubicBezTo>
                  <a:pt x="2052" y="1158"/>
                  <a:pt x="1997" y="1151"/>
                  <a:pt x="1975" y="1132"/>
                </a:cubicBezTo>
                <a:cubicBezTo>
                  <a:pt x="1951" y="1101"/>
                  <a:pt x="1932" y="1058"/>
                  <a:pt x="1914" y="1003"/>
                </a:cubicBezTo>
                <a:cubicBezTo>
                  <a:pt x="1901" y="972"/>
                  <a:pt x="1889" y="941"/>
                  <a:pt x="1883" y="911"/>
                </a:cubicBezTo>
                <a:cubicBezTo>
                  <a:pt x="1901" y="911"/>
                  <a:pt x="1920" y="904"/>
                  <a:pt x="1938" y="904"/>
                </a:cubicBezTo>
                <a:cubicBezTo>
                  <a:pt x="2012" y="892"/>
                  <a:pt x="2098" y="880"/>
                  <a:pt x="2178" y="880"/>
                </a:cubicBezTo>
                <a:close/>
                <a:moveTo>
                  <a:pt x="3304" y="880"/>
                </a:moveTo>
                <a:cubicBezTo>
                  <a:pt x="3384" y="880"/>
                  <a:pt x="3476" y="892"/>
                  <a:pt x="3544" y="904"/>
                </a:cubicBezTo>
                <a:cubicBezTo>
                  <a:pt x="3563" y="904"/>
                  <a:pt x="3581" y="904"/>
                  <a:pt x="3599" y="911"/>
                </a:cubicBezTo>
                <a:cubicBezTo>
                  <a:pt x="3593" y="941"/>
                  <a:pt x="3581" y="972"/>
                  <a:pt x="3575" y="1003"/>
                </a:cubicBezTo>
                <a:cubicBezTo>
                  <a:pt x="3556" y="1058"/>
                  <a:pt x="3532" y="1101"/>
                  <a:pt x="3507" y="1132"/>
                </a:cubicBezTo>
                <a:cubicBezTo>
                  <a:pt x="3486" y="1151"/>
                  <a:pt x="3430" y="1158"/>
                  <a:pt x="3364" y="1158"/>
                </a:cubicBezTo>
                <a:cubicBezTo>
                  <a:pt x="3259" y="1158"/>
                  <a:pt x="3125" y="1141"/>
                  <a:pt x="3046" y="1126"/>
                </a:cubicBezTo>
                <a:cubicBezTo>
                  <a:pt x="3027" y="1083"/>
                  <a:pt x="3003" y="1003"/>
                  <a:pt x="2990" y="917"/>
                </a:cubicBezTo>
                <a:cubicBezTo>
                  <a:pt x="3077" y="898"/>
                  <a:pt x="3193" y="880"/>
                  <a:pt x="3304" y="880"/>
                </a:cubicBezTo>
                <a:close/>
                <a:moveTo>
                  <a:pt x="2744" y="997"/>
                </a:moveTo>
                <a:cubicBezTo>
                  <a:pt x="2769" y="1126"/>
                  <a:pt x="2824" y="1292"/>
                  <a:pt x="2892" y="1341"/>
                </a:cubicBezTo>
                <a:cubicBezTo>
                  <a:pt x="2917" y="1354"/>
                  <a:pt x="3132" y="1415"/>
                  <a:pt x="3347" y="1415"/>
                </a:cubicBezTo>
                <a:cubicBezTo>
                  <a:pt x="3433" y="1415"/>
                  <a:pt x="3519" y="1403"/>
                  <a:pt x="3593" y="1378"/>
                </a:cubicBezTo>
                <a:lnTo>
                  <a:pt x="3593" y="1378"/>
                </a:lnTo>
                <a:cubicBezTo>
                  <a:pt x="3538" y="1858"/>
                  <a:pt x="3175" y="2233"/>
                  <a:pt x="2744" y="2233"/>
                </a:cubicBezTo>
                <a:cubicBezTo>
                  <a:pt x="2308" y="2233"/>
                  <a:pt x="1951" y="1858"/>
                  <a:pt x="1895" y="1378"/>
                </a:cubicBezTo>
                <a:lnTo>
                  <a:pt x="1895" y="1378"/>
                </a:lnTo>
                <a:cubicBezTo>
                  <a:pt x="1963" y="1403"/>
                  <a:pt x="2049" y="1415"/>
                  <a:pt x="2135" y="1415"/>
                </a:cubicBezTo>
                <a:cubicBezTo>
                  <a:pt x="2351" y="1415"/>
                  <a:pt x="2566" y="1354"/>
                  <a:pt x="2591" y="1341"/>
                </a:cubicBezTo>
                <a:cubicBezTo>
                  <a:pt x="2664" y="1292"/>
                  <a:pt x="2714" y="1126"/>
                  <a:pt x="2738" y="997"/>
                </a:cubicBezTo>
                <a:close/>
                <a:moveTo>
                  <a:pt x="3015" y="2455"/>
                </a:moveTo>
                <a:lnTo>
                  <a:pt x="3015" y="2738"/>
                </a:lnTo>
                <a:cubicBezTo>
                  <a:pt x="2892" y="2873"/>
                  <a:pt x="2806" y="2996"/>
                  <a:pt x="2750" y="3095"/>
                </a:cubicBezTo>
                <a:cubicBezTo>
                  <a:pt x="2689" y="2990"/>
                  <a:pt x="2603" y="2867"/>
                  <a:pt x="2474" y="2719"/>
                </a:cubicBezTo>
                <a:lnTo>
                  <a:pt x="2474" y="2455"/>
                </a:lnTo>
                <a:cubicBezTo>
                  <a:pt x="2560" y="2479"/>
                  <a:pt x="2646" y="2492"/>
                  <a:pt x="2744" y="2492"/>
                </a:cubicBezTo>
                <a:cubicBezTo>
                  <a:pt x="2837" y="2492"/>
                  <a:pt x="2929" y="2479"/>
                  <a:pt x="3015" y="2455"/>
                </a:cubicBezTo>
                <a:close/>
                <a:moveTo>
                  <a:pt x="3193" y="2916"/>
                </a:moveTo>
                <a:cubicBezTo>
                  <a:pt x="3224" y="2916"/>
                  <a:pt x="3249" y="2922"/>
                  <a:pt x="3280" y="2922"/>
                </a:cubicBezTo>
                <a:cubicBezTo>
                  <a:pt x="3187" y="3107"/>
                  <a:pt x="3058" y="3353"/>
                  <a:pt x="2972" y="3519"/>
                </a:cubicBezTo>
                <a:lnTo>
                  <a:pt x="2886" y="3402"/>
                </a:lnTo>
                <a:cubicBezTo>
                  <a:pt x="2910" y="3335"/>
                  <a:pt x="2978" y="3168"/>
                  <a:pt x="3193" y="2916"/>
                </a:cubicBezTo>
                <a:close/>
                <a:moveTo>
                  <a:pt x="2301" y="2916"/>
                </a:moveTo>
                <a:cubicBezTo>
                  <a:pt x="2529" y="3175"/>
                  <a:pt x="2597" y="3341"/>
                  <a:pt x="2615" y="3408"/>
                </a:cubicBezTo>
                <a:lnTo>
                  <a:pt x="2529" y="3525"/>
                </a:lnTo>
                <a:cubicBezTo>
                  <a:pt x="2443" y="3353"/>
                  <a:pt x="2314" y="3107"/>
                  <a:pt x="2221" y="2922"/>
                </a:cubicBezTo>
                <a:cubicBezTo>
                  <a:pt x="2246" y="2916"/>
                  <a:pt x="2277" y="2916"/>
                  <a:pt x="2301" y="2916"/>
                </a:cubicBezTo>
                <a:close/>
                <a:moveTo>
                  <a:pt x="3550" y="2947"/>
                </a:moveTo>
                <a:cubicBezTo>
                  <a:pt x="4319" y="3052"/>
                  <a:pt x="4602" y="3322"/>
                  <a:pt x="4688" y="3722"/>
                </a:cubicBezTo>
                <a:lnTo>
                  <a:pt x="2978" y="4005"/>
                </a:lnTo>
                <a:lnTo>
                  <a:pt x="2504" y="4005"/>
                </a:lnTo>
                <a:lnTo>
                  <a:pt x="794" y="3722"/>
                </a:lnTo>
                <a:cubicBezTo>
                  <a:pt x="880" y="3322"/>
                  <a:pt x="1163" y="3052"/>
                  <a:pt x="1932" y="2947"/>
                </a:cubicBezTo>
                <a:lnTo>
                  <a:pt x="1951" y="2947"/>
                </a:lnTo>
                <a:cubicBezTo>
                  <a:pt x="2086" y="3236"/>
                  <a:pt x="2387" y="3802"/>
                  <a:pt x="2400" y="3827"/>
                </a:cubicBezTo>
                <a:cubicBezTo>
                  <a:pt x="2424" y="3870"/>
                  <a:pt x="2461" y="3894"/>
                  <a:pt x="2504" y="3894"/>
                </a:cubicBezTo>
                <a:lnTo>
                  <a:pt x="2517" y="3894"/>
                </a:lnTo>
                <a:cubicBezTo>
                  <a:pt x="2554" y="3894"/>
                  <a:pt x="2597" y="3876"/>
                  <a:pt x="2621" y="3845"/>
                </a:cubicBezTo>
                <a:lnTo>
                  <a:pt x="2750" y="3654"/>
                </a:lnTo>
                <a:lnTo>
                  <a:pt x="2886" y="3839"/>
                </a:lnTo>
                <a:cubicBezTo>
                  <a:pt x="2910" y="3870"/>
                  <a:pt x="2947" y="3894"/>
                  <a:pt x="2990" y="3894"/>
                </a:cubicBezTo>
                <a:lnTo>
                  <a:pt x="2997" y="3894"/>
                </a:lnTo>
                <a:cubicBezTo>
                  <a:pt x="3040" y="3888"/>
                  <a:pt x="3083" y="3864"/>
                  <a:pt x="3101" y="3827"/>
                </a:cubicBezTo>
                <a:cubicBezTo>
                  <a:pt x="3113" y="3796"/>
                  <a:pt x="3415" y="3242"/>
                  <a:pt x="3550" y="2947"/>
                </a:cubicBezTo>
                <a:close/>
                <a:moveTo>
                  <a:pt x="554" y="4620"/>
                </a:moveTo>
                <a:cubicBezTo>
                  <a:pt x="597" y="4626"/>
                  <a:pt x="640" y="4645"/>
                  <a:pt x="683" y="4676"/>
                </a:cubicBezTo>
                <a:cubicBezTo>
                  <a:pt x="763" y="4737"/>
                  <a:pt x="819" y="4854"/>
                  <a:pt x="819" y="4989"/>
                </a:cubicBezTo>
                <a:cubicBezTo>
                  <a:pt x="819" y="5088"/>
                  <a:pt x="782" y="5180"/>
                  <a:pt x="733" y="5248"/>
                </a:cubicBezTo>
                <a:cubicBezTo>
                  <a:pt x="720" y="5266"/>
                  <a:pt x="702" y="5285"/>
                  <a:pt x="683" y="5303"/>
                </a:cubicBezTo>
                <a:cubicBezTo>
                  <a:pt x="640" y="5334"/>
                  <a:pt x="597" y="5352"/>
                  <a:pt x="554" y="5359"/>
                </a:cubicBezTo>
                <a:lnTo>
                  <a:pt x="536" y="5359"/>
                </a:lnTo>
                <a:cubicBezTo>
                  <a:pt x="499" y="5359"/>
                  <a:pt x="456" y="5346"/>
                  <a:pt x="425" y="5328"/>
                </a:cubicBezTo>
                <a:cubicBezTo>
                  <a:pt x="327" y="5272"/>
                  <a:pt x="259" y="5137"/>
                  <a:pt x="259" y="4989"/>
                </a:cubicBezTo>
                <a:cubicBezTo>
                  <a:pt x="259" y="4836"/>
                  <a:pt x="327" y="4706"/>
                  <a:pt x="425" y="4651"/>
                </a:cubicBezTo>
                <a:cubicBezTo>
                  <a:pt x="456" y="4633"/>
                  <a:pt x="499" y="4620"/>
                  <a:pt x="536" y="4620"/>
                </a:cubicBezTo>
                <a:close/>
                <a:moveTo>
                  <a:pt x="4947" y="4620"/>
                </a:moveTo>
                <a:cubicBezTo>
                  <a:pt x="4990" y="4620"/>
                  <a:pt x="5027" y="4633"/>
                  <a:pt x="5057" y="4651"/>
                </a:cubicBezTo>
                <a:cubicBezTo>
                  <a:pt x="5156" y="4706"/>
                  <a:pt x="5230" y="4836"/>
                  <a:pt x="5230" y="4989"/>
                </a:cubicBezTo>
                <a:cubicBezTo>
                  <a:pt x="5230" y="5137"/>
                  <a:pt x="5156" y="5272"/>
                  <a:pt x="5057" y="5328"/>
                </a:cubicBezTo>
                <a:cubicBezTo>
                  <a:pt x="5027" y="5346"/>
                  <a:pt x="4990" y="5359"/>
                  <a:pt x="4947" y="5359"/>
                </a:cubicBezTo>
                <a:lnTo>
                  <a:pt x="4928" y="5359"/>
                </a:lnTo>
                <a:cubicBezTo>
                  <a:pt x="4885" y="5352"/>
                  <a:pt x="4842" y="5334"/>
                  <a:pt x="4805" y="5303"/>
                </a:cubicBezTo>
                <a:cubicBezTo>
                  <a:pt x="4781" y="5285"/>
                  <a:pt x="4762" y="5266"/>
                  <a:pt x="4750" y="5248"/>
                </a:cubicBezTo>
                <a:cubicBezTo>
                  <a:pt x="4701" y="5180"/>
                  <a:pt x="4670" y="5088"/>
                  <a:pt x="4670" y="4989"/>
                </a:cubicBezTo>
                <a:cubicBezTo>
                  <a:pt x="4670" y="4854"/>
                  <a:pt x="4719" y="4737"/>
                  <a:pt x="4805" y="4676"/>
                </a:cubicBezTo>
                <a:cubicBezTo>
                  <a:pt x="4842" y="4645"/>
                  <a:pt x="4885" y="4626"/>
                  <a:pt x="4928" y="4620"/>
                </a:cubicBezTo>
                <a:close/>
                <a:moveTo>
                  <a:pt x="683" y="3962"/>
                </a:moveTo>
                <a:lnTo>
                  <a:pt x="770" y="3980"/>
                </a:lnTo>
                <a:lnTo>
                  <a:pt x="1366" y="4079"/>
                </a:lnTo>
                <a:lnTo>
                  <a:pt x="1582" y="4110"/>
                </a:lnTo>
                <a:lnTo>
                  <a:pt x="2369" y="4239"/>
                </a:lnTo>
                <a:lnTo>
                  <a:pt x="2369" y="4989"/>
                </a:lnTo>
                <a:lnTo>
                  <a:pt x="2369" y="5248"/>
                </a:lnTo>
                <a:lnTo>
                  <a:pt x="2369" y="7118"/>
                </a:lnTo>
                <a:lnTo>
                  <a:pt x="683" y="6841"/>
                </a:lnTo>
                <a:lnTo>
                  <a:pt x="683" y="5592"/>
                </a:lnTo>
                <a:cubicBezTo>
                  <a:pt x="831" y="5537"/>
                  <a:pt x="960" y="5414"/>
                  <a:pt x="1022" y="5248"/>
                </a:cubicBezTo>
                <a:cubicBezTo>
                  <a:pt x="1053" y="5168"/>
                  <a:pt x="1071" y="5082"/>
                  <a:pt x="1071" y="4989"/>
                </a:cubicBezTo>
                <a:cubicBezTo>
                  <a:pt x="1071" y="4749"/>
                  <a:pt x="954" y="4540"/>
                  <a:pt x="782" y="4436"/>
                </a:cubicBezTo>
                <a:cubicBezTo>
                  <a:pt x="751" y="4417"/>
                  <a:pt x="714" y="4399"/>
                  <a:pt x="683" y="4387"/>
                </a:cubicBezTo>
                <a:lnTo>
                  <a:pt x="683" y="3962"/>
                </a:lnTo>
                <a:close/>
                <a:moveTo>
                  <a:pt x="4805" y="3962"/>
                </a:moveTo>
                <a:lnTo>
                  <a:pt x="4805" y="4387"/>
                </a:lnTo>
                <a:cubicBezTo>
                  <a:pt x="4768" y="4399"/>
                  <a:pt x="4731" y="4417"/>
                  <a:pt x="4701" y="4436"/>
                </a:cubicBezTo>
                <a:cubicBezTo>
                  <a:pt x="4528" y="4540"/>
                  <a:pt x="4411" y="4749"/>
                  <a:pt x="4411" y="4989"/>
                </a:cubicBezTo>
                <a:cubicBezTo>
                  <a:pt x="4411" y="5082"/>
                  <a:pt x="4430" y="5168"/>
                  <a:pt x="4461" y="5248"/>
                </a:cubicBezTo>
                <a:cubicBezTo>
                  <a:pt x="4522" y="5414"/>
                  <a:pt x="4651" y="5537"/>
                  <a:pt x="4805" y="5592"/>
                </a:cubicBezTo>
                <a:lnTo>
                  <a:pt x="4805" y="6841"/>
                </a:lnTo>
                <a:lnTo>
                  <a:pt x="3113" y="7118"/>
                </a:lnTo>
                <a:lnTo>
                  <a:pt x="3113" y="5248"/>
                </a:lnTo>
                <a:lnTo>
                  <a:pt x="3113" y="4989"/>
                </a:lnTo>
                <a:lnTo>
                  <a:pt x="3113" y="4239"/>
                </a:lnTo>
                <a:lnTo>
                  <a:pt x="3784" y="4134"/>
                </a:lnTo>
                <a:lnTo>
                  <a:pt x="4018" y="4091"/>
                </a:lnTo>
                <a:lnTo>
                  <a:pt x="4713" y="3980"/>
                </a:lnTo>
                <a:lnTo>
                  <a:pt x="4805" y="3962"/>
                </a:lnTo>
                <a:close/>
                <a:moveTo>
                  <a:pt x="2861" y="4263"/>
                </a:moveTo>
                <a:lnTo>
                  <a:pt x="2861" y="4989"/>
                </a:lnTo>
                <a:lnTo>
                  <a:pt x="2861" y="5248"/>
                </a:lnTo>
                <a:lnTo>
                  <a:pt x="2861" y="7136"/>
                </a:lnTo>
                <a:lnTo>
                  <a:pt x="2621" y="7136"/>
                </a:lnTo>
                <a:lnTo>
                  <a:pt x="2621" y="5248"/>
                </a:lnTo>
                <a:lnTo>
                  <a:pt x="2621" y="4989"/>
                </a:lnTo>
                <a:lnTo>
                  <a:pt x="2621" y="4263"/>
                </a:lnTo>
                <a:close/>
                <a:moveTo>
                  <a:pt x="2744" y="0"/>
                </a:moveTo>
                <a:cubicBezTo>
                  <a:pt x="2301" y="0"/>
                  <a:pt x="1926" y="283"/>
                  <a:pt x="1742" y="701"/>
                </a:cubicBezTo>
                <a:cubicBezTo>
                  <a:pt x="1717" y="720"/>
                  <a:pt x="1692" y="738"/>
                  <a:pt x="1674" y="769"/>
                </a:cubicBezTo>
                <a:cubicBezTo>
                  <a:pt x="1631" y="824"/>
                  <a:pt x="1618" y="898"/>
                  <a:pt x="1637" y="966"/>
                </a:cubicBezTo>
                <a:cubicBezTo>
                  <a:pt x="1637" y="984"/>
                  <a:pt x="1643" y="1003"/>
                  <a:pt x="1649" y="1015"/>
                </a:cubicBezTo>
                <a:cubicBezTo>
                  <a:pt x="1637" y="1089"/>
                  <a:pt x="1631" y="1169"/>
                  <a:pt x="1631" y="1243"/>
                </a:cubicBezTo>
                <a:cubicBezTo>
                  <a:pt x="1631" y="1717"/>
                  <a:pt x="1865" y="2129"/>
                  <a:pt x="2215" y="2344"/>
                </a:cubicBezTo>
                <a:lnTo>
                  <a:pt x="2215" y="2664"/>
                </a:lnTo>
                <a:cubicBezTo>
                  <a:pt x="2104" y="2670"/>
                  <a:pt x="2000" y="2682"/>
                  <a:pt x="1901" y="2695"/>
                </a:cubicBezTo>
                <a:cubicBezTo>
                  <a:pt x="973" y="2818"/>
                  <a:pt x="640" y="3199"/>
                  <a:pt x="548" y="3685"/>
                </a:cubicBezTo>
                <a:cubicBezTo>
                  <a:pt x="517" y="3685"/>
                  <a:pt x="493" y="3697"/>
                  <a:pt x="468" y="3716"/>
                </a:cubicBezTo>
                <a:cubicBezTo>
                  <a:pt x="443" y="3741"/>
                  <a:pt x="425" y="3777"/>
                  <a:pt x="425" y="3814"/>
                </a:cubicBezTo>
                <a:lnTo>
                  <a:pt x="425" y="4380"/>
                </a:lnTo>
                <a:cubicBezTo>
                  <a:pt x="179" y="4442"/>
                  <a:pt x="1" y="4688"/>
                  <a:pt x="1" y="4989"/>
                </a:cubicBezTo>
                <a:cubicBezTo>
                  <a:pt x="1" y="5291"/>
                  <a:pt x="179" y="5537"/>
                  <a:pt x="425" y="5598"/>
                </a:cubicBezTo>
                <a:lnTo>
                  <a:pt x="425" y="6946"/>
                </a:lnTo>
                <a:cubicBezTo>
                  <a:pt x="425" y="7007"/>
                  <a:pt x="468" y="7063"/>
                  <a:pt x="530" y="7075"/>
                </a:cubicBezTo>
                <a:lnTo>
                  <a:pt x="2474" y="7395"/>
                </a:lnTo>
                <a:lnTo>
                  <a:pt x="3009" y="7395"/>
                </a:lnTo>
                <a:lnTo>
                  <a:pt x="4953" y="7075"/>
                </a:lnTo>
                <a:cubicBezTo>
                  <a:pt x="5014" y="7063"/>
                  <a:pt x="5057" y="7007"/>
                  <a:pt x="5057" y="6946"/>
                </a:cubicBezTo>
                <a:lnTo>
                  <a:pt x="5057" y="5598"/>
                </a:lnTo>
                <a:cubicBezTo>
                  <a:pt x="5304" y="5537"/>
                  <a:pt x="5482" y="5291"/>
                  <a:pt x="5482" y="4989"/>
                </a:cubicBezTo>
                <a:cubicBezTo>
                  <a:pt x="5482" y="4688"/>
                  <a:pt x="5304" y="4442"/>
                  <a:pt x="5057" y="4380"/>
                </a:cubicBezTo>
                <a:lnTo>
                  <a:pt x="5057" y="3814"/>
                </a:lnTo>
                <a:cubicBezTo>
                  <a:pt x="5057" y="3777"/>
                  <a:pt x="5045" y="3741"/>
                  <a:pt x="5014" y="3716"/>
                </a:cubicBezTo>
                <a:cubicBezTo>
                  <a:pt x="4990" y="3697"/>
                  <a:pt x="4965" y="3685"/>
                  <a:pt x="4941" y="3685"/>
                </a:cubicBezTo>
                <a:cubicBezTo>
                  <a:pt x="4842" y="3199"/>
                  <a:pt x="4516" y="2818"/>
                  <a:pt x="3581" y="2695"/>
                </a:cubicBezTo>
                <a:cubicBezTo>
                  <a:pt x="3483" y="2682"/>
                  <a:pt x="3378" y="2670"/>
                  <a:pt x="3267" y="2664"/>
                </a:cubicBezTo>
                <a:lnTo>
                  <a:pt x="3267" y="2338"/>
                </a:lnTo>
                <a:cubicBezTo>
                  <a:pt x="3618" y="2129"/>
                  <a:pt x="3858" y="1717"/>
                  <a:pt x="3858" y="1243"/>
                </a:cubicBezTo>
                <a:cubicBezTo>
                  <a:pt x="3858" y="1169"/>
                  <a:pt x="3846" y="1089"/>
                  <a:pt x="3833" y="1015"/>
                </a:cubicBezTo>
                <a:cubicBezTo>
                  <a:pt x="3839" y="1003"/>
                  <a:pt x="3846" y="984"/>
                  <a:pt x="3846" y="966"/>
                </a:cubicBezTo>
                <a:cubicBezTo>
                  <a:pt x="3864" y="898"/>
                  <a:pt x="3852" y="824"/>
                  <a:pt x="3815" y="769"/>
                </a:cubicBezTo>
                <a:cubicBezTo>
                  <a:pt x="3796" y="738"/>
                  <a:pt x="3772" y="720"/>
                  <a:pt x="3741" y="701"/>
                </a:cubicBezTo>
                <a:cubicBezTo>
                  <a:pt x="3563" y="283"/>
                  <a:pt x="3181" y="0"/>
                  <a:pt x="2744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43"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Ficha EJA amarelo_3_Governança">
  <p:cSld name="CUSTOM_3_1_1_1_1_1">
    <p:spTree>
      <p:nvGrpSpPr>
        <p:cNvPr id="1" name="Shape 23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7" name="Google Shape;2367;p133"/>
          <p:cNvSpPr/>
          <p:nvPr/>
        </p:nvSpPr>
        <p:spPr>
          <a:xfrm>
            <a:off x="143600" y="379875"/>
            <a:ext cx="8860200" cy="4377600"/>
          </a:xfrm>
          <a:prstGeom prst="roundRect">
            <a:avLst>
              <a:gd name="adj" fmla="val 2594"/>
            </a:avLst>
          </a:prstGeom>
          <a:noFill/>
          <a:ln w="9525" cap="flat" cmpd="sng">
            <a:solidFill>
              <a:srgbClr val="FFB93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43"/>
          </a:p>
        </p:txBody>
      </p:sp>
      <p:sp>
        <p:nvSpPr>
          <p:cNvPr id="2368" name="Google Shape;2368;p133"/>
          <p:cNvSpPr/>
          <p:nvPr/>
        </p:nvSpPr>
        <p:spPr>
          <a:xfrm>
            <a:off x="306800" y="139575"/>
            <a:ext cx="883800" cy="240300"/>
          </a:xfrm>
          <a:prstGeom prst="roundRect">
            <a:avLst>
              <a:gd name="adj" fmla="val 16667"/>
            </a:avLst>
          </a:prstGeom>
          <a:solidFill>
            <a:srgbClr val="FFE599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8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Escopo </a:t>
            </a:r>
            <a:endParaRPr sz="8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369" name="Google Shape;2369;p133"/>
          <p:cNvSpPr/>
          <p:nvPr/>
        </p:nvSpPr>
        <p:spPr>
          <a:xfrm>
            <a:off x="2275925" y="139575"/>
            <a:ext cx="919500" cy="240300"/>
          </a:xfrm>
          <a:prstGeom prst="roundRect">
            <a:avLst>
              <a:gd name="adj" fmla="val 16667"/>
            </a:avLst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800" b="1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Governança</a:t>
            </a:r>
            <a:endParaRPr sz="800" b="1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370" name="Google Shape;2370;p133"/>
          <p:cNvSpPr/>
          <p:nvPr/>
        </p:nvSpPr>
        <p:spPr>
          <a:xfrm>
            <a:off x="1254800" y="139575"/>
            <a:ext cx="969000" cy="240300"/>
          </a:xfrm>
          <a:prstGeom prst="roundRect">
            <a:avLst>
              <a:gd name="adj" fmla="val 16667"/>
            </a:avLst>
          </a:prstGeom>
          <a:solidFill>
            <a:srgbClr val="FFE59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800">
                <a:solidFill>
                  <a:schemeClr val="dk2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Execução</a:t>
            </a:r>
            <a:endParaRPr sz="800">
              <a:solidFill>
                <a:schemeClr val="dk2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sp>
        <p:nvSpPr>
          <p:cNvPr id="2371" name="Google Shape;2371;p133"/>
          <p:cNvSpPr/>
          <p:nvPr/>
        </p:nvSpPr>
        <p:spPr>
          <a:xfrm>
            <a:off x="143475" y="359475"/>
            <a:ext cx="8860200" cy="431100"/>
          </a:xfrm>
          <a:prstGeom prst="roundRect">
            <a:avLst>
              <a:gd name="adj" fmla="val 16667"/>
            </a:avLst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43"/>
          </a:p>
        </p:txBody>
      </p:sp>
      <p:sp>
        <p:nvSpPr>
          <p:cNvPr id="2372" name="Google Shape;2372;p133"/>
          <p:cNvSpPr txBox="1">
            <a:spLocks noGrp="1"/>
          </p:cNvSpPr>
          <p:nvPr>
            <p:ph type="sldNum" idx="12"/>
          </p:nvPr>
        </p:nvSpPr>
        <p:spPr>
          <a:xfrm>
            <a:off x="8321300" y="4818525"/>
            <a:ext cx="558000" cy="292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rtl="0">
              <a:buNone/>
              <a:defRPr sz="600">
                <a:latin typeface="Montserrat ExtraBold"/>
                <a:ea typeface="Montserrat ExtraBold"/>
                <a:cs typeface="Montserrat ExtraBold"/>
                <a:sym typeface="Montserrat ExtraBold"/>
              </a:defRPr>
            </a:lvl1pPr>
            <a:lvl2pPr lvl="1" rtl="0">
              <a:buNone/>
              <a:defRPr sz="600">
                <a:latin typeface="Montserrat ExtraBold"/>
                <a:ea typeface="Montserrat ExtraBold"/>
                <a:cs typeface="Montserrat ExtraBold"/>
                <a:sym typeface="Montserrat ExtraBold"/>
              </a:defRPr>
            </a:lvl2pPr>
            <a:lvl3pPr lvl="2" rtl="0">
              <a:buNone/>
              <a:defRPr sz="600">
                <a:latin typeface="Montserrat ExtraBold"/>
                <a:ea typeface="Montserrat ExtraBold"/>
                <a:cs typeface="Montserrat ExtraBold"/>
                <a:sym typeface="Montserrat ExtraBold"/>
              </a:defRPr>
            </a:lvl3pPr>
            <a:lvl4pPr lvl="3" rtl="0">
              <a:buNone/>
              <a:defRPr sz="600">
                <a:latin typeface="Montserrat ExtraBold"/>
                <a:ea typeface="Montserrat ExtraBold"/>
                <a:cs typeface="Montserrat ExtraBold"/>
                <a:sym typeface="Montserrat ExtraBold"/>
              </a:defRPr>
            </a:lvl4pPr>
            <a:lvl5pPr lvl="4" rtl="0">
              <a:buNone/>
              <a:defRPr sz="600">
                <a:latin typeface="Montserrat ExtraBold"/>
                <a:ea typeface="Montserrat ExtraBold"/>
                <a:cs typeface="Montserrat ExtraBold"/>
                <a:sym typeface="Montserrat ExtraBold"/>
              </a:defRPr>
            </a:lvl5pPr>
            <a:lvl6pPr lvl="5" rtl="0">
              <a:buNone/>
              <a:defRPr sz="600">
                <a:latin typeface="Montserrat ExtraBold"/>
                <a:ea typeface="Montserrat ExtraBold"/>
                <a:cs typeface="Montserrat ExtraBold"/>
                <a:sym typeface="Montserrat ExtraBold"/>
              </a:defRPr>
            </a:lvl6pPr>
            <a:lvl7pPr lvl="6" rtl="0">
              <a:buNone/>
              <a:defRPr sz="600">
                <a:latin typeface="Montserrat ExtraBold"/>
                <a:ea typeface="Montserrat ExtraBold"/>
                <a:cs typeface="Montserrat ExtraBold"/>
                <a:sym typeface="Montserrat ExtraBold"/>
              </a:defRPr>
            </a:lvl7pPr>
            <a:lvl8pPr lvl="7" rtl="0">
              <a:buNone/>
              <a:defRPr sz="600">
                <a:latin typeface="Montserrat ExtraBold"/>
                <a:ea typeface="Montserrat ExtraBold"/>
                <a:cs typeface="Montserrat ExtraBold"/>
                <a:sym typeface="Montserrat ExtraBold"/>
              </a:defRPr>
            </a:lvl8pPr>
            <a:lvl9pPr lvl="8" rtl="0">
              <a:buNone/>
              <a:defRPr sz="600">
                <a:latin typeface="Montserrat ExtraBold"/>
                <a:ea typeface="Montserrat ExtraBold"/>
                <a:cs typeface="Montserrat ExtraBold"/>
                <a:sym typeface="Montserrat ExtraBold"/>
              </a:defRPr>
            </a:lvl9pPr>
          </a:lstStyle>
          <a:p>
            <a:fld id="{00000000-1234-1234-1234-123412341234}" type="slidenum">
              <a:rPr lang="pt-BR" smtClean="0"/>
              <a:pPr/>
              <a:t>‹nº›</a:t>
            </a:fld>
            <a:endParaRPr lang="pt-BR"/>
          </a:p>
        </p:txBody>
      </p:sp>
      <p:sp>
        <p:nvSpPr>
          <p:cNvPr id="2373" name="Google Shape;2373;p133"/>
          <p:cNvSpPr txBox="1"/>
          <p:nvPr/>
        </p:nvSpPr>
        <p:spPr>
          <a:xfrm>
            <a:off x="73850" y="4853768"/>
            <a:ext cx="5064300" cy="3462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700">
                <a:solidFill>
                  <a:schemeClr val="dk2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PORTFÓLIO DE PROJETOS ADAPTADOS AO SETOR PÚBLICO    |  </a:t>
            </a:r>
            <a:r>
              <a:rPr lang="pt-BR" sz="7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pt-BR" sz="700">
                <a:solidFill>
                  <a:schemeClr val="dk2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rPr>
              <a:t> SESI</a:t>
            </a:r>
            <a:endParaRPr sz="700">
              <a:solidFill>
                <a:schemeClr val="dk2"/>
              </a:solidFill>
              <a:latin typeface="Montserrat ExtraBold"/>
              <a:ea typeface="Montserrat ExtraBold"/>
              <a:cs typeface="Montserrat ExtraBold"/>
              <a:sym typeface="Montserrat ExtraBold"/>
            </a:endParaRPr>
          </a:p>
        </p:txBody>
      </p:sp>
      <p:cxnSp>
        <p:nvCxnSpPr>
          <p:cNvPr id="2374" name="Google Shape;2374;p133"/>
          <p:cNvCxnSpPr/>
          <p:nvPr/>
        </p:nvCxnSpPr>
        <p:spPr>
          <a:xfrm rot="10800000" flipH="1">
            <a:off x="127427" y="4853783"/>
            <a:ext cx="8751900" cy="63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2375" name="Google Shape;2375;p133"/>
          <p:cNvSpPr/>
          <p:nvPr/>
        </p:nvSpPr>
        <p:spPr>
          <a:xfrm>
            <a:off x="228750" y="435552"/>
            <a:ext cx="198818" cy="268217"/>
          </a:xfrm>
          <a:custGeom>
            <a:avLst/>
            <a:gdLst/>
            <a:ahLst/>
            <a:cxnLst/>
            <a:rect l="l" t="t" r="r" b="b"/>
            <a:pathLst>
              <a:path w="5482" h="7395" extrusionOk="0">
                <a:moveTo>
                  <a:pt x="2744" y="258"/>
                </a:moveTo>
                <a:cubicBezTo>
                  <a:pt x="3015" y="258"/>
                  <a:pt x="3255" y="406"/>
                  <a:pt x="3415" y="628"/>
                </a:cubicBezTo>
                <a:lnTo>
                  <a:pt x="3304" y="628"/>
                </a:lnTo>
                <a:cubicBezTo>
                  <a:pt x="3175" y="628"/>
                  <a:pt x="3033" y="646"/>
                  <a:pt x="2941" y="665"/>
                </a:cubicBezTo>
                <a:cubicBezTo>
                  <a:pt x="2886" y="671"/>
                  <a:pt x="2837" y="701"/>
                  <a:pt x="2800" y="745"/>
                </a:cubicBezTo>
                <a:lnTo>
                  <a:pt x="2683" y="745"/>
                </a:lnTo>
                <a:cubicBezTo>
                  <a:pt x="2646" y="701"/>
                  <a:pt x="2597" y="671"/>
                  <a:pt x="2541" y="665"/>
                </a:cubicBezTo>
                <a:cubicBezTo>
                  <a:pt x="2449" y="646"/>
                  <a:pt x="2308" y="628"/>
                  <a:pt x="2178" y="628"/>
                </a:cubicBezTo>
                <a:lnTo>
                  <a:pt x="2074" y="628"/>
                </a:lnTo>
                <a:cubicBezTo>
                  <a:pt x="2228" y="406"/>
                  <a:pt x="2467" y="258"/>
                  <a:pt x="2744" y="258"/>
                </a:cubicBezTo>
                <a:close/>
                <a:moveTo>
                  <a:pt x="2178" y="880"/>
                </a:moveTo>
                <a:cubicBezTo>
                  <a:pt x="2289" y="880"/>
                  <a:pt x="2406" y="898"/>
                  <a:pt x="2492" y="917"/>
                </a:cubicBezTo>
                <a:cubicBezTo>
                  <a:pt x="2480" y="1003"/>
                  <a:pt x="2455" y="1083"/>
                  <a:pt x="2437" y="1126"/>
                </a:cubicBezTo>
                <a:cubicBezTo>
                  <a:pt x="2358" y="1141"/>
                  <a:pt x="2224" y="1158"/>
                  <a:pt x="2119" y="1158"/>
                </a:cubicBezTo>
                <a:cubicBezTo>
                  <a:pt x="2052" y="1158"/>
                  <a:pt x="1997" y="1151"/>
                  <a:pt x="1975" y="1132"/>
                </a:cubicBezTo>
                <a:cubicBezTo>
                  <a:pt x="1951" y="1101"/>
                  <a:pt x="1932" y="1058"/>
                  <a:pt x="1914" y="1003"/>
                </a:cubicBezTo>
                <a:cubicBezTo>
                  <a:pt x="1901" y="972"/>
                  <a:pt x="1889" y="941"/>
                  <a:pt x="1883" y="911"/>
                </a:cubicBezTo>
                <a:cubicBezTo>
                  <a:pt x="1901" y="911"/>
                  <a:pt x="1920" y="904"/>
                  <a:pt x="1938" y="904"/>
                </a:cubicBezTo>
                <a:cubicBezTo>
                  <a:pt x="2012" y="892"/>
                  <a:pt x="2098" y="880"/>
                  <a:pt x="2178" y="880"/>
                </a:cubicBezTo>
                <a:close/>
                <a:moveTo>
                  <a:pt x="3304" y="880"/>
                </a:moveTo>
                <a:cubicBezTo>
                  <a:pt x="3384" y="880"/>
                  <a:pt x="3476" y="892"/>
                  <a:pt x="3544" y="904"/>
                </a:cubicBezTo>
                <a:cubicBezTo>
                  <a:pt x="3563" y="904"/>
                  <a:pt x="3581" y="904"/>
                  <a:pt x="3599" y="911"/>
                </a:cubicBezTo>
                <a:cubicBezTo>
                  <a:pt x="3593" y="941"/>
                  <a:pt x="3581" y="972"/>
                  <a:pt x="3575" y="1003"/>
                </a:cubicBezTo>
                <a:cubicBezTo>
                  <a:pt x="3556" y="1058"/>
                  <a:pt x="3532" y="1101"/>
                  <a:pt x="3507" y="1132"/>
                </a:cubicBezTo>
                <a:cubicBezTo>
                  <a:pt x="3486" y="1151"/>
                  <a:pt x="3430" y="1158"/>
                  <a:pt x="3364" y="1158"/>
                </a:cubicBezTo>
                <a:cubicBezTo>
                  <a:pt x="3259" y="1158"/>
                  <a:pt x="3125" y="1141"/>
                  <a:pt x="3046" y="1126"/>
                </a:cubicBezTo>
                <a:cubicBezTo>
                  <a:pt x="3027" y="1083"/>
                  <a:pt x="3003" y="1003"/>
                  <a:pt x="2990" y="917"/>
                </a:cubicBezTo>
                <a:cubicBezTo>
                  <a:pt x="3077" y="898"/>
                  <a:pt x="3193" y="880"/>
                  <a:pt x="3304" y="880"/>
                </a:cubicBezTo>
                <a:close/>
                <a:moveTo>
                  <a:pt x="2744" y="997"/>
                </a:moveTo>
                <a:cubicBezTo>
                  <a:pt x="2769" y="1126"/>
                  <a:pt x="2824" y="1292"/>
                  <a:pt x="2892" y="1341"/>
                </a:cubicBezTo>
                <a:cubicBezTo>
                  <a:pt x="2917" y="1354"/>
                  <a:pt x="3132" y="1415"/>
                  <a:pt x="3347" y="1415"/>
                </a:cubicBezTo>
                <a:cubicBezTo>
                  <a:pt x="3433" y="1415"/>
                  <a:pt x="3519" y="1403"/>
                  <a:pt x="3593" y="1378"/>
                </a:cubicBezTo>
                <a:lnTo>
                  <a:pt x="3593" y="1378"/>
                </a:lnTo>
                <a:cubicBezTo>
                  <a:pt x="3538" y="1858"/>
                  <a:pt x="3175" y="2233"/>
                  <a:pt x="2744" y="2233"/>
                </a:cubicBezTo>
                <a:cubicBezTo>
                  <a:pt x="2308" y="2233"/>
                  <a:pt x="1951" y="1858"/>
                  <a:pt x="1895" y="1378"/>
                </a:cubicBezTo>
                <a:lnTo>
                  <a:pt x="1895" y="1378"/>
                </a:lnTo>
                <a:cubicBezTo>
                  <a:pt x="1963" y="1403"/>
                  <a:pt x="2049" y="1415"/>
                  <a:pt x="2135" y="1415"/>
                </a:cubicBezTo>
                <a:cubicBezTo>
                  <a:pt x="2351" y="1415"/>
                  <a:pt x="2566" y="1354"/>
                  <a:pt x="2591" y="1341"/>
                </a:cubicBezTo>
                <a:cubicBezTo>
                  <a:pt x="2664" y="1292"/>
                  <a:pt x="2714" y="1126"/>
                  <a:pt x="2738" y="997"/>
                </a:cubicBezTo>
                <a:close/>
                <a:moveTo>
                  <a:pt x="3015" y="2455"/>
                </a:moveTo>
                <a:lnTo>
                  <a:pt x="3015" y="2738"/>
                </a:lnTo>
                <a:cubicBezTo>
                  <a:pt x="2892" y="2873"/>
                  <a:pt x="2806" y="2996"/>
                  <a:pt x="2750" y="3095"/>
                </a:cubicBezTo>
                <a:cubicBezTo>
                  <a:pt x="2689" y="2990"/>
                  <a:pt x="2603" y="2867"/>
                  <a:pt x="2474" y="2719"/>
                </a:cubicBezTo>
                <a:lnTo>
                  <a:pt x="2474" y="2455"/>
                </a:lnTo>
                <a:cubicBezTo>
                  <a:pt x="2560" y="2479"/>
                  <a:pt x="2646" y="2492"/>
                  <a:pt x="2744" y="2492"/>
                </a:cubicBezTo>
                <a:cubicBezTo>
                  <a:pt x="2837" y="2492"/>
                  <a:pt x="2929" y="2479"/>
                  <a:pt x="3015" y="2455"/>
                </a:cubicBezTo>
                <a:close/>
                <a:moveTo>
                  <a:pt x="3193" y="2916"/>
                </a:moveTo>
                <a:cubicBezTo>
                  <a:pt x="3224" y="2916"/>
                  <a:pt x="3249" y="2922"/>
                  <a:pt x="3280" y="2922"/>
                </a:cubicBezTo>
                <a:cubicBezTo>
                  <a:pt x="3187" y="3107"/>
                  <a:pt x="3058" y="3353"/>
                  <a:pt x="2972" y="3519"/>
                </a:cubicBezTo>
                <a:lnTo>
                  <a:pt x="2886" y="3402"/>
                </a:lnTo>
                <a:cubicBezTo>
                  <a:pt x="2910" y="3335"/>
                  <a:pt x="2978" y="3168"/>
                  <a:pt x="3193" y="2916"/>
                </a:cubicBezTo>
                <a:close/>
                <a:moveTo>
                  <a:pt x="2301" y="2916"/>
                </a:moveTo>
                <a:cubicBezTo>
                  <a:pt x="2529" y="3175"/>
                  <a:pt x="2597" y="3341"/>
                  <a:pt x="2615" y="3408"/>
                </a:cubicBezTo>
                <a:lnTo>
                  <a:pt x="2529" y="3525"/>
                </a:lnTo>
                <a:cubicBezTo>
                  <a:pt x="2443" y="3353"/>
                  <a:pt x="2314" y="3107"/>
                  <a:pt x="2221" y="2922"/>
                </a:cubicBezTo>
                <a:cubicBezTo>
                  <a:pt x="2246" y="2916"/>
                  <a:pt x="2277" y="2916"/>
                  <a:pt x="2301" y="2916"/>
                </a:cubicBezTo>
                <a:close/>
                <a:moveTo>
                  <a:pt x="3550" y="2947"/>
                </a:moveTo>
                <a:cubicBezTo>
                  <a:pt x="4319" y="3052"/>
                  <a:pt x="4602" y="3322"/>
                  <a:pt x="4688" y="3722"/>
                </a:cubicBezTo>
                <a:lnTo>
                  <a:pt x="2978" y="4005"/>
                </a:lnTo>
                <a:lnTo>
                  <a:pt x="2504" y="4005"/>
                </a:lnTo>
                <a:lnTo>
                  <a:pt x="794" y="3722"/>
                </a:lnTo>
                <a:cubicBezTo>
                  <a:pt x="880" y="3322"/>
                  <a:pt x="1163" y="3052"/>
                  <a:pt x="1932" y="2947"/>
                </a:cubicBezTo>
                <a:lnTo>
                  <a:pt x="1951" y="2947"/>
                </a:lnTo>
                <a:cubicBezTo>
                  <a:pt x="2086" y="3236"/>
                  <a:pt x="2387" y="3802"/>
                  <a:pt x="2400" y="3827"/>
                </a:cubicBezTo>
                <a:cubicBezTo>
                  <a:pt x="2424" y="3870"/>
                  <a:pt x="2461" y="3894"/>
                  <a:pt x="2504" y="3894"/>
                </a:cubicBezTo>
                <a:lnTo>
                  <a:pt x="2517" y="3894"/>
                </a:lnTo>
                <a:cubicBezTo>
                  <a:pt x="2554" y="3894"/>
                  <a:pt x="2597" y="3876"/>
                  <a:pt x="2621" y="3845"/>
                </a:cubicBezTo>
                <a:lnTo>
                  <a:pt x="2750" y="3654"/>
                </a:lnTo>
                <a:lnTo>
                  <a:pt x="2886" y="3839"/>
                </a:lnTo>
                <a:cubicBezTo>
                  <a:pt x="2910" y="3870"/>
                  <a:pt x="2947" y="3894"/>
                  <a:pt x="2990" y="3894"/>
                </a:cubicBezTo>
                <a:lnTo>
                  <a:pt x="2997" y="3894"/>
                </a:lnTo>
                <a:cubicBezTo>
                  <a:pt x="3040" y="3888"/>
                  <a:pt x="3083" y="3864"/>
                  <a:pt x="3101" y="3827"/>
                </a:cubicBezTo>
                <a:cubicBezTo>
                  <a:pt x="3113" y="3796"/>
                  <a:pt x="3415" y="3242"/>
                  <a:pt x="3550" y="2947"/>
                </a:cubicBezTo>
                <a:close/>
                <a:moveTo>
                  <a:pt x="554" y="4620"/>
                </a:moveTo>
                <a:cubicBezTo>
                  <a:pt x="597" y="4626"/>
                  <a:pt x="640" y="4645"/>
                  <a:pt x="683" y="4676"/>
                </a:cubicBezTo>
                <a:cubicBezTo>
                  <a:pt x="763" y="4737"/>
                  <a:pt x="819" y="4854"/>
                  <a:pt x="819" y="4989"/>
                </a:cubicBezTo>
                <a:cubicBezTo>
                  <a:pt x="819" y="5088"/>
                  <a:pt x="782" y="5180"/>
                  <a:pt x="733" y="5248"/>
                </a:cubicBezTo>
                <a:cubicBezTo>
                  <a:pt x="720" y="5266"/>
                  <a:pt x="702" y="5285"/>
                  <a:pt x="683" y="5303"/>
                </a:cubicBezTo>
                <a:cubicBezTo>
                  <a:pt x="640" y="5334"/>
                  <a:pt x="597" y="5352"/>
                  <a:pt x="554" y="5359"/>
                </a:cubicBezTo>
                <a:lnTo>
                  <a:pt x="536" y="5359"/>
                </a:lnTo>
                <a:cubicBezTo>
                  <a:pt x="499" y="5359"/>
                  <a:pt x="456" y="5346"/>
                  <a:pt x="425" y="5328"/>
                </a:cubicBezTo>
                <a:cubicBezTo>
                  <a:pt x="327" y="5272"/>
                  <a:pt x="259" y="5137"/>
                  <a:pt x="259" y="4989"/>
                </a:cubicBezTo>
                <a:cubicBezTo>
                  <a:pt x="259" y="4836"/>
                  <a:pt x="327" y="4706"/>
                  <a:pt x="425" y="4651"/>
                </a:cubicBezTo>
                <a:cubicBezTo>
                  <a:pt x="456" y="4633"/>
                  <a:pt x="499" y="4620"/>
                  <a:pt x="536" y="4620"/>
                </a:cubicBezTo>
                <a:close/>
                <a:moveTo>
                  <a:pt x="4947" y="4620"/>
                </a:moveTo>
                <a:cubicBezTo>
                  <a:pt x="4990" y="4620"/>
                  <a:pt x="5027" y="4633"/>
                  <a:pt x="5057" y="4651"/>
                </a:cubicBezTo>
                <a:cubicBezTo>
                  <a:pt x="5156" y="4706"/>
                  <a:pt x="5230" y="4836"/>
                  <a:pt x="5230" y="4989"/>
                </a:cubicBezTo>
                <a:cubicBezTo>
                  <a:pt x="5230" y="5137"/>
                  <a:pt x="5156" y="5272"/>
                  <a:pt x="5057" y="5328"/>
                </a:cubicBezTo>
                <a:cubicBezTo>
                  <a:pt x="5027" y="5346"/>
                  <a:pt x="4990" y="5359"/>
                  <a:pt x="4947" y="5359"/>
                </a:cubicBezTo>
                <a:lnTo>
                  <a:pt x="4928" y="5359"/>
                </a:lnTo>
                <a:cubicBezTo>
                  <a:pt x="4885" y="5352"/>
                  <a:pt x="4842" y="5334"/>
                  <a:pt x="4805" y="5303"/>
                </a:cubicBezTo>
                <a:cubicBezTo>
                  <a:pt x="4781" y="5285"/>
                  <a:pt x="4762" y="5266"/>
                  <a:pt x="4750" y="5248"/>
                </a:cubicBezTo>
                <a:cubicBezTo>
                  <a:pt x="4701" y="5180"/>
                  <a:pt x="4670" y="5088"/>
                  <a:pt x="4670" y="4989"/>
                </a:cubicBezTo>
                <a:cubicBezTo>
                  <a:pt x="4670" y="4854"/>
                  <a:pt x="4719" y="4737"/>
                  <a:pt x="4805" y="4676"/>
                </a:cubicBezTo>
                <a:cubicBezTo>
                  <a:pt x="4842" y="4645"/>
                  <a:pt x="4885" y="4626"/>
                  <a:pt x="4928" y="4620"/>
                </a:cubicBezTo>
                <a:close/>
                <a:moveTo>
                  <a:pt x="683" y="3962"/>
                </a:moveTo>
                <a:lnTo>
                  <a:pt x="770" y="3980"/>
                </a:lnTo>
                <a:lnTo>
                  <a:pt x="1366" y="4079"/>
                </a:lnTo>
                <a:lnTo>
                  <a:pt x="1582" y="4110"/>
                </a:lnTo>
                <a:lnTo>
                  <a:pt x="2369" y="4239"/>
                </a:lnTo>
                <a:lnTo>
                  <a:pt x="2369" y="4989"/>
                </a:lnTo>
                <a:lnTo>
                  <a:pt x="2369" y="5248"/>
                </a:lnTo>
                <a:lnTo>
                  <a:pt x="2369" y="7118"/>
                </a:lnTo>
                <a:lnTo>
                  <a:pt x="683" y="6841"/>
                </a:lnTo>
                <a:lnTo>
                  <a:pt x="683" y="5592"/>
                </a:lnTo>
                <a:cubicBezTo>
                  <a:pt x="831" y="5537"/>
                  <a:pt x="960" y="5414"/>
                  <a:pt x="1022" y="5248"/>
                </a:cubicBezTo>
                <a:cubicBezTo>
                  <a:pt x="1053" y="5168"/>
                  <a:pt x="1071" y="5082"/>
                  <a:pt x="1071" y="4989"/>
                </a:cubicBezTo>
                <a:cubicBezTo>
                  <a:pt x="1071" y="4749"/>
                  <a:pt x="954" y="4540"/>
                  <a:pt x="782" y="4436"/>
                </a:cubicBezTo>
                <a:cubicBezTo>
                  <a:pt x="751" y="4417"/>
                  <a:pt x="714" y="4399"/>
                  <a:pt x="683" y="4387"/>
                </a:cubicBezTo>
                <a:lnTo>
                  <a:pt x="683" y="3962"/>
                </a:lnTo>
                <a:close/>
                <a:moveTo>
                  <a:pt x="4805" y="3962"/>
                </a:moveTo>
                <a:lnTo>
                  <a:pt x="4805" y="4387"/>
                </a:lnTo>
                <a:cubicBezTo>
                  <a:pt x="4768" y="4399"/>
                  <a:pt x="4731" y="4417"/>
                  <a:pt x="4701" y="4436"/>
                </a:cubicBezTo>
                <a:cubicBezTo>
                  <a:pt x="4528" y="4540"/>
                  <a:pt x="4411" y="4749"/>
                  <a:pt x="4411" y="4989"/>
                </a:cubicBezTo>
                <a:cubicBezTo>
                  <a:pt x="4411" y="5082"/>
                  <a:pt x="4430" y="5168"/>
                  <a:pt x="4461" y="5248"/>
                </a:cubicBezTo>
                <a:cubicBezTo>
                  <a:pt x="4522" y="5414"/>
                  <a:pt x="4651" y="5537"/>
                  <a:pt x="4805" y="5592"/>
                </a:cubicBezTo>
                <a:lnTo>
                  <a:pt x="4805" y="6841"/>
                </a:lnTo>
                <a:lnTo>
                  <a:pt x="3113" y="7118"/>
                </a:lnTo>
                <a:lnTo>
                  <a:pt x="3113" y="5248"/>
                </a:lnTo>
                <a:lnTo>
                  <a:pt x="3113" y="4989"/>
                </a:lnTo>
                <a:lnTo>
                  <a:pt x="3113" y="4239"/>
                </a:lnTo>
                <a:lnTo>
                  <a:pt x="3784" y="4134"/>
                </a:lnTo>
                <a:lnTo>
                  <a:pt x="4018" y="4091"/>
                </a:lnTo>
                <a:lnTo>
                  <a:pt x="4713" y="3980"/>
                </a:lnTo>
                <a:lnTo>
                  <a:pt x="4805" y="3962"/>
                </a:lnTo>
                <a:close/>
                <a:moveTo>
                  <a:pt x="2861" y="4263"/>
                </a:moveTo>
                <a:lnTo>
                  <a:pt x="2861" y="4989"/>
                </a:lnTo>
                <a:lnTo>
                  <a:pt x="2861" y="5248"/>
                </a:lnTo>
                <a:lnTo>
                  <a:pt x="2861" y="7136"/>
                </a:lnTo>
                <a:lnTo>
                  <a:pt x="2621" y="7136"/>
                </a:lnTo>
                <a:lnTo>
                  <a:pt x="2621" y="5248"/>
                </a:lnTo>
                <a:lnTo>
                  <a:pt x="2621" y="4989"/>
                </a:lnTo>
                <a:lnTo>
                  <a:pt x="2621" y="4263"/>
                </a:lnTo>
                <a:close/>
                <a:moveTo>
                  <a:pt x="2744" y="0"/>
                </a:moveTo>
                <a:cubicBezTo>
                  <a:pt x="2301" y="0"/>
                  <a:pt x="1926" y="283"/>
                  <a:pt x="1742" y="701"/>
                </a:cubicBezTo>
                <a:cubicBezTo>
                  <a:pt x="1717" y="720"/>
                  <a:pt x="1692" y="738"/>
                  <a:pt x="1674" y="769"/>
                </a:cubicBezTo>
                <a:cubicBezTo>
                  <a:pt x="1631" y="824"/>
                  <a:pt x="1618" y="898"/>
                  <a:pt x="1637" y="966"/>
                </a:cubicBezTo>
                <a:cubicBezTo>
                  <a:pt x="1637" y="984"/>
                  <a:pt x="1643" y="1003"/>
                  <a:pt x="1649" y="1015"/>
                </a:cubicBezTo>
                <a:cubicBezTo>
                  <a:pt x="1637" y="1089"/>
                  <a:pt x="1631" y="1169"/>
                  <a:pt x="1631" y="1243"/>
                </a:cubicBezTo>
                <a:cubicBezTo>
                  <a:pt x="1631" y="1717"/>
                  <a:pt x="1865" y="2129"/>
                  <a:pt x="2215" y="2344"/>
                </a:cubicBezTo>
                <a:lnTo>
                  <a:pt x="2215" y="2664"/>
                </a:lnTo>
                <a:cubicBezTo>
                  <a:pt x="2104" y="2670"/>
                  <a:pt x="2000" y="2682"/>
                  <a:pt x="1901" y="2695"/>
                </a:cubicBezTo>
                <a:cubicBezTo>
                  <a:pt x="973" y="2818"/>
                  <a:pt x="640" y="3199"/>
                  <a:pt x="548" y="3685"/>
                </a:cubicBezTo>
                <a:cubicBezTo>
                  <a:pt x="517" y="3685"/>
                  <a:pt x="493" y="3697"/>
                  <a:pt x="468" y="3716"/>
                </a:cubicBezTo>
                <a:cubicBezTo>
                  <a:pt x="443" y="3741"/>
                  <a:pt x="425" y="3777"/>
                  <a:pt x="425" y="3814"/>
                </a:cubicBezTo>
                <a:lnTo>
                  <a:pt x="425" y="4380"/>
                </a:lnTo>
                <a:cubicBezTo>
                  <a:pt x="179" y="4442"/>
                  <a:pt x="1" y="4688"/>
                  <a:pt x="1" y="4989"/>
                </a:cubicBezTo>
                <a:cubicBezTo>
                  <a:pt x="1" y="5291"/>
                  <a:pt x="179" y="5537"/>
                  <a:pt x="425" y="5598"/>
                </a:cubicBezTo>
                <a:lnTo>
                  <a:pt x="425" y="6946"/>
                </a:lnTo>
                <a:cubicBezTo>
                  <a:pt x="425" y="7007"/>
                  <a:pt x="468" y="7063"/>
                  <a:pt x="530" y="7075"/>
                </a:cubicBezTo>
                <a:lnTo>
                  <a:pt x="2474" y="7395"/>
                </a:lnTo>
                <a:lnTo>
                  <a:pt x="3009" y="7395"/>
                </a:lnTo>
                <a:lnTo>
                  <a:pt x="4953" y="7075"/>
                </a:lnTo>
                <a:cubicBezTo>
                  <a:pt x="5014" y="7063"/>
                  <a:pt x="5057" y="7007"/>
                  <a:pt x="5057" y="6946"/>
                </a:cubicBezTo>
                <a:lnTo>
                  <a:pt x="5057" y="5598"/>
                </a:lnTo>
                <a:cubicBezTo>
                  <a:pt x="5304" y="5537"/>
                  <a:pt x="5482" y="5291"/>
                  <a:pt x="5482" y="4989"/>
                </a:cubicBezTo>
                <a:cubicBezTo>
                  <a:pt x="5482" y="4688"/>
                  <a:pt x="5304" y="4442"/>
                  <a:pt x="5057" y="4380"/>
                </a:cubicBezTo>
                <a:lnTo>
                  <a:pt x="5057" y="3814"/>
                </a:lnTo>
                <a:cubicBezTo>
                  <a:pt x="5057" y="3777"/>
                  <a:pt x="5045" y="3741"/>
                  <a:pt x="5014" y="3716"/>
                </a:cubicBezTo>
                <a:cubicBezTo>
                  <a:pt x="4990" y="3697"/>
                  <a:pt x="4965" y="3685"/>
                  <a:pt x="4941" y="3685"/>
                </a:cubicBezTo>
                <a:cubicBezTo>
                  <a:pt x="4842" y="3199"/>
                  <a:pt x="4516" y="2818"/>
                  <a:pt x="3581" y="2695"/>
                </a:cubicBezTo>
                <a:cubicBezTo>
                  <a:pt x="3483" y="2682"/>
                  <a:pt x="3378" y="2670"/>
                  <a:pt x="3267" y="2664"/>
                </a:cubicBezTo>
                <a:lnTo>
                  <a:pt x="3267" y="2338"/>
                </a:lnTo>
                <a:cubicBezTo>
                  <a:pt x="3618" y="2129"/>
                  <a:pt x="3858" y="1717"/>
                  <a:pt x="3858" y="1243"/>
                </a:cubicBezTo>
                <a:cubicBezTo>
                  <a:pt x="3858" y="1169"/>
                  <a:pt x="3846" y="1089"/>
                  <a:pt x="3833" y="1015"/>
                </a:cubicBezTo>
                <a:cubicBezTo>
                  <a:pt x="3839" y="1003"/>
                  <a:pt x="3846" y="984"/>
                  <a:pt x="3846" y="966"/>
                </a:cubicBezTo>
                <a:cubicBezTo>
                  <a:pt x="3864" y="898"/>
                  <a:pt x="3852" y="824"/>
                  <a:pt x="3815" y="769"/>
                </a:cubicBezTo>
                <a:cubicBezTo>
                  <a:pt x="3796" y="738"/>
                  <a:pt x="3772" y="720"/>
                  <a:pt x="3741" y="701"/>
                </a:cubicBezTo>
                <a:cubicBezTo>
                  <a:pt x="3563" y="283"/>
                  <a:pt x="3181" y="0"/>
                  <a:pt x="2744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43"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Ficha ET azul_1_escopo">
  <p:cSld name="CUSTOM_3_1_1_2_1">
    <p:spTree>
      <p:nvGrpSpPr>
        <p:cNvPr id="1" name="Shape 23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7" name="Google Shape;2377;p134"/>
          <p:cNvSpPr/>
          <p:nvPr/>
        </p:nvSpPr>
        <p:spPr>
          <a:xfrm>
            <a:off x="143600" y="379875"/>
            <a:ext cx="8860200" cy="4377600"/>
          </a:xfrm>
          <a:prstGeom prst="roundRect">
            <a:avLst>
              <a:gd name="adj" fmla="val 2594"/>
            </a:avLst>
          </a:prstGeom>
          <a:noFill/>
          <a:ln w="9525" cap="flat" cmpd="sng">
            <a:solidFill>
              <a:schemeClr val="accent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43"/>
          </a:p>
        </p:txBody>
      </p:sp>
      <p:sp>
        <p:nvSpPr>
          <p:cNvPr id="2378" name="Google Shape;2378;p134"/>
          <p:cNvSpPr/>
          <p:nvPr/>
        </p:nvSpPr>
        <p:spPr>
          <a:xfrm>
            <a:off x="306800" y="149100"/>
            <a:ext cx="883800" cy="240300"/>
          </a:xfrm>
          <a:prstGeom prst="roundRect">
            <a:avLst>
              <a:gd name="adj" fmla="val 16667"/>
            </a:avLst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800">
                <a:solidFill>
                  <a:schemeClr val="dk2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rPr>
              <a:t>Escopo </a:t>
            </a:r>
            <a:endParaRPr sz="800">
              <a:solidFill>
                <a:schemeClr val="dk2"/>
              </a:solidFill>
              <a:latin typeface="Montserrat ExtraBold"/>
              <a:ea typeface="Montserrat ExtraBold"/>
              <a:cs typeface="Montserrat ExtraBold"/>
              <a:sym typeface="Montserrat ExtraBold"/>
            </a:endParaRPr>
          </a:p>
        </p:txBody>
      </p:sp>
      <p:sp>
        <p:nvSpPr>
          <p:cNvPr id="2379" name="Google Shape;2379;p134"/>
          <p:cNvSpPr/>
          <p:nvPr/>
        </p:nvSpPr>
        <p:spPr>
          <a:xfrm>
            <a:off x="2275925" y="149100"/>
            <a:ext cx="919500" cy="240300"/>
          </a:xfrm>
          <a:prstGeom prst="roundRect">
            <a:avLst>
              <a:gd name="adj" fmla="val 16667"/>
            </a:avLst>
          </a:prstGeom>
          <a:solidFill>
            <a:srgbClr val="C9DAF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800">
                <a:solidFill>
                  <a:schemeClr val="dk2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Governança</a:t>
            </a:r>
            <a:endParaRPr sz="800">
              <a:solidFill>
                <a:schemeClr val="dk2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sp>
        <p:nvSpPr>
          <p:cNvPr id="2380" name="Google Shape;2380;p134"/>
          <p:cNvSpPr/>
          <p:nvPr/>
        </p:nvSpPr>
        <p:spPr>
          <a:xfrm>
            <a:off x="1254800" y="149100"/>
            <a:ext cx="969000" cy="240300"/>
          </a:xfrm>
          <a:prstGeom prst="roundRect">
            <a:avLst>
              <a:gd name="adj" fmla="val 16667"/>
            </a:avLst>
          </a:prstGeom>
          <a:solidFill>
            <a:srgbClr val="C9DAF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800">
                <a:solidFill>
                  <a:schemeClr val="dk2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Execução</a:t>
            </a:r>
            <a:endParaRPr sz="800">
              <a:solidFill>
                <a:schemeClr val="dk2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sp>
        <p:nvSpPr>
          <p:cNvPr id="2381" name="Google Shape;2381;p134"/>
          <p:cNvSpPr/>
          <p:nvPr/>
        </p:nvSpPr>
        <p:spPr>
          <a:xfrm>
            <a:off x="143475" y="359475"/>
            <a:ext cx="8860200" cy="431100"/>
          </a:xfrm>
          <a:prstGeom prst="roundRect">
            <a:avLst>
              <a:gd name="adj" fmla="val 16667"/>
            </a:avLst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43"/>
          </a:p>
        </p:txBody>
      </p:sp>
      <p:sp>
        <p:nvSpPr>
          <p:cNvPr id="2382" name="Google Shape;2382;p134"/>
          <p:cNvSpPr txBox="1">
            <a:spLocks noGrp="1"/>
          </p:cNvSpPr>
          <p:nvPr>
            <p:ph type="sldNum" idx="12"/>
          </p:nvPr>
        </p:nvSpPr>
        <p:spPr>
          <a:xfrm>
            <a:off x="8321300" y="4818525"/>
            <a:ext cx="558000" cy="292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rtl="0">
              <a:buNone/>
              <a:defRPr sz="600">
                <a:latin typeface="Montserrat ExtraBold"/>
                <a:ea typeface="Montserrat ExtraBold"/>
                <a:cs typeface="Montserrat ExtraBold"/>
                <a:sym typeface="Montserrat ExtraBold"/>
              </a:defRPr>
            </a:lvl1pPr>
            <a:lvl2pPr lvl="1" rtl="0">
              <a:buNone/>
              <a:defRPr sz="600">
                <a:latin typeface="Montserrat ExtraBold"/>
                <a:ea typeface="Montserrat ExtraBold"/>
                <a:cs typeface="Montserrat ExtraBold"/>
                <a:sym typeface="Montserrat ExtraBold"/>
              </a:defRPr>
            </a:lvl2pPr>
            <a:lvl3pPr lvl="2" rtl="0">
              <a:buNone/>
              <a:defRPr sz="600">
                <a:latin typeface="Montserrat ExtraBold"/>
                <a:ea typeface="Montserrat ExtraBold"/>
                <a:cs typeface="Montserrat ExtraBold"/>
                <a:sym typeface="Montserrat ExtraBold"/>
              </a:defRPr>
            </a:lvl3pPr>
            <a:lvl4pPr lvl="3" rtl="0">
              <a:buNone/>
              <a:defRPr sz="600">
                <a:latin typeface="Montserrat ExtraBold"/>
                <a:ea typeface="Montserrat ExtraBold"/>
                <a:cs typeface="Montserrat ExtraBold"/>
                <a:sym typeface="Montserrat ExtraBold"/>
              </a:defRPr>
            </a:lvl4pPr>
            <a:lvl5pPr lvl="4" rtl="0">
              <a:buNone/>
              <a:defRPr sz="600">
                <a:latin typeface="Montserrat ExtraBold"/>
                <a:ea typeface="Montserrat ExtraBold"/>
                <a:cs typeface="Montserrat ExtraBold"/>
                <a:sym typeface="Montserrat ExtraBold"/>
              </a:defRPr>
            </a:lvl5pPr>
            <a:lvl6pPr lvl="5" rtl="0">
              <a:buNone/>
              <a:defRPr sz="600">
                <a:latin typeface="Montserrat ExtraBold"/>
                <a:ea typeface="Montserrat ExtraBold"/>
                <a:cs typeface="Montserrat ExtraBold"/>
                <a:sym typeface="Montserrat ExtraBold"/>
              </a:defRPr>
            </a:lvl6pPr>
            <a:lvl7pPr lvl="6" rtl="0">
              <a:buNone/>
              <a:defRPr sz="600">
                <a:latin typeface="Montserrat ExtraBold"/>
                <a:ea typeface="Montserrat ExtraBold"/>
                <a:cs typeface="Montserrat ExtraBold"/>
                <a:sym typeface="Montserrat ExtraBold"/>
              </a:defRPr>
            </a:lvl7pPr>
            <a:lvl8pPr lvl="7" rtl="0">
              <a:buNone/>
              <a:defRPr sz="600">
                <a:latin typeface="Montserrat ExtraBold"/>
                <a:ea typeface="Montserrat ExtraBold"/>
                <a:cs typeface="Montserrat ExtraBold"/>
                <a:sym typeface="Montserrat ExtraBold"/>
              </a:defRPr>
            </a:lvl8pPr>
            <a:lvl9pPr lvl="8" rtl="0">
              <a:buNone/>
              <a:defRPr sz="600">
                <a:latin typeface="Montserrat ExtraBold"/>
                <a:ea typeface="Montserrat ExtraBold"/>
                <a:cs typeface="Montserrat ExtraBold"/>
                <a:sym typeface="Montserrat ExtraBold"/>
              </a:defRPr>
            </a:lvl9pPr>
          </a:lstStyle>
          <a:p>
            <a:fld id="{00000000-1234-1234-1234-123412341234}" type="slidenum">
              <a:rPr lang="pt-BR" smtClean="0"/>
              <a:pPr/>
              <a:t>‹nº›</a:t>
            </a:fld>
            <a:endParaRPr lang="pt-BR"/>
          </a:p>
        </p:txBody>
      </p:sp>
      <p:sp>
        <p:nvSpPr>
          <p:cNvPr id="2383" name="Google Shape;2383;p134"/>
          <p:cNvSpPr txBox="1"/>
          <p:nvPr/>
        </p:nvSpPr>
        <p:spPr>
          <a:xfrm>
            <a:off x="73850" y="4853768"/>
            <a:ext cx="5064300" cy="3462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700">
                <a:solidFill>
                  <a:schemeClr val="dk2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PORTFÓLIO DE PROJETOS ADAPTADOS AO SETOR PÚBLICO    |  </a:t>
            </a:r>
            <a:r>
              <a:rPr lang="pt-BR" sz="7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pt-BR" sz="700">
                <a:solidFill>
                  <a:schemeClr val="dk2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rPr>
              <a:t> SESI</a:t>
            </a:r>
            <a:endParaRPr sz="700">
              <a:solidFill>
                <a:schemeClr val="dk2"/>
              </a:solidFill>
              <a:latin typeface="Montserrat ExtraBold"/>
              <a:ea typeface="Montserrat ExtraBold"/>
              <a:cs typeface="Montserrat ExtraBold"/>
              <a:sym typeface="Montserrat ExtraBold"/>
            </a:endParaRPr>
          </a:p>
        </p:txBody>
      </p:sp>
      <p:cxnSp>
        <p:nvCxnSpPr>
          <p:cNvPr id="2384" name="Google Shape;2384;p134"/>
          <p:cNvCxnSpPr/>
          <p:nvPr/>
        </p:nvCxnSpPr>
        <p:spPr>
          <a:xfrm rot="10800000" flipH="1">
            <a:off x="127427" y="4853783"/>
            <a:ext cx="8751900" cy="63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grpSp>
        <p:nvGrpSpPr>
          <p:cNvPr id="2385" name="Google Shape;2385;p134"/>
          <p:cNvGrpSpPr/>
          <p:nvPr/>
        </p:nvGrpSpPr>
        <p:grpSpPr>
          <a:xfrm>
            <a:off x="211124" y="457443"/>
            <a:ext cx="309518" cy="240275"/>
            <a:chOff x="1144513" y="2090314"/>
            <a:chExt cx="739235" cy="573997"/>
          </a:xfrm>
        </p:grpSpPr>
        <p:sp>
          <p:nvSpPr>
            <p:cNvPr id="2386" name="Google Shape;2386;p134"/>
            <p:cNvSpPr/>
            <p:nvPr/>
          </p:nvSpPr>
          <p:spPr>
            <a:xfrm>
              <a:off x="1144513" y="2090314"/>
              <a:ext cx="739235" cy="483202"/>
            </a:xfrm>
            <a:custGeom>
              <a:avLst/>
              <a:gdLst/>
              <a:ahLst/>
              <a:cxnLst/>
              <a:rect l="l" t="t" r="r" b="b"/>
              <a:pathLst>
                <a:path w="7709" h="5039" extrusionOk="0">
                  <a:moveTo>
                    <a:pt x="7143" y="258"/>
                  </a:moveTo>
                  <a:cubicBezTo>
                    <a:pt x="7315" y="258"/>
                    <a:pt x="7450" y="400"/>
                    <a:pt x="7450" y="572"/>
                  </a:cubicBezTo>
                  <a:lnTo>
                    <a:pt x="7450" y="4473"/>
                  </a:lnTo>
                  <a:cubicBezTo>
                    <a:pt x="7450" y="4645"/>
                    <a:pt x="7315" y="4786"/>
                    <a:pt x="7143" y="4786"/>
                  </a:cubicBezTo>
                  <a:lnTo>
                    <a:pt x="573" y="4786"/>
                  </a:lnTo>
                  <a:cubicBezTo>
                    <a:pt x="400" y="4786"/>
                    <a:pt x="259" y="4645"/>
                    <a:pt x="259" y="4473"/>
                  </a:cubicBezTo>
                  <a:lnTo>
                    <a:pt x="259" y="572"/>
                  </a:lnTo>
                  <a:cubicBezTo>
                    <a:pt x="259" y="400"/>
                    <a:pt x="400" y="258"/>
                    <a:pt x="573" y="258"/>
                  </a:cubicBezTo>
                  <a:close/>
                  <a:moveTo>
                    <a:pt x="573" y="0"/>
                  </a:moveTo>
                  <a:cubicBezTo>
                    <a:pt x="259" y="0"/>
                    <a:pt x="0" y="258"/>
                    <a:pt x="0" y="572"/>
                  </a:cubicBezTo>
                  <a:lnTo>
                    <a:pt x="0" y="4473"/>
                  </a:lnTo>
                  <a:cubicBezTo>
                    <a:pt x="0" y="4786"/>
                    <a:pt x="259" y="5039"/>
                    <a:pt x="573" y="5039"/>
                  </a:cubicBezTo>
                  <a:lnTo>
                    <a:pt x="7143" y="5039"/>
                  </a:lnTo>
                  <a:cubicBezTo>
                    <a:pt x="7457" y="5039"/>
                    <a:pt x="7709" y="4786"/>
                    <a:pt x="7709" y="4473"/>
                  </a:cubicBezTo>
                  <a:lnTo>
                    <a:pt x="7709" y="572"/>
                  </a:lnTo>
                  <a:cubicBezTo>
                    <a:pt x="7709" y="258"/>
                    <a:pt x="7457" y="0"/>
                    <a:pt x="7143" y="0"/>
                  </a:cubicBezTo>
                  <a:close/>
                </a:path>
              </a:pathLst>
            </a:custGeom>
            <a:solidFill>
              <a:srgbClr val="0139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643"/>
            </a:p>
          </p:txBody>
        </p:sp>
        <p:sp>
          <p:nvSpPr>
            <p:cNvPr id="2387" name="Google Shape;2387;p134"/>
            <p:cNvSpPr/>
            <p:nvPr/>
          </p:nvSpPr>
          <p:spPr>
            <a:xfrm>
              <a:off x="1198211" y="2141615"/>
              <a:ext cx="632507" cy="380597"/>
            </a:xfrm>
            <a:custGeom>
              <a:avLst/>
              <a:gdLst/>
              <a:ahLst/>
              <a:cxnLst/>
              <a:rect l="l" t="t" r="r" b="b"/>
              <a:pathLst>
                <a:path w="6596" h="3969" extrusionOk="0">
                  <a:moveTo>
                    <a:pt x="6318" y="259"/>
                  </a:moveTo>
                  <a:cubicBezTo>
                    <a:pt x="6331" y="259"/>
                    <a:pt x="6337" y="271"/>
                    <a:pt x="6337" y="283"/>
                  </a:cubicBezTo>
                  <a:lnTo>
                    <a:pt x="6337" y="3691"/>
                  </a:lnTo>
                  <a:cubicBezTo>
                    <a:pt x="6337" y="3704"/>
                    <a:pt x="6331" y="3716"/>
                    <a:pt x="6318" y="3716"/>
                  </a:cubicBezTo>
                  <a:lnTo>
                    <a:pt x="277" y="3716"/>
                  </a:lnTo>
                  <a:cubicBezTo>
                    <a:pt x="265" y="3716"/>
                    <a:pt x="252" y="3704"/>
                    <a:pt x="252" y="3691"/>
                  </a:cubicBezTo>
                  <a:lnTo>
                    <a:pt x="252" y="283"/>
                  </a:lnTo>
                  <a:cubicBezTo>
                    <a:pt x="252" y="271"/>
                    <a:pt x="265" y="259"/>
                    <a:pt x="277" y="259"/>
                  </a:cubicBezTo>
                  <a:close/>
                  <a:moveTo>
                    <a:pt x="277" y="0"/>
                  </a:moveTo>
                  <a:cubicBezTo>
                    <a:pt x="123" y="0"/>
                    <a:pt x="0" y="129"/>
                    <a:pt x="0" y="283"/>
                  </a:cubicBezTo>
                  <a:lnTo>
                    <a:pt x="0" y="3691"/>
                  </a:lnTo>
                  <a:cubicBezTo>
                    <a:pt x="0" y="3845"/>
                    <a:pt x="123" y="3968"/>
                    <a:pt x="277" y="3968"/>
                  </a:cubicBezTo>
                  <a:lnTo>
                    <a:pt x="6318" y="3968"/>
                  </a:lnTo>
                  <a:cubicBezTo>
                    <a:pt x="6472" y="3968"/>
                    <a:pt x="6595" y="3845"/>
                    <a:pt x="6595" y="3691"/>
                  </a:cubicBezTo>
                  <a:lnTo>
                    <a:pt x="6595" y="283"/>
                  </a:lnTo>
                  <a:cubicBezTo>
                    <a:pt x="6595" y="129"/>
                    <a:pt x="6472" y="0"/>
                    <a:pt x="6318" y="0"/>
                  </a:cubicBezTo>
                  <a:close/>
                </a:path>
              </a:pathLst>
            </a:custGeom>
            <a:solidFill>
              <a:srgbClr val="0139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643"/>
            </a:p>
          </p:txBody>
        </p:sp>
        <p:sp>
          <p:nvSpPr>
            <p:cNvPr id="2388" name="Google Shape;2388;p134"/>
            <p:cNvSpPr/>
            <p:nvPr/>
          </p:nvSpPr>
          <p:spPr>
            <a:xfrm>
              <a:off x="1451839" y="2549240"/>
              <a:ext cx="125140" cy="115071"/>
            </a:xfrm>
            <a:custGeom>
              <a:avLst/>
              <a:gdLst/>
              <a:ahLst/>
              <a:cxnLst/>
              <a:rect l="l" t="t" r="r" b="b"/>
              <a:pathLst>
                <a:path w="1305" h="1200" extrusionOk="0">
                  <a:moveTo>
                    <a:pt x="1046" y="253"/>
                  </a:moveTo>
                  <a:lnTo>
                    <a:pt x="1046" y="948"/>
                  </a:lnTo>
                  <a:lnTo>
                    <a:pt x="259" y="948"/>
                  </a:lnTo>
                  <a:lnTo>
                    <a:pt x="259" y="253"/>
                  </a:lnTo>
                  <a:close/>
                  <a:moveTo>
                    <a:pt x="130" y="0"/>
                  </a:moveTo>
                  <a:cubicBezTo>
                    <a:pt x="56" y="0"/>
                    <a:pt x="1" y="56"/>
                    <a:pt x="1" y="123"/>
                  </a:cubicBezTo>
                  <a:lnTo>
                    <a:pt x="1" y="1077"/>
                  </a:lnTo>
                  <a:cubicBezTo>
                    <a:pt x="1" y="1145"/>
                    <a:pt x="56" y="1200"/>
                    <a:pt x="130" y="1200"/>
                  </a:cubicBezTo>
                  <a:lnTo>
                    <a:pt x="1176" y="1200"/>
                  </a:lnTo>
                  <a:cubicBezTo>
                    <a:pt x="1243" y="1200"/>
                    <a:pt x="1305" y="1145"/>
                    <a:pt x="1305" y="1077"/>
                  </a:cubicBezTo>
                  <a:lnTo>
                    <a:pt x="1305" y="123"/>
                  </a:lnTo>
                  <a:cubicBezTo>
                    <a:pt x="1305" y="56"/>
                    <a:pt x="1243" y="0"/>
                    <a:pt x="1176" y="0"/>
                  </a:cubicBezTo>
                  <a:close/>
                </a:path>
              </a:pathLst>
            </a:custGeom>
            <a:solidFill>
              <a:srgbClr val="0139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643"/>
            </a:p>
          </p:txBody>
        </p:sp>
        <p:sp>
          <p:nvSpPr>
            <p:cNvPr id="2389" name="Google Shape;2389;p134"/>
            <p:cNvSpPr/>
            <p:nvPr/>
          </p:nvSpPr>
          <p:spPr>
            <a:xfrm>
              <a:off x="1398716" y="2640047"/>
              <a:ext cx="230813" cy="24261"/>
            </a:xfrm>
            <a:custGeom>
              <a:avLst/>
              <a:gdLst/>
              <a:ahLst/>
              <a:cxnLst/>
              <a:rect l="l" t="t" r="r" b="b"/>
              <a:pathLst>
                <a:path w="2407" h="253" extrusionOk="0">
                  <a:moveTo>
                    <a:pt x="130" y="1"/>
                  </a:moveTo>
                  <a:cubicBezTo>
                    <a:pt x="62" y="1"/>
                    <a:pt x="1" y="56"/>
                    <a:pt x="1" y="130"/>
                  </a:cubicBezTo>
                  <a:cubicBezTo>
                    <a:pt x="1" y="198"/>
                    <a:pt x="62" y="253"/>
                    <a:pt x="130" y="253"/>
                  </a:cubicBezTo>
                  <a:lnTo>
                    <a:pt x="2283" y="253"/>
                  </a:lnTo>
                  <a:cubicBezTo>
                    <a:pt x="2351" y="253"/>
                    <a:pt x="2406" y="198"/>
                    <a:pt x="2406" y="130"/>
                  </a:cubicBezTo>
                  <a:cubicBezTo>
                    <a:pt x="2406" y="56"/>
                    <a:pt x="2351" y="1"/>
                    <a:pt x="2283" y="1"/>
                  </a:cubicBezTo>
                  <a:close/>
                </a:path>
              </a:pathLst>
            </a:custGeom>
            <a:solidFill>
              <a:srgbClr val="0139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643"/>
            </a:p>
          </p:txBody>
        </p:sp>
        <p:sp>
          <p:nvSpPr>
            <p:cNvPr id="2390" name="Google Shape;2390;p134"/>
            <p:cNvSpPr/>
            <p:nvPr/>
          </p:nvSpPr>
          <p:spPr>
            <a:xfrm>
              <a:off x="1487798" y="2194641"/>
              <a:ext cx="162346" cy="162346"/>
            </a:xfrm>
            <a:custGeom>
              <a:avLst/>
              <a:gdLst/>
              <a:ahLst/>
              <a:cxnLst/>
              <a:rect l="l" t="t" r="r" b="b"/>
              <a:pathLst>
                <a:path w="1693" h="1693" extrusionOk="0">
                  <a:moveTo>
                    <a:pt x="844" y="450"/>
                  </a:moveTo>
                  <a:cubicBezTo>
                    <a:pt x="881" y="450"/>
                    <a:pt x="917" y="456"/>
                    <a:pt x="954" y="469"/>
                  </a:cubicBezTo>
                  <a:cubicBezTo>
                    <a:pt x="985" y="475"/>
                    <a:pt x="1010" y="487"/>
                    <a:pt x="1041" y="499"/>
                  </a:cubicBezTo>
                  <a:cubicBezTo>
                    <a:pt x="1102" y="536"/>
                    <a:pt x="1157" y="592"/>
                    <a:pt x="1188" y="653"/>
                  </a:cubicBezTo>
                  <a:cubicBezTo>
                    <a:pt x="1207" y="684"/>
                    <a:pt x="1219" y="708"/>
                    <a:pt x="1225" y="739"/>
                  </a:cubicBezTo>
                  <a:cubicBezTo>
                    <a:pt x="1237" y="776"/>
                    <a:pt x="1244" y="813"/>
                    <a:pt x="1244" y="850"/>
                  </a:cubicBezTo>
                  <a:cubicBezTo>
                    <a:pt x="1244" y="887"/>
                    <a:pt x="1237" y="918"/>
                    <a:pt x="1225" y="955"/>
                  </a:cubicBezTo>
                  <a:cubicBezTo>
                    <a:pt x="1219" y="985"/>
                    <a:pt x="1207" y="1010"/>
                    <a:pt x="1188" y="1041"/>
                  </a:cubicBezTo>
                  <a:cubicBezTo>
                    <a:pt x="1157" y="1102"/>
                    <a:pt x="1102" y="1158"/>
                    <a:pt x="1041" y="1194"/>
                  </a:cubicBezTo>
                  <a:cubicBezTo>
                    <a:pt x="1010" y="1207"/>
                    <a:pt x="985" y="1219"/>
                    <a:pt x="954" y="1225"/>
                  </a:cubicBezTo>
                  <a:cubicBezTo>
                    <a:pt x="921" y="1238"/>
                    <a:pt x="884" y="1244"/>
                    <a:pt x="847" y="1244"/>
                  </a:cubicBezTo>
                  <a:cubicBezTo>
                    <a:pt x="810" y="1244"/>
                    <a:pt x="773" y="1238"/>
                    <a:pt x="739" y="1225"/>
                  </a:cubicBezTo>
                  <a:cubicBezTo>
                    <a:pt x="708" y="1219"/>
                    <a:pt x="678" y="1207"/>
                    <a:pt x="653" y="1194"/>
                  </a:cubicBezTo>
                  <a:cubicBezTo>
                    <a:pt x="591" y="1158"/>
                    <a:pt x="536" y="1102"/>
                    <a:pt x="499" y="1041"/>
                  </a:cubicBezTo>
                  <a:cubicBezTo>
                    <a:pt x="487" y="1010"/>
                    <a:pt x="475" y="985"/>
                    <a:pt x="468" y="955"/>
                  </a:cubicBezTo>
                  <a:cubicBezTo>
                    <a:pt x="456" y="918"/>
                    <a:pt x="450" y="887"/>
                    <a:pt x="450" y="850"/>
                  </a:cubicBezTo>
                  <a:cubicBezTo>
                    <a:pt x="450" y="813"/>
                    <a:pt x="456" y="776"/>
                    <a:pt x="468" y="739"/>
                  </a:cubicBezTo>
                  <a:cubicBezTo>
                    <a:pt x="475" y="708"/>
                    <a:pt x="487" y="684"/>
                    <a:pt x="499" y="653"/>
                  </a:cubicBezTo>
                  <a:cubicBezTo>
                    <a:pt x="536" y="592"/>
                    <a:pt x="591" y="536"/>
                    <a:pt x="653" y="499"/>
                  </a:cubicBezTo>
                  <a:cubicBezTo>
                    <a:pt x="678" y="487"/>
                    <a:pt x="708" y="475"/>
                    <a:pt x="739" y="469"/>
                  </a:cubicBezTo>
                  <a:cubicBezTo>
                    <a:pt x="770" y="456"/>
                    <a:pt x="807" y="450"/>
                    <a:pt x="844" y="450"/>
                  </a:cubicBezTo>
                  <a:close/>
                  <a:moveTo>
                    <a:pt x="727" y="1"/>
                  </a:moveTo>
                  <a:cubicBezTo>
                    <a:pt x="714" y="1"/>
                    <a:pt x="702" y="13"/>
                    <a:pt x="702" y="32"/>
                  </a:cubicBezTo>
                  <a:lnTo>
                    <a:pt x="702" y="179"/>
                  </a:lnTo>
                  <a:cubicBezTo>
                    <a:pt x="622" y="198"/>
                    <a:pt x="542" y="229"/>
                    <a:pt x="475" y="272"/>
                  </a:cubicBezTo>
                  <a:lnTo>
                    <a:pt x="370" y="167"/>
                  </a:lnTo>
                  <a:cubicBezTo>
                    <a:pt x="364" y="161"/>
                    <a:pt x="356" y="158"/>
                    <a:pt x="349" y="158"/>
                  </a:cubicBezTo>
                  <a:cubicBezTo>
                    <a:pt x="342" y="158"/>
                    <a:pt x="336" y="161"/>
                    <a:pt x="333" y="167"/>
                  </a:cubicBezTo>
                  <a:lnTo>
                    <a:pt x="167" y="333"/>
                  </a:lnTo>
                  <a:cubicBezTo>
                    <a:pt x="155" y="345"/>
                    <a:pt x="155" y="358"/>
                    <a:pt x="167" y="370"/>
                  </a:cubicBezTo>
                  <a:lnTo>
                    <a:pt x="272" y="475"/>
                  </a:lnTo>
                  <a:cubicBezTo>
                    <a:pt x="228" y="548"/>
                    <a:pt x="198" y="622"/>
                    <a:pt x="179" y="702"/>
                  </a:cubicBezTo>
                  <a:lnTo>
                    <a:pt x="32" y="702"/>
                  </a:lnTo>
                  <a:cubicBezTo>
                    <a:pt x="13" y="702"/>
                    <a:pt x="1" y="715"/>
                    <a:pt x="1" y="733"/>
                  </a:cubicBezTo>
                  <a:lnTo>
                    <a:pt x="1" y="961"/>
                  </a:lnTo>
                  <a:cubicBezTo>
                    <a:pt x="1" y="979"/>
                    <a:pt x="13" y="991"/>
                    <a:pt x="32" y="991"/>
                  </a:cubicBezTo>
                  <a:lnTo>
                    <a:pt x="179" y="991"/>
                  </a:lnTo>
                  <a:cubicBezTo>
                    <a:pt x="198" y="1071"/>
                    <a:pt x="228" y="1151"/>
                    <a:pt x="272" y="1219"/>
                  </a:cubicBezTo>
                  <a:lnTo>
                    <a:pt x="167" y="1324"/>
                  </a:lnTo>
                  <a:cubicBezTo>
                    <a:pt x="155" y="1336"/>
                    <a:pt x="155" y="1354"/>
                    <a:pt x="167" y="1361"/>
                  </a:cubicBezTo>
                  <a:lnTo>
                    <a:pt x="333" y="1527"/>
                  </a:lnTo>
                  <a:cubicBezTo>
                    <a:pt x="333" y="1533"/>
                    <a:pt x="345" y="1533"/>
                    <a:pt x="352" y="1533"/>
                  </a:cubicBezTo>
                  <a:cubicBezTo>
                    <a:pt x="358" y="1533"/>
                    <a:pt x="364" y="1533"/>
                    <a:pt x="370" y="1527"/>
                  </a:cubicBezTo>
                  <a:lnTo>
                    <a:pt x="475" y="1422"/>
                  </a:lnTo>
                  <a:cubicBezTo>
                    <a:pt x="542" y="1465"/>
                    <a:pt x="622" y="1496"/>
                    <a:pt x="702" y="1514"/>
                  </a:cubicBezTo>
                  <a:lnTo>
                    <a:pt x="702" y="1662"/>
                  </a:lnTo>
                  <a:cubicBezTo>
                    <a:pt x="702" y="1680"/>
                    <a:pt x="714" y="1693"/>
                    <a:pt x="727" y="1693"/>
                  </a:cubicBezTo>
                  <a:lnTo>
                    <a:pt x="961" y="1693"/>
                  </a:lnTo>
                  <a:cubicBezTo>
                    <a:pt x="979" y="1693"/>
                    <a:pt x="991" y="1680"/>
                    <a:pt x="991" y="1662"/>
                  </a:cubicBezTo>
                  <a:lnTo>
                    <a:pt x="991" y="1514"/>
                  </a:lnTo>
                  <a:cubicBezTo>
                    <a:pt x="1071" y="1496"/>
                    <a:pt x="1145" y="1465"/>
                    <a:pt x="1219" y="1422"/>
                  </a:cubicBezTo>
                  <a:lnTo>
                    <a:pt x="1324" y="1527"/>
                  </a:lnTo>
                  <a:cubicBezTo>
                    <a:pt x="1327" y="1533"/>
                    <a:pt x="1333" y="1536"/>
                    <a:pt x="1340" y="1536"/>
                  </a:cubicBezTo>
                  <a:cubicBezTo>
                    <a:pt x="1347" y="1536"/>
                    <a:pt x="1354" y="1533"/>
                    <a:pt x="1360" y="1527"/>
                  </a:cubicBezTo>
                  <a:lnTo>
                    <a:pt x="1527" y="1361"/>
                  </a:lnTo>
                  <a:cubicBezTo>
                    <a:pt x="1533" y="1354"/>
                    <a:pt x="1533" y="1336"/>
                    <a:pt x="1527" y="1324"/>
                  </a:cubicBezTo>
                  <a:lnTo>
                    <a:pt x="1422" y="1219"/>
                  </a:lnTo>
                  <a:cubicBezTo>
                    <a:pt x="1465" y="1151"/>
                    <a:pt x="1496" y="1071"/>
                    <a:pt x="1514" y="991"/>
                  </a:cubicBezTo>
                  <a:lnTo>
                    <a:pt x="1662" y="991"/>
                  </a:lnTo>
                  <a:cubicBezTo>
                    <a:pt x="1680" y="991"/>
                    <a:pt x="1693" y="979"/>
                    <a:pt x="1693" y="961"/>
                  </a:cubicBezTo>
                  <a:lnTo>
                    <a:pt x="1693" y="733"/>
                  </a:lnTo>
                  <a:cubicBezTo>
                    <a:pt x="1693" y="715"/>
                    <a:pt x="1680" y="702"/>
                    <a:pt x="1662" y="702"/>
                  </a:cubicBezTo>
                  <a:lnTo>
                    <a:pt x="1514" y="702"/>
                  </a:lnTo>
                  <a:cubicBezTo>
                    <a:pt x="1496" y="622"/>
                    <a:pt x="1465" y="548"/>
                    <a:pt x="1422" y="475"/>
                  </a:cubicBezTo>
                  <a:lnTo>
                    <a:pt x="1527" y="370"/>
                  </a:lnTo>
                  <a:cubicBezTo>
                    <a:pt x="1533" y="358"/>
                    <a:pt x="1533" y="345"/>
                    <a:pt x="1527" y="333"/>
                  </a:cubicBezTo>
                  <a:lnTo>
                    <a:pt x="1360" y="167"/>
                  </a:lnTo>
                  <a:cubicBezTo>
                    <a:pt x="1354" y="161"/>
                    <a:pt x="1347" y="158"/>
                    <a:pt x="1340" y="158"/>
                  </a:cubicBezTo>
                  <a:cubicBezTo>
                    <a:pt x="1333" y="158"/>
                    <a:pt x="1327" y="161"/>
                    <a:pt x="1324" y="167"/>
                  </a:cubicBezTo>
                  <a:lnTo>
                    <a:pt x="1219" y="272"/>
                  </a:lnTo>
                  <a:cubicBezTo>
                    <a:pt x="1145" y="229"/>
                    <a:pt x="1071" y="198"/>
                    <a:pt x="991" y="179"/>
                  </a:cubicBezTo>
                  <a:lnTo>
                    <a:pt x="991" y="32"/>
                  </a:lnTo>
                  <a:cubicBezTo>
                    <a:pt x="991" y="13"/>
                    <a:pt x="979" y="1"/>
                    <a:pt x="961" y="1"/>
                  </a:cubicBezTo>
                  <a:close/>
                </a:path>
              </a:pathLst>
            </a:custGeom>
            <a:solidFill>
              <a:srgbClr val="0139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643"/>
            </a:p>
          </p:txBody>
        </p:sp>
        <p:sp>
          <p:nvSpPr>
            <p:cNvPr id="2391" name="Google Shape;2391;p134"/>
            <p:cNvSpPr/>
            <p:nvPr/>
          </p:nvSpPr>
          <p:spPr>
            <a:xfrm>
              <a:off x="1375127" y="2310476"/>
              <a:ext cx="158798" cy="158894"/>
            </a:xfrm>
            <a:custGeom>
              <a:avLst/>
              <a:gdLst/>
              <a:ahLst/>
              <a:cxnLst/>
              <a:rect l="l" t="t" r="r" b="b"/>
              <a:pathLst>
                <a:path w="1656" h="1657" extrusionOk="0">
                  <a:moveTo>
                    <a:pt x="874" y="436"/>
                  </a:moveTo>
                  <a:cubicBezTo>
                    <a:pt x="911" y="442"/>
                    <a:pt x="948" y="448"/>
                    <a:pt x="979" y="466"/>
                  </a:cubicBezTo>
                  <a:cubicBezTo>
                    <a:pt x="1016" y="479"/>
                    <a:pt x="1047" y="497"/>
                    <a:pt x="1077" y="522"/>
                  </a:cubicBezTo>
                  <a:cubicBezTo>
                    <a:pt x="1102" y="540"/>
                    <a:pt x="1120" y="559"/>
                    <a:pt x="1139" y="583"/>
                  </a:cubicBezTo>
                  <a:cubicBezTo>
                    <a:pt x="1188" y="639"/>
                    <a:pt x="1213" y="712"/>
                    <a:pt x="1225" y="786"/>
                  </a:cubicBezTo>
                  <a:cubicBezTo>
                    <a:pt x="1225" y="811"/>
                    <a:pt x="1225" y="842"/>
                    <a:pt x="1225" y="872"/>
                  </a:cubicBezTo>
                  <a:cubicBezTo>
                    <a:pt x="1219" y="909"/>
                    <a:pt x="1213" y="946"/>
                    <a:pt x="1194" y="983"/>
                  </a:cubicBezTo>
                  <a:cubicBezTo>
                    <a:pt x="1182" y="1014"/>
                    <a:pt x="1164" y="1045"/>
                    <a:pt x="1139" y="1075"/>
                  </a:cubicBezTo>
                  <a:cubicBezTo>
                    <a:pt x="1120" y="1100"/>
                    <a:pt x="1102" y="1118"/>
                    <a:pt x="1077" y="1137"/>
                  </a:cubicBezTo>
                  <a:cubicBezTo>
                    <a:pt x="1016" y="1186"/>
                    <a:pt x="948" y="1211"/>
                    <a:pt x="874" y="1223"/>
                  </a:cubicBezTo>
                  <a:lnTo>
                    <a:pt x="788" y="1223"/>
                  </a:lnTo>
                  <a:cubicBezTo>
                    <a:pt x="751" y="1217"/>
                    <a:pt x="714" y="1211"/>
                    <a:pt x="678" y="1192"/>
                  </a:cubicBezTo>
                  <a:cubicBezTo>
                    <a:pt x="647" y="1180"/>
                    <a:pt x="616" y="1161"/>
                    <a:pt x="585" y="1137"/>
                  </a:cubicBezTo>
                  <a:cubicBezTo>
                    <a:pt x="561" y="1118"/>
                    <a:pt x="542" y="1100"/>
                    <a:pt x="524" y="1075"/>
                  </a:cubicBezTo>
                  <a:cubicBezTo>
                    <a:pt x="475" y="1020"/>
                    <a:pt x="444" y="946"/>
                    <a:pt x="438" y="872"/>
                  </a:cubicBezTo>
                  <a:cubicBezTo>
                    <a:pt x="438" y="842"/>
                    <a:pt x="438" y="817"/>
                    <a:pt x="438" y="786"/>
                  </a:cubicBezTo>
                  <a:cubicBezTo>
                    <a:pt x="444" y="749"/>
                    <a:pt x="450" y="712"/>
                    <a:pt x="468" y="675"/>
                  </a:cubicBezTo>
                  <a:cubicBezTo>
                    <a:pt x="481" y="645"/>
                    <a:pt x="499" y="614"/>
                    <a:pt x="524" y="583"/>
                  </a:cubicBezTo>
                  <a:cubicBezTo>
                    <a:pt x="542" y="559"/>
                    <a:pt x="561" y="540"/>
                    <a:pt x="585" y="522"/>
                  </a:cubicBezTo>
                  <a:cubicBezTo>
                    <a:pt x="641" y="472"/>
                    <a:pt x="714" y="448"/>
                    <a:pt x="788" y="436"/>
                  </a:cubicBezTo>
                  <a:close/>
                  <a:moveTo>
                    <a:pt x="625" y="0"/>
                  </a:moveTo>
                  <a:cubicBezTo>
                    <a:pt x="622" y="0"/>
                    <a:pt x="619" y="2"/>
                    <a:pt x="616" y="5"/>
                  </a:cubicBezTo>
                  <a:lnTo>
                    <a:pt x="401" y="91"/>
                  </a:lnTo>
                  <a:cubicBezTo>
                    <a:pt x="388" y="97"/>
                    <a:pt x="382" y="116"/>
                    <a:pt x="382" y="128"/>
                  </a:cubicBezTo>
                  <a:lnTo>
                    <a:pt x="444" y="269"/>
                  </a:lnTo>
                  <a:cubicBezTo>
                    <a:pt x="376" y="313"/>
                    <a:pt x="315" y="374"/>
                    <a:pt x="265" y="442"/>
                  </a:cubicBezTo>
                  <a:lnTo>
                    <a:pt x="130" y="386"/>
                  </a:lnTo>
                  <a:cubicBezTo>
                    <a:pt x="127" y="385"/>
                    <a:pt x="123" y="384"/>
                    <a:pt x="119" y="384"/>
                  </a:cubicBezTo>
                  <a:cubicBezTo>
                    <a:pt x="109" y="384"/>
                    <a:pt x="98" y="390"/>
                    <a:pt x="93" y="399"/>
                  </a:cubicBezTo>
                  <a:lnTo>
                    <a:pt x="7" y="614"/>
                  </a:lnTo>
                  <a:cubicBezTo>
                    <a:pt x="1" y="626"/>
                    <a:pt x="7" y="645"/>
                    <a:pt x="19" y="651"/>
                  </a:cubicBezTo>
                  <a:lnTo>
                    <a:pt x="161" y="706"/>
                  </a:lnTo>
                  <a:cubicBezTo>
                    <a:pt x="142" y="786"/>
                    <a:pt x="142" y="872"/>
                    <a:pt x="161" y="952"/>
                  </a:cubicBezTo>
                  <a:lnTo>
                    <a:pt x="19" y="1008"/>
                  </a:lnTo>
                  <a:cubicBezTo>
                    <a:pt x="13" y="1014"/>
                    <a:pt x="7" y="1020"/>
                    <a:pt x="7" y="1026"/>
                  </a:cubicBezTo>
                  <a:cubicBezTo>
                    <a:pt x="1" y="1032"/>
                    <a:pt x="1" y="1038"/>
                    <a:pt x="7" y="1045"/>
                  </a:cubicBezTo>
                  <a:lnTo>
                    <a:pt x="93" y="1260"/>
                  </a:lnTo>
                  <a:cubicBezTo>
                    <a:pt x="98" y="1269"/>
                    <a:pt x="109" y="1275"/>
                    <a:pt x="119" y="1275"/>
                  </a:cubicBezTo>
                  <a:cubicBezTo>
                    <a:pt x="123" y="1275"/>
                    <a:pt x="127" y="1274"/>
                    <a:pt x="130" y="1272"/>
                  </a:cubicBezTo>
                  <a:lnTo>
                    <a:pt x="271" y="1217"/>
                  </a:lnTo>
                  <a:cubicBezTo>
                    <a:pt x="315" y="1285"/>
                    <a:pt x="376" y="1346"/>
                    <a:pt x="444" y="1389"/>
                  </a:cubicBezTo>
                  <a:lnTo>
                    <a:pt x="382" y="1531"/>
                  </a:lnTo>
                  <a:cubicBezTo>
                    <a:pt x="382" y="1543"/>
                    <a:pt x="388" y="1561"/>
                    <a:pt x="401" y="1568"/>
                  </a:cubicBezTo>
                  <a:lnTo>
                    <a:pt x="616" y="1654"/>
                  </a:lnTo>
                  <a:lnTo>
                    <a:pt x="628" y="1654"/>
                  </a:lnTo>
                  <a:cubicBezTo>
                    <a:pt x="634" y="1654"/>
                    <a:pt x="647" y="1648"/>
                    <a:pt x="653" y="1641"/>
                  </a:cubicBezTo>
                  <a:lnTo>
                    <a:pt x="708" y="1500"/>
                  </a:lnTo>
                  <a:cubicBezTo>
                    <a:pt x="748" y="1509"/>
                    <a:pt x="790" y="1514"/>
                    <a:pt x="831" y="1514"/>
                  </a:cubicBezTo>
                  <a:cubicBezTo>
                    <a:pt x="873" y="1514"/>
                    <a:pt x="914" y="1509"/>
                    <a:pt x="954" y="1500"/>
                  </a:cubicBezTo>
                  <a:lnTo>
                    <a:pt x="1010" y="1641"/>
                  </a:lnTo>
                  <a:cubicBezTo>
                    <a:pt x="1014" y="1650"/>
                    <a:pt x="1025" y="1656"/>
                    <a:pt x="1036" y="1656"/>
                  </a:cubicBezTo>
                  <a:cubicBezTo>
                    <a:pt x="1040" y="1656"/>
                    <a:pt x="1043" y="1655"/>
                    <a:pt x="1047" y="1654"/>
                  </a:cubicBezTo>
                  <a:lnTo>
                    <a:pt x="1262" y="1568"/>
                  </a:lnTo>
                  <a:cubicBezTo>
                    <a:pt x="1268" y="1561"/>
                    <a:pt x="1274" y="1555"/>
                    <a:pt x="1274" y="1549"/>
                  </a:cubicBezTo>
                  <a:cubicBezTo>
                    <a:pt x="1280" y="1543"/>
                    <a:pt x="1280" y="1537"/>
                    <a:pt x="1274" y="1531"/>
                  </a:cubicBezTo>
                  <a:lnTo>
                    <a:pt x="1219" y="1389"/>
                  </a:lnTo>
                  <a:cubicBezTo>
                    <a:pt x="1287" y="1346"/>
                    <a:pt x="1348" y="1285"/>
                    <a:pt x="1391" y="1217"/>
                  </a:cubicBezTo>
                  <a:lnTo>
                    <a:pt x="1533" y="1272"/>
                  </a:lnTo>
                  <a:cubicBezTo>
                    <a:pt x="1536" y="1274"/>
                    <a:pt x="1540" y="1275"/>
                    <a:pt x="1543" y="1275"/>
                  </a:cubicBezTo>
                  <a:cubicBezTo>
                    <a:pt x="1554" y="1275"/>
                    <a:pt x="1563" y="1269"/>
                    <a:pt x="1563" y="1260"/>
                  </a:cubicBezTo>
                  <a:lnTo>
                    <a:pt x="1656" y="1045"/>
                  </a:lnTo>
                  <a:cubicBezTo>
                    <a:pt x="1656" y="1038"/>
                    <a:pt x="1656" y="1032"/>
                    <a:pt x="1656" y="1026"/>
                  </a:cubicBezTo>
                  <a:cubicBezTo>
                    <a:pt x="1650" y="1020"/>
                    <a:pt x="1650" y="1014"/>
                    <a:pt x="1643" y="1008"/>
                  </a:cubicBezTo>
                  <a:lnTo>
                    <a:pt x="1502" y="952"/>
                  </a:lnTo>
                  <a:cubicBezTo>
                    <a:pt x="1520" y="872"/>
                    <a:pt x="1520" y="786"/>
                    <a:pt x="1502" y="706"/>
                  </a:cubicBezTo>
                  <a:lnTo>
                    <a:pt x="1643" y="651"/>
                  </a:lnTo>
                  <a:cubicBezTo>
                    <a:pt x="1650" y="645"/>
                    <a:pt x="1650" y="639"/>
                    <a:pt x="1656" y="632"/>
                  </a:cubicBezTo>
                  <a:cubicBezTo>
                    <a:pt x="1656" y="626"/>
                    <a:pt x="1656" y="620"/>
                    <a:pt x="1656" y="614"/>
                  </a:cubicBezTo>
                  <a:lnTo>
                    <a:pt x="1563" y="399"/>
                  </a:lnTo>
                  <a:cubicBezTo>
                    <a:pt x="1563" y="390"/>
                    <a:pt x="1554" y="384"/>
                    <a:pt x="1543" y="384"/>
                  </a:cubicBezTo>
                  <a:cubicBezTo>
                    <a:pt x="1540" y="384"/>
                    <a:pt x="1536" y="385"/>
                    <a:pt x="1533" y="386"/>
                  </a:cubicBezTo>
                  <a:lnTo>
                    <a:pt x="1391" y="442"/>
                  </a:lnTo>
                  <a:cubicBezTo>
                    <a:pt x="1348" y="374"/>
                    <a:pt x="1287" y="313"/>
                    <a:pt x="1219" y="269"/>
                  </a:cubicBezTo>
                  <a:lnTo>
                    <a:pt x="1274" y="128"/>
                  </a:lnTo>
                  <a:cubicBezTo>
                    <a:pt x="1280" y="116"/>
                    <a:pt x="1274" y="97"/>
                    <a:pt x="1262" y="91"/>
                  </a:cubicBezTo>
                  <a:lnTo>
                    <a:pt x="1047" y="5"/>
                  </a:lnTo>
                  <a:cubicBezTo>
                    <a:pt x="1043" y="3"/>
                    <a:pt x="1040" y="3"/>
                    <a:pt x="1036" y="3"/>
                  </a:cubicBezTo>
                  <a:cubicBezTo>
                    <a:pt x="1025" y="3"/>
                    <a:pt x="1014" y="8"/>
                    <a:pt x="1010" y="17"/>
                  </a:cubicBezTo>
                  <a:lnTo>
                    <a:pt x="954" y="159"/>
                  </a:lnTo>
                  <a:cubicBezTo>
                    <a:pt x="914" y="149"/>
                    <a:pt x="873" y="145"/>
                    <a:pt x="831" y="145"/>
                  </a:cubicBezTo>
                  <a:cubicBezTo>
                    <a:pt x="790" y="145"/>
                    <a:pt x="748" y="149"/>
                    <a:pt x="708" y="159"/>
                  </a:cubicBezTo>
                  <a:lnTo>
                    <a:pt x="653" y="17"/>
                  </a:lnTo>
                  <a:cubicBezTo>
                    <a:pt x="647" y="11"/>
                    <a:pt x="641" y="5"/>
                    <a:pt x="634" y="5"/>
                  </a:cubicBezTo>
                  <a:cubicBezTo>
                    <a:pt x="631" y="2"/>
                    <a:pt x="628" y="0"/>
                    <a:pt x="625" y="0"/>
                  </a:cubicBezTo>
                  <a:close/>
                </a:path>
              </a:pathLst>
            </a:custGeom>
            <a:solidFill>
              <a:srgbClr val="0139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643"/>
            </a:p>
          </p:txBody>
        </p:sp>
      </p:grp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Ficha EJA amarelo_2_execução 1 1">
  <p:cSld name="CUSTOM_3_1_1_1_2_1">
    <p:spTree>
      <p:nvGrpSpPr>
        <p:cNvPr id="1" name="Shape 23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3" name="Google Shape;2393;p135"/>
          <p:cNvSpPr/>
          <p:nvPr/>
        </p:nvSpPr>
        <p:spPr>
          <a:xfrm>
            <a:off x="143600" y="379875"/>
            <a:ext cx="8860200" cy="4377600"/>
          </a:xfrm>
          <a:prstGeom prst="roundRect">
            <a:avLst>
              <a:gd name="adj" fmla="val 2594"/>
            </a:avLst>
          </a:prstGeom>
          <a:noFill/>
          <a:ln w="9525" cap="flat" cmpd="sng">
            <a:solidFill>
              <a:schemeClr val="accent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43"/>
          </a:p>
        </p:txBody>
      </p:sp>
      <p:sp>
        <p:nvSpPr>
          <p:cNvPr id="2394" name="Google Shape;2394;p135"/>
          <p:cNvSpPr/>
          <p:nvPr/>
        </p:nvSpPr>
        <p:spPr>
          <a:xfrm>
            <a:off x="306800" y="149100"/>
            <a:ext cx="883800" cy="240300"/>
          </a:xfrm>
          <a:prstGeom prst="roundRect">
            <a:avLst>
              <a:gd name="adj" fmla="val 16667"/>
            </a:avLst>
          </a:prstGeom>
          <a:solidFill>
            <a:srgbClr val="C9DAF8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8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Escopo </a:t>
            </a:r>
            <a:endParaRPr sz="8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395" name="Google Shape;2395;p135"/>
          <p:cNvSpPr/>
          <p:nvPr/>
        </p:nvSpPr>
        <p:spPr>
          <a:xfrm>
            <a:off x="2275925" y="149100"/>
            <a:ext cx="919500" cy="240300"/>
          </a:xfrm>
          <a:prstGeom prst="roundRect">
            <a:avLst>
              <a:gd name="adj" fmla="val 16667"/>
            </a:avLst>
          </a:prstGeom>
          <a:solidFill>
            <a:srgbClr val="C9DAF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800">
                <a:solidFill>
                  <a:schemeClr val="dk2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Governança</a:t>
            </a:r>
            <a:endParaRPr sz="800">
              <a:solidFill>
                <a:schemeClr val="dk2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sp>
        <p:nvSpPr>
          <p:cNvPr id="2396" name="Google Shape;2396;p135"/>
          <p:cNvSpPr/>
          <p:nvPr/>
        </p:nvSpPr>
        <p:spPr>
          <a:xfrm>
            <a:off x="1254800" y="149100"/>
            <a:ext cx="969000" cy="240300"/>
          </a:xfrm>
          <a:prstGeom prst="roundRect">
            <a:avLst>
              <a:gd name="adj" fmla="val 16667"/>
            </a:avLst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800" b="1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Execução</a:t>
            </a:r>
            <a:endParaRPr sz="800" b="1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397" name="Google Shape;2397;p135"/>
          <p:cNvSpPr/>
          <p:nvPr/>
        </p:nvSpPr>
        <p:spPr>
          <a:xfrm>
            <a:off x="143475" y="359475"/>
            <a:ext cx="8860200" cy="431100"/>
          </a:xfrm>
          <a:prstGeom prst="roundRect">
            <a:avLst>
              <a:gd name="adj" fmla="val 16667"/>
            </a:avLst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43"/>
          </a:p>
        </p:txBody>
      </p:sp>
      <p:sp>
        <p:nvSpPr>
          <p:cNvPr id="2398" name="Google Shape;2398;p135"/>
          <p:cNvSpPr txBox="1">
            <a:spLocks noGrp="1"/>
          </p:cNvSpPr>
          <p:nvPr>
            <p:ph type="sldNum" idx="12"/>
          </p:nvPr>
        </p:nvSpPr>
        <p:spPr>
          <a:xfrm>
            <a:off x="8321300" y="4818525"/>
            <a:ext cx="558000" cy="292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rtl="0">
              <a:buNone/>
              <a:defRPr sz="600">
                <a:latin typeface="Montserrat ExtraBold"/>
                <a:ea typeface="Montserrat ExtraBold"/>
                <a:cs typeface="Montserrat ExtraBold"/>
                <a:sym typeface="Montserrat ExtraBold"/>
              </a:defRPr>
            </a:lvl1pPr>
            <a:lvl2pPr lvl="1" rtl="0">
              <a:buNone/>
              <a:defRPr sz="600">
                <a:latin typeface="Montserrat ExtraBold"/>
                <a:ea typeface="Montserrat ExtraBold"/>
                <a:cs typeface="Montserrat ExtraBold"/>
                <a:sym typeface="Montserrat ExtraBold"/>
              </a:defRPr>
            </a:lvl2pPr>
            <a:lvl3pPr lvl="2" rtl="0">
              <a:buNone/>
              <a:defRPr sz="600">
                <a:latin typeface="Montserrat ExtraBold"/>
                <a:ea typeface="Montserrat ExtraBold"/>
                <a:cs typeface="Montserrat ExtraBold"/>
                <a:sym typeface="Montserrat ExtraBold"/>
              </a:defRPr>
            </a:lvl3pPr>
            <a:lvl4pPr lvl="3" rtl="0">
              <a:buNone/>
              <a:defRPr sz="600">
                <a:latin typeface="Montserrat ExtraBold"/>
                <a:ea typeface="Montserrat ExtraBold"/>
                <a:cs typeface="Montserrat ExtraBold"/>
                <a:sym typeface="Montserrat ExtraBold"/>
              </a:defRPr>
            </a:lvl4pPr>
            <a:lvl5pPr lvl="4" rtl="0">
              <a:buNone/>
              <a:defRPr sz="600">
                <a:latin typeface="Montserrat ExtraBold"/>
                <a:ea typeface="Montserrat ExtraBold"/>
                <a:cs typeface="Montserrat ExtraBold"/>
                <a:sym typeface="Montserrat ExtraBold"/>
              </a:defRPr>
            </a:lvl5pPr>
            <a:lvl6pPr lvl="5" rtl="0">
              <a:buNone/>
              <a:defRPr sz="600">
                <a:latin typeface="Montserrat ExtraBold"/>
                <a:ea typeface="Montserrat ExtraBold"/>
                <a:cs typeface="Montserrat ExtraBold"/>
                <a:sym typeface="Montserrat ExtraBold"/>
              </a:defRPr>
            </a:lvl6pPr>
            <a:lvl7pPr lvl="6" rtl="0">
              <a:buNone/>
              <a:defRPr sz="600">
                <a:latin typeface="Montserrat ExtraBold"/>
                <a:ea typeface="Montserrat ExtraBold"/>
                <a:cs typeface="Montserrat ExtraBold"/>
                <a:sym typeface="Montserrat ExtraBold"/>
              </a:defRPr>
            </a:lvl7pPr>
            <a:lvl8pPr lvl="7" rtl="0">
              <a:buNone/>
              <a:defRPr sz="600">
                <a:latin typeface="Montserrat ExtraBold"/>
                <a:ea typeface="Montserrat ExtraBold"/>
                <a:cs typeface="Montserrat ExtraBold"/>
                <a:sym typeface="Montserrat ExtraBold"/>
              </a:defRPr>
            </a:lvl8pPr>
            <a:lvl9pPr lvl="8" rtl="0">
              <a:buNone/>
              <a:defRPr sz="600">
                <a:latin typeface="Montserrat ExtraBold"/>
                <a:ea typeface="Montserrat ExtraBold"/>
                <a:cs typeface="Montserrat ExtraBold"/>
                <a:sym typeface="Montserrat ExtraBold"/>
              </a:defRPr>
            </a:lvl9pPr>
          </a:lstStyle>
          <a:p>
            <a:fld id="{00000000-1234-1234-1234-123412341234}" type="slidenum">
              <a:rPr lang="pt-BR" smtClean="0"/>
              <a:pPr/>
              <a:t>‹nº›</a:t>
            </a:fld>
            <a:endParaRPr lang="pt-BR"/>
          </a:p>
        </p:txBody>
      </p:sp>
      <p:sp>
        <p:nvSpPr>
          <p:cNvPr id="2399" name="Google Shape;2399;p135"/>
          <p:cNvSpPr txBox="1"/>
          <p:nvPr/>
        </p:nvSpPr>
        <p:spPr>
          <a:xfrm>
            <a:off x="73850" y="4853768"/>
            <a:ext cx="5064300" cy="3462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700">
                <a:solidFill>
                  <a:schemeClr val="dk2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PORTFÓLIO DE PROJETOS ADAPTADOS AO SETOR PÚBLICO    |  </a:t>
            </a:r>
            <a:r>
              <a:rPr lang="pt-BR" sz="7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pt-BR" sz="700">
                <a:solidFill>
                  <a:schemeClr val="dk2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rPr>
              <a:t> SESI</a:t>
            </a:r>
            <a:endParaRPr sz="700">
              <a:solidFill>
                <a:schemeClr val="dk2"/>
              </a:solidFill>
              <a:latin typeface="Montserrat ExtraBold"/>
              <a:ea typeface="Montserrat ExtraBold"/>
              <a:cs typeface="Montserrat ExtraBold"/>
              <a:sym typeface="Montserrat ExtraBold"/>
            </a:endParaRPr>
          </a:p>
        </p:txBody>
      </p:sp>
      <p:cxnSp>
        <p:nvCxnSpPr>
          <p:cNvPr id="2400" name="Google Shape;2400;p135"/>
          <p:cNvCxnSpPr/>
          <p:nvPr/>
        </p:nvCxnSpPr>
        <p:spPr>
          <a:xfrm rot="10800000" flipH="1">
            <a:off x="127427" y="4853783"/>
            <a:ext cx="8751900" cy="63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grpSp>
        <p:nvGrpSpPr>
          <p:cNvPr id="2401" name="Google Shape;2401;p135"/>
          <p:cNvGrpSpPr/>
          <p:nvPr/>
        </p:nvGrpSpPr>
        <p:grpSpPr>
          <a:xfrm>
            <a:off x="211124" y="457443"/>
            <a:ext cx="309518" cy="240275"/>
            <a:chOff x="1144513" y="2090314"/>
            <a:chExt cx="739235" cy="573997"/>
          </a:xfrm>
        </p:grpSpPr>
        <p:sp>
          <p:nvSpPr>
            <p:cNvPr id="2402" name="Google Shape;2402;p135"/>
            <p:cNvSpPr/>
            <p:nvPr/>
          </p:nvSpPr>
          <p:spPr>
            <a:xfrm>
              <a:off x="1144513" y="2090314"/>
              <a:ext cx="739235" cy="483202"/>
            </a:xfrm>
            <a:custGeom>
              <a:avLst/>
              <a:gdLst/>
              <a:ahLst/>
              <a:cxnLst/>
              <a:rect l="l" t="t" r="r" b="b"/>
              <a:pathLst>
                <a:path w="7709" h="5039" extrusionOk="0">
                  <a:moveTo>
                    <a:pt x="7143" y="258"/>
                  </a:moveTo>
                  <a:cubicBezTo>
                    <a:pt x="7315" y="258"/>
                    <a:pt x="7450" y="400"/>
                    <a:pt x="7450" y="572"/>
                  </a:cubicBezTo>
                  <a:lnTo>
                    <a:pt x="7450" y="4473"/>
                  </a:lnTo>
                  <a:cubicBezTo>
                    <a:pt x="7450" y="4645"/>
                    <a:pt x="7315" y="4786"/>
                    <a:pt x="7143" y="4786"/>
                  </a:cubicBezTo>
                  <a:lnTo>
                    <a:pt x="573" y="4786"/>
                  </a:lnTo>
                  <a:cubicBezTo>
                    <a:pt x="400" y="4786"/>
                    <a:pt x="259" y="4645"/>
                    <a:pt x="259" y="4473"/>
                  </a:cubicBezTo>
                  <a:lnTo>
                    <a:pt x="259" y="572"/>
                  </a:lnTo>
                  <a:cubicBezTo>
                    <a:pt x="259" y="400"/>
                    <a:pt x="400" y="258"/>
                    <a:pt x="573" y="258"/>
                  </a:cubicBezTo>
                  <a:close/>
                  <a:moveTo>
                    <a:pt x="573" y="0"/>
                  </a:moveTo>
                  <a:cubicBezTo>
                    <a:pt x="259" y="0"/>
                    <a:pt x="0" y="258"/>
                    <a:pt x="0" y="572"/>
                  </a:cubicBezTo>
                  <a:lnTo>
                    <a:pt x="0" y="4473"/>
                  </a:lnTo>
                  <a:cubicBezTo>
                    <a:pt x="0" y="4786"/>
                    <a:pt x="259" y="5039"/>
                    <a:pt x="573" y="5039"/>
                  </a:cubicBezTo>
                  <a:lnTo>
                    <a:pt x="7143" y="5039"/>
                  </a:lnTo>
                  <a:cubicBezTo>
                    <a:pt x="7457" y="5039"/>
                    <a:pt x="7709" y="4786"/>
                    <a:pt x="7709" y="4473"/>
                  </a:cubicBezTo>
                  <a:lnTo>
                    <a:pt x="7709" y="572"/>
                  </a:lnTo>
                  <a:cubicBezTo>
                    <a:pt x="7709" y="258"/>
                    <a:pt x="7457" y="0"/>
                    <a:pt x="7143" y="0"/>
                  </a:cubicBezTo>
                  <a:close/>
                </a:path>
              </a:pathLst>
            </a:custGeom>
            <a:solidFill>
              <a:srgbClr val="0139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643"/>
            </a:p>
          </p:txBody>
        </p:sp>
        <p:sp>
          <p:nvSpPr>
            <p:cNvPr id="2403" name="Google Shape;2403;p135"/>
            <p:cNvSpPr/>
            <p:nvPr/>
          </p:nvSpPr>
          <p:spPr>
            <a:xfrm>
              <a:off x="1198211" y="2141615"/>
              <a:ext cx="632507" cy="380597"/>
            </a:xfrm>
            <a:custGeom>
              <a:avLst/>
              <a:gdLst/>
              <a:ahLst/>
              <a:cxnLst/>
              <a:rect l="l" t="t" r="r" b="b"/>
              <a:pathLst>
                <a:path w="6596" h="3969" extrusionOk="0">
                  <a:moveTo>
                    <a:pt x="6318" y="259"/>
                  </a:moveTo>
                  <a:cubicBezTo>
                    <a:pt x="6331" y="259"/>
                    <a:pt x="6337" y="271"/>
                    <a:pt x="6337" y="283"/>
                  </a:cubicBezTo>
                  <a:lnTo>
                    <a:pt x="6337" y="3691"/>
                  </a:lnTo>
                  <a:cubicBezTo>
                    <a:pt x="6337" y="3704"/>
                    <a:pt x="6331" y="3716"/>
                    <a:pt x="6318" y="3716"/>
                  </a:cubicBezTo>
                  <a:lnTo>
                    <a:pt x="277" y="3716"/>
                  </a:lnTo>
                  <a:cubicBezTo>
                    <a:pt x="265" y="3716"/>
                    <a:pt x="252" y="3704"/>
                    <a:pt x="252" y="3691"/>
                  </a:cubicBezTo>
                  <a:lnTo>
                    <a:pt x="252" y="283"/>
                  </a:lnTo>
                  <a:cubicBezTo>
                    <a:pt x="252" y="271"/>
                    <a:pt x="265" y="259"/>
                    <a:pt x="277" y="259"/>
                  </a:cubicBezTo>
                  <a:close/>
                  <a:moveTo>
                    <a:pt x="277" y="0"/>
                  </a:moveTo>
                  <a:cubicBezTo>
                    <a:pt x="123" y="0"/>
                    <a:pt x="0" y="129"/>
                    <a:pt x="0" y="283"/>
                  </a:cubicBezTo>
                  <a:lnTo>
                    <a:pt x="0" y="3691"/>
                  </a:lnTo>
                  <a:cubicBezTo>
                    <a:pt x="0" y="3845"/>
                    <a:pt x="123" y="3968"/>
                    <a:pt x="277" y="3968"/>
                  </a:cubicBezTo>
                  <a:lnTo>
                    <a:pt x="6318" y="3968"/>
                  </a:lnTo>
                  <a:cubicBezTo>
                    <a:pt x="6472" y="3968"/>
                    <a:pt x="6595" y="3845"/>
                    <a:pt x="6595" y="3691"/>
                  </a:cubicBezTo>
                  <a:lnTo>
                    <a:pt x="6595" y="283"/>
                  </a:lnTo>
                  <a:cubicBezTo>
                    <a:pt x="6595" y="129"/>
                    <a:pt x="6472" y="0"/>
                    <a:pt x="6318" y="0"/>
                  </a:cubicBezTo>
                  <a:close/>
                </a:path>
              </a:pathLst>
            </a:custGeom>
            <a:solidFill>
              <a:srgbClr val="0139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643"/>
            </a:p>
          </p:txBody>
        </p:sp>
        <p:sp>
          <p:nvSpPr>
            <p:cNvPr id="2404" name="Google Shape;2404;p135"/>
            <p:cNvSpPr/>
            <p:nvPr/>
          </p:nvSpPr>
          <p:spPr>
            <a:xfrm>
              <a:off x="1451839" y="2549240"/>
              <a:ext cx="125140" cy="115071"/>
            </a:xfrm>
            <a:custGeom>
              <a:avLst/>
              <a:gdLst/>
              <a:ahLst/>
              <a:cxnLst/>
              <a:rect l="l" t="t" r="r" b="b"/>
              <a:pathLst>
                <a:path w="1305" h="1200" extrusionOk="0">
                  <a:moveTo>
                    <a:pt x="1046" y="253"/>
                  </a:moveTo>
                  <a:lnTo>
                    <a:pt x="1046" y="948"/>
                  </a:lnTo>
                  <a:lnTo>
                    <a:pt x="259" y="948"/>
                  </a:lnTo>
                  <a:lnTo>
                    <a:pt x="259" y="253"/>
                  </a:lnTo>
                  <a:close/>
                  <a:moveTo>
                    <a:pt x="130" y="0"/>
                  </a:moveTo>
                  <a:cubicBezTo>
                    <a:pt x="56" y="0"/>
                    <a:pt x="1" y="56"/>
                    <a:pt x="1" y="123"/>
                  </a:cubicBezTo>
                  <a:lnTo>
                    <a:pt x="1" y="1077"/>
                  </a:lnTo>
                  <a:cubicBezTo>
                    <a:pt x="1" y="1145"/>
                    <a:pt x="56" y="1200"/>
                    <a:pt x="130" y="1200"/>
                  </a:cubicBezTo>
                  <a:lnTo>
                    <a:pt x="1176" y="1200"/>
                  </a:lnTo>
                  <a:cubicBezTo>
                    <a:pt x="1243" y="1200"/>
                    <a:pt x="1305" y="1145"/>
                    <a:pt x="1305" y="1077"/>
                  </a:cubicBezTo>
                  <a:lnTo>
                    <a:pt x="1305" y="123"/>
                  </a:lnTo>
                  <a:cubicBezTo>
                    <a:pt x="1305" y="56"/>
                    <a:pt x="1243" y="0"/>
                    <a:pt x="1176" y="0"/>
                  </a:cubicBezTo>
                  <a:close/>
                </a:path>
              </a:pathLst>
            </a:custGeom>
            <a:solidFill>
              <a:srgbClr val="0139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643"/>
            </a:p>
          </p:txBody>
        </p:sp>
        <p:sp>
          <p:nvSpPr>
            <p:cNvPr id="2405" name="Google Shape;2405;p135"/>
            <p:cNvSpPr/>
            <p:nvPr/>
          </p:nvSpPr>
          <p:spPr>
            <a:xfrm>
              <a:off x="1398716" y="2640047"/>
              <a:ext cx="230813" cy="24261"/>
            </a:xfrm>
            <a:custGeom>
              <a:avLst/>
              <a:gdLst/>
              <a:ahLst/>
              <a:cxnLst/>
              <a:rect l="l" t="t" r="r" b="b"/>
              <a:pathLst>
                <a:path w="2407" h="253" extrusionOk="0">
                  <a:moveTo>
                    <a:pt x="130" y="1"/>
                  </a:moveTo>
                  <a:cubicBezTo>
                    <a:pt x="62" y="1"/>
                    <a:pt x="1" y="56"/>
                    <a:pt x="1" y="130"/>
                  </a:cubicBezTo>
                  <a:cubicBezTo>
                    <a:pt x="1" y="198"/>
                    <a:pt x="62" y="253"/>
                    <a:pt x="130" y="253"/>
                  </a:cubicBezTo>
                  <a:lnTo>
                    <a:pt x="2283" y="253"/>
                  </a:lnTo>
                  <a:cubicBezTo>
                    <a:pt x="2351" y="253"/>
                    <a:pt x="2406" y="198"/>
                    <a:pt x="2406" y="130"/>
                  </a:cubicBezTo>
                  <a:cubicBezTo>
                    <a:pt x="2406" y="56"/>
                    <a:pt x="2351" y="1"/>
                    <a:pt x="2283" y="1"/>
                  </a:cubicBezTo>
                  <a:close/>
                </a:path>
              </a:pathLst>
            </a:custGeom>
            <a:solidFill>
              <a:srgbClr val="0139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643"/>
            </a:p>
          </p:txBody>
        </p:sp>
        <p:sp>
          <p:nvSpPr>
            <p:cNvPr id="2406" name="Google Shape;2406;p135"/>
            <p:cNvSpPr/>
            <p:nvPr/>
          </p:nvSpPr>
          <p:spPr>
            <a:xfrm>
              <a:off x="1487798" y="2194641"/>
              <a:ext cx="162346" cy="162346"/>
            </a:xfrm>
            <a:custGeom>
              <a:avLst/>
              <a:gdLst/>
              <a:ahLst/>
              <a:cxnLst/>
              <a:rect l="l" t="t" r="r" b="b"/>
              <a:pathLst>
                <a:path w="1693" h="1693" extrusionOk="0">
                  <a:moveTo>
                    <a:pt x="844" y="450"/>
                  </a:moveTo>
                  <a:cubicBezTo>
                    <a:pt x="881" y="450"/>
                    <a:pt x="917" y="456"/>
                    <a:pt x="954" y="469"/>
                  </a:cubicBezTo>
                  <a:cubicBezTo>
                    <a:pt x="985" y="475"/>
                    <a:pt x="1010" y="487"/>
                    <a:pt x="1041" y="499"/>
                  </a:cubicBezTo>
                  <a:cubicBezTo>
                    <a:pt x="1102" y="536"/>
                    <a:pt x="1157" y="592"/>
                    <a:pt x="1188" y="653"/>
                  </a:cubicBezTo>
                  <a:cubicBezTo>
                    <a:pt x="1207" y="684"/>
                    <a:pt x="1219" y="708"/>
                    <a:pt x="1225" y="739"/>
                  </a:cubicBezTo>
                  <a:cubicBezTo>
                    <a:pt x="1237" y="776"/>
                    <a:pt x="1244" y="813"/>
                    <a:pt x="1244" y="850"/>
                  </a:cubicBezTo>
                  <a:cubicBezTo>
                    <a:pt x="1244" y="887"/>
                    <a:pt x="1237" y="918"/>
                    <a:pt x="1225" y="955"/>
                  </a:cubicBezTo>
                  <a:cubicBezTo>
                    <a:pt x="1219" y="985"/>
                    <a:pt x="1207" y="1010"/>
                    <a:pt x="1188" y="1041"/>
                  </a:cubicBezTo>
                  <a:cubicBezTo>
                    <a:pt x="1157" y="1102"/>
                    <a:pt x="1102" y="1158"/>
                    <a:pt x="1041" y="1194"/>
                  </a:cubicBezTo>
                  <a:cubicBezTo>
                    <a:pt x="1010" y="1207"/>
                    <a:pt x="985" y="1219"/>
                    <a:pt x="954" y="1225"/>
                  </a:cubicBezTo>
                  <a:cubicBezTo>
                    <a:pt x="921" y="1238"/>
                    <a:pt x="884" y="1244"/>
                    <a:pt x="847" y="1244"/>
                  </a:cubicBezTo>
                  <a:cubicBezTo>
                    <a:pt x="810" y="1244"/>
                    <a:pt x="773" y="1238"/>
                    <a:pt x="739" y="1225"/>
                  </a:cubicBezTo>
                  <a:cubicBezTo>
                    <a:pt x="708" y="1219"/>
                    <a:pt x="678" y="1207"/>
                    <a:pt x="653" y="1194"/>
                  </a:cubicBezTo>
                  <a:cubicBezTo>
                    <a:pt x="591" y="1158"/>
                    <a:pt x="536" y="1102"/>
                    <a:pt x="499" y="1041"/>
                  </a:cubicBezTo>
                  <a:cubicBezTo>
                    <a:pt x="487" y="1010"/>
                    <a:pt x="475" y="985"/>
                    <a:pt x="468" y="955"/>
                  </a:cubicBezTo>
                  <a:cubicBezTo>
                    <a:pt x="456" y="918"/>
                    <a:pt x="450" y="887"/>
                    <a:pt x="450" y="850"/>
                  </a:cubicBezTo>
                  <a:cubicBezTo>
                    <a:pt x="450" y="813"/>
                    <a:pt x="456" y="776"/>
                    <a:pt x="468" y="739"/>
                  </a:cubicBezTo>
                  <a:cubicBezTo>
                    <a:pt x="475" y="708"/>
                    <a:pt x="487" y="684"/>
                    <a:pt x="499" y="653"/>
                  </a:cubicBezTo>
                  <a:cubicBezTo>
                    <a:pt x="536" y="592"/>
                    <a:pt x="591" y="536"/>
                    <a:pt x="653" y="499"/>
                  </a:cubicBezTo>
                  <a:cubicBezTo>
                    <a:pt x="678" y="487"/>
                    <a:pt x="708" y="475"/>
                    <a:pt x="739" y="469"/>
                  </a:cubicBezTo>
                  <a:cubicBezTo>
                    <a:pt x="770" y="456"/>
                    <a:pt x="807" y="450"/>
                    <a:pt x="844" y="450"/>
                  </a:cubicBezTo>
                  <a:close/>
                  <a:moveTo>
                    <a:pt x="727" y="1"/>
                  </a:moveTo>
                  <a:cubicBezTo>
                    <a:pt x="714" y="1"/>
                    <a:pt x="702" y="13"/>
                    <a:pt x="702" y="32"/>
                  </a:cubicBezTo>
                  <a:lnTo>
                    <a:pt x="702" y="179"/>
                  </a:lnTo>
                  <a:cubicBezTo>
                    <a:pt x="622" y="198"/>
                    <a:pt x="542" y="229"/>
                    <a:pt x="475" y="272"/>
                  </a:cubicBezTo>
                  <a:lnTo>
                    <a:pt x="370" y="167"/>
                  </a:lnTo>
                  <a:cubicBezTo>
                    <a:pt x="364" y="161"/>
                    <a:pt x="356" y="158"/>
                    <a:pt x="349" y="158"/>
                  </a:cubicBezTo>
                  <a:cubicBezTo>
                    <a:pt x="342" y="158"/>
                    <a:pt x="336" y="161"/>
                    <a:pt x="333" y="167"/>
                  </a:cubicBezTo>
                  <a:lnTo>
                    <a:pt x="167" y="333"/>
                  </a:lnTo>
                  <a:cubicBezTo>
                    <a:pt x="155" y="345"/>
                    <a:pt x="155" y="358"/>
                    <a:pt x="167" y="370"/>
                  </a:cubicBezTo>
                  <a:lnTo>
                    <a:pt x="272" y="475"/>
                  </a:lnTo>
                  <a:cubicBezTo>
                    <a:pt x="228" y="548"/>
                    <a:pt x="198" y="622"/>
                    <a:pt x="179" y="702"/>
                  </a:cubicBezTo>
                  <a:lnTo>
                    <a:pt x="32" y="702"/>
                  </a:lnTo>
                  <a:cubicBezTo>
                    <a:pt x="13" y="702"/>
                    <a:pt x="1" y="715"/>
                    <a:pt x="1" y="733"/>
                  </a:cubicBezTo>
                  <a:lnTo>
                    <a:pt x="1" y="961"/>
                  </a:lnTo>
                  <a:cubicBezTo>
                    <a:pt x="1" y="979"/>
                    <a:pt x="13" y="991"/>
                    <a:pt x="32" y="991"/>
                  </a:cubicBezTo>
                  <a:lnTo>
                    <a:pt x="179" y="991"/>
                  </a:lnTo>
                  <a:cubicBezTo>
                    <a:pt x="198" y="1071"/>
                    <a:pt x="228" y="1151"/>
                    <a:pt x="272" y="1219"/>
                  </a:cubicBezTo>
                  <a:lnTo>
                    <a:pt x="167" y="1324"/>
                  </a:lnTo>
                  <a:cubicBezTo>
                    <a:pt x="155" y="1336"/>
                    <a:pt x="155" y="1354"/>
                    <a:pt x="167" y="1361"/>
                  </a:cubicBezTo>
                  <a:lnTo>
                    <a:pt x="333" y="1527"/>
                  </a:lnTo>
                  <a:cubicBezTo>
                    <a:pt x="333" y="1533"/>
                    <a:pt x="345" y="1533"/>
                    <a:pt x="352" y="1533"/>
                  </a:cubicBezTo>
                  <a:cubicBezTo>
                    <a:pt x="358" y="1533"/>
                    <a:pt x="364" y="1533"/>
                    <a:pt x="370" y="1527"/>
                  </a:cubicBezTo>
                  <a:lnTo>
                    <a:pt x="475" y="1422"/>
                  </a:lnTo>
                  <a:cubicBezTo>
                    <a:pt x="542" y="1465"/>
                    <a:pt x="622" y="1496"/>
                    <a:pt x="702" y="1514"/>
                  </a:cubicBezTo>
                  <a:lnTo>
                    <a:pt x="702" y="1662"/>
                  </a:lnTo>
                  <a:cubicBezTo>
                    <a:pt x="702" y="1680"/>
                    <a:pt x="714" y="1693"/>
                    <a:pt x="727" y="1693"/>
                  </a:cubicBezTo>
                  <a:lnTo>
                    <a:pt x="961" y="1693"/>
                  </a:lnTo>
                  <a:cubicBezTo>
                    <a:pt x="979" y="1693"/>
                    <a:pt x="991" y="1680"/>
                    <a:pt x="991" y="1662"/>
                  </a:cubicBezTo>
                  <a:lnTo>
                    <a:pt x="991" y="1514"/>
                  </a:lnTo>
                  <a:cubicBezTo>
                    <a:pt x="1071" y="1496"/>
                    <a:pt x="1145" y="1465"/>
                    <a:pt x="1219" y="1422"/>
                  </a:cubicBezTo>
                  <a:lnTo>
                    <a:pt x="1324" y="1527"/>
                  </a:lnTo>
                  <a:cubicBezTo>
                    <a:pt x="1327" y="1533"/>
                    <a:pt x="1333" y="1536"/>
                    <a:pt x="1340" y="1536"/>
                  </a:cubicBezTo>
                  <a:cubicBezTo>
                    <a:pt x="1347" y="1536"/>
                    <a:pt x="1354" y="1533"/>
                    <a:pt x="1360" y="1527"/>
                  </a:cubicBezTo>
                  <a:lnTo>
                    <a:pt x="1527" y="1361"/>
                  </a:lnTo>
                  <a:cubicBezTo>
                    <a:pt x="1533" y="1354"/>
                    <a:pt x="1533" y="1336"/>
                    <a:pt x="1527" y="1324"/>
                  </a:cubicBezTo>
                  <a:lnTo>
                    <a:pt x="1422" y="1219"/>
                  </a:lnTo>
                  <a:cubicBezTo>
                    <a:pt x="1465" y="1151"/>
                    <a:pt x="1496" y="1071"/>
                    <a:pt x="1514" y="991"/>
                  </a:cubicBezTo>
                  <a:lnTo>
                    <a:pt x="1662" y="991"/>
                  </a:lnTo>
                  <a:cubicBezTo>
                    <a:pt x="1680" y="991"/>
                    <a:pt x="1693" y="979"/>
                    <a:pt x="1693" y="961"/>
                  </a:cubicBezTo>
                  <a:lnTo>
                    <a:pt x="1693" y="733"/>
                  </a:lnTo>
                  <a:cubicBezTo>
                    <a:pt x="1693" y="715"/>
                    <a:pt x="1680" y="702"/>
                    <a:pt x="1662" y="702"/>
                  </a:cubicBezTo>
                  <a:lnTo>
                    <a:pt x="1514" y="702"/>
                  </a:lnTo>
                  <a:cubicBezTo>
                    <a:pt x="1496" y="622"/>
                    <a:pt x="1465" y="548"/>
                    <a:pt x="1422" y="475"/>
                  </a:cubicBezTo>
                  <a:lnTo>
                    <a:pt x="1527" y="370"/>
                  </a:lnTo>
                  <a:cubicBezTo>
                    <a:pt x="1533" y="358"/>
                    <a:pt x="1533" y="345"/>
                    <a:pt x="1527" y="333"/>
                  </a:cubicBezTo>
                  <a:lnTo>
                    <a:pt x="1360" y="167"/>
                  </a:lnTo>
                  <a:cubicBezTo>
                    <a:pt x="1354" y="161"/>
                    <a:pt x="1347" y="158"/>
                    <a:pt x="1340" y="158"/>
                  </a:cubicBezTo>
                  <a:cubicBezTo>
                    <a:pt x="1333" y="158"/>
                    <a:pt x="1327" y="161"/>
                    <a:pt x="1324" y="167"/>
                  </a:cubicBezTo>
                  <a:lnTo>
                    <a:pt x="1219" y="272"/>
                  </a:lnTo>
                  <a:cubicBezTo>
                    <a:pt x="1145" y="229"/>
                    <a:pt x="1071" y="198"/>
                    <a:pt x="991" y="179"/>
                  </a:cubicBezTo>
                  <a:lnTo>
                    <a:pt x="991" y="32"/>
                  </a:lnTo>
                  <a:cubicBezTo>
                    <a:pt x="991" y="13"/>
                    <a:pt x="979" y="1"/>
                    <a:pt x="961" y="1"/>
                  </a:cubicBezTo>
                  <a:close/>
                </a:path>
              </a:pathLst>
            </a:custGeom>
            <a:solidFill>
              <a:srgbClr val="0139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643"/>
            </a:p>
          </p:txBody>
        </p:sp>
        <p:sp>
          <p:nvSpPr>
            <p:cNvPr id="2407" name="Google Shape;2407;p135"/>
            <p:cNvSpPr/>
            <p:nvPr/>
          </p:nvSpPr>
          <p:spPr>
            <a:xfrm>
              <a:off x="1375127" y="2310476"/>
              <a:ext cx="158798" cy="158894"/>
            </a:xfrm>
            <a:custGeom>
              <a:avLst/>
              <a:gdLst/>
              <a:ahLst/>
              <a:cxnLst/>
              <a:rect l="l" t="t" r="r" b="b"/>
              <a:pathLst>
                <a:path w="1656" h="1657" extrusionOk="0">
                  <a:moveTo>
                    <a:pt x="874" y="436"/>
                  </a:moveTo>
                  <a:cubicBezTo>
                    <a:pt x="911" y="442"/>
                    <a:pt x="948" y="448"/>
                    <a:pt x="979" y="466"/>
                  </a:cubicBezTo>
                  <a:cubicBezTo>
                    <a:pt x="1016" y="479"/>
                    <a:pt x="1047" y="497"/>
                    <a:pt x="1077" y="522"/>
                  </a:cubicBezTo>
                  <a:cubicBezTo>
                    <a:pt x="1102" y="540"/>
                    <a:pt x="1120" y="559"/>
                    <a:pt x="1139" y="583"/>
                  </a:cubicBezTo>
                  <a:cubicBezTo>
                    <a:pt x="1188" y="639"/>
                    <a:pt x="1213" y="712"/>
                    <a:pt x="1225" y="786"/>
                  </a:cubicBezTo>
                  <a:cubicBezTo>
                    <a:pt x="1225" y="811"/>
                    <a:pt x="1225" y="842"/>
                    <a:pt x="1225" y="872"/>
                  </a:cubicBezTo>
                  <a:cubicBezTo>
                    <a:pt x="1219" y="909"/>
                    <a:pt x="1213" y="946"/>
                    <a:pt x="1194" y="983"/>
                  </a:cubicBezTo>
                  <a:cubicBezTo>
                    <a:pt x="1182" y="1014"/>
                    <a:pt x="1164" y="1045"/>
                    <a:pt x="1139" y="1075"/>
                  </a:cubicBezTo>
                  <a:cubicBezTo>
                    <a:pt x="1120" y="1100"/>
                    <a:pt x="1102" y="1118"/>
                    <a:pt x="1077" y="1137"/>
                  </a:cubicBezTo>
                  <a:cubicBezTo>
                    <a:pt x="1016" y="1186"/>
                    <a:pt x="948" y="1211"/>
                    <a:pt x="874" y="1223"/>
                  </a:cubicBezTo>
                  <a:lnTo>
                    <a:pt x="788" y="1223"/>
                  </a:lnTo>
                  <a:cubicBezTo>
                    <a:pt x="751" y="1217"/>
                    <a:pt x="714" y="1211"/>
                    <a:pt x="678" y="1192"/>
                  </a:cubicBezTo>
                  <a:cubicBezTo>
                    <a:pt x="647" y="1180"/>
                    <a:pt x="616" y="1161"/>
                    <a:pt x="585" y="1137"/>
                  </a:cubicBezTo>
                  <a:cubicBezTo>
                    <a:pt x="561" y="1118"/>
                    <a:pt x="542" y="1100"/>
                    <a:pt x="524" y="1075"/>
                  </a:cubicBezTo>
                  <a:cubicBezTo>
                    <a:pt x="475" y="1020"/>
                    <a:pt x="444" y="946"/>
                    <a:pt x="438" y="872"/>
                  </a:cubicBezTo>
                  <a:cubicBezTo>
                    <a:pt x="438" y="842"/>
                    <a:pt x="438" y="817"/>
                    <a:pt x="438" y="786"/>
                  </a:cubicBezTo>
                  <a:cubicBezTo>
                    <a:pt x="444" y="749"/>
                    <a:pt x="450" y="712"/>
                    <a:pt x="468" y="675"/>
                  </a:cubicBezTo>
                  <a:cubicBezTo>
                    <a:pt x="481" y="645"/>
                    <a:pt x="499" y="614"/>
                    <a:pt x="524" y="583"/>
                  </a:cubicBezTo>
                  <a:cubicBezTo>
                    <a:pt x="542" y="559"/>
                    <a:pt x="561" y="540"/>
                    <a:pt x="585" y="522"/>
                  </a:cubicBezTo>
                  <a:cubicBezTo>
                    <a:pt x="641" y="472"/>
                    <a:pt x="714" y="448"/>
                    <a:pt x="788" y="436"/>
                  </a:cubicBezTo>
                  <a:close/>
                  <a:moveTo>
                    <a:pt x="625" y="0"/>
                  </a:moveTo>
                  <a:cubicBezTo>
                    <a:pt x="622" y="0"/>
                    <a:pt x="619" y="2"/>
                    <a:pt x="616" y="5"/>
                  </a:cubicBezTo>
                  <a:lnTo>
                    <a:pt x="401" y="91"/>
                  </a:lnTo>
                  <a:cubicBezTo>
                    <a:pt x="388" y="97"/>
                    <a:pt x="382" y="116"/>
                    <a:pt x="382" y="128"/>
                  </a:cubicBezTo>
                  <a:lnTo>
                    <a:pt x="444" y="269"/>
                  </a:lnTo>
                  <a:cubicBezTo>
                    <a:pt x="376" y="313"/>
                    <a:pt x="315" y="374"/>
                    <a:pt x="265" y="442"/>
                  </a:cubicBezTo>
                  <a:lnTo>
                    <a:pt x="130" y="386"/>
                  </a:lnTo>
                  <a:cubicBezTo>
                    <a:pt x="127" y="385"/>
                    <a:pt x="123" y="384"/>
                    <a:pt x="119" y="384"/>
                  </a:cubicBezTo>
                  <a:cubicBezTo>
                    <a:pt x="109" y="384"/>
                    <a:pt x="98" y="390"/>
                    <a:pt x="93" y="399"/>
                  </a:cubicBezTo>
                  <a:lnTo>
                    <a:pt x="7" y="614"/>
                  </a:lnTo>
                  <a:cubicBezTo>
                    <a:pt x="1" y="626"/>
                    <a:pt x="7" y="645"/>
                    <a:pt x="19" y="651"/>
                  </a:cubicBezTo>
                  <a:lnTo>
                    <a:pt x="161" y="706"/>
                  </a:lnTo>
                  <a:cubicBezTo>
                    <a:pt x="142" y="786"/>
                    <a:pt x="142" y="872"/>
                    <a:pt x="161" y="952"/>
                  </a:cubicBezTo>
                  <a:lnTo>
                    <a:pt x="19" y="1008"/>
                  </a:lnTo>
                  <a:cubicBezTo>
                    <a:pt x="13" y="1014"/>
                    <a:pt x="7" y="1020"/>
                    <a:pt x="7" y="1026"/>
                  </a:cubicBezTo>
                  <a:cubicBezTo>
                    <a:pt x="1" y="1032"/>
                    <a:pt x="1" y="1038"/>
                    <a:pt x="7" y="1045"/>
                  </a:cubicBezTo>
                  <a:lnTo>
                    <a:pt x="93" y="1260"/>
                  </a:lnTo>
                  <a:cubicBezTo>
                    <a:pt x="98" y="1269"/>
                    <a:pt x="109" y="1275"/>
                    <a:pt x="119" y="1275"/>
                  </a:cubicBezTo>
                  <a:cubicBezTo>
                    <a:pt x="123" y="1275"/>
                    <a:pt x="127" y="1274"/>
                    <a:pt x="130" y="1272"/>
                  </a:cubicBezTo>
                  <a:lnTo>
                    <a:pt x="271" y="1217"/>
                  </a:lnTo>
                  <a:cubicBezTo>
                    <a:pt x="315" y="1285"/>
                    <a:pt x="376" y="1346"/>
                    <a:pt x="444" y="1389"/>
                  </a:cubicBezTo>
                  <a:lnTo>
                    <a:pt x="382" y="1531"/>
                  </a:lnTo>
                  <a:cubicBezTo>
                    <a:pt x="382" y="1543"/>
                    <a:pt x="388" y="1561"/>
                    <a:pt x="401" y="1568"/>
                  </a:cubicBezTo>
                  <a:lnTo>
                    <a:pt x="616" y="1654"/>
                  </a:lnTo>
                  <a:lnTo>
                    <a:pt x="628" y="1654"/>
                  </a:lnTo>
                  <a:cubicBezTo>
                    <a:pt x="634" y="1654"/>
                    <a:pt x="647" y="1648"/>
                    <a:pt x="653" y="1641"/>
                  </a:cubicBezTo>
                  <a:lnTo>
                    <a:pt x="708" y="1500"/>
                  </a:lnTo>
                  <a:cubicBezTo>
                    <a:pt x="748" y="1509"/>
                    <a:pt x="790" y="1514"/>
                    <a:pt x="831" y="1514"/>
                  </a:cubicBezTo>
                  <a:cubicBezTo>
                    <a:pt x="873" y="1514"/>
                    <a:pt x="914" y="1509"/>
                    <a:pt x="954" y="1500"/>
                  </a:cubicBezTo>
                  <a:lnTo>
                    <a:pt x="1010" y="1641"/>
                  </a:lnTo>
                  <a:cubicBezTo>
                    <a:pt x="1014" y="1650"/>
                    <a:pt x="1025" y="1656"/>
                    <a:pt x="1036" y="1656"/>
                  </a:cubicBezTo>
                  <a:cubicBezTo>
                    <a:pt x="1040" y="1656"/>
                    <a:pt x="1043" y="1655"/>
                    <a:pt x="1047" y="1654"/>
                  </a:cubicBezTo>
                  <a:lnTo>
                    <a:pt x="1262" y="1568"/>
                  </a:lnTo>
                  <a:cubicBezTo>
                    <a:pt x="1268" y="1561"/>
                    <a:pt x="1274" y="1555"/>
                    <a:pt x="1274" y="1549"/>
                  </a:cubicBezTo>
                  <a:cubicBezTo>
                    <a:pt x="1280" y="1543"/>
                    <a:pt x="1280" y="1537"/>
                    <a:pt x="1274" y="1531"/>
                  </a:cubicBezTo>
                  <a:lnTo>
                    <a:pt x="1219" y="1389"/>
                  </a:lnTo>
                  <a:cubicBezTo>
                    <a:pt x="1287" y="1346"/>
                    <a:pt x="1348" y="1285"/>
                    <a:pt x="1391" y="1217"/>
                  </a:cubicBezTo>
                  <a:lnTo>
                    <a:pt x="1533" y="1272"/>
                  </a:lnTo>
                  <a:cubicBezTo>
                    <a:pt x="1536" y="1274"/>
                    <a:pt x="1540" y="1275"/>
                    <a:pt x="1543" y="1275"/>
                  </a:cubicBezTo>
                  <a:cubicBezTo>
                    <a:pt x="1554" y="1275"/>
                    <a:pt x="1563" y="1269"/>
                    <a:pt x="1563" y="1260"/>
                  </a:cubicBezTo>
                  <a:lnTo>
                    <a:pt x="1656" y="1045"/>
                  </a:lnTo>
                  <a:cubicBezTo>
                    <a:pt x="1656" y="1038"/>
                    <a:pt x="1656" y="1032"/>
                    <a:pt x="1656" y="1026"/>
                  </a:cubicBezTo>
                  <a:cubicBezTo>
                    <a:pt x="1650" y="1020"/>
                    <a:pt x="1650" y="1014"/>
                    <a:pt x="1643" y="1008"/>
                  </a:cubicBezTo>
                  <a:lnTo>
                    <a:pt x="1502" y="952"/>
                  </a:lnTo>
                  <a:cubicBezTo>
                    <a:pt x="1520" y="872"/>
                    <a:pt x="1520" y="786"/>
                    <a:pt x="1502" y="706"/>
                  </a:cubicBezTo>
                  <a:lnTo>
                    <a:pt x="1643" y="651"/>
                  </a:lnTo>
                  <a:cubicBezTo>
                    <a:pt x="1650" y="645"/>
                    <a:pt x="1650" y="639"/>
                    <a:pt x="1656" y="632"/>
                  </a:cubicBezTo>
                  <a:cubicBezTo>
                    <a:pt x="1656" y="626"/>
                    <a:pt x="1656" y="620"/>
                    <a:pt x="1656" y="614"/>
                  </a:cubicBezTo>
                  <a:lnTo>
                    <a:pt x="1563" y="399"/>
                  </a:lnTo>
                  <a:cubicBezTo>
                    <a:pt x="1563" y="390"/>
                    <a:pt x="1554" y="384"/>
                    <a:pt x="1543" y="384"/>
                  </a:cubicBezTo>
                  <a:cubicBezTo>
                    <a:pt x="1540" y="384"/>
                    <a:pt x="1536" y="385"/>
                    <a:pt x="1533" y="386"/>
                  </a:cubicBezTo>
                  <a:lnTo>
                    <a:pt x="1391" y="442"/>
                  </a:lnTo>
                  <a:cubicBezTo>
                    <a:pt x="1348" y="374"/>
                    <a:pt x="1287" y="313"/>
                    <a:pt x="1219" y="269"/>
                  </a:cubicBezTo>
                  <a:lnTo>
                    <a:pt x="1274" y="128"/>
                  </a:lnTo>
                  <a:cubicBezTo>
                    <a:pt x="1280" y="116"/>
                    <a:pt x="1274" y="97"/>
                    <a:pt x="1262" y="91"/>
                  </a:cubicBezTo>
                  <a:lnTo>
                    <a:pt x="1047" y="5"/>
                  </a:lnTo>
                  <a:cubicBezTo>
                    <a:pt x="1043" y="3"/>
                    <a:pt x="1040" y="3"/>
                    <a:pt x="1036" y="3"/>
                  </a:cubicBezTo>
                  <a:cubicBezTo>
                    <a:pt x="1025" y="3"/>
                    <a:pt x="1014" y="8"/>
                    <a:pt x="1010" y="17"/>
                  </a:cubicBezTo>
                  <a:lnTo>
                    <a:pt x="954" y="159"/>
                  </a:lnTo>
                  <a:cubicBezTo>
                    <a:pt x="914" y="149"/>
                    <a:pt x="873" y="145"/>
                    <a:pt x="831" y="145"/>
                  </a:cubicBezTo>
                  <a:cubicBezTo>
                    <a:pt x="790" y="145"/>
                    <a:pt x="748" y="149"/>
                    <a:pt x="708" y="159"/>
                  </a:cubicBezTo>
                  <a:lnTo>
                    <a:pt x="653" y="17"/>
                  </a:lnTo>
                  <a:cubicBezTo>
                    <a:pt x="647" y="11"/>
                    <a:pt x="641" y="5"/>
                    <a:pt x="634" y="5"/>
                  </a:cubicBezTo>
                  <a:cubicBezTo>
                    <a:pt x="631" y="2"/>
                    <a:pt x="628" y="0"/>
                    <a:pt x="625" y="0"/>
                  </a:cubicBezTo>
                  <a:close/>
                </a:path>
              </a:pathLst>
            </a:custGeom>
            <a:solidFill>
              <a:srgbClr val="0139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643"/>
            </a:p>
          </p:txBody>
        </p:sp>
      </p:grp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Ficha EJA amarelo_3_Governança 1">
  <p:cSld name="CUSTOM_3_1_1_1_1_1_1">
    <p:spTree>
      <p:nvGrpSpPr>
        <p:cNvPr id="1" name="Shape 24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9" name="Google Shape;2409;p136"/>
          <p:cNvSpPr/>
          <p:nvPr/>
        </p:nvSpPr>
        <p:spPr>
          <a:xfrm>
            <a:off x="143600" y="379875"/>
            <a:ext cx="8860200" cy="4377600"/>
          </a:xfrm>
          <a:prstGeom prst="roundRect">
            <a:avLst>
              <a:gd name="adj" fmla="val 2594"/>
            </a:avLst>
          </a:prstGeom>
          <a:noFill/>
          <a:ln w="9525" cap="flat" cmpd="sng">
            <a:solidFill>
              <a:schemeClr val="accent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43"/>
          </a:p>
        </p:txBody>
      </p:sp>
      <p:sp>
        <p:nvSpPr>
          <p:cNvPr id="2410" name="Google Shape;2410;p136"/>
          <p:cNvSpPr/>
          <p:nvPr/>
        </p:nvSpPr>
        <p:spPr>
          <a:xfrm>
            <a:off x="306800" y="149100"/>
            <a:ext cx="883800" cy="240300"/>
          </a:xfrm>
          <a:prstGeom prst="roundRect">
            <a:avLst>
              <a:gd name="adj" fmla="val 16667"/>
            </a:avLst>
          </a:prstGeom>
          <a:solidFill>
            <a:srgbClr val="C9DAF8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8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Escopo </a:t>
            </a:r>
            <a:endParaRPr sz="8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411" name="Google Shape;2411;p136"/>
          <p:cNvSpPr/>
          <p:nvPr/>
        </p:nvSpPr>
        <p:spPr>
          <a:xfrm>
            <a:off x="2275925" y="149100"/>
            <a:ext cx="919500" cy="240300"/>
          </a:xfrm>
          <a:prstGeom prst="roundRect">
            <a:avLst>
              <a:gd name="adj" fmla="val 16667"/>
            </a:avLst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800" b="1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Governança</a:t>
            </a:r>
            <a:endParaRPr sz="800" b="1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412" name="Google Shape;2412;p136"/>
          <p:cNvSpPr/>
          <p:nvPr/>
        </p:nvSpPr>
        <p:spPr>
          <a:xfrm>
            <a:off x="1254800" y="149100"/>
            <a:ext cx="969000" cy="240300"/>
          </a:xfrm>
          <a:prstGeom prst="roundRect">
            <a:avLst>
              <a:gd name="adj" fmla="val 16667"/>
            </a:avLst>
          </a:prstGeom>
          <a:solidFill>
            <a:srgbClr val="C9DAF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800">
                <a:solidFill>
                  <a:schemeClr val="dk2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Execução</a:t>
            </a:r>
            <a:endParaRPr sz="800">
              <a:solidFill>
                <a:schemeClr val="dk2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sp>
        <p:nvSpPr>
          <p:cNvPr id="2413" name="Google Shape;2413;p136"/>
          <p:cNvSpPr/>
          <p:nvPr/>
        </p:nvSpPr>
        <p:spPr>
          <a:xfrm>
            <a:off x="143475" y="359475"/>
            <a:ext cx="8860200" cy="431100"/>
          </a:xfrm>
          <a:prstGeom prst="roundRect">
            <a:avLst>
              <a:gd name="adj" fmla="val 16667"/>
            </a:avLst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43"/>
          </a:p>
        </p:txBody>
      </p:sp>
      <p:sp>
        <p:nvSpPr>
          <p:cNvPr id="2414" name="Google Shape;2414;p136"/>
          <p:cNvSpPr txBox="1">
            <a:spLocks noGrp="1"/>
          </p:cNvSpPr>
          <p:nvPr>
            <p:ph type="sldNum" idx="12"/>
          </p:nvPr>
        </p:nvSpPr>
        <p:spPr>
          <a:xfrm>
            <a:off x="8321300" y="4818525"/>
            <a:ext cx="558000" cy="292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rtl="0">
              <a:buNone/>
              <a:defRPr sz="600">
                <a:latin typeface="Montserrat ExtraBold"/>
                <a:ea typeface="Montserrat ExtraBold"/>
                <a:cs typeface="Montserrat ExtraBold"/>
                <a:sym typeface="Montserrat ExtraBold"/>
              </a:defRPr>
            </a:lvl1pPr>
            <a:lvl2pPr lvl="1" rtl="0">
              <a:buNone/>
              <a:defRPr sz="600">
                <a:latin typeface="Montserrat ExtraBold"/>
                <a:ea typeface="Montserrat ExtraBold"/>
                <a:cs typeface="Montserrat ExtraBold"/>
                <a:sym typeface="Montserrat ExtraBold"/>
              </a:defRPr>
            </a:lvl2pPr>
            <a:lvl3pPr lvl="2" rtl="0">
              <a:buNone/>
              <a:defRPr sz="600">
                <a:latin typeface="Montserrat ExtraBold"/>
                <a:ea typeface="Montserrat ExtraBold"/>
                <a:cs typeface="Montserrat ExtraBold"/>
                <a:sym typeface="Montserrat ExtraBold"/>
              </a:defRPr>
            </a:lvl3pPr>
            <a:lvl4pPr lvl="3" rtl="0">
              <a:buNone/>
              <a:defRPr sz="600">
                <a:latin typeface="Montserrat ExtraBold"/>
                <a:ea typeface="Montserrat ExtraBold"/>
                <a:cs typeface="Montserrat ExtraBold"/>
                <a:sym typeface="Montserrat ExtraBold"/>
              </a:defRPr>
            </a:lvl4pPr>
            <a:lvl5pPr lvl="4" rtl="0">
              <a:buNone/>
              <a:defRPr sz="600">
                <a:latin typeface="Montserrat ExtraBold"/>
                <a:ea typeface="Montserrat ExtraBold"/>
                <a:cs typeface="Montserrat ExtraBold"/>
                <a:sym typeface="Montserrat ExtraBold"/>
              </a:defRPr>
            </a:lvl5pPr>
            <a:lvl6pPr lvl="5" rtl="0">
              <a:buNone/>
              <a:defRPr sz="600">
                <a:latin typeface="Montserrat ExtraBold"/>
                <a:ea typeface="Montserrat ExtraBold"/>
                <a:cs typeface="Montserrat ExtraBold"/>
                <a:sym typeface="Montserrat ExtraBold"/>
              </a:defRPr>
            </a:lvl6pPr>
            <a:lvl7pPr lvl="6" rtl="0">
              <a:buNone/>
              <a:defRPr sz="600">
                <a:latin typeface="Montserrat ExtraBold"/>
                <a:ea typeface="Montserrat ExtraBold"/>
                <a:cs typeface="Montserrat ExtraBold"/>
                <a:sym typeface="Montserrat ExtraBold"/>
              </a:defRPr>
            </a:lvl7pPr>
            <a:lvl8pPr lvl="7" rtl="0">
              <a:buNone/>
              <a:defRPr sz="600">
                <a:latin typeface="Montserrat ExtraBold"/>
                <a:ea typeface="Montserrat ExtraBold"/>
                <a:cs typeface="Montserrat ExtraBold"/>
                <a:sym typeface="Montserrat ExtraBold"/>
              </a:defRPr>
            </a:lvl8pPr>
            <a:lvl9pPr lvl="8" rtl="0">
              <a:buNone/>
              <a:defRPr sz="600">
                <a:latin typeface="Montserrat ExtraBold"/>
                <a:ea typeface="Montserrat ExtraBold"/>
                <a:cs typeface="Montserrat ExtraBold"/>
                <a:sym typeface="Montserrat ExtraBold"/>
              </a:defRPr>
            </a:lvl9pPr>
          </a:lstStyle>
          <a:p>
            <a:fld id="{00000000-1234-1234-1234-123412341234}" type="slidenum">
              <a:rPr lang="pt-BR" smtClean="0"/>
              <a:pPr/>
              <a:t>‹nº›</a:t>
            </a:fld>
            <a:endParaRPr lang="pt-BR"/>
          </a:p>
        </p:txBody>
      </p:sp>
      <p:sp>
        <p:nvSpPr>
          <p:cNvPr id="2415" name="Google Shape;2415;p136"/>
          <p:cNvSpPr txBox="1"/>
          <p:nvPr/>
        </p:nvSpPr>
        <p:spPr>
          <a:xfrm>
            <a:off x="73850" y="4853768"/>
            <a:ext cx="5064300" cy="3462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700">
                <a:solidFill>
                  <a:schemeClr val="dk2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PORTFÓLIO DE PROJETOS ADAPTADOS AO SETOR PÚBLICO    |  </a:t>
            </a:r>
            <a:r>
              <a:rPr lang="pt-BR" sz="7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pt-BR" sz="700">
                <a:solidFill>
                  <a:schemeClr val="dk2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rPr>
              <a:t> SESI</a:t>
            </a:r>
            <a:endParaRPr sz="700">
              <a:solidFill>
                <a:schemeClr val="dk2"/>
              </a:solidFill>
              <a:latin typeface="Montserrat ExtraBold"/>
              <a:ea typeface="Montserrat ExtraBold"/>
              <a:cs typeface="Montserrat ExtraBold"/>
              <a:sym typeface="Montserrat ExtraBold"/>
            </a:endParaRPr>
          </a:p>
        </p:txBody>
      </p:sp>
      <p:cxnSp>
        <p:nvCxnSpPr>
          <p:cNvPr id="2416" name="Google Shape;2416;p136"/>
          <p:cNvCxnSpPr/>
          <p:nvPr/>
        </p:nvCxnSpPr>
        <p:spPr>
          <a:xfrm rot="10800000" flipH="1">
            <a:off x="127427" y="4853783"/>
            <a:ext cx="8751900" cy="63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grpSp>
        <p:nvGrpSpPr>
          <p:cNvPr id="2417" name="Google Shape;2417;p136"/>
          <p:cNvGrpSpPr/>
          <p:nvPr/>
        </p:nvGrpSpPr>
        <p:grpSpPr>
          <a:xfrm>
            <a:off x="211124" y="457443"/>
            <a:ext cx="309518" cy="240275"/>
            <a:chOff x="1144513" y="2090314"/>
            <a:chExt cx="739235" cy="573997"/>
          </a:xfrm>
        </p:grpSpPr>
        <p:sp>
          <p:nvSpPr>
            <p:cNvPr id="2418" name="Google Shape;2418;p136"/>
            <p:cNvSpPr/>
            <p:nvPr/>
          </p:nvSpPr>
          <p:spPr>
            <a:xfrm>
              <a:off x="1144513" y="2090314"/>
              <a:ext cx="739235" cy="483202"/>
            </a:xfrm>
            <a:custGeom>
              <a:avLst/>
              <a:gdLst/>
              <a:ahLst/>
              <a:cxnLst/>
              <a:rect l="l" t="t" r="r" b="b"/>
              <a:pathLst>
                <a:path w="7709" h="5039" extrusionOk="0">
                  <a:moveTo>
                    <a:pt x="7143" y="258"/>
                  </a:moveTo>
                  <a:cubicBezTo>
                    <a:pt x="7315" y="258"/>
                    <a:pt x="7450" y="400"/>
                    <a:pt x="7450" y="572"/>
                  </a:cubicBezTo>
                  <a:lnTo>
                    <a:pt x="7450" y="4473"/>
                  </a:lnTo>
                  <a:cubicBezTo>
                    <a:pt x="7450" y="4645"/>
                    <a:pt x="7315" y="4786"/>
                    <a:pt x="7143" y="4786"/>
                  </a:cubicBezTo>
                  <a:lnTo>
                    <a:pt x="573" y="4786"/>
                  </a:lnTo>
                  <a:cubicBezTo>
                    <a:pt x="400" y="4786"/>
                    <a:pt x="259" y="4645"/>
                    <a:pt x="259" y="4473"/>
                  </a:cubicBezTo>
                  <a:lnTo>
                    <a:pt x="259" y="572"/>
                  </a:lnTo>
                  <a:cubicBezTo>
                    <a:pt x="259" y="400"/>
                    <a:pt x="400" y="258"/>
                    <a:pt x="573" y="258"/>
                  </a:cubicBezTo>
                  <a:close/>
                  <a:moveTo>
                    <a:pt x="573" y="0"/>
                  </a:moveTo>
                  <a:cubicBezTo>
                    <a:pt x="259" y="0"/>
                    <a:pt x="0" y="258"/>
                    <a:pt x="0" y="572"/>
                  </a:cubicBezTo>
                  <a:lnTo>
                    <a:pt x="0" y="4473"/>
                  </a:lnTo>
                  <a:cubicBezTo>
                    <a:pt x="0" y="4786"/>
                    <a:pt x="259" y="5039"/>
                    <a:pt x="573" y="5039"/>
                  </a:cubicBezTo>
                  <a:lnTo>
                    <a:pt x="7143" y="5039"/>
                  </a:lnTo>
                  <a:cubicBezTo>
                    <a:pt x="7457" y="5039"/>
                    <a:pt x="7709" y="4786"/>
                    <a:pt x="7709" y="4473"/>
                  </a:cubicBezTo>
                  <a:lnTo>
                    <a:pt x="7709" y="572"/>
                  </a:lnTo>
                  <a:cubicBezTo>
                    <a:pt x="7709" y="258"/>
                    <a:pt x="7457" y="0"/>
                    <a:pt x="7143" y="0"/>
                  </a:cubicBezTo>
                  <a:close/>
                </a:path>
              </a:pathLst>
            </a:custGeom>
            <a:solidFill>
              <a:srgbClr val="0139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643"/>
            </a:p>
          </p:txBody>
        </p:sp>
        <p:sp>
          <p:nvSpPr>
            <p:cNvPr id="2419" name="Google Shape;2419;p136"/>
            <p:cNvSpPr/>
            <p:nvPr/>
          </p:nvSpPr>
          <p:spPr>
            <a:xfrm>
              <a:off x="1198211" y="2141615"/>
              <a:ext cx="632507" cy="380597"/>
            </a:xfrm>
            <a:custGeom>
              <a:avLst/>
              <a:gdLst/>
              <a:ahLst/>
              <a:cxnLst/>
              <a:rect l="l" t="t" r="r" b="b"/>
              <a:pathLst>
                <a:path w="6596" h="3969" extrusionOk="0">
                  <a:moveTo>
                    <a:pt x="6318" y="259"/>
                  </a:moveTo>
                  <a:cubicBezTo>
                    <a:pt x="6331" y="259"/>
                    <a:pt x="6337" y="271"/>
                    <a:pt x="6337" y="283"/>
                  </a:cubicBezTo>
                  <a:lnTo>
                    <a:pt x="6337" y="3691"/>
                  </a:lnTo>
                  <a:cubicBezTo>
                    <a:pt x="6337" y="3704"/>
                    <a:pt x="6331" y="3716"/>
                    <a:pt x="6318" y="3716"/>
                  </a:cubicBezTo>
                  <a:lnTo>
                    <a:pt x="277" y="3716"/>
                  </a:lnTo>
                  <a:cubicBezTo>
                    <a:pt x="265" y="3716"/>
                    <a:pt x="252" y="3704"/>
                    <a:pt x="252" y="3691"/>
                  </a:cubicBezTo>
                  <a:lnTo>
                    <a:pt x="252" y="283"/>
                  </a:lnTo>
                  <a:cubicBezTo>
                    <a:pt x="252" y="271"/>
                    <a:pt x="265" y="259"/>
                    <a:pt x="277" y="259"/>
                  </a:cubicBezTo>
                  <a:close/>
                  <a:moveTo>
                    <a:pt x="277" y="0"/>
                  </a:moveTo>
                  <a:cubicBezTo>
                    <a:pt x="123" y="0"/>
                    <a:pt x="0" y="129"/>
                    <a:pt x="0" y="283"/>
                  </a:cubicBezTo>
                  <a:lnTo>
                    <a:pt x="0" y="3691"/>
                  </a:lnTo>
                  <a:cubicBezTo>
                    <a:pt x="0" y="3845"/>
                    <a:pt x="123" y="3968"/>
                    <a:pt x="277" y="3968"/>
                  </a:cubicBezTo>
                  <a:lnTo>
                    <a:pt x="6318" y="3968"/>
                  </a:lnTo>
                  <a:cubicBezTo>
                    <a:pt x="6472" y="3968"/>
                    <a:pt x="6595" y="3845"/>
                    <a:pt x="6595" y="3691"/>
                  </a:cubicBezTo>
                  <a:lnTo>
                    <a:pt x="6595" y="283"/>
                  </a:lnTo>
                  <a:cubicBezTo>
                    <a:pt x="6595" y="129"/>
                    <a:pt x="6472" y="0"/>
                    <a:pt x="6318" y="0"/>
                  </a:cubicBezTo>
                  <a:close/>
                </a:path>
              </a:pathLst>
            </a:custGeom>
            <a:solidFill>
              <a:srgbClr val="0139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643"/>
            </a:p>
          </p:txBody>
        </p:sp>
        <p:sp>
          <p:nvSpPr>
            <p:cNvPr id="2420" name="Google Shape;2420;p136"/>
            <p:cNvSpPr/>
            <p:nvPr/>
          </p:nvSpPr>
          <p:spPr>
            <a:xfrm>
              <a:off x="1451839" y="2549240"/>
              <a:ext cx="125140" cy="115071"/>
            </a:xfrm>
            <a:custGeom>
              <a:avLst/>
              <a:gdLst/>
              <a:ahLst/>
              <a:cxnLst/>
              <a:rect l="l" t="t" r="r" b="b"/>
              <a:pathLst>
                <a:path w="1305" h="1200" extrusionOk="0">
                  <a:moveTo>
                    <a:pt x="1046" y="253"/>
                  </a:moveTo>
                  <a:lnTo>
                    <a:pt x="1046" y="948"/>
                  </a:lnTo>
                  <a:lnTo>
                    <a:pt x="259" y="948"/>
                  </a:lnTo>
                  <a:lnTo>
                    <a:pt x="259" y="253"/>
                  </a:lnTo>
                  <a:close/>
                  <a:moveTo>
                    <a:pt x="130" y="0"/>
                  </a:moveTo>
                  <a:cubicBezTo>
                    <a:pt x="56" y="0"/>
                    <a:pt x="1" y="56"/>
                    <a:pt x="1" y="123"/>
                  </a:cubicBezTo>
                  <a:lnTo>
                    <a:pt x="1" y="1077"/>
                  </a:lnTo>
                  <a:cubicBezTo>
                    <a:pt x="1" y="1145"/>
                    <a:pt x="56" y="1200"/>
                    <a:pt x="130" y="1200"/>
                  </a:cubicBezTo>
                  <a:lnTo>
                    <a:pt x="1176" y="1200"/>
                  </a:lnTo>
                  <a:cubicBezTo>
                    <a:pt x="1243" y="1200"/>
                    <a:pt x="1305" y="1145"/>
                    <a:pt x="1305" y="1077"/>
                  </a:cubicBezTo>
                  <a:lnTo>
                    <a:pt x="1305" y="123"/>
                  </a:lnTo>
                  <a:cubicBezTo>
                    <a:pt x="1305" y="56"/>
                    <a:pt x="1243" y="0"/>
                    <a:pt x="1176" y="0"/>
                  </a:cubicBezTo>
                  <a:close/>
                </a:path>
              </a:pathLst>
            </a:custGeom>
            <a:solidFill>
              <a:srgbClr val="0139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643"/>
            </a:p>
          </p:txBody>
        </p:sp>
        <p:sp>
          <p:nvSpPr>
            <p:cNvPr id="2421" name="Google Shape;2421;p136"/>
            <p:cNvSpPr/>
            <p:nvPr/>
          </p:nvSpPr>
          <p:spPr>
            <a:xfrm>
              <a:off x="1398716" y="2640047"/>
              <a:ext cx="230813" cy="24261"/>
            </a:xfrm>
            <a:custGeom>
              <a:avLst/>
              <a:gdLst/>
              <a:ahLst/>
              <a:cxnLst/>
              <a:rect l="l" t="t" r="r" b="b"/>
              <a:pathLst>
                <a:path w="2407" h="253" extrusionOk="0">
                  <a:moveTo>
                    <a:pt x="130" y="1"/>
                  </a:moveTo>
                  <a:cubicBezTo>
                    <a:pt x="62" y="1"/>
                    <a:pt x="1" y="56"/>
                    <a:pt x="1" y="130"/>
                  </a:cubicBezTo>
                  <a:cubicBezTo>
                    <a:pt x="1" y="198"/>
                    <a:pt x="62" y="253"/>
                    <a:pt x="130" y="253"/>
                  </a:cubicBezTo>
                  <a:lnTo>
                    <a:pt x="2283" y="253"/>
                  </a:lnTo>
                  <a:cubicBezTo>
                    <a:pt x="2351" y="253"/>
                    <a:pt x="2406" y="198"/>
                    <a:pt x="2406" y="130"/>
                  </a:cubicBezTo>
                  <a:cubicBezTo>
                    <a:pt x="2406" y="56"/>
                    <a:pt x="2351" y="1"/>
                    <a:pt x="2283" y="1"/>
                  </a:cubicBezTo>
                  <a:close/>
                </a:path>
              </a:pathLst>
            </a:custGeom>
            <a:solidFill>
              <a:srgbClr val="0139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643"/>
            </a:p>
          </p:txBody>
        </p:sp>
        <p:sp>
          <p:nvSpPr>
            <p:cNvPr id="2422" name="Google Shape;2422;p136"/>
            <p:cNvSpPr/>
            <p:nvPr/>
          </p:nvSpPr>
          <p:spPr>
            <a:xfrm>
              <a:off x="1487798" y="2194641"/>
              <a:ext cx="162346" cy="162346"/>
            </a:xfrm>
            <a:custGeom>
              <a:avLst/>
              <a:gdLst/>
              <a:ahLst/>
              <a:cxnLst/>
              <a:rect l="l" t="t" r="r" b="b"/>
              <a:pathLst>
                <a:path w="1693" h="1693" extrusionOk="0">
                  <a:moveTo>
                    <a:pt x="844" y="450"/>
                  </a:moveTo>
                  <a:cubicBezTo>
                    <a:pt x="881" y="450"/>
                    <a:pt x="917" y="456"/>
                    <a:pt x="954" y="469"/>
                  </a:cubicBezTo>
                  <a:cubicBezTo>
                    <a:pt x="985" y="475"/>
                    <a:pt x="1010" y="487"/>
                    <a:pt x="1041" y="499"/>
                  </a:cubicBezTo>
                  <a:cubicBezTo>
                    <a:pt x="1102" y="536"/>
                    <a:pt x="1157" y="592"/>
                    <a:pt x="1188" y="653"/>
                  </a:cubicBezTo>
                  <a:cubicBezTo>
                    <a:pt x="1207" y="684"/>
                    <a:pt x="1219" y="708"/>
                    <a:pt x="1225" y="739"/>
                  </a:cubicBezTo>
                  <a:cubicBezTo>
                    <a:pt x="1237" y="776"/>
                    <a:pt x="1244" y="813"/>
                    <a:pt x="1244" y="850"/>
                  </a:cubicBezTo>
                  <a:cubicBezTo>
                    <a:pt x="1244" y="887"/>
                    <a:pt x="1237" y="918"/>
                    <a:pt x="1225" y="955"/>
                  </a:cubicBezTo>
                  <a:cubicBezTo>
                    <a:pt x="1219" y="985"/>
                    <a:pt x="1207" y="1010"/>
                    <a:pt x="1188" y="1041"/>
                  </a:cubicBezTo>
                  <a:cubicBezTo>
                    <a:pt x="1157" y="1102"/>
                    <a:pt x="1102" y="1158"/>
                    <a:pt x="1041" y="1194"/>
                  </a:cubicBezTo>
                  <a:cubicBezTo>
                    <a:pt x="1010" y="1207"/>
                    <a:pt x="985" y="1219"/>
                    <a:pt x="954" y="1225"/>
                  </a:cubicBezTo>
                  <a:cubicBezTo>
                    <a:pt x="921" y="1238"/>
                    <a:pt x="884" y="1244"/>
                    <a:pt x="847" y="1244"/>
                  </a:cubicBezTo>
                  <a:cubicBezTo>
                    <a:pt x="810" y="1244"/>
                    <a:pt x="773" y="1238"/>
                    <a:pt x="739" y="1225"/>
                  </a:cubicBezTo>
                  <a:cubicBezTo>
                    <a:pt x="708" y="1219"/>
                    <a:pt x="678" y="1207"/>
                    <a:pt x="653" y="1194"/>
                  </a:cubicBezTo>
                  <a:cubicBezTo>
                    <a:pt x="591" y="1158"/>
                    <a:pt x="536" y="1102"/>
                    <a:pt x="499" y="1041"/>
                  </a:cubicBezTo>
                  <a:cubicBezTo>
                    <a:pt x="487" y="1010"/>
                    <a:pt x="475" y="985"/>
                    <a:pt x="468" y="955"/>
                  </a:cubicBezTo>
                  <a:cubicBezTo>
                    <a:pt x="456" y="918"/>
                    <a:pt x="450" y="887"/>
                    <a:pt x="450" y="850"/>
                  </a:cubicBezTo>
                  <a:cubicBezTo>
                    <a:pt x="450" y="813"/>
                    <a:pt x="456" y="776"/>
                    <a:pt x="468" y="739"/>
                  </a:cubicBezTo>
                  <a:cubicBezTo>
                    <a:pt x="475" y="708"/>
                    <a:pt x="487" y="684"/>
                    <a:pt x="499" y="653"/>
                  </a:cubicBezTo>
                  <a:cubicBezTo>
                    <a:pt x="536" y="592"/>
                    <a:pt x="591" y="536"/>
                    <a:pt x="653" y="499"/>
                  </a:cubicBezTo>
                  <a:cubicBezTo>
                    <a:pt x="678" y="487"/>
                    <a:pt x="708" y="475"/>
                    <a:pt x="739" y="469"/>
                  </a:cubicBezTo>
                  <a:cubicBezTo>
                    <a:pt x="770" y="456"/>
                    <a:pt x="807" y="450"/>
                    <a:pt x="844" y="450"/>
                  </a:cubicBezTo>
                  <a:close/>
                  <a:moveTo>
                    <a:pt x="727" y="1"/>
                  </a:moveTo>
                  <a:cubicBezTo>
                    <a:pt x="714" y="1"/>
                    <a:pt x="702" y="13"/>
                    <a:pt x="702" y="32"/>
                  </a:cubicBezTo>
                  <a:lnTo>
                    <a:pt x="702" y="179"/>
                  </a:lnTo>
                  <a:cubicBezTo>
                    <a:pt x="622" y="198"/>
                    <a:pt x="542" y="229"/>
                    <a:pt x="475" y="272"/>
                  </a:cubicBezTo>
                  <a:lnTo>
                    <a:pt x="370" y="167"/>
                  </a:lnTo>
                  <a:cubicBezTo>
                    <a:pt x="364" y="161"/>
                    <a:pt x="356" y="158"/>
                    <a:pt x="349" y="158"/>
                  </a:cubicBezTo>
                  <a:cubicBezTo>
                    <a:pt x="342" y="158"/>
                    <a:pt x="336" y="161"/>
                    <a:pt x="333" y="167"/>
                  </a:cubicBezTo>
                  <a:lnTo>
                    <a:pt x="167" y="333"/>
                  </a:lnTo>
                  <a:cubicBezTo>
                    <a:pt x="155" y="345"/>
                    <a:pt x="155" y="358"/>
                    <a:pt x="167" y="370"/>
                  </a:cubicBezTo>
                  <a:lnTo>
                    <a:pt x="272" y="475"/>
                  </a:lnTo>
                  <a:cubicBezTo>
                    <a:pt x="228" y="548"/>
                    <a:pt x="198" y="622"/>
                    <a:pt x="179" y="702"/>
                  </a:cubicBezTo>
                  <a:lnTo>
                    <a:pt x="32" y="702"/>
                  </a:lnTo>
                  <a:cubicBezTo>
                    <a:pt x="13" y="702"/>
                    <a:pt x="1" y="715"/>
                    <a:pt x="1" y="733"/>
                  </a:cubicBezTo>
                  <a:lnTo>
                    <a:pt x="1" y="961"/>
                  </a:lnTo>
                  <a:cubicBezTo>
                    <a:pt x="1" y="979"/>
                    <a:pt x="13" y="991"/>
                    <a:pt x="32" y="991"/>
                  </a:cubicBezTo>
                  <a:lnTo>
                    <a:pt x="179" y="991"/>
                  </a:lnTo>
                  <a:cubicBezTo>
                    <a:pt x="198" y="1071"/>
                    <a:pt x="228" y="1151"/>
                    <a:pt x="272" y="1219"/>
                  </a:cubicBezTo>
                  <a:lnTo>
                    <a:pt x="167" y="1324"/>
                  </a:lnTo>
                  <a:cubicBezTo>
                    <a:pt x="155" y="1336"/>
                    <a:pt x="155" y="1354"/>
                    <a:pt x="167" y="1361"/>
                  </a:cubicBezTo>
                  <a:lnTo>
                    <a:pt x="333" y="1527"/>
                  </a:lnTo>
                  <a:cubicBezTo>
                    <a:pt x="333" y="1533"/>
                    <a:pt x="345" y="1533"/>
                    <a:pt x="352" y="1533"/>
                  </a:cubicBezTo>
                  <a:cubicBezTo>
                    <a:pt x="358" y="1533"/>
                    <a:pt x="364" y="1533"/>
                    <a:pt x="370" y="1527"/>
                  </a:cubicBezTo>
                  <a:lnTo>
                    <a:pt x="475" y="1422"/>
                  </a:lnTo>
                  <a:cubicBezTo>
                    <a:pt x="542" y="1465"/>
                    <a:pt x="622" y="1496"/>
                    <a:pt x="702" y="1514"/>
                  </a:cubicBezTo>
                  <a:lnTo>
                    <a:pt x="702" y="1662"/>
                  </a:lnTo>
                  <a:cubicBezTo>
                    <a:pt x="702" y="1680"/>
                    <a:pt x="714" y="1693"/>
                    <a:pt x="727" y="1693"/>
                  </a:cubicBezTo>
                  <a:lnTo>
                    <a:pt x="961" y="1693"/>
                  </a:lnTo>
                  <a:cubicBezTo>
                    <a:pt x="979" y="1693"/>
                    <a:pt x="991" y="1680"/>
                    <a:pt x="991" y="1662"/>
                  </a:cubicBezTo>
                  <a:lnTo>
                    <a:pt x="991" y="1514"/>
                  </a:lnTo>
                  <a:cubicBezTo>
                    <a:pt x="1071" y="1496"/>
                    <a:pt x="1145" y="1465"/>
                    <a:pt x="1219" y="1422"/>
                  </a:cubicBezTo>
                  <a:lnTo>
                    <a:pt x="1324" y="1527"/>
                  </a:lnTo>
                  <a:cubicBezTo>
                    <a:pt x="1327" y="1533"/>
                    <a:pt x="1333" y="1536"/>
                    <a:pt x="1340" y="1536"/>
                  </a:cubicBezTo>
                  <a:cubicBezTo>
                    <a:pt x="1347" y="1536"/>
                    <a:pt x="1354" y="1533"/>
                    <a:pt x="1360" y="1527"/>
                  </a:cubicBezTo>
                  <a:lnTo>
                    <a:pt x="1527" y="1361"/>
                  </a:lnTo>
                  <a:cubicBezTo>
                    <a:pt x="1533" y="1354"/>
                    <a:pt x="1533" y="1336"/>
                    <a:pt x="1527" y="1324"/>
                  </a:cubicBezTo>
                  <a:lnTo>
                    <a:pt x="1422" y="1219"/>
                  </a:lnTo>
                  <a:cubicBezTo>
                    <a:pt x="1465" y="1151"/>
                    <a:pt x="1496" y="1071"/>
                    <a:pt x="1514" y="991"/>
                  </a:cubicBezTo>
                  <a:lnTo>
                    <a:pt x="1662" y="991"/>
                  </a:lnTo>
                  <a:cubicBezTo>
                    <a:pt x="1680" y="991"/>
                    <a:pt x="1693" y="979"/>
                    <a:pt x="1693" y="961"/>
                  </a:cubicBezTo>
                  <a:lnTo>
                    <a:pt x="1693" y="733"/>
                  </a:lnTo>
                  <a:cubicBezTo>
                    <a:pt x="1693" y="715"/>
                    <a:pt x="1680" y="702"/>
                    <a:pt x="1662" y="702"/>
                  </a:cubicBezTo>
                  <a:lnTo>
                    <a:pt x="1514" y="702"/>
                  </a:lnTo>
                  <a:cubicBezTo>
                    <a:pt x="1496" y="622"/>
                    <a:pt x="1465" y="548"/>
                    <a:pt x="1422" y="475"/>
                  </a:cubicBezTo>
                  <a:lnTo>
                    <a:pt x="1527" y="370"/>
                  </a:lnTo>
                  <a:cubicBezTo>
                    <a:pt x="1533" y="358"/>
                    <a:pt x="1533" y="345"/>
                    <a:pt x="1527" y="333"/>
                  </a:cubicBezTo>
                  <a:lnTo>
                    <a:pt x="1360" y="167"/>
                  </a:lnTo>
                  <a:cubicBezTo>
                    <a:pt x="1354" y="161"/>
                    <a:pt x="1347" y="158"/>
                    <a:pt x="1340" y="158"/>
                  </a:cubicBezTo>
                  <a:cubicBezTo>
                    <a:pt x="1333" y="158"/>
                    <a:pt x="1327" y="161"/>
                    <a:pt x="1324" y="167"/>
                  </a:cubicBezTo>
                  <a:lnTo>
                    <a:pt x="1219" y="272"/>
                  </a:lnTo>
                  <a:cubicBezTo>
                    <a:pt x="1145" y="229"/>
                    <a:pt x="1071" y="198"/>
                    <a:pt x="991" y="179"/>
                  </a:cubicBezTo>
                  <a:lnTo>
                    <a:pt x="991" y="32"/>
                  </a:lnTo>
                  <a:cubicBezTo>
                    <a:pt x="991" y="13"/>
                    <a:pt x="979" y="1"/>
                    <a:pt x="961" y="1"/>
                  </a:cubicBezTo>
                  <a:close/>
                </a:path>
              </a:pathLst>
            </a:custGeom>
            <a:solidFill>
              <a:srgbClr val="0139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643"/>
            </a:p>
          </p:txBody>
        </p:sp>
        <p:sp>
          <p:nvSpPr>
            <p:cNvPr id="2423" name="Google Shape;2423;p136"/>
            <p:cNvSpPr/>
            <p:nvPr/>
          </p:nvSpPr>
          <p:spPr>
            <a:xfrm>
              <a:off x="1375127" y="2310476"/>
              <a:ext cx="158798" cy="158894"/>
            </a:xfrm>
            <a:custGeom>
              <a:avLst/>
              <a:gdLst/>
              <a:ahLst/>
              <a:cxnLst/>
              <a:rect l="l" t="t" r="r" b="b"/>
              <a:pathLst>
                <a:path w="1656" h="1657" extrusionOk="0">
                  <a:moveTo>
                    <a:pt x="874" y="436"/>
                  </a:moveTo>
                  <a:cubicBezTo>
                    <a:pt x="911" y="442"/>
                    <a:pt x="948" y="448"/>
                    <a:pt x="979" y="466"/>
                  </a:cubicBezTo>
                  <a:cubicBezTo>
                    <a:pt x="1016" y="479"/>
                    <a:pt x="1047" y="497"/>
                    <a:pt x="1077" y="522"/>
                  </a:cubicBezTo>
                  <a:cubicBezTo>
                    <a:pt x="1102" y="540"/>
                    <a:pt x="1120" y="559"/>
                    <a:pt x="1139" y="583"/>
                  </a:cubicBezTo>
                  <a:cubicBezTo>
                    <a:pt x="1188" y="639"/>
                    <a:pt x="1213" y="712"/>
                    <a:pt x="1225" y="786"/>
                  </a:cubicBezTo>
                  <a:cubicBezTo>
                    <a:pt x="1225" y="811"/>
                    <a:pt x="1225" y="842"/>
                    <a:pt x="1225" y="872"/>
                  </a:cubicBezTo>
                  <a:cubicBezTo>
                    <a:pt x="1219" y="909"/>
                    <a:pt x="1213" y="946"/>
                    <a:pt x="1194" y="983"/>
                  </a:cubicBezTo>
                  <a:cubicBezTo>
                    <a:pt x="1182" y="1014"/>
                    <a:pt x="1164" y="1045"/>
                    <a:pt x="1139" y="1075"/>
                  </a:cubicBezTo>
                  <a:cubicBezTo>
                    <a:pt x="1120" y="1100"/>
                    <a:pt x="1102" y="1118"/>
                    <a:pt x="1077" y="1137"/>
                  </a:cubicBezTo>
                  <a:cubicBezTo>
                    <a:pt x="1016" y="1186"/>
                    <a:pt x="948" y="1211"/>
                    <a:pt x="874" y="1223"/>
                  </a:cubicBezTo>
                  <a:lnTo>
                    <a:pt x="788" y="1223"/>
                  </a:lnTo>
                  <a:cubicBezTo>
                    <a:pt x="751" y="1217"/>
                    <a:pt x="714" y="1211"/>
                    <a:pt x="678" y="1192"/>
                  </a:cubicBezTo>
                  <a:cubicBezTo>
                    <a:pt x="647" y="1180"/>
                    <a:pt x="616" y="1161"/>
                    <a:pt x="585" y="1137"/>
                  </a:cubicBezTo>
                  <a:cubicBezTo>
                    <a:pt x="561" y="1118"/>
                    <a:pt x="542" y="1100"/>
                    <a:pt x="524" y="1075"/>
                  </a:cubicBezTo>
                  <a:cubicBezTo>
                    <a:pt x="475" y="1020"/>
                    <a:pt x="444" y="946"/>
                    <a:pt x="438" y="872"/>
                  </a:cubicBezTo>
                  <a:cubicBezTo>
                    <a:pt x="438" y="842"/>
                    <a:pt x="438" y="817"/>
                    <a:pt x="438" y="786"/>
                  </a:cubicBezTo>
                  <a:cubicBezTo>
                    <a:pt x="444" y="749"/>
                    <a:pt x="450" y="712"/>
                    <a:pt x="468" y="675"/>
                  </a:cubicBezTo>
                  <a:cubicBezTo>
                    <a:pt x="481" y="645"/>
                    <a:pt x="499" y="614"/>
                    <a:pt x="524" y="583"/>
                  </a:cubicBezTo>
                  <a:cubicBezTo>
                    <a:pt x="542" y="559"/>
                    <a:pt x="561" y="540"/>
                    <a:pt x="585" y="522"/>
                  </a:cubicBezTo>
                  <a:cubicBezTo>
                    <a:pt x="641" y="472"/>
                    <a:pt x="714" y="448"/>
                    <a:pt x="788" y="436"/>
                  </a:cubicBezTo>
                  <a:close/>
                  <a:moveTo>
                    <a:pt x="625" y="0"/>
                  </a:moveTo>
                  <a:cubicBezTo>
                    <a:pt x="622" y="0"/>
                    <a:pt x="619" y="2"/>
                    <a:pt x="616" y="5"/>
                  </a:cubicBezTo>
                  <a:lnTo>
                    <a:pt x="401" y="91"/>
                  </a:lnTo>
                  <a:cubicBezTo>
                    <a:pt x="388" y="97"/>
                    <a:pt x="382" y="116"/>
                    <a:pt x="382" y="128"/>
                  </a:cubicBezTo>
                  <a:lnTo>
                    <a:pt x="444" y="269"/>
                  </a:lnTo>
                  <a:cubicBezTo>
                    <a:pt x="376" y="313"/>
                    <a:pt x="315" y="374"/>
                    <a:pt x="265" y="442"/>
                  </a:cubicBezTo>
                  <a:lnTo>
                    <a:pt x="130" y="386"/>
                  </a:lnTo>
                  <a:cubicBezTo>
                    <a:pt x="127" y="385"/>
                    <a:pt x="123" y="384"/>
                    <a:pt x="119" y="384"/>
                  </a:cubicBezTo>
                  <a:cubicBezTo>
                    <a:pt x="109" y="384"/>
                    <a:pt x="98" y="390"/>
                    <a:pt x="93" y="399"/>
                  </a:cubicBezTo>
                  <a:lnTo>
                    <a:pt x="7" y="614"/>
                  </a:lnTo>
                  <a:cubicBezTo>
                    <a:pt x="1" y="626"/>
                    <a:pt x="7" y="645"/>
                    <a:pt x="19" y="651"/>
                  </a:cubicBezTo>
                  <a:lnTo>
                    <a:pt x="161" y="706"/>
                  </a:lnTo>
                  <a:cubicBezTo>
                    <a:pt x="142" y="786"/>
                    <a:pt x="142" y="872"/>
                    <a:pt x="161" y="952"/>
                  </a:cubicBezTo>
                  <a:lnTo>
                    <a:pt x="19" y="1008"/>
                  </a:lnTo>
                  <a:cubicBezTo>
                    <a:pt x="13" y="1014"/>
                    <a:pt x="7" y="1020"/>
                    <a:pt x="7" y="1026"/>
                  </a:cubicBezTo>
                  <a:cubicBezTo>
                    <a:pt x="1" y="1032"/>
                    <a:pt x="1" y="1038"/>
                    <a:pt x="7" y="1045"/>
                  </a:cubicBezTo>
                  <a:lnTo>
                    <a:pt x="93" y="1260"/>
                  </a:lnTo>
                  <a:cubicBezTo>
                    <a:pt x="98" y="1269"/>
                    <a:pt x="109" y="1275"/>
                    <a:pt x="119" y="1275"/>
                  </a:cubicBezTo>
                  <a:cubicBezTo>
                    <a:pt x="123" y="1275"/>
                    <a:pt x="127" y="1274"/>
                    <a:pt x="130" y="1272"/>
                  </a:cubicBezTo>
                  <a:lnTo>
                    <a:pt x="271" y="1217"/>
                  </a:lnTo>
                  <a:cubicBezTo>
                    <a:pt x="315" y="1285"/>
                    <a:pt x="376" y="1346"/>
                    <a:pt x="444" y="1389"/>
                  </a:cubicBezTo>
                  <a:lnTo>
                    <a:pt x="382" y="1531"/>
                  </a:lnTo>
                  <a:cubicBezTo>
                    <a:pt x="382" y="1543"/>
                    <a:pt x="388" y="1561"/>
                    <a:pt x="401" y="1568"/>
                  </a:cubicBezTo>
                  <a:lnTo>
                    <a:pt x="616" y="1654"/>
                  </a:lnTo>
                  <a:lnTo>
                    <a:pt x="628" y="1654"/>
                  </a:lnTo>
                  <a:cubicBezTo>
                    <a:pt x="634" y="1654"/>
                    <a:pt x="647" y="1648"/>
                    <a:pt x="653" y="1641"/>
                  </a:cubicBezTo>
                  <a:lnTo>
                    <a:pt x="708" y="1500"/>
                  </a:lnTo>
                  <a:cubicBezTo>
                    <a:pt x="748" y="1509"/>
                    <a:pt x="790" y="1514"/>
                    <a:pt x="831" y="1514"/>
                  </a:cubicBezTo>
                  <a:cubicBezTo>
                    <a:pt x="873" y="1514"/>
                    <a:pt x="914" y="1509"/>
                    <a:pt x="954" y="1500"/>
                  </a:cubicBezTo>
                  <a:lnTo>
                    <a:pt x="1010" y="1641"/>
                  </a:lnTo>
                  <a:cubicBezTo>
                    <a:pt x="1014" y="1650"/>
                    <a:pt x="1025" y="1656"/>
                    <a:pt x="1036" y="1656"/>
                  </a:cubicBezTo>
                  <a:cubicBezTo>
                    <a:pt x="1040" y="1656"/>
                    <a:pt x="1043" y="1655"/>
                    <a:pt x="1047" y="1654"/>
                  </a:cubicBezTo>
                  <a:lnTo>
                    <a:pt x="1262" y="1568"/>
                  </a:lnTo>
                  <a:cubicBezTo>
                    <a:pt x="1268" y="1561"/>
                    <a:pt x="1274" y="1555"/>
                    <a:pt x="1274" y="1549"/>
                  </a:cubicBezTo>
                  <a:cubicBezTo>
                    <a:pt x="1280" y="1543"/>
                    <a:pt x="1280" y="1537"/>
                    <a:pt x="1274" y="1531"/>
                  </a:cubicBezTo>
                  <a:lnTo>
                    <a:pt x="1219" y="1389"/>
                  </a:lnTo>
                  <a:cubicBezTo>
                    <a:pt x="1287" y="1346"/>
                    <a:pt x="1348" y="1285"/>
                    <a:pt x="1391" y="1217"/>
                  </a:cubicBezTo>
                  <a:lnTo>
                    <a:pt x="1533" y="1272"/>
                  </a:lnTo>
                  <a:cubicBezTo>
                    <a:pt x="1536" y="1274"/>
                    <a:pt x="1540" y="1275"/>
                    <a:pt x="1543" y="1275"/>
                  </a:cubicBezTo>
                  <a:cubicBezTo>
                    <a:pt x="1554" y="1275"/>
                    <a:pt x="1563" y="1269"/>
                    <a:pt x="1563" y="1260"/>
                  </a:cubicBezTo>
                  <a:lnTo>
                    <a:pt x="1656" y="1045"/>
                  </a:lnTo>
                  <a:cubicBezTo>
                    <a:pt x="1656" y="1038"/>
                    <a:pt x="1656" y="1032"/>
                    <a:pt x="1656" y="1026"/>
                  </a:cubicBezTo>
                  <a:cubicBezTo>
                    <a:pt x="1650" y="1020"/>
                    <a:pt x="1650" y="1014"/>
                    <a:pt x="1643" y="1008"/>
                  </a:cubicBezTo>
                  <a:lnTo>
                    <a:pt x="1502" y="952"/>
                  </a:lnTo>
                  <a:cubicBezTo>
                    <a:pt x="1520" y="872"/>
                    <a:pt x="1520" y="786"/>
                    <a:pt x="1502" y="706"/>
                  </a:cubicBezTo>
                  <a:lnTo>
                    <a:pt x="1643" y="651"/>
                  </a:lnTo>
                  <a:cubicBezTo>
                    <a:pt x="1650" y="645"/>
                    <a:pt x="1650" y="639"/>
                    <a:pt x="1656" y="632"/>
                  </a:cubicBezTo>
                  <a:cubicBezTo>
                    <a:pt x="1656" y="626"/>
                    <a:pt x="1656" y="620"/>
                    <a:pt x="1656" y="614"/>
                  </a:cubicBezTo>
                  <a:lnTo>
                    <a:pt x="1563" y="399"/>
                  </a:lnTo>
                  <a:cubicBezTo>
                    <a:pt x="1563" y="390"/>
                    <a:pt x="1554" y="384"/>
                    <a:pt x="1543" y="384"/>
                  </a:cubicBezTo>
                  <a:cubicBezTo>
                    <a:pt x="1540" y="384"/>
                    <a:pt x="1536" y="385"/>
                    <a:pt x="1533" y="386"/>
                  </a:cubicBezTo>
                  <a:lnTo>
                    <a:pt x="1391" y="442"/>
                  </a:lnTo>
                  <a:cubicBezTo>
                    <a:pt x="1348" y="374"/>
                    <a:pt x="1287" y="313"/>
                    <a:pt x="1219" y="269"/>
                  </a:cubicBezTo>
                  <a:lnTo>
                    <a:pt x="1274" y="128"/>
                  </a:lnTo>
                  <a:cubicBezTo>
                    <a:pt x="1280" y="116"/>
                    <a:pt x="1274" y="97"/>
                    <a:pt x="1262" y="91"/>
                  </a:cubicBezTo>
                  <a:lnTo>
                    <a:pt x="1047" y="5"/>
                  </a:lnTo>
                  <a:cubicBezTo>
                    <a:pt x="1043" y="3"/>
                    <a:pt x="1040" y="3"/>
                    <a:pt x="1036" y="3"/>
                  </a:cubicBezTo>
                  <a:cubicBezTo>
                    <a:pt x="1025" y="3"/>
                    <a:pt x="1014" y="8"/>
                    <a:pt x="1010" y="17"/>
                  </a:cubicBezTo>
                  <a:lnTo>
                    <a:pt x="954" y="159"/>
                  </a:lnTo>
                  <a:cubicBezTo>
                    <a:pt x="914" y="149"/>
                    <a:pt x="873" y="145"/>
                    <a:pt x="831" y="145"/>
                  </a:cubicBezTo>
                  <a:cubicBezTo>
                    <a:pt x="790" y="145"/>
                    <a:pt x="748" y="149"/>
                    <a:pt x="708" y="159"/>
                  </a:cubicBezTo>
                  <a:lnTo>
                    <a:pt x="653" y="17"/>
                  </a:lnTo>
                  <a:cubicBezTo>
                    <a:pt x="647" y="11"/>
                    <a:pt x="641" y="5"/>
                    <a:pt x="634" y="5"/>
                  </a:cubicBezTo>
                  <a:cubicBezTo>
                    <a:pt x="631" y="2"/>
                    <a:pt x="628" y="0"/>
                    <a:pt x="625" y="0"/>
                  </a:cubicBezTo>
                  <a:close/>
                </a:path>
              </a:pathLst>
            </a:custGeom>
            <a:solidFill>
              <a:srgbClr val="0139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643"/>
            </a:p>
          </p:txBody>
        </p:sp>
      </p:grp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Ficha ET azul_1_escopo 1">
  <p:cSld name="CUSTOM_3_1_1_2_1_1">
    <p:spTree>
      <p:nvGrpSpPr>
        <p:cNvPr id="1" name="Shape 24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5" name="Google Shape;2425;p137"/>
          <p:cNvSpPr/>
          <p:nvPr/>
        </p:nvSpPr>
        <p:spPr>
          <a:xfrm>
            <a:off x="1300975" y="149100"/>
            <a:ext cx="883800" cy="240300"/>
          </a:xfrm>
          <a:prstGeom prst="roundRect">
            <a:avLst>
              <a:gd name="adj" fmla="val 16667"/>
            </a:avLst>
          </a:prstGeom>
          <a:solidFill>
            <a:srgbClr val="9FC5E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800">
                <a:solidFill>
                  <a:schemeClr val="dk2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Produtos </a:t>
            </a:r>
            <a:endParaRPr sz="800">
              <a:solidFill>
                <a:schemeClr val="dk2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sp>
        <p:nvSpPr>
          <p:cNvPr id="2426" name="Google Shape;2426;p137"/>
          <p:cNvSpPr/>
          <p:nvPr/>
        </p:nvSpPr>
        <p:spPr>
          <a:xfrm>
            <a:off x="349400" y="149100"/>
            <a:ext cx="883800" cy="240300"/>
          </a:xfrm>
          <a:prstGeom prst="roundRect">
            <a:avLst>
              <a:gd name="adj" fmla="val 16667"/>
            </a:avLst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800">
                <a:solidFill>
                  <a:schemeClr val="lt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rPr>
              <a:t>Visão Geral</a:t>
            </a:r>
            <a:endParaRPr sz="800">
              <a:solidFill>
                <a:schemeClr val="lt1"/>
              </a:solidFill>
              <a:latin typeface="Montserrat ExtraBold"/>
              <a:ea typeface="Montserrat ExtraBold"/>
              <a:cs typeface="Montserrat ExtraBold"/>
              <a:sym typeface="Montserrat ExtraBold"/>
            </a:endParaRPr>
          </a:p>
        </p:txBody>
      </p:sp>
      <p:sp>
        <p:nvSpPr>
          <p:cNvPr id="2427" name="Google Shape;2427;p137"/>
          <p:cNvSpPr/>
          <p:nvPr/>
        </p:nvSpPr>
        <p:spPr>
          <a:xfrm>
            <a:off x="143600" y="379875"/>
            <a:ext cx="8860200" cy="4377600"/>
          </a:xfrm>
          <a:prstGeom prst="roundRect">
            <a:avLst>
              <a:gd name="adj" fmla="val 2594"/>
            </a:avLst>
          </a:prstGeom>
          <a:noFill/>
          <a:ln w="9525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43"/>
          </a:p>
        </p:txBody>
      </p:sp>
      <p:sp>
        <p:nvSpPr>
          <p:cNvPr id="2428" name="Google Shape;2428;p137"/>
          <p:cNvSpPr/>
          <p:nvPr/>
        </p:nvSpPr>
        <p:spPr>
          <a:xfrm>
            <a:off x="2252550" y="149100"/>
            <a:ext cx="883800" cy="240300"/>
          </a:xfrm>
          <a:prstGeom prst="roundRect">
            <a:avLst>
              <a:gd name="adj" fmla="val 16667"/>
            </a:avLst>
          </a:prstGeom>
          <a:solidFill>
            <a:srgbClr val="9FC5E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800">
                <a:solidFill>
                  <a:schemeClr val="dk2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Escopo </a:t>
            </a:r>
            <a:endParaRPr sz="800">
              <a:solidFill>
                <a:schemeClr val="dk2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sp>
        <p:nvSpPr>
          <p:cNvPr id="2429" name="Google Shape;2429;p137"/>
          <p:cNvSpPr/>
          <p:nvPr/>
        </p:nvSpPr>
        <p:spPr>
          <a:xfrm>
            <a:off x="4225250" y="149100"/>
            <a:ext cx="919500" cy="240300"/>
          </a:xfrm>
          <a:prstGeom prst="roundRect">
            <a:avLst>
              <a:gd name="adj" fmla="val 16667"/>
            </a:avLst>
          </a:prstGeom>
          <a:solidFill>
            <a:srgbClr val="9FC5E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800">
                <a:solidFill>
                  <a:schemeClr val="dk2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Governança</a:t>
            </a:r>
            <a:endParaRPr sz="800">
              <a:solidFill>
                <a:schemeClr val="dk2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sp>
        <p:nvSpPr>
          <p:cNvPr id="2430" name="Google Shape;2430;p137"/>
          <p:cNvSpPr/>
          <p:nvPr/>
        </p:nvSpPr>
        <p:spPr>
          <a:xfrm>
            <a:off x="3196300" y="149100"/>
            <a:ext cx="969000" cy="240300"/>
          </a:xfrm>
          <a:prstGeom prst="roundRect">
            <a:avLst>
              <a:gd name="adj" fmla="val 16667"/>
            </a:avLst>
          </a:prstGeom>
          <a:solidFill>
            <a:srgbClr val="9FC5E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800">
                <a:solidFill>
                  <a:schemeClr val="dk2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Execução</a:t>
            </a:r>
            <a:endParaRPr sz="800">
              <a:solidFill>
                <a:schemeClr val="dk2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sp>
        <p:nvSpPr>
          <p:cNvPr id="2431" name="Google Shape;2431;p137"/>
          <p:cNvSpPr/>
          <p:nvPr/>
        </p:nvSpPr>
        <p:spPr>
          <a:xfrm>
            <a:off x="143475" y="359475"/>
            <a:ext cx="8860200" cy="431100"/>
          </a:xfrm>
          <a:prstGeom prst="roundRect">
            <a:avLst>
              <a:gd name="adj" fmla="val 16667"/>
            </a:avLst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43"/>
          </a:p>
        </p:txBody>
      </p:sp>
      <p:sp>
        <p:nvSpPr>
          <p:cNvPr id="2432" name="Google Shape;2432;p137"/>
          <p:cNvSpPr txBox="1">
            <a:spLocks noGrp="1"/>
          </p:cNvSpPr>
          <p:nvPr>
            <p:ph type="sldNum" idx="12"/>
          </p:nvPr>
        </p:nvSpPr>
        <p:spPr>
          <a:xfrm>
            <a:off x="8321300" y="4818525"/>
            <a:ext cx="558000" cy="292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rtl="0">
              <a:buNone/>
              <a:defRPr sz="600">
                <a:latin typeface="Montserrat ExtraBold"/>
                <a:ea typeface="Montserrat ExtraBold"/>
                <a:cs typeface="Montserrat ExtraBold"/>
                <a:sym typeface="Montserrat ExtraBold"/>
              </a:defRPr>
            </a:lvl1pPr>
            <a:lvl2pPr lvl="1" rtl="0">
              <a:buNone/>
              <a:defRPr sz="600">
                <a:latin typeface="Montserrat ExtraBold"/>
                <a:ea typeface="Montserrat ExtraBold"/>
                <a:cs typeface="Montserrat ExtraBold"/>
                <a:sym typeface="Montserrat ExtraBold"/>
              </a:defRPr>
            </a:lvl2pPr>
            <a:lvl3pPr lvl="2" rtl="0">
              <a:buNone/>
              <a:defRPr sz="600">
                <a:latin typeface="Montserrat ExtraBold"/>
                <a:ea typeface="Montserrat ExtraBold"/>
                <a:cs typeface="Montserrat ExtraBold"/>
                <a:sym typeface="Montserrat ExtraBold"/>
              </a:defRPr>
            </a:lvl3pPr>
            <a:lvl4pPr lvl="3" rtl="0">
              <a:buNone/>
              <a:defRPr sz="600">
                <a:latin typeface="Montserrat ExtraBold"/>
                <a:ea typeface="Montserrat ExtraBold"/>
                <a:cs typeface="Montserrat ExtraBold"/>
                <a:sym typeface="Montserrat ExtraBold"/>
              </a:defRPr>
            </a:lvl4pPr>
            <a:lvl5pPr lvl="4" rtl="0">
              <a:buNone/>
              <a:defRPr sz="600">
                <a:latin typeface="Montserrat ExtraBold"/>
                <a:ea typeface="Montserrat ExtraBold"/>
                <a:cs typeface="Montserrat ExtraBold"/>
                <a:sym typeface="Montserrat ExtraBold"/>
              </a:defRPr>
            </a:lvl5pPr>
            <a:lvl6pPr lvl="5" rtl="0">
              <a:buNone/>
              <a:defRPr sz="600">
                <a:latin typeface="Montserrat ExtraBold"/>
                <a:ea typeface="Montserrat ExtraBold"/>
                <a:cs typeface="Montserrat ExtraBold"/>
                <a:sym typeface="Montserrat ExtraBold"/>
              </a:defRPr>
            </a:lvl6pPr>
            <a:lvl7pPr lvl="6" rtl="0">
              <a:buNone/>
              <a:defRPr sz="600">
                <a:latin typeface="Montserrat ExtraBold"/>
                <a:ea typeface="Montserrat ExtraBold"/>
                <a:cs typeface="Montserrat ExtraBold"/>
                <a:sym typeface="Montserrat ExtraBold"/>
              </a:defRPr>
            </a:lvl7pPr>
            <a:lvl8pPr lvl="7" rtl="0">
              <a:buNone/>
              <a:defRPr sz="600">
                <a:latin typeface="Montserrat ExtraBold"/>
                <a:ea typeface="Montserrat ExtraBold"/>
                <a:cs typeface="Montserrat ExtraBold"/>
                <a:sym typeface="Montserrat ExtraBold"/>
              </a:defRPr>
            </a:lvl8pPr>
            <a:lvl9pPr lvl="8" rtl="0">
              <a:buNone/>
              <a:defRPr sz="600">
                <a:latin typeface="Montserrat ExtraBold"/>
                <a:ea typeface="Montserrat ExtraBold"/>
                <a:cs typeface="Montserrat ExtraBold"/>
                <a:sym typeface="Montserrat ExtraBold"/>
              </a:defRPr>
            </a:lvl9pPr>
          </a:lstStyle>
          <a:p>
            <a:fld id="{00000000-1234-1234-1234-123412341234}" type="slidenum">
              <a:rPr lang="pt-BR" smtClean="0"/>
              <a:pPr/>
              <a:t>‹nº›</a:t>
            </a:fld>
            <a:endParaRPr lang="pt-BR"/>
          </a:p>
        </p:txBody>
      </p:sp>
      <p:sp>
        <p:nvSpPr>
          <p:cNvPr id="2433" name="Google Shape;2433;p137"/>
          <p:cNvSpPr txBox="1"/>
          <p:nvPr/>
        </p:nvSpPr>
        <p:spPr>
          <a:xfrm>
            <a:off x="73850" y="4853768"/>
            <a:ext cx="5064300" cy="3462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700">
                <a:solidFill>
                  <a:schemeClr val="dk2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PORTFÓLIO DE PROJETOS ADAPTADOS AO SETOR PÚBLICO    |  </a:t>
            </a:r>
            <a:r>
              <a:rPr lang="pt-BR" sz="7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pt-BR" sz="700">
                <a:solidFill>
                  <a:schemeClr val="dk2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rPr>
              <a:t> SESI</a:t>
            </a:r>
            <a:endParaRPr sz="700">
              <a:solidFill>
                <a:schemeClr val="dk2"/>
              </a:solidFill>
              <a:latin typeface="Montserrat ExtraBold"/>
              <a:ea typeface="Montserrat ExtraBold"/>
              <a:cs typeface="Montserrat ExtraBold"/>
              <a:sym typeface="Montserrat ExtraBold"/>
            </a:endParaRPr>
          </a:p>
        </p:txBody>
      </p:sp>
      <p:cxnSp>
        <p:nvCxnSpPr>
          <p:cNvPr id="2434" name="Google Shape;2434;p137"/>
          <p:cNvCxnSpPr/>
          <p:nvPr/>
        </p:nvCxnSpPr>
        <p:spPr>
          <a:xfrm rot="10800000" flipH="1">
            <a:off x="127427" y="4853783"/>
            <a:ext cx="8751900" cy="63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grpSp>
        <p:nvGrpSpPr>
          <p:cNvPr id="2435" name="Google Shape;2435;p137"/>
          <p:cNvGrpSpPr/>
          <p:nvPr/>
        </p:nvGrpSpPr>
        <p:grpSpPr>
          <a:xfrm>
            <a:off x="192717" y="431322"/>
            <a:ext cx="292512" cy="292512"/>
            <a:chOff x="2173887" y="5379059"/>
            <a:chExt cx="717468" cy="717468"/>
          </a:xfrm>
        </p:grpSpPr>
        <p:sp>
          <p:nvSpPr>
            <p:cNvPr id="2436" name="Google Shape;2436;p137"/>
            <p:cNvSpPr/>
            <p:nvPr/>
          </p:nvSpPr>
          <p:spPr>
            <a:xfrm>
              <a:off x="2284831" y="5490003"/>
              <a:ext cx="495572" cy="496244"/>
            </a:xfrm>
            <a:custGeom>
              <a:avLst/>
              <a:gdLst/>
              <a:ahLst/>
              <a:cxnLst/>
              <a:rect l="l" t="t" r="r" b="b"/>
              <a:pathLst>
                <a:path w="5168" h="5175" extrusionOk="0">
                  <a:moveTo>
                    <a:pt x="2584" y="259"/>
                  </a:moveTo>
                  <a:cubicBezTo>
                    <a:pt x="3870" y="259"/>
                    <a:pt x="4910" y="1305"/>
                    <a:pt x="4910" y="2584"/>
                  </a:cubicBezTo>
                  <a:cubicBezTo>
                    <a:pt x="4910" y="3870"/>
                    <a:pt x="3870" y="4916"/>
                    <a:pt x="2584" y="4916"/>
                  </a:cubicBezTo>
                  <a:cubicBezTo>
                    <a:pt x="1298" y="4916"/>
                    <a:pt x="259" y="3870"/>
                    <a:pt x="259" y="2584"/>
                  </a:cubicBezTo>
                  <a:cubicBezTo>
                    <a:pt x="259" y="1305"/>
                    <a:pt x="1298" y="259"/>
                    <a:pt x="2584" y="259"/>
                  </a:cubicBezTo>
                  <a:close/>
                  <a:moveTo>
                    <a:pt x="2584" y="0"/>
                  </a:moveTo>
                  <a:cubicBezTo>
                    <a:pt x="1157" y="0"/>
                    <a:pt x="0" y="1163"/>
                    <a:pt x="0" y="2584"/>
                  </a:cubicBezTo>
                  <a:cubicBezTo>
                    <a:pt x="0" y="4012"/>
                    <a:pt x="1157" y="5174"/>
                    <a:pt x="2584" y="5174"/>
                  </a:cubicBezTo>
                  <a:cubicBezTo>
                    <a:pt x="4011" y="5174"/>
                    <a:pt x="5168" y="4012"/>
                    <a:pt x="5168" y="2584"/>
                  </a:cubicBezTo>
                  <a:cubicBezTo>
                    <a:pt x="5168" y="1163"/>
                    <a:pt x="4011" y="0"/>
                    <a:pt x="258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643"/>
            </a:p>
          </p:txBody>
        </p:sp>
        <p:sp>
          <p:nvSpPr>
            <p:cNvPr id="2437" name="Google Shape;2437;p137"/>
            <p:cNvSpPr/>
            <p:nvPr/>
          </p:nvSpPr>
          <p:spPr>
            <a:xfrm>
              <a:off x="2173887" y="5379059"/>
              <a:ext cx="717468" cy="717468"/>
            </a:xfrm>
            <a:custGeom>
              <a:avLst/>
              <a:gdLst/>
              <a:ahLst/>
              <a:cxnLst/>
              <a:rect l="l" t="t" r="r" b="b"/>
              <a:pathLst>
                <a:path w="7482" h="7482" extrusionOk="0">
                  <a:moveTo>
                    <a:pt x="4098" y="259"/>
                  </a:moveTo>
                  <a:lnTo>
                    <a:pt x="4098" y="727"/>
                  </a:lnTo>
                  <a:cubicBezTo>
                    <a:pt x="4098" y="788"/>
                    <a:pt x="4147" y="844"/>
                    <a:pt x="4209" y="850"/>
                  </a:cubicBezTo>
                  <a:cubicBezTo>
                    <a:pt x="4658" y="924"/>
                    <a:pt x="5088" y="1102"/>
                    <a:pt x="5457" y="1373"/>
                  </a:cubicBezTo>
                  <a:cubicBezTo>
                    <a:pt x="5479" y="1389"/>
                    <a:pt x="5506" y="1397"/>
                    <a:pt x="5532" y="1397"/>
                  </a:cubicBezTo>
                  <a:cubicBezTo>
                    <a:pt x="5566" y="1397"/>
                    <a:pt x="5600" y="1384"/>
                    <a:pt x="5624" y="1360"/>
                  </a:cubicBezTo>
                  <a:lnTo>
                    <a:pt x="5950" y="1028"/>
                  </a:lnTo>
                  <a:lnTo>
                    <a:pt x="6460" y="1533"/>
                  </a:lnTo>
                  <a:lnTo>
                    <a:pt x="6128" y="1865"/>
                  </a:lnTo>
                  <a:cubicBezTo>
                    <a:pt x="6085" y="1908"/>
                    <a:pt x="6079" y="1976"/>
                    <a:pt x="6116" y="2031"/>
                  </a:cubicBezTo>
                  <a:cubicBezTo>
                    <a:pt x="6380" y="2400"/>
                    <a:pt x="6559" y="2831"/>
                    <a:pt x="6632" y="3280"/>
                  </a:cubicBezTo>
                  <a:cubicBezTo>
                    <a:pt x="6645" y="3341"/>
                    <a:pt x="6694" y="3384"/>
                    <a:pt x="6762" y="3384"/>
                  </a:cubicBezTo>
                  <a:lnTo>
                    <a:pt x="7223" y="3384"/>
                  </a:lnTo>
                  <a:lnTo>
                    <a:pt x="7223" y="4104"/>
                  </a:lnTo>
                  <a:lnTo>
                    <a:pt x="6762" y="4104"/>
                  </a:lnTo>
                  <a:cubicBezTo>
                    <a:pt x="6694" y="4104"/>
                    <a:pt x="6645" y="4147"/>
                    <a:pt x="6632" y="4209"/>
                  </a:cubicBezTo>
                  <a:cubicBezTo>
                    <a:pt x="6559" y="4658"/>
                    <a:pt x="6380" y="5089"/>
                    <a:pt x="6116" y="5458"/>
                  </a:cubicBezTo>
                  <a:cubicBezTo>
                    <a:pt x="6079" y="5513"/>
                    <a:pt x="6085" y="5581"/>
                    <a:pt x="6128" y="5624"/>
                  </a:cubicBezTo>
                  <a:lnTo>
                    <a:pt x="6460" y="5956"/>
                  </a:lnTo>
                  <a:lnTo>
                    <a:pt x="5950" y="6460"/>
                  </a:lnTo>
                  <a:lnTo>
                    <a:pt x="5624" y="6128"/>
                  </a:lnTo>
                  <a:cubicBezTo>
                    <a:pt x="5600" y="6104"/>
                    <a:pt x="5566" y="6092"/>
                    <a:pt x="5532" y="6092"/>
                  </a:cubicBezTo>
                  <a:cubicBezTo>
                    <a:pt x="5506" y="6092"/>
                    <a:pt x="5479" y="6100"/>
                    <a:pt x="5457" y="6116"/>
                  </a:cubicBezTo>
                  <a:cubicBezTo>
                    <a:pt x="5088" y="6387"/>
                    <a:pt x="4658" y="6565"/>
                    <a:pt x="4209" y="6633"/>
                  </a:cubicBezTo>
                  <a:cubicBezTo>
                    <a:pt x="4147" y="6645"/>
                    <a:pt x="4098" y="6700"/>
                    <a:pt x="4098" y="6762"/>
                  </a:cubicBezTo>
                  <a:lnTo>
                    <a:pt x="4098" y="7229"/>
                  </a:lnTo>
                  <a:lnTo>
                    <a:pt x="3384" y="7229"/>
                  </a:lnTo>
                  <a:lnTo>
                    <a:pt x="3384" y="6762"/>
                  </a:lnTo>
                  <a:cubicBezTo>
                    <a:pt x="3384" y="6700"/>
                    <a:pt x="3335" y="6645"/>
                    <a:pt x="3273" y="6633"/>
                  </a:cubicBezTo>
                  <a:cubicBezTo>
                    <a:pt x="2824" y="6565"/>
                    <a:pt x="2394" y="6387"/>
                    <a:pt x="2025" y="6116"/>
                  </a:cubicBezTo>
                  <a:cubicBezTo>
                    <a:pt x="2003" y="6100"/>
                    <a:pt x="1976" y="6092"/>
                    <a:pt x="1950" y="6092"/>
                  </a:cubicBezTo>
                  <a:cubicBezTo>
                    <a:pt x="1916" y="6092"/>
                    <a:pt x="1883" y="6104"/>
                    <a:pt x="1859" y="6128"/>
                  </a:cubicBezTo>
                  <a:lnTo>
                    <a:pt x="1532" y="6460"/>
                  </a:lnTo>
                  <a:lnTo>
                    <a:pt x="1022" y="5956"/>
                  </a:lnTo>
                  <a:lnTo>
                    <a:pt x="1354" y="5624"/>
                  </a:lnTo>
                  <a:cubicBezTo>
                    <a:pt x="1397" y="5581"/>
                    <a:pt x="1403" y="5513"/>
                    <a:pt x="1366" y="5458"/>
                  </a:cubicBezTo>
                  <a:cubicBezTo>
                    <a:pt x="1102" y="5089"/>
                    <a:pt x="923" y="4658"/>
                    <a:pt x="850" y="4209"/>
                  </a:cubicBezTo>
                  <a:cubicBezTo>
                    <a:pt x="837" y="4147"/>
                    <a:pt x="788" y="4104"/>
                    <a:pt x="720" y="4104"/>
                  </a:cubicBezTo>
                  <a:lnTo>
                    <a:pt x="259" y="4104"/>
                  </a:lnTo>
                  <a:lnTo>
                    <a:pt x="259" y="3384"/>
                  </a:lnTo>
                  <a:lnTo>
                    <a:pt x="720" y="3384"/>
                  </a:lnTo>
                  <a:cubicBezTo>
                    <a:pt x="788" y="3384"/>
                    <a:pt x="837" y="3341"/>
                    <a:pt x="850" y="3280"/>
                  </a:cubicBezTo>
                  <a:cubicBezTo>
                    <a:pt x="923" y="2831"/>
                    <a:pt x="1102" y="2400"/>
                    <a:pt x="1366" y="2031"/>
                  </a:cubicBezTo>
                  <a:cubicBezTo>
                    <a:pt x="1403" y="1976"/>
                    <a:pt x="1397" y="1908"/>
                    <a:pt x="1354" y="1865"/>
                  </a:cubicBezTo>
                  <a:lnTo>
                    <a:pt x="1022" y="1533"/>
                  </a:lnTo>
                  <a:lnTo>
                    <a:pt x="1532" y="1028"/>
                  </a:lnTo>
                  <a:lnTo>
                    <a:pt x="1859" y="1360"/>
                  </a:lnTo>
                  <a:cubicBezTo>
                    <a:pt x="1883" y="1384"/>
                    <a:pt x="1916" y="1397"/>
                    <a:pt x="1950" y="1397"/>
                  </a:cubicBezTo>
                  <a:cubicBezTo>
                    <a:pt x="1976" y="1397"/>
                    <a:pt x="2003" y="1389"/>
                    <a:pt x="2025" y="1373"/>
                  </a:cubicBezTo>
                  <a:cubicBezTo>
                    <a:pt x="2394" y="1102"/>
                    <a:pt x="2824" y="924"/>
                    <a:pt x="3273" y="850"/>
                  </a:cubicBezTo>
                  <a:cubicBezTo>
                    <a:pt x="3335" y="844"/>
                    <a:pt x="3384" y="788"/>
                    <a:pt x="3384" y="727"/>
                  </a:cubicBezTo>
                  <a:lnTo>
                    <a:pt x="3384" y="259"/>
                  </a:lnTo>
                  <a:close/>
                  <a:moveTo>
                    <a:pt x="3255" y="1"/>
                  </a:moveTo>
                  <a:cubicBezTo>
                    <a:pt x="3187" y="1"/>
                    <a:pt x="3126" y="62"/>
                    <a:pt x="3126" y="130"/>
                  </a:cubicBezTo>
                  <a:lnTo>
                    <a:pt x="3126" y="616"/>
                  </a:lnTo>
                  <a:cubicBezTo>
                    <a:pt x="2714" y="702"/>
                    <a:pt x="2314" y="862"/>
                    <a:pt x="1963" y="1102"/>
                  </a:cubicBezTo>
                  <a:lnTo>
                    <a:pt x="1619" y="758"/>
                  </a:lnTo>
                  <a:cubicBezTo>
                    <a:pt x="1594" y="733"/>
                    <a:pt x="1563" y="721"/>
                    <a:pt x="1532" y="721"/>
                  </a:cubicBezTo>
                  <a:cubicBezTo>
                    <a:pt x="1496" y="721"/>
                    <a:pt x="1465" y="733"/>
                    <a:pt x="1440" y="758"/>
                  </a:cubicBezTo>
                  <a:lnTo>
                    <a:pt x="751" y="1440"/>
                  </a:lnTo>
                  <a:cubicBezTo>
                    <a:pt x="727" y="1465"/>
                    <a:pt x="714" y="1502"/>
                    <a:pt x="714" y="1533"/>
                  </a:cubicBezTo>
                  <a:cubicBezTo>
                    <a:pt x="714" y="1570"/>
                    <a:pt x="727" y="1600"/>
                    <a:pt x="751" y="1625"/>
                  </a:cubicBezTo>
                  <a:lnTo>
                    <a:pt x="1096" y="1969"/>
                  </a:lnTo>
                  <a:cubicBezTo>
                    <a:pt x="862" y="2320"/>
                    <a:pt x="696" y="2714"/>
                    <a:pt x="616" y="3132"/>
                  </a:cubicBezTo>
                  <a:lnTo>
                    <a:pt x="130" y="3132"/>
                  </a:lnTo>
                  <a:cubicBezTo>
                    <a:pt x="56" y="3132"/>
                    <a:pt x="1" y="3188"/>
                    <a:pt x="1" y="3261"/>
                  </a:cubicBezTo>
                  <a:lnTo>
                    <a:pt x="1" y="4227"/>
                  </a:lnTo>
                  <a:cubicBezTo>
                    <a:pt x="1" y="4301"/>
                    <a:pt x="56" y="4356"/>
                    <a:pt x="130" y="4356"/>
                  </a:cubicBezTo>
                  <a:lnTo>
                    <a:pt x="616" y="4356"/>
                  </a:lnTo>
                  <a:cubicBezTo>
                    <a:pt x="696" y="4769"/>
                    <a:pt x="862" y="5169"/>
                    <a:pt x="1096" y="5519"/>
                  </a:cubicBezTo>
                  <a:lnTo>
                    <a:pt x="751" y="5864"/>
                  </a:lnTo>
                  <a:cubicBezTo>
                    <a:pt x="727" y="5888"/>
                    <a:pt x="714" y="5919"/>
                    <a:pt x="714" y="5956"/>
                  </a:cubicBezTo>
                  <a:cubicBezTo>
                    <a:pt x="714" y="5987"/>
                    <a:pt x="727" y="6024"/>
                    <a:pt x="751" y="6048"/>
                  </a:cubicBezTo>
                  <a:lnTo>
                    <a:pt x="1440" y="6731"/>
                  </a:lnTo>
                  <a:cubicBezTo>
                    <a:pt x="1465" y="6756"/>
                    <a:pt x="1497" y="6768"/>
                    <a:pt x="1529" y="6768"/>
                  </a:cubicBezTo>
                  <a:cubicBezTo>
                    <a:pt x="1562" y="6768"/>
                    <a:pt x="1594" y="6756"/>
                    <a:pt x="1619" y="6731"/>
                  </a:cubicBezTo>
                  <a:lnTo>
                    <a:pt x="1963" y="6387"/>
                  </a:lnTo>
                  <a:cubicBezTo>
                    <a:pt x="2314" y="6620"/>
                    <a:pt x="2714" y="6786"/>
                    <a:pt x="3126" y="6866"/>
                  </a:cubicBezTo>
                  <a:lnTo>
                    <a:pt x="3126" y="7359"/>
                  </a:lnTo>
                  <a:cubicBezTo>
                    <a:pt x="3126" y="7426"/>
                    <a:pt x="3187" y="7482"/>
                    <a:pt x="3255" y="7482"/>
                  </a:cubicBezTo>
                  <a:lnTo>
                    <a:pt x="4227" y="7482"/>
                  </a:lnTo>
                  <a:cubicBezTo>
                    <a:pt x="4295" y="7482"/>
                    <a:pt x="4356" y="7426"/>
                    <a:pt x="4356" y="7359"/>
                  </a:cubicBezTo>
                  <a:lnTo>
                    <a:pt x="4356" y="6866"/>
                  </a:lnTo>
                  <a:cubicBezTo>
                    <a:pt x="4768" y="6786"/>
                    <a:pt x="5168" y="6620"/>
                    <a:pt x="5519" y="6387"/>
                  </a:cubicBezTo>
                  <a:lnTo>
                    <a:pt x="5863" y="6731"/>
                  </a:lnTo>
                  <a:cubicBezTo>
                    <a:pt x="5888" y="6756"/>
                    <a:pt x="5920" y="6768"/>
                    <a:pt x="5953" y="6768"/>
                  </a:cubicBezTo>
                  <a:cubicBezTo>
                    <a:pt x="5985" y="6768"/>
                    <a:pt x="6017" y="6756"/>
                    <a:pt x="6042" y="6731"/>
                  </a:cubicBezTo>
                  <a:lnTo>
                    <a:pt x="6731" y="6048"/>
                  </a:lnTo>
                  <a:cubicBezTo>
                    <a:pt x="6756" y="6024"/>
                    <a:pt x="6768" y="5987"/>
                    <a:pt x="6768" y="5956"/>
                  </a:cubicBezTo>
                  <a:cubicBezTo>
                    <a:pt x="6768" y="5919"/>
                    <a:pt x="6756" y="5888"/>
                    <a:pt x="6731" y="5864"/>
                  </a:cubicBezTo>
                  <a:lnTo>
                    <a:pt x="6386" y="5519"/>
                  </a:lnTo>
                  <a:cubicBezTo>
                    <a:pt x="6620" y="5169"/>
                    <a:pt x="6786" y="4769"/>
                    <a:pt x="6866" y="4356"/>
                  </a:cubicBezTo>
                  <a:lnTo>
                    <a:pt x="7352" y="4356"/>
                  </a:lnTo>
                  <a:cubicBezTo>
                    <a:pt x="7426" y="4356"/>
                    <a:pt x="7481" y="4301"/>
                    <a:pt x="7481" y="4227"/>
                  </a:cubicBezTo>
                  <a:lnTo>
                    <a:pt x="7481" y="3261"/>
                  </a:lnTo>
                  <a:cubicBezTo>
                    <a:pt x="7481" y="3188"/>
                    <a:pt x="7426" y="3132"/>
                    <a:pt x="7352" y="3132"/>
                  </a:cubicBezTo>
                  <a:lnTo>
                    <a:pt x="6866" y="3132"/>
                  </a:lnTo>
                  <a:cubicBezTo>
                    <a:pt x="6786" y="2714"/>
                    <a:pt x="6620" y="2320"/>
                    <a:pt x="6386" y="1969"/>
                  </a:cubicBezTo>
                  <a:lnTo>
                    <a:pt x="6731" y="1625"/>
                  </a:lnTo>
                  <a:cubicBezTo>
                    <a:pt x="6756" y="1600"/>
                    <a:pt x="6768" y="1570"/>
                    <a:pt x="6768" y="1533"/>
                  </a:cubicBezTo>
                  <a:cubicBezTo>
                    <a:pt x="6768" y="1502"/>
                    <a:pt x="6756" y="1465"/>
                    <a:pt x="6731" y="1440"/>
                  </a:cubicBezTo>
                  <a:lnTo>
                    <a:pt x="6042" y="758"/>
                  </a:lnTo>
                  <a:cubicBezTo>
                    <a:pt x="6017" y="733"/>
                    <a:pt x="5985" y="721"/>
                    <a:pt x="5953" y="721"/>
                  </a:cubicBezTo>
                  <a:cubicBezTo>
                    <a:pt x="5920" y="721"/>
                    <a:pt x="5888" y="733"/>
                    <a:pt x="5863" y="758"/>
                  </a:cubicBezTo>
                  <a:lnTo>
                    <a:pt x="5519" y="1102"/>
                  </a:lnTo>
                  <a:cubicBezTo>
                    <a:pt x="5168" y="862"/>
                    <a:pt x="4768" y="702"/>
                    <a:pt x="4356" y="616"/>
                  </a:cubicBezTo>
                  <a:lnTo>
                    <a:pt x="4356" y="130"/>
                  </a:lnTo>
                  <a:cubicBezTo>
                    <a:pt x="4356" y="62"/>
                    <a:pt x="4295" y="1"/>
                    <a:pt x="422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643"/>
            </a:p>
          </p:txBody>
        </p:sp>
        <p:sp>
          <p:nvSpPr>
            <p:cNvPr id="2438" name="Google Shape;2438;p137"/>
            <p:cNvSpPr/>
            <p:nvPr/>
          </p:nvSpPr>
          <p:spPr>
            <a:xfrm>
              <a:off x="2398076" y="5604399"/>
              <a:ext cx="269074" cy="267348"/>
            </a:xfrm>
            <a:custGeom>
              <a:avLst/>
              <a:gdLst/>
              <a:ahLst/>
              <a:cxnLst/>
              <a:rect l="l" t="t" r="r" b="b"/>
              <a:pathLst>
                <a:path w="2806" h="2788" extrusionOk="0">
                  <a:moveTo>
                    <a:pt x="435" y="341"/>
                  </a:moveTo>
                  <a:cubicBezTo>
                    <a:pt x="457" y="341"/>
                    <a:pt x="480" y="348"/>
                    <a:pt x="499" y="364"/>
                  </a:cubicBezTo>
                  <a:cubicBezTo>
                    <a:pt x="499" y="370"/>
                    <a:pt x="505" y="370"/>
                    <a:pt x="505" y="376"/>
                  </a:cubicBezTo>
                  <a:cubicBezTo>
                    <a:pt x="511" y="376"/>
                    <a:pt x="511" y="382"/>
                    <a:pt x="511" y="382"/>
                  </a:cubicBezTo>
                  <a:lnTo>
                    <a:pt x="1028" y="899"/>
                  </a:lnTo>
                  <a:lnTo>
                    <a:pt x="966" y="954"/>
                  </a:lnTo>
                  <a:lnTo>
                    <a:pt x="905" y="1016"/>
                  </a:lnTo>
                  <a:lnTo>
                    <a:pt x="394" y="505"/>
                  </a:lnTo>
                  <a:cubicBezTo>
                    <a:pt x="388" y="499"/>
                    <a:pt x="388" y="499"/>
                    <a:pt x="382" y="499"/>
                  </a:cubicBezTo>
                  <a:cubicBezTo>
                    <a:pt x="382" y="493"/>
                    <a:pt x="376" y="493"/>
                    <a:pt x="376" y="487"/>
                  </a:cubicBezTo>
                  <a:cubicBezTo>
                    <a:pt x="345" y="456"/>
                    <a:pt x="345" y="401"/>
                    <a:pt x="376" y="364"/>
                  </a:cubicBezTo>
                  <a:cubicBezTo>
                    <a:pt x="391" y="348"/>
                    <a:pt x="413" y="341"/>
                    <a:pt x="435" y="341"/>
                  </a:cubicBezTo>
                  <a:close/>
                  <a:moveTo>
                    <a:pt x="1206" y="1077"/>
                  </a:moveTo>
                  <a:lnTo>
                    <a:pt x="2154" y="2019"/>
                  </a:lnTo>
                  <a:cubicBezTo>
                    <a:pt x="2314" y="2185"/>
                    <a:pt x="2387" y="2326"/>
                    <a:pt x="2418" y="2406"/>
                  </a:cubicBezTo>
                  <a:cubicBezTo>
                    <a:pt x="2332" y="2382"/>
                    <a:pt x="2197" y="2308"/>
                    <a:pt x="2031" y="2142"/>
                  </a:cubicBezTo>
                  <a:lnTo>
                    <a:pt x="1089" y="1201"/>
                  </a:lnTo>
                  <a:lnTo>
                    <a:pt x="1145" y="1139"/>
                  </a:lnTo>
                  <a:lnTo>
                    <a:pt x="1206" y="1077"/>
                  </a:lnTo>
                  <a:close/>
                  <a:moveTo>
                    <a:pt x="136" y="1"/>
                  </a:moveTo>
                  <a:cubicBezTo>
                    <a:pt x="105" y="1"/>
                    <a:pt x="74" y="13"/>
                    <a:pt x="50" y="38"/>
                  </a:cubicBezTo>
                  <a:cubicBezTo>
                    <a:pt x="0" y="87"/>
                    <a:pt x="0" y="167"/>
                    <a:pt x="50" y="222"/>
                  </a:cubicBezTo>
                  <a:lnTo>
                    <a:pt x="123" y="296"/>
                  </a:lnTo>
                  <a:cubicBezTo>
                    <a:pt x="80" y="388"/>
                    <a:pt x="87" y="493"/>
                    <a:pt x="130" y="579"/>
                  </a:cubicBezTo>
                  <a:cubicBezTo>
                    <a:pt x="0" y="715"/>
                    <a:pt x="0" y="930"/>
                    <a:pt x="130" y="1065"/>
                  </a:cubicBezTo>
                  <a:cubicBezTo>
                    <a:pt x="136" y="1065"/>
                    <a:pt x="136" y="1065"/>
                    <a:pt x="142" y="1071"/>
                  </a:cubicBezTo>
                  <a:cubicBezTo>
                    <a:pt x="142" y="1071"/>
                    <a:pt x="142" y="1071"/>
                    <a:pt x="142" y="1077"/>
                  </a:cubicBezTo>
                  <a:lnTo>
                    <a:pt x="585" y="1520"/>
                  </a:lnTo>
                  <a:cubicBezTo>
                    <a:pt x="616" y="1545"/>
                    <a:pt x="646" y="1557"/>
                    <a:pt x="677" y="1557"/>
                  </a:cubicBezTo>
                  <a:cubicBezTo>
                    <a:pt x="714" y="1557"/>
                    <a:pt x="745" y="1545"/>
                    <a:pt x="769" y="1520"/>
                  </a:cubicBezTo>
                  <a:cubicBezTo>
                    <a:pt x="819" y="1471"/>
                    <a:pt x="819" y="1385"/>
                    <a:pt x="769" y="1336"/>
                  </a:cubicBezTo>
                  <a:lnTo>
                    <a:pt x="326" y="893"/>
                  </a:lnTo>
                  <a:cubicBezTo>
                    <a:pt x="326" y="893"/>
                    <a:pt x="320" y="893"/>
                    <a:pt x="320" y="887"/>
                  </a:cubicBezTo>
                  <a:cubicBezTo>
                    <a:pt x="314" y="887"/>
                    <a:pt x="314" y="887"/>
                    <a:pt x="314" y="881"/>
                  </a:cubicBezTo>
                  <a:cubicBezTo>
                    <a:pt x="283" y="856"/>
                    <a:pt x="283" y="807"/>
                    <a:pt x="302" y="776"/>
                  </a:cubicBezTo>
                  <a:lnTo>
                    <a:pt x="302" y="776"/>
                  </a:lnTo>
                  <a:lnTo>
                    <a:pt x="812" y="1293"/>
                  </a:lnTo>
                  <a:lnTo>
                    <a:pt x="1846" y="2326"/>
                  </a:lnTo>
                  <a:cubicBezTo>
                    <a:pt x="2197" y="2671"/>
                    <a:pt x="2467" y="2689"/>
                    <a:pt x="2498" y="2689"/>
                  </a:cubicBezTo>
                  <a:lnTo>
                    <a:pt x="2517" y="2689"/>
                  </a:lnTo>
                  <a:lnTo>
                    <a:pt x="2578" y="2751"/>
                  </a:lnTo>
                  <a:cubicBezTo>
                    <a:pt x="2603" y="2775"/>
                    <a:pt x="2633" y="2788"/>
                    <a:pt x="2670" y="2788"/>
                  </a:cubicBezTo>
                  <a:cubicBezTo>
                    <a:pt x="2701" y="2788"/>
                    <a:pt x="2732" y="2775"/>
                    <a:pt x="2756" y="2751"/>
                  </a:cubicBezTo>
                  <a:cubicBezTo>
                    <a:pt x="2806" y="2702"/>
                    <a:pt x="2806" y="2615"/>
                    <a:pt x="2756" y="2566"/>
                  </a:cubicBezTo>
                  <a:lnTo>
                    <a:pt x="2695" y="2505"/>
                  </a:lnTo>
                  <a:cubicBezTo>
                    <a:pt x="2695" y="2499"/>
                    <a:pt x="2695" y="2492"/>
                    <a:pt x="2695" y="2486"/>
                  </a:cubicBezTo>
                  <a:cubicBezTo>
                    <a:pt x="2695" y="2456"/>
                    <a:pt x="2677" y="2185"/>
                    <a:pt x="2332" y="1840"/>
                  </a:cubicBezTo>
                  <a:lnTo>
                    <a:pt x="1298" y="807"/>
                  </a:lnTo>
                  <a:lnTo>
                    <a:pt x="696" y="204"/>
                  </a:lnTo>
                  <a:cubicBezTo>
                    <a:pt x="689" y="198"/>
                    <a:pt x="689" y="198"/>
                    <a:pt x="683" y="192"/>
                  </a:cubicBezTo>
                  <a:cubicBezTo>
                    <a:pt x="683" y="192"/>
                    <a:pt x="683" y="185"/>
                    <a:pt x="677" y="185"/>
                  </a:cubicBezTo>
                  <a:cubicBezTo>
                    <a:pt x="611" y="120"/>
                    <a:pt x="521" y="87"/>
                    <a:pt x="432" y="87"/>
                  </a:cubicBezTo>
                  <a:cubicBezTo>
                    <a:pt x="387" y="87"/>
                    <a:pt x="343" y="95"/>
                    <a:pt x="302" y="112"/>
                  </a:cubicBezTo>
                  <a:lnTo>
                    <a:pt x="228" y="38"/>
                  </a:lnTo>
                  <a:cubicBezTo>
                    <a:pt x="203" y="13"/>
                    <a:pt x="166" y="1"/>
                    <a:pt x="13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643"/>
            </a:p>
          </p:txBody>
        </p:sp>
      </p:grp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Ficha ET azul_1_escopo 1 2">
  <p:cSld name="CUSTOM_3_1_1_2_1_1_2">
    <p:spTree>
      <p:nvGrpSpPr>
        <p:cNvPr id="1" name="Shape 24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0" name="Google Shape;2440;p138"/>
          <p:cNvSpPr/>
          <p:nvPr/>
        </p:nvSpPr>
        <p:spPr>
          <a:xfrm>
            <a:off x="1300975" y="149100"/>
            <a:ext cx="883800" cy="240300"/>
          </a:xfrm>
          <a:prstGeom prst="roundRect">
            <a:avLst>
              <a:gd name="adj" fmla="val 16667"/>
            </a:avLst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800">
                <a:solidFill>
                  <a:schemeClr val="lt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rPr>
              <a:t>Produtos </a:t>
            </a:r>
            <a:endParaRPr sz="800">
              <a:solidFill>
                <a:schemeClr val="lt1"/>
              </a:solidFill>
              <a:latin typeface="Montserrat ExtraBold"/>
              <a:ea typeface="Montserrat ExtraBold"/>
              <a:cs typeface="Montserrat ExtraBold"/>
              <a:sym typeface="Montserrat ExtraBold"/>
            </a:endParaRPr>
          </a:p>
        </p:txBody>
      </p:sp>
      <p:sp>
        <p:nvSpPr>
          <p:cNvPr id="2441" name="Google Shape;2441;p138"/>
          <p:cNvSpPr/>
          <p:nvPr/>
        </p:nvSpPr>
        <p:spPr>
          <a:xfrm>
            <a:off x="349400" y="149100"/>
            <a:ext cx="883800" cy="240300"/>
          </a:xfrm>
          <a:prstGeom prst="roundRect">
            <a:avLst>
              <a:gd name="adj" fmla="val 16667"/>
            </a:avLst>
          </a:prstGeom>
          <a:solidFill>
            <a:srgbClr val="9FC5E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800">
                <a:solidFill>
                  <a:schemeClr val="dk2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Visão Geral</a:t>
            </a:r>
            <a:endParaRPr sz="800">
              <a:solidFill>
                <a:schemeClr val="dk2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sp>
        <p:nvSpPr>
          <p:cNvPr id="2442" name="Google Shape;2442;p138"/>
          <p:cNvSpPr/>
          <p:nvPr/>
        </p:nvSpPr>
        <p:spPr>
          <a:xfrm>
            <a:off x="143600" y="379875"/>
            <a:ext cx="8860200" cy="4377600"/>
          </a:xfrm>
          <a:prstGeom prst="roundRect">
            <a:avLst>
              <a:gd name="adj" fmla="val 2594"/>
            </a:avLst>
          </a:prstGeom>
          <a:noFill/>
          <a:ln w="9525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43"/>
          </a:p>
        </p:txBody>
      </p:sp>
      <p:sp>
        <p:nvSpPr>
          <p:cNvPr id="2443" name="Google Shape;2443;p138"/>
          <p:cNvSpPr/>
          <p:nvPr/>
        </p:nvSpPr>
        <p:spPr>
          <a:xfrm>
            <a:off x="2252550" y="149100"/>
            <a:ext cx="883800" cy="240300"/>
          </a:xfrm>
          <a:prstGeom prst="roundRect">
            <a:avLst>
              <a:gd name="adj" fmla="val 16667"/>
            </a:avLst>
          </a:prstGeom>
          <a:solidFill>
            <a:srgbClr val="9FC5E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800">
                <a:solidFill>
                  <a:schemeClr val="dk2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Escopo </a:t>
            </a:r>
            <a:endParaRPr sz="800">
              <a:solidFill>
                <a:schemeClr val="dk2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sp>
        <p:nvSpPr>
          <p:cNvPr id="2444" name="Google Shape;2444;p138"/>
          <p:cNvSpPr/>
          <p:nvPr/>
        </p:nvSpPr>
        <p:spPr>
          <a:xfrm>
            <a:off x="4225250" y="149100"/>
            <a:ext cx="919500" cy="240300"/>
          </a:xfrm>
          <a:prstGeom prst="roundRect">
            <a:avLst>
              <a:gd name="adj" fmla="val 16667"/>
            </a:avLst>
          </a:prstGeom>
          <a:solidFill>
            <a:srgbClr val="9FC5E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800">
                <a:solidFill>
                  <a:schemeClr val="dk2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Governança</a:t>
            </a:r>
            <a:endParaRPr sz="800">
              <a:solidFill>
                <a:schemeClr val="dk2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sp>
        <p:nvSpPr>
          <p:cNvPr id="2445" name="Google Shape;2445;p138"/>
          <p:cNvSpPr/>
          <p:nvPr/>
        </p:nvSpPr>
        <p:spPr>
          <a:xfrm>
            <a:off x="3196300" y="149100"/>
            <a:ext cx="969000" cy="240300"/>
          </a:xfrm>
          <a:prstGeom prst="roundRect">
            <a:avLst>
              <a:gd name="adj" fmla="val 16667"/>
            </a:avLst>
          </a:prstGeom>
          <a:solidFill>
            <a:srgbClr val="9FC5E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800">
                <a:solidFill>
                  <a:schemeClr val="dk2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Execução</a:t>
            </a:r>
            <a:endParaRPr sz="800">
              <a:solidFill>
                <a:schemeClr val="dk2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sp>
        <p:nvSpPr>
          <p:cNvPr id="2446" name="Google Shape;2446;p138"/>
          <p:cNvSpPr/>
          <p:nvPr/>
        </p:nvSpPr>
        <p:spPr>
          <a:xfrm>
            <a:off x="143475" y="359475"/>
            <a:ext cx="8860200" cy="431100"/>
          </a:xfrm>
          <a:prstGeom prst="roundRect">
            <a:avLst>
              <a:gd name="adj" fmla="val 16667"/>
            </a:avLst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43"/>
          </a:p>
        </p:txBody>
      </p:sp>
      <p:sp>
        <p:nvSpPr>
          <p:cNvPr id="2447" name="Google Shape;2447;p138"/>
          <p:cNvSpPr txBox="1">
            <a:spLocks noGrp="1"/>
          </p:cNvSpPr>
          <p:nvPr>
            <p:ph type="sldNum" idx="12"/>
          </p:nvPr>
        </p:nvSpPr>
        <p:spPr>
          <a:xfrm>
            <a:off x="8321300" y="4818525"/>
            <a:ext cx="558000" cy="292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rtl="0">
              <a:buNone/>
              <a:defRPr sz="600">
                <a:latin typeface="Montserrat ExtraBold"/>
                <a:ea typeface="Montserrat ExtraBold"/>
                <a:cs typeface="Montserrat ExtraBold"/>
                <a:sym typeface="Montserrat ExtraBold"/>
              </a:defRPr>
            </a:lvl1pPr>
            <a:lvl2pPr lvl="1" rtl="0">
              <a:buNone/>
              <a:defRPr sz="600">
                <a:latin typeface="Montserrat ExtraBold"/>
                <a:ea typeface="Montserrat ExtraBold"/>
                <a:cs typeface="Montserrat ExtraBold"/>
                <a:sym typeface="Montserrat ExtraBold"/>
              </a:defRPr>
            </a:lvl2pPr>
            <a:lvl3pPr lvl="2" rtl="0">
              <a:buNone/>
              <a:defRPr sz="600">
                <a:latin typeface="Montserrat ExtraBold"/>
                <a:ea typeface="Montserrat ExtraBold"/>
                <a:cs typeface="Montserrat ExtraBold"/>
                <a:sym typeface="Montserrat ExtraBold"/>
              </a:defRPr>
            </a:lvl3pPr>
            <a:lvl4pPr lvl="3" rtl="0">
              <a:buNone/>
              <a:defRPr sz="600">
                <a:latin typeface="Montserrat ExtraBold"/>
                <a:ea typeface="Montserrat ExtraBold"/>
                <a:cs typeface="Montserrat ExtraBold"/>
                <a:sym typeface="Montserrat ExtraBold"/>
              </a:defRPr>
            </a:lvl4pPr>
            <a:lvl5pPr lvl="4" rtl="0">
              <a:buNone/>
              <a:defRPr sz="600">
                <a:latin typeface="Montserrat ExtraBold"/>
                <a:ea typeface="Montserrat ExtraBold"/>
                <a:cs typeface="Montserrat ExtraBold"/>
                <a:sym typeface="Montserrat ExtraBold"/>
              </a:defRPr>
            </a:lvl5pPr>
            <a:lvl6pPr lvl="5" rtl="0">
              <a:buNone/>
              <a:defRPr sz="600">
                <a:latin typeface="Montserrat ExtraBold"/>
                <a:ea typeface="Montserrat ExtraBold"/>
                <a:cs typeface="Montserrat ExtraBold"/>
                <a:sym typeface="Montserrat ExtraBold"/>
              </a:defRPr>
            </a:lvl6pPr>
            <a:lvl7pPr lvl="6" rtl="0">
              <a:buNone/>
              <a:defRPr sz="600">
                <a:latin typeface="Montserrat ExtraBold"/>
                <a:ea typeface="Montserrat ExtraBold"/>
                <a:cs typeface="Montserrat ExtraBold"/>
                <a:sym typeface="Montserrat ExtraBold"/>
              </a:defRPr>
            </a:lvl7pPr>
            <a:lvl8pPr lvl="7" rtl="0">
              <a:buNone/>
              <a:defRPr sz="600">
                <a:latin typeface="Montserrat ExtraBold"/>
                <a:ea typeface="Montserrat ExtraBold"/>
                <a:cs typeface="Montserrat ExtraBold"/>
                <a:sym typeface="Montserrat ExtraBold"/>
              </a:defRPr>
            </a:lvl8pPr>
            <a:lvl9pPr lvl="8" rtl="0">
              <a:buNone/>
              <a:defRPr sz="600">
                <a:latin typeface="Montserrat ExtraBold"/>
                <a:ea typeface="Montserrat ExtraBold"/>
                <a:cs typeface="Montserrat ExtraBold"/>
                <a:sym typeface="Montserrat ExtraBold"/>
              </a:defRPr>
            </a:lvl9pPr>
          </a:lstStyle>
          <a:p>
            <a:fld id="{00000000-1234-1234-1234-123412341234}" type="slidenum">
              <a:rPr lang="pt-BR" smtClean="0"/>
              <a:pPr/>
              <a:t>‹nº›</a:t>
            </a:fld>
            <a:endParaRPr lang="pt-BR"/>
          </a:p>
        </p:txBody>
      </p:sp>
      <p:sp>
        <p:nvSpPr>
          <p:cNvPr id="2448" name="Google Shape;2448;p138"/>
          <p:cNvSpPr txBox="1"/>
          <p:nvPr/>
        </p:nvSpPr>
        <p:spPr>
          <a:xfrm>
            <a:off x="73850" y="4853768"/>
            <a:ext cx="5064300" cy="3462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700">
                <a:solidFill>
                  <a:schemeClr val="dk2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PORTFÓLIO DE PROJETOS ADAPTADOS AO SETOR PÚBLICO    |  </a:t>
            </a:r>
            <a:r>
              <a:rPr lang="pt-BR" sz="7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pt-BR" sz="700">
                <a:solidFill>
                  <a:schemeClr val="dk2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rPr>
              <a:t> SESI</a:t>
            </a:r>
            <a:endParaRPr sz="700">
              <a:solidFill>
                <a:schemeClr val="dk2"/>
              </a:solidFill>
              <a:latin typeface="Montserrat ExtraBold"/>
              <a:ea typeface="Montserrat ExtraBold"/>
              <a:cs typeface="Montserrat ExtraBold"/>
              <a:sym typeface="Montserrat ExtraBold"/>
            </a:endParaRPr>
          </a:p>
        </p:txBody>
      </p:sp>
      <p:cxnSp>
        <p:nvCxnSpPr>
          <p:cNvPr id="2449" name="Google Shape;2449;p138"/>
          <p:cNvCxnSpPr/>
          <p:nvPr/>
        </p:nvCxnSpPr>
        <p:spPr>
          <a:xfrm rot="10800000" flipH="1">
            <a:off x="127427" y="4853783"/>
            <a:ext cx="8751900" cy="63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grpSp>
        <p:nvGrpSpPr>
          <p:cNvPr id="2450" name="Google Shape;2450;p138"/>
          <p:cNvGrpSpPr/>
          <p:nvPr/>
        </p:nvGrpSpPr>
        <p:grpSpPr>
          <a:xfrm>
            <a:off x="192717" y="431322"/>
            <a:ext cx="292512" cy="292512"/>
            <a:chOff x="2173887" y="5379059"/>
            <a:chExt cx="717468" cy="717468"/>
          </a:xfrm>
        </p:grpSpPr>
        <p:sp>
          <p:nvSpPr>
            <p:cNvPr id="2451" name="Google Shape;2451;p138"/>
            <p:cNvSpPr/>
            <p:nvPr/>
          </p:nvSpPr>
          <p:spPr>
            <a:xfrm>
              <a:off x="2284831" y="5490003"/>
              <a:ext cx="495572" cy="496244"/>
            </a:xfrm>
            <a:custGeom>
              <a:avLst/>
              <a:gdLst/>
              <a:ahLst/>
              <a:cxnLst/>
              <a:rect l="l" t="t" r="r" b="b"/>
              <a:pathLst>
                <a:path w="5168" h="5175" extrusionOk="0">
                  <a:moveTo>
                    <a:pt x="2584" y="259"/>
                  </a:moveTo>
                  <a:cubicBezTo>
                    <a:pt x="3870" y="259"/>
                    <a:pt x="4910" y="1305"/>
                    <a:pt x="4910" y="2584"/>
                  </a:cubicBezTo>
                  <a:cubicBezTo>
                    <a:pt x="4910" y="3870"/>
                    <a:pt x="3870" y="4916"/>
                    <a:pt x="2584" y="4916"/>
                  </a:cubicBezTo>
                  <a:cubicBezTo>
                    <a:pt x="1298" y="4916"/>
                    <a:pt x="259" y="3870"/>
                    <a:pt x="259" y="2584"/>
                  </a:cubicBezTo>
                  <a:cubicBezTo>
                    <a:pt x="259" y="1305"/>
                    <a:pt x="1298" y="259"/>
                    <a:pt x="2584" y="259"/>
                  </a:cubicBezTo>
                  <a:close/>
                  <a:moveTo>
                    <a:pt x="2584" y="0"/>
                  </a:moveTo>
                  <a:cubicBezTo>
                    <a:pt x="1157" y="0"/>
                    <a:pt x="0" y="1163"/>
                    <a:pt x="0" y="2584"/>
                  </a:cubicBezTo>
                  <a:cubicBezTo>
                    <a:pt x="0" y="4012"/>
                    <a:pt x="1157" y="5174"/>
                    <a:pt x="2584" y="5174"/>
                  </a:cubicBezTo>
                  <a:cubicBezTo>
                    <a:pt x="4011" y="5174"/>
                    <a:pt x="5168" y="4012"/>
                    <a:pt x="5168" y="2584"/>
                  </a:cubicBezTo>
                  <a:cubicBezTo>
                    <a:pt x="5168" y="1163"/>
                    <a:pt x="4011" y="0"/>
                    <a:pt x="258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643"/>
            </a:p>
          </p:txBody>
        </p:sp>
        <p:sp>
          <p:nvSpPr>
            <p:cNvPr id="2452" name="Google Shape;2452;p138"/>
            <p:cNvSpPr/>
            <p:nvPr/>
          </p:nvSpPr>
          <p:spPr>
            <a:xfrm>
              <a:off x="2173887" y="5379059"/>
              <a:ext cx="717468" cy="717468"/>
            </a:xfrm>
            <a:custGeom>
              <a:avLst/>
              <a:gdLst/>
              <a:ahLst/>
              <a:cxnLst/>
              <a:rect l="l" t="t" r="r" b="b"/>
              <a:pathLst>
                <a:path w="7482" h="7482" extrusionOk="0">
                  <a:moveTo>
                    <a:pt x="4098" y="259"/>
                  </a:moveTo>
                  <a:lnTo>
                    <a:pt x="4098" y="727"/>
                  </a:lnTo>
                  <a:cubicBezTo>
                    <a:pt x="4098" y="788"/>
                    <a:pt x="4147" y="844"/>
                    <a:pt x="4209" y="850"/>
                  </a:cubicBezTo>
                  <a:cubicBezTo>
                    <a:pt x="4658" y="924"/>
                    <a:pt x="5088" y="1102"/>
                    <a:pt x="5457" y="1373"/>
                  </a:cubicBezTo>
                  <a:cubicBezTo>
                    <a:pt x="5479" y="1389"/>
                    <a:pt x="5506" y="1397"/>
                    <a:pt x="5532" y="1397"/>
                  </a:cubicBezTo>
                  <a:cubicBezTo>
                    <a:pt x="5566" y="1397"/>
                    <a:pt x="5600" y="1384"/>
                    <a:pt x="5624" y="1360"/>
                  </a:cubicBezTo>
                  <a:lnTo>
                    <a:pt x="5950" y="1028"/>
                  </a:lnTo>
                  <a:lnTo>
                    <a:pt x="6460" y="1533"/>
                  </a:lnTo>
                  <a:lnTo>
                    <a:pt x="6128" y="1865"/>
                  </a:lnTo>
                  <a:cubicBezTo>
                    <a:pt x="6085" y="1908"/>
                    <a:pt x="6079" y="1976"/>
                    <a:pt x="6116" y="2031"/>
                  </a:cubicBezTo>
                  <a:cubicBezTo>
                    <a:pt x="6380" y="2400"/>
                    <a:pt x="6559" y="2831"/>
                    <a:pt x="6632" y="3280"/>
                  </a:cubicBezTo>
                  <a:cubicBezTo>
                    <a:pt x="6645" y="3341"/>
                    <a:pt x="6694" y="3384"/>
                    <a:pt x="6762" y="3384"/>
                  </a:cubicBezTo>
                  <a:lnTo>
                    <a:pt x="7223" y="3384"/>
                  </a:lnTo>
                  <a:lnTo>
                    <a:pt x="7223" y="4104"/>
                  </a:lnTo>
                  <a:lnTo>
                    <a:pt x="6762" y="4104"/>
                  </a:lnTo>
                  <a:cubicBezTo>
                    <a:pt x="6694" y="4104"/>
                    <a:pt x="6645" y="4147"/>
                    <a:pt x="6632" y="4209"/>
                  </a:cubicBezTo>
                  <a:cubicBezTo>
                    <a:pt x="6559" y="4658"/>
                    <a:pt x="6380" y="5089"/>
                    <a:pt x="6116" y="5458"/>
                  </a:cubicBezTo>
                  <a:cubicBezTo>
                    <a:pt x="6079" y="5513"/>
                    <a:pt x="6085" y="5581"/>
                    <a:pt x="6128" y="5624"/>
                  </a:cubicBezTo>
                  <a:lnTo>
                    <a:pt x="6460" y="5956"/>
                  </a:lnTo>
                  <a:lnTo>
                    <a:pt x="5950" y="6460"/>
                  </a:lnTo>
                  <a:lnTo>
                    <a:pt x="5624" y="6128"/>
                  </a:lnTo>
                  <a:cubicBezTo>
                    <a:pt x="5600" y="6104"/>
                    <a:pt x="5566" y="6092"/>
                    <a:pt x="5532" y="6092"/>
                  </a:cubicBezTo>
                  <a:cubicBezTo>
                    <a:pt x="5506" y="6092"/>
                    <a:pt x="5479" y="6100"/>
                    <a:pt x="5457" y="6116"/>
                  </a:cubicBezTo>
                  <a:cubicBezTo>
                    <a:pt x="5088" y="6387"/>
                    <a:pt x="4658" y="6565"/>
                    <a:pt x="4209" y="6633"/>
                  </a:cubicBezTo>
                  <a:cubicBezTo>
                    <a:pt x="4147" y="6645"/>
                    <a:pt x="4098" y="6700"/>
                    <a:pt x="4098" y="6762"/>
                  </a:cubicBezTo>
                  <a:lnTo>
                    <a:pt x="4098" y="7229"/>
                  </a:lnTo>
                  <a:lnTo>
                    <a:pt x="3384" y="7229"/>
                  </a:lnTo>
                  <a:lnTo>
                    <a:pt x="3384" y="6762"/>
                  </a:lnTo>
                  <a:cubicBezTo>
                    <a:pt x="3384" y="6700"/>
                    <a:pt x="3335" y="6645"/>
                    <a:pt x="3273" y="6633"/>
                  </a:cubicBezTo>
                  <a:cubicBezTo>
                    <a:pt x="2824" y="6565"/>
                    <a:pt x="2394" y="6387"/>
                    <a:pt x="2025" y="6116"/>
                  </a:cubicBezTo>
                  <a:cubicBezTo>
                    <a:pt x="2003" y="6100"/>
                    <a:pt x="1976" y="6092"/>
                    <a:pt x="1950" y="6092"/>
                  </a:cubicBezTo>
                  <a:cubicBezTo>
                    <a:pt x="1916" y="6092"/>
                    <a:pt x="1883" y="6104"/>
                    <a:pt x="1859" y="6128"/>
                  </a:cubicBezTo>
                  <a:lnTo>
                    <a:pt x="1532" y="6460"/>
                  </a:lnTo>
                  <a:lnTo>
                    <a:pt x="1022" y="5956"/>
                  </a:lnTo>
                  <a:lnTo>
                    <a:pt x="1354" y="5624"/>
                  </a:lnTo>
                  <a:cubicBezTo>
                    <a:pt x="1397" y="5581"/>
                    <a:pt x="1403" y="5513"/>
                    <a:pt x="1366" y="5458"/>
                  </a:cubicBezTo>
                  <a:cubicBezTo>
                    <a:pt x="1102" y="5089"/>
                    <a:pt x="923" y="4658"/>
                    <a:pt x="850" y="4209"/>
                  </a:cubicBezTo>
                  <a:cubicBezTo>
                    <a:pt x="837" y="4147"/>
                    <a:pt x="788" y="4104"/>
                    <a:pt x="720" y="4104"/>
                  </a:cubicBezTo>
                  <a:lnTo>
                    <a:pt x="259" y="4104"/>
                  </a:lnTo>
                  <a:lnTo>
                    <a:pt x="259" y="3384"/>
                  </a:lnTo>
                  <a:lnTo>
                    <a:pt x="720" y="3384"/>
                  </a:lnTo>
                  <a:cubicBezTo>
                    <a:pt x="788" y="3384"/>
                    <a:pt x="837" y="3341"/>
                    <a:pt x="850" y="3280"/>
                  </a:cubicBezTo>
                  <a:cubicBezTo>
                    <a:pt x="923" y="2831"/>
                    <a:pt x="1102" y="2400"/>
                    <a:pt x="1366" y="2031"/>
                  </a:cubicBezTo>
                  <a:cubicBezTo>
                    <a:pt x="1403" y="1976"/>
                    <a:pt x="1397" y="1908"/>
                    <a:pt x="1354" y="1865"/>
                  </a:cubicBezTo>
                  <a:lnTo>
                    <a:pt x="1022" y="1533"/>
                  </a:lnTo>
                  <a:lnTo>
                    <a:pt x="1532" y="1028"/>
                  </a:lnTo>
                  <a:lnTo>
                    <a:pt x="1859" y="1360"/>
                  </a:lnTo>
                  <a:cubicBezTo>
                    <a:pt x="1883" y="1384"/>
                    <a:pt x="1916" y="1397"/>
                    <a:pt x="1950" y="1397"/>
                  </a:cubicBezTo>
                  <a:cubicBezTo>
                    <a:pt x="1976" y="1397"/>
                    <a:pt x="2003" y="1389"/>
                    <a:pt x="2025" y="1373"/>
                  </a:cubicBezTo>
                  <a:cubicBezTo>
                    <a:pt x="2394" y="1102"/>
                    <a:pt x="2824" y="924"/>
                    <a:pt x="3273" y="850"/>
                  </a:cubicBezTo>
                  <a:cubicBezTo>
                    <a:pt x="3335" y="844"/>
                    <a:pt x="3384" y="788"/>
                    <a:pt x="3384" y="727"/>
                  </a:cubicBezTo>
                  <a:lnTo>
                    <a:pt x="3384" y="259"/>
                  </a:lnTo>
                  <a:close/>
                  <a:moveTo>
                    <a:pt x="3255" y="1"/>
                  </a:moveTo>
                  <a:cubicBezTo>
                    <a:pt x="3187" y="1"/>
                    <a:pt x="3126" y="62"/>
                    <a:pt x="3126" y="130"/>
                  </a:cubicBezTo>
                  <a:lnTo>
                    <a:pt x="3126" y="616"/>
                  </a:lnTo>
                  <a:cubicBezTo>
                    <a:pt x="2714" y="702"/>
                    <a:pt x="2314" y="862"/>
                    <a:pt x="1963" y="1102"/>
                  </a:cubicBezTo>
                  <a:lnTo>
                    <a:pt x="1619" y="758"/>
                  </a:lnTo>
                  <a:cubicBezTo>
                    <a:pt x="1594" y="733"/>
                    <a:pt x="1563" y="721"/>
                    <a:pt x="1532" y="721"/>
                  </a:cubicBezTo>
                  <a:cubicBezTo>
                    <a:pt x="1496" y="721"/>
                    <a:pt x="1465" y="733"/>
                    <a:pt x="1440" y="758"/>
                  </a:cubicBezTo>
                  <a:lnTo>
                    <a:pt x="751" y="1440"/>
                  </a:lnTo>
                  <a:cubicBezTo>
                    <a:pt x="727" y="1465"/>
                    <a:pt x="714" y="1502"/>
                    <a:pt x="714" y="1533"/>
                  </a:cubicBezTo>
                  <a:cubicBezTo>
                    <a:pt x="714" y="1570"/>
                    <a:pt x="727" y="1600"/>
                    <a:pt x="751" y="1625"/>
                  </a:cubicBezTo>
                  <a:lnTo>
                    <a:pt x="1096" y="1969"/>
                  </a:lnTo>
                  <a:cubicBezTo>
                    <a:pt x="862" y="2320"/>
                    <a:pt x="696" y="2714"/>
                    <a:pt x="616" y="3132"/>
                  </a:cubicBezTo>
                  <a:lnTo>
                    <a:pt x="130" y="3132"/>
                  </a:lnTo>
                  <a:cubicBezTo>
                    <a:pt x="56" y="3132"/>
                    <a:pt x="1" y="3188"/>
                    <a:pt x="1" y="3261"/>
                  </a:cubicBezTo>
                  <a:lnTo>
                    <a:pt x="1" y="4227"/>
                  </a:lnTo>
                  <a:cubicBezTo>
                    <a:pt x="1" y="4301"/>
                    <a:pt x="56" y="4356"/>
                    <a:pt x="130" y="4356"/>
                  </a:cubicBezTo>
                  <a:lnTo>
                    <a:pt x="616" y="4356"/>
                  </a:lnTo>
                  <a:cubicBezTo>
                    <a:pt x="696" y="4769"/>
                    <a:pt x="862" y="5169"/>
                    <a:pt x="1096" y="5519"/>
                  </a:cubicBezTo>
                  <a:lnTo>
                    <a:pt x="751" y="5864"/>
                  </a:lnTo>
                  <a:cubicBezTo>
                    <a:pt x="727" y="5888"/>
                    <a:pt x="714" y="5919"/>
                    <a:pt x="714" y="5956"/>
                  </a:cubicBezTo>
                  <a:cubicBezTo>
                    <a:pt x="714" y="5987"/>
                    <a:pt x="727" y="6024"/>
                    <a:pt x="751" y="6048"/>
                  </a:cubicBezTo>
                  <a:lnTo>
                    <a:pt x="1440" y="6731"/>
                  </a:lnTo>
                  <a:cubicBezTo>
                    <a:pt x="1465" y="6756"/>
                    <a:pt x="1497" y="6768"/>
                    <a:pt x="1529" y="6768"/>
                  </a:cubicBezTo>
                  <a:cubicBezTo>
                    <a:pt x="1562" y="6768"/>
                    <a:pt x="1594" y="6756"/>
                    <a:pt x="1619" y="6731"/>
                  </a:cubicBezTo>
                  <a:lnTo>
                    <a:pt x="1963" y="6387"/>
                  </a:lnTo>
                  <a:cubicBezTo>
                    <a:pt x="2314" y="6620"/>
                    <a:pt x="2714" y="6786"/>
                    <a:pt x="3126" y="6866"/>
                  </a:cubicBezTo>
                  <a:lnTo>
                    <a:pt x="3126" y="7359"/>
                  </a:lnTo>
                  <a:cubicBezTo>
                    <a:pt x="3126" y="7426"/>
                    <a:pt x="3187" y="7482"/>
                    <a:pt x="3255" y="7482"/>
                  </a:cubicBezTo>
                  <a:lnTo>
                    <a:pt x="4227" y="7482"/>
                  </a:lnTo>
                  <a:cubicBezTo>
                    <a:pt x="4295" y="7482"/>
                    <a:pt x="4356" y="7426"/>
                    <a:pt x="4356" y="7359"/>
                  </a:cubicBezTo>
                  <a:lnTo>
                    <a:pt x="4356" y="6866"/>
                  </a:lnTo>
                  <a:cubicBezTo>
                    <a:pt x="4768" y="6786"/>
                    <a:pt x="5168" y="6620"/>
                    <a:pt x="5519" y="6387"/>
                  </a:cubicBezTo>
                  <a:lnTo>
                    <a:pt x="5863" y="6731"/>
                  </a:lnTo>
                  <a:cubicBezTo>
                    <a:pt x="5888" y="6756"/>
                    <a:pt x="5920" y="6768"/>
                    <a:pt x="5953" y="6768"/>
                  </a:cubicBezTo>
                  <a:cubicBezTo>
                    <a:pt x="5985" y="6768"/>
                    <a:pt x="6017" y="6756"/>
                    <a:pt x="6042" y="6731"/>
                  </a:cubicBezTo>
                  <a:lnTo>
                    <a:pt x="6731" y="6048"/>
                  </a:lnTo>
                  <a:cubicBezTo>
                    <a:pt x="6756" y="6024"/>
                    <a:pt x="6768" y="5987"/>
                    <a:pt x="6768" y="5956"/>
                  </a:cubicBezTo>
                  <a:cubicBezTo>
                    <a:pt x="6768" y="5919"/>
                    <a:pt x="6756" y="5888"/>
                    <a:pt x="6731" y="5864"/>
                  </a:cubicBezTo>
                  <a:lnTo>
                    <a:pt x="6386" y="5519"/>
                  </a:lnTo>
                  <a:cubicBezTo>
                    <a:pt x="6620" y="5169"/>
                    <a:pt x="6786" y="4769"/>
                    <a:pt x="6866" y="4356"/>
                  </a:cubicBezTo>
                  <a:lnTo>
                    <a:pt x="7352" y="4356"/>
                  </a:lnTo>
                  <a:cubicBezTo>
                    <a:pt x="7426" y="4356"/>
                    <a:pt x="7481" y="4301"/>
                    <a:pt x="7481" y="4227"/>
                  </a:cubicBezTo>
                  <a:lnTo>
                    <a:pt x="7481" y="3261"/>
                  </a:lnTo>
                  <a:cubicBezTo>
                    <a:pt x="7481" y="3188"/>
                    <a:pt x="7426" y="3132"/>
                    <a:pt x="7352" y="3132"/>
                  </a:cubicBezTo>
                  <a:lnTo>
                    <a:pt x="6866" y="3132"/>
                  </a:lnTo>
                  <a:cubicBezTo>
                    <a:pt x="6786" y="2714"/>
                    <a:pt x="6620" y="2320"/>
                    <a:pt x="6386" y="1969"/>
                  </a:cubicBezTo>
                  <a:lnTo>
                    <a:pt x="6731" y="1625"/>
                  </a:lnTo>
                  <a:cubicBezTo>
                    <a:pt x="6756" y="1600"/>
                    <a:pt x="6768" y="1570"/>
                    <a:pt x="6768" y="1533"/>
                  </a:cubicBezTo>
                  <a:cubicBezTo>
                    <a:pt x="6768" y="1502"/>
                    <a:pt x="6756" y="1465"/>
                    <a:pt x="6731" y="1440"/>
                  </a:cubicBezTo>
                  <a:lnTo>
                    <a:pt x="6042" y="758"/>
                  </a:lnTo>
                  <a:cubicBezTo>
                    <a:pt x="6017" y="733"/>
                    <a:pt x="5985" y="721"/>
                    <a:pt x="5953" y="721"/>
                  </a:cubicBezTo>
                  <a:cubicBezTo>
                    <a:pt x="5920" y="721"/>
                    <a:pt x="5888" y="733"/>
                    <a:pt x="5863" y="758"/>
                  </a:cubicBezTo>
                  <a:lnTo>
                    <a:pt x="5519" y="1102"/>
                  </a:lnTo>
                  <a:cubicBezTo>
                    <a:pt x="5168" y="862"/>
                    <a:pt x="4768" y="702"/>
                    <a:pt x="4356" y="616"/>
                  </a:cubicBezTo>
                  <a:lnTo>
                    <a:pt x="4356" y="130"/>
                  </a:lnTo>
                  <a:cubicBezTo>
                    <a:pt x="4356" y="62"/>
                    <a:pt x="4295" y="1"/>
                    <a:pt x="422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643"/>
            </a:p>
          </p:txBody>
        </p:sp>
        <p:sp>
          <p:nvSpPr>
            <p:cNvPr id="2453" name="Google Shape;2453;p138"/>
            <p:cNvSpPr/>
            <p:nvPr/>
          </p:nvSpPr>
          <p:spPr>
            <a:xfrm>
              <a:off x="2398076" y="5604399"/>
              <a:ext cx="269074" cy="267348"/>
            </a:xfrm>
            <a:custGeom>
              <a:avLst/>
              <a:gdLst/>
              <a:ahLst/>
              <a:cxnLst/>
              <a:rect l="l" t="t" r="r" b="b"/>
              <a:pathLst>
                <a:path w="2806" h="2788" extrusionOk="0">
                  <a:moveTo>
                    <a:pt x="435" y="341"/>
                  </a:moveTo>
                  <a:cubicBezTo>
                    <a:pt x="457" y="341"/>
                    <a:pt x="480" y="348"/>
                    <a:pt x="499" y="364"/>
                  </a:cubicBezTo>
                  <a:cubicBezTo>
                    <a:pt x="499" y="370"/>
                    <a:pt x="505" y="370"/>
                    <a:pt x="505" y="376"/>
                  </a:cubicBezTo>
                  <a:cubicBezTo>
                    <a:pt x="511" y="376"/>
                    <a:pt x="511" y="382"/>
                    <a:pt x="511" y="382"/>
                  </a:cubicBezTo>
                  <a:lnTo>
                    <a:pt x="1028" y="899"/>
                  </a:lnTo>
                  <a:lnTo>
                    <a:pt x="966" y="954"/>
                  </a:lnTo>
                  <a:lnTo>
                    <a:pt x="905" y="1016"/>
                  </a:lnTo>
                  <a:lnTo>
                    <a:pt x="394" y="505"/>
                  </a:lnTo>
                  <a:cubicBezTo>
                    <a:pt x="388" y="499"/>
                    <a:pt x="388" y="499"/>
                    <a:pt x="382" y="499"/>
                  </a:cubicBezTo>
                  <a:cubicBezTo>
                    <a:pt x="382" y="493"/>
                    <a:pt x="376" y="493"/>
                    <a:pt x="376" y="487"/>
                  </a:cubicBezTo>
                  <a:cubicBezTo>
                    <a:pt x="345" y="456"/>
                    <a:pt x="345" y="401"/>
                    <a:pt x="376" y="364"/>
                  </a:cubicBezTo>
                  <a:cubicBezTo>
                    <a:pt x="391" y="348"/>
                    <a:pt x="413" y="341"/>
                    <a:pt x="435" y="341"/>
                  </a:cubicBezTo>
                  <a:close/>
                  <a:moveTo>
                    <a:pt x="1206" y="1077"/>
                  </a:moveTo>
                  <a:lnTo>
                    <a:pt x="2154" y="2019"/>
                  </a:lnTo>
                  <a:cubicBezTo>
                    <a:pt x="2314" y="2185"/>
                    <a:pt x="2387" y="2326"/>
                    <a:pt x="2418" y="2406"/>
                  </a:cubicBezTo>
                  <a:cubicBezTo>
                    <a:pt x="2332" y="2382"/>
                    <a:pt x="2197" y="2308"/>
                    <a:pt x="2031" y="2142"/>
                  </a:cubicBezTo>
                  <a:lnTo>
                    <a:pt x="1089" y="1201"/>
                  </a:lnTo>
                  <a:lnTo>
                    <a:pt x="1145" y="1139"/>
                  </a:lnTo>
                  <a:lnTo>
                    <a:pt x="1206" y="1077"/>
                  </a:lnTo>
                  <a:close/>
                  <a:moveTo>
                    <a:pt x="136" y="1"/>
                  </a:moveTo>
                  <a:cubicBezTo>
                    <a:pt x="105" y="1"/>
                    <a:pt x="74" y="13"/>
                    <a:pt x="50" y="38"/>
                  </a:cubicBezTo>
                  <a:cubicBezTo>
                    <a:pt x="0" y="87"/>
                    <a:pt x="0" y="167"/>
                    <a:pt x="50" y="222"/>
                  </a:cubicBezTo>
                  <a:lnTo>
                    <a:pt x="123" y="296"/>
                  </a:lnTo>
                  <a:cubicBezTo>
                    <a:pt x="80" y="388"/>
                    <a:pt x="87" y="493"/>
                    <a:pt x="130" y="579"/>
                  </a:cubicBezTo>
                  <a:cubicBezTo>
                    <a:pt x="0" y="715"/>
                    <a:pt x="0" y="930"/>
                    <a:pt x="130" y="1065"/>
                  </a:cubicBezTo>
                  <a:cubicBezTo>
                    <a:pt x="136" y="1065"/>
                    <a:pt x="136" y="1065"/>
                    <a:pt x="142" y="1071"/>
                  </a:cubicBezTo>
                  <a:cubicBezTo>
                    <a:pt x="142" y="1071"/>
                    <a:pt x="142" y="1071"/>
                    <a:pt x="142" y="1077"/>
                  </a:cubicBezTo>
                  <a:lnTo>
                    <a:pt x="585" y="1520"/>
                  </a:lnTo>
                  <a:cubicBezTo>
                    <a:pt x="616" y="1545"/>
                    <a:pt x="646" y="1557"/>
                    <a:pt x="677" y="1557"/>
                  </a:cubicBezTo>
                  <a:cubicBezTo>
                    <a:pt x="714" y="1557"/>
                    <a:pt x="745" y="1545"/>
                    <a:pt x="769" y="1520"/>
                  </a:cubicBezTo>
                  <a:cubicBezTo>
                    <a:pt x="819" y="1471"/>
                    <a:pt x="819" y="1385"/>
                    <a:pt x="769" y="1336"/>
                  </a:cubicBezTo>
                  <a:lnTo>
                    <a:pt x="326" y="893"/>
                  </a:lnTo>
                  <a:cubicBezTo>
                    <a:pt x="326" y="893"/>
                    <a:pt x="320" y="893"/>
                    <a:pt x="320" y="887"/>
                  </a:cubicBezTo>
                  <a:cubicBezTo>
                    <a:pt x="314" y="887"/>
                    <a:pt x="314" y="887"/>
                    <a:pt x="314" y="881"/>
                  </a:cubicBezTo>
                  <a:cubicBezTo>
                    <a:pt x="283" y="856"/>
                    <a:pt x="283" y="807"/>
                    <a:pt x="302" y="776"/>
                  </a:cubicBezTo>
                  <a:lnTo>
                    <a:pt x="302" y="776"/>
                  </a:lnTo>
                  <a:lnTo>
                    <a:pt x="812" y="1293"/>
                  </a:lnTo>
                  <a:lnTo>
                    <a:pt x="1846" y="2326"/>
                  </a:lnTo>
                  <a:cubicBezTo>
                    <a:pt x="2197" y="2671"/>
                    <a:pt x="2467" y="2689"/>
                    <a:pt x="2498" y="2689"/>
                  </a:cubicBezTo>
                  <a:lnTo>
                    <a:pt x="2517" y="2689"/>
                  </a:lnTo>
                  <a:lnTo>
                    <a:pt x="2578" y="2751"/>
                  </a:lnTo>
                  <a:cubicBezTo>
                    <a:pt x="2603" y="2775"/>
                    <a:pt x="2633" y="2788"/>
                    <a:pt x="2670" y="2788"/>
                  </a:cubicBezTo>
                  <a:cubicBezTo>
                    <a:pt x="2701" y="2788"/>
                    <a:pt x="2732" y="2775"/>
                    <a:pt x="2756" y="2751"/>
                  </a:cubicBezTo>
                  <a:cubicBezTo>
                    <a:pt x="2806" y="2702"/>
                    <a:pt x="2806" y="2615"/>
                    <a:pt x="2756" y="2566"/>
                  </a:cubicBezTo>
                  <a:lnTo>
                    <a:pt x="2695" y="2505"/>
                  </a:lnTo>
                  <a:cubicBezTo>
                    <a:pt x="2695" y="2499"/>
                    <a:pt x="2695" y="2492"/>
                    <a:pt x="2695" y="2486"/>
                  </a:cubicBezTo>
                  <a:cubicBezTo>
                    <a:pt x="2695" y="2456"/>
                    <a:pt x="2677" y="2185"/>
                    <a:pt x="2332" y="1840"/>
                  </a:cubicBezTo>
                  <a:lnTo>
                    <a:pt x="1298" y="807"/>
                  </a:lnTo>
                  <a:lnTo>
                    <a:pt x="696" y="204"/>
                  </a:lnTo>
                  <a:cubicBezTo>
                    <a:pt x="689" y="198"/>
                    <a:pt x="689" y="198"/>
                    <a:pt x="683" y="192"/>
                  </a:cubicBezTo>
                  <a:cubicBezTo>
                    <a:pt x="683" y="192"/>
                    <a:pt x="683" y="185"/>
                    <a:pt x="677" y="185"/>
                  </a:cubicBezTo>
                  <a:cubicBezTo>
                    <a:pt x="611" y="120"/>
                    <a:pt x="521" y="87"/>
                    <a:pt x="432" y="87"/>
                  </a:cubicBezTo>
                  <a:cubicBezTo>
                    <a:pt x="387" y="87"/>
                    <a:pt x="343" y="95"/>
                    <a:pt x="302" y="112"/>
                  </a:cubicBezTo>
                  <a:lnTo>
                    <a:pt x="228" y="38"/>
                  </a:lnTo>
                  <a:cubicBezTo>
                    <a:pt x="203" y="13"/>
                    <a:pt x="166" y="1"/>
                    <a:pt x="13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643"/>
            </a:p>
          </p:txBody>
        </p:sp>
      </p:grp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Ficha ET azul_1_escopo 1 2 2">
  <p:cSld name="CUSTOM_3_1_1_2_1_1_2_2">
    <p:spTree>
      <p:nvGrpSpPr>
        <p:cNvPr id="1" name="Shape 24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5" name="Google Shape;2455;p139"/>
          <p:cNvSpPr/>
          <p:nvPr/>
        </p:nvSpPr>
        <p:spPr>
          <a:xfrm>
            <a:off x="1300975" y="149100"/>
            <a:ext cx="883800" cy="240300"/>
          </a:xfrm>
          <a:prstGeom prst="roundRect">
            <a:avLst>
              <a:gd name="adj" fmla="val 16667"/>
            </a:avLst>
          </a:prstGeom>
          <a:solidFill>
            <a:srgbClr val="9FC5E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800">
                <a:solidFill>
                  <a:schemeClr val="dk2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Produtos </a:t>
            </a:r>
            <a:endParaRPr sz="800">
              <a:solidFill>
                <a:schemeClr val="dk2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sp>
        <p:nvSpPr>
          <p:cNvPr id="2456" name="Google Shape;2456;p139"/>
          <p:cNvSpPr/>
          <p:nvPr/>
        </p:nvSpPr>
        <p:spPr>
          <a:xfrm>
            <a:off x="349400" y="149100"/>
            <a:ext cx="883800" cy="240300"/>
          </a:xfrm>
          <a:prstGeom prst="roundRect">
            <a:avLst>
              <a:gd name="adj" fmla="val 16667"/>
            </a:avLst>
          </a:prstGeom>
          <a:solidFill>
            <a:srgbClr val="9FC5E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800">
                <a:solidFill>
                  <a:schemeClr val="dk2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Visão Geral</a:t>
            </a:r>
            <a:endParaRPr sz="800">
              <a:solidFill>
                <a:schemeClr val="dk2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sp>
        <p:nvSpPr>
          <p:cNvPr id="2457" name="Google Shape;2457;p139"/>
          <p:cNvSpPr/>
          <p:nvPr/>
        </p:nvSpPr>
        <p:spPr>
          <a:xfrm>
            <a:off x="143600" y="379875"/>
            <a:ext cx="8860200" cy="4377600"/>
          </a:xfrm>
          <a:prstGeom prst="roundRect">
            <a:avLst>
              <a:gd name="adj" fmla="val 2594"/>
            </a:avLst>
          </a:prstGeom>
          <a:noFill/>
          <a:ln w="9525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43"/>
          </a:p>
        </p:txBody>
      </p:sp>
      <p:sp>
        <p:nvSpPr>
          <p:cNvPr id="2458" name="Google Shape;2458;p139"/>
          <p:cNvSpPr/>
          <p:nvPr/>
        </p:nvSpPr>
        <p:spPr>
          <a:xfrm>
            <a:off x="2252550" y="149100"/>
            <a:ext cx="883800" cy="240300"/>
          </a:xfrm>
          <a:prstGeom prst="roundRect">
            <a:avLst>
              <a:gd name="adj" fmla="val 16667"/>
            </a:avLst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800">
                <a:solidFill>
                  <a:schemeClr val="lt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rPr>
              <a:t>Escopo </a:t>
            </a:r>
            <a:endParaRPr sz="800">
              <a:solidFill>
                <a:schemeClr val="lt1"/>
              </a:solidFill>
              <a:latin typeface="Montserrat ExtraBold"/>
              <a:ea typeface="Montserrat ExtraBold"/>
              <a:cs typeface="Montserrat ExtraBold"/>
              <a:sym typeface="Montserrat ExtraBold"/>
            </a:endParaRPr>
          </a:p>
        </p:txBody>
      </p:sp>
      <p:sp>
        <p:nvSpPr>
          <p:cNvPr id="2459" name="Google Shape;2459;p139"/>
          <p:cNvSpPr/>
          <p:nvPr/>
        </p:nvSpPr>
        <p:spPr>
          <a:xfrm>
            <a:off x="4225250" y="149100"/>
            <a:ext cx="919500" cy="240300"/>
          </a:xfrm>
          <a:prstGeom prst="roundRect">
            <a:avLst>
              <a:gd name="adj" fmla="val 16667"/>
            </a:avLst>
          </a:prstGeom>
          <a:solidFill>
            <a:srgbClr val="9FC5E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800">
                <a:solidFill>
                  <a:schemeClr val="dk2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Governança</a:t>
            </a:r>
            <a:endParaRPr sz="800">
              <a:solidFill>
                <a:schemeClr val="dk2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sp>
        <p:nvSpPr>
          <p:cNvPr id="2460" name="Google Shape;2460;p139"/>
          <p:cNvSpPr/>
          <p:nvPr/>
        </p:nvSpPr>
        <p:spPr>
          <a:xfrm>
            <a:off x="3196300" y="149100"/>
            <a:ext cx="969000" cy="240300"/>
          </a:xfrm>
          <a:prstGeom prst="roundRect">
            <a:avLst>
              <a:gd name="adj" fmla="val 16667"/>
            </a:avLst>
          </a:prstGeom>
          <a:solidFill>
            <a:srgbClr val="9FC5E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800">
                <a:solidFill>
                  <a:schemeClr val="dk2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Execução</a:t>
            </a:r>
            <a:endParaRPr sz="800">
              <a:solidFill>
                <a:schemeClr val="dk2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sp>
        <p:nvSpPr>
          <p:cNvPr id="2461" name="Google Shape;2461;p139"/>
          <p:cNvSpPr/>
          <p:nvPr/>
        </p:nvSpPr>
        <p:spPr>
          <a:xfrm>
            <a:off x="143475" y="359475"/>
            <a:ext cx="8860200" cy="431100"/>
          </a:xfrm>
          <a:prstGeom prst="roundRect">
            <a:avLst>
              <a:gd name="adj" fmla="val 16667"/>
            </a:avLst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43"/>
          </a:p>
        </p:txBody>
      </p:sp>
      <p:sp>
        <p:nvSpPr>
          <p:cNvPr id="2462" name="Google Shape;2462;p139"/>
          <p:cNvSpPr txBox="1">
            <a:spLocks noGrp="1"/>
          </p:cNvSpPr>
          <p:nvPr>
            <p:ph type="sldNum" idx="12"/>
          </p:nvPr>
        </p:nvSpPr>
        <p:spPr>
          <a:xfrm>
            <a:off x="8321300" y="4818525"/>
            <a:ext cx="558000" cy="292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rtl="0">
              <a:buNone/>
              <a:defRPr sz="600">
                <a:latin typeface="Montserrat ExtraBold"/>
                <a:ea typeface="Montserrat ExtraBold"/>
                <a:cs typeface="Montserrat ExtraBold"/>
                <a:sym typeface="Montserrat ExtraBold"/>
              </a:defRPr>
            </a:lvl1pPr>
            <a:lvl2pPr lvl="1" rtl="0">
              <a:buNone/>
              <a:defRPr sz="600">
                <a:latin typeface="Montserrat ExtraBold"/>
                <a:ea typeface="Montserrat ExtraBold"/>
                <a:cs typeface="Montserrat ExtraBold"/>
                <a:sym typeface="Montserrat ExtraBold"/>
              </a:defRPr>
            </a:lvl2pPr>
            <a:lvl3pPr lvl="2" rtl="0">
              <a:buNone/>
              <a:defRPr sz="600">
                <a:latin typeface="Montserrat ExtraBold"/>
                <a:ea typeface="Montserrat ExtraBold"/>
                <a:cs typeface="Montserrat ExtraBold"/>
                <a:sym typeface="Montserrat ExtraBold"/>
              </a:defRPr>
            </a:lvl3pPr>
            <a:lvl4pPr lvl="3" rtl="0">
              <a:buNone/>
              <a:defRPr sz="600">
                <a:latin typeface="Montserrat ExtraBold"/>
                <a:ea typeface="Montserrat ExtraBold"/>
                <a:cs typeface="Montserrat ExtraBold"/>
                <a:sym typeface="Montserrat ExtraBold"/>
              </a:defRPr>
            </a:lvl4pPr>
            <a:lvl5pPr lvl="4" rtl="0">
              <a:buNone/>
              <a:defRPr sz="600">
                <a:latin typeface="Montserrat ExtraBold"/>
                <a:ea typeface="Montserrat ExtraBold"/>
                <a:cs typeface="Montserrat ExtraBold"/>
                <a:sym typeface="Montserrat ExtraBold"/>
              </a:defRPr>
            </a:lvl5pPr>
            <a:lvl6pPr lvl="5" rtl="0">
              <a:buNone/>
              <a:defRPr sz="600">
                <a:latin typeface="Montserrat ExtraBold"/>
                <a:ea typeface="Montserrat ExtraBold"/>
                <a:cs typeface="Montserrat ExtraBold"/>
                <a:sym typeface="Montserrat ExtraBold"/>
              </a:defRPr>
            </a:lvl6pPr>
            <a:lvl7pPr lvl="6" rtl="0">
              <a:buNone/>
              <a:defRPr sz="600">
                <a:latin typeface="Montserrat ExtraBold"/>
                <a:ea typeface="Montserrat ExtraBold"/>
                <a:cs typeface="Montserrat ExtraBold"/>
                <a:sym typeface="Montserrat ExtraBold"/>
              </a:defRPr>
            </a:lvl7pPr>
            <a:lvl8pPr lvl="7" rtl="0">
              <a:buNone/>
              <a:defRPr sz="600">
                <a:latin typeface="Montserrat ExtraBold"/>
                <a:ea typeface="Montserrat ExtraBold"/>
                <a:cs typeface="Montserrat ExtraBold"/>
                <a:sym typeface="Montserrat ExtraBold"/>
              </a:defRPr>
            </a:lvl8pPr>
            <a:lvl9pPr lvl="8" rtl="0">
              <a:buNone/>
              <a:defRPr sz="600">
                <a:latin typeface="Montserrat ExtraBold"/>
                <a:ea typeface="Montserrat ExtraBold"/>
                <a:cs typeface="Montserrat ExtraBold"/>
                <a:sym typeface="Montserrat ExtraBold"/>
              </a:defRPr>
            </a:lvl9pPr>
          </a:lstStyle>
          <a:p>
            <a:fld id="{00000000-1234-1234-1234-123412341234}" type="slidenum">
              <a:rPr lang="pt-BR" smtClean="0"/>
              <a:pPr/>
              <a:t>‹nº›</a:t>
            </a:fld>
            <a:endParaRPr lang="pt-BR"/>
          </a:p>
        </p:txBody>
      </p:sp>
      <p:sp>
        <p:nvSpPr>
          <p:cNvPr id="2463" name="Google Shape;2463;p139"/>
          <p:cNvSpPr txBox="1"/>
          <p:nvPr/>
        </p:nvSpPr>
        <p:spPr>
          <a:xfrm>
            <a:off x="73850" y="4853768"/>
            <a:ext cx="5064300" cy="3462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700">
                <a:solidFill>
                  <a:schemeClr val="dk2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PORTFÓLIO DE PROJETOS ADAPTADOS AO SETOR PÚBLICO    |  </a:t>
            </a:r>
            <a:r>
              <a:rPr lang="pt-BR" sz="7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pt-BR" sz="700">
                <a:solidFill>
                  <a:schemeClr val="dk2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rPr>
              <a:t> SESI</a:t>
            </a:r>
            <a:endParaRPr sz="700">
              <a:solidFill>
                <a:schemeClr val="dk2"/>
              </a:solidFill>
              <a:latin typeface="Montserrat ExtraBold"/>
              <a:ea typeface="Montserrat ExtraBold"/>
              <a:cs typeface="Montserrat ExtraBold"/>
              <a:sym typeface="Montserrat ExtraBold"/>
            </a:endParaRPr>
          </a:p>
        </p:txBody>
      </p:sp>
      <p:cxnSp>
        <p:nvCxnSpPr>
          <p:cNvPr id="2464" name="Google Shape;2464;p139"/>
          <p:cNvCxnSpPr/>
          <p:nvPr/>
        </p:nvCxnSpPr>
        <p:spPr>
          <a:xfrm rot="10800000" flipH="1">
            <a:off x="127427" y="4853783"/>
            <a:ext cx="8751900" cy="63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grpSp>
        <p:nvGrpSpPr>
          <p:cNvPr id="2465" name="Google Shape;2465;p139"/>
          <p:cNvGrpSpPr/>
          <p:nvPr/>
        </p:nvGrpSpPr>
        <p:grpSpPr>
          <a:xfrm>
            <a:off x="192717" y="431322"/>
            <a:ext cx="292512" cy="292512"/>
            <a:chOff x="2173887" y="5379059"/>
            <a:chExt cx="717468" cy="717468"/>
          </a:xfrm>
        </p:grpSpPr>
        <p:sp>
          <p:nvSpPr>
            <p:cNvPr id="2466" name="Google Shape;2466;p139"/>
            <p:cNvSpPr/>
            <p:nvPr/>
          </p:nvSpPr>
          <p:spPr>
            <a:xfrm>
              <a:off x="2284831" y="5490003"/>
              <a:ext cx="495572" cy="496244"/>
            </a:xfrm>
            <a:custGeom>
              <a:avLst/>
              <a:gdLst/>
              <a:ahLst/>
              <a:cxnLst/>
              <a:rect l="l" t="t" r="r" b="b"/>
              <a:pathLst>
                <a:path w="5168" h="5175" extrusionOk="0">
                  <a:moveTo>
                    <a:pt x="2584" y="259"/>
                  </a:moveTo>
                  <a:cubicBezTo>
                    <a:pt x="3870" y="259"/>
                    <a:pt x="4910" y="1305"/>
                    <a:pt x="4910" y="2584"/>
                  </a:cubicBezTo>
                  <a:cubicBezTo>
                    <a:pt x="4910" y="3870"/>
                    <a:pt x="3870" y="4916"/>
                    <a:pt x="2584" y="4916"/>
                  </a:cubicBezTo>
                  <a:cubicBezTo>
                    <a:pt x="1298" y="4916"/>
                    <a:pt x="259" y="3870"/>
                    <a:pt x="259" y="2584"/>
                  </a:cubicBezTo>
                  <a:cubicBezTo>
                    <a:pt x="259" y="1305"/>
                    <a:pt x="1298" y="259"/>
                    <a:pt x="2584" y="259"/>
                  </a:cubicBezTo>
                  <a:close/>
                  <a:moveTo>
                    <a:pt x="2584" y="0"/>
                  </a:moveTo>
                  <a:cubicBezTo>
                    <a:pt x="1157" y="0"/>
                    <a:pt x="0" y="1163"/>
                    <a:pt x="0" y="2584"/>
                  </a:cubicBezTo>
                  <a:cubicBezTo>
                    <a:pt x="0" y="4012"/>
                    <a:pt x="1157" y="5174"/>
                    <a:pt x="2584" y="5174"/>
                  </a:cubicBezTo>
                  <a:cubicBezTo>
                    <a:pt x="4011" y="5174"/>
                    <a:pt x="5168" y="4012"/>
                    <a:pt x="5168" y="2584"/>
                  </a:cubicBezTo>
                  <a:cubicBezTo>
                    <a:pt x="5168" y="1163"/>
                    <a:pt x="4011" y="0"/>
                    <a:pt x="258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643"/>
            </a:p>
          </p:txBody>
        </p:sp>
        <p:sp>
          <p:nvSpPr>
            <p:cNvPr id="2467" name="Google Shape;2467;p139"/>
            <p:cNvSpPr/>
            <p:nvPr/>
          </p:nvSpPr>
          <p:spPr>
            <a:xfrm>
              <a:off x="2173887" y="5379059"/>
              <a:ext cx="717468" cy="717468"/>
            </a:xfrm>
            <a:custGeom>
              <a:avLst/>
              <a:gdLst/>
              <a:ahLst/>
              <a:cxnLst/>
              <a:rect l="l" t="t" r="r" b="b"/>
              <a:pathLst>
                <a:path w="7482" h="7482" extrusionOk="0">
                  <a:moveTo>
                    <a:pt x="4098" y="259"/>
                  </a:moveTo>
                  <a:lnTo>
                    <a:pt x="4098" y="727"/>
                  </a:lnTo>
                  <a:cubicBezTo>
                    <a:pt x="4098" y="788"/>
                    <a:pt x="4147" y="844"/>
                    <a:pt x="4209" y="850"/>
                  </a:cubicBezTo>
                  <a:cubicBezTo>
                    <a:pt x="4658" y="924"/>
                    <a:pt x="5088" y="1102"/>
                    <a:pt x="5457" y="1373"/>
                  </a:cubicBezTo>
                  <a:cubicBezTo>
                    <a:pt x="5479" y="1389"/>
                    <a:pt x="5506" y="1397"/>
                    <a:pt x="5532" y="1397"/>
                  </a:cubicBezTo>
                  <a:cubicBezTo>
                    <a:pt x="5566" y="1397"/>
                    <a:pt x="5600" y="1384"/>
                    <a:pt x="5624" y="1360"/>
                  </a:cubicBezTo>
                  <a:lnTo>
                    <a:pt x="5950" y="1028"/>
                  </a:lnTo>
                  <a:lnTo>
                    <a:pt x="6460" y="1533"/>
                  </a:lnTo>
                  <a:lnTo>
                    <a:pt x="6128" y="1865"/>
                  </a:lnTo>
                  <a:cubicBezTo>
                    <a:pt x="6085" y="1908"/>
                    <a:pt x="6079" y="1976"/>
                    <a:pt x="6116" y="2031"/>
                  </a:cubicBezTo>
                  <a:cubicBezTo>
                    <a:pt x="6380" y="2400"/>
                    <a:pt x="6559" y="2831"/>
                    <a:pt x="6632" y="3280"/>
                  </a:cubicBezTo>
                  <a:cubicBezTo>
                    <a:pt x="6645" y="3341"/>
                    <a:pt x="6694" y="3384"/>
                    <a:pt x="6762" y="3384"/>
                  </a:cubicBezTo>
                  <a:lnTo>
                    <a:pt x="7223" y="3384"/>
                  </a:lnTo>
                  <a:lnTo>
                    <a:pt x="7223" y="4104"/>
                  </a:lnTo>
                  <a:lnTo>
                    <a:pt x="6762" y="4104"/>
                  </a:lnTo>
                  <a:cubicBezTo>
                    <a:pt x="6694" y="4104"/>
                    <a:pt x="6645" y="4147"/>
                    <a:pt x="6632" y="4209"/>
                  </a:cubicBezTo>
                  <a:cubicBezTo>
                    <a:pt x="6559" y="4658"/>
                    <a:pt x="6380" y="5089"/>
                    <a:pt x="6116" y="5458"/>
                  </a:cubicBezTo>
                  <a:cubicBezTo>
                    <a:pt x="6079" y="5513"/>
                    <a:pt x="6085" y="5581"/>
                    <a:pt x="6128" y="5624"/>
                  </a:cubicBezTo>
                  <a:lnTo>
                    <a:pt x="6460" y="5956"/>
                  </a:lnTo>
                  <a:lnTo>
                    <a:pt x="5950" y="6460"/>
                  </a:lnTo>
                  <a:lnTo>
                    <a:pt x="5624" y="6128"/>
                  </a:lnTo>
                  <a:cubicBezTo>
                    <a:pt x="5600" y="6104"/>
                    <a:pt x="5566" y="6092"/>
                    <a:pt x="5532" y="6092"/>
                  </a:cubicBezTo>
                  <a:cubicBezTo>
                    <a:pt x="5506" y="6092"/>
                    <a:pt x="5479" y="6100"/>
                    <a:pt x="5457" y="6116"/>
                  </a:cubicBezTo>
                  <a:cubicBezTo>
                    <a:pt x="5088" y="6387"/>
                    <a:pt x="4658" y="6565"/>
                    <a:pt x="4209" y="6633"/>
                  </a:cubicBezTo>
                  <a:cubicBezTo>
                    <a:pt x="4147" y="6645"/>
                    <a:pt x="4098" y="6700"/>
                    <a:pt x="4098" y="6762"/>
                  </a:cubicBezTo>
                  <a:lnTo>
                    <a:pt x="4098" y="7229"/>
                  </a:lnTo>
                  <a:lnTo>
                    <a:pt x="3384" y="7229"/>
                  </a:lnTo>
                  <a:lnTo>
                    <a:pt x="3384" y="6762"/>
                  </a:lnTo>
                  <a:cubicBezTo>
                    <a:pt x="3384" y="6700"/>
                    <a:pt x="3335" y="6645"/>
                    <a:pt x="3273" y="6633"/>
                  </a:cubicBezTo>
                  <a:cubicBezTo>
                    <a:pt x="2824" y="6565"/>
                    <a:pt x="2394" y="6387"/>
                    <a:pt x="2025" y="6116"/>
                  </a:cubicBezTo>
                  <a:cubicBezTo>
                    <a:pt x="2003" y="6100"/>
                    <a:pt x="1976" y="6092"/>
                    <a:pt x="1950" y="6092"/>
                  </a:cubicBezTo>
                  <a:cubicBezTo>
                    <a:pt x="1916" y="6092"/>
                    <a:pt x="1883" y="6104"/>
                    <a:pt x="1859" y="6128"/>
                  </a:cubicBezTo>
                  <a:lnTo>
                    <a:pt x="1532" y="6460"/>
                  </a:lnTo>
                  <a:lnTo>
                    <a:pt x="1022" y="5956"/>
                  </a:lnTo>
                  <a:lnTo>
                    <a:pt x="1354" y="5624"/>
                  </a:lnTo>
                  <a:cubicBezTo>
                    <a:pt x="1397" y="5581"/>
                    <a:pt x="1403" y="5513"/>
                    <a:pt x="1366" y="5458"/>
                  </a:cubicBezTo>
                  <a:cubicBezTo>
                    <a:pt x="1102" y="5089"/>
                    <a:pt x="923" y="4658"/>
                    <a:pt x="850" y="4209"/>
                  </a:cubicBezTo>
                  <a:cubicBezTo>
                    <a:pt x="837" y="4147"/>
                    <a:pt x="788" y="4104"/>
                    <a:pt x="720" y="4104"/>
                  </a:cubicBezTo>
                  <a:lnTo>
                    <a:pt x="259" y="4104"/>
                  </a:lnTo>
                  <a:lnTo>
                    <a:pt x="259" y="3384"/>
                  </a:lnTo>
                  <a:lnTo>
                    <a:pt x="720" y="3384"/>
                  </a:lnTo>
                  <a:cubicBezTo>
                    <a:pt x="788" y="3384"/>
                    <a:pt x="837" y="3341"/>
                    <a:pt x="850" y="3280"/>
                  </a:cubicBezTo>
                  <a:cubicBezTo>
                    <a:pt x="923" y="2831"/>
                    <a:pt x="1102" y="2400"/>
                    <a:pt x="1366" y="2031"/>
                  </a:cubicBezTo>
                  <a:cubicBezTo>
                    <a:pt x="1403" y="1976"/>
                    <a:pt x="1397" y="1908"/>
                    <a:pt x="1354" y="1865"/>
                  </a:cubicBezTo>
                  <a:lnTo>
                    <a:pt x="1022" y="1533"/>
                  </a:lnTo>
                  <a:lnTo>
                    <a:pt x="1532" y="1028"/>
                  </a:lnTo>
                  <a:lnTo>
                    <a:pt x="1859" y="1360"/>
                  </a:lnTo>
                  <a:cubicBezTo>
                    <a:pt x="1883" y="1384"/>
                    <a:pt x="1916" y="1397"/>
                    <a:pt x="1950" y="1397"/>
                  </a:cubicBezTo>
                  <a:cubicBezTo>
                    <a:pt x="1976" y="1397"/>
                    <a:pt x="2003" y="1389"/>
                    <a:pt x="2025" y="1373"/>
                  </a:cubicBezTo>
                  <a:cubicBezTo>
                    <a:pt x="2394" y="1102"/>
                    <a:pt x="2824" y="924"/>
                    <a:pt x="3273" y="850"/>
                  </a:cubicBezTo>
                  <a:cubicBezTo>
                    <a:pt x="3335" y="844"/>
                    <a:pt x="3384" y="788"/>
                    <a:pt x="3384" y="727"/>
                  </a:cubicBezTo>
                  <a:lnTo>
                    <a:pt x="3384" y="259"/>
                  </a:lnTo>
                  <a:close/>
                  <a:moveTo>
                    <a:pt x="3255" y="1"/>
                  </a:moveTo>
                  <a:cubicBezTo>
                    <a:pt x="3187" y="1"/>
                    <a:pt x="3126" y="62"/>
                    <a:pt x="3126" y="130"/>
                  </a:cubicBezTo>
                  <a:lnTo>
                    <a:pt x="3126" y="616"/>
                  </a:lnTo>
                  <a:cubicBezTo>
                    <a:pt x="2714" y="702"/>
                    <a:pt x="2314" y="862"/>
                    <a:pt x="1963" y="1102"/>
                  </a:cubicBezTo>
                  <a:lnTo>
                    <a:pt x="1619" y="758"/>
                  </a:lnTo>
                  <a:cubicBezTo>
                    <a:pt x="1594" y="733"/>
                    <a:pt x="1563" y="721"/>
                    <a:pt x="1532" y="721"/>
                  </a:cubicBezTo>
                  <a:cubicBezTo>
                    <a:pt x="1496" y="721"/>
                    <a:pt x="1465" y="733"/>
                    <a:pt x="1440" y="758"/>
                  </a:cubicBezTo>
                  <a:lnTo>
                    <a:pt x="751" y="1440"/>
                  </a:lnTo>
                  <a:cubicBezTo>
                    <a:pt x="727" y="1465"/>
                    <a:pt x="714" y="1502"/>
                    <a:pt x="714" y="1533"/>
                  </a:cubicBezTo>
                  <a:cubicBezTo>
                    <a:pt x="714" y="1570"/>
                    <a:pt x="727" y="1600"/>
                    <a:pt x="751" y="1625"/>
                  </a:cubicBezTo>
                  <a:lnTo>
                    <a:pt x="1096" y="1969"/>
                  </a:lnTo>
                  <a:cubicBezTo>
                    <a:pt x="862" y="2320"/>
                    <a:pt x="696" y="2714"/>
                    <a:pt x="616" y="3132"/>
                  </a:cubicBezTo>
                  <a:lnTo>
                    <a:pt x="130" y="3132"/>
                  </a:lnTo>
                  <a:cubicBezTo>
                    <a:pt x="56" y="3132"/>
                    <a:pt x="1" y="3188"/>
                    <a:pt x="1" y="3261"/>
                  </a:cubicBezTo>
                  <a:lnTo>
                    <a:pt x="1" y="4227"/>
                  </a:lnTo>
                  <a:cubicBezTo>
                    <a:pt x="1" y="4301"/>
                    <a:pt x="56" y="4356"/>
                    <a:pt x="130" y="4356"/>
                  </a:cubicBezTo>
                  <a:lnTo>
                    <a:pt x="616" y="4356"/>
                  </a:lnTo>
                  <a:cubicBezTo>
                    <a:pt x="696" y="4769"/>
                    <a:pt x="862" y="5169"/>
                    <a:pt x="1096" y="5519"/>
                  </a:cubicBezTo>
                  <a:lnTo>
                    <a:pt x="751" y="5864"/>
                  </a:lnTo>
                  <a:cubicBezTo>
                    <a:pt x="727" y="5888"/>
                    <a:pt x="714" y="5919"/>
                    <a:pt x="714" y="5956"/>
                  </a:cubicBezTo>
                  <a:cubicBezTo>
                    <a:pt x="714" y="5987"/>
                    <a:pt x="727" y="6024"/>
                    <a:pt x="751" y="6048"/>
                  </a:cubicBezTo>
                  <a:lnTo>
                    <a:pt x="1440" y="6731"/>
                  </a:lnTo>
                  <a:cubicBezTo>
                    <a:pt x="1465" y="6756"/>
                    <a:pt x="1497" y="6768"/>
                    <a:pt x="1529" y="6768"/>
                  </a:cubicBezTo>
                  <a:cubicBezTo>
                    <a:pt x="1562" y="6768"/>
                    <a:pt x="1594" y="6756"/>
                    <a:pt x="1619" y="6731"/>
                  </a:cubicBezTo>
                  <a:lnTo>
                    <a:pt x="1963" y="6387"/>
                  </a:lnTo>
                  <a:cubicBezTo>
                    <a:pt x="2314" y="6620"/>
                    <a:pt x="2714" y="6786"/>
                    <a:pt x="3126" y="6866"/>
                  </a:cubicBezTo>
                  <a:lnTo>
                    <a:pt x="3126" y="7359"/>
                  </a:lnTo>
                  <a:cubicBezTo>
                    <a:pt x="3126" y="7426"/>
                    <a:pt x="3187" y="7482"/>
                    <a:pt x="3255" y="7482"/>
                  </a:cubicBezTo>
                  <a:lnTo>
                    <a:pt x="4227" y="7482"/>
                  </a:lnTo>
                  <a:cubicBezTo>
                    <a:pt x="4295" y="7482"/>
                    <a:pt x="4356" y="7426"/>
                    <a:pt x="4356" y="7359"/>
                  </a:cubicBezTo>
                  <a:lnTo>
                    <a:pt x="4356" y="6866"/>
                  </a:lnTo>
                  <a:cubicBezTo>
                    <a:pt x="4768" y="6786"/>
                    <a:pt x="5168" y="6620"/>
                    <a:pt x="5519" y="6387"/>
                  </a:cubicBezTo>
                  <a:lnTo>
                    <a:pt x="5863" y="6731"/>
                  </a:lnTo>
                  <a:cubicBezTo>
                    <a:pt x="5888" y="6756"/>
                    <a:pt x="5920" y="6768"/>
                    <a:pt x="5953" y="6768"/>
                  </a:cubicBezTo>
                  <a:cubicBezTo>
                    <a:pt x="5985" y="6768"/>
                    <a:pt x="6017" y="6756"/>
                    <a:pt x="6042" y="6731"/>
                  </a:cubicBezTo>
                  <a:lnTo>
                    <a:pt x="6731" y="6048"/>
                  </a:lnTo>
                  <a:cubicBezTo>
                    <a:pt x="6756" y="6024"/>
                    <a:pt x="6768" y="5987"/>
                    <a:pt x="6768" y="5956"/>
                  </a:cubicBezTo>
                  <a:cubicBezTo>
                    <a:pt x="6768" y="5919"/>
                    <a:pt x="6756" y="5888"/>
                    <a:pt x="6731" y="5864"/>
                  </a:cubicBezTo>
                  <a:lnTo>
                    <a:pt x="6386" y="5519"/>
                  </a:lnTo>
                  <a:cubicBezTo>
                    <a:pt x="6620" y="5169"/>
                    <a:pt x="6786" y="4769"/>
                    <a:pt x="6866" y="4356"/>
                  </a:cubicBezTo>
                  <a:lnTo>
                    <a:pt x="7352" y="4356"/>
                  </a:lnTo>
                  <a:cubicBezTo>
                    <a:pt x="7426" y="4356"/>
                    <a:pt x="7481" y="4301"/>
                    <a:pt x="7481" y="4227"/>
                  </a:cubicBezTo>
                  <a:lnTo>
                    <a:pt x="7481" y="3261"/>
                  </a:lnTo>
                  <a:cubicBezTo>
                    <a:pt x="7481" y="3188"/>
                    <a:pt x="7426" y="3132"/>
                    <a:pt x="7352" y="3132"/>
                  </a:cubicBezTo>
                  <a:lnTo>
                    <a:pt x="6866" y="3132"/>
                  </a:lnTo>
                  <a:cubicBezTo>
                    <a:pt x="6786" y="2714"/>
                    <a:pt x="6620" y="2320"/>
                    <a:pt x="6386" y="1969"/>
                  </a:cubicBezTo>
                  <a:lnTo>
                    <a:pt x="6731" y="1625"/>
                  </a:lnTo>
                  <a:cubicBezTo>
                    <a:pt x="6756" y="1600"/>
                    <a:pt x="6768" y="1570"/>
                    <a:pt x="6768" y="1533"/>
                  </a:cubicBezTo>
                  <a:cubicBezTo>
                    <a:pt x="6768" y="1502"/>
                    <a:pt x="6756" y="1465"/>
                    <a:pt x="6731" y="1440"/>
                  </a:cubicBezTo>
                  <a:lnTo>
                    <a:pt x="6042" y="758"/>
                  </a:lnTo>
                  <a:cubicBezTo>
                    <a:pt x="6017" y="733"/>
                    <a:pt x="5985" y="721"/>
                    <a:pt x="5953" y="721"/>
                  </a:cubicBezTo>
                  <a:cubicBezTo>
                    <a:pt x="5920" y="721"/>
                    <a:pt x="5888" y="733"/>
                    <a:pt x="5863" y="758"/>
                  </a:cubicBezTo>
                  <a:lnTo>
                    <a:pt x="5519" y="1102"/>
                  </a:lnTo>
                  <a:cubicBezTo>
                    <a:pt x="5168" y="862"/>
                    <a:pt x="4768" y="702"/>
                    <a:pt x="4356" y="616"/>
                  </a:cubicBezTo>
                  <a:lnTo>
                    <a:pt x="4356" y="130"/>
                  </a:lnTo>
                  <a:cubicBezTo>
                    <a:pt x="4356" y="62"/>
                    <a:pt x="4295" y="1"/>
                    <a:pt x="422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643"/>
            </a:p>
          </p:txBody>
        </p:sp>
        <p:sp>
          <p:nvSpPr>
            <p:cNvPr id="2468" name="Google Shape;2468;p139"/>
            <p:cNvSpPr/>
            <p:nvPr/>
          </p:nvSpPr>
          <p:spPr>
            <a:xfrm>
              <a:off x="2398076" y="5604399"/>
              <a:ext cx="269074" cy="267348"/>
            </a:xfrm>
            <a:custGeom>
              <a:avLst/>
              <a:gdLst/>
              <a:ahLst/>
              <a:cxnLst/>
              <a:rect l="l" t="t" r="r" b="b"/>
              <a:pathLst>
                <a:path w="2806" h="2788" extrusionOk="0">
                  <a:moveTo>
                    <a:pt x="435" y="341"/>
                  </a:moveTo>
                  <a:cubicBezTo>
                    <a:pt x="457" y="341"/>
                    <a:pt x="480" y="348"/>
                    <a:pt x="499" y="364"/>
                  </a:cubicBezTo>
                  <a:cubicBezTo>
                    <a:pt x="499" y="370"/>
                    <a:pt x="505" y="370"/>
                    <a:pt x="505" y="376"/>
                  </a:cubicBezTo>
                  <a:cubicBezTo>
                    <a:pt x="511" y="376"/>
                    <a:pt x="511" y="382"/>
                    <a:pt x="511" y="382"/>
                  </a:cubicBezTo>
                  <a:lnTo>
                    <a:pt x="1028" y="899"/>
                  </a:lnTo>
                  <a:lnTo>
                    <a:pt x="966" y="954"/>
                  </a:lnTo>
                  <a:lnTo>
                    <a:pt x="905" y="1016"/>
                  </a:lnTo>
                  <a:lnTo>
                    <a:pt x="394" y="505"/>
                  </a:lnTo>
                  <a:cubicBezTo>
                    <a:pt x="388" y="499"/>
                    <a:pt x="388" y="499"/>
                    <a:pt x="382" y="499"/>
                  </a:cubicBezTo>
                  <a:cubicBezTo>
                    <a:pt x="382" y="493"/>
                    <a:pt x="376" y="493"/>
                    <a:pt x="376" y="487"/>
                  </a:cubicBezTo>
                  <a:cubicBezTo>
                    <a:pt x="345" y="456"/>
                    <a:pt x="345" y="401"/>
                    <a:pt x="376" y="364"/>
                  </a:cubicBezTo>
                  <a:cubicBezTo>
                    <a:pt x="391" y="348"/>
                    <a:pt x="413" y="341"/>
                    <a:pt x="435" y="341"/>
                  </a:cubicBezTo>
                  <a:close/>
                  <a:moveTo>
                    <a:pt x="1206" y="1077"/>
                  </a:moveTo>
                  <a:lnTo>
                    <a:pt x="2154" y="2019"/>
                  </a:lnTo>
                  <a:cubicBezTo>
                    <a:pt x="2314" y="2185"/>
                    <a:pt x="2387" y="2326"/>
                    <a:pt x="2418" y="2406"/>
                  </a:cubicBezTo>
                  <a:cubicBezTo>
                    <a:pt x="2332" y="2382"/>
                    <a:pt x="2197" y="2308"/>
                    <a:pt x="2031" y="2142"/>
                  </a:cubicBezTo>
                  <a:lnTo>
                    <a:pt x="1089" y="1201"/>
                  </a:lnTo>
                  <a:lnTo>
                    <a:pt x="1145" y="1139"/>
                  </a:lnTo>
                  <a:lnTo>
                    <a:pt x="1206" y="1077"/>
                  </a:lnTo>
                  <a:close/>
                  <a:moveTo>
                    <a:pt x="136" y="1"/>
                  </a:moveTo>
                  <a:cubicBezTo>
                    <a:pt x="105" y="1"/>
                    <a:pt x="74" y="13"/>
                    <a:pt x="50" y="38"/>
                  </a:cubicBezTo>
                  <a:cubicBezTo>
                    <a:pt x="0" y="87"/>
                    <a:pt x="0" y="167"/>
                    <a:pt x="50" y="222"/>
                  </a:cubicBezTo>
                  <a:lnTo>
                    <a:pt x="123" y="296"/>
                  </a:lnTo>
                  <a:cubicBezTo>
                    <a:pt x="80" y="388"/>
                    <a:pt x="87" y="493"/>
                    <a:pt x="130" y="579"/>
                  </a:cubicBezTo>
                  <a:cubicBezTo>
                    <a:pt x="0" y="715"/>
                    <a:pt x="0" y="930"/>
                    <a:pt x="130" y="1065"/>
                  </a:cubicBezTo>
                  <a:cubicBezTo>
                    <a:pt x="136" y="1065"/>
                    <a:pt x="136" y="1065"/>
                    <a:pt x="142" y="1071"/>
                  </a:cubicBezTo>
                  <a:cubicBezTo>
                    <a:pt x="142" y="1071"/>
                    <a:pt x="142" y="1071"/>
                    <a:pt x="142" y="1077"/>
                  </a:cubicBezTo>
                  <a:lnTo>
                    <a:pt x="585" y="1520"/>
                  </a:lnTo>
                  <a:cubicBezTo>
                    <a:pt x="616" y="1545"/>
                    <a:pt x="646" y="1557"/>
                    <a:pt x="677" y="1557"/>
                  </a:cubicBezTo>
                  <a:cubicBezTo>
                    <a:pt x="714" y="1557"/>
                    <a:pt x="745" y="1545"/>
                    <a:pt x="769" y="1520"/>
                  </a:cubicBezTo>
                  <a:cubicBezTo>
                    <a:pt x="819" y="1471"/>
                    <a:pt x="819" y="1385"/>
                    <a:pt x="769" y="1336"/>
                  </a:cubicBezTo>
                  <a:lnTo>
                    <a:pt x="326" y="893"/>
                  </a:lnTo>
                  <a:cubicBezTo>
                    <a:pt x="326" y="893"/>
                    <a:pt x="320" y="893"/>
                    <a:pt x="320" y="887"/>
                  </a:cubicBezTo>
                  <a:cubicBezTo>
                    <a:pt x="314" y="887"/>
                    <a:pt x="314" y="887"/>
                    <a:pt x="314" y="881"/>
                  </a:cubicBezTo>
                  <a:cubicBezTo>
                    <a:pt x="283" y="856"/>
                    <a:pt x="283" y="807"/>
                    <a:pt x="302" y="776"/>
                  </a:cubicBezTo>
                  <a:lnTo>
                    <a:pt x="302" y="776"/>
                  </a:lnTo>
                  <a:lnTo>
                    <a:pt x="812" y="1293"/>
                  </a:lnTo>
                  <a:lnTo>
                    <a:pt x="1846" y="2326"/>
                  </a:lnTo>
                  <a:cubicBezTo>
                    <a:pt x="2197" y="2671"/>
                    <a:pt x="2467" y="2689"/>
                    <a:pt x="2498" y="2689"/>
                  </a:cubicBezTo>
                  <a:lnTo>
                    <a:pt x="2517" y="2689"/>
                  </a:lnTo>
                  <a:lnTo>
                    <a:pt x="2578" y="2751"/>
                  </a:lnTo>
                  <a:cubicBezTo>
                    <a:pt x="2603" y="2775"/>
                    <a:pt x="2633" y="2788"/>
                    <a:pt x="2670" y="2788"/>
                  </a:cubicBezTo>
                  <a:cubicBezTo>
                    <a:pt x="2701" y="2788"/>
                    <a:pt x="2732" y="2775"/>
                    <a:pt x="2756" y="2751"/>
                  </a:cubicBezTo>
                  <a:cubicBezTo>
                    <a:pt x="2806" y="2702"/>
                    <a:pt x="2806" y="2615"/>
                    <a:pt x="2756" y="2566"/>
                  </a:cubicBezTo>
                  <a:lnTo>
                    <a:pt x="2695" y="2505"/>
                  </a:lnTo>
                  <a:cubicBezTo>
                    <a:pt x="2695" y="2499"/>
                    <a:pt x="2695" y="2492"/>
                    <a:pt x="2695" y="2486"/>
                  </a:cubicBezTo>
                  <a:cubicBezTo>
                    <a:pt x="2695" y="2456"/>
                    <a:pt x="2677" y="2185"/>
                    <a:pt x="2332" y="1840"/>
                  </a:cubicBezTo>
                  <a:lnTo>
                    <a:pt x="1298" y="807"/>
                  </a:lnTo>
                  <a:lnTo>
                    <a:pt x="696" y="204"/>
                  </a:lnTo>
                  <a:cubicBezTo>
                    <a:pt x="689" y="198"/>
                    <a:pt x="689" y="198"/>
                    <a:pt x="683" y="192"/>
                  </a:cubicBezTo>
                  <a:cubicBezTo>
                    <a:pt x="683" y="192"/>
                    <a:pt x="683" y="185"/>
                    <a:pt x="677" y="185"/>
                  </a:cubicBezTo>
                  <a:cubicBezTo>
                    <a:pt x="611" y="120"/>
                    <a:pt x="521" y="87"/>
                    <a:pt x="432" y="87"/>
                  </a:cubicBezTo>
                  <a:cubicBezTo>
                    <a:pt x="387" y="87"/>
                    <a:pt x="343" y="95"/>
                    <a:pt x="302" y="112"/>
                  </a:cubicBezTo>
                  <a:lnTo>
                    <a:pt x="228" y="38"/>
                  </a:lnTo>
                  <a:cubicBezTo>
                    <a:pt x="203" y="13"/>
                    <a:pt x="166" y="1"/>
                    <a:pt x="13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643"/>
            </a:p>
          </p:txBody>
        </p:sp>
      </p:grp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Ficha ET azul_1_escopo 1 2 1">
  <p:cSld name="CUSTOM_3_1_1_2_1_1_2_1">
    <p:spTree>
      <p:nvGrpSpPr>
        <p:cNvPr id="1" name="Shape 24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0" name="Google Shape;2470;p140"/>
          <p:cNvSpPr txBox="1">
            <a:spLocks noGrp="1"/>
          </p:cNvSpPr>
          <p:nvPr>
            <p:ph type="sldNum" idx="12"/>
          </p:nvPr>
        </p:nvSpPr>
        <p:spPr>
          <a:xfrm>
            <a:off x="8321300" y="4818525"/>
            <a:ext cx="558000" cy="292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rtl="0">
              <a:buNone/>
              <a:defRPr sz="600">
                <a:latin typeface="Montserrat ExtraBold"/>
                <a:ea typeface="Montserrat ExtraBold"/>
                <a:cs typeface="Montserrat ExtraBold"/>
                <a:sym typeface="Montserrat ExtraBold"/>
              </a:defRPr>
            </a:lvl1pPr>
            <a:lvl2pPr lvl="1" rtl="0">
              <a:buNone/>
              <a:defRPr sz="600">
                <a:latin typeface="Montserrat ExtraBold"/>
                <a:ea typeface="Montserrat ExtraBold"/>
                <a:cs typeface="Montserrat ExtraBold"/>
                <a:sym typeface="Montserrat ExtraBold"/>
              </a:defRPr>
            </a:lvl2pPr>
            <a:lvl3pPr lvl="2" rtl="0">
              <a:buNone/>
              <a:defRPr sz="600">
                <a:latin typeface="Montserrat ExtraBold"/>
                <a:ea typeface="Montserrat ExtraBold"/>
                <a:cs typeface="Montserrat ExtraBold"/>
                <a:sym typeface="Montserrat ExtraBold"/>
              </a:defRPr>
            </a:lvl3pPr>
            <a:lvl4pPr lvl="3" rtl="0">
              <a:buNone/>
              <a:defRPr sz="600">
                <a:latin typeface="Montserrat ExtraBold"/>
                <a:ea typeface="Montserrat ExtraBold"/>
                <a:cs typeface="Montserrat ExtraBold"/>
                <a:sym typeface="Montserrat ExtraBold"/>
              </a:defRPr>
            </a:lvl4pPr>
            <a:lvl5pPr lvl="4" rtl="0">
              <a:buNone/>
              <a:defRPr sz="600">
                <a:latin typeface="Montserrat ExtraBold"/>
                <a:ea typeface="Montserrat ExtraBold"/>
                <a:cs typeface="Montserrat ExtraBold"/>
                <a:sym typeface="Montserrat ExtraBold"/>
              </a:defRPr>
            </a:lvl5pPr>
            <a:lvl6pPr lvl="5" rtl="0">
              <a:buNone/>
              <a:defRPr sz="600">
                <a:latin typeface="Montserrat ExtraBold"/>
                <a:ea typeface="Montserrat ExtraBold"/>
                <a:cs typeface="Montserrat ExtraBold"/>
                <a:sym typeface="Montserrat ExtraBold"/>
              </a:defRPr>
            </a:lvl6pPr>
            <a:lvl7pPr lvl="6" rtl="0">
              <a:buNone/>
              <a:defRPr sz="600">
                <a:latin typeface="Montserrat ExtraBold"/>
                <a:ea typeface="Montserrat ExtraBold"/>
                <a:cs typeface="Montserrat ExtraBold"/>
                <a:sym typeface="Montserrat ExtraBold"/>
              </a:defRPr>
            </a:lvl7pPr>
            <a:lvl8pPr lvl="7" rtl="0">
              <a:buNone/>
              <a:defRPr sz="600">
                <a:latin typeface="Montserrat ExtraBold"/>
                <a:ea typeface="Montserrat ExtraBold"/>
                <a:cs typeface="Montserrat ExtraBold"/>
                <a:sym typeface="Montserrat ExtraBold"/>
              </a:defRPr>
            </a:lvl8pPr>
            <a:lvl9pPr lvl="8" rtl="0">
              <a:buNone/>
              <a:defRPr sz="600">
                <a:latin typeface="Montserrat ExtraBold"/>
                <a:ea typeface="Montserrat ExtraBold"/>
                <a:cs typeface="Montserrat ExtraBold"/>
                <a:sym typeface="Montserrat ExtraBold"/>
              </a:defRPr>
            </a:lvl9pPr>
          </a:lstStyle>
          <a:p>
            <a:fld id="{00000000-1234-1234-1234-123412341234}" type="slidenum">
              <a:rPr lang="pt-BR" smtClean="0"/>
              <a:pPr/>
              <a:t>‹nº›</a:t>
            </a:fld>
            <a:endParaRPr lang="pt-BR"/>
          </a:p>
        </p:txBody>
      </p:sp>
      <p:sp>
        <p:nvSpPr>
          <p:cNvPr id="2471" name="Google Shape;2471;p140"/>
          <p:cNvSpPr txBox="1"/>
          <p:nvPr/>
        </p:nvSpPr>
        <p:spPr>
          <a:xfrm>
            <a:off x="73850" y="4853768"/>
            <a:ext cx="5064300" cy="3462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700">
                <a:solidFill>
                  <a:schemeClr val="dk2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PORTFÓLIO DE PROJETOS ADAPTADOS AO SETOR PÚBLICO    |  </a:t>
            </a:r>
            <a:r>
              <a:rPr lang="pt-BR" sz="7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pt-BR" sz="700">
                <a:solidFill>
                  <a:schemeClr val="dk2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rPr>
              <a:t> SESI</a:t>
            </a:r>
            <a:endParaRPr sz="700">
              <a:solidFill>
                <a:schemeClr val="dk2"/>
              </a:solidFill>
              <a:latin typeface="Montserrat ExtraBold"/>
              <a:ea typeface="Montserrat ExtraBold"/>
              <a:cs typeface="Montserrat ExtraBold"/>
              <a:sym typeface="Montserrat ExtraBold"/>
            </a:endParaRPr>
          </a:p>
        </p:txBody>
      </p:sp>
      <p:cxnSp>
        <p:nvCxnSpPr>
          <p:cNvPr id="2472" name="Google Shape;2472;p140"/>
          <p:cNvCxnSpPr/>
          <p:nvPr/>
        </p:nvCxnSpPr>
        <p:spPr>
          <a:xfrm rot="10800000" flipH="1">
            <a:off x="127427" y="4853783"/>
            <a:ext cx="8751900" cy="63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Ficha ET azul_1_escopo 1 2 1 1">
  <p:cSld name="CUSTOM_3_1_1_2_1_1_2_1_1">
    <p:spTree>
      <p:nvGrpSpPr>
        <p:cNvPr id="1" name="Shape 24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4" name="Google Shape;2474;p141"/>
          <p:cNvSpPr/>
          <p:nvPr/>
        </p:nvSpPr>
        <p:spPr>
          <a:xfrm>
            <a:off x="4225250" y="149100"/>
            <a:ext cx="919500" cy="240300"/>
          </a:xfrm>
          <a:prstGeom prst="roundRect">
            <a:avLst>
              <a:gd name="adj" fmla="val 16667"/>
            </a:avLst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800">
                <a:solidFill>
                  <a:schemeClr val="lt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rPr>
              <a:t>Governança</a:t>
            </a:r>
            <a:endParaRPr sz="800">
              <a:solidFill>
                <a:schemeClr val="lt1"/>
              </a:solidFill>
              <a:latin typeface="Montserrat ExtraBold"/>
              <a:ea typeface="Montserrat ExtraBold"/>
              <a:cs typeface="Montserrat ExtraBold"/>
              <a:sym typeface="Montserrat ExtraBold"/>
            </a:endParaRPr>
          </a:p>
        </p:txBody>
      </p:sp>
      <p:sp>
        <p:nvSpPr>
          <p:cNvPr id="2475" name="Google Shape;2475;p141"/>
          <p:cNvSpPr txBox="1">
            <a:spLocks noGrp="1"/>
          </p:cNvSpPr>
          <p:nvPr>
            <p:ph type="sldNum" idx="12"/>
          </p:nvPr>
        </p:nvSpPr>
        <p:spPr>
          <a:xfrm>
            <a:off x="8321300" y="4818525"/>
            <a:ext cx="558000" cy="292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rtl="0">
              <a:buNone/>
              <a:defRPr sz="600">
                <a:latin typeface="Montserrat ExtraBold"/>
                <a:ea typeface="Montserrat ExtraBold"/>
                <a:cs typeface="Montserrat ExtraBold"/>
                <a:sym typeface="Montserrat ExtraBold"/>
              </a:defRPr>
            </a:lvl1pPr>
            <a:lvl2pPr lvl="1" rtl="0">
              <a:buNone/>
              <a:defRPr sz="600">
                <a:latin typeface="Montserrat ExtraBold"/>
                <a:ea typeface="Montserrat ExtraBold"/>
                <a:cs typeface="Montserrat ExtraBold"/>
                <a:sym typeface="Montserrat ExtraBold"/>
              </a:defRPr>
            </a:lvl2pPr>
            <a:lvl3pPr lvl="2" rtl="0">
              <a:buNone/>
              <a:defRPr sz="600">
                <a:latin typeface="Montserrat ExtraBold"/>
                <a:ea typeface="Montserrat ExtraBold"/>
                <a:cs typeface="Montserrat ExtraBold"/>
                <a:sym typeface="Montserrat ExtraBold"/>
              </a:defRPr>
            </a:lvl3pPr>
            <a:lvl4pPr lvl="3" rtl="0">
              <a:buNone/>
              <a:defRPr sz="600">
                <a:latin typeface="Montserrat ExtraBold"/>
                <a:ea typeface="Montserrat ExtraBold"/>
                <a:cs typeface="Montserrat ExtraBold"/>
                <a:sym typeface="Montserrat ExtraBold"/>
              </a:defRPr>
            </a:lvl4pPr>
            <a:lvl5pPr lvl="4" rtl="0">
              <a:buNone/>
              <a:defRPr sz="600">
                <a:latin typeface="Montserrat ExtraBold"/>
                <a:ea typeface="Montserrat ExtraBold"/>
                <a:cs typeface="Montserrat ExtraBold"/>
                <a:sym typeface="Montserrat ExtraBold"/>
              </a:defRPr>
            </a:lvl5pPr>
            <a:lvl6pPr lvl="5" rtl="0">
              <a:buNone/>
              <a:defRPr sz="600">
                <a:latin typeface="Montserrat ExtraBold"/>
                <a:ea typeface="Montserrat ExtraBold"/>
                <a:cs typeface="Montserrat ExtraBold"/>
                <a:sym typeface="Montserrat ExtraBold"/>
              </a:defRPr>
            </a:lvl6pPr>
            <a:lvl7pPr lvl="6" rtl="0">
              <a:buNone/>
              <a:defRPr sz="600">
                <a:latin typeface="Montserrat ExtraBold"/>
                <a:ea typeface="Montserrat ExtraBold"/>
                <a:cs typeface="Montserrat ExtraBold"/>
                <a:sym typeface="Montserrat ExtraBold"/>
              </a:defRPr>
            </a:lvl7pPr>
            <a:lvl8pPr lvl="7" rtl="0">
              <a:buNone/>
              <a:defRPr sz="600">
                <a:latin typeface="Montserrat ExtraBold"/>
                <a:ea typeface="Montserrat ExtraBold"/>
                <a:cs typeface="Montserrat ExtraBold"/>
                <a:sym typeface="Montserrat ExtraBold"/>
              </a:defRPr>
            </a:lvl8pPr>
            <a:lvl9pPr lvl="8" rtl="0">
              <a:buNone/>
              <a:defRPr sz="600">
                <a:latin typeface="Montserrat ExtraBold"/>
                <a:ea typeface="Montserrat ExtraBold"/>
                <a:cs typeface="Montserrat ExtraBold"/>
                <a:sym typeface="Montserrat ExtraBold"/>
              </a:defRPr>
            </a:lvl9pPr>
          </a:lstStyle>
          <a:p>
            <a:fld id="{00000000-1234-1234-1234-123412341234}" type="slidenum">
              <a:rPr lang="pt-BR" smtClean="0"/>
              <a:pPr/>
              <a:t>‹nº›</a:t>
            </a:fld>
            <a:endParaRPr lang="pt-BR"/>
          </a:p>
        </p:txBody>
      </p:sp>
      <p:sp>
        <p:nvSpPr>
          <p:cNvPr id="2476" name="Google Shape;2476;p141"/>
          <p:cNvSpPr txBox="1"/>
          <p:nvPr/>
        </p:nvSpPr>
        <p:spPr>
          <a:xfrm>
            <a:off x="73850" y="4853768"/>
            <a:ext cx="5064300" cy="3462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700">
                <a:solidFill>
                  <a:schemeClr val="dk2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PORTFÓLIO DE PROJETOS ADAPTADOS AO SETOR PÚBLICO    |  </a:t>
            </a:r>
            <a:r>
              <a:rPr lang="pt-BR" sz="7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pt-BR" sz="700">
                <a:solidFill>
                  <a:schemeClr val="dk2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rPr>
              <a:t> SESI</a:t>
            </a:r>
            <a:endParaRPr sz="700">
              <a:solidFill>
                <a:schemeClr val="dk2"/>
              </a:solidFill>
              <a:latin typeface="Montserrat ExtraBold"/>
              <a:ea typeface="Montserrat ExtraBold"/>
              <a:cs typeface="Montserrat ExtraBold"/>
              <a:sym typeface="Montserrat ExtraBold"/>
            </a:endParaRPr>
          </a:p>
        </p:txBody>
      </p:sp>
      <p:sp>
        <p:nvSpPr>
          <p:cNvPr id="2477" name="Google Shape;2477;p141"/>
          <p:cNvSpPr/>
          <p:nvPr/>
        </p:nvSpPr>
        <p:spPr>
          <a:xfrm>
            <a:off x="1300975" y="149100"/>
            <a:ext cx="883800" cy="240300"/>
          </a:xfrm>
          <a:prstGeom prst="roundRect">
            <a:avLst>
              <a:gd name="adj" fmla="val 16667"/>
            </a:avLst>
          </a:prstGeom>
          <a:solidFill>
            <a:srgbClr val="9FC5E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800">
                <a:solidFill>
                  <a:schemeClr val="dk2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Produtos </a:t>
            </a:r>
            <a:endParaRPr sz="800">
              <a:solidFill>
                <a:schemeClr val="dk2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sp>
        <p:nvSpPr>
          <p:cNvPr id="2478" name="Google Shape;2478;p141"/>
          <p:cNvSpPr/>
          <p:nvPr/>
        </p:nvSpPr>
        <p:spPr>
          <a:xfrm>
            <a:off x="349400" y="149100"/>
            <a:ext cx="883800" cy="240300"/>
          </a:xfrm>
          <a:prstGeom prst="roundRect">
            <a:avLst>
              <a:gd name="adj" fmla="val 16667"/>
            </a:avLst>
          </a:prstGeom>
          <a:solidFill>
            <a:srgbClr val="9FC5E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800">
                <a:solidFill>
                  <a:schemeClr val="dk2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Visão Geral</a:t>
            </a:r>
            <a:endParaRPr sz="800">
              <a:solidFill>
                <a:schemeClr val="dk2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sp>
        <p:nvSpPr>
          <p:cNvPr id="2479" name="Google Shape;2479;p141"/>
          <p:cNvSpPr/>
          <p:nvPr/>
        </p:nvSpPr>
        <p:spPr>
          <a:xfrm>
            <a:off x="143600" y="379875"/>
            <a:ext cx="8860200" cy="4377600"/>
          </a:xfrm>
          <a:prstGeom prst="roundRect">
            <a:avLst>
              <a:gd name="adj" fmla="val 2594"/>
            </a:avLst>
          </a:prstGeom>
          <a:noFill/>
          <a:ln w="9525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43"/>
          </a:p>
        </p:txBody>
      </p:sp>
      <p:sp>
        <p:nvSpPr>
          <p:cNvPr id="2480" name="Google Shape;2480;p141"/>
          <p:cNvSpPr/>
          <p:nvPr/>
        </p:nvSpPr>
        <p:spPr>
          <a:xfrm>
            <a:off x="2252550" y="149100"/>
            <a:ext cx="883800" cy="240300"/>
          </a:xfrm>
          <a:prstGeom prst="roundRect">
            <a:avLst>
              <a:gd name="adj" fmla="val 16667"/>
            </a:avLst>
          </a:prstGeom>
          <a:solidFill>
            <a:srgbClr val="9FC5E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800">
                <a:solidFill>
                  <a:schemeClr val="dk2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Escopo </a:t>
            </a:r>
            <a:endParaRPr sz="800">
              <a:solidFill>
                <a:schemeClr val="dk2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cxnSp>
        <p:nvCxnSpPr>
          <p:cNvPr id="2481" name="Google Shape;2481;p141"/>
          <p:cNvCxnSpPr/>
          <p:nvPr/>
        </p:nvCxnSpPr>
        <p:spPr>
          <a:xfrm rot="10800000" flipH="1">
            <a:off x="127427" y="4853783"/>
            <a:ext cx="8751900" cy="63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2482" name="Google Shape;2482;p141"/>
          <p:cNvSpPr/>
          <p:nvPr/>
        </p:nvSpPr>
        <p:spPr>
          <a:xfrm>
            <a:off x="3196300" y="149100"/>
            <a:ext cx="969000" cy="240300"/>
          </a:xfrm>
          <a:prstGeom prst="roundRect">
            <a:avLst>
              <a:gd name="adj" fmla="val 16667"/>
            </a:avLst>
          </a:prstGeom>
          <a:solidFill>
            <a:srgbClr val="9FC5E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800">
                <a:solidFill>
                  <a:schemeClr val="dk2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Execução</a:t>
            </a:r>
            <a:endParaRPr sz="800">
              <a:solidFill>
                <a:schemeClr val="dk2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sp>
        <p:nvSpPr>
          <p:cNvPr id="2483" name="Google Shape;2483;p141"/>
          <p:cNvSpPr/>
          <p:nvPr/>
        </p:nvSpPr>
        <p:spPr>
          <a:xfrm>
            <a:off x="143475" y="359475"/>
            <a:ext cx="8860200" cy="431100"/>
          </a:xfrm>
          <a:prstGeom prst="roundRect">
            <a:avLst>
              <a:gd name="adj" fmla="val 16667"/>
            </a:avLst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43"/>
          </a:p>
        </p:txBody>
      </p:sp>
      <p:grpSp>
        <p:nvGrpSpPr>
          <p:cNvPr id="2484" name="Google Shape;2484;p141"/>
          <p:cNvGrpSpPr/>
          <p:nvPr/>
        </p:nvGrpSpPr>
        <p:grpSpPr>
          <a:xfrm>
            <a:off x="192717" y="431322"/>
            <a:ext cx="292512" cy="292512"/>
            <a:chOff x="2173887" y="5379059"/>
            <a:chExt cx="717468" cy="717468"/>
          </a:xfrm>
        </p:grpSpPr>
        <p:sp>
          <p:nvSpPr>
            <p:cNvPr id="2485" name="Google Shape;2485;p141"/>
            <p:cNvSpPr/>
            <p:nvPr/>
          </p:nvSpPr>
          <p:spPr>
            <a:xfrm>
              <a:off x="2284831" y="5490003"/>
              <a:ext cx="495572" cy="496244"/>
            </a:xfrm>
            <a:custGeom>
              <a:avLst/>
              <a:gdLst/>
              <a:ahLst/>
              <a:cxnLst/>
              <a:rect l="l" t="t" r="r" b="b"/>
              <a:pathLst>
                <a:path w="5168" h="5175" extrusionOk="0">
                  <a:moveTo>
                    <a:pt x="2584" y="259"/>
                  </a:moveTo>
                  <a:cubicBezTo>
                    <a:pt x="3870" y="259"/>
                    <a:pt x="4910" y="1305"/>
                    <a:pt x="4910" y="2584"/>
                  </a:cubicBezTo>
                  <a:cubicBezTo>
                    <a:pt x="4910" y="3870"/>
                    <a:pt x="3870" y="4916"/>
                    <a:pt x="2584" y="4916"/>
                  </a:cubicBezTo>
                  <a:cubicBezTo>
                    <a:pt x="1298" y="4916"/>
                    <a:pt x="259" y="3870"/>
                    <a:pt x="259" y="2584"/>
                  </a:cubicBezTo>
                  <a:cubicBezTo>
                    <a:pt x="259" y="1305"/>
                    <a:pt x="1298" y="259"/>
                    <a:pt x="2584" y="259"/>
                  </a:cubicBezTo>
                  <a:close/>
                  <a:moveTo>
                    <a:pt x="2584" y="0"/>
                  </a:moveTo>
                  <a:cubicBezTo>
                    <a:pt x="1157" y="0"/>
                    <a:pt x="0" y="1163"/>
                    <a:pt x="0" y="2584"/>
                  </a:cubicBezTo>
                  <a:cubicBezTo>
                    <a:pt x="0" y="4012"/>
                    <a:pt x="1157" y="5174"/>
                    <a:pt x="2584" y="5174"/>
                  </a:cubicBezTo>
                  <a:cubicBezTo>
                    <a:pt x="4011" y="5174"/>
                    <a:pt x="5168" y="4012"/>
                    <a:pt x="5168" y="2584"/>
                  </a:cubicBezTo>
                  <a:cubicBezTo>
                    <a:pt x="5168" y="1163"/>
                    <a:pt x="4011" y="0"/>
                    <a:pt x="258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643"/>
            </a:p>
          </p:txBody>
        </p:sp>
        <p:sp>
          <p:nvSpPr>
            <p:cNvPr id="2486" name="Google Shape;2486;p141"/>
            <p:cNvSpPr/>
            <p:nvPr/>
          </p:nvSpPr>
          <p:spPr>
            <a:xfrm>
              <a:off x="2173887" y="5379059"/>
              <a:ext cx="717468" cy="717468"/>
            </a:xfrm>
            <a:custGeom>
              <a:avLst/>
              <a:gdLst/>
              <a:ahLst/>
              <a:cxnLst/>
              <a:rect l="l" t="t" r="r" b="b"/>
              <a:pathLst>
                <a:path w="7482" h="7482" extrusionOk="0">
                  <a:moveTo>
                    <a:pt x="4098" y="259"/>
                  </a:moveTo>
                  <a:lnTo>
                    <a:pt x="4098" y="727"/>
                  </a:lnTo>
                  <a:cubicBezTo>
                    <a:pt x="4098" y="788"/>
                    <a:pt x="4147" y="844"/>
                    <a:pt x="4209" y="850"/>
                  </a:cubicBezTo>
                  <a:cubicBezTo>
                    <a:pt x="4658" y="924"/>
                    <a:pt x="5088" y="1102"/>
                    <a:pt x="5457" y="1373"/>
                  </a:cubicBezTo>
                  <a:cubicBezTo>
                    <a:pt x="5479" y="1389"/>
                    <a:pt x="5506" y="1397"/>
                    <a:pt x="5532" y="1397"/>
                  </a:cubicBezTo>
                  <a:cubicBezTo>
                    <a:pt x="5566" y="1397"/>
                    <a:pt x="5600" y="1384"/>
                    <a:pt x="5624" y="1360"/>
                  </a:cubicBezTo>
                  <a:lnTo>
                    <a:pt x="5950" y="1028"/>
                  </a:lnTo>
                  <a:lnTo>
                    <a:pt x="6460" y="1533"/>
                  </a:lnTo>
                  <a:lnTo>
                    <a:pt x="6128" y="1865"/>
                  </a:lnTo>
                  <a:cubicBezTo>
                    <a:pt x="6085" y="1908"/>
                    <a:pt x="6079" y="1976"/>
                    <a:pt x="6116" y="2031"/>
                  </a:cubicBezTo>
                  <a:cubicBezTo>
                    <a:pt x="6380" y="2400"/>
                    <a:pt x="6559" y="2831"/>
                    <a:pt x="6632" y="3280"/>
                  </a:cubicBezTo>
                  <a:cubicBezTo>
                    <a:pt x="6645" y="3341"/>
                    <a:pt x="6694" y="3384"/>
                    <a:pt x="6762" y="3384"/>
                  </a:cubicBezTo>
                  <a:lnTo>
                    <a:pt x="7223" y="3384"/>
                  </a:lnTo>
                  <a:lnTo>
                    <a:pt x="7223" y="4104"/>
                  </a:lnTo>
                  <a:lnTo>
                    <a:pt x="6762" y="4104"/>
                  </a:lnTo>
                  <a:cubicBezTo>
                    <a:pt x="6694" y="4104"/>
                    <a:pt x="6645" y="4147"/>
                    <a:pt x="6632" y="4209"/>
                  </a:cubicBezTo>
                  <a:cubicBezTo>
                    <a:pt x="6559" y="4658"/>
                    <a:pt x="6380" y="5089"/>
                    <a:pt x="6116" y="5458"/>
                  </a:cubicBezTo>
                  <a:cubicBezTo>
                    <a:pt x="6079" y="5513"/>
                    <a:pt x="6085" y="5581"/>
                    <a:pt x="6128" y="5624"/>
                  </a:cubicBezTo>
                  <a:lnTo>
                    <a:pt x="6460" y="5956"/>
                  </a:lnTo>
                  <a:lnTo>
                    <a:pt x="5950" y="6460"/>
                  </a:lnTo>
                  <a:lnTo>
                    <a:pt x="5624" y="6128"/>
                  </a:lnTo>
                  <a:cubicBezTo>
                    <a:pt x="5600" y="6104"/>
                    <a:pt x="5566" y="6092"/>
                    <a:pt x="5532" y="6092"/>
                  </a:cubicBezTo>
                  <a:cubicBezTo>
                    <a:pt x="5506" y="6092"/>
                    <a:pt x="5479" y="6100"/>
                    <a:pt x="5457" y="6116"/>
                  </a:cubicBezTo>
                  <a:cubicBezTo>
                    <a:pt x="5088" y="6387"/>
                    <a:pt x="4658" y="6565"/>
                    <a:pt x="4209" y="6633"/>
                  </a:cubicBezTo>
                  <a:cubicBezTo>
                    <a:pt x="4147" y="6645"/>
                    <a:pt x="4098" y="6700"/>
                    <a:pt x="4098" y="6762"/>
                  </a:cubicBezTo>
                  <a:lnTo>
                    <a:pt x="4098" y="7229"/>
                  </a:lnTo>
                  <a:lnTo>
                    <a:pt x="3384" y="7229"/>
                  </a:lnTo>
                  <a:lnTo>
                    <a:pt x="3384" y="6762"/>
                  </a:lnTo>
                  <a:cubicBezTo>
                    <a:pt x="3384" y="6700"/>
                    <a:pt x="3335" y="6645"/>
                    <a:pt x="3273" y="6633"/>
                  </a:cubicBezTo>
                  <a:cubicBezTo>
                    <a:pt x="2824" y="6565"/>
                    <a:pt x="2394" y="6387"/>
                    <a:pt x="2025" y="6116"/>
                  </a:cubicBezTo>
                  <a:cubicBezTo>
                    <a:pt x="2003" y="6100"/>
                    <a:pt x="1976" y="6092"/>
                    <a:pt x="1950" y="6092"/>
                  </a:cubicBezTo>
                  <a:cubicBezTo>
                    <a:pt x="1916" y="6092"/>
                    <a:pt x="1883" y="6104"/>
                    <a:pt x="1859" y="6128"/>
                  </a:cubicBezTo>
                  <a:lnTo>
                    <a:pt x="1532" y="6460"/>
                  </a:lnTo>
                  <a:lnTo>
                    <a:pt x="1022" y="5956"/>
                  </a:lnTo>
                  <a:lnTo>
                    <a:pt x="1354" y="5624"/>
                  </a:lnTo>
                  <a:cubicBezTo>
                    <a:pt x="1397" y="5581"/>
                    <a:pt x="1403" y="5513"/>
                    <a:pt x="1366" y="5458"/>
                  </a:cubicBezTo>
                  <a:cubicBezTo>
                    <a:pt x="1102" y="5089"/>
                    <a:pt x="923" y="4658"/>
                    <a:pt x="850" y="4209"/>
                  </a:cubicBezTo>
                  <a:cubicBezTo>
                    <a:pt x="837" y="4147"/>
                    <a:pt x="788" y="4104"/>
                    <a:pt x="720" y="4104"/>
                  </a:cubicBezTo>
                  <a:lnTo>
                    <a:pt x="259" y="4104"/>
                  </a:lnTo>
                  <a:lnTo>
                    <a:pt x="259" y="3384"/>
                  </a:lnTo>
                  <a:lnTo>
                    <a:pt x="720" y="3384"/>
                  </a:lnTo>
                  <a:cubicBezTo>
                    <a:pt x="788" y="3384"/>
                    <a:pt x="837" y="3341"/>
                    <a:pt x="850" y="3280"/>
                  </a:cubicBezTo>
                  <a:cubicBezTo>
                    <a:pt x="923" y="2831"/>
                    <a:pt x="1102" y="2400"/>
                    <a:pt x="1366" y="2031"/>
                  </a:cubicBezTo>
                  <a:cubicBezTo>
                    <a:pt x="1403" y="1976"/>
                    <a:pt x="1397" y="1908"/>
                    <a:pt x="1354" y="1865"/>
                  </a:cubicBezTo>
                  <a:lnTo>
                    <a:pt x="1022" y="1533"/>
                  </a:lnTo>
                  <a:lnTo>
                    <a:pt x="1532" y="1028"/>
                  </a:lnTo>
                  <a:lnTo>
                    <a:pt x="1859" y="1360"/>
                  </a:lnTo>
                  <a:cubicBezTo>
                    <a:pt x="1883" y="1384"/>
                    <a:pt x="1916" y="1397"/>
                    <a:pt x="1950" y="1397"/>
                  </a:cubicBezTo>
                  <a:cubicBezTo>
                    <a:pt x="1976" y="1397"/>
                    <a:pt x="2003" y="1389"/>
                    <a:pt x="2025" y="1373"/>
                  </a:cubicBezTo>
                  <a:cubicBezTo>
                    <a:pt x="2394" y="1102"/>
                    <a:pt x="2824" y="924"/>
                    <a:pt x="3273" y="850"/>
                  </a:cubicBezTo>
                  <a:cubicBezTo>
                    <a:pt x="3335" y="844"/>
                    <a:pt x="3384" y="788"/>
                    <a:pt x="3384" y="727"/>
                  </a:cubicBezTo>
                  <a:lnTo>
                    <a:pt x="3384" y="259"/>
                  </a:lnTo>
                  <a:close/>
                  <a:moveTo>
                    <a:pt x="3255" y="1"/>
                  </a:moveTo>
                  <a:cubicBezTo>
                    <a:pt x="3187" y="1"/>
                    <a:pt x="3126" y="62"/>
                    <a:pt x="3126" y="130"/>
                  </a:cubicBezTo>
                  <a:lnTo>
                    <a:pt x="3126" y="616"/>
                  </a:lnTo>
                  <a:cubicBezTo>
                    <a:pt x="2714" y="702"/>
                    <a:pt x="2314" y="862"/>
                    <a:pt x="1963" y="1102"/>
                  </a:cubicBezTo>
                  <a:lnTo>
                    <a:pt x="1619" y="758"/>
                  </a:lnTo>
                  <a:cubicBezTo>
                    <a:pt x="1594" y="733"/>
                    <a:pt x="1563" y="721"/>
                    <a:pt x="1532" y="721"/>
                  </a:cubicBezTo>
                  <a:cubicBezTo>
                    <a:pt x="1496" y="721"/>
                    <a:pt x="1465" y="733"/>
                    <a:pt x="1440" y="758"/>
                  </a:cubicBezTo>
                  <a:lnTo>
                    <a:pt x="751" y="1440"/>
                  </a:lnTo>
                  <a:cubicBezTo>
                    <a:pt x="727" y="1465"/>
                    <a:pt x="714" y="1502"/>
                    <a:pt x="714" y="1533"/>
                  </a:cubicBezTo>
                  <a:cubicBezTo>
                    <a:pt x="714" y="1570"/>
                    <a:pt x="727" y="1600"/>
                    <a:pt x="751" y="1625"/>
                  </a:cubicBezTo>
                  <a:lnTo>
                    <a:pt x="1096" y="1969"/>
                  </a:lnTo>
                  <a:cubicBezTo>
                    <a:pt x="862" y="2320"/>
                    <a:pt x="696" y="2714"/>
                    <a:pt x="616" y="3132"/>
                  </a:cubicBezTo>
                  <a:lnTo>
                    <a:pt x="130" y="3132"/>
                  </a:lnTo>
                  <a:cubicBezTo>
                    <a:pt x="56" y="3132"/>
                    <a:pt x="1" y="3188"/>
                    <a:pt x="1" y="3261"/>
                  </a:cubicBezTo>
                  <a:lnTo>
                    <a:pt x="1" y="4227"/>
                  </a:lnTo>
                  <a:cubicBezTo>
                    <a:pt x="1" y="4301"/>
                    <a:pt x="56" y="4356"/>
                    <a:pt x="130" y="4356"/>
                  </a:cubicBezTo>
                  <a:lnTo>
                    <a:pt x="616" y="4356"/>
                  </a:lnTo>
                  <a:cubicBezTo>
                    <a:pt x="696" y="4769"/>
                    <a:pt x="862" y="5169"/>
                    <a:pt x="1096" y="5519"/>
                  </a:cubicBezTo>
                  <a:lnTo>
                    <a:pt x="751" y="5864"/>
                  </a:lnTo>
                  <a:cubicBezTo>
                    <a:pt x="727" y="5888"/>
                    <a:pt x="714" y="5919"/>
                    <a:pt x="714" y="5956"/>
                  </a:cubicBezTo>
                  <a:cubicBezTo>
                    <a:pt x="714" y="5987"/>
                    <a:pt x="727" y="6024"/>
                    <a:pt x="751" y="6048"/>
                  </a:cubicBezTo>
                  <a:lnTo>
                    <a:pt x="1440" y="6731"/>
                  </a:lnTo>
                  <a:cubicBezTo>
                    <a:pt x="1465" y="6756"/>
                    <a:pt x="1497" y="6768"/>
                    <a:pt x="1529" y="6768"/>
                  </a:cubicBezTo>
                  <a:cubicBezTo>
                    <a:pt x="1562" y="6768"/>
                    <a:pt x="1594" y="6756"/>
                    <a:pt x="1619" y="6731"/>
                  </a:cubicBezTo>
                  <a:lnTo>
                    <a:pt x="1963" y="6387"/>
                  </a:lnTo>
                  <a:cubicBezTo>
                    <a:pt x="2314" y="6620"/>
                    <a:pt x="2714" y="6786"/>
                    <a:pt x="3126" y="6866"/>
                  </a:cubicBezTo>
                  <a:lnTo>
                    <a:pt x="3126" y="7359"/>
                  </a:lnTo>
                  <a:cubicBezTo>
                    <a:pt x="3126" y="7426"/>
                    <a:pt x="3187" y="7482"/>
                    <a:pt x="3255" y="7482"/>
                  </a:cubicBezTo>
                  <a:lnTo>
                    <a:pt x="4227" y="7482"/>
                  </a:lnTo>
                  <a:cubicBezTo>
                    <a:pt x="4295" y="7482"/>
                    <a:pt x="4356" y="7426"/>
                    <a:pt x="4356" y="7359"/>
                  </a:cubicBezTo>
                  <a:lnTo>
                    <a:pt x="4356" y="6866"/>
                  </a:lnTo>
                  <a:cubicBezTo>
                    <a:pt x="4768" y="6786"/>
                    <a:pt x="5168" y="6620"/>
                    <a:pt x="5519" y="6387"/>
                  </a:cubicBezTo>
                  <a:lnTo>
                    <a:pt x="5863" y="6731"/>
                  </a:lnTo>
                  <a:cubicBezTo>
                    <a:pt x="5888" y="6756"/>
                    <a:pt x="5920" y="6768"/>
                    <a:pt x="5953" y="6768"/>
                  </a:cubicBezTo>
                  <a:cubicBezTo>
                    <a:pt x="5985" y="6768"/>
                    <a:pt x="6017" y="6756"/>
                    <a:pt x="6042" y="6731"/>
                  </a:cubicBezTo>
                  <a:lnTo>
                    <a:pt x="6731" y="6048"/>
                  </a:lnTo>
                  <a:cubicBezTo>
                    <a:pt x="6756" y="6024"/>
                    <a:pt x="6768" y="5987"/>
                    <a:pt x="6768" y="5956"/>
                  </a:cubicBezTo>
                  <a:cubicBezTo>
                    <a:pt x="6768" y="5919"/>
                    <a:pt x="6756" y="5888"/>
                    <a:pt x="6731" y="5864"/>
                  </a:cubicBezTo>
                  <a:lnTo>
                    <a:pt x="6386" y="5519"/>
                  </a:lnTo>
                  <a:cubicBezTo>
                    <a:pt x="6620" y="5169"/>
                    <a:pt x="6786" y="4769"/>
                    <a:pt x="6866" y="4356"/>
                  </a:cubicBezTo>
                  <a:lnTo>
                    <a:pt x="7352" y="4356"/>
                  </a:lnTo>
                  <a:cubicBezTo>
                    <a:pt x="7426" y="4356"/>
                    <a:pt x="7481" y="4301"/>
                    <a:pt x="7481" y="4227"/>
                  </a:cubicBezTo>
                  <a:lnTo>
                    <a:pt x="7481" y="3261"/>
                  </a:lnTo>
                  <a:cubicBezTo>
                    <a:pt x="7481" y="3188"/>
                    <a:pt x="7426" y="3132"/>
                    <a:pt x="7352" y="3132"/>
                  </a:cubicBezTo>
                  <a:lnTo>
                    <a:pt x="6866" y="3132"/>
                  </a:lnTo>
                  <a:cubicBezTo>
                    <a:pt x="6786" y="2714"/>
                    <a:pt x="6620" y="2320"/>
                    <a:pt x="6386" y="1969"/>
                  </a:cubicBezTo>
                  <a:lnTo>
                    <a:pt x="6731" y="1625"/>
                  </a:lnTo>
                  <a:cubicBezTo>
                    <a:pt x="6756" y="1600"/>
                    <a:pt x="6768" y="1570"/>
                    <a:pt x="6768" y="1533"/>
                  </a:cubicBezTo>
                  <a:cubicBezTo>
                    <a:pt x="6768" y="1502"/>
                    <a:pt x="6756" y="1465"/>
                    <a:pt x="6731" y="1440"/>
                  </a:cubicBezTo>
                  <a:lnTo>
                    <a:pt x="6042" y="758"/>
                  </a:lnTo>
                  <a:cubicBezTo>
                    <a:pt x="6017" y="733"/>
                    <a:pt x="5985" y="721"/>
                    <a:pt x="5953" y="721"/>
                  </a:cubicBezTo>
                  <a:cubicBezTo>
                    <a:pt x="5920" y="721"/>
                    <a:pt x="5888" y="733"/>
                    <a:pt x="5863" y="758"/>
                  </a:cubicBezTo>
                  <a:lnTo>
                    <a:pt x="5519" y="1102"/>
                  </a:lnTo>
                  <a:cubicBezTo>
                    <a:pt x="5168" y="862"/>
                    <a:pt x="4768" y="702"/>
                    <a:pt x="4356" y="616"/>
                  </a:cubicBezTo>
                  <a:lnTo>
                    <a:pt x="4356" y="130"/>
                  </a:lnTo>
                  <a:cubicBezTo>
                    <a:pt x="4356" y="62"/>
                    <a:pt x="4295" y="1"/>
                    <a:pt x="422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643"/>
            </a:p>
          </p:txBody>
        </p:sp>
        <p:sp>
          <p:nvSpPr>
            <p:cNvPr id="2487" name="Google Shape;2487;p141"/>
            <p:cNvSpPr/>
            <p:nvPr/>
          </p:nvSpPr>
          <p:spPr>
            <a:xfrm>
              <a:off x="2398076" y="5604399"/>
              <a:ext cx="269074" cy="267348"/>
            </a:xfrm>
            <a:custGeom>
              <a:avLst/>
              <a:gdLst/>
              <a:ahLst/>
              <a:cxnLst/>
              <a:rect l="l" t="t" r="r" b="b"/>
              <a:pathLst>
                <a:path w="2806" h="2788" extrusionOk="0">
                  <a:moveTo>
                    <a:pt x="435" y="341"/>
                  </a:moveTo>
                  <a:cubicBezTo>
                    <a:pt x="457" y="341"/>
                    <a:pt x="480" y="348"/>
                    <a:pt x="499" y="364"/>
                  </a:cubicBezTo>
                  <a:cubicBezTo>
                    <a:pt x="499" y="370"/>
                    <a:pt x="505" y="370"/>
                    <a:pt x="505" y="376"/>
                  </a:cubicBezTo>
                  <a:cubicBezTo>
                    <a:pt x="511" y="376"/>
                    <a:pt x="511" y="382"/>
                    <a:pt x="511" y="382"/>
                  </a:cubicBezTo>
                  <a:lnTo>
                    <a:pt x="1028" y="899"/>
                  </a:lnTo>
                  <a:lnTo>
                    <a:pt x="966" y="954"/>
                  </a:lnTo>
                  <a:lnTo>
                    <a:pt x="905" y="1016"/>
                  </a:lnTo>
                  <a:lnTo>
                    <a:pt x="394" y="505"/>
                  </a:lnTo>
                  <a:cubicBezTo>
                    <a:pt x="388" y="499"/>
                    <a:pt x="388" y="499"/>
                    <a:pt x="382" y="499"/>
                  </a:cubicBezTo>
                  <a:cubicBezTo>
                    <a:pt x="382" y="493"/>
                    <a:pt x="376" y="493"/>
                    <a:pt x="376" y="487"/>
                  </a:cubicBezTo>
                  <a:cubicBezTo>
                    <a:pt x="345" y="456"/>
                    <a:pt x="345" y="401"/>
                    <a:pt x="376" y="364"/>
                  </a:cubicBezTo>
                  <a:cubicBezTo>
                    <a:pt x="391" y="348"/>
                    <a:pt x="413" y="341"/>
                    <a:pt x="435" y="341"/>
                  </a:cubicBezTo>
                  <a:close/>
                  <a:moveTo>
                    <a:pt x="1206" y="1077"/>
                  </a:moveTo>
                  <a:lnTo>
                    <a:pt x="2154" y="2019"/>
                  </a:lnTo>
                  <a:cubicBezTo>
                    <a:pt x="2314" y="2185"/>
                    <a:pt x="2387" y="2326"/>
                    <a:pt x="2418" y="2406"/>
                  </a:cubicBezTo>
                  <a:cubicBezTo>
                    <a:pt x="2332" y="2382"/>
                    <a:pt x="2197" y="2308"/>
                    <a:pt x="2031" y="2142"/>
                  </a:cubicBezTo>
                  <a:lnTo>
                    <a:pt x="1089" y="1201"/>
                  </a:lnTo>
                  <a:lnTo>
                    <a:pt x="1145" y="1139"/>
                  </a:lnTo>
                  <a:lnTo>
                    <a:pt x="1206" y="1077"/>
                  </a:lnTo>
                  <a:close/>
                  <a:moveTo>
                    <a:pt x="136" y="1"/>
                  </a:moveTo>
                  <a:cubicBezTo>
                    <a:pt x="105" y="1"/>
                    <a:pt x="74" y="13"/>
                    <a:pt x="50" y="38"/>
                  </a:cubicBezTo>
                  <a:cubicBezTo>
                    <a:pt x="0" y="87"/>
                    <a:pt x="0" y="167"/>
                    <a:pt x="50" y="222"/>
                  </a:cubicBezTo>
                  <a:lnTo>
                    <a:pt x="123" y="296"/>
                  </a:lnTo>
                  <a:cubicBezTo>
                    <a:pt x="80" y="388"/>
                    <a:pt x="87" y="493"/>
                    <a:pt x="130" y="579"/>
                  </a:cubicBezTo>
                  <a:cubicBezTo>
                    <a:pt x="0" y="715"/>
                    <a:pt x="0" y="930"/>
                    <a:pt x="130" y="1065"/>
                  </a:cubicBezTo>
                  <a:cubicBezTo>
                    <a:pt x="136" y="1065"/>
                    <a:pt x="136" y="1065"/>
                    <a:pt x="142" y="1071"/>
                  </a:cubicBezTo>
                  <a:cubicBezTo>
                    <a:pt x="142" y="1071"/>
                    <a:pt x="142" y="1071"/>
                    <a:pt x="142" y="1077"/>
                  </a:cubicBezTo>
                  <a:lnTo>
                    <a:pt x="585" y="1520"/>
                  </a:lnTo>
                  <a:cubicBezTo>
                    <a:pt x="616" y="1545"/>
                    <a:pt x="646" y="1557"/>
                    <a:pt x="677" y="1557"/>
                  </a:cubicBezTo>
                  <a:cubicBezTo>
                    <a:pt x="714" y="1557"/>
                    <a:pt x="745" y="1545"/>
                    <a:pt x="769" y="1520"/>
                  </a:cubicBezTo>
                  <a:cubicBezTo>
                    <a:pt x="819" y="1471"/>
                    <a:pt x="819" y="1385"/>
                    <a:pt x="769" y="1336"/>
                  </a:cubicBezTo>
                  <a:lnTo>
                    <a:pt x="326" y="893"/>
                  </a:lnTo>
                  <a:cubicBezTo>
                    <a:pt x="326" y="893"/>
                    <a:pt x="320" y="893"/>
                    <a:pt x="320" y="887"/>
                  </a:cubicBezTo>
                  <a:cubicBezTo>
                    <a:pt x="314" y="887"/>
                    <a:pt x="314" y="887"/>
                    <a:pt x="314" y="881"/>
                  </a:cubicBezTo>
                  <a:cubicBezTo>
                    <a:pt x="283" y="856"/>
                    <a:pt x="283" y="807"/>
                    <a:pt x="302" y="776"/>
                  </a:cubicBezTo>
                  <a:lnTo>
                    <a:pt x="302" y="776"/>
                  </a:lnTo>
                  <a:lnTo>
                    <a:pt x="812" y="1293"/>
                  </a:lnTo>
                  <a:lnTo>
                    <a:pt x="1846" y="2326"/>
                  </a:lnTo>
                  <a:cubicBezTo>
                    <a:pt x="2197" y="2671"/>
                    <a:pt x="2467" y="2689"/>
                    <a:pt x="2498" y="2689"/>
                  </a:cubicBezTo>
                  <a:lnTo>
                    <a:pt x="2517" y="2689"/>
                  </a:lnTo>
                  <a:lnTo>
                    <a:pt x="2578" y="2751"/>
                  </a:lnTo>
                  <a:cubicBezTo>
                    <a:pt x="2603" y="2775"/>
                    <a:pt x="2633" y="2788"/>
                    <a:pt x="2670" y="2788"/>
                  </a:cubicBezTo>
                  <a:cubicBezTo>
                    <a:pt x="2701" y="2788"/>
                    <a:pt x="2732" y="2775"/>
                    <a:pt x="2756" y="2751"/>
                  </a:cubicBezTo>
                  <a:cubicBezTo>
                    <a:pt x="2806" y="2702"/>
                    <a:pt x="2806" y="2615"/>
                    <a:pt x="2756" y="2566"/>
                  </a:cubicBezTo>
                  <a:lnTo>
                    <a:pt x="2695" y="2505"/>
                  </a:lnTo>
                  <a:cubicBezTo>
                    <a:pt x="2695" y="2499"/>
                    <a:pt x="2695" y="2492"/>
                    <a:pt x="2695" y="2486"/>
                  </a:cubicBezTo>
                  <a:cubicBezTo>
                    <a:pt x="2695" y="2456"/>
                    <a:pt x="2677" y="2185"/>
                    <a:pt x="2332" y="1840"/>
                  </a:cubicBezTo>
                  <a:lnTo>
                    <a:pt x="1298" y="807"/>
                  </a:lnTo>
                  <a:lnTo>
                    <a:pt x="696" y="204"/>
                  </a:lnTo>
                  <a:cubicBezTo>
                    <a:pt x="689" y="198"/>
                    <a:pt x="689" y="198"/>
                    <a:pt x="683" y="192"/>
                  </a:cubicBezTo>
                  <a:cubicBezTo>
                    <a:pt x="683" y="192"/>
                    <a:pt x="683" y="185"/>
                    <a:pt x="677" y="185"/>
                  </a:cubicBezTo>
                  <a:cubicBezTo>
                    <a:pt x="611" y="120"/>
                    <a:pt x="521" y="87"/>
                    <a:pt x="432" y="87"/>
                  </a:cubicBezTo>
                  <a:cubicBezTo>
                    <a:pt x="387" y="87"/>
                    <a:pt x="343" y="95"/>
                    <a:pt x="302" y="112"/>
                  </a:cubicBezTo>
                  <a:lnTo>
                    <a:pt x="228" y="38"/>
                  </a:lnTo>
                  <a:cubicBezTo>
                    <a:pt x="203" y="13"/>
                    <a:pt x="166" y="1"/>
                    <a:pt x="13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643"/>
            </a:p>
          </p:txBody>
        </p:sp>
      </p:grp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lide verde">
  <p:cSld name="TITLE_AND_BODY_1_2_1_1_1">
    <p:spTree>
      <p:nvGrpSpPr>
        <p:cNvPr id="1" name="Shape 13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8" name="Google Shape;1318;p66"/>
          <p:cNvSpPr txBox="1">
            <a:spLocks noGrp="1"/>
          </p:cNvSpPr>
          <p:nvPr>
            <p:ph type="title"/>
          </p:nvPr>
        </p:nvSpPr>
        <p:spPr>
          <a:xfrm>
            <a:off x="62750" y="63528"/>
            <a:ext cx="50865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 b="1">
                <a:solidFill>
                  <a:schemeClr val="dk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319" name="Google Shape;1319;p66"/>
          <p:cNvSpPr/>
          <p:nvPr/>
        </p:nvSpPr>
        <p:spPr>
          <a:xfrm>
            <a:off x="8983250" y="-38750"/>
            <a:ext cx="160800" cy="5211300"/>
          </a:xfrm>
          <a:prstGeom prst="rect">
            <a:avLst/>
          </a:prstGeom>
          <a:solidFill>
            <a:schemeClr val="accent2"/>
          </a:solidFill>
          <a:ln w="9525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43"/>
          </a:p>
        </p:txBody>
      </p:sp>
      <p:sp>
        <p:nvSpPr>
          <p:cNvPr id="1320" name="Google Shape;1320;p66"/>
          <p:cNvSpPr/>
          <p:nvPr/>
        </p:nvSpPr>
        <p:spPr>
          <a:xfrm>
            <a:off x="0" y="168925"/>
            <a:ext cx="49200" cy="198000"/>
          </a:xfrm>
          <a:prstGeom prst="rect">
            <a:avLst/>
          </a:prstGeom>
          <a:solidFill>
            <a:schemeClr val="accent2"/>
          </a:solidFill>
          <a:ln w="9525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43"/>
          </a:p>
        </p:txBody>
      </p:sp>
      <p:sp>
        <p:nvSpPr>
          <p:cNvPr id="1321" name="Google Shape;1321;p66"/>
          <p:cNvSpPr txBox="1">
            <a:spLocks noGrp="1"/>
          </p:cNvSpPr>
          <p:nvPr>
            <p:ph type="sldNum" idx="12"/>
          </p:nvPr>
        </p:nvSpPr>
        <p:spPr>
          <a:xfrm>
            <a:off x="8321300" y="4818525"/>
            <a:ext cx="558000" cy="292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rtl="0">
              <a:buNone/>
              <a:defRPr sz="600">
                <a:latin typeface="Montserrat ExtraBold"/>
                <a:ea typeface="Montserrat ExtraBold"/>
                <a:cs typeface="Montserrat ExtraBold"/>
                <a:sym typeface="Montserrat ExtraBold"/>
              </a:defRPr>
            </a:lvl1pPr>
            <a:lvl2pPr lvl="1" rtl="0">
              <a:buNone/>
              <a:defRPr sz="600">
                <a:latin typeface="Montserrat ExtraBold"/>
                <a:ea typeface="Montserrat ExtraBold"/>
                <a:cs typeface="Montserrat ExtraBold"/>
                <a:sym typeface="Montserrat ExtraBold"/>
              </a:defRPr>
            </a:lvl2pPr>
            <a:lvl3pPr lvl="2" rtl="0">
              <a:buNone/>
              <a:defRPr sz="600">
                <a:latin typeface="Montserrat ExtraBold"/>
                <a:ea typeface="Montserrat ExtraBold"/>
                <a:cs typeface="Montserrat ExtraBold"/>
                <a:sym typeface="Montserrat ExtraBold"/>
              </a:defRPr>
            </a:lvl3pPr>
            <a:lvl4pPr lvl="3" rtl="0">
              <a:buNone/>
              <a:defRPr sz="600">
                <a:latin typeface="Montserrat ExtraBold"/>
                <a:ea typeface="Montserrat ExtraBold"/>
                <a:cs typeface="Montserrat ExtraBold"/>
                <a:sym typeface="Montserrat ExtraBold"/>
              </a:defRPr>
            </a:lvl4pPr>
            <a:lvl5pPr lvl="4" rtl="0">
              <a:buNone/>
              <a:defRPr sz="600">
                <a:latin typeface="Montserrat ExtraBold"/>
                <a:ea typeface="Montserrat ExtraBold"/>
                <a:cs typeface="Montserrat ExtraBold"/>
                <a:sym typeface="Montserrat ExtraBold"/>
              </a:defRPr>
            </a:lvl5pPr>
            <a:lvl6pPr lvl="5" rtl="0">
              <a:buNone/>
              <a:defRPr sz="600">
                <a:latin typeface="Montserrat ExtraBold"/>
                <a:ea typeface="Montserrat ExtraBold"/>
                <a:cs typeface="Montserrat ExtraBold"/>
                <a:sym typeface="Montserrat ExtraBold"/>
              </a:defRPr>
            </a:lvl6pPr>
            <a:lvl7pPr lvl="6" rtl="0">
              <a:buNone/>
              <a:defRPr sz="600">
                <a:latin typeface="Montserrat ExtraBold"/>
                <a:ea typeface="Montserrat ExtraBold"/>
                <a:cs typeface="Montserrat ExtraBold"/>
                <a:sym typeface="Montserrat ExtraBold"/>
              </a:defRPr>
            </a:lvl7pPr>
            <a:lvl8pPr lvl="7" rtl="0">
              <a:buNone/>
              <a:defRPr sz="600">
                <a:latin typeface="Montserrat ExtraBold"/>
                <a:ea typeface="Montserrat ExtraBold"/>
                <a:cs typeface="Montserrat ExtraBold"/>
                <a:sym typeface="Montserrat ExtraBold"/>
              </a:defRPr>
            </a:lvl8pPr>
            <a:lvl9pPr lvl="8" rtl="0">
              <a:buNone/>
              <a:defRPr sz="600">
                <a:latin typeface="Montserrat ExtraBold"/>
                <a:ea typeface="Montserrat ExtraBold"/>
                <a:cs typeface="Montserrat ExtraBold"/>
                <a:sym typeface="Montserrat ExtraBold"/>
              </a:defRPr>
            </a:lvl9pPr>
          </a:lstStyle>
          <a:p>
            <a:fld id="{00000000-1234-1234-1234-123412341234}" type="slidenum">
              <a:rPr lang="pt-BR" smtClean="0"/>
              <a:pPr/>
              <a:t>‹nº›</a:t>
            </a:fld>
            <a:endParaRPr lang="pt-BR"/>
          </a:p>
        </p:txBody>
      </p:sp>
      <p:cxnSp>
        <p:nvCxnSpPr>
          <p:cNvPr id="1322" name="Google Shape;1322;p66"/>
          <p:cNvCxnSpPr/>
          <p:nvPr/>
        </p:nvCxnSpPr>
        <p:spPr>
          <a:xfrm rot="10800000" flipH="1">
            <a:off x="127427" y="4853783"/>
            <a:ext cx="8751900" cy="63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323" name="Google Shape;1323;p66"/>
          <p:cNvSpPr txBox="1"/>
          <p:nvPr/>
        </p:nvSpPr>
        <p:spPr>
          <a:xfrm>
            <a:off x="73850" y="4853768"/>
            <a:ext cx="5064300" cy="3462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700">
                <a:solidFill>
                  <a:schemeClr val="dk2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PORTIFÓLIO PARA UMA EDUCAÇÃO PÚBLICA DE EXCELÊNCIA    |  </a:t>
            </a:r>
            <a:r>
              <a:rPr lang="pt-BR" sz="7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pt-BR" sz="700">
                <a:solidFill>
                  <a:schemeClr val="dk2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rPr>
              <a:t> SESI</a:t>
            </a:r>
            <a:endParaRPr sz="700">
              <a:solidFill>
                <a:schemeClr val="dk2"/>
              </a:solidFill>
              <a:latin typeface="Montserrat ExtraBold"/>
              <a:ea typeface="Montserrat ExtraBold"/>
              <a:cs typeface="Montserrat ExtraBold"/>
              <a:sym typeface="Montserrat ExtraBold"/>
            </a:endParaRPr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pos="150" userDrawn="1">
          <p15:clr>
            <a:srgbClr val="FA7B17"/>
          </p15:clr>
        </p15:guide>
      </p15:sldGuideLst>
    </p:ext>
  </p:extLst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Ficha EJA amarelo_2_execução 1 1 1">
  <p:cSld name="CUSTOM_3_1_1_1_2_1_1">
    <p:spTree>
      <p:nvGrpSpPr>
        <p:cNvPr id="1" name="Shape 24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9" name="Google Shape;2489;p142"/>
          <p:cNvSpPr/>
          <p:nvPr/>
        </p:nvSpPr>
        <p:spPr>
          <a:xfrm>
            <a:off x="143600" y="379875"/>
            <a:ext cx="8860200" cy="4377600"/>
          </a:xfrm>
          <a:prstGeom prst="roundRect">
            <a:avLst>
              <a:gd name="adj" fmla="val 2594"/>
            </a:avLst>
          </a:prstGeom>
          <a:noFill/>
          <a:ln w="9525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43"/>
          </a:p>
        </p:txBody>
      </p:sp>
      <p:sp>
        <p:nvSpPr>
          <p:cNvPr id="2490" name="Google Shape;2490;p142"/>
          <p:cNvSpPr/>
          <p:nvPr/>
        </p:nvSpPr>
        <p:spPr>
          <a:xfrm>
            <a:off x="306800" y="149100"/>
            <a:ext cx="883800" cy="240300"/>
          </a:xfrm>
          <a:prstGeom prst="roundRect">
            <a:avLst>
              <a:gd name="adj" fmla="val 16667"/>
            </a:avLst>
          </a:prstGeom>
          <a:solidFill>
            <a:srgbClr val="9FC5E8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8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Escopo </a:t>
            </a:r>
            <a:endParaRPr sz="8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491" name="Google Shape;2491;p142"/>
          <p:cNvSpPr/>
          <p:nvPr/>
        </p:nvSpPr>
        <p:spPr>
          <a:xfrm>
            <a:off x="2275925" y="149100"/>
            <a:ext cx="919500" cy="240300"/>
          </a:xfrm>
          <a:prstGeom prst="roundRect">
            <a:avLst>
              <a:gd name="adj" fmla="val 16667"/>
            </a:avLst>
          </a:prstGeom>
          <a:solidFill>
            <a:srgbClr val="9FC5E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800">
                <a:solidFill>
                  <a:schemeClr val="dk2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Governança</a:t>
            </a:r>
            <a:endParaRPr sz="800">
              <a:solidFill>
                <a:schemeClr val="dk2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sp>
        <p:nvSpPr>
          <p:cNvPr id="2492" name="Google Shape;2492;p142"/>
          <p:cNvSpPr/>
          <p:nvPr/>
        </p:nvSpPr>
        <p:spPr>
          <a:xfrm>
            <a:off x="1254800" y="149100"/>
            <a:ext cx="969000" cy="240300"/>
          </a:xfrm>
          <a:prstGeom prst="roundRect">
            <a:avLst>
              <a:gd name="adj" fmla="val 16667"/>
            </a:avLst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800" b="1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Execução</a:t>
            </a:r>
            <a:endParaRPr sz="800" b="1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493" name="Google Shape;2493;p142"/>
          <p:cNvSpPr txBox="1">
            <a:spLocks noGrp="1"/>
          </p:cNvSpPr>
          <p:nvPr>
            <p:ph type="sldNum" idx="12"/>
          </p:nvPr>
        </p:nvSpPr>
        <p:spPr>
          <a:xfrm>
            <a:off x="8321300" y="4818525"/>
            <a:ext cx="558000" cy="292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rtl="0">
              <a:buNone/>
              <a:defRPr sz="600">
                <a:latin typeface="Montserrat ExtraBold"/>
                <a:ea typeface="Montserrat ExtraBold"/>
                <a:cs typeface="Montserrat ExtraBold"/>
                <a:sym typeface="Montserrat ExtraBold"/>
              </a:defRPr>
            </a:lvl1pPr>
            <a:lvl2pPr lvl="1" rtl="0">
              <a:buNone/>
              <a:defRPr sz="600">
                <a:latin typeface="Montserrat ExtraBold"/>
                <a:ea typeface="Montserrat ExtraBold"/>
                <a:cs typeface="Montserrat ExtraBold"/>
                <a:sym typeface="Montserrat ExtraBold"/>
              </a:defRPr>
            </a:lvl2pPr>
            <a:lvl3pPr lvl="2" rtl="0">
              <a:buNone/>
              <a:defRPr sz="600">
                <a:latin typeface="Montserrat ExtraBold"/>
                <a:ea typeface="Montserrat ExtraBold"/>
                <a:cs typeface="Montserrat ExtraBold"/>
                <a:sym typeface="Montserrat ExtraBold"/>
              </a:defRPr>
            </a:lvl3pPr>
            <a:lvl4pPr lvl="3" rtl="0">
              <a:buNone/>
              <a:defRPr sz="600">
                <a:latin typeface="Montserrat ExtraBold"/>
                <a:ea typeface="Montserrat ExtraBold"/>
                <a:cs typeface="Montserrat ExtraBold"/>
                <a:sym typeface="Montserrat ExtraBold"/>
              </a:defRPr>
            </a:lvl4pPr>
            <a:lvl5pPr lvl="4" rtl="0">
              <a:buNone/>
              <a:defRPr sz="600">
                <a:latin typeface="Montserrat ExtraBold"/>
                <a:ea typeface="Montserrat ExtraBold"/>
                <a:cs typeface="Montserrat ExtraBold"/>
                <a:sym typeface="Montserrat ExtraBold"/>
              </a:defRPr>
            </a:lvl5pPr>
            <a:lvl6pPr lvl="5" rtl="0">
              <a:buNone/>
              <a:defRPr sz="600">
                <a:latin typeface="Montserrat ExtraBold"/>
                <a:ea typeface="Montserrat ExtraBold"/>
                <a:cs typeface="Montserrat ExtraBold"/>
                <a:sym typeface="Montserrat ExtraBold"/>
              </a:defRPr>
            </a:lvl6pPr>
            <a:lvl7pPr lvl="6" rtl="0">
              <a:buNone/>
              <a:defRPr sz="600">
                <a:latin typeface="Montserrat ExtraBold"/>
                <a:ea typeface="Montserrat ExtraBold"/>
                <a:cs typeface="Montserrat ExtraBold"/>
                <a:sym typeface="Montserrat ExtraBold"/>
              </a:defRPr>
            </a:lvl7pPr>
            <a:lvl8pPr lvl="7" rtl="0">
              <a:buNone/>
              <a:defRPr sz="600">
                <a:latin typeface="Montserrat ExtraBold"/>
                <a:ea typeface="Montserrat ExtraBold"/>
                <a:cs typeface="Montserrat ExtraBold"/>
                <a:sym typeface="Montserrat ExtraBold"/>
              </a:defRPr>
            </a:lvl8pPr>
            <a:lvl9pPr lvl="8" rtl="0">
              <a:buNone/>
              <a:defRPr sz="600">
                <a:latin typeface="Montserrat ExtraBold"/>
                <a:ea typeface="Montserrat ExtraBold"/>
                <a:cs typeface="Montserrat ExtraBold"/>
                <a:sym typeface="Montserrat ExtraBold"/>
              </a:defRPr>
            </a:lvl9pPr>
          </a:lstStyle>
          <a:p>
            <a:fld id="{00000000-1234-1234-1234-123412341234}" type="slidenum">
              <a:rPr lang="pt-BR" smtClean="0"/>
              <a:pPr/>
              <a:t>‹nº›</a:t>
            </a:fld>
            <a:endParaRPr lang="pt-BR"/>
          </a:p>
        </p:txBody>
      </p:sp>
      <p:sp>
        <p:nvSpPr>
          <p:cNvPr id="2494" name="Google Shape;2494;p142"/>
          <p:cNvSpPr txBox="1"/>
          <p:nvPr/>
        </p:nvSpPr>
        <p:spPr>
          <a:xfrm>
            <a:off x="73850" y="4853768"/>
            <a:ext cx="5064300" cy="3462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700">
                <a:solidFill>
                  <a:schemeClr val="dk2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PORTFÓLIO DE PROJETOS ADAPTADOS AO SETOR PÚBLICO    |  </a:t>
            </a:r>
            <a:r>
              <a:rPr lang="pt-BR" sz="7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pt-BR" sz="700">
                <a:solidFill>
                  <a:schemeClr val="dk2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rPr>
              <a:t> SESI</a:t>
            </a:r>
            <a:endParaRPr sz="700">
              <a:solidFill>
                <a:schemeClr val="dk2"/>
              </a:solidFill>
              <a:latin typeface="Montserrat ExtraBold"/>
              <a:ea typeface="Montserrat ExtraBold"/>
              <a:cs typeface="Montserrat ExtraBold"/>
              <a:sym typeface="Montserrat ExtraBold"/>
            </a:endParaRPr>
          </a:p>
        </p:txBody>
      </p:sp>
      <p:cxnSp>
        <p:nvCxnSpPr>
          <p:cNvPr id="2495" name="Google Shape;2495;p142"/>
          <p:cNvCxnSpPr/>
          <p:nvPr/>
        </p:nvCxnSpPr>
        <p:spPr>
          <a:xfrm rot="10800000" flipH="1">
            <a:off x="127427" y="4853783"/>
            <a:ext cx="8751900" cy="63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2496" name="Google Shape;2496;p142"/>
          <p:cNvSpPr/>
          <p:nvPr/>
        </p:nvSpPr>
        <p:spPr>
          <a:xfrm>
            <a:off x="143475" y="359475"/>
            <a:ext cx="8860200" cy="431100"/>
          </a:xfrm>
          <a:prstGeom prst="roundRect">
            <a:avLst>
              <a:gd name="adj" fmla="val 16667"/>
            </a:avLst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43"/>
          </a:p>
        </p:txBody>
      </p:sp>
      <p:grpSp>
        <p:nvGrpSpPr>
          <p:cNvPr id="2497" name="Google Shape;2497;p142"/>
          <p:cNvGrpSpPr/>
          <p:nvPr/>
        </p:nvGrpSpPr>
        <p:grpSpPr>
          <a:xfrm>
            <a:off x="192717" y="431322"/>
            <a:ext cx="292512" cy="292512"/>
            <a:chOff x="2173887" y="5379059"/>
            <a:chExt cx="717468" cy="717468"/>
          </a:xfrm>
        </p:grpSpPr>
        <p:sp>
          <p:nvSpPr>
            <p:cNvPr id="2498" name="Google Shape;2498;p142"/>
            <p:cNvSpPr/>
            <p:nvPr/>
          </p:nvSpPr>
          <p:spPr>
            <a:xfrm>
              <a:off x="2284831" y="5490003"/>
              <a:ext cx="495572" cy="496244"/>
            </a:xfrm>
            <a:custGeom>
              <a:avLst/>
              <a:gdLst/>
              <a:ahLst/>
              <a:cxnLst/>
              <a:rect l="l" t="t" r="r" b="b"/>
              <a:pathLst>
                <a:path w="5168" h="5175" extrusionOk="0">
                  <a:moveTo>
                    <a:pt x="2584" y="259"/>
                  </a:moveTo>
                  <a:cubicBezTo>
                    <a:pt x="3870" y="259"/>
                    <a:pt x="4910" y="1305"/>
                    <a:pt x="4910" y="2584"/>
                  </a:cubicBezTo>
                  <a:cubicBezTo>
                    <a:pt x="4910" y="3870"/>
                    <a:pt x="3870" y="4916"/>
                    <a:pt x="2584" y="4916"/>
                  </a:cubicBezTo>
                  <a:cubicBezTo>
                    <a:pt x="1298" y="4916"/>
                    <a:pt x="259" y="3870"/>
                    <a:pt x="259" y="2584"/>
                  </a:cubicBezTo>
                  <a:cubicBezTo>
                    <a:pt x="259" y="1305"/>
                    <a:pt x="1298" y="259"/>
                    <a:pt x="2584" y="259"/>
                  </a:cubicBezTo>
                  <a:close/>
                  <a:moveTo>
                    <a:pt x="2584" y="0"/>
                  </a:moveTo>
                  <a:cubicBezTo>
                    <a:pt x="1157" y="0"/>
                    <a:pt x="0" y="1163"/>
                    <a:pt x="0" y="2584"/>
                  </a:cubicBezTo>
                  <a:cubicBezTo>
                    <a:pt x="0" y="4012"/>
                    <a:pt x="1157" y="5174"/>
                    <a:pt x="2584" y="5174"/>
                  </a:cubicBezTo>
                  <a:cubicBezTo>
                    <a:pt x="4011" y="5174"/>
                    <a:pt x="5168" y="4012"/>
                    <a:pt x="5168" y="2584"/>
                  </a:cubicBezTo>
                  <a:cubicBezTo>
                    <a:pt x="5168" y="1163"/>
                    <a:pt x="4011" y="0"/>
                    <a:pt x="258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643"/>
            </a:p>
          </p:txBody>
        </p:sp>
        <p:sp>
          <p:nvSpPr>
            <p:cNvPr id="2499" name="Google Shape;2499;p142"/>
            <p:cNvSpPr/>
            <p:nvPr/>
          </p:nvSpPr>
          <p:spPr>
            <a:xfrm>
              <a:off x="2173887" y="5379059"/>
              <a:ext cx="717468" cy="717468"/>
            </a:xfrm>
            <a:custGeom>
              <a:avLst/>
              <a:gdLst/>
              <a:ahLst/>
              <a:cxnLst/>
              <a:rect l="l" t="t" r="r" b="b"/>
              <a:pathLst>
                <a:path w="7482" h="7482" extrusionOk="0">
                  <a:moveTo>
                    <a:pt x="4098" y="259"/>
                  </a:moveTo>
                  <a:lnTo>
                    <a:pt x="4098" y="727"/>
                  </a:lnTo>
                  <a:cubicBezTo>
                    <a:pt x="4098" y="788"/>
                    <a:pt x="4147" y="844"/>
                    <a:pt x="4209" y="850"/>
                  </a:cubicBezTo>
                  <a:cubicBezTo>
                    <a:pt x="4658" y="924"/>
                    <a:pt x="5088" y="1102"/>
                    <a:pt x="5457" y="1373"/>
                  </a:cubicBezTo>
                  <a:cubicBezTo>
                    <a:pt x="5479" y="1389"/>
                    <a:pt x="5506" y="1397"/>
                    <a:pt x="5532" y="1397"/>
                  </a:cubicBezTo>
                  <a:cubicBezTo>
                    <a:pt x="5566" y="1397"/>
                    <a:pt x="5600" y="1384"/>
                    <a:pt x="5624" y="1360"/>
                  </a:cubicBezTo>
                  <a:lnTo>
                    <a:pt x="5950" y="1028"/>
                  </a:lnTo>
                  <a:lnTo>
                    <a:pt x="6460" y="1533"/>
                  </a:lnTo>
                  <a:lnTo>
                    <a:pt x="6128" y="1865"/>
                  </a:lnTo>
                  <a:cubicBezTo>
                    <a:pt x="6085" y="1908"/>
                    <a:pt x="6079" y="1976"/>
                    <a:pt x="6116" y="2031"/>
                  </a:cubicBezTo>
                  <a:cubicBezTo>
                    <a:pt x="6380" y="2400"/>
                    <a:pt x="6559" y="2831"/>
                    <a:pt x="6632" y="3280"/>
                  </a:cubicBezTo>
                  <a:cubicBezTo>
                    <a:pt x="6645" y="3341"/>
                    <a:pt x="6694" y="3384"/>
                    <a:pt x="6762" y="3384"/>
                  </a:cubicBezTo>
                  <a:lnTo>
                    <a:pt x="7223" y="3384"/>
                  </a:lnTo>
                  <a:lnTo>
                    <a:pt x="7223" y="4104"/>
                  </a:lnTo>
                  <a:lnTo>
                    <a:pt x="6762" y="4104"/>
                  </a:lnTo>
                  <a:cubicBezTo>
                    <a:pt x="6694" y="4104"/>
                    <a:pt x="6645" y="4147"/>
                    <a:pt x="6632" y="4209"/>
                  </a:cubicBezTo>
                  <a:cubicBezTo>
                    <a:pt x="6559" y="4658"/>
                    <a:pt x="6380" y="5089"/>
                    <a:pt x="6116" y="5458"/>
                  </a:cubicBezTo>
                  <a:cubicBezTo>
                    <a:pt x="6079" y="5513"/>
                    <a:pt x="6085" y="5581"/>
                    <a:pt x="6128" y="5624"/>
                  </a:cubicBezTo>
                  <a:lnTo>
                    <a:pt x="6460" y="5956"/>
                  </a:lnTo>
                  <a:lnTo>
                    <a:pt x="5950" y="6460"/>
                  </a:lnTo>
                  <a:lnTo>
                    <a:pt x="5624" y="6128"/>
                  </a:lnTo>
                  <a:cubicBezTo>
                    <a:pt x="5600" y="6104"/>
                    <a:pt x="5566" y="6092"/>
                    <a:pt x="5532" y="6092"/>
                  </a:cubicBezTo>
                  <a:cubicBezTo>
                    <a:pt x="5506" y="6092"/>
                    <a:pt x="5479" y="6100"/>
                    <a:pt x="5457" y="6116"/>
                  </a:cubicBezTo>
                  <a:cubicBezTo>
                    <a:pt x="5088" y="6387"/>
                    <a:pt x="4658" y="6565"/>
                    <a:pt x="4209" y="6633"/>
                  </a:cubicBezTo>
                  <a:cubicBezTo>
                    <a:pt x="4147" y="6645"/>
                    <a:pt x="4098" y="6700"/>
                    <a:pt x="4098" y="6762"/>
                  </a:cubicBezTo>
                  <a:lnTo>
                    <a:pt x="4098" y="7229"/>
                  </a:lnTo>
                  <a:lnTo>
                    <a:pt x="3384" y="7229"/>
                  </a:lnTo>
                  <a:lnTo>
                    <a:pt x="3384" y="6762"/>
                  </a:lnTo>
                  <a:cubicBezTo>
                    <a:pt x="3384" y="6700"/>
                    <a:pt x="3335" y="6645"/>
                    <a:pt x="3273" y="6633"/>
                  </a:cubicBezTo>
                  <a:cubicBezTo>
                    <a:pt x="2824" y="6565"/>
                    <a:pt x="2394" y="6387"/>
                    <a:pt x="2025" y="6116"/>
                  </a:cubicBezTo>
                  <a:cubicBezTo>
                    <a:pt x="2003" y="6100"/>
                    <a:pt x="1976" y="6092"/>
                    <a:pt x="1950" y="6092"/>
                  </a:cubicBezTo>
                  <a:cubicBezTo>
                    <a:pt x="1916" y="6092"/>
                    <a:pt x="1883" y="6104"/>
                    <a:pt x="1859" y="6128"/>
                  </a:cubicBezTo>
                  <a:lnTo>
                    <a:pt x="1532" y="6460"/>
                  </a:lnTo>
                  <a:lnTo>
                    <a:pt x="1022" y="5956"/>
                  </a:lnTo>
                  <a:lnTo>
                    <a:pt x="1354" y="5624"/>
                  </a:lnTo>
                  <a:cubicBezTo>
                    <a:pt x="1397" y="5581"/>
                    <a:pt x="1403" y="5513"/>
                    <a:pt x="1366" y="5458"/>
                  </a:cubicBezTo>
                  <a:cubicBezTo>
                    <a:pt x="1102" y="5089"/>
                    <a:pt x="923" y="4658"/>
                    <a:pt x="850" y="4209"/>
                  </a:cubicBezTo>
                  <a:cubicBezTo>
                    <a:pt x="837" y="4147"/>
                    <a:pt x="788" y="4104"/>
                    <a:pt x="720" y="4104"/>
                  </a:cubicBezTo>
                  <a:lnTo>
                    <a:pt x="259" y="4104"/>
                  </a:lnTo>
                  <a:lnTo>
                    <a:pt x="259" y="3384"/>
                  </a:lnTo>
                  <a:lnTo>
                    <a:pt x="720" y="3384"/>
                  </a:lnTo>
                  <a:cubicBezTo>
                    <a:pt x="788" y="3384"/>
                    <a:pt x="837" y="3341"/>
                    <a:pt x="850" y="3280"/>
                  </a:cubicBezTo>
                  <a:cubicBezTo>
                    <a:pt x="923" y="2831"/>
                    <a:pt x="1102" y="2400"/>
                    <a:pt x="1366" y="2031"/>
                  </a:cubicBezTo>
                  <a:cubicBezTo>
                    <a:pt x="1403" y="1976"/>
                    <a:pt x="1397" y="1908"/>
                    <a:pt x="1354" y="1865"/>
                  </a:cubicBezTo>
                  <a:lnTo>
                    <a:pt x="1022" y="1533"/>
                  </a:lnTo>
                  <a:lnTo>
                    <a:pt x="1532" y="1028"/>
                  </a:lnTo>
                  <a:lnTo>
                    <a:pt x="1859" y="1360"/>
                  </a:lnTo>
                  <a:cubicBezTo>
                    <a:pt x="1883" y="1384"/>
                    <a:pt x="1916" y="1397"/>
                    <a:pt x="1950" y="1397"/>
                  </a:cubicBezTo>
                  <a:cubicBezTo>
                    <a:pt x="1976" y="1397"/>
                    <a:pt x="2003" y="1389"/>
                    <a:pt x="2025" y="1373"/>
                  </a:cubicBezTo>
                  <a:cubicBezTo>
                    <a:pt x="2394" y="1102"/>
                    <a:pt x="2824" y="924"/>
                    <a:pt x="3273" y="850"/>
                  </a:cubicBezTo>
                  <a:cubicBezTo>
                    <a:pt x="3335" y="844"/>
                    <a:pt x="3384" y="788"/>
                    <a:pt x="3384" y="727"/>
                  </a:cubicBezTo>
                  <a:lnTo>
                    <a:pt x="3384" y="259"/>
                  </a:lnTo>
                  <a:close/>
                  <a:moveTo>
                    <a:pt x="3255" y="1"/>
                  </a:moveTo>
                  <a:cubicBezTo>
                    <a:pt x="3187" y="1"/>
                    <a:pt x="3126" y="62"/>
                    <a:pt x="3126" y="130"/>
                  </a:cubicBezTo>
                  <a:lnTo>
                    <a:pt x="3126" y="616"/>
                  </a:lnTo>
                  <a:cubicBezTo>
                    <a:pt x="2714" y="702"/>
                    <a:pt x="2314" y="862"/>
                    <a:pt x="1963" y="1102"/>
                  </a:cubicBezTo>
                  <a:lnTo>
                    <a:pt x="1619" y="758"/>
                  </a:lnTo>
                  <a:cubicBezTo>
                    <a:pt x="1594" y="733"/>
                    <a:pt x="1563" y="721"/>
                    <a:pt x="1532" y="721"/>
                  </a:cubicBezTo>
                  <a:cubicBezTo>
                    <a:pt x="1496" y="721"/>
                    <a:pt x="1465" y="733"/>
                    <a:pt x="1440" y="758"/>
                  </a:cubicBezTo>
                  <a:lnTo>
                    <a:pt x="751" y="1440"/>
                  </a:lnTo>
                  <a:cubicBezTo>
                    <a:pt x="727" y="1465"/>
                    <a:pt x="714" y="1502"/>
                    <a:pt x="714" y="1533"/>
                  </a:cubicBezTo>
                  <a:cubicBezTo>
                    <a:pt x="714" y="1570"/>
                    <a:pt x="727" y="1600"/>
                    <a:pt x="751" y="1625"/>
                  </a:cubicBezTo>
                  <a:lnTo>
                    <a:pt x="1096" y="1969"/>
                  </a:lnTo>
                  <a:cubicBezTo>
                    <a:pt x="862" y="2320"/>
                    <a:pt x="696" y="2714"/>
                    <a:pt x="616" y="3132"/>
                  </a:cubicBezTo>
                  <a:lnTo>
                    <a:pt x="130" y="3132"/>
                  </a:lnTo>
                  <a:cubicBezTo>
                    <a:pt x="56" y="3132"/>
                    <a:pt x="1" y="3188"/>
                    <a:pt x="1" y="3261"/>
                  </a:cubicBezTo>
                  <a:lnTo>
                    <a:pt x="1" y="4227"/>
                  </a:lnTo>
                  <a:cubicBezTo>
                    <a:pt x="1" y="4301"/>
                    <a:pt x="56" y="4356"/>
                    <a:pt x="130" y="4356"/>
                  </a:cubicBezTo>
                  <a:lnTo>
                    <a:pt x="616" y="4356"/>
                  </a:lnTo>
                  <a:cubicBezTo>
                    <a:pt x="696" y="4769"/>
                    <a:pt x="862" y="5169"/>
                    <a:pt x="1096" y="5519"/>
                  </a:cubicBezTo>
                  <a:lnTo>
                    <a:pt x="751" y="5864"/>
                  </a:lnTo>
                  <a:cubicBezTo>
                    <a:pt x="727" y="5888"/>
                    <a:pt x="714" y="5919"/>
                    <a:pt x="714" y="5956"/>
                  </a:cubicBezTo>
                  <a:cubicBezTo>
                    <a:pt x="714" y="5987"/>
                    <a:pt x="727" y="6024"/>
                    <a:pt x="751" y="6048"/>
                  </a:cubicBezTo>
                  <a:lnTo>
                    <a:pt x="1440" y="6731"/>
                  </a:lnTo>
                  <a:cubicBezTo>
                    <a:pt x="1465" y="6756"/>
                    <a:pt x="1497" y="6768"/>
                    <a:pt x="1529" y="6768"/>
                  </a:cubicBezTo>
                  <a:cubicBezTo>
                    <a:pt x="1562" y="6768"/>
                    <a:pt x="1594" y="6756"/>
                    <a:pt x="1619" y="6731"/>
                  </a:cubicBezTo>
                  <a:lnTo>
                    <a:pt x="1963" y="6387"/>
                  </a:lnTo>
                  <a:cubicBezTo>
                    <a:pt x="2314" y="6620"/>
                    <a:pt x="2714" y="6786"/>
                    <a:pt x="3126" y="6866"/>
                  </a:cubicBezTo>
                  <a:lnTo>
                    <a:pt x="3126" y="7359"/>
                  </a:lnTo>
                  <a:cubicBezTo>
                    <a:pt x="3126" y="7426"/>
                    <a:pt x="3187" y="7482"/>
                    <a:pt x="3255" y="7482"/>
                  </a:cubicBezTo>
                  <a:lnTo>
                    <a:pt x="4227" y="7482"/>
                  </a:lnTo>
                  <a:cubicBezTo>
                    <a:pt x="4295" y="7482"/>
                    <a:pt x="4356" y="7426"/>
                    <a:pt x="4356" y="7359"/>
                  </a:cubicBezTo>
                  <a:lnTo>
                    <a:pt x="4356" y="6866"/>
                  </a:lnTo>
                  <a:cubicBezTo>
                    <a:pt x="4768" y="6786"/>
                    <a:pt x="5168" y="6620"/>
                    <a:pt x="5519" y="6387"/>
                  </a:cubicBezTo>
                  <a:lnTo>
                    <a:pt x="5863" y="6731"/>
                  </a:lnTo>
                  <a:cubicBezTo>
                    <a:pt x="5888" y="6756"/>
                    <a:pt x="5920" y="6768"/>
                    <a:pt x="5953" y="6768"/>
                  </a:cubicBezTo>
                  <a:cubicBezTo>
                    <a:pt x="5985" y="6768"/>
                    <a:pt x="6017" y="6756"/>
                    <a:pt x="6042" y="6731"/>
                  </a:cubicBezTo>
                  <a:lnTo>
                    <a:pt x="6731" y="6048"/>
                  </a:lnTo>
                  <a:cubicBezTo>
                    <a:pt x="6756" y="6024"/>
                    <a:pt x="6768" y="5987"/>
                    <a:pt x="6768" y="5956"/>
                  </a:cubicBezTo>
                  <a:cubicBezTo>
                    <a:pt x="6768" y="5919"/>
                    <a:pt x="6756" y="5888"/>
                    <a:pt x="6731" y="5864"/>
                  </a:cubicBezTo>
                  <a:lnTo>
                    <a:pt x="6386" y="5519"/>
                  </a:lnTo>
                  <a:cubicBezTo>
                    <a:pt x="6620" y="5169"/>
                    <a:pt x="6786" y="4769"/>
                    <a:pt x="6866" y="4356"/>
                  </a:cubicBezTo>
                  <a:lnTo>
                    <a:pt x="7352" y="4356"/>
                  </a:lnTo>
                  <a:cubicBezTo>
                    <a:pt x="7426" y="4356"/>
                    <a:pt x="7481" y="4301"/>
                    <a:pt x="7481" y="4227"/>
                  </a:cubicBezTo>
                  <a:lnTo>
                    <a:pt x="7481" y="3261"/>
                  </a:lnTo>
                  <a:cubicBezTo>
                    <a:pt x="7481" y="3188"/>
                    <a:pt x="7426" y="3132"/>
                    <a:pt x="7352" y="3132"/>
                  </a:cubicBezTo>
                  <a:lnTo>
                    <a:pt x="6866" y="3132"/>
                  </a:lnTo>
                  <a:cubicBezTo>
                    <a:pt x="6786" y="2714"/>
                    <a:pt x="6620" y="2320"/>
                    <a:pt x="6386" y="1969"/>
                  </a:cubicBezTo>
                  <a:lnTo>
                    <a:pt x="6731" y="1625"/>
                  </a:lnTo>
                  <a:cubicBezTo>
                    <a:pt x="6756" y="1600"/>
                    <a:pt x="6768" y="1570"/>
                    <a:pt x="6768" y="1533"/>
                  </a:cubicBezTo>
                  <a:cubicBezTo>
                    <a:pt x="6768" y="1502"/>
                    <a:pt x="6756" y="1465"/>
                    <a:pt x="6731" y="1440"/>
                  </a:cubicBezTo>
                  <a:lnTo>
                    <a:pt x="6042" y="758"/>
                  </a:lnTo>
                  <a:cubicBezTo>
                    <a:pt x="6017" y="733"/>
                    <a:pt x="5985" y="721"/>
                    <a:pt x="5953" y="721"/>
                  </a:cubicBezTo>
                  <a:cubicBezTo>
                    <a:pt x="5920" y="721"/>
                    <a:pt x="5888" y="733"/>
                    <a:pt x="5863" y="758"/>
                  </a:cubicBezTo>
                  <a:lnTo>
                    <a:pt x="5519" y="1102"/>
                  </a:lnTo>
                  <a:cubicBezTo>
                    <a:pt x="5168" y="862"/>
                    <a:pt x="4768" y="702"/>
                    <a:pt x="4356" y="616"/>
                  </a:cubicBezTo>
                  <a:lnTo>
                    <a:pt x="4356" y="130"/>
                  </a:lnTo>
                  <a:cubicBezTo>
                    <a:pt x="4356" y="62"/>
                    <a:pt x="4295" y="1"/>
                    <a:pt x="422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643"/>
            </a:p>
          </p:txBody>
        </p:sp>
        <p:sp>
          <p:nvSpPr>
            <p:cNvPr id="2500" name="Google Shape;2500;p142"/>
            <p:cNvSpPr/>
            <p:nvPr/>
          </p:nvSpPr>
          <p:spPr>
            <a:xfrm>
              <a:off x="2398076" y="5604399"/>
              <a:ext cx="269074" cy="267348"/>
            </a:xfrm>
            <a:custGeom>
              <a:avLst/>
              <a:gdLst/>
              <a:ahLst/>
              <a:cxnLst/>
              <a:rect l="l" t="t" r="r" b="b"/>
              <a:pathLst>
                <a:path w="2806" h="2788" extrusionOk="0">
                  <a:moveTo>
                    <a:pt x="435" y="341"/>
                  </a:moveTo>
                  <a:cubicBezTo>
                    <a:pt x="457" y="341"/>
                    <a:pt x="480" y="348"/>
                    <a:pt x="499" y="364"/>
                  </a:cubicBezTo>
                  <a:cubicBezTo>
                    <a:pt x="499" y="370"/>
                    <a:pt x="505" y="370"/>
                    <a:pt x="505" y="376"/>
                  </a:cubicBezTo>
                  <a:cubicBezTo>
                    <a:pt x="511" y="376"/>
                    <a:pt x="511" y="382"/>
                    <a:pt x="511" y="382"/>
                  </a:cubicBezTo>
                  <a:lnTo>
                    <a:pt x="1028" y="899"/>
                  </a:lnTo>
                  <a:lnTo>
                    <a:pt x="966" y="954"/>
                  </a:lnTo>
                  <a:lnTo>
                    <a:pt x="905" y="1016"/>
                  </a:lnTo>
                  <a:lnTo>
                    <a:pt x="394" y="505"/>
                  </a:lnTo>
                  <a:cubicBezTo>
                    <a:pt x="388" y="499"/>
                    <a:pt x="388" y="499"/>
                    <a:pt x="382" y="499"/>
                  </a:cubicBezTo>
                  <a:cubicBezTo>
                    <a:pt x="382" y="493"/>
                    <a:pt x="376" y="493"/>
                    <a:pt x="376" y="487"/>
                  </a:cubicBezTo>
                  <a:cubicBezTo>
                    <a:pt x="345" y="456"/>
                    <a:pt x="345" y="401"/>
                    <a:pt x="376" y="364"/>
                  </a:cubicBezTo>
                  <a:cubicBezTo>
                    <a:pt x="391" y="348"/>
                    <a:pt x="413" y="341"/>
                    <a:pt x="435" y="341"/>
                  </a:cubicBezTo>
                  <a:close/>
                  <a:moveTo>
                    <a:pt x="1206" y="1077"/>
                  </a:moveTo>
                  <a:lnTo>
                    <a:pt x="2154" y="2019"/>
                  </a:lnTo>
                  <a:cubicBezTo>
                    <a:pt x="2314" y="2185"/>
                    <a:pt x="2387" y="2326"/>
                    <a:pt x="2418" y="2406"/>
                  </a:cubicBezTo>
                  <a:cubicBezTo>
                    <a:pt x="2332" y="2382"/>
                    <a:pt x="2197" y="2308"/>
                    <a:pt x="2031" y="2142"/>
                  </a:cubicBezTo>
                  <a:lnTo>
                    <a:pt x="1089" y="1201"/>
                  </a:lnTo>
                  <a:lnTo>
                    <a:pt x="1145" y="1139"/>
                  </a:lnTo>
                  <a:lnTo>
                    <a:pt x="1206" y="1077"/>
                  </a:lnTo>
                  <a:close/>
                  <a:moveTo>
                    <a:pt x="136" y="1"/>
                  </a:moveTo>
                  <a:cubicBezTo>
                    <a:pt x="105" y="1"/>
                    <a:pt x="74" y="13"/>
                    <a:pt x="50" y="38"/>
                  </a:cubicBezTo>
                  <a:cubicBezTo>
                    <a:pt x="0" y="87"/>
                    <a:pt x="0" y="167"/>
                    <a:pt x="50" y="222"/>
                  </a:cubicBezTo>
                  <a:lnTo>
                    <a:pt x="123" y="296"/>
                  </a:lnTo>
                  <a:cubicBezTo>
                    <a:pt x="80" y="388"/>
                    <a:pt x="87" y="493"/>
                    <a:pt x="130" y="579"/>
                  </a:cubicBezTo>
                  <a:cubicBezTo>
                    <a:pt x="0" y="715"/>
                    <a:pt x="0" y="930"/>
                    <a:pt x="130" y="1065"/>
                  </a:cubicBezTo>
                  <a:cubicBezTo>
                    <a:pt x="136" y="1065"/>
                    <a:pt x="136" y="1065"/>
                    <a:pt x="142" y="1071"/>
                  </a:cubicBezTo>
                  <a:cubicBezTo>
                    <a:pt x="142" y="1071"/>
                    <a:pt x="142" y="1071"/>
                    <a:pt x="142" y="1077"/>
                  </a:cubicBezTo>
                  <a:lnTo>
                    <a:pt x="585" y="1520"/>
                  </a:lnTo>
                  <a:cubicBezTo>
                    <a:pt x="616" y="1545"/>
                    <a:pt x="646" y="1557"/>
                    <a:pt x="677" y="1557"/>
                  </a:cubicBezTo>
                  <a:cubicBezTo>
                    <a:pt x="714" y="1557"/>
                    <a:pt x="745" y="1545"/>
                    <a:pt x="769" y="1520"/>
                  </a:cubicBezTo>
                  <a:cubicBezTo>
                    <a:pt x="819" y="1471"/>
                    <a:pt x="819" y="1385"/>
                    <a:pt x="769" y="1336"/>
                  </a:cubicBezTo>
                  <a:lnTo>
                    <a:pt x="326" y="893"/>
                  </a:lnTo>
                  <a:cubicBezTo>
                    <a:pt x="326" y="893"/>
                    <a:pt x="320" y="893"/>
                    <a:pt x="320" y="887"/>
                  </a:cubicBezTo>
                  <a:cubicBezTo>
                    <a:pt x="314" y="887"/>
                    <a:pt x="314" y="887"/>
                    <a:pt x="314" y="881"/>
                  </a:cubicBezTo>
                  <a:cubicBezTo>
                    <a:pt x="283" y="856"/>
                    <a:pt x="283" y="807"/>
                    <a:pt x="302" y="776"/>
                  </a:cubicBezTo>
                  <a:lnTo>
                    <a:pt x="302" y="776"/>
                  </a:lnTo>
                  <a:lnTo>
                    <a:pt x="812" y="1293"/>
                  </a:lnTo>
                  <a:lnTo>
                    <a:pt x="1846" y="2326"/>
                  </a:lnTo>
                  <a:cubicBezTo>
                    <a:pt x="2197" y="2671"/>
                    <a:pt x="2467" y="2689"/>
                    <a:pt x="2498" y="2689"/>
                  </a:cubicBezTo>
                  <a:lnTo>
                    <a:pt x="2517" y="2689"/>
                  </a:lnTo>
                  <a:lnTo>
                    <a:pt x="2578" y="2751"/>
                  </a:lnTo>
                  <a:cubicBezTo>
                    <a:pt x="2603" y="2775"/>
                    <a:pt x="2633" y="2788"/>
                    <a:pt x="2670" y="2788"/>
                  </a:cubicBezTo>
                  <a:cubicBezTo>
                    <a:pt x="2701" y="2788"/>
                    <a:pt x="2732" y="2775"/>
                    <a:pt x="2756" y="2751"/>
                  </a:cubicBezTo>
                  <a:cubicBezTo>
                    <a:pt x="2806" y="2702"/>
                    <a:pt x="2806" y="2615"/>
                    <a:pt x="2756" y="2566"/>
                  </a:cubicBezTo>
                  <a:lnTo>
                    <a:pt x="2695" y="2505"/>
                  </a:lnTo>
                  <a:cubicBezTo>
                    <a:pt x="2695" y="2499"/>
                    <a:pt x="2695" y="2492"/>
                    <a:pt x="2695" y="2486"/>
                  </a:cubicBezTo>
                  <a:cubicBezTo>
                    <a:pt x="2695" y="2456"/>
                    <a:pt x="2677" y="2185"/>
                    <a:pt x="2332" y="1840"/>
                  </a:cubicBezTo>
                  <a:lnTo>
                    <a:pt x="1298" y="807"/>
                  </a:lnTo>
                  <a:lnTo>
                    <a:pt x="696" y="204"/>
                  </a:lnTo>
                  <a:cubicBezTo>
                    <a:pt x="689" y="198"/>
                    <a:pt x="689" y="198"/>
                    <a:pt x="683" y="192"/>
                  </a:cubicBezTo>
                  <a:cubicBezTo>
                    <a:pt x="683" y="192"/>
                    <a:pt x="683" y="185"/>
                    <a:pt x="677" y="185"/>
                  </a:cubicBezTo>
                  <a:cubicBezTo>
                    <a:pt x="611" y="120"/>
                    <a:pt x="521" y="87"/>
                    <a:pt x="432" y="87"/>
                  </a:cubicBezTo>
                  <a:cubicBezTo>
                    <a:pt x="387" y="87"/>
                    <a:pt x="343" y="95"/>
                    <a:pt x="302" y="112"/>
                  </a:cubicBezTo>
                  <a:lnTo>
                    <a:pt x="228" y="38"/>
                  </a:lnTo>
                  <a:cubicBezTo>
                    <a:pt x="203" y="13"/>
                    <a:pt x="166" y="1"/>
                    <a:pt x="13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643"/>
            </a:p>
          </p:txBody>
        </p:sp>
      </p:grpSp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Ficha EJA amarelo_3_Governança 1 1">
  <p:cSld name="CUSTOM_3_1_1_1_1_1_1_1">
    <p:spTree>
      <p:nvGrpSpPr>
        <p:cNvPr id="1" name="Shape 25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2" name="Google Shape;2502;p143"/>
          <p:cNvSpPr/>
          <p:nvPr/>
        </p:nvSpPr>
        <p:spPr>
          <a:xfrm>
            <a:off x="143600" y="379875"/>
            <a:ext cx="8860200" cy="4377600"/>
          </a:xfrm>
          <a:prstGeom prst="roundRect">
            <a:avLst>
              <a:gd name="adj" fmla="val 2594"/>
            </a:avLst>
          </a:prstGeom>
          <a:noFill/>
          <a:ln w="9525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43"/>
          </a:p>
        </p:txBody>
      </p:sp>
      <p:sp>
        <p:nvSpPr>
          <p:cNvPr id="2503" name="Google Shape;2503;p143"/>
          <p:cNvSpPr/>
          <p:nvPr/>
        </p:nvSpPr>
        <p:spPr>
          <a:xfrm>
            <a:off x="306800" y="149100"/>
            <a:ext cx="883800" cy="240300"/>
          </a:xfrm>
          <a:prstGeom prst="roundRect">
            <a:avLst>
              <a:gd name="adj" fmla="val 16667"/>
            </a:avLst>
          </a:prstGeom>
          <a:solidFill>
            <a:srgbClr val="9FC5E8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8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Escopo </a:t>
            </a:r>
            <a:endParaRPr sz="8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504" name="Google Shape;2504;p143"/>
          <p:cNvSpPr/>
          <p:nvPr/>
        </p:nvSpPr>
        <p:spPr>
          <a:xfrm>
            <a:off x="2275925" y="149100"/>
            <a:ext cx="919500" cy="240300"/>
          </a:xfrm>
          <a:prstGeom prst="roundRect">
            <a:avLst>
              <a:gd name="adj" fmla="val 16667"/>
            </a:avLst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800" b="1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Governança</a:t>
            </a:r>
            <a:endParaRPr sz="800" b="1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505" name="Google Shape;2505;p143"/>
          <p:cNvSpPr/>
          <p:nvPr/>
        </p:nvSpPr>
        <p:spPr>
          <a:xfrm>
            <a:off x="1254800" y="149100"/>
            <a:ext cx="969000" cy="240300"/>
          </a:xfrm>
          <a:prstGeom prst="roundRect">
            <a:avLst>
              <a:gd name="adj" fmla="val 16667"/>
            </a:avLst>
          </a:prstGeom>
          <a:solidFill>
            <a:srgbClr val="9FC5E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800">
                <a:solidFill>
                  <a:schemeClr val="dk2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Execução</a:t>
            </a:r>
            <a:endParaRPr sz="800">
              <a:solidFill>
                <a:schemeClr val="dk2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sp>
        <p:nvSpPr>
          <p:cNvPr id="2506" name="Google Shape;2506;p143"/>
          <p:cNvSpPr txBox="1">
            <a:spLocks noGrp="1"/>
          </p:cNvSpPr>
          <p:nvPr>
            <p:ph type="sldNum" idx="12"/>
          </p:nvPr>
        </p:nvSpPr>
        <p:spPr>
          <a:xfrm>
            <a:off x="8321300" y="4818525"/>
            <a:ext cx="558000" cy="292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rtl="0">
              <a:buNone/>
              <a:defRPr sz="600">
                <a:latin typeface="Montserrat ExtraBold"/>
                <a:ea typeface="Montserrat ExtraBold"/>
                <a:cs typeface="Montserrat ExtraBold"/>
                <a:sym typeface="Montserrat ExtraBold"/>
              </a:defRPr>
            </a:lvl1pPr>
            <a:lvl2pPr lvl="1" rtl="0">
              <a:buNone/>
              <a:defRPr sz="600">
                <a:latin typeface="Montserrat ExtraBold"/>
                <a:ea typeface="Montserrat ExtraBold"/>
                <a:cs typeface="Montserrat ExtraBold"/>
                <a:sym typeface="Montserrat ExtraBold"/>
              </a:defRPr>
            </a:lvl2pPr>
            <a:lvl3pPr lvl="2" rtl="0">
              <a:buNone/>
              <a:defRPr sz="600">
                <a:latin typeface="Montserrat ExtraBold"/>
                <a:ea typeface="Montserrat ExtraBold"/>
                <a:cs typeface="Montserrat ExtraBold"/>
                <a:sym typeface="Montserrat ExtraBold"/>
              </a:defRPr>
            </a:lvl3pPr>
            <a:lvl4pPr lvl="3" rtl="0">
              <a:buNone/>
              <a:defRPr sz="600">
                <a:latin typeface="Montserrat ExtraBold"/>
                <a:ea typeface="Montserrat ExtraBold"/>
                <a:cs typeface="Montserrat ExtraBold"/>
                <a:sym typeface="Montserrat ExtraBold"/>
              </a:defRPr>
            </a:lvl4pPr>
            <a:lvl5pPr lvl="4" rtl="0">
              <a:buNone/>
              <a:defRPr sz="600">
                <a:latin typeface="Montserrat ExtraBold"/>
                <a:ea typeface="Montserrat ExtraBold"/>
                <a:cs typeface="Montserrat ExtraBold"/>
                <a:sym typeface="Montserrat ExtraBold"/>
              </a:defRPr>
            </a:lvl5pPr>
            <a:lvl6pPr lvl="5" rtl="0">
              <a:buNone/>
              <a:defRPr sz="600">
                <a:latin typeface="Montserrat ExtraBold"/>
                <a:ea typeface="Montserrat ExtraBold"/>
                <a:cs typeface="Montserrat ExtraBold"/>
                <a:sym typeface="Montserrat ExtraBold"/>
              </a:defRPr>
            </a:lvl6pPr>
            <a:lvl7pPr lvl="6" rtl="0">
              <a:buNone/>
              <a:defRPr sz="600">
                <a:latin typeface="Montserrat ExtraBold"/>
                <a:ea typeface="Montserrat ExtraBold"/>
                <a:cs typeface="Montserrat ExtraBold"/>
                <a:sym typeface="Montserrat ExtraBold"/>
              </a:defRPr>
            </a:lvl7pPr>
            <a:lvl8pPr lvl="7" rtl="0">
              <a:buNone/>
              <a:defRPr sz="600">
                <a:latin typeface="Montserrat ExtraBold"/>
                <a:ea typeface="Montserrat ExtraBold"/>
                <a:cs typeface="Montserrat ExtraBold"/>
                <a:sym typeface="Montserrat ExtraBold"/>
              </a:defRPr>
            </a:lvl8pPr>
            <a:lvl9pPr lvl="8" rtl="0">
              <a:buNone/>
              <a:defRPr sz="600">
                <a:latin typeface="Montserrat ExtraBold"/>
                <a:ea typeface="Montserrat ExtraBold"/>
                <a:cs typeface="Montserrat ExtraBold"/>
                <a:sym typeface="Montserrat ExtraBold"/>
              </a:defRPr>
            </a:lvl9pPr>
          </a:lstStyle>
          <a:p>
            <a:fld id="{00000000-1234-1234-1234-123412341234}" type="slidenum">
              <a:rPr lang="pt-BR" smtClean="0"/>
              <a:pPr/>
              <a:t>‹nº›</a:t>
            </a:fld>
            <a:endParaRPr lang="pt-BR"/>
          </a:p>
        </p:txBody>
      </p:sp>
      <p:sp>
        <p:nvSpPr>
          <p:cNvPr id="2507" name="Google Shape;2507;p143"/>
          <p:cNvSpPr txBox="1"/>
          <p:nvPr/>
        </p:nvSpPr>
        <p:spPr>
          <a:xfrm>
            <a:off x="73850" y="4853768"/>
            <a:ext cx="5064300" cy="3462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700">
                <a:solidFill>
                  <a:schemeClr val="dk2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PORTFÓLIO DE PROJETOS ADAPTADOS AO SETOR PÚBLICO    |  </a:t>
            </a:r>
            <a:r>
              <a:rPr lang="pt-BR" sz="7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pt-BR" sz="700">
                <a:solidFill>
                  <a:schemeClr val="dk2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rPr>
              <a:t> SESI</a:t>
            </a:r>
            <a:endParaRPr sz="700">
              <a:solidFill>
                <a:schemeClr val="dk2"/>
              </a:solidFill>
              <a:latin typeface="Montserrat ExtraBold"/>
              <a:ea typeface="Montserrat ExtraBold"/>
              <a:cs typeface="Montserrat ExtraBold"/>
              <a:sym typeface="Montserrat ExtraBold"/>
            </a:endParaRPr>
          </a:p>
        </p:txBody>
      </p:sp>
      <p:cxnSp>
        <p:nvCxnSpPr>
          <p:cNvPr id="2508" name="Google Shape;2508;p143"/>
          <p:cNvCxnSpPr/>
          <p:nvPr/>
        </p:nvCxnSpPr>
        <p:spPr>
          <a:xfrm rot="10800000" flipH="1">
            <a:off x="127427" y="4853783"/>
            <a:ext cx="8751900" cy="63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2509" name="Google Shape;2509;p143"/>
          <p:cNvSpPr/>
          <p:nvPr/>
        </p:nvSpPr>
        <p:spPr>
          <a:xfrm>
            <a:off x="143475" y="359475"/>
            <a:ext cx="8860200" cy="431100"/>
          </a:xfrm>
          <a:prstGeom prst="roundRect">
            <a:avLst>
              <a:gd name="adj" fmla="val 16667"/>
            </a:avLst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43"/>
          </a:p>
        </p:txBody>
      </p:sp>
      <p:grpSp>
        <p:nvGrpSpPr>
          <p:cNvPr id="2510" name="Google Shape;2510;p143"/>
          <p:cNvGrpSpPr/>
          <p:nvPr/>
        </p:nvGrpSpPr>
        <p:grpSpPr>
          <a:xfrm>
            <a:off x="192717" y="431322"/>
            <a:ext cx="292512" cy="292512"/>
            <a:chOff x="2173887" y="5379059"/>
            <a:chExt cx="717468" cy="717468"/>
          </a:xfrm>
        </p:grpSpPr>
        <p:sp>
          <p:nvSpPr>
            <p:cNvPr id="2511" name="Google Shape;2511;p143"/>
            <p:cNvSpPr/>
            <p:nvPr/>
          </p:nvSpPr>
          <p:spPr>
            <a:xfrm>
              <a:off x="2284831" y="5490003"/>
              <a:ext cx="495572" cy="496244"/>
            </a:xfrm>
            <a:custGeom>
              <a:avLst/>
              <a:gdLst/>
              <a:ahLst/>
              <a:cxnLst/>
              <a:rect l="l" t="t" r="r" b="b"/>
              <a:pathLst>
                <a:path w="5168" h="5175" extrusionOk="0">
                  <a:moveTo>
                    <a:pt x="2584" y="259"/>
                  </a:moveTo>
                  <a:cubicBezTo>
                    <a:pt x="3870" y="259"/>
                    <a:pt x="4910" y="1305"/>
                    <a:pt x="4910" y="2584"/>
                  </a:cubicBezTo>
                  <a:cubicBezTo>
                    <a:pt x="4910" y="3870"/>
                    <a:pt x="3870" y="4916"/>
                    <a:pt x="2584" y="4916"/>
                  </a:cubicBezTo>
                  <a:cubicBezTo>
                    <a:pt x="1298" y="4916"/>
                    <a:pt x="259" y="3870"/>
                    <a:pt x="259" y="2584"/>
                  </a:cubicBezTo>
                  <a:cubicBezTo>
                    <a:pt x="259" y="1305"/>
                    <a:pt x="1298" y="259"/>
                    <a:pt x="2584" y="259"/>
                  </a:cubicBezTo>
                  <a:close/>
                  <a:moveTo>
                    <a:pt x="2584" y="0"/>
                  </a:moveTo>
                  <a:cubicBezTo>
                    <a:pt x="1157" y="0"/>
                    <a:pt x="0" y="1163"/>
                    <a:pt x="0" y="2584"/>
                  </a:cubicBezTo>
                  <a:cubicBezTo>
                    <a:pt x="0" y="4012"/>
                    <a:pt x="1157" y="5174"/>
                    <a:pt x="2584" y="5174"/>
                  </a:cubicBezTo>
                  <a:cubicBezTo>
                    <a:pt x="4011" y="5174"/>
                    <a:pt x="5168" y="4012"/>
                    <a:pt x="5168" y="2584"/>
                  </a:cubicBezTo>
                  <a:cubicBezTo>
                    <a:pt x="5168" y="1163"/>
                    <a:pt x="4011" y="0"/>
                    <a:pt x="258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643"/>
            </a:p>
          </p:txBody>
        </p:sp>
        <p:sp>
          <p:nvSpPr>
            <p:cNvPr id="2512" name="Google Shape;2512;p143"/>
            <p:cNvSpPr/>
            <p:nvPr/>
          </p:nvSpPr>
          <p:spPr>
            <a:xfrm>
              <a:off x="2173887" y="5379059"/>
              <a:ext cx="717468" cy="717468"/>
            </a:xfrm>
            <a:custGeom>
              <a:avLst/>
              <a:gdLst/>
              <a:ahLst/>
              <a:cxnLst/>
              <a:rect l="l" t="t" r="r" b="b"/>
              <a:pathLst>
                <a:path w="7482" h="7482" extrusionOk="0">
                  <a:moveTo>
                    <a:pt x="4098" y="259"/>
                  </a:moveTo>
                  <a:lnTo>
                    <a:pt x="4098" y="727"/>
                  </a:lnTo>
                  <a:cubicBezTo>
                    <a:pt x="4098" y="788"/>
                    <a:pt x="4147" y="844"/>
                    <a:pt x="4209" y="850"/>
                  </a:cubicBezTo>
                  <a:cubicBezTo>
                    <a:pt x="4658" y="924"/>
                    <a:pt x="5088" y="1102"/>
                    <a:pt x="5457" y="1373"/>
                  </a:cubicBezTo>
                  <a:cubicBezTo>
                    <a:pt x="5479" y="1389"/>
                    <a:pt x="5506" y="1397"/>
                    <a:pt x="5532" y="1397"/>
                  </a:cubicBezTo>
                  <a:cubicBezTo>
                    <a:pt x="5566" y="1397"/>
                    <a:pt x="5600" y="1384"/>
                    <a:pt x="5624" y="1360"/>
                  </a:cubicBezTo>
                  <a:lnTo>
                    <a:pt x="5950" y="1028"/>
                  </a:lnTo>
                  <a:lnTo>
                    <a:pt x="6460" y="1533"/>
                  </a:lnTo>
                  <a:lnTo>
                    <a:pt x="6128" y="1865"/>
                  </a:lnTo>
                  <a:cubicBezTo>
                    <a:pt x="6085" y="1908"/>
                    <a:pt x="6079" y="1976"/>
                    <a:pt x="6116" y="2031"/>
                  </a:cubicBezTo>
                  <a:cubicBezTo>
                    <a:pt x="6380" y="2400"/>
                    <a:pt x="6559" y="2831"/>
                    <a:pt x="6632" y="3280"/>
                  </a:cubicBezTo>
                  <a:cubicBezTo>
                    <a:pt x="6645" y="3341"/>
                    <a:pt x="6694" y="3384"/>
                    <a:pt x="6762" y="3384"/>
                  </a:cubicBezTo>
                  <a:lnTo>
                    <a:pt x="7223" y="3384"/>
                  </a:lnTo>
                  <a:lnTo>
                    <a:pt x="7223" y="4104"/>
                  </a:lnTo>
                  <a:lnTo>
                    <a:pt x="6762" y="4104"/>
                  </a:lnTo>
                  <a:cubicBezTo>
                    <a:pt x="6694" y="4104"/>
                    <a:pt x="6645" y="4147"/>
                    <a:pt x="6632" y="4209"/>
                  </a:cubicBezTo>
                  <a:cubicBezTo>
                    <a:pt x="6559" y="4658"/>
                    <a:pt x="6380" y="5089"/>
                    <a:pt x="6116" y="5458"/>
                  </a:cubicBezTo>
                  <a:cubicBezTo>
                    <a:pt x="6079" y="5513"/>
                    <a:pt x="6085" y="5581"/>
                    <a:pt x="6128" y="5624"/>
                  </a:cubicBezTo>
                  <a:lnTo>
                    <a:pt x="6460" y="5956"/>
                  </a:lnTo>
                  <a:lnTo>
                    <a:pt x="5950" y="6460"/>
                  </a:lnTo>
                  <a:lnTo>
                    <a:pt x="5624" y="6128"/>
                  </a:lnTo>
                  <a:cubicBezTo>
                    <a:pt x="5600" y="6104"/>
                    <a:pt x="5566" y="6092"/>
                    <a:pt x="5532" y="6092"/>
                  </a:cubicBezTo>
                  <a:cubicBezTo>
                    <a:pt x="5506" y="6092"/>
                    <a:pt x="5479" y="6100"/>
                    <a:pt x="5457" y="6116"/>
                  </a:cubicBezTo>
                  <a:cubicBezTo>
                    <a:pt x="5088" y="6387"/>
                    <a:pt x="4658" y="6565"/>
                    <a:pt x="4209" y="6633"/>
                  </a:cubicBezTo>
                  <a:cubicBezTo>
                    <a:pt x="4147" y="6645"/>
                    <a:pt x="4098" y="6700"/>
                    <a:pt x="4098" y="6762"/>
                  </a:cubicBezTo>
                  <a:lnTo>
                    <a:pt x="4098" y="7229"/>
                  </a:lnTo>
                  <a:lnTo>
                    <a:pt x="3384" y="7229"/>
                  </a:lnTo>
                  <a:lnTo>
                    <a:pt x="3384" y="6762"/>
                  </a:lnTo>
                  <a:cubicBezTo>
                    <a:pt x="3384" y="6700"/>
                    <a:pt x="3335" y="6645"/>
                    <a:pt x="3273" y="6633"/>
                  </a:cubicBezTo>
                  <a:cubicBezTo>
                    <a:pt x="2824" y="6565"/>
                    <a:pt x="2394" y="6387"/>
                    <a:pt x="2025" y="6116"/>
                  </a:cubicBezTo>
                  <a:cubicBezTo>
                    <a:pt x="2003" y="6100"/>
                    <a:pt x="1976" y="6092"/>
                    <a:pt x="1950" y="6092"/>
                  </a:cubicBezTo>
                  <a:cubicBezTo>
                    <a:pt x="1916" y="6092"/>
                    <a:pt x="1883" y="6104"/>
                    <a:pt x="1859" y="6128"/>
                  </a:cubicBezTo>
                  <a:lnTo>
                    <a:pt x="1532" y="6460"/>
                  </a:lnTo>
                  <a:lnTo>
                    <a:pt x="1022" y="5956"/>
                  </a:lnTo>
                  <a:lnTo>
                    <a:pt x="1354" y="5624"/>
                  </a:lnTo>
                  <a:cubicBezTo>
                    <a:pt x="1397" y="5581"/>
                    <a:pt x="1403" y="5513"/>
                    <a:pt x="1366" y="5458"/>
                  </a:cubicBezTo>
                  <a:cubicBezTo>
                    <a:pt x="1102" y="5089"/>
                    <a:pt x="923" y="4658"/>
                    <a:pt x="850" y="4209"/>
                  </a:cubicBezTo>
                  <a:cubicBezTo>
                    <a:pt x="837" y="4147"/>
                    <a:pt x="788" y="4104"/>
                    <a:pt x="720" y="4104"/>
                  </a:cubicBezTo>
                  <a:lnTo>
                    <a:pt x="259" y="4104"/>
                  </a:lnTo>
                  <a:lnTo>
                    <a:pt x="259" y="3384"/>
                  </a:lnTo>
                  <a:lnTo>
                    <a:pt x="720" y="3384"/>
                  </a:lnTo>
                  <a:cubicBezTo>
                    <a:pt x="788" y="3384"/>
                    <a:pt x="837" y="3341"/>
                    <a:pt x="850" y="3280"/>
                  </a:cubicBezTo>
                  <a:cubicBezTo>
                    <a:pt x="923" y="2831"/>
                    <a:pt x="1102" y="2400"/>
                    <a:pt x="1366" y="2031"/>
                  </a:cubicBezTo>
                  <a:cubicBezTo>
                    <a:pt x="1403" y="1976"/>
                    <a:pt x="1397" y="1908"/>
                    <a:pt x="1354" y="1865"/>
                  </a:cubicBezTo>
                  <a:lnTo>
                    <a:pt x="1022" y="1533"/>
                  </a:lnTo>
                  <a:lnTo>
                    <a:pt x="1532" y="1028"/>
                  </a:lnTo>
                  <a:lnTo>
                    <a:pt x="1859" y="1360"/>
                  </a:lnTo>
                  <a:cubicBezTo>
                    <a:pt x="1883" y="1384"/>
                    <a:pt x="1916" y="1397"/>
                    <a:pt x="1950" y="1397"/>
                  </a:cubicBezTo>
                  <a:cubicBezTo>
                    <a:pt x="1976" y="1397"/>
                    <a:pt x="2003" y="1389"/>
                    <a:pt x="2025" y="1373"/>
                  </a:cubicBezTo>
                  <a:cubicBezTo>
                    <a:pt x="2394" y="1102"/>
                    <a:pt x="2824" y="924"/>
                    <a:pt x="3273" y="850"/>
                  </a:cubicBezTo>
                  <a:cubicBezTo>
                    <a:pt x="3335" y="844"/>
                    <a:pt x="3384" y="788"/>
                    <a:pt x="3384" y="727"/>
                  </a:cubicBezTo>
                  <a:lnTo>
                    <a:pt x="3384" y="259"/>
                  </a:lnTo>
                  <a:close/>
                  <a:moveTo>
                    <a:pt x="3255" y="1"/>
                  </a:moveTo>
                  <a:cubicBezTo>
                    <a:pt x="3187" y="1"/>
                    <a:pt x="3126" y="62"/>
                    <a:pt x="3126" y="130"/>
                  </a:cubicBezTo>
                  <a:lnTo>
                    <a:pt x="3126" y="616"/>
                  </a:lnTo>
                  <a:cubicBezTo>
                    <a:pt x="2714" y="702"/>
                    <a:pt x="2314" y="862"/>
                    <a:pt x="1963" y="1102"/>
                  </a:cubicBezTo>
                  <a:lnTo>
                    <a:pt x="1619" y="758"/>
                  </a:lnTo>
                  <a:cubicBezTo>
                    <a:pt x="1594" y="733"/>
                    <a:pt x="1563" y="721"/>
                    <a:pt x="1532" y="721"/>
                  </a:cubicBezTo>
                  <a:cubicBezTo>
                    <a:pt x="1496" y="721"/>
                    <a:pt x="1465" y="733"/>
                    <a:pt x="1440" y="758"/>
                  </a:cubicBezTo>
                  <a:lnTo>
                    <a:pt x="751" y="1440"/>
                  </a:lnTo>
                  <a:cubicBezTo>
                    <a:pt x="727" y="1465"/>
                    <a:pt x="714" y="1502"/>
                    <a:pt x="714" y="1533"/>
                  </a:cubicBezTo>
                  <a:cubicBezTo>
                    <a:pt x="714" y="1570"/>
                    <a:pt x="727" y="1600"/>
                    <a:pt x="751" y="1625"/>
                  </a:cubicBezTo>
                  <a:lnTo>
                    <a:pt x="1096" y="1969"/>
                  </a:lnTo>
                  <a:cubicBezTo>
                    <a:pt x="862" y="2320"/>
                    <a:pt x="696" y="2714"/>
                    <a:pt x="616" y="3132"/>
                  </a:cubicBezTo>
                  <a:lnTo>
                    <a:pt x="130" y="3132"/>
                  </a:lnTo>
                  <a:cubicBezTo>
                    <a:pt x="56" y="3132"/>
                    <a:pt x="1" y="3188"/>
                    <a:pt x="1" y="3261"/>
                  </a:cubicBezTo>
                  <a:lnTo>
                    <a:pt x="1" y="4227"/>
                  </a:lnTo>
                  <a:cubicBezTo>
                    <a:pt x="1" y="4301"/>
                    <a:pt x="56" y="4356"/>
                    <a:pt x="130" y="4356"/>
                  </a:cubicBezTo>
                  <a:lnTo>
                    <a:pt x="616" y="4356"/>
                  </a:lnTo>
                  <a:cubicBezTo>
                    <a:pt x="696" y="4769"/>
                    <a:pt x="862" y="5169"/>
                    <a:pt x="1096" y="5519"/>
                  </a:cubicBezTo>
                  <a:lnTo>
                    <a:pt x="751" y="5864"/>
                  </a:lnTo>
                  <a:cubicBezTo>
                    <a:pt x="727" y="5888"/>
                    <a:pt x="714" y="5919"/>
                    <a:pt x="714" y="5956"/>
                  </a:cubicBezTo>
                  <a:cubicBezTo>
                    <a:pt x="714" y="5987"/>
                    <a:pt x="727" y="6024"/>
                    <a:pt x="751" y="6048"/>
                  </a:cubicBezTo>
                  <a:lnTo>
                    <a:pt x="1440" y="6731"/>
                  </a:lnTo>
                  <a:cubicBezTo>
                    <a:pt x="1465" y="6756"/>
                    <a:pt x="1497" y="6768"/>
                    <a:pt x="1529" y="6768"/>
                  </a:cubicBezTo>
                  <a:cubicBezTo>
                    <a:pt x="1562" y="6768"/>
                    <a:pt x="1594" y="6756"/>
                    <a:pt x="1619" y="6731"/>
                  </a:cubicBezTo>
                  <a:lnTo>
                    <a:pt x="1963" y="6387"/>
                  </a:lnTo>
                  <a:cubicBezTo>
                    <a:pt x="2314" y="6620"/>
                    <a:pt x="2714" y="6786"/>
                    <a:pt x="3126" y="6866"/>
                  </a:cubicBezTo>
                  <a:lnTo>
                    <a:pt x="3126" y="7359"/>
                  </a:lnTo>
                  <a:cubicBezTo>
                    <a:pt x="3126" y="7426"/>
                    <a:pt x="3187" y="7482"/>
                    <a:pt x="3255" y="7482"/>
                  </a:cubicBezTo>
                  <a:lnTo>
                    <a:pt x="4227" y="7482"/>
                  </a:lnTo>
                  <a:cubicBezTo>
                    <a:pt x="4295" y="7482"/>
                    <a:pt x="4356" y="7426"/>
                    <a:pt x="4356" y="7359"/>
                  </a:cubicBezTo>
                  <a:lnTo>
                    <a:pt x="4356" y="6866"/>
                  </a:lnTo>
                  <a:cubicBezTo>
                    <a:pt x="4768" y="6786"/>
                    <a:pt x="5168" y="6620"/>
                    <a:pt x="5519" y="6387"/>
                  </a:cubicBezTo>
                  <a:lnTo>
                    <a:pt x="5863" y="6731"/>
                  </a:lnTo>
                  <a:cubicBezTo>
                    <a:pt x="5888" y="6756"/>
                    <a:pt x="5920" y="6768"/>
                    <a:pt x="5953" y="6768"/>
                  </a:cubicBezTo>
                  <a:cubicBezTo>
                    <a:pt x="5985" y="6768"/>
                    <a:pt x="6017" y="6756"/>
                    <a:pt x="6042" y="6731"/>
                  </a:cubicBezTo>
                  <a:lnTo>
                    <a:pt x="6731" y="6048"/>
                  </a:lnTo>
                  <a:cubicBezTo>
                    <a:pt x="6756" y="6024"/>
                    <a:pt x="6768" y="5987"/>
                    <a:pt x="6768" y="5956"/>
                  </a:cubicBezTo>
                  <a:cubicBezTo>
                    <a:pt x="6768" y="5919"/>
                    <a:pt x="6756" y="5888"/>
                    <a:pt x="6731" y="5864"/>
                  </a:cubicBezTo>
                  <a:lnTo>
                    <a:pt x="6386" y="5519"/>
                  </a:lnTo>
                  <a:cubicBezTo>
                    <a:pt x="6620" y="5169"/>
                    <a:pt x="6786" y="4769"/>
                    <a:pt x="6866" y="4356"/>
                  </a:cubicBezTo>
                  <a:lnTo>
                    <a:pt x="7352" y="4356"/>
                  </a:lnTo>
                  <a:cubicBezTo>
                    <a:pt x="7426" y="4356"/>
                    <a:pt x="7481" y="4301"/>
                    <a:pt x="7481" y="4227"/>
                  </a:cubicBezTo>
                  <a:lnTo>
                    <a:pt x="7481" y="3261"/>
                  </a:lnTo>
                  <a:cubicBezTo>
                    <a:pt x="7481" y="3188"/>
                    <a:pt x="7426" y="3132"/>
                    <a:pt x="7352" y="3132"/>
                  </a:cubicBezTo>
                  <a:lnTo>
                    <a:pt x="6866" y="3132"/>
                  </a:lnTo>
                  <a:cubicBezTo>
                    <a:pt x="6786" y="2714"/>
                    <a:pt x="6620" y="2320"/>
                    <a:pt x="6386" y="1969"/>
                  </a:cubicBezTo>
                  <a:lnTo>
                    <a:pt x="6731" y="1625"/>
                  </a:lnTo>
                  <a:cubicBezTo>
                    <a:pt x="6756" y="1600"/>
                    <a:pt x="6768" y="1570"/>
                    <a:pt x="6768" y="1533"/>
                  </a:cubicBezTo>
                  <a:cubicBezTo>
                    <a:pt x="6768" y="1502"/>
                    <a:pt x="6756" y="1465"/>
                    <a:pt x="6731" y="1440"/>
                  </a:cubicBezTo>
                  <a:lnTo>
                    <a:pt x="6042" y="758"/>
                  </a:lnTo>
                  <a:cubicBezTo>
                    <a:pt x="6017" y="733"/>
                    <a:pt x="5985" y="721"/>
                    <a:pt x="5953" y="721"/>
                  </a:cubicBezTo>
                  <a:cubicBezTo>
                    <a:pt x="5920" y="721"/>
                    <a:pt x="5888" y="733"/>
                    <a:pt x="5863" y="758"/>
                  </a:cubicBezTo>
                  <a:lnTo>
                    <a:pt x="5519" y="1102"/>
                  </a:lnTo>
                  <a:cubicBezTo>
                    <a:pt x="5168" y="862"/>
                    <a:pt x="4768" y="702"/>
                    <a:pt x="4356" y="616"/>
                  </a:cubicBezTo>
                  <a:lnTo>
                    <a:pt x="4356" y="130"/>
                  </a:lnTo>
                  <a:cubicBezTo>
                    <a:pt x="4356" y="62"/>
                    <a:pt x="4295" y="1"/>
                    <a:pt x="422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643"/>
            </a:p>
          </p:txBody>
        </p:sp>
        <p:sp>
          <p:nvSpPr>
            <p:cNvPr id="2513" name="Google Shape;2513;p143"/>
            <p:cNvSpPr/>
            <p:nvPr/>
          </p:nvSpPr>
          <p:spPr>
            <a:xfrm>
              <a:off x="2398076" y="5604399"/>
              <a:ext cx="269074" cy="267348"/>
            </a:xfrm>
            <a:custGeom>
              <a:avLst/>
              <a:gdLst/>
              <a:ahLst/>
              <a:cxnLst/>
              <a:rect l="l" t="t" r="r" b="b"/>
              <a:pathLst>
                <a:path w="2806" h="2788" extrusionOk="0">
                  <a:moveTo>
                    <a:pt x="435" y="341"/>
                  </a:moveTo>
                  <a:cubicBezTo>
                    <a:pt x="457" y="341"/>
                    <a:pt x="480" y="348"/>
                    <a:pt x="499" y="364"/>
                  </a:cubicBezTo>
                  <a:cubicBezTo>
                    <a:pt x="499" y="370"/>
                    <a:pt x="505" y="370"/>
                    <a:pt x="505" y="376"/>
                  </a:cubicBezTo>
                  <a:cubicBezTo>
                    <a:pt x="511" y="376"/>
                    <a:pt x="511" y="382"/>
                    <a:pt x="511" y="382"/>
                  </a:cubicBezTo>
                  <a:lnTo>
                    <a:pt x="1028" y="899"/>
                  </a:lnTo>
                  <a:lnTo>
                    <a:pt x="966" y="954"/>
                  </a:lnTo>
                  <a:lnTo>
                    <a:pt x="905" y="1016"/>
                  </a:lnTo>
                  <a:lnTo>
                    <a:pt x="394" y="505"/>
                  </a:lnTo>
                  <a:cubicBezTo>
                    <a:pt x="388" y="499"/>
                    <a:pt x="388" y="499"/>
                    <a:pt x="382" y="499"/>
                  </a:cubicBezTo>
                  <a:cubicBezTo>
                    <a:pt x="382" y="493"/>
                    <a:pt x="376" y="493"/>
                    <a:pt x="376" y="487"/>
                  </a:cubicBezTo>
                  <a:cubicBezTo>
                    <a:pt x="345" y="456"/>
                    <a:pt x="345" y="401"/>
                    <a:pt x="376" y="364"/>
                  </a:cubicBezTo>
                  <a:cubicBezTo>
                    <a:pt x="391" y="348"/>
                    <a:pt x="413" y="341"/>
                    <a:pt x="435" y="341"/>
                  </a:cubicBezTo>
                  <a:close/>
                  <a:moveTo>
                    <a:pt x="1206" y="1077"/>
                  </a:moveTo>
                  <a:lnTo>
                    <a:pt x="2154" y="2019"/>
                  </a:lnTo>
                  <a:cubicBezTo>
                    <a:pt x="2314" y="2185"/>
                    <a:pt x="2387" y="2326"/>
                    <a:pt x="2418" y="2406"/>
                  </a:cubicBezTo>
                  <a:cubicBezTo>
                    <a:pt x="2332" y="2382"/>
                    <a:pt x="2197" y="2308"/>
                    <a:pt x="2031" y="2142"/>
                  </a:cubicBezTo>
                  <a:lnTo>
                    <a:pt x="1089" y="1201"/>
                  </a:lnTo>
                  <a:lnTo>
                    <a:pt x="1145" y="1139"/>
                  </a:lnTo>
                  <a:lnTo>
                    <a:pt x="1206" y="1077"/>
                  </a:lnTo>
                  <a:close/>
                  <a:moveTo>
                    <a:pt x="136" y="1"/>
                  </a:moveTo>
                  <a:cubicBezTo>
                    <a:pt x="105" y="1"/>
                    <a:pt x="74" y="13"/>
                    <a:pt x="50" y="38"/>
                  </a:cubicBezTo>
                  <a:cubicBezTo>
                    <a:pt x="0" y="87"/>
                    <a:pt x="0" y="167"/>
                    <a:pt x="50" y="222"/>
                  </a:cubicBezTo>
                  <a:lnTo>
                    <a:pt x="123" y="296"/>
                  </a:lnTo>
                  <a:cubicBezTo>
                    <a:pt x="80" y="388"/>
                    <a:pt x="87" y="493"/>
                    <a:pt x="130" y="579"/>
                  </a:cubicBezTo>
                  <a:cubicBezTo>
                    <a:pt x="0" y="715"/>
                    <a:pt x="0" y="930"/>
                    <a:pt x="130" y="1065"/>
                  </a:cubicBezTo>
                  <a:cubicBezTo>
                    <a:pt x="136" y="1065"/>
                    <a:pt x="136" y="1065"/>
                    <a:pt x="142" y="1071"/>
                  </a:cubicBezTo>
                  <a:cubicBezTo>
                    <a:pt x="142" y="1071"/>
                    <a:pt x="142" y="1071"/>
                    <a:pt x="142" y="1077"/>
                  </a:cubicBezTo>
                  <a:lnTo>
                    <a:pt x="585" y="1520"/>
                  </a:lnTo>
                  <a:cubicBezTo>
                    <a:pt x="616" y="1545"/>
                    <a:pt x="646" y="1557"/>
                    <a:pt x="677" y="1557"/>
                  </a:cubicBezTo>
                  <a:cubicBezTo>
                    <a:pt x="714" y="1557"/>
                    <a:pt x="745" y="1545"/>
                    <a:pt x="769" y="1520"/>
                  </a:cubicBezTo>
                  <a:cubicBezTo>
                    <a:pt x="819" y="1471"/>
                    <a:pt x="819" y="1385"/>
                    <a:pt x="769" y="1336"/>
                  </a:cubicBezTo>
                  <a:lnTo>
                    <a:pt x="326" y="893"/>
                  </a:lnTo>
                  <a:cubicBezTo>
                    <a:pt x="326" y="893"/>
                    <a:pt x="320" y="893"/>
                    <a:pt x="320" y="887"/>
                  </a:cubicBezTo>
                  <a:cubicBezTo>
                    <a:pt x="314" y="887"/>
                    <a:pt x="314" y="887"/>
                    <a:pt x="314" y="881"/>
                  </a:cubicBezTo>
                  <a:cubicBezTo>
                    <a:pt x="283" y="856"/>
                    <a:pt x="283" y="807"/>
                    <a:pt x="302" y="776"/>
                  </a:cubicBezTo>
                  <a:lnTo>
                    <a:pt x="302" y="776"/>
                  </a:lnTo>
                  <a:lnTo>
                    <a:pt x="812" y="1293"/>
                  </a:lnTo>
                  <a:lnTo>
                    <a:pt x="1846" y="2326"/>
                  </a:lnTo>
                  <a:cubicBezTo>
                    <a:pt x="2197" y="2671"/>
                    <a:pt x="2467" y="2689"/>
                    <a:pt x="2498" y="2689"/>
                  </a:cubicBezTo>
                  <a:lnTo>
                    <a:pt x="2517" y="2689"/>
                  </a:lnTo>
                  <a:lnTo>
                    <a:pt x="2578" y="2751"/>
                  </a:lnTo>
                  <a:cubicBezTo>
                    <a:pt x="2603" y="2775"/>
                    <a:pt x="2633" y="2788"/>
                    <a:pt x="2670" y="2788"/>
                  </a:cubicBezTo>
                  <a:cubicBezTo>
                    <a:pt x="2701" y="2788"/>
                    <a:pt x="2732" y="2775"/>
                    <a:pt x="2756" y="2751"/>
                  </a:cubicBezTo>
                  <a:cubicBezTo>
                    <a:pt x="2806" y="2702"/>
                    <a:pt x="2806" y="2615"/>
                    <a:pt x="2756" y="2566"/>
                  </a:cubicBezTo>
                  <a:lnTo>
                    <a:pt x="2695" y="2505"/>
                  </a:lnTo>
                  <a:cubicBezTo>
                    <a:pt x="2695" y="2499"/>
                    <a:pt x="2695" y="2492"/>
                    <a:pt x="2695" y="2486"/>
                  </a:cubicBezTo>
                  <a:cubicBezTo>
                    <a:pt x="2695" y="2456"/>
                    <a:pt x="2677" y="2185"/>
                    <a:pt x="2332" y="1840"/>
                  </a:cubicBezTo>
                  <a:lnTo>
                    <a:pt x="1298" y="807"/>
                  </a:lnTo>
                  <a:lnTo>
                    <a:pt x="696" y="204"/>
                  </a:lnTo>
                  <a:cubicBezTo>
                    <a:pt x="689" y="198"/>
                    <a:pt x="689" y="198"/>
                    <a:pt x="683" y="192"/>
                  </a:cubicBezTo>
                  <a:cubicBezTo>
                    <a:pt x="683" y="192"/>
                    <a:pt x="683" y="185"/>
                    <a:pt x="677" y="185"/>
                  </a:cubicBezTo>
                  <a:cubicBezTo>
                    <a:pt x="611" y="120"/>
                    <a:pt x="521" y="87"/>
                    <a:pt x="432" y="87"/>
                  </a:cubicBezTo>
                  <a:cubicBezTo>
                    <a:pt x="387" y="87"/>
                    <a:pt x="343" y="95"/>
                    <a:pt x="302" y="112"/>
                  </a:cubicBezTo>
                  <a:lnTo>
                    <a:pt x="228" y="38"/>
                  </a:lnTo>
                  <a:cubicBezTo>
                    <a:pt x="203" y="13"/>
                    <a:pt x="166" y="1"/>
                    <a:pt x="13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643"/>
            </a:p>
          </p:txBody>
        </p:sp>
      </p:grpSp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Ficha ET azul_1_escopo 1 1">
  <p:cSld name="CUSTOM_3_1_1_2_1_1_1">
    <p:spTree>
      <p:nvGrpSpPr>
        <p:cNvPr id="1" name="Shape 25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5" name="Google Shape;2515;p144"/>
          <p:cNvSpPr/>
          <p:nvPr/>
        </p:nvSpPr>
        <p:spPr>
          <a:xfrm>
            <a:off x="143600" y="379875"/>
            <a:ext cx="8860200" cy="4377600"/>
          </a:xfrm>
          <a:prstGeom prst="roundRect">
            <a:avLst>
              <a:gd name="adj" fmla="val 2594"/>
            </a:avLst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43"/>
          </a:p>
        </p:txBody>
      </p:sp>
      <p:sp>
        <p:nvSpPr>
          <p:cNvPr id="2516" name="Google Shape;2516;p144"/>
          <p:cNvSpPr/>
          <p:nvPr/>
        </p:nvSpPr>
        <p:spPr>
          <a:xfrm>
            <a:off x="306800" y="149100"/>
            <a:ext cx="883800" cy="240300"/>
          </a:xfrm>
          <a:prstGeom prst="roundRect">
            <a:avLst>
              <a:gd name="adj" fmla="val 16667"/>
            </a:avLst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800">
                <a:solidFill>
                  <a:schemeClr val="lt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rPr>
              <a:t>Escopo </a:t>
            </a:r>
            <a:endParaRPr sz="800">
              <a:solidFill>
                <a:schemeClr val="lt1"/>
              </a:solidFill>
              <a:latin typeface="Montserrat ExtraBold"/>
              <a:ea typeface="Montserrat ExtraBold"/>
              <a:cs typeface="Montserrat ExtraBold"/>
              <a:sym typeface="Montserrat ExtraBold"/>
            </a:endParaRPr>
          </a:p>
        </p:txBody>
      </p:sp>
      <p:sp>
        <p:nvSpPr>
          <p:cNvPr id="2517" name="Google Shape;2517;p144"/>
          <p:cNvSpPr/>
          <p:nvPr/>
        </p:nvSpPr>
        <p:spPr>
          <a:xfrm>
            <a:off x="143475" y="359475"/>
            <a:ext cx="8860200" cy="431100"/>
          </a:xfrm>
          <a:prstGeom prst="roundRect">
            <a:avLst>
              <a:gd name="adj" fmla="val 16667"/>
            </a:avLst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43"/>
          </a:p>
        </p:txBody>
      </p:sp>
      <p:sp>
        <p:nvSpPr>
          <p:cNvPr id="2518" name="Google Shape;2518;p144"/>
          <p:cNvSpPr txBox="1">
            <a:spLocks noGrp="1"/>
          </p:cNvSpPr>
          <p:nvPr>
            <p:ph type="sldNum" idx="12"/>
          </p:nvPr>
        </p:nvSpPr>
        <p:spPr>
          <a:xfrm>
            <a:off x="8321300" y="4818525"/>
            <a:ext cx="558000" cy="292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rtl="0">
              <a:buNone/>
              <a:defRPr sz="600">
                <a:latin typeface="Montserrat ExtraBold"/>
                <a:ea typeface="Montserrat ExtraBold"/>
                <a:cs typeface="Montserrat ExtraBold"/>
                <a:sym typeface="Montserrat ExtraBold"/>
              </a:defRPr>
            </a:lvl1pPr>
            <a:lvl2pPr lvl="1" rtl="0">
              <a:buNone/>
              <a:defRPr sz="600">
                <a:latin typeface="Montserrat ExtraBold"/>
                <a:ea typeface="Montserrat ExtraBold"/>
                <a:cs typeface="Montserrat ExtraBold"/>
                <a:sym typeface="Montserrat ExtraBold"/>
              </a:defRPr>
            </a:lvl2pPr>
            <a:lvl3pPr lvl="2" rtl="0">
              <a:buNone/>
              <a:defRPr sz="600">
                <a:latin typeface="Montserrat ExtraBold"/>
                <a:ea typeface="Montserrat ExtraBold"/>
                <a:cs typeface="Montserrat ExtraBold"/>
                <a:sym typeface="Montserrat ExtraBold"/>
              </a:defRPr>
            </a:lvl3pPr>
            <a:lvl4pPr lvl="3" rtl="0">
              <a:buNone/>
              <a:defRPr sz="600">
                <a:latin typeface="Montserrat ExtraBold"/>
                <a:ea typeface="Montserrat ExtraBold"/>
                <a:cs typeface="Montserrat ExtraBold"/>
                <a:sym typeface="Montserrat ExtraBold"/>
              </a:defRPr>
            </a:lvl4pPr>
            <a:lvl5pPr lvl="4" rtl="0">
              <a:buNone/>
              <a:defRPr sz="600">
                <a:latin typeface="Montserrat ExtraBold"/>
                <a:ea typeface="Montserrat ExtraBold"/>
                <a:cs typeface="Montserrat ExtraBold"/>
                <a:sym typeface="Montserrat ExtraBold"/>
              </a:defRPr>
            </a:lvl5pPr>
            <a:lvl6pPr lvl="5" rtl="0">
              <a:buNone/>
              <a:defRPr sz="600">
                <a:latin typeface="Montserrat ExtraBold"/>
                <a:ea typeface="Montserrat ExtraBold"/>
                <a:cs typeface="Montserrat ExtraBold"/>
                <a:sym typeface="Montserrat ExtraBold"/>
              </a:defRPr>
            </a:lvl6pPr>
            <a:lvl7pPr lvl="6" rtl="0">
              <a:buNone/>
              <a:defRPr sz="600">
                <a:latin typeface="Montserrat ExtraBold"/>
                <a:ea typeface="Montserrat ExtraBold"/>
                <a:cs typeface="Montserrat ExtraBold"/>
                <a:sym typeface="Montserrat ExtraBold"/>
              </a:defRPr>
            </a:lvl7pPr>
            <a:lvl8pPr lvl="7" rtl="0">
              <a:buNone/>
              <a:defRPr sz="600">
                <a:latin typeface="Montserrat ExtraBold"/>
                <a:ea typeface="Montserrat ExtraBold"/>
                <a:cs typeface="Montserrat ExtraBold"/>
                <a:sym typeface="Montserrat ExtraBold"/>
              </a:defRPr>
            </a:lvl8pPr>
            <a:lvl9pPr lvl="8" rtl="0">
              <a:buNone/>
              <a:defRPr sz="600">
                <a:latin typeface="Montserrat ExtraBold"/>
                <a:ea typeface="Montserrat ExtraBold"/>
                <a:cs typeface="Montserrat ExtraBold"/>
                <a:sym typeface="Montserrat ExtraBold"/>
              </a:defRPr>
            </a:lvl9pPr>
          </a:lstStyle>
          <a:p>
            <a:fld id="{00000000-1234-1234-1234-123412341234}" type="slidenum">
              <a:rPr lang="pt-BR" smtClean="0"/>
              <a:pPr/>
              <a:t>‹nº›</a:t>
            </a:fld>
            <a:endParaRPr lang="pt-BR"/>
          </a:p>
        </p:txBody>
      </p:sp>
      <p:sp>
        <p:nvSpPr>
          <p:cNvPr id="2519" name="Google Shape;2519;p144"/>
          <p:cNvSpPr txBox="1"/>
          <p:nvPr/>
        </p:nvSpPr>
        <p:spPr>
          <a:xfrm>
            <a:off x="73850" y="4853768"/>
            <a:ext cx="5064300" cy="3462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700">
                <a:solidFill>
                  <a:schemeClr val="dk2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PORTFÓLIO DE PROJETOS ADAPTADOS AO SETOR PÚBLICO    |  </a:t>
            </a:r>
            <a:r>
              <a:rPr lang="pt-BR" sz="7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pt-BR" sz="700">
                <a:solidFill>
                  <a:schemeClr val="dk2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rPr>
              <a:t> SESI</a:t>
            </a:r>
            <a:endParaRPr sz="700">
              <a:solidFill>
                <a:schemeClr val="dk2"/>
              </a:solidFill>
              <a:latin typeface="Montserrat ExtraBold"/>
              <a:ea typeface="Montserrat ExtraBold"/>
              <a:cs typeface="Montserrat ExtraBold"/>
              <a:sym typeface="Montserrat ExtraBold"/>
            </a:endParaRPr>
          </a:p>
        </p:txBody>
      </p:sp>
      <p:cxnSp>
        <p:nvCxnSpPr>
          <p:cNvPr id="2520" name="Google Shape;2520;p144"/>
          <p:cNvCxnSpPr/>
          <p:nvPr/>
        </p:nvCxnSpPr>
        <p:spPr>
          <a:xfrm rot="10800000" flipH="1">
            <a:off x="127427" y="4853783"/>
            <a:ext cx="8751900" cy="63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grpSp>
        <p:nvGrpSpPr>
          <p:cNvPr id="2521" name="Google Shape;2521;p144"/>
          <p:cNvGrpSpPr/>
          <p:nvPr/>
        </p:nvGrpSpPr>
        <p:grpSpPr>
          <a:xfrm>
            <a:off x="213689" y="454875"/>
            <a:ext cx="344861" cy="240306"/>
            <a:chOff x="3204507" y="5841962"/>
            <a:chExt cx="692632" cy="482640"/>
          </a:xfrm>
        </p:grpSpPr>
        <p:sp>
          <p:nvSpPr>
            <p:cNvPr id="2522" name="Google Shape;2522;p144"/>
            <p:cNvSpPr/>
            <p:nvPr/>
          </p:nvSpPr>
          <p:spPr>
            <a:xfrm>
              <a:off x="3204507" y="5841962"/>
              <a:ext cx="692632" cy="482640"/>
            </a:xfrm>
            <a:custGeom>
              <a:avLst/>
              <a:gdLst/>
              <a:ahLst/>
              <a:cxnLst/>
              <a:rect l="l" t="t" r="r" b="b"/>
              <a:pathLst>
                <a:path w="7223" h="5033" extrusionOk="0">
                  <a:moveTo>
                    <a:pt x="6429" y="259"/>
                  </a:moveTo>
                  <a:lnTo>
                    <a:pt x="6429" y="529"/>
                  </a:lnTo>
                  <a:lnTo>
                    <a:pt x="6429" y="659"/>
                  </a:lnTo>
                  <a:lnTo>
                    <a:pt x="6429" y="788"/>
                  </a:lnTo>
                  <a:lnTo>
                    <a:pt x="6429" y="4251"/>
                  </a:lnTo>
                  <a:cubicBezTo>
                    <a:pt x="4983" y="4264"/>
                    <a:pt x="4104" y="4553"/>
                    <a:pt x="3741" y="4700"/>
                  </a:cubicBezTo>
                  <a:lnTo>
                    <a:pt x="3741" y="788"/>
                  </a:lnTo>
                  <a:lnTo>
                    <a:pt x="3741" y="739"/>
                  </a:lnTo>
                  <a:cubicBezTo>
                    <a:pt x="3784" y="714"/>
                    <a:pt x="3845" y="689"/>
                    <a:pt x="3931" y="659"/>
                  </a:cubicBezTo>
                  <a:cubicBezTo>
                    <a:pt x="4030" y="622"/>
                    <a:pt x="4165" y="572"/>
                    <a:pt x="4325" y="529"/>
                  </a:cubicBezTo>
                  <a:cubicBezTo>
                    <a:pt x="4780" y="400"/>
                    <a:pt x="5482" y="271"/>
                    <a:pt x="6429" y="259"/>
                  </a:cubicBezTo>
                  <a:close/>
                  <a:moveTo>
                    <a:pt x="788" y="259"/>
                  </a:moveTo>
                  <a:cubicBezTo>
                    <a:pt x="1735" y="271"/>
                    <a:pt x="2436" y="400"/>
                    <a:pt x="2892" y="529"/>
                  </a:cubicBezTo>
                  <a:cubicBezTo>
                    <a:pt x="3052" y="572"/>
                    <a:pt x="3187" y="622"/>
                    <a:pt x="3285" y="659"/>
                  </a:cubicBezTo>
                  <a:cubicBezTo>
                    <a:pt x="3378" y="689"/>
                    <a:pt x="3439" y="720"/>
                    <a:pt x="3482" y="739"/>
                  </a:cubicBezTo>
                  <a:lnTo>
                    <a:pt x="3482" y="788"/>
                  </a:lnTo>
                  <a:lnTo>
                    <a:pt x="3482" y="812"/>
                  </a:lnTo>
                  <a:lnTo>
                    <a:pt x="3482" y="4707"/>
                  </a:lnTo>
                  <a:cubicBezTo>
                    <a:pt x="3125" y="4553"/>
                    <a:pt x="2246" y="4264"/>
                    <a:pt x="788" y="4251"/>
                  </a:cubicBezTo>
                  <a:lnTo>
                    <a:pt x="788" y="4214"/>
                  </a:lnTo>
                  <a:lnTo>
                    <a:pt x="788" y="788"/>
                  </a:lnTo>
                  <a:lnTo>
                    <a:pt x="788" y="659"/>
                  </a:lnTo>
                  <a:lnTo>
                    <a:pt x="788" y="529"/>
                  </a:lnTo>
                  <a:lnTo>
                    <a:pt x="788" y="259"/>
                  </a:lnTo>
                  <a:close/>
                  <a:moveTo>
                    <a:pt x="535" y="788"/>
                  </a:moveTo>
                  <a:lnTo>
                    <a:pt x="535" y="4374"/>
                  </a:lnTo>
                  <a:cubicBezTo>
                    <a:pt x="535" y="4448"/>
                    <a:pt x="591" y="4504"/>
                    <a:pt x="665" y="4504"/>
                  </a:cubicBezTo>
                  <a:cubicBezTo>
                    <a:pt x="1015" y="4504"/>
                    <a:pt x="1341" y="4522"/>
                    <a:pt x="1630" y="4553"/>
                  </a:cubicBezTo>
                  <a:cubicBezTo>
                    <a:pt x="2160" y="4602"/>
                    <a:pt x="2578" y="4688"/>
                    <a:pt x="2885" y="4774"/>
                  </a:cubicBezTo>
                  <a:lnTo>
                    <a:pt x="259" y="4774"/>
                  </a:lnTo>
                  <a:lnTo>
                    <a:pt x="259" y="788"/>
                  </a:lnTo>
                  <a:close/>
                  <a:moveTo>
                    <a:pt x="6964" y="788"/>
                  </a:moveTo>
                  <a:lnTo>
                    <a:pt x="6964" y="4774"/>
                  </a:lnTo>
                  <a:lnTo>
                    <a:pt x="4325" y="4774"/>
                  </a:lnTo>
                  <a:cubicBezTo>
                    <a:pt x="4805" y="4645"/>
                    <a:pt x="5543" y="4504"/>
                    <a:pt x="6558" y="4504"/>
                  </a:cubicBezTo>
                  <a:cubicBezTo>
                    <a:pt x="6626" y="4504"/>
                    <a:pt x="6681" y="4448"/>
                    <a:pt x="6681" y="4374"/>
                  </a:cubicBezTo>
                  <a:lnTo>
                    <a:pt x="6681" y="788"/>
                  </a:lnTo>
                  <a:close/>
                  <a:moveTo>
                    <a:pt x="665" y="0"/>
                  </a:moveTo>
                  <a:cubicBezTo>
                    <a:pt x="591" y="0"/>
                    <a:pt x="535" y="56"/>
                    <a:pt x="535" y="129"/>
                  </a:cubicBezTo>
                  <a:lnTo>
                    <a:pt x="535" y="529"/>
                  </a:lnTo>
                  <a:lnTo>
                    <a:pt x="129" y="529"/>
                  </a:lnTo>
                  <a:cubicBezTo>
                    <a:pt x="62" y="529"/>
                    <a:pt x="0" y="585"/>
                    <a:pt x="0" y="659"/>
                  </a:cubicBezTo>
                  <a:lnTo>
                    <a:pt x="0" y="4903"/>
                  </a:lnTo>
                  <a:cubicBezTo>
                    <a:pt x="0" y="4977"/>
                    <a:pt x="62" y="5033"/>
                    <a:pt x="129" y="5033"/>
                  </a:cubicBezTo>
                  <a:lnTo>
                    <a:pt x="7093" y="5033"/>
                  </a:lnTo>
                  <a:cubicBezTo>
                    <a:pt x="7167" y="5033"/>
                    <a:pt x="7223" y="4977"/>
                    <a:pt x="7223" y="4903"/>
                  </a:cubicBezTo>
                  <a:lnTo>
                    <a:pt x="7223" y="659"/>
                  </a:lnTo>
                  <a:cubicBezTo>
                    <a:pt x="7223" y="585"/>
                    <a:pt x="7167" y="529"/>
                    <a:pt x="7093" y="529"/>
                  </a:cubicBezTo>
                  <a:lnTo>
                    <a:pt x="6681" y="529"/>
                  </a:lnTo>
                  <a:lnTo>
                    <a:pt x="6681" y="129"/>
                  </a:lnTo>
                  <a:cubicBezTo>
                    <a:pt x="6681" y="56"/>
                    <a:pt x="6626" y="0"/>
                    <a:pt x="6558" y="0"/>
                  </a:cubicBezTo>
                  <a:cubicBezTo>
                    <a:pt x="4805" y="0"/>
                    <a:pt x="3851" y="394"/>
                    <a:pt x="3611" y="511"/>
                  </a:cubicBezTo>
                  <a:cubicBezTo>
                    <a:pt x="3365" y="394"/>
                    <a:pt x="2412" y="0"/>
                    <a:pt x="66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643"/>
            </a:p>
          </p:txBody>
        </p:sp>
        <p:sp>
          <p:nvSpPr>
            <p:cNvPr id="2523" name="Google Shape;2523;p144"/>
            <p:cNvSpPr/>
            <p:nvPr/>
          </p:nvSpPr>
          <p:spPr>
            <a:xfrm>
              <a:off x="3310657" y="6079680"/>
              <a:ext cx="198881" cy="55523"/>
            </a:xfrm>
            <a:custGeom>
              <a:avLst/>
              <a:gdLst/>
              <a:ahLst/>
              <a:cxnLst/>
              <a:rect l="l" t="t" r="r" b="b"/>
              <a:pathLst>
                <a:path w="2074" h="579" extrusionOk="0">
                  <a:moveTo>
                    <a:pt x="130" y="1"/>
                  </a:moveTo>
                  <a:cubicBezTo>
                    <a:pt x="62" y="1"/>
                    <a:pt x="1" y="62"/>
                    <a:pt x="1" y="130"/>
                  </a:cubicBezTo>
                  <a:cubicBezTo>
                    <a:pt x="1" y="204"/>
                    <a:pt x="62" y="259"/>
                    <a:pt x="130" y="259"/>
                  </a:cubicBezTo>
                  <a:cubicBezTo>
                    <a:pt x="394" y="259"/>
                    <a:pt x="622" y="271"/>
                    <a:pt x="825" y="296"/>
                  </a:cubicBezTo>
                  <a:cubicBezTo>
                    <a:pt x="1520" y="376"/>
                    <a:pt x="1858" y="560"/>
                    <a:pt x="1865" y="567"/>
                  </a:cubicBezTo>
                  <a:cubicBezTo>
                    <a:pt x="1883" y="573"/>
                    <a:pt x="1902" y="579"/>
                    <a:pt x="1926" y="579"/>
                  </a:cubicBezTo>
                  <a:cubicBezTo>
                    <a:pt x="1969" y="579"/>
                    <a:pt x="2012" y="554"/>
                    <a:pt x="2037" y="511"/>
                  </a:cubicBezTo>
                  <a:cubicBezTo>
                    <a:pt x="2074" y="450"/>
                    <a:pt x="2049" y="376"/>
                    <a:pt x="1988" y="339"/>
                  </a:cubicBezTo>
                  <a:cubicBezTo>
                    <a:pt x="1969" y="333"/>
                    <a:pt x="1655" y="154"/>
                    <a:pt x="1009" y="62"/>
                  </a:cubicBezTo>
                  <a:cubicBezTo>
                    <a:pt x="763" y="25"/>
                    <a:pt x="474" y="1"/>
                    <a:pt x="13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643"/>
            </a:p>
          </p:txBody>
        </p:sp>
        <p:sp>
          <p:nvSpPr>
            <p:cNvPr id="2524" name="Google Shape;2524;p144"/>
            <p:cNvSpPr/>
            <p:nvPr/>
          </p:nvSpPr>
          <p:spPr>
            <a:xfrm>
              <a:off x="3310657" y="6030103"/>
              <a:ext cx="198881" cy="55619"/>
            </a:xfrm>
            <a:custGeom>
              <a:avLst/>
              <a:gdLst/>
              <a:ahLst/>
              <a:cxnLst/>
              <a:rect l="l" t="t" r="r" b="b"/>
              <a:pathLst>
                <a:path w="2074" h="580" extrusionOk="0">
                  <a:moveTo>
                    <a:pt x="130" y="1"/>
                  </a:moveTo>
                  <a:cubicBezTo>
                    <a:pt x="62" y="1"/>
                    <a:pt x="1" y="62"/>
                    <a:pt x="1" y="130"/>
                  </a:cubicBezTo>
                  <a:cubicBezTo>
                    <a:pt x="1" y="204"/>
                    <a:pt x="62" y="259"/>
                    <a:pt x="130" y="259"/>
                  </a:cubicBezTo>
                  <a:cubicBezTo>
                    <a:pt x="567" y="259"/>
                    <a:pt x="917" y="302"/>
                    <a:pt x="1188" y="351"/>
                  </a:cubicBezTo>
                  <a:cubicBezTo>
                    <a:pt x="1637" y="444"/>
                    <a:pt x="1858" y="561"/>
                    <a:pt x="1865" y="561"/>
                  </a:cubicBezTo>
                  <a:cubicBezTo>
                    <a:pt x="1883" y="573"/>
                    <a:pt x="1902" y="579"/>
                    <a:pt x="1926" y="579"/>
                  </a:cubicBezTo>
                  <a:cubicBezTo>
                    <a:pt x="1969" y="579"/>
                    <a:pt x="2012" y="554"/>
                    <a:pt x="2037" y="511"/>
                  </a:cubicBezTo>
                  <a:cubicBezTo>
                    <a:pt x="2074" y="450"/>
                    <a:pt x="2049" y="376"/>
                    <a:pt x="1988" y="339"/>
                  </a:cubicBezTo>
                  <a:cubicBezTo>
                    <a:pt x="1975" y="333"/>
                    <a:pt x="1772" y="222"/>
                    <a:pt x="1366" y="130"/>
                  </a:cubicBezTo>
                  <a:cubicBezTo>
                    <a:pt x="1065" y="62"/>
                    <a:pt x="659" y="1"/>
                    <a:pt x="13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643"/>
            </a:p>
          </p:txBody>
        </p:sp>
        <p:sp>
          <p:nvSpPr>
            <p:cNvPr id="2525" name="Google Shape;2525;p144"/>
            <p:cNvSpPr/>
            <p:nvPr/>
          </p:nvSpPr>
          <p:spPr>
            <a:xfrm>
              <a:off x="3310657" y="5980623"/>
              <a:ext cx="198881" cy="55523"/>
            </a:xfrm>
            <a:custGeom>
              <a:avLst/>
              <a:gdLst/>
              <a:ahLst/>
              <a:cxnLst/>
              <a:rect l="l" t="t" r="r" b="b"/>
              <a:pathLst>
                <a:path w="2074" h="579" extrusionOk="0">
                  <a:moveTo>
                    <a:pt x="130" y="0"/>
                  </a:moveTo>
                  <a:cubicBezTo>
                    <a:pt x="62" y="0"/>
                    <a:pt x="1" y="55"/>
                    <a:pt x="1" y="129"/>
                  </a:cubicBezTo>
                  <a:cubicBezTo>
                    <a:pt x="1" y="197"/>
                    <a:pt x="62" y="258"/>
                    <a:pt x="130" y="258"/>
                  </a:cubicBezTo>
                  <a:cubicBezTo>
                    <a:pt x="782" y="258"/>
                    <a:pt x="1249" y="351"/>
                    <a:pt x="1532" y="437"/>
                  </a:cubicBezTo>
                  <a:cubicBezTo>
                    <a:pt x="1754" y="504"/>
                    <a:pt x="1858" y="560"/>
                    <a:pt x="1865" y="560"/>
                  </a:cubicBezTo>
                  <a:cubicBezTo>
                    <a:pt x="1883" y="572"/>
                    <a:pt x="1902" y="578"/>
                    <a:pt x="1926" y="578"/>
                  </a:cubicBezTo>
                  <a:cubicBezTo>
                    <a:pt x="1969" y="578"/>
                    <a:pt x="2012" y="554"/>
                    <a:pt x="2037" y="511"/>
                  </a:cubicBezTo>
                  <a:cubicBezTo>
                    <a:pt x="2074" y="449"/>
                    <a:pt x="2049" y="375"/>
                    <a:pt x="1988" y="338"/>
                  </a:cubicBezTo>
                  <a:cubicBezTo>
                    <a:pt x="1975" y="332"/>
                    <a:pt x="1883" y="283"/>
                    <a:pt x="1705" y="221"/>
                  </a:cubicBezTo>
                  <a:cubicBezTo>
                    <a:pt x="1409" y="123"/>
                    <a:pt x="893" y="0"/>
                    <a:pt x="13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643"/>
            </a:p>
          </p:txBody>
        </p:sp>
        <p:sp>
          <p:nvSpPr>
            <p:cNvPr id="2526" name="Google Shape;2526;p144"/>
            <p:cNvSpPr/>
            <p:nvPr/>
          </p:nvSpPr>
          <p:spPr>
            <a:xfrm>
              <a:off x="3593243" y="5931046"/>
              <a:ext cx="197155" cy="154679"/>
            </a:xfrm>
            <a:custGeom>
              <a:avLst/>
              <a:gdLst/>
              <a:ahLst/>
              <a:cxnLst/>
              <a:rect l="l" t="t" r="r" b="b"/>
              <a:pathLst>
                <a:path w="2056" h="1613" extrusionOk="0">
                  <a:moveTo>
                    <a:pt x="1797" y="259"/>
                  </a:moveTo>
                  <a:lnTo>
                    <a:pt x="1797" y="1034"/>
                  </a:lnTo>
                  <a:cubicBezTo>
                    <a:pt x="1015" y="1052"/>
                    <a:pt x="511" y="1194"/>
                    <a:pt x="259" y="1286"/>
                  </a:cubicBezTo>
                  <a:lnTo>
                    <a:pt x="259" y="529"/>
                  </a:lnTo>
                  <a:cubicBezTo>
                    <a:pt x="431" y="456"/>
                    <a:pt x="929" y="277"/>
                    <a:pt x="1797" y="259"/>
                  </a:cubicBezTo>
                  <a:close/>
                  <a:moveTo>
                    <a:pt x="1926" y="0"/>
                  </a:moveTo>
                  <a:cubicBezTo>
                    <a:pt x="689" y="0"/>
                    <a:pt x="93" y="326"/>
                    <a:pt x="68" y="339"/>
                  </a:cubicBezTo>
                  <a:cubicBezTo>
                    <a:pt x="31" y="363"/>
                    <a:pt x="0" y="406"/>
                    <a:pt x="0" y="449"/>
                  </a:cubicBezTo>
                  <a:lnTo>
                    <a:pt x="0" y="1483"/>
                  </a:lnTo>
                  <a:cubicBezTo>
                    <a:pt x="0" y="1532"/>
                    <a:pt x="25" y="1569"/>
                    <a:pt x="68" y="1594"/>
                  </a:cubicBezTo>
                  <a:cubicBezTo>
                    <a:pt x="86" y="1606"/>
                    <a:pt x="111" y="1612"/>
                    <a:pt x="130" y="1612"/>
                  </a:cubicBezTo>
                  <a:cubicBezTo>
                    <a:pt x="154" y="1612"/>
                    <a:pt x="173" y="1606"/>
                    <a:pt x="191" y="1594"/>
                  </a:cubicBezTo>
                  <a:cubicBezTo>
                    <a:pt x="197" y="1594"/>
                    <a:pt x="757" y="1292"/>
                    <a:pt x="1926" y="1292"/>
                  </a:cubicBezTo>
                  <a:cubicBezTo>
                    <a:pt x="1994" y="1292"/>
                    <a:pt x="2055" y="1237"/>
                    <a:pt x="2055" y="1163"/>
                  </a:cubicBezTo>
                  <a:lnTo>
                    <a:pt x="2055" y="129"/>
                  </a:lnTo>
                  <a:cubicBezTo>
                    <a:pt x="2055" y="56"/>
                    <a:pt x="1994" y="0"/>
                    <a:pt x="192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643"/>
            </a:p>
          </p:txBody>
        </p:sp>
        <p:sp>
          <p:nvSpPr>
            <p:cNvPr id="2527" name="Google Shape;2527;p144"/>
            <p:cNvSpPr/>
            <p:nvPr/>
          </p:nvSpPr>
          <p:spPr>
            <a:xfrm>
              <a:off x="3591421" y="6079680"/>
              <a:ext cx="198977" cy="55523"/>
            </a:xfrm>
            <a:custGeom>
              <a:avLst/>
              <a:gdLst/>
              <a:ahLst/>
              <a:cxnLst/>
              <a:rect l="l" t="t" r="r" b="b"/>
              <a:pathLst>
                <a:path w="2075" h="579" extrusionOk="0">
                  <a:moveTo>
                    <a:pt x="1945" y="1"/>
                  </a:moveTo>
                  <a:cubicBezTo>
                    <a:pt x="708" y="1"/>
                    <a:pt x="112" y="327"/>
                    <a:pt x="87" y="339"/>
                  </a:cubicBezTo>
                  <a:cubicBezTo>
                    <a:pt x="26" y="376"/>
                    <a:pt x="1" y="450"/>
                    <a:pt x="38" y="511"/>
                  </a:cubicBezTo>
                  <a:cubicBezTo>
                    <a:pt x="62" y="554"/>
                    <a:pt x="105" y="579"/>
                    <a:pt x="149" y="579"/>
                  </a:cubicBezTo>
                  <a:cubicBezTo>
                    <a:pt x="173" y="579"/>
                    <a:pt x="192" y="573"/>
                    <a:pt x="210" y="567"/>
                  </a:cubicBezTo>
                  <a:cubicBezTo>
                    <a:pt x="216" y="560"/>
                    <a:pt x="776" y="259"/>
                    <a:pt x="1945" y="259"/>
                  </a:cubicBezTo>
                  <a:cubicBezTo>
                    <a:pt x="2013" y="259"/>
                    <a:pt x="2074" y="204"/>
                    <a:pt x="2074" y="130"/>
                  </a:cubicBezTo>
                  <a:cubicBezTo>
                    <a:pt x="2074" y="62"/>
                    <a:pt x="2013" y="1"/>
                    <a:pt x="194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643"/>
            </a:p>
          </p:txBody>
        </p:sp>
        <p:sp>
          <p:nvSpPr>
            <p:cNvPr id="2528" name="Google Shape;2528;p144"/>
            <p:cNvSpPr/>
            <p:nvPr/>
          </p:nvSpPr>
          <p:spPr>
            <a:xfrm>
              <a:off x="3591421" y="6129256"/>
              <a:ext cx="198977" cy="55523"/>
            </a:xfrm>
            <a:custGeom>
              <a:avLst/>
              <a:gdLst/>
              <a:ahLst/>
              <a:cxnLst/>
              <a:rect l="l" t="t" r="r" b="b"/>
              <a:pathLst>
                <a:path w="2075" h="579" extrusionOk="0">
                  <a:moveTo>
                    <a:pt x="1945" y="0"/>
                  </a:moveTo>
                  <a:cubicBezTo>
                    <a:pt x="708" y="0"/>
                    <a:pt x="112" y="326"/>
                    <a:pt x="87" y="339"/>
                  </a:cubicBezTo>
                  <a:cubicBezTo>
                    <a:pt x="26" y="376"/>
                    <a:pt x="1" y="449"/>
                    <a:pt x="38" y="517"/>
                  </a:cubicBezTo>
                  <a:cubicBezTo>
                    <a:pt x="62" y="554"/>
                    <a:pt x="105" y="579"/>
                    <a:pt x="149" y="579"/>
                  </a:cubicBezTo>
                  <a:cubicBezTo>
                    <a:pt x="173" y="579"/>
                    <a:pt x="192" y="572"/>
                    <a:pt x="210" y="566"/>
                  </a:cubicBezTo>
                  <a:cubicBezTo>
                    <a:pt x="216" y="560"/>
                    <a:pt x="776" y="259"/>
                    <a:pt x="1945" y="259"/>
                  </a:cubicBezTo>
                  <a:cubicBezTo>
                    <a:pt x="2013" y="259"/>
                    <a:pt x="2074" y="203"/>
                    <a:pt x="2074" y="130"/>
                  </a:cubicBezTo>
                  <a:cubicBezTo>
                    <a:pt x="2074" y="62"/>
                    <a:pt x="2013" y="0"/>
                    <a:pt x="194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643"/>
            </a:p>
          </p:txBody>
        </p:sp>
      </p:grpSp>
    </p:spTree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Em branco 1 1">
  <p:cSld name="BLANK_1_1">
    <p:spTree>
      <p:nvGrpSpPr>
        <p:cNvPr id="1" name="Shape 25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0" name="Google Shape;2530;p14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fld id="{00000000-1234-1234-1234-123412341234}" type="slidenum">
              <a:rPr lang="pt-BR" smtClean="0"/>
              <a:pPr/>
              <a:t>‹nº›</a:t>
            </a:fld>
            <a:endParaRPr lang="pt-BR"/>
          </a:p>
        </p:txBody>
      </p:sp>
      <p:pic>
        <p:nvPicPr>
          <p:cNvPr id="2531" name="Google Shape;2531;p145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7352125" y="247836"/>
            <a:ext cx="1669026" cy="1698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532" name="Google Shape;2532;p14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831054" y="133473"/>
            <a:ext cx="355925" cy="351000"/>
          </a:xfrm>
          <a:prstGeom prst="rect">
            <a:avLst/>
          </a:prstGeom>
          <a:noFill/>
          <a:ln>
            <a:noFill/>
          </a:ln>
        </p:spPr>
      </p:pic>
      <p:sp>
        <p:nvSpPr>
          <p:cNvPr id="2533" name="Google Shape;2533;p145"/>
          <p:cNvSpPr txBox="1">
            <a:spLocks noGrp="1"/>
          </p:cNvSpPr>
          <p:nvPr>
            <p:ph type="title"/>
          </p:nvPr>
        </p:nvSpPr>
        <p:spPr>
          <a:xfrm>
            <a:off x="103500" y="104825"/>
            <a:ext cx="5911500" cy="407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Poppins"/>
              <a:buNone/>
              <a:defRPr sz="1600" b="1">
                <a:solidFill>
                  <a:schemeClr val="dk2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cxnSp>
        <p:nvCxnSpPr>
          <p:cNvPr id="2534" name="Google Shape;2534;p145"/>
          <p:cNvCxnSpPr/>
          <p:nvPr/>
        </p:nvCxnSpPr>
        <p:spPr>
          <a:xfrm>
            <a:off x="151800" y="549900"/>
            <a:ext cx="8855700" cy="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</p:spTree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25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536" name="Google Shape;2536;p146"/>
          <p:cNvCxnSpPr/>
          <p:nvPr/>
        </p:nvCxnSpPr>
        <p:spPr>
          <a:xfrm>
            <a:off x="151800" y="549900"/>
            <a:ext cx="8855700" cy="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2537" name="Google Shape;2537;p146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43"/>
          </a:p>
        </p:txBody>
      </p:sp>
      <p:sp>
        <p:nvSpPr>
          <p:cNvPr id="2538" name="Google Shape;2538;p146"/>
          <p:cNvSpPr txBox="1">
            <a:spLocks noGrp="1"/>
          </p:cNvSpPr>
          <p:nvPr>
            <p:ph type="body" idx="1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198" lvl="0" indent="-342898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395" lvl="1" indent="-317498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592" lvl="2" indent="-317498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789" lvl="3" indent="-317498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5987" lvl="4" indent="-317498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185" lvl="5" indent="-317498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381" lvl="6" indent="-317498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579" lvl="7" indent="-317498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776" lvl="8" indent="-317498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2539" name="Google Shape;2539;p14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fld id="{00000000-1234-1234-1234-123412341234}" type="slidenum">
              <a:rPr lang="pt-BR" smtClean="0"/>
              <a:pPr/>
              <a:t>‹nº›</a:t>
            </a:fld>
            <a:endParaRPr lang="pt-BR"/>
          </a:p>
        </p:txBody>
      </p:sp>
      <p:sp>
        <p:nvSpPr>
          <p:cNvPr id="2540" name="Google Shape;2540;p146"/>
          <p:cNvSpPr txBox="1">
            <a:spLocks noGrp="1"/>
          </p:cNvSpPr>
          <p:nvPr>
            <p:ph type="title"/>
          </p:nvPr>
        </p:nvSpPr>
        <p:spPr>
          <a:xfrm>
            <a:off x="419700" y="1233575"/>
            <a:ext cx="3480300" cy="682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Poppins"/>
              <a:buNone/>
              <a:defRPr sz="1200">
                <a:solidFill>
                  <a:schemeClr val="dk2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pic>
        <p:nvPicPr>
          <p:cNvPr id="2541" name="Google Shape;2541;p146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730575" y="4730286"/>
            <a:ext cx="1669026" cy="169825"/>
          </a:xfrm>
          <a:prstGeom prst="rect">
            <a:avLst/>
          </a:prstGeom>
          <a:noFill/>
          <a:ln>
            <a:noFill/>
          </a:ln>
        </p:spPr>
      </p:pic>
      <p:sp>
        <p:nvSpPr>
          <p:cNvPr id="2542" name="Google Shape;2542;p146"/>
          <p:cNvSpPr txBox="1">
            <a:spLocks noGrp="1"/>
          </p:cNvSpPr>
          <p:nvPr>
            <p:ph type="title" idx="2"/>
          </p:nvPr>
        </p:nvSpPr>
        <p:spPr>
          <a:xfrm>
            <a:off x="103500" y="104825"/>
            <a:ext cx="5911500" cy="407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Poppins"/>
              <a:buNone/>
              <a:defRPr sz="1600" b="1">
                <a:solidFill>
                  <a:schemeClr val="dk2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pic>
        <p:nvPicPr>
          <p:cNvPr id="2543" name="Google Shape;2543;p14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26848" y="4623722"/>
            <a:ext cx="478050" cy="47260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13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5" name="Google Shape;1325;p67"/>
          <p:cNvSpPr/>
          <p:nvPr/>
        </p:nvSpPr>
        <p:spPr>
          <a:xfrm>
            <a:off x="-156000" y="-84000"/>
            <a:ext cx="9432000" cy="5311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43"/>
          </a:p>
        </p:txBody>
      </p:sp>
      <p:sp>
        <p:nvSpPr>
          <p:cNvPr id="1326" name="Google Shape;1326;p67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2334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Font typeface="Poppins"/>
              <a:buNone/>
              <a:defRPr sz="4000" b="1">
                <a:solidFill>
                  <a:schemeClr val="dk2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4000"/>
              <a:buFont typeface="Poppins"/>
              <a:buNone/>
              <a:defRPr sz="4000" b="1">
                <a:latin typeface="Poppins"/>
                <a:ea typeface="Poppins"/>
                <a:cs typeface="Poppins"/>
                <a:sym typeface="Poppins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4000"/>
              <a:buFont typeface="Poppins"/>
              <a:buNone/>
              <a:defRPr sz="4000" b="1">
                <a:latin typeface="Poppins"/>
                <a:ea typeface="Poppins"/>
                <a:cs typeface="Poppins"/>
                <a:sym typeface="Poppins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4000"/>
              <a:buFont typeface="Poppins"/>
              <a:buNone/>
              <a:defRPr sz="4000" b="1">
                <a:latin typeface="Poppins"/>
                <a:ea typeface="Poppins"/>
                <a:cs typeface="Poppins"/>
                <a:sym typeface="Poppins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4000"/>
              <a:buFont typeface="Poppins"/>
              <a:buNone/>
              <a:defRPr sz="4000" b="1">
                <a:latin typeface="Poppins"/>
                <a:ea typeface="Poppins"/>
                <a:cs typeface="Poppins"/>
                <a:sym typeface="Poppins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4000"/>
              <a:buFont typeface="Poppins"/>
              <a:buNone/>
              <a:defRPr sz="4000" b="1">
                <a:latin typeface="Poppins"/>
                <a:ea typeface="Poppins"/>
                <a:cs typeface="Poppins"/>
                <a:sym typeface="Poppins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4000"/>
              <a:buFont typeface="Poppins"/>
              <a:buNone/>
              <a:defRPr sz="4000" b="1">
                <a:latin typeface="Poppins"/>
                <a:ea typeface="Poppins"/>
                <a:cs typeface="Poppins"/>
                <a:sym typeface="Poppins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4000"/>
              <a:buFont typeface="Poppins"/>
              <a:buNone/>
              <a:defRPr sz="4000" b="1">
                <a:latin typeface="Poppins"/>
                <a:ea typeface="Poppins"/>
                <a:cs typeface="Poppins"/>
                <a:sym typeface="Poppins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4000"/>
              <a:buFont typeface="Poppins"/>
              <a:buNone/>
              <a:defRPr sz="4000" b="1">
                <a:latin typeface="Poppins"/>
                <a:ea typeface="Poppins"/>
                <a:cs typeface="Poppins"/>
                <a:sym typeface="Poppins"/>
              </a:defRPr>
            </a:lvl9pPr>
          </a:lstStyle>
          <a:p>
            <a:endParaRPr/>
          </a:p>
        </p:txBody>
      </p:sp>
      <p:sp>
        <p:nvSpPr>
          <p:cNvPr id="1327" name="Google Shape;1327;p6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fld id="{00000000-1234-1234-1234-123412341234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onto principal 1">
  <p:cSld name="MAIN_POINT_1">
    <p:spTree>
      <p:nvGrpSpPr>
        <p:cNvPr id="1" name="Shape 13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9" name="Google Shape;1329;p68"/>
          <p:cNvSpPr/>
          <p:nvPr/>
        </p:nvSpPr>
        <p:spPr>
          <a:xfrm>
            <a:off x="-156000" y="-84000"/>
            <a:ext cx="9432000" cy="5311500"/>
          </a:xfrm>
          <a:prstGeom prst="rect">
            <a:avLst/>
          </a:prstGeom>
          <a:solidFill>
            <a:schemeClr val="accent3"/>
          </a:solidFill>
          <a:ln w="9525" cap="flat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43"/>
          </a:p>
        </p:txBody>
      </p:sp>
      <p:pic>
        <p:nvPicPr>
          <p:cNvPr id="1330" name="Google Shape;1330;p68"/>
          <p:cNvPicPr preferRelativeResize="0"/>
          <p:nvPr/>
        </p:nvPicPr>
        <p:blipFill rotWithShape="1">
          <a:blip r:embed="rId2">
            <a:alphaModFix/>
          </a:blip>
          <a:srcRect l="14251" t="17573"/>
          <a:stretch/>
        </p:blipFill>
        <p:spPr>
          <a:xfrm>
            <a:off x="3579452" y="2842725"/>
            <a:ext cx="6025825" cy="4239652"/>
          </a:xfrm>
          <a:prstGeom prst="rect">
            <a:avLst/>
          </a:prstGeom>
          <a:noFill/>
          <a:ln>
            <a:noFill/>
          </a:ln>
        </p:spPr>
      </p:pic>
      <p:sp>
        <p:nvSpPr>
          <p:cNvPr id="1331" name="Google Shape;1331;p6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2334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Font typeface="Poppins"/>
              <a:buNone/>
              <a:defRPr sz="4000" b="1">
                <a:solidFill>
                  <a:schemeClr val="dk2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4000"/>
              <a:buFont typeface="Poppins"/>
              <a:buNone/>
              <a:defRPr sz="4000" b="1">
                <a:latin typeface="Poppins"/>
                <a:ea typeface="Poppins"/>
                <a:cs typeface="Poppins"/>
                <a:sym typeface="Poppins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4000"/>
              <a:buFont typeface="Poppins"/>
              <a:buNone/>
              <a:defRPr sz="4000" b="1">
                <a:latin typeface="Poppins"/>
                <a:ea typeface="Poppins"/>
                <a:cs typeface="Poppins"/>
                <a:sym typeface="Poppins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4000"/>
              <a:buFont typeface="Poppins"/>
              <a:buNone/>
              <a:defRPr sz="4000" b="1">
                <a:latin typeface="Poppins"/>
                <a:ea typeface="Poppins"/>
                <a:cs typeface="Poppins"/>
                <a:sym typeface="Poppins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4000"/>
              <a:buFont typeface="Poppins"/>
              <a:buNone/>
              <a:defRPr sz="4000" b="1">
                <a:latin typeface="Poppins"/>
                <a:ea typeface="Poppins"/>
                <a:cs typeface="Poppins"/>
                <a:sym typeface="Poppins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4000"/>
              <a:buFont typeface="Poppins"/>
              <a:buNone/>
              <a:defRPr sz="4000" b="1">
                <a:latin typeface="Poppins"/>
                <a:ea typeface="Poppins"/>
                <a:cs typeface="Poppins"/>
                <a:sym typeface="Poppins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4000"/>
              <a:buFont typeface="Poppins"/>
              <a:buNone/>
              <a:defRPr sz="4000" b="1">
                <a:latin typeface="Poppins"/>
                <a:ea typeface="Poppins"/>
                <a:cs typeface="Poppins"/>
                <a:sym typeface="Poppins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4000"/>
              <a:buFont typeface="Poppins"/>
              <a:buNone/>
              <a:defRPr sz="4000" b="1">
                <a:latin typeface="Poppins"/>
                <a:ea typeface="Poppins"/>
                <a:cs typeface="Poppins"/>
                <a:sym typeface="Poppins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4000"/>
              <a:buFont typeface="Poppins"/>
              <a:buNone/>
              <a:defRPr sz="4000" b="1">
                <a:latin typeface="Poppins"/>
                <a:ea typeface="Poppins"/>
                <a:cs typeface="Poppins"/>
                <a:sym typeface="Poppins"/>
              </a:defRPr>
            </a:lvl9pPr>
          </a:lstStyle>
          <a:p>
            <a:endParaRPr/>
          </a:p>
        </p:txBody>
      </p:sp>
      <p:sp>
        <p:nvSpPr>
          <p:cNvPr id="1332" name="Google Shape;1332;p6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fld id="{00000000-1234-1234-1234-123412341234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Em branco 1">
  <p:cSld name="BLANK_1">
    <p:spTree>
      <p:nvGrpSpPr>
        <p:cNvPr id="1" name="Shape 13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4" name="Google Shape;1334;p6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fld id="{00000000-1234-1234-1234-123412341234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Ficha NEM amarelo_1_escopo">
  <p:cSld name="CUSTOM_3_1_1">
    <p:spTree>
      <p:nvGrpSpPr>
        <p:cNvPr id="1" name="Shape 13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2" name="Google Shape;1342;p71"/>
          <p:cNvSpPr/>
          <p:nvPr/>
        </p:nvSpPr>
        <p:spPr>
          <a:xfrm>
            <a:off x="143600" y="379875"/>
            <a:ext cx="8860200" cy="4377600"/>
          </a:xfrm>
          <a:prstGeom prst="roundRect">
            <a:avLst>
              <a:gd name="adj" fmla="val 2594"/>
            </a:avLst>
          </a:prstGeom>
          <a:noFill/>
          <a:ln w="9525" cap="flat" cmpd="sng">
            <a:solidFill>
              <a:srgbClr val="FFB93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43"/>
          </a:p>
        </p:txBody>
      </p:sp>
      <p:sp>
        <p:nvSpPr>
          <p:cNvPr id="1343" name="Google Shape;1343;p71"/>
          <p:cNvSpPr/>
          <p:nvPr/>
        </p:nvSpPr>
        <p:spPr>
          <a:xfrm>
            <a:off x="306800" y="139575"/>
            <a:ext cx="883800" cy="240300"/>
          </a:xfrm>
          <a:prstGeom prst="roundRect">
            <a:avLst>
              <a:gd name="adj" fmla="val 16667"/>
            </a:avLst>
          </a:prstGeom>
          <a:solidFill>
            <a:schemeClr val="accent3"/>
          </a:solidFill>
          <a:ln w="9525" cap="flat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800">
                <a:solidFill>
                  <a:schemeClr val="dk2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rPr>
              <a:t>Escopo </a:t>
            </a:r>
            <a:endParaRPr sz="800">
              <a:solidFill>
                <a:schemeClr val="dk2"/>
              </a:solidFill>
              <a:latin typeface="Montserrat ExtraBold"/>
              <a:ea typeface="Montserrat ExtraBold"/>
              <a:cs typeface="Montserrat ExtraBold"/>
              <a:sym typeface="Montserrat ExtraBold"/>
            </a:endParaRPr>
          </a:p>
        </p:txBody>
      </p:sp>
      <p:sp>
        <p:nvSpPr>
          <p:cNvPr id="1344" name="Google Shape;1344;p71"/>
          <p:cNvSpPr/>
          <p:nvPr/>
        </p:nvSpPr>
        <p:spPr>
          <a:xfrm>
            <a:off x="2275925" y="139575"/>
            <a:ext cx="919500" cy="240300"/>
          </a:xfrm>
          <a:prstGeom prst="roundRect">
            <a:avLst>
              <a:gd name="adj" fmla="val 16667"/>
            </a:avLst>
          </a:prstGeom>
          <a:solidFill>
            <a:srgbClr val="FFE59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800">
                <a:solidFill>
                  <a:schemeClr val="dk2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Governança</a:t>
            </a:r>
            <a:endParaRPr sz="800">
              <a:solidFill>
                <a:schemeClr val="dk2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sp>
        <p:nvSpPr>
          <p:cNvPr id="1345" name="Google Shape;1345;p71"/>
          <p:cNvSpPr/>
          <p:nvPr/>
        </p:nvSpPr>
        <p:spPr>
          <a:xfrm>
            <a:off x="1254800" y="139575"/>
            <a:ext cx="969000" cy="240300"/>
          </a:xfrm>
          <a:prstGeom prst="roundRect">
            <a:avLst>
              <a:gd name="adj" fmla="val 16667"/>
            </a:avLst>
          </a:prstGeom>
          <a:solidFill>
            <a:srgbClr val="FFE59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800">
                <a:solidFill>
                  <a:schemeClr val="dk2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Execução</a:t>
            </a:r>
            <a:endParaRPr sz="800">
              <a:solidFill>
                <a:schemeClr val="dk2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sp>
        <p:nvSpPr>
          <p:cNvPr id="1346" name="Google Shape;1346;p71"/>
          <p:cNvSpPr/>
          <p:nvPr/>
        </p:nvSpPr>
        <p:spPr>
          <a:xfrm>
            <a:off x="143475" y="359475"/>
            <a:ext cx="8860200" cy="431100"/>
          </a:xfrm>
          <a:prstGeom prst="roundRect">
            <a:avLst>
              <a:gd name="adj" fmla="val 16667"/>
            </a:avLst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43"/>
          </a:p>
        </p:txBody>
      </p:sp>
      <p:sp>
        <p:nvSpPr>
          <p:cNvPr id="1347" name="Google Shape;1347;p71"/>
          <p:cNvSpPr txBox="1">
            <a:spLocks noGrp="1"/>
          </p:cNvSpPr>
          <p:nvPr>
            <p:ph type="sldNum" idx="12"/>
          </p:nvPr>
        </p:nvSpPr>
        <p:spPr>
          <a:xfrm>
            <a:off x="8321300" y="4818525"/>
            <a:ext cx="558000" cy="292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rtl="0">
              <a:buNone/>
              <a:defRPr sz="600">
                <a:latin typeface="Montserrat ExtraBold"/>
                <a:ea typeface="Montserrat ExtraBold"/>
                <a:cs typeface="Montserrat ExtraBold"/>
                <a:sym typeface="Montserrat ExtraBold"/>
              </a:defRPr>
            </a:lvl1pPr>
            <a:lvl2pPr lvl="1" rtl="0">
              <a:buNone/>
              <a:defRPr sz="600">
                <a:latin typeface="Montserrat ExtraBold"/>
                <a:ea typeface="Montserrat ExtraBold"/>
                <a:cs typeface="Montserrat ExtraBold"/>
                <a:sym typeface="Montserrat ExtraBold"/>
              </a:defRPr>
            </a:lvl2pPr>
            <a:lvl3pPr lvl="2" rtl="0">
              <a:buNone/>
              <a:defRPr sz="600">
                <a:latin typeface="Montserrat ExtraBold"/>
                <a:ea typeface="Montserrat ExtraBold"/>
                <a:cs typeface="Montserrat ExtraBold"/>
                <a:sym typeface="Montserrat ExtraBold"/>
              </a:defRPr>
            </a:lvl3pPr>
            <a:lvl4pPr lvl="3" rtl="0">
              <a:buNone/>
              <a:defRPr sz="600">
                <a:latin typeface="Montserrat ExtraBold"/>
                <a:ea typeface="Montserrat ExtraBold"/>
                <a:cs typeface="Montserrat ExtraBold"/>
                <a:sym typeface="Montserrat ExtraBold"/>
              </a:defRPr>
            </a:lvl4pPr>
            <a:lvl5pPr lvl="4" rtl="0">
              <a:buNone/>
              <a:defRPr sz="600">
                <a:latin typeface="Montserrat ExtraBold"/>
                <a:ea typeface="Montserrat ExtraBold"/>
                <a:cs typeface="Montserrat ExtraBold"/>
                <a:sym typeface="Montserrat ExtraBold"/>
              </a:defRPr>
            </a:lvl5pPr>
            <a:lvl6pPr lvl="5" rtl="0">
              <a:buNone/>
              <a:defRPr sz="600">
                <a:latin typeface="Montserrat ExtraBold"/>
                <a:ea typeface="Montserrat ExtraBold"/>
                <a:cs typeface="Montserrat ExtraBold"/>
                <a:sym typeface="Montserrat ExtraBold"/>
              </a:defRPr>
            </a:lvl6pPr>
            <a:lvl7pPr lvl="6" rtl="0">
              <a:buNone/>
              <a:defRPr sz="600">
                <a:latin typeface="Montserrat ExtraBold"/>
                <a:ea typeface="Montserrat ExtraBold"/>
                <a:cs typeface="Montserrat ExtraBold"/>
                <a:sym typeface="Montserrat ExtraBold"/>
              </a:defRPr>
            </a:lvl7pPr>
            <a:lvl8pPr lvl="7" rtl="0">
              <a:buNone/>
              <a:defRPr sz="600">
                <a:latin typeface="Montserrat ExtraBold"/>
                <a:ea typeface="Montserrat ExtraBold"/>
                <a:cs typeface="Montserrat ExtraBold"/>
                <a:sym typeface="Montserrat ExtraBold"/>
              </a:defRPr>
            </a:lvl8pPr>
            <a:lvl9pPr lvl="8" rtl="0">
              <a:buNone/>
              <a:defRPr sz="600">
                <a:latin typeface="Montserrat ExtraBold"/>
                <a:ea typeface="Montserrat ExtraBold"/>
                <a:cs typeface="Montserrat ExtraBold"/>
                <a:sym typeface="Montserrat ExtraBold"/>
              </a:defRPr>
            </a:lvl9pPr>
          </a:lstStyle>
          <a:p>
            <a:fld id="{00000000-1234-1234-1234-123412341234}" type="slidenum">
              <a:rPr lang="pt-BR" smtClean="0"/>
              <a:pPr/>
              <a:t>‹nº›</a:t>
            </a:fld>
            <a:endParaRPr lang="pt-BR"/>
          </a:p>
        </p:txBody>
      </p:sp>
      <p:cxnSp>
        <p:nvCxnSpPr>
          <p:cNvPr id="1348" name="Google Shape;1348;p71"/>
          <p:cNvCxnSpPr/>
          <p:nvPr/>
        </p:nvCxnSpPr>
        <p:spPr>
          <a:xfrm rot="10800000" flipH="1">
            <a:off x="127427" y="4853783"/>
            <a:ext cx="8751900" cy="63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349" name="Google Shape;1349;p71"/>
          <p:cNvSpPr txBox="1"/>
          <p:nvPr/>
        </p:nvSpPr>
        <p:spPr>
          <a:xfrm>
            <a:off x="73850" y="4853768"/>
            <a:ext cx="5064300" cy="3462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700">
                <a:solidFill>
                  <a:schemeClr val="dk2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PORTIFÓLIO PARA UMA EDUCAÇÃO PÚBLICA DE EXCELÊNCIA    |  </a:t>
            </a:r>
            <a:r>
              <a:rPr lang="pt-BR" sz="7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pt-BR" sz="700">
                <a:solidFill>
                  <a:schemeClr val="dk2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rPr>
              <a:t> SESI</a:t>
            </a:r>
            <a:endParaRPr sz="700">
              <a:solidFill>
                <a:schemeClr val="dk2"/>
              </a:solidFill>
              <a:latin typeface="Montserrat ExtraBold"/>
              <a:ea typeface="Montserrat ExtraBold"/>
              <a:cs typeface="Montserrat ExtraBold"/>
              <a:sym typeface="Montserrat ExtraBold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13" Type="http://schemas.openxmlformats.org/officeDocument/2006/relationships/slideLayout" Target="../slideLayouts/slideLayout37.xml"/><Relationship Id="rId18" Type="http://schemas.openxmlformats.org/officeDocument/2006/relationships/slideLayout" Target="../slideLayouts/slideLayout42.xml"/><Relationship Id="rId26" Type="http://schemas.openxmlformats.org/officeDocument/2006/relationships/slideLayout" Target="../slideLayouts/slideLayout50.xml"/><Relationship Id="rId3" Type="http://schemas.openxmlformats.org/officeDocument/2006/relationships/slideLayout" Target="../slideLayouts/slideLayout27.xml"/><Relationship Id="rId21" Type="http://schemas.openxmlformats.org/officeDocument/2006/relationships/slideLayout" Target="../slideLayouts/slideLayout45.xml"/><Relationship Id="rId7" Type="http://schemas.openxmlformats.org/officeDocument/2006/relationships/slideLayout" Target="../slideLayouts/slideLayout31.xml"/><Relationship Id="rId12" Type="http://schemas.openxmlformats.org/officeDocument/2006/relationships/slideLayout" Target="../slideLayouts/slideLayout36.xml"/><Relationship Id="rId17" Type="http://schemas.openxmlformats.org/officeDocument/2006/relationships/slideLayout" Target="../slideLayouts/slideLayout41.xml"/><Relationship Id="rId25" Type="http://schemas.openxmlformats.org/officeDocument/2006/relationships/slideLayout" Target="../slideLayouts/slideLayout49.xml"/><Relationship Id="rId2" Type="http://schemas.openxmlformats.org/officeDocument/2006/relationships/slideLayout" Target="../slideLayouts/slideLayout26.xml"/><Relationship Id="rId16" Type="http://schemas.openxmlformats.org/officeDocument/2006/relationships/slideLayout" Target="../slideLayouts/slideLayout40.xml"/><Relationship Id="rId20" Type="http://schemas.openxmlformats.org/officeDocument/2006/relationships/slideLayout" Target="../slideLayouts/slideLayout44.xml"/><Relationship Id="rId29" Type="http://schemas.openxmlformats.org/officeDocument/2006/relationships/slideLayout" Target="../slideLayouts/slideLayout53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24" Type="http://schemas.openxmlformats.org/officeDocument/2006/relationships/slideLayout" Target="../slideLayouts/slideLayout48.xml"/><Relationship Id="rId5" Type="http://schemas.openxmlformats.org/officeDocument/2006/relationships/slideLayout" Target="../slideLayouts/slideLayout29.xml"/><Relationship Id="rId15" Type="http://schemas.openxmlformats.org/officeDocument/2006/relationships/slideLayout" Target="../slideLayouts/slideLayout39.xml"/><Relationship Id="rId23" Type="http://schemas.openxmlformats.org/officeDocument/2006/relationships/slideLayout" Target="../slideLayouts/slideLayout47.xml"/><Relationship Id="rId28" Type="http://schemas.openxmlformats.org/officeDocument/2006/relationships/slideLayout" Target="../slideLayouts/slideLayout52.xml"/><Relationship Id="rId10" Type="http://schemas.openxmlformats.org/officeDocument/2006/relationships/slideLayout" Target="../slideLayouts/slideLayout34.xml"/><Relationship Id="rId19" Type="http://schemas.openxmlformats.org/officeDocument/2006/relationships/slideLayout" Target="../slideLayouts/slideLayout43.xml"/><Relationship Id="rId31" Type="http://schemas.openxmlformats.org/officeDocument/2006/relationships/theme" Target="../theme/theme2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Relationship Id="rId14" Type="http://schemas.openxmlformats.org/officeDocument/2006/relationships/slideLayout" Target="../slideLayouts/slideLayout38.xml"/><Relationship Id="rId22" Type="http://schemas.openxmlformats.org/officeDocument/2006/relationships/slideLayout" Target="../slideLayouts/slideLayout46.xml"/><Relationship Id="rId27" Type="http://schemas.openxmlformats.org/officeDocument/2006/relationships/slideLayout" Target="../slideLayouts/slideLayout51.xml"/><Relationship Id="rId30" Type="http://schemas.openxmlformats.org/officeDocument/2006/relationships/slideLayout" Target="../slideLayouts/slideLayout5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10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1" name="Google Shape;1021;p58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"/>
              <a:buNone/>
              <a:defRPr sz="28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1022" name="Google Shape;1022;p58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Montserrat"/>
              <a:buChar char="●"/>
              <a:defRPr sz="18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L="914400" lvl="1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○"/>
              <a:defRPr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1371600" lvl="2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■"/>
              <a:defRPr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1828800" lvl="3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●"/>
              <a:defRPr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2286000" lvl="4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○"/>
              <a:defRPr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2743200" lvl="5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■"/>
              <a:defRPr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L="3200400" lvl="6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●"/>
              <a:defRPr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L="3657600" lvl="7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○"/>
              <a:defRPr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L="4114800" lvl="8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■"/>
              <a:defRPr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  <p:sp>
        <p:nvSpPr>
          <p:cNvPr id="1023" name="Google Shape;1023;p5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r" rtl="0">
              <a:buNone/>
              <a:defRPr sz="1000">
                <a:solidFill>
                  <a:schemeClr val="dk2"/>
                </a:solidFill>
              </a:defRPr>
            </a:lvl1pPr>
            <a:lvl2pPr lvl="1" algn="r" rtl="0">
              <a:buNone/>
              <a:defRPr sz="1000">
                <a:solidFill>
                  <a:schemeClr val="dk2"/>
                </a:solidFill>
              </a:defRPr>
            </a:lvl2pPr>
            <a:lvl3pPr lvl="2" algn="r" rtl="0">
              <a:buNone/>
              <a:defRPr sz="1000">
                <a:solidFill>
                  <a:schemeClr val="dk2"/>
                </a:solidFill>
              </a:defRPr>
            </a:lvl3pPr>
            <a:lvl4pPr lvl="3" algn="r" rtl="0">
              <a:buNone/>
              <a:defRPr sz="1000">
                <a:solidFill>
                  <a:schemeClr val="dk2"/>
                </a:solidFill>
              </a:defRPr>
            </a:lvl4pPr>
            <a:lvl5pPr lvl="4" algn="r" rtl="0">
              <a:buNone/>
              <a:defRPr sz="1000">
                <a:solidFill>
                  <a:schemeClr val="dk2"/>
                </a:solidFill>
              </a:defRPr>
            </a:lvl5pPr>
            <a:lvl6pPr lvl="5" algn="r" rtl="0">
              <a:buNone/>
              <a:defRPr sz="1000">
                <a:solidFill>
                  <a:schemeClr val="dk2"/>
                </a:solidFill>
              </a:defRPr>
            </a:lvl6pPr>
            <a:lvl7pPr lvl="6" algn="r" rtl="0">
              <a:buNone/>
              <a:defRPr sz="1000">
                <a:solidFill>
                  <a:schemeClr val="dk2"/>
                </a:solidFill>
              </a:defRPr>
            </a:lvl7pPr>
            <a:lvl8pPr lvl="7" algn="r" rtl="0">
              <a:buNone/>
              <a:defRPr sz="1000">
                <a:solidFill>
                  <a:schemeClr val="dk2"/>
                </a:solidFill>
              </a:defRPr>
            </a:lvl8pPr>
            <a:lvl9pPr lvl="8" algn="r" rtl="0">
              <a:buNone/>
              <a:defRPr sz="1000">
                <a:solidFill>
                  <a:schemeClr val="dk2"/>
                </a:solidFill>
              </a:defRPr>
            </a:lvl9pPr>
          </a:lstStyle>
          <a:p>
            <a:fld id="{00000000-1234-1234-1234-123412341234}" type="slidenum">
              <a:rPr lang="pt-BR" smtClean="0"/>
              <a:pPr/>
              <a:t>‹nº›</a:t>
            </a:fld>
            <a:endParaRPr lang="pt-BR"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703" r:id="rId1"/>
    <p:sldLayoutId id="2147483704" r:id="rId2"/>
    <p:sldLayoutId id="2147483705" r:id="rId3"/>
    <p:sldLayoutId id="2147483707" r:id="rId4"/>
    <p:sldLayoutId id="2147483710" r:id="rId5"/>
    <p:sldLayoutId id="2147483711" r:id="rId6"/>
    <p:sldLayoutId id="2147483712" r:id="rId7"/>
    <p:sldLayoutId id="2147483713" r:id="rId8"/>
    <p:sldLayoutId id="2147483715" r:id="rId9"/>
    <p:sldLayoutId id="2147483716" r:id="rId10"/>
    <p:sldLayoutId id="2147483717" r:id="rId11"/>
    <p:sldLayoutId id="2147483718" r:id="rId12"/>
    <p:sldLayoutId id="2147483719" r:id="rId13"/>
    <p:sldLayoutId id="2147483720" r:id="rId14"/>
    <p:sldLayoutId id="2147483721" r:id="rId15"/>
    <p:sldLayoutId id="2147483722" r:id="rId16"/>
    <p:sldLayoutId id="2147483723" r:id="rId17"/>
    <p:sldLayoutId id="2147483725" r:id="rId18"/>
    <p:sldLayoutId id="2147483726" r:id="rId19"/>
    <p:sldLayoutId id="2147483727" r:id="rId20"/>
    <p:sldLayoutId id="2147483728" r:id="rId21"/>
    <p:sldLayoutId id="2147483729" r:id="rId22"/>
    <p:sldLayoutId id="2147483855" r:id="rId23"/>
    <p:sldLayoutId id="2147483856" r:id="rId24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19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8" name="Google Shape;1978;p11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"/>
              <a:buNone/>
              <a:defRPr sz="28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1979" name="Google Shape;1979;p11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Montserrat"/>
              <a:buChar char="●"/>
              <a:defRPr sz="18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L="914400" lvl="1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○"/>
              <a:defRPr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1371600" lvl="2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■"/>
              <a:defRPr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1828800" lvl="3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●"/>
              <a:defRPr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2286000" lvl="4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○"/>
              <a:defRPr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2743200" lvl="5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■"/>
              <a:defRPr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L="3200400" lvl="6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●"/>
              <a:defRPr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L="3657600" lvl="7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○"/>
              <a:defRPr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L="4114800" lvl="8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■"/>
              <a:defRPr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  <p:sp>
        <p:nvSpPr>
          <p:cNvPr id="1980" name="Google Shape;1980;p11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r" rtl="0">
              <a:buNone/>
              <a:defRPr sz="1000">
                <a:solidFill>
                  <a:schemeClr val="dk2"/>
                </a:solidFill>
              </a:defRPr>
            </a:lvl1pPr>
            <a:lvl2pPr lvl="1" algn="r" rtl="0">
              <a:buNone/>
              <a:defRPr sz="1000">
                <a:solidFill>
                  <a:schemeClr val="dk2"/>
                </a:solidFill>
              </a:defRPr>
            </a:lvl2pPr>
            <a:lvl3pPr lvl="2" algn="r" rtl="0">
              <a:buNone/>
              <a:defRPr sz="1000">
                <a:solidFill>
                  <a:schemeClr val="dk2"/>
                </a:solidFill>
              </a:defRPr>
            </a:lvl3pPr>
            <a:lvl4pPr lvl="3" algn="r" rtl="0">
              <a:buNone/>
              <a:defRPr sz="1000">
                <a:solidFill>
                  <a:schemeClr val="dk2"/>
                </a:solidFill>
              </a:defRPr>
            </a:lvl4pPr>
            <a:lvl5pPr lvl="4" algn="r" rtl="0">
              <a:buNone/>
              <a:defRPr sz="1000">
                <a:solidFill>
                  <a:schemeClr val="dk2"/>
                </a:solidFill>
              </a:defRPr>
            </a:lvl5pPr>
            <a:lvl6pPr lvl="5" algn="r" rtl="0">
              <a:buNone/>
              <a:defRPr sz="1000">
                <a:solidFill>
                  <a:schemeClr val="dk2"/>
                </a:solidFill>
              </a:defRPr>
            </a:lvl6pPr>
            <a:lvl7pPr lvl="6" algn="r" rtl="0">
              <a:buNone/>
              <a:defRPr sz="1000">
                <a:solidFill>
                  <a:schemeClr val="dk2"/>
                </a:solidFill>
              </a:defRPr>
            </a:lvl7pPr>
            <a:lvl8pPr lvl="7" algn="r" rtl="0">
              <a:buNone/>
              <a:defRPr sz="1000">
                <a:solidFill>
                  <a:schemeClr val="dk2"/>
                </a:solidFill>
              </a:defRPr>
            </a:lvl8pPr>
            <a:lvl9pPr lvl="8" algn="r" rtl="0">
              <a:buNone/>
              <a:defRPr sz="1000">
                <a:solidFill>
                  <a:schemeClr val="dk2"/>
                </a:solidFill>
              </a:defRPr>
            </a:lvl9pPr>
          </a:lstStyle>
          <a:p>
            <a:fld id="{00000000-1234-1234-1234-123412341234}" type="slidenum">
              <a:rPr lang="pt-BR" smtClean="0"/>
              <a:pPr/>
              <a:t>‹nº›</a:t>
            </a:fld>
            <a:endParaRPr lang="pt-BR"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758" r:id="rId1"/>
    <p:sldLayoutId id="2147483759" r:id="rId2"/>
    <p:sldLayoutId id="2147483760" r:id="rId3"/>
    <p:sldLayoutId id="2147483761" r:id="rId4"/>
    <p:sldLayoutId id="2147483762" r:id="rId5"/>
    <p:sldLayoutId id="2147483763" r:id="rId6"/>
    <p:sldLayoutId id="2147483764" r:id="rId7"/>
    <p:sldLayoutId id="2147483766" r:id="rId8"/>
    <p:sldLayoutId id="2147483767" r:id="rId9"/>
    <p:sldLayoutId id="2147483768" r:id="rId10"/>
    <p:sldLayoutId id="2147483769" r:id="rId11"/>
    <p:sldLayoutId id="2147483770" r:id="rId12"/>
    <p:sldLayoutId id="2147483771" r:id="rId13"/>
    <p:sldLayoutId id="2147483772" r:id="rId14"/>
    <p:sldLayoutId id="2147483773" r:id="rId15"/>
    <p:sldLayoutId id="2147483774" r:id="rId16"/>
    <p:sldLayoutId id="2147483775" r:id="rId17"/>
    <p:sldLayoutId id="2147483776" r:id="rId18"/>
    <p:sldLayoutId id="2147483777" r:id="rId19"/>
    <p:sldLayoutId id="2147483778" r:id="rId20"/>
    <p:sldLayoutId id="2147483779" r:id="rId21"/>
    <p:sldLayoutId id="2147483780" r:id="rId22"/>
    <p:sldLayoutId id="2147483781" r:id="rId23"/>
    <p:sldLayoutId id="2147483782" r:id="rId24"/>
    <p:sldLayoutId id="2147483783" r:id="rId25"/>
    <p:sldLayoutId id="2147483784" r:id="rId26"/>
    <p:sldLayoutId id="2147483785" r:id="rId27"/>
    <p:sldLayoutId id="2147483786" r:id="rId28"/>
    <p:sldLayoutId id="2147483787" r:id="rId29"/>
    <p:sldLayoutId id="2147483788" r:id="rId30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5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9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4.xml"/><Relationship Id="rId5" Type="http://schemas.microsoft.com/office/2007/relationships/hdphoto" Target="../media/hdphoto1.wdp"/><Relationship Id="rId4" Type="http://schemas.openxmlformats.org/officeDocument/2006/relationships/image" Target="../media/image13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3.xml"/><Relationship Id="rId4" Type="http://schemas.openxmlformats.org/officeDocument/2006/relationships/image" Target="../media/image14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3.xml"/><Relationship Id="rId4" Type="http://schemas.openxmlformats.org/officeDocument/2006/relationships/image" Target="../media/image14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3.xml"/><Relationship Id="rId5" Type="http://schemas.openxmlformats.org/officeDocument/2006/relationships/image" Target="../media/image16.png"/><Relationship Id="rId4" Type="http://schemas.microsoft.com/office/2007/relationships/hdphoto" Target="../media/hdphoto2.wdp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0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7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8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8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0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9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0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9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19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19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>
            <a:extLst>
              <a:ext uri="{FF2B5EF4-FFF2-40B4-BE49-F238E27FC236}">
                <a16:creationId xmlns:a16="http://schemas.microsoft.com/office/drawing/2014/main" id="{480886FA-29BF-491C-9F8B-C235BC9714DF}"/>
              </a:ext>
            </a:extLst>
          </p:cNvPr>
          <p:cNvSpPr/>
          <p:nvPr/>
        </p:nvSpPr>
        <p:spPr>
          <a:xfrm>
            <a:off x="0" y="-61579"/>
            <a:ext cx="9157137" cy="520686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endParaRPr lang="pt-BR" b="1">
              <a:solidFill>
                <a:srgbClr val="0065B3"/>
              </a:solidFill>
              <a:latin typeface="Montserrat"/>
            </a:endParaRPr>
          </a:p>
        </p:txBody>
      </p:sp>
      <p:sp>
        <p:nvSpPr>
          <p:cNvPr id="3574" name="Google Shape;3574;p210"/>
          <p:cNvSpPr txBox="1"/>
          <p:nvPr/>
        </p:nvSpPr>
        <p:spPr>
          <a:xfrm>
            <a:off x="431679" y="1359050"/>
            <a:ext cx="4939601" cy="1998408"/>
          </a:xfrm>
          <a:prstGeom prst="roundRect">
            <a:avLst>
              <a:gd name="adj" fmla="val 5878"/>
            </a:avLst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lnSpc>
                <a:spcPct val="150000"/>
              </a:lnSpc>
            </a:pPr>
            <a:r>
              <a:rPr lang="pt-BR" sz="2400" b="1" dirty="0">
                <a:solidFill>
                  <a:srgbClr val="0065B3"/>
                </a:solidFill>
                <a:latin typeface="Montserrat"/>
                <a:ea typeface="Montserrat"/>
                <a:cs typeface="Montserrat"/>
                <a:sym typeface="Montserrat"/>
              </a:rPr>
              <a:t>EIXO I </a:t>
            </a:r>
          </a:p>
          <a:p>
            <a:pPr>
              <a:lnSpc>
                <a:spcPct val="150000"/>
              </a:lnSpc>
            </a:pPr>
            <a:r>
              <a:rPr lang="pt-BR" sz="1800" dirty="0">
                <a:solidFill>
                  <a:srgbClr val="0065B3"/>
                </a:solidFill>
                <a:latin typeface="Montserrat"/>
                <a:ea typeface="Montserrat"/>
                <a:cs typeface="Montserrat"/>
              </a:rPr>
              <a:t>Monitoramento, Avaliação, Construção de Indicadores e governança </a:t>
            </a:r>
            <a:endParaRPr b="1" dirty="0">
              <a:solidFill>
                <a:srgbClr val="0065B3"/>
              </a:solidFill>
              <a:latin typeface="Montserrat"/>
              <a:ea typeface="Montserrat"/>
              <a:cs typeface="Montserrat"/>
            </a:endParaRPr>
          </a:p>
        </p:txBody>
      </p:sp>
      <p:sp>
        <p:nvSpPr>
          <p:cNvPr id="8" name="Google Shape;3574;p210">
            <a:extLst>
              <a:ext uri="{FF2B5EF4-FFF2-40B4-BE49-F238E27FC236}">
                <a16:creationId xmlns:a16="http://schemas.microsoft.com/office/drawing/2014/main" id="{E95BCE27-BE9E-2F10-F114-0911629E240E}"/>
              </a:ext>
            </a:extLst>
          </p:cNvPr>
          <p:cNvSpPr txBox="1"/>
          <p:nvPr/>
        </p:nvSpPr>
        <p:spPr>
          <a:xfrm>
            <a:off x="431679" y="670476"/>
            <a:ext cx="6419783" cy="835701"/>
          </a:xfrm>
          <a:prstGeom prst="roundRect">
            <a:avLst>
              <a:gd name="adj" fmla="val 5878"/>
            </a:avLst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r>
              <a:rPr lang="pt-BR" sz="4800" b="1" dirty="0">
                <a:solidFill>
                  <a:srgbClr val="0065B3"/>
                </a:solidFill>
                <a:latin typeface="Montserrat"/>
                <a:ea typeface="Montserrat"/>
                <a:cs typeface="Montserrat"/>
                <a:sym typeface="Montserrat"/>
              </a:rPr>
              <a:t>Novo PNE</a:t>
            </a:r>
          </a:p>
        </p:txBody>
      </p:sp>
      <p:grpSp>
        <p:nvGrpSpPr>
          <p:cNvPr id="33" name="Google Shape;4561;p247">
            <a:extLst>
              <a:ext uri="{FF2B5EF4-FFF2-40B4-BE49-F238E27FC236}">
                <a16:creationId xmlns:a16="http://schemas.microsoft.com/office/drawing/2014/main" id="{CD97E393-A4FF-4AB7-A8D5-C3E5FB5343FA}"/>
              </a:ext>
            </a:extLst>
          </p:cNvPr>
          <p:cNvGrpSpPr/>
          <p:nvPr/>
        </p:nvGrpSpPr>
        <p:grpSpPr>
          <a:xfrm>
            <a:off x="4968023" y="1066800"/>
            <a:ext cx="4101162" cy="4076702"/>
            <a:chOff x="2975800" y="3717050"/>
            <a:chExt cx="976700" cy="970875"/>
          </a:xfrm>
        </p:grpSpPr>
        <p:sp>
          <p:nvSpPr>
            <p:cNvPr id="34" name="Google Shape;4562;p247">
              <a:extLst>
                <a:ext uri="{FF2B5EF4-FFF2-40B4-BE49-F238E27FC236}">
                  <a16:creationId xmlns:a16="http://schemas.microsoft.com/office/drawing/2014/main" id="{04C220A8-E8ED-4F2F-A388-44A8DB3FBF60}"/>
                </a:ext>
              </a:extLst>
            </p:cNvPr>
            <p:cNvSpPr/>
            <p:nvPr/>
          </p:nvSpPr>
          <p:spPr>
            <a:xfrm>
              <a:off x="3249550" y="4140825"/>
              <a:ext cx="273350" cy="273750"/>
            </a:xfrm>
            <a:custGeom>
              <a:avLst/>
              <a:gdLst/>
              <a:ahLst/>
              <a:cxnLst/>
              <a:rect l="l" t="t" r="r" b="b"/>
              <a:pathLst>
                <a:path w="10934" h="10950" extrusionOk="0">
                  <a:moveTo>
                    <a:pt x="0" y="0"/>
                  </a:moveTo>
                  <a:lnTo>
                    <a:pt x="0" y="4870"/>
                  </a:lnTo>
                  <a:cubicBezTo>
                    <a:pt x="3350" y="4870"/>
                    <a:pt x="6079" y="7584"/>
                    <a:pt x="6079" y="10950"/>
                  </a:cubicBezTo>
                  <a:lnTo>
                    <a:pt x="10934" y="10950"/>
                  </a:lnTo>
                  <a:cubicBezTo>
                    <a:pt x="10934" y="4901"/>
                    <a:pt x="6033" y="0"/>
                    <a:pt x="0" y="0"/>
                  </a:cubicBezTo>
                  <a:close/>
                </a:path>
              </a:pathLst>
            </a:custGeom>
            <a:solidFill>
              <a:srgbClr val="31A6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5" name="Google Shape;4563;p247">
              <a:extLst>
                <a:ext uri="{FF2B5EF4-FFF2-40B4-BE49-F238E27FC236}">
                  <a16:creationId xmlns:a16="http://schemas.microsoft.com/office/drawing/2014/main" id="{CC959FE3-D15B-4C5F-9527-FF43E2070E7B}"/>
                </a:ext>
              </a:extLst>
            </p:cNvPr>
            <p:cNvSpPr/>
            <p:nvPr/>
          </p:nvSpPr>
          <p:spPr>
            <a:xfrm>
              <a:off x="2975800" y="4414550"/>
              <a:ext cx="273750" cy="273375"/>
            </a:xfrm>
            <a:custGeom>
              <a:avLst/>
              <a:gdLst/>
              <a:ahLst/>
              <a:cxnLst/>
              <a:rect l="l" t="t" r="r" b="b"/>
              <a:pathLst>
                <a:path w="10950" h="10935" extrusionOk="0">
                  <a:moveTo>
                    <a:pt x="1" y="1"/>
                  </a:moveTo>
                  <a:cubicBezTo>
                    <a:pt x="1" y="6034"/>
                    <a:pt x="4902" y="10934"/>
                    <a:pt x="10950" y="10934"/>
                  </a:cubicBezTo>
                  <a:lnTo>
                    <a:pt x="10950" y="6080"/>
                  </a:lnTo>
                  <a:cubicBezTo>
                    <a:pt x="7585" y="6080"/>
                    <a:pt x="4871" y="3351"/>
                    <a:pt x="4871" y="1"/>
                  </a:cubicBezTo>
                  <a:close/>
                </a:path>
              </a:pathLst>
            </a:custGeom>
            <a:solidFill>
              <a:srgbClr val="1FB7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6" name="Google Shape;4564;p247">
              <a:extLst>
                <a:ext uri="{FF2B5EF4-FFF2-40B4-BE49-F238E27FC236}">
                  <a16:creationId xmlns:a16="http://schemas.microsoft.com/office/drawing/2014/main" id="{4296FC7D-7CF6-4337-BDBD-CCA0296A8FAE}"/>
                </a:ext>
              </a:extLst>
            </p:cNvPr>
            <p:cNvSpPr/>
            <p:nvPr/>
          </p:nvSpPr>
          <p:spPr>
            <a:xfrm>
              <a:off x="3249550" y="4414550"/>
              <a:ext cx="152000" cy="152025"/>
            </a:xfrm>
            <a:custGeom>
              <a:avLst/>
              <a:gdLst/>
              <a:ahLst/>
              <a:cxnLst/>
              <a:rect l="l" t="t" r="r" b="b"/>
              <a:pathLst>
                <a:path w="6080" h="6081" extrusionOk="0">
                  <a:moveTo>
                    <a:pt x="0" y="1"/>
                  </a:moveTo>
                  <a:lnTo>
                    <a:pt x="0" y="6080"/>
                  </a:lnTo>
                  <a:cubicBezTo>
                    <a:pt x="3350" y="6080"/>
                    <a:pt x="6079" y="3351"/>
                    <a:pt x="6079" y="1"/>
                  </a:cubicBezTo>
                  <a:close/>
                </a:path>
              </a:pathLst>
            </a:custGeom>
            <a:solidFill>
              <a:srgbClr val="F2B8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7" name="Google Shape;4565;p247">
              <a:extLst>
                <a:ext uri="{FF2B5EF4-FFF2-40B4-BE49-F238E27FC236}">
                  <a16:creationId xmlns:a16="http://schemas.microsoft.com/office/drawing/2014/main" id="{941FD4A3-E893-4A8B-81A8-A4ED00CB13B0}"/>
                </a:ext>
              </a:extLst>
            </p:cNvPr>
            <p:cNvSpPr/>
            <p:nvPr/>
          </p:nvSpPr>
          <p:spPr>
            <a:xfrm>
              <a:off x="3097550" y="4262575"/>
              <a:ext cx="152000" cy="152000"/>
            </a:xfrm>
            <a:custGeom>
              <a:avLst/>
              <a:gdLst/>
              <a:ahLst/>
              <a:cxnLst/>
              <a:rect l="l" t="t" r="r" b="b"/>
              <a:pathLst>
                <a:path w="6080" h="6080" extrusionOk="0">
                  <a:moveTo>
                    <a:pt x="6080" y="0"/>
                  </a:moveTo>
                  <a:cubicBezTo>
                    <a:pt x="2715" y="0"/>
                    <a:pt x="1" y="2714"/>
                    <a:pt x="1" y="6080"/>
                  </a:cubicBezTo>
                  <a:lnTo>
                    <a:pt x="6080" y="6080"/>
                  </a:lnTo>
                  <a:lnTo>
                    <a:pt x="6080" y="0"/>
                  </a:lnTo>
                  <a:close/>
                </a:path>
              </a:pathLst>
            </a:custGeom>
            <a:solidFill>
              <a:srgbClr val="CD37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8" name="Google Shape;4566;p247">
              <a:extLst>
                <a:ext uri="{FF2B5EF4-FFF2-40B4-BE49-F238E27FC236}">
                  <a16:creationId xmlns:a16="http://schemas.microsoft.com/office/drawing/2014/main" id="{981B7626-299E-468B-8B6C-B368C1EB1E67}"/>
                </a:ext>
              </a:extLst>
            </p:cNvPr>
            <p:cNvSpPr/>
            <p:nvPr/>
          </p:nvSpPr>
          <p:spPr>
            <a:xfrm>
              <a:off x="3679125" y="4140825"/>
              <a:ext cx="273375" cy="273750"/>
            </a:xfrm>
            <a:custGeom>
              <a:avLst/>
              <a:gdLst/>
              <a:ahLst/>
              <a:cxnLst/>
              <a:rect l="l" t="t" r="r" b="b"/>
              <a:pathLst>
                <a:path w="10935" h="10950" extrusionOk="0">
                  <a:moveTo>
                    <a:pt x="1" y="0"/>
                  </a:moveTo>
                  <a:lnTo>
                    <a:pt x="1" y="4870"/>
                  </a:lnTo>
                  <a:cubicBezTo>
                    <a:pt x="3351" y="4870"/>
                    <a:pt x="6080" y="7584"/>
                    <a:pt x="6080" y="10950"/>
                  </a:cubicBezTo>
                  <a:lnTo>
                    <a:pt x="10934" y="10950"/>
                  </a:lnTo>
                  <a:cubicBezTo>
                    <a:pt x="10934" y="4901"/>
                    <a:pt x="6034" y="0"/>
                    <a:pt x="1" y="0"/>
                  </a:cubicBezTo>
                  <a:close/>
                </a:path>
              </a:pathLst>
            </a:custGeom>
            <a:solidFill>
              <a:srgbClr val="31A6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1" name="Google Shape;4567;p247">
              <a:extLst>
                <a:ext uri="{FF2B5EF4-FFF2-40B4-BE49-F238E27FC236}">
                  <a16:creationId xmlns:a16="http://schemas.microsoft.com/office/drawing/2014/main" id="{59827DE6-7C48-43DA-861A-7A20FEA8727C}"/>
                </a:ext>
              </a:extLst>
            </p:cNvPr>
            <p:cNvSpPr/>
            <p:nvPr/>
          </p:nvSpPr>
          <p:spPr>
            <a:xfrm>
              <a:off x="3405400" y="4414550"/>
              <a:ext cx="273750" cy="273375"/>
            </a:xfrm>
            <a:custGeom>
              <a:avLst/>
              <a:gdLst/>
              <a:ahLst/>
              <a:cxnLst/>
              <a:rect l="l" t="t" r="r" b="b"/>
              <a:pathLst>
                <a:path w="10950" h="10935" extrusionOk="0">
                  <a:moveTo>
                    <a:pt x="1" y="1"/>
                  </a:moveTo>
                  <a:cubicBezTo>
                    <a:pt x="1" y="6034"/>
                    <a:pt x="4901" y="10934"/>
                    <a:pt x="10950" y="10934"/>
                  </a:cubicBezTo>
                  <a:lnTo>
                    <a:pt x="10950" y="6080"/>
                  </a:lnTo>
                  <a:cubicBezTo>
                    <a:pt x="7584" y="6080"/>
                    <a:pt x="4870" y="3351"/>
                    <a:pt x="4870" y="1"/>
                  </a:cubicBezTo>
                  <a:close/>
                </a:path>
              </a:pathLst>
            </a:custGeom>
            <a:solidFill>
              <a:srgbClr val="CD37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3" name="Google Shape;4568;p247">
              <a:extLst>
                <a:ext uri="{FF2B5EF4-FFF2-40B4-BE49-F238E27FC236}">
                  <a16:creationId xmlns:a16="http://schemas.microsoft.com/office/drawing/2014/main" id="{D7D0E281-3074-443D-A0DB-AA4827DD9EC4}"/>
                </a:ext>
              </a:extLst>
            </p:cNvPr>
            <p:cNvSpPr/>
            <p:nvPr/>
          </p:nvSpPr>
          <p:spPr>
            <a:xfrm>
              <a:off x="3679125" y="4414550"/>
              <a:ext cx="152025" cy="152025"/>
            </a:xfrm>
            <a:custGeom>
              <a:avLst/>
              <a:gdLst/>
              <a:ahLst/>
              <a:cxnLst/>
              <a:rect l="l" t="t" r="r" b="b"/>
              <a:pathLst>
                <a:path w="6081" h="6081" extrusionOk="0">
                  <a:moveTo>
                    <a:pt x="1" y="1"/>
                  </a:moveTo>
                  <a:lnTo>
                    <a:pt x="1" y="6080"/>
                  </a:lnTo>
                  <a:cubicBezTo>
                    <a:pt x="3351" y="6080"/>
                    <a:pt x="6080" y="3351"/>
                    <a:pt x="6080" y="1"/>
                  </a:cubicBezTo>
                  <a:close/>
                </a:path>
              </a:pathLst>
            </a:custGeom>
            <a:solidFill>
              <a:srgbClr val="F2B8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4" name="Google Shape;4569;p247">
              <a:extLst>
                <a:ext uri="{FF2B5EF4-FFF2-40B4-BE49-F238E27FC236}">
                  <a16:creationId xmlns:a16="http://schemas.microsoft.com/office/drawing/2014/main" id="{D6EAFE45-0341-449C-9B21-EF39C5CFD6E7}"/>
                </a:ext>
              </a:extLst>
            </p:cNvPr>
            <p:cNvSpPr/>
            <p:nvPr/>
          </p:nvSpPr>
          <p:spPr>
            <a:xfrm>
              <a:off x="3527150" y="4262575"/>
              <a:ext cx="152000" cy="152000"/>
            </a:xfrm>
            <a:custGeom>
              <a:avLst/>
              <a:gdLst/>
              <a:ahLst/>
              <a:cxnLst/>
              <a:rect l="l" t="t" r="r" b="b"/>
              <a:pathLst>
                <a:path w="6080" h="6080" extrusionOk="0">
                  <a:moveTo>
                    <a:pt x="6080" y="0"/>
                  </a:moveTo>
                  <a:cubicBezTo>
                    <a:pt x="2714" y="0"/>
                    <a:pt x="0" y="2714"/>
                    <a:pt x="0" y="6080"/>
                  </a:cubicBezTo>
                  <a:lnTo>
                    <a:pt x="6080" y="6080"/>
                  </a:lnTo>
                  <a:lnTo>
                    <a:pt x="6080" y="0"/>
                  </a:lnTo>
                  <a:close/>
                </a:path>
              </a:pathLst>
            </a:custGeom>
            <a:solidFill>
              <a:srgbClr val="1FB7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5" name="Google Shape;4570;p247">
              <a:extLst>
                <a:ext uri="{FF2B5EF4-FFF2-40B4-BE49-F238E27FC236}">
                  <a16:creationId xmlns:a16="http://schemas.microsoft.com/office/drawing/2014/main" id="{F1BE69D6-43A7-4F1C-852F-D2E109754C91}"/>
                </a:ext>
              </a:extLst>
            </p:cNvPr>
            <p:cNvSpPr/>
            <p:nvPr/>
          </p:nvSpPr>
          <p:spPr>
            <a:xfrm>
              <a:off x="3679125" y="3718600"/>
              <a:ext cx="273375" cy="273750"/>
            </a:xfrm>
            <a:custGeom>
              <a:avLst/>
              <a:gdLst/>
              <a:ahLst/>
              <a:cxnLst/>
              <a:rect l="l" t="t" r="r" b="b"/>
              <a:pathLst>
                <a:path w="10935" h="10950" extrusionOk="0">
                  <a:moveTo>
                    <a:pt x="1" y="0"/>
                  </a:moveTo>
                  <a:lnTo>
                    <a:pt x="1" y="4870"/>
                  </a:lnTo>
                  <a:cubicBezTo>
                    <a:pt x="3351" y="4870"/>
                    <a:pt x="6080" y="7584"/>
                    <a:pt x="6080" y="10950"/>
                  </a:cubicBezTo>
                  <a:lnTo>
                    <a:pt x="10934" y="10950"/>
                  </a:lnTo>
                  <a:cubicBezTo>
                    <a:pt x="10934" y="4901"/>
                    <a:pt x="6034" y="0"/>
                    <a:pt x="1" y="0"/>
                  </a:cubicBezTo>
                  <a:close/>
                </a:path>
              </a:pathLst>
            </a:custGeom>
            <a:solidFill>
              <a:srgbClr val="31A6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6" name="Google Shape;4571;p247">
              <a:extLst>
                <a:ext uri="{FF2B5EF4-FFF2-40B4-BE49-F238E27FC236}">
                  <a16:creationId xmlns:a16="http://schemas.microsoft.com/office/drawing/2014/main" id="{4A290534-C847-46EB-9A72-70F6CA119B79}"/>
                </a:ext>
              </a:extLst>
            </p:cNvPr>
            <p:cNvSpPr/>
            <p:nvPr/>
          </p:nvSpPr>
          <p:spPr>
            <a:xfrm>
              <a:off x="3405400" y="3992325"/>
              <a:ext cx="273750" cy="273375"/>
            </a:xfrm>
            <a:custGeom>
              <a:avLst/>
              <a:gdLst/>
              <a:ahLst/>
              <a:cxnLst/>
              <a:rect l="l" t="t" r="r" b="b"/>
              <a:pathLst>
                <a:path w="10950" h="10935" extrusionOk="0">
                  <a:moveTo>
                    <a:pt x="1" y="1"/>
                  </a:moveTo>
                  <a:cubicBezTo>
                    <a:pt x="1" y="6034"/>
                    <a:pt x="4901" y="10934"/>
                    <a:pt x="10950" y="10934"/>
                  </a:cubicBezTo>
                  <a:lnTo>
                    <a:pt x="10950" y="6080"/>
                  </a:lnTo>
                  <a:cubicBezTo>
                    <a:pt x="7584" y="6080"/>
                    <a:pt x="4870" y="3351"/>
                    <a:pt x="4870" y="1"/>
                  </a:cubicBezTo>
                  <a:close/>
                </a:path>
              </a:pathLst>
            </a:custGeom>
            <a:solidFill>
              <a:srgbClr val="0374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7" name="Google Shape;4572;p247">
              <a:extLst>
                <a:ext uri="{FF2B5EF4-FFF2-40B4-BE49-F238E27FC236}">
                  <a16:creationId xmlns:a16="http://schemas.microsoft.com/office/drawing/2014/main" id="{AFBA093C-3629-4DC2-AB61-174110F611B5}"/>
                </a:ext>
              </a:extLst>
            </p:cNvPr>
            <p:cNvSpPr/>
            <p:nvPr/>
          </p:nvSpPr>
          <p:spPr>
            <a:xfrm>
              <a:off x="3679125" y="3992325"/>
              <a:ext cx="152025" cy="152025"/>
            </a:xfrm>
            <a:custGeom>
              <a:avLst/>
              <a:gdLst/>
              <a:ahLst/>
              <a:cxnLst/>
              <a:rect l="l" t="t" r="r" b="b"/>
              <a:pathLst>
                <a:path w="6081" h="6081" extrusionOk="0">
                  <a:moveTo>
                    <a:pt x="1" y="1"/>
                  </a:moveTo>
                  <a:lnTo>
                    <a:pt x="1" y="6080"/>
                  </a:lnTo>
                  <a:cubicBezTo>
                    <a:pt x="3351" y="6080"/>
                    <a:pt x="6080" y="3351"/>
                    <a:pt x="6080" y="1"/>
                  </a:cubicBezTo>
                  <a:close/>
                </a:path>
              </a:pathLst>
            </a:custGeom>
            <a:solidFill>
              <a:srgbClr val="1FB7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8" name="Google Shape;4573;p247">
              <a:extLst>
                <a:ext uri="{FF2B5EF4-FFF2-40B4-BE49-F238E27FC236}">
                  <a16:creationId xmlns:a16="http://schemas.microsoft.com/office/drawing/2014/main" id="{AF180D8F-C2A2-4224-A24F-518676EF05C4}"/>
                </a:ext>
              </a:extLst>
            </p:cNvPr>
            <p:cNvSpPr/>
            <p:nvPr/>
          </p:nvSpPr>
          <p:spPr>
            <a:xfrm>
              <a:off x="3527150" y="3840350"/>
              <a:ext cx="152000" cy="152000"/>
            </a:xfrm>
            <a:custGeom>
              <a:avLst/>
              <a:gdLst/>
              <a:ahLst/>
              <a:cxnLst/>
              <a:rect l="l" t="t" r="r" b="b"/>
              <a:pathLst>
                <a:path w="6080" h="6080" extrusionOk="0">
                  <a:moveTo>
                    <a:pt x="6080" y="0"/>
                  </a:moveTo>
                  <a:cubicBezTo>
                    <a:pt x="2714" y="0"/>
                    <a:pt x="0" y="2714"/>
                    <a:pt x="0" y="6080"/>
                  </a:cubicBezTo>
                  <a:lnTo>
                    <a:pt x="6080" y="6080"/>
                  </a:lnTo>
                  <a:lnTo>
                    <a:pt x="6080" y="0"/>
                  </a:lnTo>
                  <a:close/>
                </a:path>
              </a:pathLst>
            </a:custGeom>
            <a:solidFill>
              <a:srgbClr val="F2B8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9" name="Google Shape;4574;p247">
              <a:extLst>
                <a:ext uri="{FF2B5EF4-FFF2-40B4-BE49-F238E27FC236}">
                  <a16:creationId xmlns:a16="http://schemas.microsoft.com/office/drawing/2014/main" id="{F9D37992-0CDD-449D-BB33-D374CECD369A}"/>
                </a:ext>
              </a:extLst>
            </p:cNvPr>
            <p:cNvSpPr/>
            <p:nvPr/>
          </p:nvSpPr>
          <p:spPr>
            <a:xfrm>
              <a:off x="3405400" y="3717050"/>
              <a:ext cx="273750" cy="273375"/>
            </a:xfrm>
            <a:custGeom>
              <a:avLst/>
              <a:gdLst/>
              <a:ahLst/>
              <a:cxnLst/>
              <a:rect l="l" t="t" r="r" b="b"/>
              <a:pathLst>
                <a:path w="10950" h="10935" extrusionOk="0">
                  <a:moveTo>
                    <a:pt x="10950" y="0"/>
                  </a:moveTo>
                  <a:cubicBezTo>
                    <a:pt x="4901" y="0"/>
                    <a:pt x="1" y="4886"/>
                    <a:pt x="1" y="10934"/>
                  </a:cubicBezTo>
                  <a:lnTo>
                    <a:pt x="4870" y="10934"/>
                  </a:lnTo>
                  <a:cubicBezTo>
                    <a:pt x="4870" y="7584"/>
                    <a:pt x="7584" y="4855"/>
                    <a:pt x="10950" y="4855"/>
                  </a:cubicBezTo>
                  <a:lnTo>
                    <a:pt x="10950" y="0"/>
                  </a:lnTo>
                  <a:close/>
                </a:path>
              </a:pathLst>
            </a:custGeom>
            <a:solidFill>
              <a:srgbClr val="CD37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</p:grpSp>
      <p:pic>
        <p:nvPicPr>
          <p:cNvPr id="3" name="Imagem 1">
            <a:extLst>
              <a:ext uri="{FF2B5EF4-FFF2-40B4-BE49-F238E27FC236}">
                <a16:creationId xmlns:a16="http://schemas.microsoft.com/office/drawing/2014/main" id="{53C36A30-8006-8ACD-3D50-ED39611F3A7E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39239" b="-3872"/>
          <a:stretch/>
        </p:blipFill>
        <p:spPr>
          <a:xfrm>
            <a:off x="8110319" y="258495"/>
            <a:ext cx="632911" cy="308536"/>
          </a:xfrm>
          <a:prstGeom prst="rect">
            <a:avLst/>
          </a:prstGeom>
        </p:spPr>
      </p:pic>
      <p:pic>
        <p:nvPicPr>
          <p:cNvPr id="4" name="Imagem 1">
            <a:extLst>
              <a:ext uri="{FF2B5EF4-FFF2-40B4-BE49-F238E27FC236}">
                <a16:creationId xmlns:a16="http://schemas.microsoft.com/office/drawing/2014/main" id="{B333E231-56E4-FC08-4458-1B919A171701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39239" b="-3872"/>
          <a:stretch/>
        </p:blipFill>
        <p:spPr>
          <a:xfrm>
            <a:off x="584363" y="4399764"/>
            <a:ext cx="981201" cy="4783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12961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35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7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42C6E25-DEE2-3C53-1851-92D0E107A03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9A70075D-3E1E-213C-1127-3770C79E5A68}"/>
              </a:ext>
            </a:extLst>
          </p:cNvPr>
          <p:cNvSpPr txBox="1"/>
          <p:nvPr/>
        </p:nvSpPr>
        <p:spPr>
          <a:xfrm>
            <a:off x="197427" y="940980"/>
            <a:ext cx="5746174" cy="378565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600" b="1" dirty="0"/>
              <a:t>Meta 1.a: </a:t>
            </a:r>
            <a:r>
              <a:rPr lang="pt-BR" sz="1600" b="1" dirty="0"/>
              <a:t>Ampliar a oferta de educação infantil para atender 60% das crianças de até 3 anos.</a:t>
            </a:r>
          </a:p>
          <a:p>
            <a:endParaRPr lang="pt-BR" sz="16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1600" dirty="0"/>
              <a:t>Entre 30% e 50% das famílias preferem ter os filhos em casa, e essa realidade muda de município para município.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1600" dirty="0"/>
              <a:t>O IBGE acompanha esse indicador de atendimento na PNAD contínua. </a:t>
            </a:r>
            <a:r>
              <a:rPr lang="pt-BR" sz="700" i="1" dirty="0">
                <a:solidFill>
                  <a:schemeClr val="tx1">
                    <a:lumMod val="40000"/>
                    <a:lumOff val="60000"/>
                  </a:schemeClr>
                </a:solidFill>
              </a:rPr>
              <a:t>(https://biblioteca.ibge.gov.br/</a:t>
            </a:r>
            <a:r>
              <a:rPr lang="pt-BR" sz="700" i="1" dirty="0" err="1">
                <a:solidFill>
                  <a:schemeClr val="tx1">
                    <a:lumMod val="40000"/>
                    <a:lumOff val="60000"/>
                  </a:schemeClr>
                </a:solidFill>
              </a:rPr>
              <a:t>visualizacao</a:t>
            </a:r>
            <a:r>
              <a:rPr lang="pt-BR" sz="700" i="1" dirty="0">
                <a:solidFill>
                  <a:schemeClr val="tx1">
                    <a:lumMod val="40000"/>
                    <a:lumOff val="60000"/>
                  </a:schemeClr>
                </a:solidFill>
              </a:rPr>
              <a:t>/livros/liv102068_informativo.pdf)</a:t>
            </a:r>
            <a:endParaRPr lang="pt-BR" sz="1100" i="1" dirty="0">
              <a:solidFill>
                <a:schemeClr val="tx1">
                  <a:lumMod val="40000"/>
                  <a:lumOff val="60000"/>
                </a:schemeClr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1600" dirty="0"/>
              <a:t>Mais importante do que estabelecer um percentual total, é estabelecer um percentual de atendimento famílias que desejam Creche.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pt-BR" sz="1600" b="1" dirty="0"/>
          </a:p>
          <a:p>
            <a:r>
              <a:rPr lang="pt-BR" b="1" i="1" dirty="0">
                <a:solidFill>
                  <a:srgbClr val="126686"/>
                </a:solidFill>
              </a:rPr>
              <a:t>Sugestão de Redação: </a:t>
            </a:r>
            <a:r>
              <a:rPr lang="pt-BR" i="1" dirty="0">
                <a:solidFill>
                  <a:srgbClr val="126686"/>
                </a:solidFill>
              </a:rPr>
              <a:t>"Ampliar a oferta de educação infantil para atender, no mínimo, </a:t>
            </a:r>
            <a:r>
              <a:rPr lang="pt-BR" b="1" i="1" dirty="0">
                <a:solidFill>
                  <a:srgbClr val="126686"/>
                </a:solidFill>
              </a:rPr>
              <a:t>90% das crianças </a:t>
            </a:r>
            <a:r>
              <a:rPr lang="pt-BR" i="1" dirty="0">
                <a:solidFill>
                  <a:srgbClr val="126686"/>
                </a:solidFill>
              </a:rPr>
              <a:t>de famílias que queiram matricular seus filhos na creche até ao final da vigência deste PNE e </a:t>
            </a:r>
            <a:r>
              <a:rPr lang="pt-BR" b="1" i="1" dirty="0">
                <a:solidFill>
                  <a:srgbClr val="126686"/>
                </a:solidFill>
              </a:rPr>
              <a:t>70% após 5 anos.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08FF449-C49C-811C-471D-E394E806ADC3}"/>
              </a:ext>
            </a:extLst>
          </p:cNvPr>
          <p:cNvSpPr txBox="1"/>
          <p:nvPr/>
        </p:nvSpPr>
        <p:spPr>
          <a:xfrm>
            <a:off x="557652" y="417612"/>
            <a:ext cx="8251068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chemeClr val="bg1"/>
                </a:solidFill>
              </a:rPr>
              <a:t>OBJETIVO 1: </a:t>
            </a:r>
            <a:r>
              <a:rPr lang="pt-BR" sz="1600" dirty="0">
                <a:solidFill>
                  <a:schemeClr val="bg1"/>
                </a:solidFill>
              </a:rPr>
              <a:t>Ampliar a oferta de matrículas em creche e universalizar a pré-escola.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B5E9978-1737-2849-1E49-7299CFD89D9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05501" y="947157"/>
            <a:ext cx="3238499" cy="3258398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FB956F92-D40C-F51F-EC30-548B2E93F3DD}"/>
              </a:ext>
            </a:extLst>
          </p:cNvPr>
          <p:cNvSpPr txBox="1"/>
          <p:nvPr/>
        </p:nvSpPr>
        <p:spPr>
          <a:xfrm>
            <a:off x="5659582" y="4281902"/>
            <a:ext cx="4572000" cy="215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800" i="1" dirty="0">
                <a:solidFill>
                  <a:schemeClr val="tx1">
                    <a:lumMod val="40000"/>
                    <a:lumOff val="60000"/>
                  </a:schemeClr>
                </a:solidFill>
              </a:rPr>
              <a:t>(https://biblioteca.ibge.gov.br/</a:t>
            </a:r>
            <a:r>
              <a:rPr lang="pt-BR" sz="800" i="1" dirty="0" err="1">
                <a:solidFill>
                  <a:schemeClr val="tx1">
                    <a:lumMod val="40000"/>
                    <a:lumOff val="60000"/>
                  </a:schemeClr>
                </a:solidFill>
              </a:rPr>
              <a:t>visualizacao</a:t>
            </a:r>
            <a:r>
              <a:rPr lang="pt-BR" sz="800" i="1" dirty="0">
                <a:solidFill>
                  <a:schemeClr val="tx1">
                    <a:lumMod val="40000"/>
                    <a:lumOff val="60000"/>
                  </a:schemeClr>
                </a:solidFill>
              </a:rPr>
              <a:t>/livros/liv102068_informativo.pdf)</a:t>
            </a:r>
            <a:endParaRPr lang="pt-BR" sz="2400" i="1" dirty="0">
              <a:solidFill>
                <a:schemeClr val="tx1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7BBF45B7-FF75-9B0F-CC3A-25B910167966}"/>
              </a:ext>
            </a:extLst>
          </p:cNvPr>
          <p:cNvSpPr/>
          <p:nvPr/>
        </p:nvSpPr>
        <p:spPr>
          <a:xfrm>
            <a:off x="121920" y="4953000"/>
            <a:ext cx="3474720" cy="12192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76489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F3ABBD6-E373-71F9-AC75-DFF0D428779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15F5B5E0-1A47-507F-F9CA-0DD0516F92A0}"/>
              </a:ext>
            </a:extLst>
          </p:cNvPr>
          <p:cNvSpPr txBox="1"/>
          <p:nvPr/>
        </p:nvSpPr>
        <p:spPr>
          <a:xfrm>
            <a:off x="282043" y="1055280"/>
            <a:ext cx="6296890" cy="347787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600" b="1" dirty="0"/>
              <a:t>Meta 6.a: </a:t>
            </a:r>
            <a:r>
              <a:rPr lang="pt-BR" sz="1600" b="1" dirty="0"/>
              <a:t> </a:t>
            </a:r>
            <a:r>
              <a:rPr lang="pt-BR" sz="1600" dirty="0"/>
              <a:t>Oferta de matrículas de tempo integral, com no mínimo </a:t>
            </a:r>
            <a:r>
              <a:rPr lang="pt-BR" sz="1600" b="1" dirty="0"/>
              <a:t>7 horas diárias</a:t>
            </a:r>
            <a:r>
              <a:rPr lang="pt-BR" sz="1600" dirty="0"/>
              <a:t>, preferencialmente </a:t>
            </a:r>
            <a:r>
              <a:rPr lang="pt-BR" sz="1600" b="1" dirty="0"/>
              <a:t>em turno único </a:t>
            </a:r>
            <a:r>
              <a:rPr lang="pt-BR" sz="1600" dirty="0"/>
              <a:t>em 55% das escolas públicas, de forma a atender 40% dos estudantes.</a:t>
            </a:r>
          </a:p>
          <a:p>
            <a:endParaRPr lang="pt-BR" sz="2000" dirty="0"/>
          </a:p>
          <a:p>
            <a:r>
              <a:rPr lang="pt-BR" sz="1800" dirty="0"/>
              <a:t>Hoje o ensino fundamental tem 4 horas por dia como carga obrigatória.</a:t>
            </a:r>
          </a:p>
          <a:p>
            <a:r>
              <a:rPr lang="pt-BR" sz="1600" i="1" dirty="0"/>
              <a:t>Mais importante que 7h para 40% dos estudantes, é garantir 5h para 100% dos estudantes do Ensino Fundamental.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1600" b="1" dirty="0"/>
              <a:t>Proposta: </a:t>
            </a:r>
            <a:r>
              <a:rPr lang="pt-BR" sz="1600" dirty="0"/>
              <a:t>Meta de universalização do fundamental de 5 horas em 5 anos.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1600" b="1" dirty="0"/>
              <a:t>Proposta: </a:t>
            </a:r>
            <a:r>
              <a:rPr lang="pt-BR" sz="1600" dirty="0"/>
              <a:t>Meta de expansão da carga horária para acima de 5 horas.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pt-BR" sz="1600" b="1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834B1BE-E02B-C338-F92B-FAB0A6BD2F90}"/>
              </a:ext>
            </a:extLst>
          </p:cNvPr>
          <p:cNvSpPr txBox="1"/>
          <p:nvPr/>
        </p:nvSpPr>
        <p:spPr>
          <a:xfrm>
            <a:off x="557652" y="417612"/>
            <a:ext cx="8251068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chemeClr val="bg1"/>
                </a:solidFill>
              </a:rPr>
              <a:t>OBJETIVO 6: </a:t>
            </a:r>
            <a:r>
              <a:rPr lang="pt-BR" sz="1600" dirty="0">
                <a:solidFill>
                  <a:schemeClr val="bg1"/>
                </a:solidFill>
              </a:rPr>
              <a:t>Ampliar a oferta de educação integral em tempo integral.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2544E00-D36D-885B-EA46-9B3F2292704E}"/>
              </a:ext>
            </a:extLst>
          </p:cNvPr>
          <p:cNvSpPr txBox="1"/>
          <p:nvPr/>
        </p:nvSpPr>
        <p:spPr>
          <a:xfrm>
            <a:off x="6462451" y="1124296"/>
            <a:ext cx="254428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600" b="1" dirty="0"/>
              <a:t>Turno Único de 7 horas:</a:t>
            </a:r>
          </a:p>
          <a:p>
            <a:r>
              <a:rPr lang="pt-BR" sz="1600" b="1" dirty="0"/>
              <a:t> </a:t>
            </a:r>
          </a:p>
          <a:p>
            <a:r>
              <a:rPr lang="pt-BR" sz="1600" b="1" dirty="0">
                <a:solidFill>
                  <a:srgbClr val="C00000"/>
                </a:solidFill>
              </a:rPr>
              <a:t>7h as 14h / 15h as 22h?</a:t>
            </a:r>
            <a:endParaRPr lang="en-US" sz="1600" b="1" dirty="0">
              <a:solidFill>
                <a:srgbClr val="C00000"/>
              </a:solidFill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BE6B3805-5A97-77E3-7D12-FED2E97FBCEA}"/>
              </a:ext>
            </a:extLst>
          </p:cNvPr>
          <p:cNvSpPr/>
          <p:nvPr/>
        </p:nvSpPr>
        <p:spPr>
          <a:xfrm>
            <a:off x="121920" y="4953000"/>
            <a:ext cx="3474720" cy="12192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47057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ED141B7D-94A2-E64E-A8DE-FCB5C143D2E2}"/>
              </a:ext>
            </a:extLst>
          </p:cNvPr>
          <p:cNvSpPr/>
          <p:nvPr/>
        </p:nvSpPr>
        <p:spPr>
          <a:xfrm>
            <a:off x="1385" y="1"/>
            <a:ext cx="9142615" cy="5143499"/>
          </a:xfrm>
          <a:prstGeom prst="rect">
            <a:avLst/>
          </a:prstGeom>
          <a:solidFill>
            <a:srgbClr val="0F783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1050"/>
          </a:p>
        </p:txBody>
      </p:sp>
      <p:sp>
        <p:nvSpPr>
          <p:cNvPr id="8" name="TextBox 64">
            <a:extLst>
              <a:ext uri="{FF2B5EF4-FFF2-40B4-BE49-F238E27FC236}">
                <a16:creationId xmlns:a16="http://schemas.microsoft.com/office/drawing/2014/main" id="{1F8F0E40-B6E6-44DA-85D8-E249FD6AD273}"/>
              </a:ext>
            </a:extLst>
          </p:cNvPr>
          <p:cNvSpPr txBox="1"/>
          <p:nvPr/>
        </p:nvSpPr>
        <p:spPr>
          <a:xfrm>
            <a:off x="2466481" y="1415355"/>
            <a:ext cx="6723502" cy="10206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80000"/>
              </a:lnSpc>
            </a:pPr>
            <a:r>
              <a:rPr lang="pt-BR" sz="7300" b="1">
                <a:solidFill>
                  <a:schemeClr val="bg1"/>
                </a:solidFill>
                <a:latin typeface="Neo sans" panose="02000803050000020004" pitchFamily="2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CONTEXTO &amp;</a:t>
            </a:r>
            <a:endParaRPr lang="pt-BR" sz="7300" b="1">
              <a:solidFill>
                <a:schemeClr val="bg1">
                  <a:lumMod val="75000"/>
                </a:schemeClr>
              </a:solidFill>
              <a:latin typeface="Neo sans" panose="02000803050000020004" pitchFamily="2" charset="0"/>
              <a:ea typeface="Open Sans SemiBold" panose="020B0604020202020204" pitchFamily="34" charset="0"/>
              <a:cs typeface="Open Sans SemiBold" panose="020B0604020202020204" pitchFamily="34" charset="0"/>
            </a:endParaRPr>
          </a:p>
        </p:txBody>
      </p:sp>
      <p:sp>
        <p:nvSpPr>
          <p:cNvPr id="65" name="TextBox 64">
            <a:extLst>
              <a:ext uri="{FF2B5EF4-FFF2-40B4-BE49-F238E27FC236}">
                <a16:creationId xmlns:a16="http://schemas.microsoft.com/office/drawing/2014/main" id="{F7A688CE-8691-EC42-A30C-6B4DA2B621C7}"/>
              </a:ext>
            </a:extLst>
          </p:cNvPr>
          <p:cNvSpPr txBox="1"/>
          <p:nvPr/>
        </p:nvSpPr>
        <p:spPr>
          <a:xfrm>
            <a:off x="1632672" y="2336666"/>
            <a:ext cx="7417264" cy="11983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80000"/>
              </a:lnSpc>
            </a:pPr>
            <a:endParaRPr lang="pt-BR" sz="8800" b="1">
              <a:solidFill>
                <a:schemeClr val="bg1">
                  <a:lumMod val="75000"/>
                </a:schemeClr>
              </a:solidFill>
              <a:latin typeface="Open Sans SemiBold" panose="020B0604020202020204" pitchFamily="34" charset="0"/>
              <a:ea typeface="Open Sans SemiBold" panose="020B0604020202020204" pitchFamily="34" charset="0"/>
              <a:cs typeface="Open Sans SemiBold" panose="020B0604020202020204" pitchFamily="34" charset="0"/>
            </a:endParaRPr>
          </a:p>
        </p:txBody>
      </p:sp>
      <p:sp>
        <p:nvSpPr>
          <p:cNvPr id="7" name="TextBox 64">
            <a:extLst>
              <a:ext uri="{FF2B5EF4-FFF2-40B4-BE49-F238E27FC236}">
                <a16:creationId xmlns:a16="http://schemas.microsoft.com/office/drawing/2014/main" id="{F7A688CE-8691-EC42-A30C-6B4DA2B621C7}"/>
              </a:ext>
            </a:extLst>
          </p:cNvPr>
          <p:cNvSpPr txBox="1"/>
          <p:nvPr/>
        </p:nvSpPr>
        <p:spPr>
          <a:xfrm>
            <a:off x="1632672" y="2322537"/>
            <a:ext cx="7314442" cy="18651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80000"/>
              </a:lnSpc>
            </a:pPr>
            <a:r>
              <a:rPr lang="pt-BR" sz="7200" b="1" dirty="0">
                <a:solidFill>
                  <a:schemeClr val="bg1">
                    <a:alpha val="40967"/>
                  </a:schemeClr>
                </a:solidFill>
                <a:latin typeface="Neo sans" panose="02000803050000020004" pitchFamily="2" charset="0"/>
                <a:ea typeface="Source Sans Pro" panose="020B0503030403020204" pitchFamily="34" charset="0"/>
              </a:rPr>
              <a:t>DA EJA NO BRASIL</a:t>
            </a:r>
            <a:endParaRPr lang="pt-BR" sz="7200" b="1" dirty="0">
              <a:solidFill>
                <a:schemeClr val="bg1">
                  <a:lumMod val="75000"/>
                </a:schemeClr>
              </a:solidFill>
              <a:latin typeface="Neo sans" panose="02000803050000020004" pitchFamily="2" charset="0"/>
              <a:ea typeface="Open Sans SemiBold" panose="020B0604020202020204" pitchFamily="34" charset="0"/>
              <a:cs typeface="Open Sans SemiBold" panose="020B0604020202020204" pitchFamily="34" charset="0"/>
            </a:endParaRPr>
          </a:p>
        </p:txBody>
      </p:sp>
      <p:pic>
        <p:nvPicPr>
          <p:cNvPr id="3" name="Imagem 2">
            <a:extLst>
              <a:ext uri="{FF2B5EF4-FFF2-40B4-BE49-F238E27FC236}">
                <a16:creationId xmlns:a16="http://schemas.microsoft.com/office/drawing/2014/main" id="{0004E8F7-0DB5-12E6-C11C-D2DB84D2DEF3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2DAEE7"/>
              </a:clrFrom>
              <a:clrTo>
                <a:srgbClr val="2DAEE7">
                  <a:alpha val="0"/>
                </a:srgbClr>
              </a:clrTo>
            </a:clrChange>
          </a:blip>
          <a:srcRect t="1" r="39111" b="-1376"/>
          <a:stretch/>
        </p:blipFill>
        <p:spPr>
          <a:xfrm>
            <a:off x="8068015" y="267563"/>
            <a:ext cx="732651" cy="339726"/>
          </a:xfrm>
          <a:prstGeom prst="rect">
            <a:avLst/>
          </a:prstGeom>
        </p:spPr>
      </p:pic>
      <p:pic>
        <p:nvPicPr>
          <p:cNvPr id="5" name="Imagem 4" descr="Homem em pé com camisa branca&#10;&#10;Descrição gerada automaticamente">
            <a:extLst>
              <a:ext uri="{FF2B5EF4-FFF2-40B4-BE49-F238E27FC236}">
                <a16:creationId xmlns:a16="http://schemas.microsoft.com/office/drawing/2014/main" id="{1E3AC45E-A0B0-CE8D-BD26-C60706FF21B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colorTemperature colorTemp="5300"/>
                    </a14:imgEffect>
                  </a14:imgLayer>
                </a14:imgProps>
              </a:ext>
            </a:extLst>
          </a:blip>
          <a:srcRect b="11849"/>
          <a:stretch/>
        </p:blipFill>
        <p:spPr>
          <a:xfrm>
            <a:off x="-263251" y="-399511"/>
            <a:ext cx="3791845" cy="59422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47705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7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ângulo 4">
            <a:extLst>
              <a:ext uri="{FF2B5EF4-FFF2-40B4-BE49-F238E27FC236}">
                <a16:creationId xmlns:a16="http://schemas.microsoft.com/office/drawing/2014/main" id="{42B8D072-C4D8-4F13-9642-5F6AD35CB383}"/>
              </a:ext>
            </a:extLst>
          </p:cNvPr>
          <p:cNvSpPr/>
          <p:nvPr/>
        </p:nvSpPr>
        <p:spPr>
          <a:xfrm>
            <a:off x="602770" y="866727"/>
            <a:ext cx="8257483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400" b="1">
                <a:solidFill>
                  <a:srgbClr val="1867B3"/>
                </a:solidFill>
                <a:latin typeface="Neo sans" panose="02000803050000020004" pitchFamily="2" charset="0"/>
                <a:ea typeface="Open Sans"/>
                <a:cs typeface="Open Sans"/>
              </a:rPr>
              <a:t>31% </a:t>
            </a:r>
            <a:r>
              <a:rPr lang="pt-BR" sz="2400">
                <a:solidFill>
                  <a:srgbClr val="1867B3"/>
                </a:solidFill>
                <a:latin typeface="Neo sans" panose="02000803050000020004" pitchFamily="2" charset="0"/>
                <a:ea typeface="Open Sans"/>
                <a:cs typeface="Open Sans"/>
              </a:rPr>
              <a:t>dos estudantes que iniciam o ensino fundamental não </a:t>
            </a:r>
            <a:r>
              <a:rPr lang="pt-BR" sz="2400" b="1">
                <a:solidFill>
                  <a:srgbClr val="1867B3"/>
                </a:solidFill>
                <a:latin typeface="Neo sans" panose="02000803050000020004" pitchFamily="2" charset="0"/>
                <a:ea typeface="Open Sans"/>
                <a:cs typeface="Open Sans"/>
              </a:rPr>
              <a:t>concluem a educação básica.</a:t>
            </a:r>
          </a:p>
        </p:txBody>
      </p:sp>
      <p:sp>
        <p:nvSpPr>
          <p:cNvPr id="8" name="Rounded Rectangle 96">
            <a:extLst>
              <a:ext uri="{FF2B5EF4-FFF2-40B4-BE49-F238E27FC236}">
                <a16:creationId xmlns:a16="http://schemas.microsoft.com/office/drawing/2014/main" id="{C5A91D0E-686E-4A2B-A4D3-AC8254FCE926}"/>
              </a:ext>
            </a:extLst>
          </p:cNvPr>
          <p:cNvSpPr/>
          <p:nvPr/>
        </p:nvSpPr>
        <p:spPr>
          <a:xfrm>
            <a:off x="503739" y="1713285"/>
            <a:ext cx="8455546" cy="485164"/>
          </a:xfrm>
          <a:prstGeom prst="roundRect">
            <a:avLst>
              <a:gd name="adj" fmla="val 50000"/>
            </a:avLst>
          </a:prstGeom>
          <a:solidFill>
            <a:srgbClr val="1A7C4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>
              <a:lnSpc>
                <a:spcPct val="100000"/>
              </a:lnSpc>
              <a:spcBef>
                <a:spcPts val="0"/>
              </a:spcBef>
            </a:pPr>
            <a:endParaRPr lang="pt-BR">
              <a:latin typeface="Open Sans" charset="0"/>
              <a:ea typeface="Open Sans" charset="0"/>
              <a:cs typeface="Open Sans" charset="0"/>
            </a:endParaRPr>
          </a:p>
          <a:p>
            <a:pPr algn="ctr">
              <a:lnSpc>
                <a:spcPct val="100000"/>
              </a:lnSpc>
              <a:spcBef>
                <a:spcPts val="0"/>
              </a:spcBef>
            </a:pPr>
            <a:r>
              <a:rPr lang="pt-BR">
                <a:latin typeface="Open Sans" charset="0"/>
                <a:ea typeface="Open Sans" charset="0"/>
                <a:cs typeface="Open Sans" charset="0"/>
              </a:rPr>
              <a:t>Brasil entre os países com os menores percentuais de adultos com o Ensino Médio completo</a:t>
            </a:r>
            <a:endParaRPr lang="pt-BR" b="1">
              <a:solidFill>
                <a:srgbClr val="FFFFFF"/>
              </a:solidFill>
              <a:latin typeface="Open Sans" charset="0"/>
              <a:ea typeface="Open Sans" charset="0"/>
              <a:cs typeface="Open Sans" charset="0"/>
            </a:endParaRPr>
          </a:p>
          <a:p>
            <a:pPr algn="ctr">
              <a:lnSpc>
                <a:spcPct val="100000"/>
              </a:lnSpc>
              <a:spcBef>
                <a:spcPts val="0"/>
              </a:spcBef>
            </a:pPr>
            <a:endParaRPr lang="pt-PT" sz="1600">
              <a:latin typeface="Open Sans" charset="0"/>
              <a:ea typeface="Open Sans" charset="0"/>
              <a:cs typeface="Open Sans" charset="0"/>
            </a:endParaRPr>
          </a:p>
        </p:txBody>
      </p:sp>
      <p:sp>
        <p:nvSpPr>
          <p:cNvPr id="6" name="CaixaDeTexto 5">
            <a:extLst>
              <a:ext uri="{FF2B5EF4-FFF2-40B4-BE49-F238E27FC236}">
                <a16:creationId xmlns:a16="http://schemas.microsoft.com/office/drawing/2014/main" id="{162C0013-B4EF-4B59-84E2-A67F6C48790A}"/>
              </a:ext>
            </a:extLst>
          </p:cNvPr>
          <p:cNvSpPr txBox="1"/>
          <p:nvPr/>
        </p:nvSpPr>
        <p:spPr>
          <a:xfrm>
            <a:off x="616821" y="2697127"/>
            <a:ext cx="8342464" cy="738664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0" tIns="0" rIns="0" bIns="0" numCol="1" spcCol="38100" rtlCol="0" anchor="t">
            <a:spAutoFit/>
          </a:bodyPr>
          <a:lstStyle/>
          <a:p>
            <a:pPr marL="0" marR="0" indent="0" defTabSz="821531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pt-BR" sz="2400" b="1">
                <a:solidFill>
                  <a:srgbClr val="1867B3"/>
                </a:solidFill>
                <a:latin typeface="Neo sans" panose="02000803050000020004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10,3 milhões de jovens </a:t>
            </a:r>
            <a:r>
              <a:rPr lang="pt-BR" sz="2400">
                <a:solidFill>
                  <a:srgbClr val="1867B3"/>
                </a:solidFill>
                <a:latin typeface="Neo sans" panose="02000803050000020004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com idade entre 15 e 29 anos não estudam e nem trabalham.</a:t>
            </a:r>
          </a:p>
        </p:txBody>
      </p:sp>
      <p:sp>
        <p:nvSpPr>
          <p:cNvPr id="10" name="Rounded Rectangle 96">
            <a:extLst>
              <a:ext uri="{FF2B5EF4-FFF2-40B4-BE49-F238E27FC236}">
                <a16:creationId xmlns:a16="http://schemas.microsoft.com/office/drawing/2014/main" id="{5C07F292-3CAC-46DB-9774-B56C4BFAAB9A}"/>
              </a:ext>
            </a:extLst>
          </p:cNvPr>
          <p:cNvSpPr/>
          <p:nvPr/>
        </p:nvSpPr>
        <p:spPr>
          <a:xfrm>
            <a:off x="529057" y="3527128"/>
            <a:ext cx="8517995" cy="485164"/>
          </a:xfrm>
          <a:prstGeom prst="roundRect">
            <a:avLst>
              <a:gd name="adj" fmla="val 50000"/>
            </a:avLst>
          </a:prstGeom>
          <a:solidFill>
            <a:srgbClr val="1A7C4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>
              <a:lnSpc>
                <a:spcPct val="100000"/>
              </a:lnSpc>
              <a:spcBef>
                <a:spcPts val="0"/>
              </a:spcBef>
            </a:pPr>
            <a:r>
              <a:rPr lang="pt-BR">
                <a:latin typeface="Open Sans" charset="0"/>
                <a:ea typeface="Open Sans" charset="0"/>
                <a:cs typeface="Open Sans" charset="0"/>
              </a:rPr>
              <a:t>Dificuldades para se inserir no mundo do trabalho</a:t>
            </a:r>
            <a:r>
              <a:rPr lang="pt-BR" b="1">
                <a:latin typeface="Open Sans" charset="0"/>
                <a:ea typeface="Open Sans" charset="0"/>
                <a:cs typeface="Open Sans" charset="0"/>
              </a:rPr>
              <a:t> </a:t>
            </a:r>
            <a:r>
              <a:rPr lang="pt-BR">
                <a:latin typeface="Open Sans" charset="0"/>
                <a:ea typeface="Open Sans" charset="0"/>
                <a:cs typeface="Open Sans" charset="0"/>
              </a:rPr>
              <a:t>e para avançar nos seus projetos de vida. </a:t>
            </a:r>
            <a:endParaRPr lang="pt-PT" sz="1600">
              <a:latin typeface="Open Sans" charset="0"/>
              <a:ea typeface="Open Sans" charset="0"/>
              <a:cs typeface="Open Sans" charset="0"/>
            </a:endParaRPr>
          </a:p>
        </p:txBody>
      </p:sp>
      <p:pic>
        <p:nvPicPr>
          <p:cNvPr id="2" name="Imagem 1">
            <a:extLst>
              <a:ext uri="{FF2B5EF4-FFF2-40B4-BE49-F238E27FC236}">
                <a16:creationId xmlns:a16="http://schemas.microsoft.com/office/drawing/2014/main" id="{8914ED7B-C385-0EC4-5152-4B262C4F4E6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39239" b="-3872"/>
          <a:stretch/>
        </p:blipFill>
        <p:spPr>
          <a:xfrm>
            <a:off x="8110319" y="258495"/>
            <a:ext cx="632911" cy="308536"/>
          </a:xfrm>
          <a:prstGeom prst="rect">
            <a:avLst/>
          </a:prstGeom>
        </p:spPr>
      </p:pic>
      <p:sp>
        <p:nvSpPr>
          <p:cNvPr id="12" name="CaixaDeTexto 11">
            <a:extLst>
              <a:ext uri="{FF2B5EF4-FFF2-40B4-BE49-F238E27FC236}">
                <a16:creationId xmlns:a16="http://schemas.microsoft.com/office/drawing/2014/main" id="{6086C1BA-5883-09FA-73CF-12925C4CB80C}"/>
              </a:ext>
            </a:extLst>
          </p:cNvPr>
          <p:cNvSpPr txBox="1"/>
          <p:nvPr/>
        </p:nvSpPr>
        <p:spPr>
          <a:xfrm>
            <a:off x="262860" y="181931"/>
            <a:ext cx="5486007" cy="461665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>
              <a:defRPr sz="2400" b="1">
                <a:solidFill>
                  <a:schemeClr val="tx1">
                    <a:lumMod val="75000"/>
                    <a:lumOff val="25000"/>
                  </a:schemeClr>
                </a:solidFill>
                <a:latin typeface="Neo sans" panose="02000803050000020004" pitchFamily="2" charset="0"/>
                <a:ea typeface="Montserrat"/>
                <a:cs typeface="Montserrat"/>
              </a:defRPr>
            </a:lvl1pPr>
          </a:lstStyle>
          <a:p>
            <a:r>
              <a:rPr lang="pt-BR"/>
              <a:t>NO BRASIL</a:t>
            </a:r>
          </a:p>
        </p:txBody>
      </p:sp>
      <p:sp>
        <p:nvSpPr>
          <p:cNvPr id="13" name="Google Shape;3347;p191">
            <a:extLst>
              <a:ext uri="{FF2B5EF4-FFF2-40B4-BE49-F238E27FC236}">
                <a16:creationId xmlns:a16="http://schemas.microsoft.com/office/drawing/2014/main" id="{0911095D-CC0C-CF7B-EC23-B28F3DC32B13}"/>
              </a:ext>
            </a:extLst>
          </p:cNvPr>
          <p:cNvSpPr/>
          <p:nvPr/>
        </p:nvSpPr>
        <p:spPr>
          <a:xfrm>
            <a:off x="2536" y="237469"/>
            <a:ext cx="65197" cy="376364"/>
          </a:xfrm>
          <a:prstGeom prst="rect">
            <a:avLst/>
          </a:prstGeom>
          <a:solidFill>
            <a:srgbClr val="0D4DA1"/>
          </a:solidFill>
          <a:ln w="9525" cap="flat" cmpd="sng">
            <a:noFill/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5BEA72C7-B95D-E45D-289A-CEC64D374ED7}"/>
              </a:ext>
            </a:extLst>
          </p:cNvPr>
          <p:cNvSpPr txBox="1"/>
          <p:nvPr/>
        </p:nvSpPr>
        <p:spPr>
          <a:xfrm>
            <a:off x="6712527" y="4857853"/>
            <a:ext cx="1931671" cy="138499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0" tIns="0" rIns="0" bIns="0" numCol="1" spcCol="3810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pt-PT" sz="900">
                <a:solidFill>
                  <a:schemeClr val="bg1">
                    <a:lumMod val="85000"/>
                  </a:schemeClr>
                </a:solidFill>
                <a:latin typeface="Open Sans"/>
                <a:ea typeface="Open Sans"/>
                <a:cs typeface="Open Sans"/>
              </a:rPr>
              <a:t>Fonte: IBGE, PNAD Continua 2023</a:t>
            </a:r>
          </a:p>
        </p:txBody>
      </p:sp>
      <p:grpSp>
        <p:nvGrpSpPr>
          <p:cNvPr id="20" name="Google Shape;4009;p230">
            <a:extLst>
              <a:ext uri="{FF2B5EF4-FFF2-40B4-BE49-F238E27FC236}">
                <a16:creationId xmlns:a16="http://schemas.microsoft.com/office/drawing/2014/main" id="{D0444E52-1A79-30CF-D250-E20E3F631CF5}"/>
              </a:ext>
            </a:extLst>
          </p:cNvPr>
          <p:cNvGrpSpPr/>
          <p:nvPr/>
        </p:nvGrpSpPr>
        <p:grpSpPr>
          <a:xfrm rot="5400000">
            <a:off x="-161177" y="3824707"/>
            <a:ext cx="1479969" cy="1157618"/>
            <a:chOff x="3097550" y="3717050"/>
            <a:chExt cx="854950" cy="697525"/>
          </a:xfrm>
        </p:grpSpPr>
        <p:sp>
          <p:nvSpPr>
            <p:cNvPr id="7" name="Google Shape;4010;p230">
              <a:extLst>
                <a:ext uri="{FF2B5EF4-FFF2-40B4-BE49-F238E27FC236}">
                  <a16:creationId xmlns:a16="http://schemas.microsoft.com/office/drawing/2014/main" id="{54E17D8B-4A15-B1F0-CA14-B00167A5FD60}"/>
                </a:ext>
              </a:extLst>
            </p:cNvPr>
            <p:cNvSpPr/>
            <p:nvPr/>
          </p:nvSpPr>
          <p:spPr>
            <a:xfrm>
              <a:off x="3249550" y="4140825"/>
              <a:ext cx="273350" cy="273750"/>
            </a:xfrm>
            <a:custGeom>
              <a:avLst/>
              <a:gdLst/>
              <a:ahLst/>
              <a:cxnLst/>
              <a:rect l="l" t="t" r="r" b="b"/>
              <a:pathLst>
                <a:path w="10934" h="10950" extrusionOk="0">
                  <a:moveTo>
                    <a:pt x="0" y="0"/>
                  </a:moveTo>
                  <a:lnTo>
                    <a:pt x="0" y="4870"/>
                  </a:lnTo>
                  <a:cubicBezTo>
                    <a:pt x="3350" y="4870"/>
                    <a:pt x="6079" y="7584"/>
                    <a:pt x="6079" y="10950"/>
                  </a:cubicBezTo>
                  <a:lnTo>
                    <a:pt x="10934" y="10950"/>
                  </a:lnTo>
                  <a:cubicBezTo>
                    <a:pt x="10934" y="4901"/>
                    <a:pt x="6033" y="0"/>
                    <a:pt x="0" y="0"/>
                  </a:cubicBezTo>
                  <a:close/>
                </a:path>
              </a:pathLst>
            </a:custGeom>
            <a:solidFill>
              <a:srgbClr val="31A6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9" name="Google Shape;4011;p230">
              <a:extLst>
                <a:ext uri="{FF2B5EF4-FFF2-40B4-BE49-F238E27FC236}">
                  <a16:creationId xmlns:a16="http://schemas.microsoft.com/office/drawing/2014/main" id="{96BD755D-28D8-DB4E-CB13-A2226CBAF428}"/>
                </a:ext>
              </a:extLst>
            </p:cNvPr>
            <p:cNvSpPr/>
            <p:nvPr/>
          </p:nvSpPr>
          <p:spPr>
            <a:xfrm>
              <a:off x="3097550" y="4262575"/>
              <a:ext cx="152000" cy="152000"/>
            </a:xfrm>
            <a:custGeom>
              <a:avLst/>
              <a:gdLst/>
              <a:ahLst/>
              <a:cxnLst/>
              <a:rect l="l" t="t" r="r" b="b"/>
              <a:pathLst>
                <a:path w="6080" h="6080" extrusionOk="0">
                  <a:moveTo>
                    <a:pt x="6080" y="0"/>
                  </a:moveTo>
                  <a:cubicBezTo>
                    <a:pt x="2715" y="0"/>
                    <a:pt x="1" y="2714"/>
                    <a:pt x="1" y="6080"/>
                  </a:cubicBezTo>
                  <a:lnTo>
                    <a:pt x="6080" y="6080"/>
                  </a:lnTo>
                  <a:lnTo>
                    <a:pt x="6080" y="0"/>
                  </a:lnTo>
                  <a:close/>
                </a:path>
              </a:pathLst>
            </a:custGeom>
            <a:solidFill>
              <a:srgbClr val="CD37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1" name="Google Shape;4012;p230">
              <a:extLst>
                <a:ext uri="{FF2B5EF4-FFF2-40B4-BE49-F238E27FC236}">
                  <a16:creationId xmlns:a16="http://schemas.microsoft.com/office/drawing/2014/main" id="{05B12AE3-3C97-C850-F9DC-53E10C81C80C}"/>
                </a:ext>
              </a:extLst>
            </p:cNvPr>
            <p:cNvSpPr/>
            <p:nvPr/>
          </p:nvSpPr>
          <p:spPr>
            <a:xfrm>
              <a:off x="3679125" y="4140825"/>
              <a:ext cx="273375" cy="273750"/>
            </a:xfrm>
            <a:custGeom>
              <a:avLst/>
              <a:gdLst/>
              <a:ahLst/>
              <a:cxnLst/>
              <a:rect l="l" t="t" r="r" b="b"/>
              <a:pathLst>
                <a:path w="10935" h="10950" extrusionOk="0">
                  <a:moveTo>
                    <a:pt x="1" y="0"/>
                  </a:moveTo>
                  <a:lnTo>
                    <a:pt x="1" y="4870"/>
                  </a:lnTo>
                  <a:cubicBezTo>
                    <a:pt x="3351" y="4870"/>
                    <a:pt x="6080" y="7584"/>
                    <a:pt x="6080" y="10950"/>
                  </a:cubicBezTo>
                  <a:lnTo>
                    <a:pt x="10934" y="10950"/>
                  </a:lnTo>
                  <a:cubicBezTo>
                    <a:pt x="10934" y="4901"/>
                    <a:pt x="6034" y="0"/>
                    <a:pt x="1" y="0"/>
                  </a:cubicBezTo>
                  <a:close/>
                </a:path>
              </a:pathLst>
            </a:custGeom>
            <a:solidFill>
              <a:srgbClr val="31A6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4" name="Google Shape;4013;p230">
              <a:extLst>
                <a:ext uri="{FF2B5EF4-FFF2-40B4-BE49-F238E27FC236}">
                  <a16:creationId xmlns:a16="http://schemas.microsoft.com/office/drawing/2014/main" id="{5D568FDC-F9E8-2879-D6B4-C0BCDB1A0C9B}"/>
                </a:ext>
              </a:extLst>
            </p:cNvPr>
            <p:cNvSpPr/>
            <p:nvPr/>
          </p:nvSpPr>
          <p:spPr>
            <a:xfrm>
              <a:off x="3527150" y="4262575"/>
              <a:ext cx="152000" cy="152000"/>
            </a:xfrm>
            <a:custGeom>
              <a:avLst/>
              <a:gdLst/>
              <a:ahLst/>
              <a:cxnLst/>
              <a:rect l="l" t="t" r="r" b="b"/>
              <a:pathLst>
                <a:path w="6080" h="6080" extrusionOk="0">
                  <a:moveTo>
                    <a:pt x="6080" y="0"/>
                  </a:moveTo>
                  <a:cubicBezTo>
                    <a:pt x="2714" y="0"/>
                    <a:pt x="0" y="2714"/>
                    <a:pt x="0" y="6080"/>
                  </a:cubicBezTo>
                  <a:lnTo>
                    <a:pt x="6080" y="6080"/>
                  </a:lnTo>
                  <a:lnTo>
                    <a:pt x="6080" y="0"/>
                  </a:lnTo>
                  <a:close/>
                </a:path>
              </a:pathLst>
            </a:custGeom>
            <a:solidFill>
              <a:srgbClr val="1FB7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5" name="Google Shape;4014;p230">
              <a:extLst>
                <a:ext uri="{FF2B5EF4-FFF2-40B4-BE49-F238E27FC236}">
                  <a16:creationId xmlns:a16="http://schemas.microsoft.com/office/drawing/2014/main" id="{51A553F5-1A9E-0306-C521-CB0B3C62B727}"/>
                </a:ext>
              </a:extLst>
            </p:cNvPr>
            <p:cNvSpPr/>
            <p:nvPr/>
          </p:nvSpPr>
          <p:spPr>
            <a:xfrm>
              <a:off x="3679125" y="3718600"/>
              <a:ext cx="273375" cy="273750"/>
            </a:xfrm>
            <a:custGeom>
              <a:avLst/>
              <a:gdLst/>
              <a:ahLst/>
              <a:cxnLst/>
              <a:rect l="l" t="t" r="r" b="b"/>
              <a:pathLst>
                <a:path w="10935" h="10950" extrusionOk="0">
                  <a:moveTo>
                    <a:pt x="1" y="0"/>
                  </a:moveTo>
                  <a:lnTo>
                    <a:pt x="1" y="4870"/>
                  </a:lnTo>
                  <a:cubicBezTo>
                    <a:pt x="3351" y="4870"/>
                    <a:pt x="6080" y="7584"/>
                    <a:pt x="6080" y="10950"/>
                  </a:cubicBezTo>
                  <a:lnTo>
                    <a:pt x="10934" y="10950"/>
                  </a:lnTo>
                  <a:cubicBezTo>
                    <a:pt x="10934" y="4901"/>
                    <a:pt x="6034" y="0"/>
                    <a:pt x="1" y="0"/>
                  </a:cubicBezTo>
                  <a:close/>
                </a:path>
              </a:pathLst>
            </a:custGeom>
            <a:solidFill>
              <a:srgbClr val="31A6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6" name="Google Shape;4015;p230">
              <a:extLst>
                <a:ext uri="{FF2B5EF4-FFF2-40B4-BE49-F238E27FC236}">
                  <a16:creationId xmlns:a16="http://schemas.microsoft.com/office/drawing/2014/main" id="{1AB1177C-BFAA-4BD0-6FE9-C0B5DAD81B55}"/>
                </a:ext>
              </a:extLst>
            </p:cNvPr>
            <p:cNvSpPr/>
            <p:nvPr/>
          </p:nvSpPr>
          <p:spPr>
            <a:xfrm>
              <a:off x="3405400" y="3990426"/>
              <a:ext cx="273750" cy="273375"/>
            </a:xfrm>
            <a:custGeom>
              <a:avLst/>
              <a:gdLst/>
              <a:ahLst/>
              <a:cxnLst/>
              <a:rect l="l" t="t" r="r" b="b"/>
              <a:pathLst>
                <a:path w="10950" h="10935" extrusionOk="0">
                  <a:moveTo>
                    <a:pt x="1" y="1"/>
                  </a:moveTo>
                  <a:cubicBezTo>
                    <a:pt x="1" y="6034"/>
                    <a:pt x="4901" y="10934"/>
                    <a:pt x="10950" y="10934"/>
                  </a:cubicBezTo>
                  <a:lnTo>
                    <a:pt x="10950" y="6080"/>
                  </a:lnTo>
                  <a:cubicBezTo>
                    <a:pt x="7584" y="6080"/>
                    <a:pt x="4870" y="3351"/>
                    <a:pt x="4870" y="1"/>
                  </a:cubicBezTo>
                  <a:close/>
                </a:path>
              </a:pathLst>
            </a:custGeom>
            <a:solidFill>
              <a:srgbClr val="0374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" name="Google Shape;4016;p230">
              <a:extLst>
                <a:ext uri="{FF2B5EF4-FFF2-40B4-BE49-F238E27FC236}">
                  <a16:creationId xmlns:a16="http://schemas.microsoft.com/office/drawing/2014/main" id="{92819F0D-D6BB-9E62-C5DA-03B4F4D8366C}"/>
                </a:ext>
              </a:extLst>
            </p:cNvPr>
            <p:cNvSpPr/>
            <p:nvPr/>
          </p:nvSpPr>
          <p:spPr>
            <a:xfrm>
              <a:off x="3679125" y="3992325"/>
              <a:ext cx="152025" cy="152025"/>
            </a:xfrm>
            <a:custGeom>
              <a:avLst/>
              <a:gdLst/>
              <a:ahLst/>
              <a:cxnLst/>
              <a:rect l="l" t="t" r="r" b="b"/>
              <a:pathLst>
                <a:path w="6081" h="6081" extrusionOk="0">
                  <a:moveTo>
                    <a:pt x="1" y="1"/>
                  </a:moveTo>
                  <a:lnTo>
                    <a:pt x="1" y="6080"/>
                  </a:lnTo>
                  <a:cubicBezTo>
                    <a:pt x="3351" y="6080"/>
                    <a:pt x="6080" y="3351"/>
                    <a:pt x="6080" y="1"/>
                  </a:cubicBezTo>
                  <a:close/>
                </a:path>
              </a:pathLst>
            </a:custGeom>
            <a:solidFill>
              <a:srgbClr val="1FB7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8" name="Google Shape;4017;p230">
              <a:extLst>
                <a:ext uri="{FF2B5EF4-FFF2-40B4-BE49-F238E27FC236}">
                  <a16:creationId xmlns:a16="http://schemas.microsoft.com/office/drawing/2014/main" id="{5EBD3C2D-A00B-6E67-A00B-52953E1E0392}"/>
                </a:ext>
              </a:extLst>
            </p:cNvPr>
            <p:cNvSpPr/>
            <p:nvPr/>
          </p:nvSpPr>
          <p:spPr>
            <a:xfrm>
              <a:off x="3527150" y="3840350"/>
              <a:ext cx="152000" cy="152000"/>
            </a:xfrm>
            <a:custGeom>
              <a:avLst/>
              <a:gdLst/>
              <a:ahLst/>
              <a:cxnLst/>
              <a:rect l="l" t="t" r="r" b="b"/>
              <a:pathLst>
                <a:path w="6080" h="6080" extrusionOk="0">
                  <a:moveTo>
                    <a:pt x="6080" y="0"/>
                  </a:moveTo>
                  <a:cubicBezTo>
                    <a:pt x="2714" y="0"/>
                    <a:pt x="0" y="2714"/>
                    <a:pt x="0" y="6080"/>
                  </a:cubicBezTo>
                  <a:lnTo>
                    <a:pt x="6080" y="6080"/>
                  </a:lnTo>
                  <a:lnTo>
                    <a:pt x="6080" y="0"/>
                  </a:lnTo>
                  <a:close/>
                </a:path>
              </a:pathLst>
            </a:custGeom>
            <a:solidFill>
              <a:srgbClr val="F2B8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9" name="Google Shape;4018;p230">
              <a:extLst>
                <a:ext uri="{FF2B5EF4-FFF2-40B4-BE49-F238E27FC236}">
                  <a16:creationId xmlns:a16="http://schemas.microsoft.com/office/drawing/2014/main" id="{CD9F8415-D13E-BA84-5FA5-F17A04FAF48E}"/>
                </a:ext>
              </a:extLst>
            </p:cNvPr>
            <p:cNvSpPr/>
            <p:nvPr/>
          </p:nvSpPr>
          <p:spPr>
            <a:xfrm>
              <a:off x="3405400" y="3717050"/>
              <a:ext cx="273750" cy="273375"/>
            </a:xfrm>
            <a:custGeom>
              <a:avLst/>
              <a:gdLst/>
              <a:ahLst/>
              <a:cxnLst/>
              <a:rect l="l" t="t" r="r" b="b"/>
              <a:pathLst>
                <a:path w="10950" h="10935" extrusionOk="0">
                  <a:moveTo>
                    <a:pt x="10950" y="0"/>
                  </a:moveTo>
                  <a:cubicBezTo>
                    <a:pt x="4901" y="0"/>
                    <a:pt x="1" y="4886"/>
                    <a:pt x="1" y="10934"/>
                  </a:cubicBezTo>
                  <a:lnTo>
                    <a:pt x="4870" y="10934"/>
                  </a:lnTo>
                  <a:cubicBezTo>
                    <a:pt x="4870" y="7584"/>
                    <a:pt x="7584" y="4855"/>
                    <a:pt x="10950" y="4855"/>
                  </a:cubicBezTo>
                  <a:lnTo>
                    <a:pt x="10950" y="0"/>
                  </a:lnTo>
                  <a:close/>
                </a:path>
              </a:pathLst>
            </a:custGeom>
            <a:solidFill>
              <a:srgbClr val="CD37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179720219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0" grpId="0" animBg="1"/>
      <p:bldP spid="1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A61673E-17E4-C546-8AF3-617D956F4BD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>
            <a:extLst>
              <a:ext uri="{FF2B5EF4-FFF2-40B4-BE49-F238E27FC236}">
                <a16:creationId xmlns:a16="http://schemas.microsoft.com/office/drawing/2014/main" id="{9454133B-C1C6-1284-DFCE-485FA03E401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39239" b="-3872"/>
          <a:stretch/>
        </p:blipFill>
        <p:spPr>
          <a:xfrm>
            <a:off x="8110319" y="258495"/>
            <a:ext cx="632911" cy="308536"/>
          </a:xfrm>
          <a:prstGeom prst="rect">
            <a:avLst/>
          </a:prstGeom>
        </p:spPr>
      </p:pic>
      <p:sp>
        <p:nvSpPr>
          <p:cNvPr id="12" name="CaixaDeTexto 11">
            <a:extLst>
              <a:ext uri="{FF2B5EF4-FFF2-40B4-BE49-F238E27FC236}">
                <a16:creationId xmlns:a16="http://schemas.microsoft.com/office/drawing/2014/main" id="{80A5F210-93F9-0793-07C2-B085BC754505}"/>
              </a:ext>
            </a:extLst>
          </p:cNvPr>
          <p:cNvSpPr txBox="1"/>
          <p:nvPr/>
        </p:nvSpPr>
        <p:spPr>
          <a:xfrm>
            <a:off x="262860" y="181931"/>
            <a:ext cx="5486007" cy="461665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>
              <a:defRPr sz="2400" b="1">
                <a:solidFill>
                  <a:schemeClr val="tx1">
                    <a:lumMod val="75000"/>
                    <a:lumOff val="25000"/>
                  </a:schemeClr>
                </a:solidFill>
                <a:latin typeface="Neo sans" panose="02000803050000020004" pitchFamily="2" charset="0"/>
                <a:ea typeface="Montserrat"/>
                <a:cs typeface="Montserrat"/>
              </a:defRPr>
            </a:lvl1pPr>
          </a:lstStyle>
          <a:p>
            <a:r>
              <a:rPr lang="pt-BR"/>
              <a:t>Matrículas na EJA - Brasil</a:t>
            </a:r>
          </a:p>
        </p:txBody>
      </p:sp>
      <p:sp>
        <p:nvSpPr>
          <p:cNvPr id="13" name="Google Shape;3347;p191">
            <a:extLst>
              <a:ext uri="{FF2B5EF4-FFF2-40B4-BE49-F238E27FC236}">
                <a16:creationId xmlns:a16="http://schemas.microsoft.com/office/drawing/2014/main" id="{AE523C0D-6EF2-CFFB-E8F3-B4BF09983F14}"/>
              </a:ext>
            </a:extLst>
          </p:cNvPr>
          <p:cNvSpPr/>
          <p:nvPr/>
        </p:nvSpPr>
        <p:spPr>
          <a:xfrm>
            <a:off x="2536" y="237469"/>
            <a:ext cx="65197" cy="376364"/>
          </a:xfrm>
          <a:prstGeom prst="rect">
            <a:avLst/>
          </a:prstGeom>
          <a:solidFill>
            <a:srgbClr val="0D4DA1"/>
          </a:solidFill>
          <a:ln w="9525" cap="flat" cmpd="sng">
            <a:noFill/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" name="Retângulo 4">
            <a:extLst>
              <a:ext uri="{FF2B5EF4-FFF2-40B4-BE49-F238E27FC236}">
                <a16:creationId xmlns:a16="http://schemas.microsoft.com/office/drawing/2014/main" id="{F4DD454B-9DE5-0A83-A07B-4ECDBF24D6F9}"/>
              </a:ext>
            </a:extLst>
          </p:cNvPr>
          <p:cNvSpPr/>
          <p:nvPr/>
        </p:nvSpPr>
        <p:spPr>
          <a:xfrm>
            <a:off x="580123" y="4455024"/>
            <a:ext cx="3759969" cy="45768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pt-BR" sz="675">
                <a:solidFill>
                  <a:schemeClr val="tx1">
                    <a:lumMod val="95000"/>
                    <a:lumOff val="5000"/>
                  </a:schemeClr>
                </a:solidFill>
                <a:latin typeface="Source Sans Pro"/>
                <a:ea typeface="Source Sans Pro"/>
              </a:rPr>
              <a:t>Fonte: Sinopse Estatística da Educação Básica  – Censo Escolar INEP</a:t>
            </a:r>
          </a:p>
          <a:p>
            <a:pPr algn="just">
              <a:lnSpc>
                <a:spcPct val="120000"/>
              </a:lnSpc>
            </a:pPr>
            <a:r>
              <a:rPr lang="pt-BR" sz="675">
                <a:solidFill>
                  <a:schemeClr val="tx1">
                    <a:lumMod val="95000"/>
                    <a:lumOff val="5000"/>
                  </a:schemeClr>
                </a:solidFill>
                <a:latin typeface="Source Sans Pro"/>
                <a:ea typeface="Source Sans Pro"/>
              </a:rPr>
              <a:t>Elaboração: SESI – Departamento Nacional</a:t>
            </a:r>
          </a:p>
          <a:p>
            <a:pPr algn="just">
              <a:lnSpc>
                <a:spcPct val="120000"/>
              </a:lnSpc>
            </a:pPr>
            <a:endParaRPr lang="pt-BR" sz="675">
              <a:solidFill>
                <a:schemeClr val="tx1">
                  <a:lumMod val="95000"/>
                  <a:lumOff val="5000"/>
                </a:schemeClr>
              </a:solidFill>
              <a:latin typeface="Source Sans Pro"/>
              <a:ea typeface="Source Sans Pro"/>
            </a:endParaRPr>
          </a:p>
        </p:txBody>
      </p:sp>
      <p:sp>
        <p:nvSpPr>
          <p:cNvPr id="8" name="Seta: para Baixo 7">
            <a:extLst>
              <a:ext uri="{FF2B5EF4-FFF2-40B4-BE49-F238E27FC236}">
                <a16:creationId xmlns:a16="http://schemas.microsoft.com/office/drawing/2014/main" id="{C30AEA55-C899-7521-93EB-5EA6B4424692}"/>
              </a:ext>
            </a:extLst>
          </p:cNvPr>
          <p:cNvSpPr/>
          <p:nvPr/>
        </p:nvSpPr>
        <p:spPr>
          <a:xfrm rot="16836548">
            <a:off x="4014721" y="-1679398"/>
            <a:ext cx="112220" cy="6791752"/>
          </a:xfrm>
          <a:prstGeom prst="downArrow">
            <a:avLst/>
          </a:prstGeom>
          <a:solidFill>
            <a:srgbClr val="CD4035"/>
          </a:solidFill>
          <a:ln>
            <a:solidFill>
              <a:srgbClr val="CD403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1050">
              <a:solidFill>
                <a:srgbClr val="CD4035"/>
              </a:solidFill>
            </a:endParaRPr>
          </a:p>
        </p:txBody>
      </p:sp>
      <p:sp>
        <p:nvSpPr>
          <p:cNvPr id="9" name="CaixaDeTexto 8">
            <a:extLst>
              <a:ext uri="{FF2B5EF4-FFF2-40B4-BE49-F238E27FC236}">
                <a16:creationId xmlns:a16="http://schemas.microsoft.com/office/drawing/2014/main" id="{BC273842-7545-6019-7738-9F447D157A86}"/>
              </a:ext>
            </a:extLst>
          </p:cNvPr>
          <p:cNvSpPr txBox="1"/>
          <p:nvPr/>
        </p:nvSpPr>
        <p:spPr>
          <a:xfrm>
            <a:off x="6354416" y="1545028"/>
            <a:ext cx="1525106" cy="553998"/>
          </a:xfrm>
          <a:prstGeom prst="rect">
            <a:avLst/>
          </a:prstGeom>
          <a:noFill/>
          <a:ln>
            <a:noFill/>
            <a:prstDash val="dash"/>
          </a:ln>
        </p:spPr>
        <p:txBody>
          <a:bodyPr wrap="square" rtlCol="0">
            <a:spAutoFit/>
          </a:bodyPr>
          <a:lstStyle/>
          <a:p>
            <a:pPr algn="ctr"/>
            <a:r>
              <a:rPr lang="pt-BR" sz="3000" b="1">
                <a:solidFill>
                  <a:srgbClr val="CD4035"/>
                </a:solidFill>
                <a:latin typeface="Source Sans Pro"/>
                <a:ea typeface="Source Sans Pro"/>
              </a:rPr>
              <a:t>- 50,6%</a:t>
            </a:r>
          </a:p>
        </p:txBody>
      </p:sp>
      <p:graphicFrame>
        <p:nvGraphicFramePr>
          <p:cNvPr id="14" name="Gráfico 13">
            <a:extLst>
              <a:ext uri="{FF2B5EF4-FFF2-40B4-BE49-F238E27FC236}">
                <a16:creationId xmlns:a16="http://schemas.microsoft.com/office/drawing/2014/main" id="{9AE4E00F-4BE5-5F53-C216-8C424BB526FE}"/>
              </a:ext>
            </a:extLst>
          </p:cNvPr>
          <p:cNvGraphicFramePr>
            <a:graphicFrameLocks/>
          </p:cNvGraphicFramePr>
          <p:nvPr/>
        </p:nvGraphicFramePr>
        <p:xfrm>
          <a:off x="442919" y="1254625"/>
          <a:ext cx="7177987" cy="320039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5" name="CaixaDeTexto 11">
            <a:extLst>
              <a:ext uri="{FF2B5EF4-FFF2-40B4-BE49-F238E27FC236}">
                <a16:creationId xmlns:a16="http://schemas.microsoft.com/office/drawing/2014/main" id="{D1F7AEE3-9B94-BADD-5F57-53086431C337}"/>
              </a:ext>
            </a:extLst>
          </p:cNvPr>
          <p:cNvSpPr txBox="1"/>
          <p:nvPr/>
        </p:nvSpPr>
        <p:spPr>
          <a:xfrm>
            <a:off x="5697442" y="864857"/>
            <a:ext cx="2829675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pt-B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pt-BR" sz="1400" dirty="0">
                <a:solidFill>
                  <a:schemeClr val="bg2">
                    <a:lumMod val="10000"/>
                  </a:schemeClr>
                </a:solidFill>
                <a:latin typeface="Montserrat" panose="00000500000000000000" pitchFamily="2" charset="0"/>
                <a:ea typeface="Source Sans Pro"/>
              </a:rPr>
              <a:t>No período de 2006 a 2022 as </a:t>
            </a:r>
            <a:r>
              <a:rPr lang="pt-BR" sz="1400" b="1" dirty="0">
                <a:solidFill>
                  <a:schemeClr val="bg2">
                    <a:lumMod val="10000"/>
                  </a:schemeClr>
                </a:solidFill>
                <a:latin typeface="Montserrat" panose="00000500000000000000" pitchFamily="2" charset="0"/>
                <a:ea typeface="Source Sans Pro"/>
              </a:rPr>
              <a:t>matrículas na EJA tiveram uma queda drástica.</a:t>
            </a:r>
          </a:p>
        </p:txBody>
      </p:sp>
      <p:pic>
        <p:nvPicPr>
          <p:cNvPr id="16" name="Picture 2" descr="Icon&#10;&#10;Description automatically generated with medium confidence">
            <a:extLst>
              <a:ext uri="{FF2B5EF4-FFF2-40B4-BE49-F238E27FC236}">
                <a16:creationId xmlns:a16="http://schemas.microsoft.com/office/drawing/2014/main" id="{A3CBC865-9AB7-8A09-2CCC-DD729264611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32169" y="3528596"/>
            <a:ext cx="1274618" cy="15000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2638473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3CEB7F3-86D8-C4DE-1370-A994B35DD7E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>
            <a:extLst>
              <a:ext uri="{FF2B5EF4-FFF2-40B4-BE49-F238E27FC236}">
                <a16:creationId xmlns:a16="http://schemas.microsoft.com/office/drawing/2014/main" id="{BBCFA393-49AE-FB91-A0FE-8EA56BC3846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39239" b="-3872"/>
          <a:stretch/>
        </p:blipFill>
        <p:spPr>
          <a:xfrm>
            <a:off x="8110319" y="258495"/>
            <a:ext cx="632911" cy="308536"/>
          </a:xfrm>
          <a:prstGeom prst="rect">
            <a:avLst/>
          </a:prstGeom>
        </p:spPr>
      </p:pic>
      <p:sp>
        <p:nvSpPr>
          <p:cNvPr id="12" name="CaixaDeTexto 11">
            <a:extLst>
              <a:ext uri="{FF2B5EF4-FFF2-40B4-BE49-F238E27FC236}">
                <a16:creationId xmlns:a16="http://schemas.microsoft.com/office/drawing/2014/main" id="{ED62A7EF-EC4D-454C-0603-4AD14EC711FD}"/>
              </a:ext>
            </a:extLst>
          </p:cNvPr>
          <p:cNvSpPr txBox="1"/>
          <p:nvPr/>
        </p:nvSpPr>
        <p:spPr>
          <a:xfrm>
            <a:off x="596781" y="666884"/>
            <a:ext cx="5486007" cy="646331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>
              <a:defRPr sz="2400" b="1">
                <a:solidFill>
                  <a:schemeClr val="tx1">
                    <a:lumMod val="75000"/>
                    <a:lumOff val="25000"/>
                  </a:schemeClr>
                </a:solidFill>
                <a:latin typeface="Neo sans" panose="02000803050000020004" pitchFamily="2" charset="0"/>
                <a:ea typeface="Montserrat"/>
                <a:cs typeface="Montserrat"/>
              </a:defRPr>
            </a:lvl1pPr>
          </a:lstStyle>
          <a:p>
            <a:r>
              <a:rPr lang="pt-BR" sz="1800" dirty="0"/>
              <a:t>População maior de 18 anos sem Educação Básica X Matrículas na EJA</a:t>
            </a:r>
          </a:p>
        </p:txBody>
      </p:sp>
      <p:sp>
        <p:nvSpPr>
          <p:cNvPr id="13" name="Google Shape;3347;p191">
            <a:extLst>
              <a:ext uri="{FF2B5EF4-FFF2-40B4-BE49-F238E27FC236}">
                <a16:creationId xmlns:a16="http://schemas.microsoft.com/office/drawing/2014/main" id="{AA58C79F-210E-86E7-244D-C9F001C0D2D4}"/>
              </a:ext>
            </a:extLst>
          </p:cNvPr>
          <p:cNvSpPr/>
          <p:nvPr/>
        </p:nvSpPr>
        <p:spPr>
          <a:xfrm>
            <a:off x="2536" y="237469"/>
            <a:ext cx="65197" cy="376364"/>
          </a:xfrm>
          <a:prstGeom prst="rect">
            <a:avLst/>
          </a:prstGeom>
          <a:solidFill>
            <a:srgbClr val="0D4DA1"/>
          </a:solidFill>
          <a:ln w="9525" cap="flat" cmpd="sng">
            <a:noFill/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7315A48C-4BC2-A187-22AF-9A40A166D1D0}"/>
              </a:ext>
            </a:extLst>
          </p:cNvPr>
          <p:cNvSpPr txBox="1"/>
          <p:nvPr/>
        </p:nvSpPr>
        <p:spPr>
          <a:xfrm>
            <a:off x="6643403" y="3753341"/>
            <a:ext cx="1906480" cy="553998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0" tIns="0" rIns="0" bIns="0" numCol="1" spcCol="3810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pt-PT" sz="900" dirty="0">
                <a:solidFill>
                  <a:schemeClr val="bg1">
                    <a:lumMod val="85000"/>
                  </a:schemeClr>
                </a:solidFill>
                <a:latin typeface="Open Sans"/>
                <a:ea typeface="Open Sans"/>
                <a:cs typeface="Open Sans"/>
              </a:rPr>
              <a:t>Fontes: Sinopse estatística da educação básica 2022 (INEP) e</a:t>
            </a:r>
            <a:r>
              <a:rPr lang="pt-PT" sz="900" dirty="0">
                <a:solidFill>
                  <a:schemeClr val="bg1">
                    <a:lumMod val="85000"/>
                  </a:schemeClr>
                </a:solidFill>
                <a:ea typeface="+mn-lt"/>
                <a:cs typeface="+mn-lt"/>
              </a:rPr>
              <a:t> IBGE/PNAD contínua 2022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pt-PT" sz="900" dirty="0">
              <a:solidFill>
                <a:schemeClr val="bg1">
                  <a:lumMod val="85000"/>
                </a:schemeClr>
              </a:solidFill>
              <a:latin typeface="Open Sans"/>
              <a:ea typeface="Open Sans"/>
              <a:cs typeface="Open Sans"/>
            </a:endParaRPr>
          </a:p>
        </p:txBody>
      </p:sp>
      <p:cxnSp>
        <p:nvCxnSpPr>
          <p:cNvPr id="32" name="Conector: Curvo 31">
            <a:extLst>
              <a:ext uri="{FF2B5EF4-FFF2-40B4-BE49-F238E27FC236}">
                <a16:creationId xmlns:a16="http://schemas.microsoft.com/office/drawing/2014/main" id="{CE1303E9-2AFD-A820-EF5F-E461ACFF59BF}"/>
              </a:ext>
            </a:extLst>
          </p:cNvPr>
          <p:cNvCxnSpPr>
            <a:cxnSpLocks/>
          </p:cNvCxnSpPr>
          <p:nvPr/>
        </p:nvCxnSpPr>
        <p:spPr>
          <a:xfrm rot="5400000" flipH="1" flipV="1">
            <a:off x="4210958" y="3228826"/>
            <a:ext cx="802485" cy="800544"/>
          </a:xfrm>
          <a:prstGeom prst="curvedConnector2">
            <a:avLst/>
          </a:prstGeom>
          <a:ln w="38100">
            <a:solidFill>
              <a:srgbClr val="CC342A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33" name="Gráfico 32">
            <a:extLst>
              <a:ext uri="{FF2B5EF4-FFF2-40B4-BE49-F238E27FC236}">
                <a16:creationId xmlns:a16="http://schemas.microsoft.com/office/drawing/2014/main" id="{9C084DD0-A4C0-425C-4CF9-232E4B42BF9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5159663"/>
              </p:ext>
            </p:extLst>
          </p:nvPr>
        </p:nvGraphicFramePr>
        <p:xfrm>
          <a:off x="260840" y="1316182"/>
          <a:ext cx="5325750" cy="404843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34" name="Picture 2" descr="Icon&#10;&#10;Description automatically generated with medium confidence">
            <a:extLst>
              <a:ext uri="{FF2B5EF4-FFF2-40B4-BE49-F238E27FC236}">
                <a16:creationId xmlns:a16="http://schemas.microsoft.com/office/drawing/2014/main" id="{5AB58D01-3E14-A385-FFF1-F19FD933769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81717" y="613833"/>
            <a:ext cx="1624367" cy="19117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11E7F9C7-B6AF-3DF3-B183-333E84A7C097}"/>
              </a:ext>
            </a:extLst>
          </p:cNvPr>
          <p:cNvSpPr txBox="1"/>
          <p:nvPr/>
        </p:nvSpPr>
        <p:spPr>
          <a:xfrm>
            <a:off x="35134" y="4138062"/>
            <a:ext cx="112329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800" b="1" dirty="0"/>
              <a:t>Analfabetos com menos de 40 anos</a:t>
            </a:r>
            <a:endParaRPr lang="en-US" sz="800" b="1" dirty="0"/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2D14451F-5881-D54E-2EA6-4C87A60DAA5A}"/>
              </a:ext>
            </a:extLst>
          </p:cNvPr>
          <p:cNvCxnSpPr>
            <a:cxnSpLocks/>
          </p:cNvCxnSpPr>
          <p:nvPr/>
        </p:nvCxnSpPr>
        <p:spPr>
          <a:xfrm flipH="1">
            <a:off x="1266825" y="4391890"/>
            <a:ext cx="804430" cy="0"/>
          </a:xfrm>
          <a:prstGeom prst="line">
            <a:avLst/>
          </a:prstGeom>
          <a:ln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Rounded Rectangle 96">
            <a:extLst>
              <a:ext uri="{FF2B5EF4-FFF2-40B4-BE49-F238E27FC236}">
                <a16:creationId xmlns:a16="http://schemas.microsoft.com/office/drawing/2014/main" id="{7B96F45E-3192-8715-C807-05278EA57BB4}"/>
              </a:ext>
            </a:extLst>
          </p:cNvPr>
          <p:cNvSpPr/>
          <p:nvPr/>
        </p:nvSpPr>
        <p:spPr>
          <a:xfrm>
            <a:off x="4572000" y="2833638"/>
            <a:ext cx="2664823" cy="802784"/>
          </a:xfrm>
          <a:prstGeom prst="roundRect">
            <a:avLst>
              <a:gd name="adj" fmla="val 50000"/>
            </a:avLst>
          </a:prstGeom>
          <a:solidFill>
            <a:srgbClr val="CC342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marL="0" marR="0" indent="0" algn="l" defTabSz="821531" rtl="0" fontAlgn="auto" latinLnBrk="0" hangingPunct="0">
              <a:lnSpc>
                <a:spcPct val="110000"/>
              </a:lnSpc>
              <a:spcBef>
                <a:spcPts val="210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500" b="0" i="0" u="none" strike="noStrike" cap="none" spc="0" normalizeH="0" baseline="0">
                <a:ln>
                  <a:noFill/>
                </a:ln>
                <a:solidFill>
                  <a:schemeClr val="lt1"/>
                </a:solidFill>
                <a:effectLst/>
                <a:uFillTx/>
                <a:latin typeface="+mn-lt"/>
                <a:ea typeface="+mn-ea"/>
                <a:cs typeface="+mn-cs"/>
                <a:sym typeface="Avenir Next Condensed"/>
              </a:defRPr>
            </a:lvl1pPr>
            <a:lvl2pPr marL="0" marR="0" indent="0" algn="l" defTabSz="821531" rtl="0" fontAlgn="auto" latinLnBrk="0" hangingPunct="0">
              <a:lnSpc>
                <a:spcPct val="110000"/>
              </a:lnSpc>
              <a:spcBef>
                <a:spcPts val="210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500" b="0" i="0" u="none" strike="noStrike" cap="none" spc="0" normalizeH="0" baseline="0">
                <a:ln>
                  <a:noFill/>
                </a:ln>
                <a:solidFill>
                  <a:schemeClr val="lt1"/>
                </a:solidFill>
                <a:effectLst/>
                <a:uFillTx/>
                <a:latin typeface="+mn-lt"/>
                <a:ea typeface="+mn-ea"/>
                <a:cs typeface="+mn-cs"/>
                <a:sym typeface="Avenir Next Condensed"/>
              </a:defRPr>
            </a:lvl2pPr>
            <a:lvl3pPr marL="0" marR="0" indent="0" algn="l" defTabSz="821531" rtl="0" fontAlgn="auto" latinLnBrk="0" hangingPunct="0">
              <a:lnSpc>
                <a:spcPct val="110000"/>
              </a:lnSpc>
              <a:spcBef>
                <a:spcPts val="210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500" b="0" i="0" u="none" strike="noStrike" cap="none" spc="0" normalizeH="0" baseline="0">
                <a:ln>
                  <a:noFill/>
                </a:ln>
                <a:solidFill>
                  <a:schemeClr val="lt1"/>
                </a:solidFill>
                <a:effectLst/>
                <a:uFillTx/>
                <a:latin typeface="+mn-lt"/>
                <a:ea typeface="+mn-ea"/>
                <a:cs typeface="+mn-cs"/>
                <a:sym typeface="Avenir Next Condensed"/>
              </a:defRPr>
            </a:lvl3pPr>
            <a:lvl4pPr marL="0" marR="0" indent="0" algn="l" defTabSz="821531" rtl="0" fontAlgn="auto" latinLnBrk="0" hangingPunct="0">
              <a:lnSpc>
                <a:spcPct val="110000"/>
              </a:lnSpc>
              <a:spcBef>
                <a:spcPts val="210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500" b="0" i="0" u="none" strike="noStrike" cap="none" spc="0" normalizeH="0" baseline="0">
                <a:ln>
                  <a:noFill/>
                </a:ln>
                <a:solidFill>
                  <a:schemeClr val="lt1"/>
                </a:solidFill>
                <a:effectLst/>
                <a:uFillTx/>
                <a:latin typeface="+mn-lt"/>
                <a:ea typeface="+mn-ea"/>
                <a:cs typeface="+mn-cs"/>
                <a:sym typeface="Avenir Next Condensed"/>
              </a:defRPr>
            </a:lvl4pPr>
            <a:lvl5pPr marL="0" marR="0" indent="0" algn="l" defTabSz="821531" rtl="0" fontAlgn="auto" latinLnBrk="0" hangingPunct="0">
              <a:lnSpc>
                <a:spcPct val="110000"/>
              </a:lnSpc>
              <a:spcBef>
                <a:spcPts val="210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500" b="0" i="0" u="none" strike="noStrike" cap="none" spc="0" normalizeH="0" baseline="0">
                <a:ln>
                  <a:noFill/>
                </a:ln>
                <a:solidFill>
                  <a:schemeClr val="lt1"/>
                </a:solidFill>
                <a:effectLst/>
                <a:uFillTx/>
                <a:latin typeface="+mn-lt"/>
                <a:ea typeface="+mn-ea"/>
                <a:cs typeface="+mn-cs"/>
                <a:sym typeface="Avenir Next Condensed"/>
              </a:defRPr>
            </a:lvl5pPr>
            <a:lvl6pPr marL="0" marR="0" indent="0" algn="l" defTabSz="821531" rtl="0" fontAlgn="auto" latinLnBrk="0" hangingPunct="0">
              <a:lnSpc>
                <a:spcPct val="110000"/>
              </a:lnSpc>
              <a:spcBef>
                <a:spcPts val="210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500" b="0" i="0" u="none" strike="noStrike" cap="none" spc="0" normalizeH="0" baseline="0">
                <a:ln>
                  <a:noFill/>
                </a:ln>
                <a:solidFill>
                  <a:schemeClr val="lt1"/>
                </a:solidFill>
                <a:effectLst/>
                <a:uFillTx/>
                <a:latin typeface="+mn-lt"/>
                <a:ea typeface="+mn-ea"/>
                <a:cs typeface="+mn-cs"/>
                <a:sym typeface="Avenir Next Condensed"/>
              </a:defRPr>
            </a:lvl6pPr>
            <a:lvl7pPr marL="0" marR="0" indent="0" algn="l" defTabSz="821531" rtl="0" fontAlgn="auto" latinLnBrk="0" hangingPunct="0">
              <a:lnSpc>
                <a:spcPct val="110000"/>
              </a:lnSpc>
              <a:spcBef>
                <a:spcPts val="210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500" b="0" i="0" u="none" strike="noStrike" cap="none" spc="0" normalizeH="0" baseline="0">
                <a:ln>
                  <a:noFill/>
                </a:ln>
                <a:solidFill>
                  <a:schemeClr val="lt1"/>
                </a:solidFill>
                <a:effectLst/>
                <a:uFillTx/>
                <a:latin typeface="+mn-lt"/>
                <a:ea typeface="+mn-ea"/>
                <a:cs typeface="+mn-cs"/>
                <a:sym typeface="Avenir Next Condensed"/>
              </a:defRPr>
            </a:lvl7pPr>
            <a:lvl8pPr marL="0" marR="0" indent="0" algn="l" defTabSz="821531" rtl="0" fontAlgn="auto" latinLnBrk="0" hangingPunct="0">
              <a:lnSpc>
                <a:spcPct val="110000"/>
              </a:lnSpc>
              <a:spcBef>
                <a:spcPts val="210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500" b="0" i="0" u="none" strike="noStrike" cap="none" spc="0" normalizeH="0" baseline="0">
                <a:ln>
                  <a:noFill/>
                </a:ln>
                <a:solidFill>
                  <a:schemeClr val="lt1"/>
                </a:solidFill>
                <a:effectLst/>
                <a:uFillTx/>
                <a:latin typeface="+mn-lt"/>
                <a:ea typeface="+mn-ea"/>
                <a:cs typeface="+mn-cs"/>
                <a:sym typeface="Avenir Next Condensed"/>
              </a:defRPr>
            </a:lvl8pPr>
            <a:lvl9pPr marL="0" marR="0" indent="0" algn="l" defTabSz="821531" rtl="0" fontAlgn="auto" latinLnBrk="0" hangingPunct="0">
              <a:lnSpc>
                <a:spcPct val="110000"/>
              </a:lnSpc>
              <a:spcBef>
                <a:spcPts val="210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500" b="0" i="0" u="none" strike="noStrike" cap="none" spc="0" normalizeH="0" baseline="0">
                <a:ln>
                  <a:noFill/>
                </a:ln>
                <a:solidFill>
                  <a:schemeClr val="lt1"/>
                </a:solidFill>
                <a:effectLst/>
                <a:uFillTx/>
                <a:latin typeface="+mn-lt"/>
                <a:ea typeface="+mn-ea"/>
                <a:cs typeface="+mn-cs"/>
                <a:sym typeface="Avenir Next Condensed"/>
              </a:defRPr>
            </a:lvl9pPr>
          </a:lstStyle>
          <a:p>
            <a:pPr algn="ctr"/>
            <a:r>
              <a:rPr lang="pt-BR" sz="1400" b="1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Apenas 4% da população sem educação básica está na EJA </a:t>
            </a:r>
            <a:endParaRPr lang="pt-BR" sz="1200" b="1" dirty="0">
              <a:solidFill>
                <a:schemeClr val="bg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4781562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BAF8005-FCA3-9D07-396F-832FF997C4D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>
            <a:extLst>
              <a:ext uri="{FF2B5EF4-FFF2-40B4-BE49-F238E27FC236}">
                <a16:creationId xmlns:a16="http://schemas.microsoft.com/office/drawing/2014/main" id="{A6F5238F-C802-5528-4316-07CF51EA802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39239" b="-3872"/>
          <a:stretch/>
        </p:blipFill>
        <p:spPr>
          <a:xfrm>
            <a:off x="8110319" y="258495"/>
            <a:ext cx="632911" cy="308536"/>
          </a:xfrm>
          <a:prstGeom prst="rect">
            <a:avLst/>
          </a:prstGeom>
        </p:spPr>
      </p:pic>
      <p:sp>
        <p:nvSpPr>
          <p:cNvPr id="12" name="CaixaDeTexto 11">
            <a:extLst>
              <a:ext uri="{FF2B5EF4-FFF2-40B4-BE49-F238E27FC236}">
                <a16:creationId xmlns:a16="http://schemas.microsoft.com/office/drawing/2014/main" id="{98D10072-BEE1-C49A-93BB-1D3E6FC5EA34}"/>
              </a:ext>
            </a:extLst>
          </p:cNvPr>
          <p:cNvSpPr txBox="1"/>
          <p:nvPr/>
        </p:nvSpPr>
        <p:spPr>
          <a:xfrm>
            <a:off x="262860" y="181931"/>
            <a:ext cx="5486007" cy="461665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>
              <a:defRPr sz="2400" b="1">
                <a:solidFill>
                  <a:schemeClr val="tx1">
                    <a:lumMod val="75000"/>
                    <a:lumOff val="25000"/>
                  </a:schemeClr>
                </a:solidFill>
                <a:latin typeface="Neo sans" panose="02000803050000020004" pitchFamily="2" charset="0"/>
                <a:ea typeface="Montserrat"/>
                <a:cs typeface="Montserrat"/>
              </a:defRPr>
            </a:lvl1pPr>
          </a:lstStyle>
          <a:p>
            <a:r>
              <a:rPr lang="pt-BR"/>
              <a:t>Desafios da EJA</a:t>
            </a:r>
          </a:p>
        </p:txBody>
      </p:sp>
      <p:sp>
        <p:nvSpPr>
          <p:cNvPr id="13" name="Google Shape;3347;p191">
            <a:extLst>
              <a:ext uri="{FF2B5EF4-FFF2-40B4-BE49-F238E27FC236}">
                <a16:creationId xmlns:a16="http://schemas.microsoft.com/office/drawing/2014/main" id="{59608221-D146-AB2F-B375-AD8317DB2161}"/>
              </a:ext>
            </a:extLst>
          </p:cNvPr>
          <p:cNvSpPr/>
          <p:nvPr/>
        </p:nvSpPr>
        <p:spPr>
          <a:xfrm>
            <a:off x="2536" y="237469"/>
            <a:ext cx="65197" cy="376364"/>
          </a:xfrm>
          <a:prstGeom prst="rect">
            <a:avLst/>
          </a:prstGeom>
          <a:solidFill>
            <a:srgbClr val="0D4DA1"/>
          </a:solidFill>
          <a:ln w="9525" cap="flat" cmpd="sng">
            <a:noFill/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" name="Retângulo 2">
            <a:extLst>
              <a:ext uri="{FF2B5EF4-FFF2-40B4-BE49-F238E27FC236}">
                <a16:creationId xmlns:a16="http://schemas.microsoft.com/office/drawing/2014/main" id="{89803BF8-1521-EE7C-DE42-6AEF183D4920}"/>
              </a:ext>
            </a:extLst>
          </p:cNvPr>
          <p:cNvSpPr/>
          <p:nvPr/>
        </p:nvSpPr>
        <p:spPr>
          <a:xfrm>
            <a:off x="317716" y="1188267"/>
            <a:ext cx="3742895" cy="1685077"/>
          </a:xfrm>
          <a:prstGeom prst="rect">
            <a:avLst/>
          </a:prstGeom>
        </p:spPr>
        <p:txBody>
          <a:bodyPr wrap="square" lIns="68580" tIns="34290" rIns="68580" bIns="34290" anchor="t">
            <a:spAutoFit/>
          </a:bodyPr>
          <a:lstStyle/>
          <a:p>
            <a:pPr algn="just"/>
            <a:r>
              <a:rPr lang="pt-BR" sz="1800" b="1">
                <a:solidFill>
                  <a:schemeClr val="accent5"/>
                </a:solidFill>
              </a:rPr>
              <a:t>Evasão média chega a 70%</a:t>
            </a:r>
            <a:endParaRPr lang="pt-BR" sz="1800">
              <a:solidFill>
                <a:schemeClr val="accent5"/>
              </a:solidFill>
            </a:endParaRPr>
          </a:p>
          <a:p>
            <a:pPr algn="just"/>
            <a:r>
              <a:rPr lang="pt-BR" sz="1600"/>
              <a:t>Dentre as razões apontadas temos:</a:t>
            </a:r>
            <a:endParaRPr lang="pt-BR" sz="1600" b="1"/>
          </a:p>
          <a:p>
            <a:pPr marL="214313" indent="-214313" algn="just">
              <a:buFont typeface="Arial" panose="020B0604020202020204" pitchFamily="34" charset="0"/>
              <a:buChar char="•"/>
            </a:pPr>
            <a:r>
              <a:rPr lang="pt-BR" sz="1600" b="1"/>
              <a:t>37% - incompatibilidade de horário </a:t>
            </a:r>
          </a:p>
          <a:p>
            <a:pPr marL="214313" indent="-214313" algn="just">
              <a:buFont typeface="Arial" panose="020B0604020202020204" pitchFamily="34" charset="0"/>
              <a:buChar char="•"/>
            </a:pPr>
            <a:r>
              <a:rPr lang="pt-BR" sz="1600" b="1"/>
              <a:t>29% - baixa qualidade da oferta  </a:t>
            </a:r>
          </a:p>
          <a:p>
            <a:pPr marL="214313" indent="-214313" algn="just">
              <a:buFont typeface="Arial" panose="020B0604020202020204" pitchFamily="34" charset="0"/>
              <a:buChar char="•"/>
            </a:pPr>
            <a:r>
              <a:rPr lang="pt-BR" sz="1600"/>
              <a:t>34% - outros motivos </a:t>
            </a:r>
          </a:p>
          <a:p>
            <a:endParaRPr lang="pt-BR" sz="900"/>
          </a:p>
          <a:p>
            <a:pPr lvl="1"/>
            <a:endParaRPr lang="pt-BR" i="1"/>
          </a:p>
        </p:txBody>
      </p:sp>
      <p:pic>
        <p:nvPicPr>
          <p:cNvPr id="6" name="Imagem 5" descr="Interface gráfica do usuário&#10;&#10;Descrição gerada automaticamente com confiança média">
            <a:extLst>
              <a:ext uri="{FF2B5EF4-FFF2-40B4-BE49-F238E27FC236}">
                <a16:creationId xmlns:a16="http://schemas.microsoft.com/office/drawing/2014/main" id="{C1B8CC7F-DE2F-97C0-638B-1F40C14BDFA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0548" y="2560191"/>
            <a:ext cx="3928702" cy="2401378"/>
          </a:xfrm>
          <a:prstGeom prst="rect">
            <a:avLst/>
          </a:prstGeom>
        </p:spPr>
      </p:pic>
      <p:sp>
        <p:nvSpPr>
          <p:cNvPr id="7" name="CaixaDeTexto 39">
            <a:extLst>
              <a:ext uri="{FF2B5EF4-FFF2-40B4-BE49-F238E27FC236}">
                <a16:creationId xmlns:a16="http://schemas.microsoft.com/office/drawing/2014/main" id="{9B13FFB9-0B9F-E4D6-6C90-8D048C174FE6}"/>
              </a:ext>
            </a:extLst>
          </p:cNvPr>
          <p:cNvSpPr txBox="1"/>
          <p:nvPr/>
        </p:nvSpPr>
        <p:spPr>
          <a:xfrm>
            <a:off x="5002642" y="1547800"/>
            <a:ext cx="3698953" cy="79258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>
            <a:defPPr>
              <a:defRPr lang="pt-B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 defTabSz="410766" hangingPunct="0">
              <a:lnSpc>
                <a:spcPct val="130000"/>
              </a:lnSpc>
            </a:pPr>
            <a:r>
              <a:rPr lang="pt-BR" sz="1200" b="1" dirty="0">
                <a:solidFill>
                  <a:schemeClr val="bg2">
                    <a:lumMod val="10000"/>
                  </a:schemeClr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No mínimo, 25% das matrículas da EJA, nos ensinos fundamental e médio, devem ocorrer de forma integrada à educação profissional. </a:t>
            </a:r>
          </a:p>
        </p:txBody>
      </p:sp>
      <p:sp>
        <p:nvSpPr>
          <p:cNvPr id="8" name="Rounded Rectangle 96">
            <a:extLst>
              <a:ext uri="{FF2B5EF4-FFF2-40B4-BE49-F238E27FC236}">
                <a16:creationId xmlns:a16="http://schemas.microsoft.com/office/drawing/2014/main" id="{24C42606-FE12-5E6A-D450-FA5E7283777D}"/>
              </a:ext>
            </a:extLst>
          </p:cNvPr>
          <p:cNvSpPr/>
          <p:nvPr/>
        </p:nvSpPr>
        <p:spPr>
          <a:xfrm>
            <a:off x="4496005" y="1461452"/>
            <a:ext cx="989603" cy="965754"/>
          </a:xfrm>
          <a:prstGeom prst="roundRect">
            <a:avLst>
              <a:gd name="adj" fmla="val 50000"/>
            </a:avLst>
          </a:prstGeom>
          <a:solidFill>
            <a:schemeClr val="accent4"/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>
            <a:defPPr>
              <a:defRPr lang="pt-BR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pt-BR" sz="1600" b="1">
                <a:solidFill>
                  <a:schemeClr val="bg1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Open Sans"/>
              </a:rPr>
              <a:t>META PNE</a:t>
            </a:r>
          </a:p>
          <a:p>
            <a:pPr algn="ctr"/>
            <a:r>
              <a:rPr lang="pt-BR" sz="2000" b="1">
                <a:solidFill>
                  <a:srgbClr val="0070C0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Open Sans"/>
              </a:rPr>
              <a:t>25%</a:t>
            </a:r>
            <a:endParaRPr lang="pt-PT" sz="1100">
              <a:solidFill>
                <a:srgbClr val="0070C0"/>
              </a:solidFill>
            </a:endParaRPr>
          </a:p>
        </p:txBody>
      </p:sp>
      <p:sp>
        <p:nvSpPr>
          <p:cNvPr id="10" name="CaixaDeTexto 9">
            <a:extLst>
              <a:ext uri="{FF2B5EF4-FFF2-40B4-BE49-F238E27FC236}">
                <a16:creationId xmlns:a16="http://schemas.microsoft.com/office/drawing/2014/main" id="{7A3A2550-5BCF-F4D6-5033-752283AA5CBC}"/>
              </a:ext>
            </a:extLst>
          </p:cNvPr>
          <p:cNvSpPr txBox="1"/>
          <p:nvPr/>
        </p:nvSpPr>
        <p:spPr>
          <a:xfrm>
            <a:off x="4525444" y="704060"/>
            <a:ext cx="4176151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t-BR" sz="1600" b="1">
                <a:solidFill>
                  <a:schemeClr val="accent5"/>
                </a:solidFill>
              </a:rPr>
              <a:t>Integração com o técnico e profissional: </a:t>
            </a:r>
          </a:p>
          <a:p>
            <a:pPr algn="ctr"/>
            <a:r>
              <a:rPr lang="pt-BR">
                <a:solidFill>
                  <a:schemeClr val="tx1"/>
                </a:solidFill>
              </a:rPr>
              <a:t>A meta 10 do Plano Nacional de Educação (PNE) é a que registrou o menor avanço. </a:t>
            </a:r>
          </a:p>
        </p:txBody>
      </p:sp>
      <p:pic>
        <p:nvPicPr>
          <p:cNvPr id="37" name="Imagem 36" descr="Gráfico, Gráfico de explosão solar&#10;&#10;Descrição gerada automaticamente">
            <a:extLst>
              <a:ext uri="{FF2B5EF4-FFF2-40B4-BE49-F238E27FC236}">
                <a16:creationId xmlns:a16="http://schemas.microsoft.com/office/drawing/2014/main" id="{108F6BEE-93ED-D6C7-1892-71AF91CED39F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 t="8776" b="23925"/>
          <a:stretch/>
        </p:blipFill>
        <p:spPr>
          <a:xfrm>
            <a:off x="504750" y="2873344"/>
            <a:ext cx="3338478" cy="16850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52218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61C50A7-8185-69F7-24CC-0F9B036FBAE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DFA0B726-F1D3-291A-D40F-1B79C10D3501}"/>
              </a:ext>
            </a:extLst>
          </p:cNvPr>
          <p:cNvSpPr txBox="1"/>
          <p:nvPr/>
        </p:nvSpPr>
        <p:spPr>
          <a:xfrm>
            <a:off x="263237" y="1017180"/>
            <a:ext cx="8562108" cy="163121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600" b="1" dirty="0">
                <a:solidFill>
                  <a:srgbClr val="CC342A"/>
                </a:solidFill>
              </a:rPr>
              <a:t>A </a:t>
            </a:r>
            <a:r>
              <a:rPr lang="en-US" sz="1600" b="1" dirty="0" err="1">
                <a:solidFill>
                  <a:srgbClr val="CC342A"/>
                </a:solidFill>
              </a:rPr>
              <a:t>redação</a:t>
            </a:r>
            <a:r>
              <a:rPr lang="en-US" sz="1600" b="1" dirty="0">
                <a:solidFill>
                  <a:srgbClr val="CC342A"/>
                </a:solidFill>
              </a:rPr>
              <a:t> </a:t>
            </a:r>
            <a:r>
              <a:rPr lang="en-US" sz="1600" b="1" dirty="0" err="1">
                <a:solidFill>
                  <a:srgbClr val="CC342A"/>
                </a:solidFill>
              </a:rPr>
              <a:t>atual</a:t>
            </a:r>
            <a:r>
              <a:rPr lang="en-US" sz="1600" b="1" dirty="0">
                <a:solidFill>
                  <a:srgbClr val="CC342A"/>
                </a:solidFill>
              </a:rPr>
              <a:t> </a:t>
            </a:r>
            <a:r>
              <a:rPr lang="en-US" sz="1600" b="1" dirty="0" err="1">
                <a:solidFill>
                  <a:srgbClr val="CC342A"/>
                </a:solidFill>
              </a:rPr>
              <a:t>não</a:t>
            </a:r>
            <a:r>
              <a:rPr lang="en-US" sz="1600" b="1" dirty="0">
                <a:solidFill>
                  <a:srgbClr val="CC342A"/>
                </a:solidFill>
              </a:rPr>
              <a:t> </a:t>
            </a:r>
            <a:r>
              <a:rPr lang="en-US" sz="1600" b="1" dirty="0" err="1">
                <a:solidFill>
                  <a:srgbClr val="CC342A"/>
                </a:solidFill>
              </a:rPr>
              <a:t>encaminha</a:t>
            </a:r>
            <a:r>
              <a:rPr lang="en-US" sz="1600" b="1" dirty="0">
                <a:solidFill>
                  <a:srgbClr val="CC342A"/>
                </a:solidFill>
              </a:rPr>
              <a:t> </a:t>
            </a:r>
            <a:r>
              <a:rPr lang="en-US" sz="1600" b="1" dirty="0" err="1">
                <a:solidFill>
                  <a:srgbClr val="CC342A"/>
                </a:solidFill>
              </a:rPr>
              <a:t>nenhum</a:t>
            </a:r>
            <a:r>
              <a:rPr lang="en-US" sz="1600" b="1" dirty="0">
                <a:solidFill>
                  <a:srgbClr val="CC342A"/>
                </a:solidFill>
              </a:rPr>
              <a:t> dos </a:t>
            </a:r>
            <a:r>
              <a:rPr lang="en-US" sz="1600" b="1" dirty="0" err="1">
                <a:solidFill>
                  <a:srgbClr val="CC342A"/>
                </a:solidFill>
              </a:rPr>
              <a:t>grandes</a:t>
            </a:r>
            <a:r>
              <a:rPr lang="en-US" sz="1600" b="1" dirty="0">
                <a:solidFill>
                  <a:srgbClr val="CC342A"/>
                </a:solidFill>
              </a:rPr>
              <a:t> </a:t>
            </a:r>
            <a:r>
              <a:rPr lang="en-US" sz="1600" b="1" dirty="0" err="1">
                <a:solidFill>
                  <a:srgbClr val="CC342A"/>
                </a:solidFill>
              </a:rPr>
              <a:t>desafios</a:t>
            </a:r>
            <a:r>
              <a:rPr lang="en-US" sz="1600" b="1" dirty="0">
                <a:solidFill>
                  <a:srgbClr val="CC342A"/>
                </a:solidFill>
              </a:rPr>
              <a:t> da EJA: </a:t>
            </a:r>
          </a:p>
          <a:p>
            <a:r>
              <a:rPr lang="en-US" b="1" dirty="0"/>
              <a:t>Meta 10.a: </a:t>
            </a:r>
            <a:r>
              <a:rPr lang="pt-BR" b="1" dirty="0"/>
              <a:t> </a:t>
            </a:r>
            <a:r>
              <a:rPr lang="pt-BR" dirty="0"/>
              <a:t> Elevar a taxa de alfabetização da população com 15 anos ou mais, de modo a superar o analfabetismo.</a:t>
            </a:r>
          </a:p>
          <a:p>
            <a:r>
              <a:rPr lang="en-US" b="1" dirty="0"/>
              <a:t>Meta 10.b</a:t>
            </a:r>
            <a:r>
              <a:rPr lang="en-US" dirty="0"/>
              <a:t>.</a:t>
            </a:r>
            <a:r>
              <a:rPr lang="pt-BR" dirty="0"/>
              <a:t>Reduzir o percentual da população de 15 anos ou mais que não concluiu </a:t>
            </a:r>
          </a:p>
          <a:p>
            <a:r>
              <a:rPr lang="pt-BR" dirty="0"/>
              <a:t>o ensino fundamental e universalizar esta etapa para a população de 15 a 29 anos.</a:t>
            </a:r>
          </a:p>
          <a:p>
            <a:r>
              <a:rPr lang="en-US" b="1" dirty="0"/>
              <a:t>Meta 10.c </a:t>
            </a:r>
            <a:r>
              <a:rPr lang="pt-BR" dirty="0"/>
              <a:t>Reduzir o percentual da população de 18 anos ou mais que não concluiu o ensino médio e universalizar esta etapa para a população de 18 a 29 anos</a:t>
            </a:r>
            <a:endParaRPr lang="pt-BR" b="1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88D1714-63C8-5E8F-06F1-631428AD9A77}"/>
              </a:ext>
            </a:extLst>
          </p:cNvPr>
          <p:cNvSpPr txBox="1"/>
          <p:nvPr/>
        </p:nvSpPr>
        <p:spPr>
          <a:xfrm>
            <a:off x="557652" y="417612"/>
            <a:ext cx="8454730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chemeClr val="bg1"/>
                </a:solidFill>
              </a:rPr>
              <a:t>OBJETIVO 10: </a:t>
            </a:r>
            <a:r>
              <a:rPr lang="pt-BR" sz="1600" dirty="0">
                <a:solidFill>
                  <a:schemeClr val="bg1"/>
                </a:solidFill>
              </a:rPr>
              <a:t> Educação de jovens, adultos e idosos.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83C5364-483F-31DF-3799-2D0708B0FC1A}"/>
              </a:ext>
            </a:extLst>
          </p:cNvPr>
          <p:cNvSpPr txBox="1"/>
          <p:nvPr/>
        </p:nvSpPr>
        <p:spPr>
          <a:xfrm>
            <a:off x="263237" y="3028860"/>
            <a:ext cx="8880763" cy="141577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600" b="1" dirty="0">
                <a:solidFill>
                  <a:srgbClr val="227C47"/>
                </a:solidFill>
              </a:rPr>
              <a:t>Proposta:</a:t>
            </a:r>
          </a:p>
          <a:p>
            <a:r>
              <a:rPr lang="en-US" b="1" i="1" dirty="0"/>
              <a:t>Meta 10.a: </a:t>
            </a:r>
            <a:r>
              <a:rPr lang="pt-BR" i="1" dirty="0"/>
              <a:t>Expandir as vagas da Educação de Jovens e Adultos de forma a atender 10% da população acima de18 anos sem Educação Básica completa. </a:t>
            </a:r>
          </a:p>
          <a:p>
            <a:r>
              <a:rPr lang="en-US" b="1" i="1" dirty="0"/>
              <a:t>Meta 10.b</a:t>
            </a:r>
            <a:r>
              <a:rPr lang="en-US" i="1" dirty="0"/>
              <a:t>.</a:t>
            </a:r>
            <a:r>
              <a:rPr lang="pt-BR" i="1" dirty="0"/>
              <a:t> Ampliar a taxa de conclusão da EJA pública para 60%.</a:t>
            </a:r>
          </a:p>
          <a:p>
            <a:r>
              <a:rPr lang="en-US" b="1" i="1" dirty="0"/>
              <a:t>Meta 10.c </a:t>
            </a:r>
            <a:r>
              <a:rPr lang="pt-BR" i="1" dirty="0"/>
              <a:t>No mínimo, 25% das matrículas da EJA, nos ensinos fundamental e médio, devem ocorrer de forma integrada à educação profissional. 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89E72B04-D33F-AF6A-86B4-98B7ACD5DC34}"/>
              </a:ext>
            </a:extLst>
          </p:cNvPr>
          <p:cNvSpPr/>
          <p:nvPr/>
        </p:nvSpPr>
        <p:spPr>
          <a:xfrm>
            <a:off x="121920" y="4953000"/>
            <a:ext cx="3474720" cy="12192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02086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7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tângulo 19">
            <a:extLst>
              <a:ext uri="{FF2B5EF4-FFF2-40B4-BE49-F238E27FC236}">
                <a16:creationId xmlns:a16="http://schemas.microsoft.com/office/drawing/2014/main" id="{B05B2716-EE5A-4322-A6A1-561247050F90}"/>
              </a:ext>
            </a:extLst>
          </p:cNvPr>
          <p:cNvSpPr/>
          <p:nvPr/>
        </p:nvSpPr>
        <p:spPr>
          <a:xfrm>
            <a:off x="-12669" y="3064"/>
            <a:ext cx="9157137" cy="520686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endParaRPr lang="pt-BR" b="1">
              <a:solidFill>
                <a:srgbClr val="0065B3"/>
              </a:solidFill>
              <a:latin typeface="Montserrat"/>
            </a:endParaRPr>
          </a:p>
        </p:txBody>
      </p:sp>
      <p:sp>
        <p:nvSpPr>
          <p:cNvPr id="7" name="Google Shape;3765;p219">
            <a:extLst>
              <a:ext uri="{FF2B5EF4-FFF2-40B4-BE49-F238E27FC236}">
                <a16:creationId xmlns:a16="http://schemas.microsoft.com/office/drawing/2014/main" id="{A1990320-9165-42B5-BD21-FFCEB6286D4F}"/>
              </a:ext>
            </a:extLst>
          </p:cNvPr>
          <p:cNvSpPr/>
          <p:nvPr/>
        </p:nvSpPr>
        <p:spPr>
          <a:xfrm rot="10800000">
            <a:off x="-12664" y="14415"/>
            <a:ext cx="1016937" cy="1016982"/>
          </a:xfrm>
          <a:custGeom>
            <a:avLst/>
            <a:gdLst/>
            <a:ahLst/>
            <a:cxnLst/>
            <a:rect l="l" t="t" r="r" b="b"/>
            <a:pathLst>
              <a:path w="10857" h="10857" extrusionOk="0">
                <a:moveTo>
                  <a:pt x="10856" y="0"/>
                </a:moveTo>
                <a:cubicBezTo>
                  <a:pt x="4870" y="0"/>
                  <a:pt x="0" y="4870"/>
                  <a:pt x="0" y="10857"/>
                </a:cubicBezTo>
                <a:lnTo>
                  <a:pt x="4839" y="10857"/>
                </a:lnTo>
                <a:cubicBezTo>
                  <a:pt x="4839" y="7538"/>
                  <a:pt x="7537" y="4839"/>
                  <a:pt x="10856" y="4839"/>
                </a:cubicBezTo>
                <a:lnTo>
                  <a:pt x="10856" y="0"/>
                </a:lnTo>
                <a:close/>
              </a:path>
            </a:pathLst>
          </a:custGeom>
          <a:solidFill>
            <a:srgbClr val="CD372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22" name="Google Shape;3769;p219">
            <a:extLst>
              <a:ext uri="{FF2B5EF4-FFF2-40B4-BE49-F238E27FC236}">
                <a16:creationId xmlns:a16="http://schemas.microsoft.com/office/drawing/2014/main" id="{8A574C28-C299-4DEA-A29F-EAD321DA5B2D}"/>
              </a:ext>
            </a:extLst>
          </p:cNvPr>
          <p:cNvSpPr/>
          <p:nvPr/>
        </p:nvSpPr>
        <p:spPr>
          <a:xfrm rot="16200000">
            <a:off x="8127041" y="14438"/>
            <a:ext cx="1016937" cy="1016982"/>
          </a:xfrm>
          <a:custGeom>
            <a:avLst/>
            <a:gdLst/>
            <a:ahLst/>
            <a:cxnLst/>
            <a:rect l="l" t="t" r="r" b="b"/>
            <a:pathLst>
              <a:path w="10857" h="10857" extrusionOk="0">
                <a:moveTo>
                  <a:pt x="10856" y="0"/>
                </a:moveTo>
                <a:cubicBezTo>
                  <a:pt x="4870" y="0"/>
                  <a:pt x="0" y="4855"/>
                  <a:pt x="0" y="10856"/>
                </a:cubicBezTo>
                <a:lnTo>
                  <a:pt x="4839" y="10856"/>
                </a:lnTo>
                <a:cubicBezTo>
                  <a:pt x="4839" y="7522"/>
                  <a:pt x="7537" y="4823"/>
                  <a:pt x="10856" y="4823"/>
                </a:cubicBezTo>
                <a:lnTo>
                  <a:pt x="10856" y="0"/>
                </a:lnTo>
                <a:close/>
              </a:path>
            </a:pathLst>
          </a:custGeom>
          <a:solidFill>
            <a:srgbClr val="F2B81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pic>
        <p:nvPicPr>
          <p:cNvPr id="42" name="Imagem 41">
            <a:extLst>
              <a:ext uri="{FF2B5EF4-FFF2-40B4-BE49-F238E27FC236}">
                <a16:creationId xmlns:a16="http://schemas.microsoft.com/office/drawing/2014/main" id="{192C5761-FE0F-4FC0-8EBC-96DFE35EA4D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0425" b="33500"/>
          <a:stretch/>
        </p:blipFill>
        <p:spPr>
          <a:xfrm>
            <a:off x="-19664" y="3877019"/>
            <a:ext cx="1420961" cy="1354096"/>
          </a:xfrm>
          <a:prstGeom prst="rect">
            <a:avLst/>
          </a:prstGeom>
        </p:spPr>
      </p:pic>
      <p:sp>
        <p:nvSpPr>
          <p:cNvPr id="8" name="CaixaDeTexto 7">
            <a:extLst>
              <a:ext uri="{FF2B5EF4-FFF2-40B4-BE49-F238E27FC236}">
                <a16:creationId xmlns:a16="http://schemas.microsoft.com/office/drawing/2014/main" id="{B7A01251-6470-ABA5-F427-96CDA9DE7DB2}"/>
              </a:ext>
            </a:extLst>
          </p:cNvPr>
          <p:cNvSpPr txBox="1"/>
          <p:nvPr/>
        </p:nvSpPr>
        <p:spPr>
          <a:xfrm>
            <a:off x="3021896" y="2193993"/>
            <a:ext cx="3088005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t-BR" sz="3600" b="1" dirty="0">
                <a:solidFill>
                  <a:schemeClr val="tx1">
                    <a:lumMod val="75000"/>
                  </a:schemeClr>
                </a:solidFill>
                <a:latin typeface="Montserrat"/>
              </a:rPr>
              <a:t>OBRIGADO!</a:t>
            </a:r>
          </a:p>
        </p:txBody>
      </p:sp>
      <p:pic>
        <p:nvPicPr>
          <p:cNvPr id="10" name="Google Shape;354;p41">
            <a:extLst>
              <a:ext uri="{FF2B5EF4-FFF2-40B4-BE49-F238E27FC236}">
                <a16:creationId xmlns:a16="http://schemas.microsoft.com/office/drawing/2014/main" id="{1C85C25A-A702-40D3-8530-C52975BE63BA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 r="56914" b="29289"/>
          <a:stretch/>
        </p:blipFill>
        <p:spPr>
          <a:xfrm>
            <a:off x="7247467" y="4463169"/>
            <a:ext cx="1660791" cy="50896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8002433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40" name="Google Shape;4040;p230"/>
          <p:cNvSpPr/>
          <p:nvPr/>
        </p:nvSpPr>
        <p:spPr>
          <a:xfrm>
            <a:off x="220502" y="293112"/>
            <a:ext cx="2781777" cy="4050287"/>
          </a:xfrm>
          <a:prstGeom prst="roundRect">
            <a:avLst>
              <a:gd name="adj" fmla="val 6297"/>
            </a:avLst>
          </a:prstGeom>
          <a:solidFill>
            <a:srgbClr val="FFFFFF"/>
          </a:solidFill>
          <a:ln w="9525" cap="flat" cmpd="sng">
            <a:solidFill>
              <a:srgbClr val="00182D"/>
            </a:solidFill>
            <a:prstDash val="dot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>
              <a:lnSpc>
                <a:spcPct val="150000"/>
              </a:lnSpc>
            </a:pPr>
            <a:r>
              <a:rPr lang="pt-BR" sz="2000" b="1" dirty="0">
                <a:solidFill>
                  <a:srgbClr val="403D3B"/>
                </a:solidFill>
                <a:latin typeface="Montserrat"/>
                <a:ea typeface="Montserrat"/>
                <a:cs typeface="Montserrat"/>
                <a:sym typeface="Montserrat"/>
              </a:rPr>
              <a:t>Como estamos na Educação Básica?</a:t>
            </a:r>
            <a:endParaRPr sz="2000" b="1" dirty="0">
              <a:solidFill>
                <a:srgbClr val="403D3B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>
              <a:lnSpc>
                <a:spcPct val="114999"/>
              </a:lnSpc>
            </a:pPr>
            <a:endParaRPr lang="pt-BR" sz="1800" dirty="0">
              <a:highlight>
                <a:srgbClr val="FFFFFF"/>
              </a:highlight>
              <a:latin typeface="Montserrat"/>
            </a:endParaRPr>
          </a:p>
          <a:p>
            <a:pPr>
              <a:lnSpc>
                <a:spcPct val="114999"/>
              </a:lnSpc>
            </a:pPr>
            <a:r>
              <a:rPr lang="pt-BR" sz="1800" dirty="0">
                <a:highlight>
                  <a:srgbClr val="FFFFFF"/>
                </a:highlight>
                <a:latin typeface="Montserrat"/>
              </a:rPr>
              <a:t>Visão Geral:</a:t>
            </a:r>
          </a:p>
          <a:p>
            <a:pPr>
              <a:lnSpc>
                <a:spcPct val="114999"/>
              </a:lnSpc>
            </a:pPr>
            <a:endParaRPr lang="pt-BR" sz="1800" dirty="0">
              <a:highlight>
                <a:srgbClr val="FFFFFF"/>
              </a:highlight>
              <a:latin typeface="Montserrat"/>
            </a:endParaRPr>
          </a:p>
          <a:p>
            <a:pPr>
              <a:lnSpc>
                <a:spcPct val="114999"/>
              </a:lnSpc>
            </a:pPr>
            <a:r>
              <a:rPr lang="pt-BR" sz="1800" dirty="0">
                <a:highlight>
                  <a:srgbClr val="FFFFFF"/>
                </a:highlight>
                <a:latin typeface="Montserrat"/>
              </a:rPr>
              <a:t>Percentual de atingimento dos indicadores de </a:t>
            </a:r>
            <a:r>
              <a:rPr lang="pt-BR" sz="1800" b="1" dirty="0">
                <a:solidFill>
                  <a:srgbClr val="1079C4"/>
                </a:solidFill>
                <a:highlight>
                  <a:srgbClr val="FFFFFF"/>
                </a:highlight>
                <a:latin typeface="Montserrat"/>
              </a:rPr>
              <a:t>todas metas no PNE da Educação Básica</a:t>
            </a:r>
          </a:p>
          <a:p>
            <a:pPr>
              <a:lnSpc>
                <a:spcPct val="115000"/>
              </a:lnSpc>
            </a:pPr>
            <a:endParaRPr lang="pt-BR" dirty="0">
              <a:highlight>
                <a:srgbClr val="FFFFFF"/>
              </a:highlight>
              <a:latin typeface="Montserrat"/>
            </a:endParaRPr>
          </a:p>
        </p:txBody>
      </p:sp>
      <p:graphicFrame>
        <p:nvGraphicFramePr>
          <p:cNvPr id="12" name="Gráfico 11">
            <a:extLst>
              <a:ext uri="{FF2B5EF4-FFF2-40B4-BE49-F238E27FC236}">
                <a16:creationId xmlns:a16="http://schemas.microsoft.com/office/drawing/2014/main" id="{FA1F54AB-E3BD-4970-B95E-A1E35A3182AB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092994710"/>
              </p:ext>
            </p:extLst>
          </p:nvPr>
        </p:nvGraphicFramePr>
        <p:xfrm>
          <a:off x="3444240" y="-287867"/>
          <a:ext cx="5554980" cy="543136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4" name="Google Shape;354;p41">
            <a:extLst>
              <a:ext uri="{FF2B5EF4-FFF2-40B4-BE49-F238E27FC236}">
                <a16:creationId xmlns:a16="http://schemas.microsoft.com/office/drawing/2014/main" id="{5E8DE419-2D77-473D-A8C8-F560E9370825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 r="56914" b="29289"/>
          <a:stretch/>
        </p:blipFill>
        <p:spPr>
          <a:xfrm>
            <a:off x="220502" y="4709513"/>
            <a:ext cx="856958" cy="26262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4736186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3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2" grpId="0">
        <p:bldAsOne/>
      </p:bldGraphic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009" name="Google Shape;4009;p230"/>
          <p:cNvGrpSpPr/>
          <p:nvPr/>
        </p:nvGrpSpPr>
        <p:grpSpPr>
          <a:xfrm rot="10800000">
            <a:off x="3004787" y="9"/>
            <a:ext cx="2505858" cy="2044446"/>
            <a:chOff x="3097550" y="3717050"/>
            <a:chExt cx="854950" cy="697525"/>
          </a:xfrm>
        </p:grpSpPr>
        <p:sp>
          <p:nvSpPr>
            <p:cNvPr id="4010" name="Google Shape;4010;p230"/>
            <p:cNvSpPr/>
            <p:nvPr/>
          </p:nvSpPr>
          <p:spPr>
            <a:xfrm>
              <a:off x="3249550" y="4140825"/>
              <a:ext cx="273350" cy="273750"/>
            </a:xfrm>
            <a:custGeom>
              <a:avLst/>
              <a:gdLst/>
              <a:ahLst/>
              <a:cxnLst/>
              <a:rect l="l" t="t" r="r" b="b"/>
              <a:pathLst>
                <a:path w="10934" h="10950" extrusionOk="0">
                  <a:moveTo>
                    <a:pt x="0" y="0"/>
                  </a:moveTo>
                  <a:lnTo>
                    <a:pt x="0" y="4870"/>
                  </a:lnTo>
                  <a:cubicBezTo>
                    <a:pt x="3350" y="4870"/>
                    <a:pt x="6079" y="7584"/>
                    <a:pt x="6079" y="10950"/>
                  </a:cubicBezTo>
                  <a:lnTo>
                    <a:pt x="10934" y="10950"/>
                  </a:lnTo>
                  <a:cubicBezTo>
                    <a:pt x="10934" y="4901"/>
                    <a:pt x="6033" y="0"/>
                    <a:pt x="0" y="0"/>
                  </a:cubicBezTo>
                  <a:close/>
                </a:path>
              </a:pathLst>
            </a:custGeom>
            <a:solidFill>
              <a:srgbClr val="31A6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011" name="Google Shape;4011;p230"/>
            <p:cNvSpPr/>
            <p:nvPr/>
          </p:nvSpPr>
          <p:spPr>
            <a:xfrm>
              <a:off x="3097550" y="4262575"/>
              <a:ext cx="152000" cy="152000"/>
            </a:xfrm>
            <a:custGeom>
              <a:avLst/>
              <a:gdLst/>
              <a:ahLst/>
              <a:cxnLst/>
              <a:rect l="l" t="t" r="r" b="b"/>
              <a:pathLst>
                <a:path w="6080" h="6080" extrusionOk="0">
                  <a:moveTo>
                    <a:pt x="6080" y="0"/>
                  </a:moveTo>
                  <a:cubicBezTo>
                    <a:pt x="2715" y="0"/>
                    <a:pt x="1" y="2714"/>
                    <a:pt x="1" y="6080"/>
                  </a:cubicBezTo>
                  <a:lnTo>
                    <a:pt x="6080" y="6080"/>
                  </a:lnTo>
                  <a:lnTo>
                    <a:pt x="6080" y="0"/>
                  </a:lnTo>
                  <a:close/>
                </a:path>
              </a:pathLst>
            </a:custGeom>
            <a:solidFill>
              <a:srgbClr val="CD37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012" name="Google Shape;4012;p230"/>
            <p:cNvSpPr/>
            <p:nvPr/>
          </p:nvSpPr>
          <p:spPr>
            <a:xfrm>
              <a:off x="3679125" y="4140825"/>
              <a:ext cx="273375" cy="273750"/>
            </a:xfrm>
            <a:custGeom>
              <a:avLst/>
              <a:gdLst/>
              <a:ahLst/>
              <a:cxnLst/>
              <a:rect l="l" t="t" r="r" b="b"/>
              <a:pathLst>
                <a:path w="10935" h="10950" extrusionOk="0">
                  <a:moveTo>
                    <a:pt x="1" y="0"/>
                  </a:moveTo>
                  <a:lnTo>
                    <a:pt x="1" y="4870"/>
                  </a:lnTo>
                  <a:cubicBezTo>
                    <a:pt x="3351" y="4870"/>
                    <a:pt x="6080" y="7584"/>
                    <a:pt x="6080" y="10950"/>
                  </a:cubicBezTo>
                  <a:lnTo>
                    <a:pt x="10934" y="10950"/>
                  </a:lnTo>
                  <a:cubicBezTo>
                    <a:pt x="10934" y="4901"/>
                    <a:pt x="6034" y="0"/>
                    <a:pt x="1" y="0"/>
                  </a:cubicBezTo>
                  <a:close/>
                </a:path>
              </a:pathLst>
            </a:custGeom>
            <a:solidFill>
              <a:srgbClr val="31A6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013" name="Google Shape;4013;p230"/>
            <p:cNvSpPr/>
            <p:nvPr/>
          </p:nvSpPr>
          <p:spPr>
            <a:xfrm>
              <a:off x="3527150" y="4262575"/>
              <a:ext cx="152000" cy="152000"/>
            </a:xfrm>
            <a:custGeom>
              <a:avLst/>
              <a:gdLst/>
              <a:ahLst/>
              <a:cxnLst/>
              <a:rect l="l" t="t" r="r" b="b"/>
              <a:pathLst>
                <a:path w="6080" h="6080" extrusionOk="0">
                  <a:moveTo>
                    <a:pt x="6080" y="0"/>
                  </a:moveTo>
                  <a:cubicBezTo>
                    <a:pt x="2714" y="0"/>
                    <a:pt x="0" y="2714"/>
                    <a:pt x="0" y="6080"/>
                  </a:cubicBezTo>
                  <a:lnTo>
                    <a:pt x="6080" y="6080"/>
                  </a:lnTo>
                  <a:lnTo>
                    <a:pt x="6080" y="0"/>
                  </a:lnTo>
                  <a:close/>
                </a:path>
              </a:pathLst>
            </a:custGeom>
            <a:solidFill>
              <a:srgbClr val="1FB7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014" name="Google Shape;4014;p230"/>
            <p:cNvSpPr/>
            <p:nvPr/>
          </p:nvSpPr>
          <p:spPr>
            <a:xfrm>
              <a:off x="3679125" y="3718600"/>
              <a:ext cx="273375" cy="273750"/>
            </a:xfrm>
            <a:custGeom>
              <a:avLst/>
              <a:gdLst/>
              <a:ahLst/>
              <a:cxnLst/>
              <a:rect l="l" t="t" r="r" b="b"/>
              <a:pathLst>
                <a:path w="10935" h="10950" extrusionOk="0">
                  <a:moveTo>
                    <a:pt x="1" y="0"/>
                  </a:moveTo>
                  <a:lnTo>
                    <a:pt x="1" y="4870"/>
                  </a:lnTo>
                  <a:cubicBezTo>
                    <a:pt x="3351" y="4870"/>
                    <a:pt x="6080" y="7584"/>
                    <a:pt x="6080" y="10950"/>
                  </a:cubicBezTo>
                  <a:lnTo>
                    <a:pt x="10934" y="10950"/>
                  </a:lnTo>
                  <a:cubicBezTo>
                    <a:pt x="10934" y="4901"/>
                    <a:pt x="6034" y="0"/>
                    <a:pt x="1" y="0"/>
                  </a:cubicBezTo>
                  <a:close/>
                </a:path>
              </a:pathLst>
            </a:custGeom>
            <a:solidFill>
              <a:srgbClr val="31A6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015" name="Google Shape;4015;p230"/>
            <p:cNvSpPr/>
            <p:nvPr/>
          </p:nvSpPr>
          <p:spPr>
            <a:xfrm>
              <a:off x="3405400" y="3992325"/>
              <a:ext cx="273750" cy="273375"/>
            </a:xfrm>
            <a:custGeom>
              <a:avLst/>
              <a:gdLst/>
              <a:ahLst/>
              <a:cxnLst/>
              <a:rect l="l" t="t" r="r" b="b"/>
              <a:pathLst>
                <a:path w="10950" h="10935" extrusionOk="0">
                  <a:moveTo>
                    <a:pt x="1" y="1"/>
                  </a:moveTo>
                  <a:cubicBezTo>
                    <a:pt x="1" y="6034"/>
                    <a:pt x="4901" y="10934"/>
                    <a:pt x="10950" y="10934"/>
                  </a:cubicBezTo>
                  <a:lnTo>
                    <a:pt x="10950" y="6080"/>
                  </a:lnTo>
                  <a:cubicBezTo>
                    <a:pt x="7584" y="6080"/>
                    <a:pt x="4870" y="3351"/>
                    <a:pt x="4870" y="1"/>
                  </a:cubicBezTo>
                  <a:close/>
                </a:path>
              </a:pathLst>
            </a:custGeom>
            <a:solidFill>
              <a:srgbClr val="0374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016" name="Google Shape;4016;p230"/>
            <p:cNvSpPr/>
            <p:nvPr/>
          </p:nvSpPr>
          <p:spPr>
            <a:xfrm>
              <a:off x="3679125" y="3992325"/>
              <a:ext cx="152025" cy="152025"/>
            </a:xfrm>
            <a:custGeom>
              <a:avLst/>
              <a:gdLst/>
              <a:ahLst/>
              <a:cxnLst/>
              <a:rect l="l" t="t" r="r" b="b"/>
              <a:pathLst>
                <a:path w="6081" h="6081" extrusionOk="0">
                  <a:moveTo>
                    <a:pt x="1" y="1"/>
                  </a:moveTo>
                  <a:lnTo>
                    <a:pt x="1" y="6080"/>
                  </a:lnTo>
                  <a:cubicBezTo>
                    <a:pt x="3351" y="6080"/>
                    <a:pt x="6080" y="3351"/>
                    <a:pt x="6080" y="1"/>
                  </a:cubicBezTo>
                  <a:close/>
                </a:path>
              </a:pathLst>
            </a:custGeom>
            <a:solidFill>
              <a:srgbClr val="1FB7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017" name="Google Shape;4017;p230"/>
            <p:cNvSpPr/>
            <p:nvPr/>
          </p:nvSpPr>
          <p:spPr>
            <a:xfrm>
              <a:off x="3527150" y="3840350"/>
              <a:ext cx="152000" cy="152000"/>
            </a:xfrm>
            <a:custGeom>
              <a:avLst/>
              <a:gdLst/>
              <a:ahLst/>
              <a:cxnLst/>
              <a:rect l="l" t="t" r="r" b="b"/>
              <a:pathLst>
                <a:path w="6080" h="6080" extrusionOk="0">
                  <a:moveTo>
                    <a:pt x="6080" y="0"/>
                  </a:moveTo>
                  <a:cubicBezTo>
                    <a:pt x="2714" y="0"/>
                    <a:pt x="0" y="2714"/>
                    <a:pt x="0" y="6080"/>
                  </a:cubicBezTo>
                  <a:lnTo>
                    <a:pt x="6080" y="6080"/>
                  </a:lnTo>
                  <a:lnTo>
                    <a:pt x="6080" y="0"/>
                  </a:lnTo>
                  <a:close/>
                </a:path>
              </a:pathLst>
            </a:custGeom>
            <a:solidFill>
              <a:srgbClr val="F2B8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018" name="Google Shape;4018;p230"/>
            <p:cNvSpPr/>
            <p:nvPr/>
          </p:nvSpPr>
          <p:spPr>
            <a:xfrm>
              <a:off x="3405400" y="3717050"/>
              <a:ext cx="273750" cy="273375"/>
            </a:xfrm>
            <a:custGeom>
              <a:avLst/>
              <a:gdLst/>
              <a:ahLst/>
              <a:cxnLst/>
              <a:rect l="l" t="t" r="r" b="b"/>
              <a:pathLst>
                <a:path w="10950" h="10935" extrusionOk="0">
                  <a:moveTo>
                    <a:pt x="10950" y="0"/>
                  </a:moveTo>
                  <a:cubicBezTo>
                    <a:pt x="4901" y="0"/>
                    <a:pt x="1" y="4886"/>
                    <a:pt x="1" y="10934"/>
                  </a:cubicBezTo>
                  <a:lnTo>
                    <a:pt x="4870" y="10934"/>
                  </a:lnTo>
                  <a:cubicBezTo>
                    <a:pt x="4870" y="7584"/>
                    <a:pt x="7584" y="4855"/>
                    <a:pt x="10950" y="4855"/>
                  </a:cubicBezTo>
                  <a:lnTo>
                    <a:pt x="10950" y="0"/>
                  </a:lnTo>
                  <a:close/>
                </a:path>
              </a:pathLst>
            </a:custGeom>
            <a:solidFill>
              <a:srgbClr val="CD37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</p:grpSp>
      <p:grpSp>
        <p:nvGrpSpPr>
          <p:cNvPr id="4026" name="Google Shape;4026;p230"/>
          <p:cNvGrpSpPr/>
          <p:nvPr/>
        </p:nvGrpSpPr>
        <p:grpSpPr>
          <a:xfrm>
            <a:off x="4800663" y="802371"/>
            <a:ext cx="4355175" cy="4329200"/>
            <a:chOff x="2975800" y="3717050"/>
            <a:chExt cx="976700" cy="970875"/>
          </a:xfrm>
        </p:grpSpPr>
        <p:sp>
          <p:nvSpPr>
            <p:cNvPr id="4027" name="Google Shape;4027;p230"/>
            <p:cNvSpPr/>
            <p:nvPr/>
          </p:nvSpPr>
          <p:spPr>
            <a:xfrm>
              <a:off x="3249550" y="4140825"/>
              <a:ext cx="273350" cy="273750"/>
            </a:xfrm>
            <a:custGeom>
              <a:avLst/>
              <a:gdLst/>
              <a:ahLst/>
              <a:cxnLst/>
              <a:rect l="l" t="t" r="r" b="b"/>
              <a:pathLst>
                <a:path w="10934" h="10950" extrusionOk="0">
                  <a:moveTo>
                    <a:pt x="0" y="0"/>
                  </a:moveTo>
                  <a:lnTo>
                    <a:pt x="0" y="4870"/>
                  </a:lnTo>
                  <a:cubicBezTo>
                    <a:pt x="3350" y="4870"/>
                    <a:pt x="6079" y="7584"/>
                    <a:pt x="6079" y="10950"/>
                  </a:cubicBezTo>
                  <a:lnTo>
                    <a:pt x="10934" y="10950"/>
                  </a:lnTo>
                  <a:cubicBezTo>
                    <a:pt x="10934" y="4901"/>
                    <a:pt x="6033" y="0"/>
                    <a:pt x="0" y="0"/>
                  </a:cubicBezTo>
                  <a:close/>
                </a:path>
              </a:pathLst>
            </a:custGeom>
            <a:solidFill>
              <a:srgbClr val="31A6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028" name="Google Shape;4028;p230"/>
            <p:cNvSpPr/>
            <p:nvPr/>
          </p:nvSpPr>
          <p:spPr>
            <a:xfrm>
              <a:off x="2975800" y="4414550"/>
              <a:ext cx="273750" cy="273375"/>
            </a:xfrm>
            <a:custGeom>
              <a:avLst/>
              <a:gdLst/>
              <a:ahLst/>
              <a:cxnLst/>
              <a:rect l="l" t="t" r="r" b="b"/>
              <a:pathLst>
                <a:path w="10950" h="10935" extrusionOk="0">
                  <a:moveTo>
                    <a:pt x="1" y="1"/>
                  </a:moveTo>
                  <a:cubicBezTo>
                    <a:pt x="1" y="6034"/>
                    <a:pt x="4902" y="10934"/>
                    <a:pt x="10950" y="10934"/>
                  </a:cubicBezTo>
                  <a:lnTo>
                    <a:pt x="10950" y="6080"/>
                  </a:lnTo>
                  <a:cubicBezTo>
                    <a:pt x="7585" y="6080"/>
                    <a:pt x="4871" y="3351"/>
                    <a:pt x="4871" y="1"/>
                  </a:cubicBezTo>
                  <a:close/>
                </a:path>
              </a:pathLst>
            </a:custGeom>
            <a:solidFill>
              <a:srgbClr val="1FB7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029" name="Google Shape;4029;p230"/>
            <p:cNvSpPr/>
            <p:nvPr/>
          </p:nvSpPr>
          <p:spPr>
            <a:xfrm>
              <a:off x="3249550" y="4414550"/>
              <a:ext cx="152000" cy="152025"/>
            </a:xfrm>
            <a:custGeom>
              <a:avLst/>
              <a:gdLst/>
              <a:ahLst/>
              <a:cxnLst/>
              <a:rect l="l" t="t" r="r" b="b"/>
              <a:pathLst>
                <a:path w="6080" h="6081" extrusionOk="0">
                  <a:moveTo>
                    <a:pt x="0" y="1"/>
                  </a:moveTo>
                  <a:lnTo>
                    <a:pt x="0" y="6080"/>
                  </a:lnTo>
                  <a:cubicBezTo>
                    <a:pt x="3350" y="6080"/>
                    <a:pt x="6079" y="3351"/>
                    <a:pt x="6079" y="1"/>
                  </a:cubicBezTo>
                  <a:close/>
                </a:path>
              </a:pathLst>
            </a:custGeom>
            <a:solidFill>
              <a:srgbClr val="F2B8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030" name="Google Shape;4030;p230"/>
            <p:cNvSpPr/>
            <p:nvPr/>
          </p:nvSpPr>
          <p:spPr>
            <a:xfrm>
              <a:off x="3097550" y="4262575"/>
              <a:ext cx="152000" cy="152000"/>
            </a:xfrm>
            <a:custGeom>
              <a:avLst/>
              <a:gdLst/>
              <a:ahLst/>
              <a:cxnLst/>
              <a:rect l="l" t="t" r="r" b="b"/>
              <a:pathLst>
                <a:path w="6080" h="6080" extrusionOk="0">
                  <a:moveTo>
                    <a:pt x="6080" y="0"/>
                  </a:moveTo>
                  <a:cubicBezTo>
                    <a:pt x="2715" y="0"/>
                    <a:pt x="1" y="2714"/>
                    <a:pt x="1" y="6080"/>
                  </a:cubicBezTo>
                  <a:lnTo>
                    <a:pt x="6080" y="6080"/>
                  </a:lnTo>
                  <a:lnTo>
                    <a:pt x="6080" y="0"/>
                  </a:lnTo>
                  <a:close/>
                </a:path>
              </a:pathLst>
            </a:custGeom>
            <a:solidFill>
              <a:srgbClr val="CD37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031" name="Google Shape;4031;p230"/>
            <p:cNvSpPr/>
            <p:nvPr/>
          </p:nvSpPr>
          <p:spPr>
            <a:xfrm>
              <a:off x="3679125" y="4140825"/>
              <a:ext cx="273375" cy="273750"/>
            </a:xfrm>
            <a:custGeom>
              <a:avLst/>
              <a:gdLst/>
              <a:ahLst/>
              <a:cxnLst/>
              <a:rect l="l" t="t" r="r" b="b"/>
              <a:pathLst>
                <a:path w="10935" h="10950" extrusionOk="0">
                  <a:moveTo>
                    <a:pt x="1" y="0"/>
                  </a:moveTo>
                  <a:lnTo>
                    <a:pt x="1" y="4870"/>
                  </a:lnTo>
                  <a:cubicBezTo>
                    <a:pt x="3351" y="4870"/>
                    <a:pt x="6080" y="7584"/>
                    <a:pt x="6080" y="10950"/>
                  </a:cubicBezTo>
                  <a:lnTo>
                    <a:pt x="10934" y="10950"/>
                  </a:lnTo>
                  <a:cubicBezTo>
                    <a:pt x="10934" y="4901"/>
                    <a:pt x="6034" y="0"/>
                    <a:pt x="1" y="0"/>
                  </a:cubicBezTo>
                  <a:close/>
                </a:path>
              </a:pathLst>
            </a:custGeom>
            <a:solidFill>
              <a:srgbClr val="31A6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032" name="Google Shape;4032;p230"/>
            <p:cNvSpPr/>
            <p:nvPr/>
          </p:nvSpPr>
          <p:spPr>
            <a:xfrm>
              <a:off x="3405400" y="4414550"/>
              <a:ext cx="273750" cy="273375"/>
            </a:xfrm>
            <a:custGeom>
              <a:avLst/>
              <a:gdLst/>
              <a:ahLst/>
              <a:cxnLst/>
              <a:rect l="l" t="t" r="r" b="b"/>
              <a:pathLst>
                <a:path w="10950" h="10935" extrusionOk="0">
                  <a:moveTo>
                    <a:pt x="1" y="1"/>
                  </a:moveTo>
                  <a:cubicBezTo>
                    <a:pt x="1" y="6034"/>
                    <a:pt x="4901" y="10934"/>
                    <a:pt x="10950" y="10934"/>
                  </a:cubicBezTo>
                  <a:lnTo>
                    <a:pt x="10950" y="6080"/>
                  </a:lnTo>
                  <a:cubicBezTo>
                    <a:pt x="7584" y="6080"/>
                    <a:pt x="4870" y="3351"/>
                    <a:pt x="4870" y="1"/>
                  </a:cubicBezTo>
                  <a:close/>
                </a:path>
              </a:pathLst>
            </a:custGeom>
            <a:solidFill>
              <a:srgbClr val="CD37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033" name="Google Shape;4033;p230"/>
            <p:cNvSpPr/>
            <p:nvPr/>
          </p:nvSpPr>
          <p:spPr>
            <a:xfrm>
              <a:off x="3679125" y="4414550"/>
              <a:ext cx="152025" cy="152025"/>
            </a:xfrm>
            <a:custGeom>
              <a:avLst/>
              <a:gdLst/>
              <a:ahLst/>
              <a:cxnLst/>
              <a:rect l="l" t="t" r="r" b="b"/>
              <a:pathLst>
                <a:path w="6081" h="6081" extrusionOk="0">
                  <a:moveTo>
                    <a:pt x="1" y="1"/>
                  </a:moveTo>
                  <a:lnTo>
                    <a:pt x="1" y="6080"/>
                  </a:lnTo>
                  <a:cubicBezTo>
                    <a:pt x="3351" y="6080"/>
                    <a:pt x="6080" y="3351"/>
                    <a:pt x="6080" y="1"/>
                  </a:cubicBezTo>
                  <a:close/>
                </a:path>
              </a:pathLst>
            </a:custGeom>
            <a:solidFill>
              <a:srgbClr val="F2B8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034" name="Google Shape;4034;p230"/>
            <p:cNvSpPr/>
            <p:nvPr/>
          </p:nvSpPr>
          <p:spPr>
            <a:xfrm>
              <a:off x="3527150" y="4262575"/>
              <a:ext cx="152000" cy="152000"/>
            </a:xfrm>
            <a:custGeom>
              <a:avLst/>
              <a:gdLst/>
              <a:ahLst/>
              <a:cxnLst/>
              <a:rect l="l" t="t" r="r" b="b"/>
              <a:pathLst>
                <a:path w="6080" h="6080" extrusionOk="0">
                  <a:moveTo>
                    <a:pt x="6080" y="0"/>
                  </a:moveTo>
                  <a:cubicBezTo>
                    <a:pt x="2714" y="0"/>
                    <a:pt x="0" y="2714"/>
                    <a:pt x="0" y="6080"/>
                  </a:cubicBezTo>
                  <a:lnTo>
                    <a:pt x="6080" y="6080"/>
                  </a:lnTo>
                  <a:lnTo>
                    <a:pt x="6080" y="0"/>
                  </a:lnTo>
                  <a:close/>
                </a:path>
              </a:pathLst>
            </a:custGeom>
            <a:solidFill>
              <a:srgbClr val="1FB7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035" name="Google Shape;4035;p230"/>
            <p:cNvSpPr/>
            <p:nvPr/>
          </p:nvSpPr>
          <p:spPr>
            <a:xfrm>
              <a:off x="3679125" y="3718600"/>
              <a:ext cx="273375" cy="273750"/>
            </a:xfrm>
            <a:custGeom>
              <a:avLst/>
              <a:gdLst/>
              <a:ahLst/>
              <a:cxnLst/>
              <a:rect l="l" t="t" r="r" b="b"/>
              <a:pathLst>
                <a:path w="10935" h="10950" extrusionOk="0">
                  <a:moveTo>
                    <a:pt x="1" y="0"/>
                  </a:moveTo>
                  <a:lnTo>
                    <a:pt x="1" y="4870"/>
                  </a:lnTo>
                  <a:cubicBezTo>
                    <a:pt x="3351" y="4870"/>
                    <a:pt x="6080" y="7584"/>
                    <a:pt x="6080" y="10950"/>
                  </a:cubicBezTo>
                  <a:lnTo>
                    <a:pt x="10934" y="10950"/>
                  </a:lnTo>
                  <a:cubicBezTo>
                    <a:pt x="10934" y="4901"/>
                    <a:pt x="6034" y="0"/>
                    <a:pt x="1" y="0"/>
                  </a:cubicBezTo>
                  <a:close/>
                </a:path>
              </a:pathLst>
            </a:custGeom>
            <a:solidFill>
              <a:srgbClr val="31A6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036" name="Google Shape;4036;p230"/>
            <p:cNvSpPr/>
            <p:nvPr/>
          </p:nvSpPr>
          <p:spPr>
            <a:xfrm>
              <a:off x="3405400" y="3992325"/>
              <a:ext cx="273750" cy="273375"/>
            </a:xfrm>
            <a:custGeom>
              <a:avLst/>
              <a:gdLst/>
              <a:ahLst/>
              <a:cxnLst/>
              <a:rect l="l" t="t" r="r" b="b"/>
              <a:pathLst>
                <a:path w="10950" h="10935" extrusionOk="0">
                  <a:moveTo>
                    <a:pt x="1" y="1"/>
                  </a:moveTo>
                  <a:cubicBezTo>
                    <a:pt x="1" y="6034"/>
                    <a:pt x="4901" y="10934"/>
                    <a:pt x="10950" y="10934"/>
                  </a:cubicBezTo>
                  <a:lnTo>
                    <a:pt x="10950" y="6080"/>
                  </a:lnTo>
                  <a:cubicBezTo>
                    <a:pt x="7584" y="6080"/>
                    <a:pt x="4870" y="3351"/>
                    <a:pt x="4870" y="1"/>
                  </a:cubicBezTo>
                  <a:close/>
                </a:path>
              </a:pathLst>
            </a:custGeom>
            <a:solidFill>
              <a:srgbClr val="0374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037" name="Google Shape;4037;p230"/>
            <p:cNvSpPr/>
            <p:nvPr/>
          </p:nvSpPr>
          <p:spPr>
            <a:xfrm>
              <a:off x="3679125" y="3992325"/>
              <a:ext cx="152025" cy="152025"/>
            </a:xfrm>
            <a:custGeom>
              <a:avLst/>
              <a:gdLst/>
              <a:ahLst/>
              <a:cxnLst/>
              <a:rect l="l" t="t" r="r" b="b"/>
              <a:pathLst>
                <a:path w="6081" h="6081" extrusionOk="0">
                  <a:moveTo>
                    <a:pt x="1" y="1"/>
                  </a:moveTo>
                  <a:lnTo>
                    <a:pt x="1" y="6080"/>
                  </a:lnTo>
                  <a:cubicBezTo>
                    <a:pt x="3351" y="6080"/>
                    <a:pt x="6080" y="3351"/>
                    <a:pt x="6080" y="1"/>
                  </a:cubicBezTo>
                  <a:close/>
                </a:path>
              </a:pathLst>
            </a:custGeom>
            <a:solidFill>
              <a:srgbClr val="1FB7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038" name="Google Shape;4038;p230"/>
            <p:cNvSpPr/>
            <p:nvPr/>
          </p:nvSpPr>
          <p:spPr>
            <a:xfrm>
              <a:off x="3527150" y="3840350"/>
              <a:ext cx="152000" cy="152000"/>
            </a:xfrm>
            <a:custGeom>
              <a:avLst/>
              <a:gdLst/>
              <a:ahLst/>
              <a:cxnLst/>
              <a:rect l="l" t="t" r="r" b="b"/>
              <a:pathLst>
                <a:path w="6080" h="6080" extrusionOk="0">
                  <a:moveTo>
                    <a:pt x="6080" y="0"/>
                  </a:moveTo>
                  <a:cubicBezTo>
                    <a:pt x="2714" y="0"/>
                    <a:pt x="0" y="2714"/>
                    <a:pt x="0" y="6080"/>
                  </a:cubicBezTo>
                  <a:lnTo>
                    <a:pt x="6080" y="6080"/>
                  </a:lnTo>
                  <a:lnTo>
                    <a:pt x="6080" y="0"/>
                  </a:lnTo>
                  <a:close/>
                </a:path>
              </a:pathLst>
            </a:custGeom>
            <a:solidFill>
              <a:srgbClr val="F2B8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039" name="Google Shape;4039;p230"/>
            <p:cNvSpPr/>
            <p:nvPr/>
          </p:nvSpPr>
          <p:spPr>
            <a:xfrm>
              <a:off x="3405400" y="3717050"/>
              <a:ext cx="273750" cy="273375"/>
            </a:xfrm>
            <a:custGeom>
              <a:avLst/>
              <a:gdLst/>
              <a:ahLst/>
              <a:cxnLst/>
              <a:rect l="l" t="t" r="r" b="b"/>
              <a:pathLst>
                <a:path w="10950" h="10935" extrusionOk="0">
                  <a:moveTo>
                    <a:pt x="10950" y="0"/>
                  </a:moveTo>
                  <a:cubicBezTo>
                    <a:pt x="4901" y="0"/>
                    <a:pt x="1" y="4886"/>
                    <a:pt x="1" y="10934"/>
                  </a:cubicBezTo>
                  <a:lnTo>
                    <a:pt x="4870" y="10934"/>
                  </a:lnTo>
                  <a:cubicBezTo>
                    <a:pt x="4870" y="7584"/>
                    <a:pt x="7584" y="4855"/>
                    <a:pt x="10950" y="4855"/>
                  </a:cubicBezTo>
                  <a:lnTo>
                    <a:pt x="10950" y="0"/>
                  </a:lnTo>
                  <a:close/>
                </a:path>
              </a:pathLst>
            </a:custGeom>
            <a:solidFill>
              <a:srgbClr val="CD37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</p:grpSp>
      <p:sp>
        <p:nvSpPr>
          <p:cNvPr id="4040" name="Google Shape;4040;p230"/>
          <p:cNvSpPr/>
          <p:nvPr/>
        </p:nvSpPr>
        <p:spPr>
          <a:xfrm>
            <a:off x="394548" y="1445020"/>
            <a:ext cx="6097692" cy="3518865"/>
          </a:xfrm>
          <a:prstGeom prst="roundRect">
            <a:avLst>
              <a:gd name="adj" fmla="val 6297"/>
            </a:avLst>
          </a:prstGeom>
          <a:solidFill>
            <a:srgbClr val="FFFFFF"/>
          </a:solidFill>
          <a:ln w="9525" cap="flat" cmpd="sng">
            <a:solidFill>
              <a:srgbClr val="00182D"/>
            </a:solidFill>
            <a:prstDash val="dot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>
              <a:lnSpc>
                <a:spcPct val="150000"/>
              </a:lnSpc>
            </a:pPr>
            <a:r>
              <a:rPr lang="pt-BR" sz="1600" b="1" dirty="0">
                <a:solidFill>
                  <a:srgbClr val="403D3B"/>
                </a:solidFill>
                <a:latin typeface="Montserrat"/>
                <a:ea typeface="Montserrat"/>
                <a:cs typeface="Montserrat"/>
                <a:sym typeface="Montserrat"/>
              </a:rPr>
              <a:t>Quem é o SESI?</a:t>
            </a:r>
            <a:endParaRPr sz="1600" b="1" dirty="0">
              <a:solidFill>
                <a:srgbClr val="403D3B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lvl="0">
              <a:lnSpc>
                <a:spcPct val="115000"/>
              </a:lnSpc>
            </a:pPr>
            <a:br>
              <a:rPr lang="pt-BR" sz="1100" dirty="0">
                <a:highlight>
                  <a:srgbClr val="FFFFFF"/>
                </a:highlight>
                <a:latin typeface="Montserrat"/>
                <a:ea typeface="Montserrat"/>
                <a:cs typeface="Montserrat"/>
                <a:sym typeface="Montserrat"/>
              </a:rPr>
            </a:br>
            <a:r>
              <a:rPr lang="pt-BR" dirty="0">
                <a:highlight>
                  <a:srgbClr val="FFFFFF"/>
                </a:highlight>
                <a:latin typeface="Montserrat"/>
                <a:ea typeface="Montserrat"/>
                <a:cs typeface="Montserrat"/>
                <a:sym typeface="Montserrat"/>
              </a:rPr>
              <a:t>O Serviço Social da Indústria (SESI), é a </a:t>
            </a:r>
            <a:r>
              <a:rPr lang="pt-BR" sz="1600" b="1" dirty="0">
                <a:solidFill>
                  <a:srgbClr val="005CAA"/>
                </a:solidFill>
                <a:highlight>
                  <a:srgbClr val="FFFFFF"/>
                </a:highlight>
                <a:latin typeface="Montserrat"/>
                <a:ea typeface="Montserrat"/>
                <a:cs typeface="Montserrat"/>
                <a:sym typeface="Montserrat"/>
              </a:rPr>
              <a:t>maior rede de educação básica </a:t>
            </a:r>
            <a:r>
              <a:rPr lang="pt-BR" dirty="0">
                <a:highlight>
                  <a:srgbClr val="FFFFFF"/>
                </a:highlight>
                <a:latin typeface="Montserrat"/>
                <a:ea typeface="Montserrat"/>
                <a:cs typeface="Montserrat"/>
                <a:sym typeface="Montserrat"/>
              </a:rPr>
              <a:t>fora do governo no Brasil:</a:t>
            </a:r>
          </a:p>
          <a:p>
            <a:pPr lvl="0">
              <a:lnSpc>
                <a:spcPct val="115000"/>
              </a:lnSpc>
            </a:pPr>
            <a:r>
              <a:rPr lang="pt-BR" sz="900" dirty="0">
                <a:highlight>
                  <a:srgbClr val="FFFFFF"/>
                </a:highlight>
                <a:latin typeface="Montserrat"/>
                <a:ea typeface="Montserrat"/>
                <a:cs typeface="Montserrat"/>
                <a:sym typeface="Montserrat"/>
              </a:rPr>
              <a:t>.</a:t>
            </a:r>
            <a:endParaRPr lang="pt-BR" sz="800" dirty="0">
              <a:highlight>
                <a:srgbClr val="FFFFFF"/>
              </a:highlight>
              <a:latin typeface="Montserrat"/>
              <a:ea typeface="Montserrat"/>
              <a:cs typeface="Montserrat"/>
              <a:sym typeface="Montserrat"/>
            </a:endParaRPr>
          </a:p>
          <a:p>
            <a:pPr marL="171450" lvl="0" indent="-171450">
              <a:lnSpc>
                <a:spcPct val="115000"/>
              </a:lnSpc>
              <a:buFont typeface="Arial" panose="020B0604020202020204" pitchFamily="34" charset="0"/>
              <a:buChar char="•"/>
            </a:pPr>
            <a:r>
              <a:rPr lang="pt-BR" dirty="0">
                <a:highlight>
                  <a:srgbClr val="FFFFFF"/>
                </a:highlight>
                <a:latin typeface="Montserrat"/>
                <a:ea typeface="Montserrat"/>
                <a:cs typeface="Montserrat"/>
                <a:sym typeface="Montserrat"/>
              </a:rPr>
              <a:t>Presente em</a:t>
            </a:r>
            <a:r>
              <a:rPr lang="pt-BR" dirty="0">
                <a:highlight>
                  <a:schemeClr val="lt1"/>
                </a:highlight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pt-BR" b="1" dirty="0">
                <a:highlight>
                  <a:schemeClr val="lt1"/>
                </a:highlight>
                <a:latin typeface="Montserrat"/>
                <a:ea typeface="Montserrat"/>
                <a:cs typeface="Montserrat"/>
                <a:sym typeface="Montserrat"/>
              </a:rPr>
              <a:t>todos os estados brasileiros</a:t>
            </a:r>
          </a:p>
          <a:p>
            <a:pPr marL="171450" lvl="1" indent="-171450">
              <a:lnSpc>
                <a:spcPct val="115000"/>
              </a:lnSpc>
              <a:buFont typeface="Arial" panose="020B0604020202020204" pitchFamily="34" charset="0"/>
              <a:buChar char="•"/>
            </a:pPr>
            <a:r>
              <a:rPr lang="pt-BR" b="1" dirty="0">
                <a:highlight>
                  <a:schemeClr val="lt1"/>
                </a:highlight>
                <a:latin typeface="Montserrat"/>
                <a:ea typeface="Montserrat"/>
                <a:cs typeface="Montserrat"/>
                <a:sym typeface="Montserrat"/>
              </a:rPr>
              <a:t>+ 300 mil matrículas</a:t>
            </a:r>
          </a:p>
          <a:p>
            <a:pPr marL="171450" lvl="0" indent="-171450">
              <a:lnSpc>
                <a:spcPct val="115000"/>
              </a:lnSpc>
              <a:buFont typeface="Arial" panose="020B0604020202020204" pitchFamily="34" charset="0"/>
              <a:buChar char="•"/>
            </a:pPr>
            <a:r>
              <a:rPr lang="pt-BR" b="1" dirty="0">
                <a:highlight>
                  <a:schemeClr val="lt1"/>
                </a:highlight>
                <a:latin typeface="Montserrat"/>
                <a:ea typeface="Montserrat"/>
                <a:cs typeface="Montserrat"/>
                <a:sym typeface="Montserrat"/>
              </a:rPr>
              <a:t>Atuação do Infantil ao Ensino Médio e na EJA</a:t>
            </a:r>
          </a:p>
          <a:p>
            <a:pPr lvl="0">
              <a:lnSpc>
                <a:spcPct val="115000"/>
              </a:lnSpc>
            </a:pPr>
            <a:endParaRPr lang="pt-BR" dirty="0">
              <a:highlight>
                <a:srgbClr val="FFFFFF"/>
              </a:highlight>
              <a:latin typeface="Montserrat"/>
              <a:ea typeface="Montserrat"/>
              <a:cs typeface="Montserrat"/>
              <a:sym typeface="Montserrat"/>
            </a:endParaRPr>
          </a:p>
          <a:p>
            <a:pPr lvl="0">
              <a:lnSpc>
                <a:spcPct val="115000"/>
              </a:lnSpc>
            </a:pPr>
            <a:r>
              <a:rPr lang="pt-BR" dirty="0">
                <a:highlight>
                  <a:srgbClr val="FFFFFF"/>
                </a:highlight>
                <a:latin typeface="Montserrat"/>
                <a:ea typeface="Montserrat"/>
                <a:cs typeface="Montserrat"/>
                <a:sym typeface="Montserrat"/>
              </a:rPr>
              <a:t>A 75 anos com a missão,  construir no presente,  </a:t>
            </a:r>
            <a:r>
              <a:rPr lang="pt-BR" b="1" dirty="0">
                <a:highlight>
                  <a:srgbClr val="FFFFFF"/>
                </a:highlight>
                <a:latin typeface="Montserrat"/>
                <a:ea typeface="Montserrat"/>
                <a:cs typeface="Montserrat"/>
                <a:sym typeface="Montserrat"/>
              </a:rPr>
              <a:t>o futuro da educação</a:t>
            </a:r>
            <a:r>
              <a:rPr lang="pt-BR" dirty="0">
                <a:highlight>
                  <a:schemeClr val="lt1"/>
                </a:highlight>
                <a:latin typeface="Montserrat"/>
                <a:ea typeface="Montserrat"/>
                <a:cs typeface="Montserrat"/>
                <a:sym typeface="Montserrat"/>
              </a:rPr>
              <a:t>.</a:t>
            </a:r>
          </a:p>
          <a:p>
            <a:pPr lvl="0">
              <a:lnSpc>
                <a:spcPct val="115000"/>
              </a:lnSpc>
            </a:pPr>
            <a:endParaRPr lang="pt-BR" dirty="0">
              <a:highlight>
                <a:schemeClr val="lt1"/>
              </a:highlight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4071" name="Google Shape;4071;p230" descr="A person holding a tablet&#10;&#10;Description automatically generated with low confidence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164580" y="1301031"/>
            <a:ext cx="2512375" cy="3842298"/>
          </a:xfrm>
          <a:prstGeom prst="rect">
            <a:avLst/>
          </a:prstGeom>
          <a:noFill/>
          <a:ln>
            <a:noFill/>
          </a:ln>
        </p:spPr>
      </p:pic>
      <p:pic>
        <p:nvPicPr>
          <p:cNvPr id="2" name="Imagem 1">
            <a:extLst>
              <a:ext uri="{FF2B5EF4-FFF2-40B4-BE49-F238E27FC236}">
                <a16:creationId xmlns:a16="http://schemas.microsoft.com/office/drawing/2014/main" id="{3176BB11-E859-19F7-6D9E-5C1CDFB13F27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39239" b="-3872"/>
          <a:stretch/>
        </p:blipFill>
        <p:spPr>
          <a:xfrm>
            <a:off x="484188" y="429496"/>
            <a:ext cx="1421005" cy="6927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50752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0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4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40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0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40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40" name="Google Shape;4040;p230"/>
          <p:cNvSpPr/>
          <p:nvPr/>
        </p:nvSpPr>
        <p:spPr>
          <a:xfrm>
            <a:off x="220502" y="293113"/>
            <a:ext cx="3002758" cy="4416400"/>
          </a:xfrm>
          <a:prstGeom prst="roundRect">
            <a:avLst>
              <a:gd name="adj" fmla="val 6297"/>
            </a:avLst>
          </a:prstGeom>
          <a:solidFill>
            <a:srgbClr val="FFFFFF"/>
          </a:solidFill>
          <a:ln w="9525" cap="flat" cmpd="sng">
            <a:solidFill>
              <a:srgbClr val="00182D"/>
            </a:solidFill>
            <a:prstDash val="dot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>
              <a:lnSpc>
                <a:spcPct val="150000"/>
              </a:lnSpc>
            </a:pPr>
            <a:r>
              <a:rPr lang="pt-BR" sz="1800" b="1" dirty="0">
                <a:solidFill>
                  <a:srgbClr val="403D3B"/>
                </a:solidFill>
                <a:latin typeface="Montserrat"/>
                <a:ea typeface="Montserrat"/>
                <a:cs typeface="Montserrat"/>
                <a:sym typeface="Montserrat"/>
              </a:rPr>
              <a:t>Ordenando as metas</a:t>
            </a:r>
            <a:endParaRPr sz="1800" b="1" dirty="0">
              <a:solidFill>
                <a:srgbClr val="403D3B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>
              <a:lnSpc>
                <a:spcPct val="114999"/>
              </a:lnSpc>
            </a:pPr>
            <a:endParaRPr lang="pt-BR" sz="1600" dirty="0">
              <a:highlight>
                <a:srgbClr val="FFFFFF"/>
              </a:highlight>
              <a:latin typeface="Montserrat"/>
            </a:endParaRPr>
          </a:p>
          <a:p>
            <a:pPr>
              <a:lnSpc>
                <a:spcPct val="114999"/>
              </a:lnSpc>
            </a:pPr>
            <a:r>
              <a:rPr lang="pt-BR" sz="1600" dirty="0">
                <a:highlight>
                  <a:srgbClr val="FFFFFF"/>
                </a:highlight>
                <a:latin typeface="Montserrat"/>
              </a:rPr>
              <a:t>Identificamos que mais da metade dos indicadores apresentam +80% de atingimento.</a:t>
            </a:r>
          </a:p>
          <a:p>
            <a:pPr>
              <a:lnSpc>
                <a:spcPct val="114999"/>
              </a:lnSpc>
            </a:pPr>
            <a:endParaRPr lang="pt-BR" sz="1600" dirty="0">
              <a:highlight>
                <a:srgbClr val="FFFFFF"/>
              </a:highlight>
              <a:latin typeface="Montserrat"/>
            </a:endParaRPr>
          </a:p>
          <a:p>
            <a:pPr>
              <a:lnSpc>
                <a:spcPct val="114999"/>
              </a:lnSpc>
            </a:pPr>
            <a:r>
              <a:rPr lang="pt-BR" sz="1600" dirty="0">
                <a:highlight>
                  <a:srgbClr val="FFFFFF"/>
                </a:highlight>
                <a:latin typeface="Montserrat"/>
              </a:rPr>
              <a:t>Porém, existem </a:t>
            </a:r>
            <a:r>
              <a:rPr lang="pt-BR" sz="1600" b="1" dirty="0">
                <a:highlight>
                  <a:srgbClr val="FFFFFF"/>
                </a:highlight>
                <a:latin typeface="Montserrat"/>
              </a:rPr>
              <a:t>indicadores</a:t>
            </a:r>
            <a:r>
              <a:rPr lang="pt-BR" sz="1600" dirty="0">
                <a:highlight>
                  <a:srgbClr val="FFFFFF"/>
                </a:highlight>
                <a:latin typeface="Montserrat"/>
              </a:rPr>
              <a:t> que encontram-se </a:t>
            </a:r>
            <a:r>
              <a:rPr lang="pt-BR" sz="1600" b="1" dirty="0">
                <a:highlight>
                  <a:srgbClr val="FFFFFF"/>
                </a:highlight>
                <a:latin typeface="Montserrat"/>
              </a:rPr>
              <a:t>em situação crítica.</a:t>
            </a:r>
          </a:p>
          <a:p>
            <a:pPr>
              <a:lnSpc>
                <a:spcPct val="114999"/>
              </a:lnSpc>
            </a:pPr>
            <a:endParaRPr lang="pt-BR" sz="1600" b="1" dirty="0">
              <a:highlight>
                <a:srgbClr val="FFFFFF"/>
              </a:highlight>
              <a:latin typeface="Montserrat"/>
            </a:endParaRPr>
          </a:p>
          <a:p>
            <a:pPr>
              <a:lnSpc>
                <a:spcPct val="114999"/>
              </a:lnSpc>
            </a:pPr>
            <a:r>
              <a:rPr lang="pt-BR" sz="1600" b="1" dirty="0">
                <a:highlight>
                  <a:srgbClr val="FFFFFF"/>
                </a:highlight>
                <a:latin typeface="Montserrat"/>
              </a:rPr>
              <a:t>O que faremos diferente.</a:t>
            </a:r>
          </a:p>
          <a:p>
            <a:pPr>
              <a:lnSpc>
                <a:spcPct val="115000"/>
              </a:lnSpc>
            </a:pPr>
            <a:endParaRPr lang="pt-BR" sz="1600" dirty="0">
              <a:highlight>
                <a:srgbClr val="FFFFFF"/>
              </a:highlight>
              <a:latin typeface="Montserrat"/>
            </a:endParaRPr>
          </a:p>
        </p:txBody>
      </p:sp>
      <p:graphicFrame>
        <p:nvGraphicFramePr>
          <p:cNvPr id="4" name="Gráfico 3">
            <a:extLst>
              <a:ext uri="{FF2B5EF4-FFF2-40B4-BE49-F238E27FC236}">
                <a16:creationId xmlns:a16="http://schemas.microsoft.com/office/drawing/2014/main" id="{7FD0AA79-6BED-4729-8C2F-5EA07B4D29B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828849573"/>
              </p:ext>
            </p:extLst>
          </p:nvPr>
        </p:nvGraphicFramePr>
        <p:xfrm>
          <a:off x="3512820" y="-320040"/>
          <a:ext cx="5494020" cy="54635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pSp>
        <p:nvGrpSpPr>
          <p:cNvPr id="5" name="Agrupar 4">
            <a:extLst>
              <a:ext uri="{FF2B5EF4-FFF2-40B4-BE49-F238E27FC236}">
                <a16:creationId xmlns:a16="http://schemas.microsoft.com/office/drawing/2014/main" id="{9CF4FEFF-9140-4CCD-B3F2-27F784237D2D}"/>
              </a:ext>
            </a:extLst>
          </p:cNvPr>
          <p:cNvGrpSpPr/>
          <p:nvPr/>
        </p:nvGrpSpPr>
        <p:grpSpPr>
          <a:xfrm>
            <a:off x="2885795" y="4332514"/>
            <a:ext cx="627025" cy="689429"/>
            <a:chOff x="2885795" y="4332514"/>
            <a:chExt cx="627025" cy="689429"/>
          </a:xfrm>
        </p:grpSpPr>
        <p:sp>
          <p:nvSpPr>
            <p:cNvPr id="2" name="Chave Esquerda 1">
              <a:extLst>
                <a:ext uri="{FF2B5EF4-FFF2-40B4-BE49-F238E27FC236}">
                  <a16:creationId xmlns:a16="http://schemas.microsoft.com/office/drawing/2014/main" id="{8EBC47D2-09C8-4D34-BFCC-F6DFB4A9554F}"/>
                </a:ext>
              </a:extLst>
            </p:cNvPr>
            <p:cNvSpPr/>
            <p:nvPr/>
          </p:nvSpPr>
          <p:spPr>
            <a:xfrm>
              <a:off x="3223260" y="4332514"/>
              <a:ext cx="289560" cy="689429"/>
            </a:xfrm>
            <a:prstGeom prst="leftBrac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3" name="CaixaDeTexto 2">
              <a:extLst>
                <a:ext uri="{FF2B5EF4-FFF2-40B4-BE49-F238E27FC236}">
                  <a16:creationId xmlns:a16="http://schemas.microsoft.com/office/drawing/2014/main" id="{989CB2D3-E485-49EE-8BC4-93EFB11C5000}"/>
                </a:ext>
              </a:extLst>
            </p:cNvPr>
            <p:cNvSpPr txBox="1"/>
            <p:nvPr/>
          </p:nvSpPr>
          <p:spPr>
            <a:xfrm>
              <a:off x="2885795" y="4354062"/>
              <a:ext cx="338554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t-BR" sz="3600" b="1" dirty="0">
                  <a:solidFill>
                    <a:srgbClr val="C00000"/>
                  </a:solidFill>
                </a:rPr>
                <a:t>!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2360483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40" name="Google Shape;4040;p230"/>
          <p:cNvSpPr/>
          <p:nvPr/>
        </p:nvSpPr>
        <p:spPr>
          <a:xfrm>
            <a:off x="235742" y="224534"/>
            <a:ext cx="3749518" cy="4669200"/>
          </a:xfrm>
          <a:prstGeom prst="roundRect">
            <a:avLst>
              <a:gd name="adj" fmla="val 6297"/>
            </a:avLst>
          </a:prstGeom>
          <a:solidFill>
            <a:srgbClr val="FFFFFF"/>
          </a:solidFill>
          <a:ln w="9525" cap="flat" cmpd="sng">
            <a:solidFill>
              <a:srgbClr val="00182D"/>
            </a:solidFill>
            <a:prstDash val="dot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>
              <a:lnSpc>
                <a:spcPct val="150000"/>
              </a:lnSpc>
            </a:pPr>
            <a:r>
              <a:rPr lang="pt-BR" sz="1600" b="1" dirty="0">
                <a:solidFill>
                  <a:srgbClr val="403D3B"/>
                </a:solidFill>
                <a:latin typeface="Montserrat"/>
                <a:ea typeface="Montserrat"/>
                <a:cs typeface="Montserrat"/>
                <a:sym typeface="Montserrat"/>
              </a:rPr>
              <a:t>5 piores indicadores mostram 3 metas abaixo de 40%</a:t>
            </a:r>
            <a:endParaRPr sz="1600" b="1" dirty="0">
              <a:solidFill>
                <a:srgbClr val="403D3B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>
              <a:lnSpc>
                <a:spcPct val="114999"/>
              </a:lnSpc>
            </a:pPr>
            <a:endParaRPr lang="pt-BR" dirty="0">
              <a:highlight>
                <a:srgbClr val="FFFFFF"/>
              </a:highlight>
              <a:latin typeface="Montserrat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pt-BR" sz="16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Meta 10: </a:t>
            </a:r>
            <a:r>
              <a:rPr lang="pt-BR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Oferecer </a:t>
            </a:r>
            <a:r>
              <a:rPr lang="pt-BR" sz="16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25%</a:t>
            </a:r>
            <a:r>
              <a:rPr lang="pt-BR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das matrículas de EJA, no fundamental e médio, na forma integrada à educação profissional. 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pt-BR" sz="16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Meta 11: </a:t>
            </a:r>
            <a:r>
              <a:rPr lang="pt-BR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Triplicar as matrículas da Educação Profissional Técnica de Nível Médio e pelo menos 50% da expansão no segmento Público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pt-BR" sz="16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Meta 19: </a:t>
            </a:r>
            <a:r>
              <a:rPr lang="pt-BR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Gestão Democrática, associada a critérios técnicos de mérito e desempenho e à consulta pública à comunidade escolar </a:t>
            </a:r>
            <a:endParaRPr lang="pt-BR" sz="1600" dirty="0">
              <a:highlight>
                <a:srgbClr val="FFFFFF"/>
              </a:highlight>
              <a:latin typeface="Montserrat"/>
            </a:endParaRPr>
          </a:p>
          <a:p>
            <a:pPr>
              <a:lnSpc>
                <a:spcPct val="115000"/>
              </a:lnSpc>
            </a:pPr>
            <a:endParaRPr lang="pt-BR" dirty="0">
              <a:highlight>
                <a:srgbClr val="FFFFFF"/>
              </a:highlight>
              <a:latin typeface="Montserrat"/>
            </a:endParaRPr>
          </a:p>
        </p:txBody>
      </p:sp>
      <p:graphicFrame>
        <p:nvGraphicFramePr>
          <p:cNvPr id="4" name="Gráfico 3">
            <a:extLst>
              <a:ext uri="{FF2B5EF4-FFF2-40B4-BE49-F238E27FC236}">
                <a16:creationId xmlns:a16="http://schemas.microsoft.com/office/drawing/2014/main" id="{7FD0AA79-6BED-4729-8C2F-5EA07B4D29B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973536361"/>
              </p:ext>
            </p:extLst>
          </p:nvPr>
        </p:nvGraphicFramePr>
        <p:xfrm>
          <a:off x="4153288" y="-38731371"/>
          <a:ext cx="4648200" cy="4387487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5" name="Google Shape;354;p41">
            <a:extLst>
              <a:ext uri="{FF2B5EF4-FFF2-40B4-BE49-F238E27FC236}">
                <a16:creationId xmlns:a16="http://schemas.microsoft.com/office/drawing/2014/main" id="{5CC06A5F-D36E-4985-946B-4AAD57D08DB6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 r="56914" b="29289"/>
          <a:stretch/>
        </p:blipFill>
        <p:spPr>
          <a:xfrm>
            <a:off x="8051300" y="4709513"/>
            <a:ext cx="856958" cy="26262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7461124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40" name="Google Shape;4040;p230"/>
          <p:cNvSpPr/>
          <p:nvPr/>
        </p:nvSpPr>
        <p:spPr>
          <a:xfrm>
            <a:off x="235742" y="224533"/>
            <a:ext cx="4488658" cy="4789427"/>
          </a:xfrm>
          <a:prstGeom prst="roundRect">
            <a:avLst>
              <a:gd name="adj" fmla="val 6297"/>
            </a:avLst>
          </a:prstGeom>
          <a:solidFill>
            <a:srgbClr val="FFFFFF"/>
          </a:solidFill>
          <a:ln w="9525" cap="flat" cmpd="sng">
            <a:noFill/>
            <a:prstDash val="dot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>
              <a:lnSpc>
                <a:spcPct val="150000"/>
              </a:lnSpc>
            </a:pPr>
            <a:r>
              <a:rPr lang="pt-BR" sz="1600" b="1" dirty="0">
                <a:solidFill>
                  <a:srgbClr val="403D3B"/>
                </a:solidFill>
                <a:latin typeface="Montserrat"/>
                <a:ea typeface="Montserrat"/>
                <a:cs typeface="Montserrat"/>
                <a:sym typeface="Montserrat"/>
              </a:rPr>
              <a:t>Indicadores e Resultados das Metas</a:t>
            </a:r>
            <a:endParaRPr sz="1600" b="1" dirty="0">
              <a:solidFill>
                <a:srgbClr val="403D3B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>
              <a:lnSpc>
                <a:spcPct val="114999"/>
              </a:lnSpc>
            </a:pPr>
            <a:endParaRPr lang="pt-BR" dirty="0">
              <a:highlight>
                <a:srgbClr val="FFFFFF"/>
              </a:highlight>
              <a:latin typeface="Montserrat"/>
            </a:endParaRPr>
          </a:p>
          <a:p>
            <a:pPr>
              <a:lnSpc>
                <a:spcPct val="115000"/>
              </a:lnSpc>
            </a:pPr>
            <a:endParaRPr lang="pt-BR" dirty="0">
              <a:highlight>
                <a:srgbClr val="FFFFFF"/>
              </a:highlight>
              <a:latin typeface="Montserrat"/>
            </a:endParaRPr>
          </a:p>
        </p:txBody>
      </p:sp>
      <p:sp>
        <p:nvSpPr>
          <p:cNvPr id="6" name="Google Shape;4040;p230">
            <a:extLst>
              <a:ext uri="{FF2B5EF4-FFF2-40B4-BE49-F238E27FC236}">
                <a16:creationId xmlns:a16="http://schemas.microsoft.com/office/drawing/2014/main" id="{BDA4B919-8844-4CE2-AABC-002B6C1D9EC6}"/>
              </a:ext>
            </a:extLst>
          </p:cNvPr>
          <p:cNvSpPr/>
          <p:nvPr/>
        </p:nvSpPr>
        <p:spPr>
          <a:xfrm>
            <a:off x="355124" y="1024633"/>
            <a:ext cx="4785836" cy="1192787"/>
          </a:xfrm>
          <a:prstGeom prst="roundRect">
            <a:avLst>
              <a:gd name="adj" fmla="val 6297"/>
            </a:avLst>
          </a:prstGeom>
          <a:solidFill>
            <a:srgbClr val="FFFFFF"/>
          </a:solidFill>
          <a:ln w="9525" cap="flat" cmpd="sng">
            <a:solidFill>
              <a:srgbClr val="00182D"/>
            </a:solidFill>
            <a:prstDash val="dot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pt-BR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Meta 10: </a:t>
            </a:r>
            <a:r>
              <a:rPr lang="pt-BR" sz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Oferecer, no mínimo, </a:t>
            </a:r>
            <a:r>
              <a:rPr lang="pt-BR" sz="12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25%</a:t>
            </a:r>
            <a:r>
              <a:rPr lang="pt-BR" sz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das matrículas de educação de jovens e adultos, nos ensinos fundamental e médio, na forma integrada à educação profissional. 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pt-BR" b="1" dirty="0">
                <a:solidFill>
                  <a:srgbClr val="C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Resultado: 2,2%</a:t>
            </a:r>
          </a:p>
        </p:txBody>
      </p:sp>
      <p:sp>
        <p:nvSpPr>
          <p:cNvPr id="7" name="Google Shape;4040;p230">
            <a:extLst>
              <a:ext uri="{FF2B5EF4-FFF2-40B4-BE49-F238E27FC236}">
                <a16:creationId xmlns:a16="http://schemas.microsoft.com/office/drawing/2014/main" id="{CD02A6E6-D2C6-45AA-A83A-A652319C3DA8}"/>
              </a:ext>
            </a:extLst>
          </p:cNvPr>
          <p:cNvSpPr/>
          <p:nvPr/>
        </p:nvSpPr>
        <p:spPr>
          <a:xfrm>
            <a:off x="352586" y="2285236"/>
            <a:ext cx="4785836" cy="1464567"/>
          </a:xfrm>
          <a:prstGeom prst="roundRect">
            <a:avLst>
              <a:gd name="adj" fmla="val 6297"/>
            </a:avLst>
          </a:prstGeom>
          <a:solidFill>
            <a:srgbClr val="FFFFFF"/>
          </a:solidFill>
          <a:ln w="9525" cap="flat" cmpd="sng">
            <a:solidFill>
              <a:srgbClr val="00182D"/>
            </a:solidFill>
            <a:prstDash val="dot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pt-BR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Meta 11: </a:t>
            </a:r>
            <a:r>
              <a:rPr lang="pt-BR" sz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Triplicar as matrículas da Educação Profissional Técnica de Nível Médio, assegurando a qualidade da oferta e pelo menos 50% da expansão no segmento Público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pt-BR" sz="1200" b="1" dirty="0">
                <a:solidFill>
                  <a:srgbClr val="C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Meta 2024: 4.808.838</a:t>
            </a:r>
            <a:endParaRPr lang="pt-BR" sz="12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pt-BR" b="1" dirty="0">
                <a:solidFill>
                  <a:srgbClr val="C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Resultado: </a:t>
            </a:r>
            <a:r>
              <a:rPr lang="pt-BR" sz="1200" dirty="0">
                <a:solidFill>
                  <a:srgbClr val="C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Número de matrículas em EPT: </a:t>
            </a:r>
            <a:r>
              <a:rPr lang="pt-BR" sz="1200" b="1" i="1" dirty="0">
                <a:solidFill>
                  <a:srgbClr val="C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1.851.541 </a:t>
            </a:r>
            <a:r>
              <a:rPr lang="pt-BR" sz="1200" dirty="0">
                <a:solidFill>
                  <a:srgbClr val="C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(2021).</a:t>
            </a:r>
            <a:endParaRPr lang="pt-BR" dirty="0">
              <a:highlight>
                <a:srgbClr val="FFFFFF"/>
              </a:highlight>
              <a:latin typeface="Montserrat"/>
            </a:endParaRPr>
          </a:p>
          <a:p>
            <a:pPr>
              <a:lnSpc>
                <a:spcPct val="115000"/>
              </a:lnSpc>
            </a:pPr>
            <a:endParaRPr lang="pt-BR" dirty="0">
              <a:highlight>
                <a:srgbClr val="FFFFFF"/>
              </a:highlight>
              <a:latin typeface="Montserrat"/>
            </a:endParaRPr>
          </a:p>
        </p:txBody>
      </p:sp>
      <p:sp>
        <p:nvSpPr>
          <p:cNvPr id="8" name="Google Shape;4040;p230">
            <a:extLst>
              <a:ext uri="{FF2B5EF4-FFF2-40B4-BE49-F238E27FC236}">
                <a16:creationId xmlns:a16="http://schemas.microsoft.com/office/drawing/2014/main" id="{C29A9A46-D5A1-43C0-ACBA-3871000B3955}"/>
              </a:ext>
            </a:extLst>
          </p:cNvPr>
          <p:cNvSpPr/>
          <p:nvPr/>
        </p:nvSpPr>
        <p:spPr>
          <a:xfrm>
            <a:off x="352586" y="3831207"/>
            <a:ext cx="4785836" cy="1101348"/>
          </a:xfrm>
          <a:prstGeom prst="roundRect">
            <a:avLst>
              <a:gd name="adj" fmla="val 6297"/>
            </a:avLst>
          </a:prstGeom>
          <a:solidFill>
            <a:srgbClr val="FFFFFF"/>
          </a:solidFill>
          <a:ln w="9525" cap="flat" cmpd="sng">
            <a:solidFill>
              <a:srgbClr val="00182D"/>
            </a:solidFill>
            <a:prstDash val="dot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pt-BR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Meta 19: </a:t>
            </a:r>
            <a:r>
              <a:rPr lang="pt-BR" sz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Gestão Democrática: </a:t>
            </a:r>
            <a:r>
              <a:rPr lang="pt-BR" sz="1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100% de </a:t>
            </a:r>
            <a:r>
              <a:rPr lang="pt-BR" sz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escolas públicas que selecionam diretores por meio de </a:t>
            </a:r>
            <a:r>
              <a:rPr lang="pt-BR" sz="12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processo seletivo qualificado e eleição</a:t>
            </a:r>
            <a:r>
              <a:rPr lang="pt-BR" sz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com participação da comunidade escolar</a:t>
            </a:r>
            <a:r>
              <a:rPr lang="pt-BR" sz="1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pt-BR" b="1" dirty="0">
                <a:solidFill>
                  <a:srgbClr val="C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Resultado: 6% a 15%</a:t>
            </a:r>
            <a:endParaRPr lang="pt-BR" dirty="0">
              <a:highlight>
                <a:srgbClr val="FFFFFF"/>
              </a:highlight>
              <a:latin typeface="Montserrat"/>
            </a:endParaRPr>
          </a:p>
        </p:txBody>
      </p:sp>
      <p:graphicFrame>
        <p:nvGraphicFramePr>
          <p:cNvPr id="9" name="Gráfico 8">
            <a:extLst>
              <a:ext uri="{FF2B5EF4-FFF2-40B4-BE49-F238E27FC236}">
                <a16:creationId xmlns:a16="http://schemas.microsoft.com/office/drawing/2014/main" id="{F064E45F-F15A-4F6D-9679-6D289110570C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988778821"/>
              </p:ext>
            </p:extLst>
          </p:nvPr>
        </p:nvGraphicFramePr>
        <p:xfrm>
          <a:off x="5255266" y="-38731371"/>
          <a:ext cx="4648200" cy="4387487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10" name="Google Shape;354;p41">
            <a:extLst>
              <a:ext uri="{FF2B5EF4-FFF2-40B4-BE49-F238E27FC236}">
                <a16:creationId xmlns:a16="http://schemas.microsoft.com/office/drawing/2014/main" id="{EA7DF7A3-5A00-43CF-A0B9-BCA8834512C3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 r="56914" b="29289"/>
          <a:stretch/>
        </p:blipFill>
        <p:spPr>
          <a:xfrm>
            <a:off x="8051300" y="4709513"/>
            <a:ext cx="856958" cy="26262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8961248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40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009" name="Google Shape;4009;p230"/>
          <p:cNvGrpSpPr/>
          <p:nvPr/>
        </p:nvGrpSpPr>
        <p:grpSpPr>
          <a:xfrm>
            <a:off x="1388073" y="3099054"/>
            <a:ext cx="2505858" cy="2044446"/>
            <a:chOff x="3097550" y="3717050"/>
            <a:chExt cx="854950" cy="697525"/>
          </a:xfrm>
        </p:grpSpPr>
        <p:sp>
          <p:nvSpPr>
            <p:cNvPr id="4010" name="Google Shape;4010;p230"/>
            <p:cNvSpPr/>
            <p:nvPr/>
          </p:nvSpPr>
          <p:spPr>
            <a:xfrm>
              <a:off x="3249550" y="4140825"/>
              <a:ext cx="273350" cy="273750"/>
            </a:xfrm>
            <a:custGeom>
              <a:avLst/>
              <a:gdLst/>
              <a:ahLst/>
              <a:cxnLst/>
              <a:rect l="l" t="t" r="r" b="b"/>
              <a:pathLst>
                <a:path w="10934" h="10950" extrusionOk="0">
                  <a:moveTo>
                    <a:pt x="0" y="0"/>
                  </a:moveTo>
                  <a:lnTo>
                    <a:pt x="0" y="4870"/>
                  </a:lnTo>
                  <a:cubicBezTo>
                    <a:pt x="3350" y="4870"/>
                    <a:pt x="6079" y="7584"/>
                    <a:pt x="6079" y="10950"/>
                  </a:cubicBezTo>
                  <a:lnTo>
                    <a:pt x="10934" y="10950"/>
                  </a:lnTo>
                  <a:cubicBezTo>
                    <a:pt x="10934" y="4901"/>
                    <a:pt x="6033" y="0"/>
                    <a:pt x="0" y="0"/>
                  </a:cubicBezTo>
                  <a:close/>
                </a:path>
              </a:pathLst>
            </a:custGeom>
            <a:solidFill>
              <a:srgbClr val="31A6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011" name="Google Shape;4011;p230"/>
            <p:cNvSpPr/>
            <p:nvPr/>
          </p:nvSpPr>
          <p:spPr>
            <a:xfrm>
              <a:off x="3097550" y="4262575"/>
              <a:ext cx="152000" cy="152000"/>
            </a:xfrm>
            <a:custGeom>
              <a:avLst/>
              <a:gdLst/>
              <a:ahLst/>
              <a:cxnLst/>
              <a:rect l="l" t="t" r="r" b="b"/>
              <a:pathLst>
                <a:path w="6080" h="6080" extrusionOk="0">
                  <a:moveTo>
                    <a:pt x="6080" y="0"/>
                  </a:moveTo>
                  <a:cubicBezTo>
                    <a:pt x="2715" y="0"/>
                    <a:pt x="1" y="2714"/>
                    <a:pt x="1" y="6080"/>
                  </a:cubicBezTo>
                  <a:lnTo>
                    <a:pt x="6080" y="6080"/>
                  </a:lnTo>
                  <a:lnTo>
                    <a:pt x="6080" y="0"/>
                  </a:lnTo>
                  <a:close/>
                </a:path>
              </a:pathLst>
            </a:custGeom>
            <a:solidFill>
              <a:srgbClr val="CD37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012" name="Google Shape;4012;p230"/>
            <p:cNvSpPr/>
            <p:nvPr/>
          </p:nvSpPr>
          <p:spPr>
            <a:xfrm>
              <a:off x="3679125" y="4140825"/>
              <a:ext cx="273375" cy="273750"/>
            </a:xfrm>
            <a:custGeom>
              <a:avLst/>
              <a:gdLst/>
              <a:ahLst/>
              <a:cxnLst/>
              <a:rect l="l" t="t" r="r" b="b"/>
              <a:pathLst>
                <a:path w="10935" h="10950" extrusionOk="0">
                  <a:moveTo>
                    <a:pt x="1" y="0"/>
                  </a:moveTo>
                  <a:lnTo>
                    <a:pt x="1" y="4870"/>
                  </a:lnTo>
                  <a:cubicBezTo>
                    <a:pt x="3351" y="4870"/>
                    <a:pt x="6080" y="7584"/>
                    <a:pt x="6080" y="10950"/>
                  </a:cubicBezTo>
                  <a:lnTo>
                    <a:pt x="10934" y="10950"/>
                  </a:lnTo>
                  <a:cubicBezTo>
                    <a:pt x="10934" y="4901"/>
                    <a:pt x="6034" y="0"/>
                    <a:pt x="1" y="0"/>
                  </a:cubicBezTo>
                  <a:close/>
                </a:path>
              </a:pathLst>
            </a:custGeom>
            <a:solidFill>
              <a:srgbClr val="31A6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013" name="Google Shape;4013;p230"/>
            <p:cNvSpPr/>
            <p:nvPr/>
          </p:nvSpPr>
          <p:spPr>
            <a:xfrm>
              <a:off x="3527150" y="4262575"/>
              <a:ext cx="152000" cy="152000"/>
            </a:xfrm>
            <a:custGeom>
              <a:avLst/>
              <a:gdLst/>
              <a:ahLst/>
              <a:cxnLst/>
              <a:rect l="l" t="t" r="r" b="b"/>
              <a:pathLst>
                <a:path w="6080" h="6080" extrusionOk="0">
                  <a:moveTo>
                    <a:pt x="6080" y="0"/>
                  </a:moveTo>
                  <a:cubicBezTo>
                    <a:pt x="2714" y="0"/>
                    <a:pt x="0" y="2714"/>
                    <a:pt x="0" y="6080"/>
                  </a:cubicBezTo>
                  <a:lnTo>
                    <a:pt x="6080" y="6080"/>
                  </a:lnTo>
                  <a:lnTo>
                    <a:pt x="6080" y="0"/>
                  </a:lnTo>
                  <a:close/>
                </a:path>
              </a:pathLst>
            </a:custGeom>
            <a:solidFill>
              <a:srgbClr val="1FB7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014" name="Google Shape;4014;p230"/>
            <p:cNvSpPr/>
            <p:nvPr/>
          </p:nvSpPr>
          <p:spPr>
            <a:xfrm>
              <a:off x="3679125" y="3718600"/>
              <a:ext cx="273375" cy="273750"/>
            </a:xfrm>
            <a:custGeom>
              <a:avLst/>
              <a:gdLst/>
              <a:ahLst/>
              <a:cxnLst/>
              <a:rect l="l" t="t" r="r" b="b"/>
              <a:pathLst>
                <a:path w="10935" h="10950" extrusionOk="0">
                  <a:moveTo>
                    <a:pt x="1" y="0"/>
                  </a:moveTo>
                  <a:lnTo>
                    <a:pt x="1" y="4870"/>
                  </a:lnTo>
                  <a:cubicBezTo>
                    <a:pt x="3351" y="4870"/>
                    <a:pt x="6080" y="7584"/>
                    <a:pt x="6080" y="10950"/>
                  </a:cubicBezTo>
                  <a:lnTo>
                    <a:pt x="10934" y="10950"/>
                  </a:lnTo>
                  <a:cubicBezTo>
                    <a:pt x="10934" y="4901"/>
                    <a:pt x="6034" y="0"/>
                    <a:pt x="1" y="0"/>
                  </a:cubicBezTo>
                  <a:close/>
                </a:path>
              </a:pathLst>
            </a:custGeom>
            <a:solidFill>
              <a:srgbClr val="31A6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015" name="Google Shape;4015;p230"/>
            <p:cNvSpPr/>
            <p:nvPr/>
          </p:nvSpPr>
          <p:spPr>
            <a:xfrm>
              <a:off x="3405400" y="3992325"/>
              <a:ext cx="273750" cy="273375"/>
            </a:xfrm>
            <a:custGeom>
              <a:avLst/>
              <a:gdLst/>
              <a:ahLst/>
              <a:cxnLst/>
              <a:rect l="l" t="t" r="r" b="b"/>
              <a:pathLst>
                <a:path w="10950" h="10935" extrusionOk="0">
                  <a:moveTo>
                    <a:pt x="1" y="1"/>
                  </a:moveTo>
                  <a:cubicBezTo>
                    <a:pt x="1" y="6034"/>
                    <a:pt x="4901" y="10934"/>
                    <a:pt x="10950" y="10934"/>
                  </a:cubicBezTo>
                  <a:lnTo>
                    <a:pt x="10950" y="6080"/>
                  </a:lnTo>
                  <a:cubicBezTo>
                    <a:pt x="7584" y="6080"/>
                    <a:pt x="4870" y="3351"/>
                    <a:pt x="4870" y="1"/>
                  </a:cubicBezTo>
                  <a:close/>
                </a:path>
              </a:pathLst>
            </a:custGeom>
            <a:solidFill>
              <a:srgbClr val="0374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016" name="Google Shape;4016;p230"/>
            <p:cNvSpPr/>
            <p:nvPr/>
          </p:nvSpPr>
          <p:spPr>
            <a:xfrm>
              <a:off x="3679125" y="3992325"/>
              <a:ext cx="152025" cy="152025"/>
            </a:xfrm>
            <a:custGeom>
              <a:avLst/>
              <a:gdLst/>
              <a:ahLst/>
              <a:cxnLst/>
              <a:rect l="l" t="t" r="r" b="b"/>
              <a:pathLst>
                <a:path w="6081" h="6081" extrusionOk="0">
                  <a:moveTo>
                    <a:pt x="1" y="1"/>
                  </a:moveTo>
                  <a:lnTo>
                    <a:pt x="1" y="6080"/>
                  </a:lnTo>
                  <a:cubicBezTo>
                    <a:pt x="3351" y="6080"/>
                    <a:pt x="6080" y="3351"/>
                    <a:pt x="6080" y="1"/>
                  </a:cubicBezTo>
                  <a:close/>
                </a:path>
              </a:pathLst>
            </a:custGeom>
            <a:solidFill>
              <a:srgbClr val="1FB7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017" name="Google Shape;4017;p230"/>
            <p:cNvSpPr/>
            <p:nvPr/>
          </p:nvSpPr>
          <p:spPr>
            <a:xfrm>
              <a:off x="3527150" y="3840350"/>
              <a:ext cx="152000" cy="152000"/>
            </a:xfrm>
            <a:custGeom>
              <a:avLst/>
              <a:gdLst/>
              <a:ahLst/>
              <a:cxnLst/>
              <a:rect l="l" t="t" r="r" b="b"/>
              <a:pathLst>
                <a:path w="6080" h="6080" extrusionOk="0">
                  <a:moveTo>
                    <a:pt x="6080" y="0"/>
                  </a:moveTo>
                  <a:cubicBezTo>
                    <a:pt x="2714" y="0"/>
                    <a:pt x="0" y="2714"/>
                    <a:pt x="0" y="6080"/>
                  </a:cubicBezTo>
                  <a:lnTo>
                    <a:pt x="6080" y="6080"/>
                  </a:lnTo>
                  <a:lnTo>
                    <a:pt x="6080" y="0"/>
                  </a:lnTo>
                  <a:close/>
                </a:path>
              </a:pathLst>
            </a:custGeom>
            <a:solidFill>
              <a:srgbClr val="F2B8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018" name="Google Shape;4018;p230"/>
            <p:cNvSpPr/>
            <p:nvPr/>
          </p:nvSpPr>
          <p:spPr>
            <a:xfrm>
              <a:off x="3405400" y="3717050"/>
              <a:ext cx="273750" cy="273375"/>
            </a:xfrm>
            <a:custGeom>
              <a:avLst/>
              <a:gdLst/>
              <a:ahLst/>
              <a:cxnLst/>
              <a:rect l="l" t="t" r="r" b="b"/>
              <a:pathLst>
                <a:path w="10950" h="10935" extrusionOk="0">
                  <a:moveTo>
                    <a:pt x="10950" y="0"/>
                  </a:moveTo>
                  <a:cubicBezTo>
                    <a:pt x="4901" y="0"/>
                    <a:pt x="1" y="4886"/>
                    <a:pt x="1" y="10934"/>
                  </a:cubicBezTo>
                  <a:lnTo>
                    <a:pt x="4870" y="10934"/>
                  </a:lnTo>
                  <a:cubicBezTo>
                    <a:pt x="4870" y="7584"/>
                    <a:pt x="7584" y="4855"/>
                    <a:pt x="10950" y="4855"/>
                  </a:cubicBezTo>
                  <a:lnTo>
                    <a:pt x="10950" y="0"/>
                  </a:lnTo>
                  <a:close/>
                </a:path>
              </a:pathLst>
            </a:custGeom>
            <a:solidFill>
              <a:srgbClr val="CD37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</p:grpSp>
      <p:grpSp>
        <p:nvGrpSpPr>
          <p:cNvPr id="4026" name="Google Shape;4026;p230"/>
          <p:cNvGrpSpPr/>
          <p:nvPr/>
        </p:nvGrpSpPr>
        <p:grpSpPr>
          <a:xfrm>
            <a:off x="3929193" y="-63901"/>
            <a:ext cx="5226645" cy="5195472"/>
            <a:chOff x="2975800" y="3717050"/>
            <a:chExt cx="976700" cy="970875"/>
          </a:xfrm>
        </p:grpSpPr>
        <p:sp>
          <p:nvSpPr>
            <p:cNvPr id="4027" name="Google Shape;4027;p230"/>
            <p:cNvSpPr/>
            <p:nvPr/>
          </p:nvSpPr>
          <p:spPr>
            <a:xfrm>
              <a:off x="3249550" y="4140825"/>
              <a:ext cx="273350" cy="273750"/>
            </a:xfrm>
            <a:custGeom>
              <a:avLst/>
              <a:gdLst/>
              <a:ahLst/>
              <a:cxnLst/>
              <a:rect l="l" t="t" r="r" b="b"/>
              <a:pathLst>
                <a:path w="10934" h="10950" extrusionOk="0">
                  <a:moveTo>
                    <a:pt x="0" y="0"/>
                  </a:moveTo>
                  <a:lnTo>
                    <a:pt x="0" y="4870"/>
                  </a:lnTo>
                  <a:cubicBezTo>
                    <a:pt x="3350" y="4870"/>
                    <a:pt x="6079" y="7584"/>
                    <a:pt x="6079" y="10950"/>
                  </a:cubicBezTo>
                  <a:lnTo>
                    <a:pt x="10934" y="10950"/>
                  </a:lnTo>
                  <a:cubicBezTo>
                    <a:pt x="10934" y="4901"/>
                    <a:pt x="6033" y="0"/>
                    <a:pt x="0" y="0"/>
                  </a:cubicBezTo>
                  <a:close/>
                </a:path>
              </a:pathLst>
            </a:custGeom>
            <a:solidFill>
              <a:srgbClr val="31A6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028" name="Google Shape;4028;p230"/>
            <p:cNvSpPr/>
            <p:nvPr/>
          </p:nvSpPr>
          <p:spPr>
            <a:xfrm>
              <a:off x="2975800" y="4414550"/>
              <a:ext cx="273750" cy="273375"/>
            </a:xfrm>
            <a:custGeom>
              <a:avLst/>
              <a:gdLst/>
              <a:ahLst/>
              <a:cxnLst/>
              <a:rect l="l" t="t" r="r" b="b"/>
              <a:pathLst>
                <a:path w="10950" h="10935" extrusionOk="0">
                  <a:moveTo>
                    <a:pt x="1" y="1"/>
                  </a:moveTo>
                  <a:cubicBezTo>
                    <a:pt x="1" y="6034"/>
                    <a:pt x="4902" y="10934"/>
                    <a:pt x="10950" y="10934"/>
                  </a:cubicBezTo>
                  <a:lnTo>
                    <a:pt x="10950" y="6080"/>
                  </a:lnTo>
                  <a:cubicBezTo>
                    <a:pt x="7585" y="6080"/>
                    <a:pt x="4871" y="3351"/>
                    <a:pt x="4871" y="1"/>
                  </a:cubicBezTo>
                  <a:close/>
                </a:path>
              </a:pathLst>
            </a:custGeom>
            <a:solidFill>
              <a:srgbClr val="1FB7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029" name="Google Shape;4029;p230"/>
            <p:cNvSpPr/>
            <p:nvPr/>
          </p:nvSpPr>
          <p:spPr>
            <a:xfrm>
              <a:off x="3249550" y="4414550"/>
              <a:ext cx="152000" cy="152025"/>
            </a:xfrm>
            <a:custGeom>
              <a:avLst/>
              <a:gdLst/>
              <a:ahLst/>
              <a:cxnLst/>
              <a:rect l="l" t="t" r="r" b="b"/>
              <a:pathLst>
                <a:path w="6080" h="6081" extrusionOk="0">
                  <a:moveTo>
                    <a:pt x="0" y="1"/>
                  </a:moveTo>
                  <a:lnTo>
                    <a:pt x="0" y="6080"/>
                  </a:lnTo>
                  <a:cubicBezTo>
                    <a:pt x="3350" y="6080"/>
                    <a:pt x="6079" y="3351"/>
                    <a:pt x="6079" y="1"/>
                  </a:cubicBezTo>
                  <a:close/>
                </a:path>
              </a:pathLst>
            </a:custGeom>
            <a:solidFill>
              <a:srgbClr val="F2B8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030" name="Google Shape;4030;p230"/>
            <p:cNvSpPr/>
            <p:nvPr/>
          </p:nvSpPr>
          <p:spPr>
            <a:xfrm>
              <a:off x="3097550" y="4262575"/>
              <a:ext cx="152000" cy="152000"/>
            </a:xfrm>
            <a:custGeom>
              <a:avLst/>
              <a:gdLst/>
              <a:ahLst/>
              <a:cxnLst/>
              <a:rect l="l" t="t" r="r" b="b"/>
              <a:pathLst>
                <a:path w="6080" h="6080" extrusionOk="0">
                  <a:moveTo>
                    <a:pt x="6080" y="0"/>
                  </a:moveTo>
                  <a:cubicBezTo>
                    <a:pt x="2715" y="0"/>
                    <a:pt x="1" y="2714"/>
                    <a:pt x="1" y="6080"/>
                  </a:cubicBezTo>
                  <a:lnTo>
                    <a:pt x="6080" y="6080"/>
                  </a:lnTo>
                  <a:lnTo>
                    <a:pt x="6080" y="0"/>
                  </a:lnTo>
                  <a:close/>
                </a:path>
              </a:pathLst>
            </a:custGeom>
            <a:solidFill>
              <a:srgbClr val="CD37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031" name="Google Shape;4031;p230"/>
            <p:cNvSpPr/>
            <p:nvPr/>
          </p:nvSpPr>
          <p:spPr>
            <a:xfrm>
              <a:off x="3679125" y="4140825"/>
              <a:ext cx="273375" cy="273750"/>
            </a:xfrm>
            <a:custGeom>
              <a:avLst/>
              <a:gdLst/>
              <a:ahLst/>
              <a:cxnLst/>
              <a:rect l="l" t="t" r="r" b="b"/>
              <a:pathLst>
                <a:path w="10935" h="10950" extrusionOk="0">
                  <a:moveTo>
                    <a:pt x="1" y="0"/>
                  </a:moveTo>
                  <a:lnTo>
                    <a:pt x="1" y="4870"/>
                  </a:lnTo>
                  <a:cubicBezTo>
                    <a:pt x="3351" y="4870"/>
                    <a:pt x="6080" y="7584"/>
                    <a:pt x="6080" y="10950"/>
                  </a:cubicBezTo>
                  <a:lnTo>
                    <a:pt x="10934" y="10950"/>
                  </a:lnTo>
                  <a:cubicBezTo>
                    <a:pt x="10934" y="4901"/>
                    <a:pt x="6034" y="0"/>
                    <a:pt x="1" y="0"/>
                  </a:cubicBezTo>
                  <a:close/>
                </a:path>
              </a:pathLst>
            </a:custGeom>
            <a:solidFill>
              <a:srgbClr val="31A6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032" name="Google Shape;4032;p230"/>
            <p:cNvSpPr/>
            <p:nvPr/>
          </p:nvSpPr>
          <p:spPr>
            <a:xfrm>
              <a:off x="3405400" y="4414550"/>
              <a:ext cx="273750" cy="273375"/>
            </a:xfrm>
            <a:custGeom>
              <a:avLst/>
              <a:gdLst/>
              <a:ahLst/>
              <a:cxnLst/>
              <a:rect l="l" t="t" r="r" b="b"/>
              <a:pathLst>
                <a:path w="10950" h="10935" extrusionOk="0">
                  <a:moveTo>
                    <a:pt x="1" y="1"/>
                  </a:moveTo>
                  <a:cubicBezTo>
                    <a:pt x="1" y="6034"/>
                    <a:pt x="4901" y="10934"/>
                    <a:pt x="10950" y="10934"/>
                  </a:cubicBezTo>
                  <a:lnTo>
                    <a:pt x="10950" y="6080"/>
                  </a:lnTo>
                  <a:cubicBezTo>
                    <a:pt x="7584" y="6080"/>
                    <a:pt x="4870" y="3351"/>
                    <a:pt x="4870" y="1"/>
                  </a:cubicBezTo>
                  <a:close/>
                </a:path>
              </a:pathLst>
            </a:custGeom>
            <a:solidFill>
              <a:srgbClr val="CD37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033" name="Google Shape;4033;p230"/>
            <p:cNvSpPr/>
            <p:nvPr/>
          </p:nvSpPr>
          <p:spPr>
            <a:xfrm>
              <a:off x="3679125" y="4414550"/>
              <a:ext cx="152025" cy="152025"/>
            </a:xfrm>
            <a:custGeom>
              <a:avLst/>
              <a:gdLst/>
              <a:ahLst/>
              <a:cxnLst/>
              <a:rect l="l" t="t" r="r" b="b"/>
              <a:pathLst>
                <a:path w="6081" h="6081" extrusionOk="0">
                  <a:moveTo>
                    <a:pt x="1" y="1"/>
                  </a:moveTo>
                  <a:lnTo>
                    <a:pt x="1" y="6080"/>
                  </a:lnTo>
                  <a:cubicBezTo>
                    <a:pt x="3351" y="6080"/>
                    <a:pt x="6080" y="3351"/>
                    <a:pt x="6080" y="1"/>
                  </a:cubicBezTo>
                  <a:close/>
                </a:path>
              </a:pathLst>
            </a:custGeom>
            <a:solidFill>
              <a:srgbClr val="F2B8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034" name="Google Shape;4034;p230"/>
            <p:cNvSpPr/>
            <p:nvPr/>
          </p:nvSpPr>
          <p:spPr>
            <a:xfrm>
              <a:off x="3527150" y="4262575"/>
              <a:ext cx="152000" cy="152000"/>
            </a:xfrm>
            <a:custGeom>
              <a:avLst/>
              <a:gdLst/>
              <a:ahLst/>
              <a:cxnLst/>
              <a:rect l="l" t="t" r="r" b="b"/>
              <a:pathLst>
                <a:path w="6080" h="6080" extrusionOk="0">
                  <a:moveTo>
                    <a:pt x="6080" y="0"/>
                  </a:moveTo>
                  <a:cubicBezTo>
                    <a:pt x="2714" y="0"/>
                    <a:pt x="0" y="2714"/>
                    <a:pt x="0" y="6080"/>
                  </a:cubicBezTo>
                  <a:lnTo>
                    <a:pt x="6080" y="6080"/>
                  </a:lnTo>
                  <a:lnTo>
                    <a:pt x="6080" y="0"/>
                  </a:lnTo>
                  <a:close/>
                </a:path>
              </a:pathLst>
            </a:custGeom>
            <a:solidFill>
              <a:srgbClr val="1FB7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035" name="Google Shape;4035;p230"/>
            <p:cNvSpPr/>
            <p:nvPr/>
          </p:nvSpPr>
          <p:spPr>
            <a:xfrm>
              <a:off x="3679125" y="3718600"/>
              <a:ext cx="273375" cy="273750"/>
            </a:xfrm>
            <a:custGeom>
              <a:avLst/>
              <a:gdLst/>
              <a:ahLst/>
              <a:cxnLst/>
              <a:rect l="l" t="t" r="r" b="b"/>
              <a:pathLst>
                <a:path w="10935" h="10950" extrusionOk="0">
                  <a:moveTo>
                    <a:pt x="1" y="0"/>
                  </a:moveTo>
                  <a:lnTo>
                    <a:pt x="1" y="4870"/>
                  </a:lnTo>
                  <a:cubicBezTo>
                    <a:pt x="3351" y="4870"/>
                    <a:pt x="6080" y="7584"/>
                    <a:pt x="6080" y="10950"/>
                  </a:cubicBezTo>
                  <a:lnTo>
                    <a:pt x="10934" y="10950"/>
                  </a:lnTo>
                  <a:cubicBezTo>
                    <a:pt x="10934" y="4901"/>
                    <a:pt x="6034" y="0"/>
                    <a:pt x="1" y="0"/>
                  </a:cubicBezTo>
                  <a:close/>
                </a:path>
              </a:pathLst>
            </a:custGeom>
            <a:solidFill>
              <a:srgbClr val="31A6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036" name="Google Shape;4036;p230"/>
            <p:cNvSpPr/>
            <p:nvPr/>
          </p:nvSpPr>
          <p:spPr>
            <a:xfrm>
              <a:off x="3405400" y="3992325"/>
              <a:ext cx="273750" cy="273375"/>
            </a:xfrm>
            <a:custGeom>
              <a:avLst/>
              <a:gdLst/>
              <a:ahLst/>
              <a:cxnLst/>
              <a:rect l="l" t="t" r="r" b="b"/>
              <a:pathLst>
                <a:path w="10950" h="10935" extrusionOk="0">
                  <a:moveTo>
                    <a:pt x="1" y="1"/>
                  </a:moveTo>
                  <a:cubicBezTo>
                    <a:pt x="1" y="6034"/>
                    <a:pt x="4901" y="10934"/>
                    <a:pt x="10950" y="10934"/>
                  </a:cubicBezTo>
                  <a:lnTo>
                    <a:pt x="10950" y="6080"/>
                  </a:lnTo>
                  <a:cubicBezTo>
                    <a:pt x="7584" y="6080"/>
                    <a:pt x="4870" y="3351"/>
                    <a:pt x="4870" y="1"/>
                  </a:cubicBezTo>
                  <a:close/>
                </a:path>
              </a:pathLst>
            </a:custGeom>
            <a:solidFill>
              <a:srgbClr val="0374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037" name="Google Shape;4037;p230"/>
            <p:cNvSpPr/>
            <p:nvPr/>
          </p:nvSpPr>
          <p:spPr>
            <a:xfrm>
              <a:off x="3679125" y="3992325"/>
              <a:ext cx="152025" cy="152025"/>
            </a:xfrm>
            <a:custGeom>
              <a:avLst/>
              <a:gdLst/>
              <a:ahLst/>
              <a:cxnLst/>
              <a:rect l="l" t="t" r="r" b="b"/>
              <a:pathLst>
                <a:path w="6081" h="6081" extrusionOk="0">
                  <a:moveTo>
                    <a:pt x="1" y="1"/>
                  </a:moveTo>
                  <a:lnTo>
                    <a:pt x="1" y="6080"/>
                  </a:lnTo>
                  <a:cubicBezTo>
                    <a:pt x="3351" y="6080"/>
                    <a:pt x="6080" y="3351"/>
                    <a:pt x="6080" y="1"/>
                  </a:cubicBezTo>
                  <a:close/>
                </a:path>
              </a:pathLst>
            </a:custGeom>
            <a:solidFill>
              <a:srgbClr val="1FB7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038" name="Google Shape;4038;p230"/>
            <p:cNvSpPr/>
            <p:nvPr/>
          </p:nvSpPr>
          <p:spPr>
            <a:xfrm>
              <a:off x="3527150" y="3840350"/>
              <a:ext cx="152000" cy="152000"/>
            </a:xfrm>
            <a:custGeom>
              <a:avLst/>
              <a:gdLst/>
              <a:ahLst/>
              <a:cxnLst/>
              <a:rect l="l" t="t" r="r" b="b"/>
              <a:pathLst>
                <a:path w="6080" h="6080" extrusionOk="0">
                  <a:moveTo>
                    <a:pt x="6080" y="0"/>
                  </a:moveTo>
                  <a:cubicBezTo>
                    <a:pt x="2714" y="0"/>
                    <a:pt x="0" y="2714"/>
                    <a:pt x="0" y="6080"/>
                  </a:cubicBezTo>
                  <a:lnTo>
                    <a:pt x="6080" y="6080"/>
                  </a:lnTo>
                  <a:lnTo>
                    <a:pt x="6080" y="0"/>
                  </a:lnTo>
                  <a:close/>
                </a:path>
              </a:pathLst>
            </a:custGeom>
            <a:solidFill>
              <a:srgbClr val="F2B8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039" name="Google Shape;4039;p230"/>
            <p:cNvSpPr/>
            <p:nvPr/>
          </p:nvSpPr>
          <p:spPr>
            <a:xfrm>
              <a:off x="3405400" y="3717050"/>
              <a:ext cx="273750" cy="273375"/>
            </a:xfrm>
            <a:custGeom>
              <a:avLst/>
              <a:gdLst/>
              <a:ahLst/>
              <a:cxnLst/>
              <a:rect l="l" t="t" r="r" b="b"/>
              <a:pathLst>
                <a:path w="10950" h="10935" extrusionOk="0">
                  <a:moveTo>
                    <a:pt x="10950" y="0"/>
                  </a:moveTo>
                  <a:cubicBezTo>
                    <a:pt x="4901" y="0"/>
                    <a:pt x="1" y="4886"/>
                    <a:pt x="1" y="10934"/>
                  </a:cubicBezTo>
                  <a:lnTo>
                    <a:pt x="4870" y="10934"/>
                  </a:lnTo>
                  <a:cubicBezTo>
                    <a:pt x="4870" y="7584"/>
                    <a:pt x="7584" y="4855"/>
                    <a:pt x="10950" y="4855"/>
                  </a:cubicBezTo>
                  <a:lnTo>
                    <a:pt x="10950" y="0"/>
                  </a:lnTo>
                  <a:close/>
                </a:path>
              </a:pathLst>
            </a:custGeom>
            <a:solidFill>
              <a:srgbClr val="CD37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</p:grpSp>
      <p:sp>
        <p:nvSpPr>
          <p:cNvPr id="4040" name="Google Shape;4040;p230"/>
          <p:cNvSpPr/>
          <p:nvPr/>
        </p:nvSpPr>
        <p:spPr>
          <a:xfrm>
            <a:off x="627460" y="491790"/>
            <a:ext cx="5577922" cy="3292810"/>
          </a:xfrm>
          <a:prstGeom prst="roundRect">
            <a:avLst>
              <a:gd name="adj" fmla="val 6297"/>
            </a:avLst>
          </a:prstGeom>
          <a:solidFill>
            <a:srgbClr val="FFFFFF"/>
          </a:solidFill>
          <a:ln w="9525" cap="flat" cmpd="sng">
            <a:solidFill>
              <a:srgbClr val="00182D"/>
            </a:solidFill>
            <a:prstDash val="dot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>
              <a:lnSpc>
                <a:spcPct val="150000"/>
              </a:lnSpc>
            </a:pPr>
            <a:r>
              <a:rPr lang="pt-BR" sz="1800" b="1" dirty="0">
                <a:highlight>
                  <a:schemeClr val="lt1"/>
                </a:highlight>
                <a:latin typeface="Montserrat"/>
                <a:ea typeface="Montserrat"/>
                <a:cs typeface="Montserrat"/>
                <a:sym typeface="Montserrat"/>
              </a:rPr>
              <a:t>2 DESAFIO NA CONSTRUÇÃO DAS METAS</a:t>
            </a: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pt-BR" sz="1600" dirty="0">
                <a:highlight>
                  <a:schemeClr val="lt1"/>
                </a:highlight>
                <a:latin typeface="Montserrat"/>
                <a:ea typeface="Montserrat"/>
                <a:cs typeface="Montserrat"/>
                <a:sym typeface="Montserrat"/>
              </a:rPr>
              <a:t>Construir indicadores que sejam desafiadores mas alcançáveis.</a:t>
            </a: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pt-BR" sz="1600" dirty="0">
                <a:highlight>
                  <a:schemeClr val="lt1"/>
                </a:highlight>
                <a:latin typeface="Montserrat"/>
                <a:ea typeface="Montserrat"/>
                <a:cs typeface="Montserrat"/>
                <a:sym typeface="Montserrat"/>
              </a:rPr>
              <a:t>Garantir que os indicadores evidenciem os desafios e direcionem corretamente os esforços. </a:t>
            </a:r>
          </a:p>
        </p:txBody>
      </p:sp>
      <p:pic>
        <p:nvPicPr>
          <p:cNvPr id="3" name="Google Shape;4950;p256">
            <a:extLst>
              <a:ext uri="{FF2B5EF4-FFF2-40B4-BE49-F238E27FC236}">
                <a16:creationId xmlns:a16="http://schemas.microsoft.com/office/drawing/2014/main" id="{B16B8CF6-A697-1BDF-8DF7-C495CB292FAE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214808" y="931285"/>
            <a:ext cx="3690420" cy="4212215"/>
          </a:xfrm>
          <a:prstGeom prst="rect">
            <a:avLst/>
          </a:prstGeom>
          <a:noFill/>
          <a:ln>
            <a:noFill/>
          </a:ln>
        </p:spPr>
      </p:pic>
      <p:pic>
        <p:nvPicPr>
          <p:cNvPr id="2" name="Imagem 1">
            <a:extLst>
              <a:ext uri="{FF2B5EF4-FFF2-40B4-BE49-F238E27FC236}">
                <a16:creationId xmlns:a16="http://schemas.microsoft.com/office/drawing/2014/main" id="{3DD81E68-D144-6FDB-D5D7-2D1E79817994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39239" b="-3872"/>
          <a:stretch/>
        </p:blipFill>
        <p:spPr>
          <a:xfrm>
            <a:off x="286632" y="4305349"/>
            <a:ext cx="1066180" cy="519749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40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40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08">
          <a:extLst>
            <a:ext uri="{FF2B5EF4-FFF2-40B4-BE49-F238E27FC236}">
              <a16:creationId xmlns:a16="http://schemas.microsoft.com/office/drawing/2014/main" id="{B864D03D-99BA-3BEF-A1DB-8BB2828F25E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009" name="Google Shape;4009;p230">
            <a:extLst>
              <a:ext uri="{FF2B5EF4-FFF2-40B4-BE49-F238E27FC236}">
                <a16:creationId xmlns:a16="http://schemas.microsoft.com/office/drawing/2014/main" id="{F7651F5C-27B6-D5E8-0FC5-FA0E5888DF11}"/>
              </a:ext>
            </a:extLst>
          </p:cNvPr>
          <p:cNvGrpSpPr/>
          <p:nvPr/>
        </p:nvGrpSpPr>
        <p:grpSpPr>
          <a:xfrm>
            <a:off x="1388073" y="3099054"/>
            <a:ext cx="2505858" cy="2044446"/>
            <a:chOff x="3097550" y="3717050"/>
            <a:chExt cx="854950" cy="697525"/>
          </a:xfrm>
        </p:grpSpPr>
        <p:sp>
          <p:nvSpPr>
            <p:cNvPr id="4010" name="Google Shape;4010;p230">
              <a:extLst>
                <a:ext uri="{FF2B5EF4-FFF2-40B4-BE49-F238E27FC236}">
                  <a16:creationId xmlns:a16="http://schemas.microsoft.com/office/drawing/2014/main" id="{AF63B357-D485-8F7E-ED93-C9B1FC1C929B}"/>
                </a:ext>
              </a:extLst>
            </p:cNvPr>
            <p:cNvSpPr/>
            <p:nvPr/>
          </p:nvSpPr>
          <p:spPr>
            <a:xfrm>
              <a:off x="3249550" y="4140825"/>
              <a:ext cx="273350" cy="273750"/>
            </a:xfrm>
            <a:custGeom>
              <a:avLst/>
              <a:gdLst/>
              <a:ahLst/>
              <a:cxnLst/>
              <a:rect l="l" t="t" r="r" b="b"/>
              <a:pathLst>
                <a:path w="10934" h="10950" extrusionOk="0">
                  <a:moveTo>
                    <a:pt x="0" y="0"/>
                  </a:moveTo>
                  <a:lnTo>
                    <a:pt x="0" y="4870"/>
                  </a:lnTo>
                  <a:cubicBezTo>
                    <a:pt x="3350" y="4870"/>
                    <a:pt x="6079" y="7584"/>
                    <a:pt x="6079" y="10950"/>
                  </a:cubicBezTo>
                  <a:lnTo>
                    <a:pt x="10934" y="10950"/>
                  </a:lnTo>
                  <a:cubicBezTo>
                    <a:pt x="10934" y="4901"/>
                    <a:pt x="6033" y="0"/>
                    <a:pt x="0" y="0"/>
                  </a:cubicBezTo>
                  <a:close/>
                </a:path>
              </a:pathLst>
            </a:custGeom>
            <a:solidFill>
              <a:srgbClr val="31A6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011" name="Google Shape;4011;p230">
              <a:extLst>
                <a:ext uri="{FF2B5EF4-FFF2-40B4-BE49-F238E27FC236}">
                  <a16:creationId xmlns:a16="http://schemas.microsoft.com/office/drawing/2014/main" id="{648D1E18-1E62-EE3F-1D89-247EE3F51B2C}"/>
                </a:ext>
              </a:extLst>
            </p:cNvPr>
            <p:cNvSpPr/>
            <p:nvPr/>
          </p:nvSpPr>
          <p:spPr>
            <a:xfrm>
              <a:off x="3097550" y="4262575"/>
              <a:ext cx="152000" cy="152000"/>
            </a:xfrm>
            <a:custGeom>
              <a:avLst/>
              <a:gdLst/>
              <a:ahLst/>
              <a:cxnLst/>
              <a:rect l="l" t="t" r="r" b="b"/>
              <a:pathLst>
                <a:path w="6080" h="6080" extrusionOk="0">
                  <a:moveTo>
                    <a:pt x="6080" y="0"/>
                  </a:moveTo>
                  <a:cubicBezTo>
                    <a:pt x="2715" y="0"/>
                    <a:pt x="1" y="2714"/>
                    <a:pt x="1" y="6080"/>
                  </a:cubicBezTo>
                  <a:lnTo>
                    <a:pt x="6080" y="6080"/>
                  </a:lnTo>
                  <a:lnTo>
                    <a:pt x="6080" y="0"/>
                  </a:lnTo>
                  <a:close/>
                </a:path>
              </a:pathLst>
            </a:custGeom>
            <a:solidFill>
              <a:srgbClr val="CD37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012" name="Google Shape;4012;p230">
              <a:extLst>
                <a:ext uri="{FF2B5EF4-FFF2-40B4-BE49-F238E27FC236}">
                  <a16:creationId xmlns:a16="http://schemas.microsoft.com/office/drawing/2014/main" id="{97346B43-3D8D-10E7-C967-D64E5F15B4A8}"/>
                </a:ext>
              </a:extLst>
            </p:cNvPr>
            <p:cNvSpPr/>
            <p:nvPr/>
          </p:nvSpPr>
          <p:spPr>
            <a:xfrm>
              <a:off x="3679125" y="4140825"/>
              <a:ext cx="273375" cy="273750"/>
            </a:xfrm>
            <a:custGeom>
              <a:avLst/>
              <a:gdLst/>
              <a:ahLst/>
              <a:cxnLst/>
              <a:rect l="l" t="t" r="r" b="b"/>
              <a:pathLst>
                <a:path w="10935" h="10950" extrusionOk="0">
                  <a:moveTo>
                    <a:pt x="1" y="0"/>
                  </a:moveTo>
                  <a:lnTo>
                    <a:pt x="1" y="4870"/>
                  </a:lnTo>
                  <a:cubicBezTo>
                    <a:pt x="3351" y="4870"/>
                    <a:pt x="6080" y="7584"/>
                    <a:pt x="6080" y="10950"/>
                  </a:cubicBezTo>
                  <a:lnTo>
                    <a:pt x="10934" y="10950"/>
                  </a:lnTo>
                  <a:cubicBezTo>
                    <a:pt x="10934" y="4901"/>
                    <a:pt x="6034" y="0"/>
                    <a:pt x="1" y="0"/>
                  </a:cubicBezTo>
                  <a:close/>
                </a:path>
              </a:pathLst>
            </a:custGeom>
            <a:solidFill>
              <a:srgbClr val="31A6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013" name="Google Shape;4013;p230">
              <a:extLst>
                <a:ext uri="{FF2B5EF4-FFF2-40B4-BE49-F238E27FC236}">
                  <a16:creationId xmlns:a16="http://schemas.microsoft.com/office/drawing/2014/main" id="{D4D09530-9F02-6596-BC72-FE257A98531A}"/>
                </a:ext>
              </a:extLst>
            </p:cNvPr>
            <p:cNvSpPr/>
            <p:nvPr/>
          </p:nvSpPr>
          <p:spPr>
            <a:xfrm>
              <a:off x="3527150" y="4262575"/>
              <a:ext cx="152000" cy="152000"/>
            </a:xfrm>
            <a:custGeom>
              <a:avLst/>
              <a:gdLst/>
              <a:ahLst/>
              <a:cxnLst/>
              <a:rect l="l" t="t" r="r" b="b"/>
              <a:pathLst>
                <a:path w="6080" h="6080" extrusionOk="0">
                  <a:moveTo>
                    <a:pt x="6080" y="0"/>
                  </a:moveTo>
                  <a:cubicBezTo>
                    <a:pt x="2714" y="0"/>
                    <a:pt x="0" y="2714"/>
                    <a:pt x="0" y="6080"/>
                  </a:cubicBezTo>
                  <a:lnTo>
                    <a:pt x="6080" y="6080"/>
                  </a:lnTo>
                  <a:lnTo>
                    <a:pt x="6080" y="0"/>
                  </a:lnTo>
                  <a:close/>
                </a:path>
              </a:pathLst>
            </a:custGeom>
            <a:solidFill>
              <a:srgbClr val="1FB7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014" name="Google Shape;4014;p230">
              <a:extLst>
                <a:ext uri="{FF2B5EF4-FFF2-40B4-BE49-F238E27FC236}">
                  <a16:creationId xmlns:a16="http://schemas.microsoft.com/office/drawing/2014/main" id="{2E9F49ED-07D3-C2E7-4A4B-7C4520A86F55}"/>
                </a:ext>
              </a:extLst>
            </p:cNvPr>
            <p:cNvSpPr/>
            <p:nvPr/>
          </p:nvSpPr>
          <p:spPr>
            <a:xfrm>
              <a:off x="3679125" y="3718600"/>
              <a:ext cx="273375" cy="273750"/>
            </a:xfrm>
            <a:custGeom>
              <a:avLst/>
              <a:gdLst/>
              <a:ahLst/>
              <a:cxnLst/>
              <a:rect l="l" t="t" r="r" b="b"/>
              <a:pathLst>
                <a:path w="10935" h="10950" extrusionOk="0">
                  <a:moveTo>
                    <a:pt x="1" y="0"/>
                  </a:moveTo>
                  <a:lnTo>
                    <a:pt x="1" y="4870"/>
                  </a:lnTo>
                  <a:cubicBezTo>
                    <a:pt x="3351" y="4870"/>
                    <a:pt x="6080" y="7584"/>
                    <a:pt x="6080" y="10950"/>
                  </a:cubicBezTo>
                  <a:lnTo>
                    <a:pt x="10934" y="10950"/>
                  </a:lnTo>
                  <a:cubicBezTo>
                    <a:pt x="10934" y="4901"/>
                    <a:pt x="6034" y="0"/>
                    <a:pt x="1" y="0"/>
                  </a:cubicBezTo>
                  <a:close/>
                </a:path>
              </a:pathLst>
            </a:custGeom>
            <a:solidFill>
              <a:srgbClr val="31A6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015" name="Google Shape;4015;p230">
              <a:extLst>
                <a:ext uri="{FF2B5EF4-FFF2-40B4-BE49-F238E27FC236}">
                  <a16:creationId xmlns:a16="http://schemas.microsoft.com/office/drawing/2014/main" id="{7ECCBB5F-E33A-FE5C-BAB7-9A650E99AAC9}"/>
                </a:ext>
              </a:extLst>
            </p:cNvPr>
            <p:cNvSpPr/>
            <p:nvPr/>
          </p:nvSpPr>
          <p:spPr>
            <a:xfrm>
              <a:off x="3405400" y="3992325"/>
              <a:ext cx="273750" cy="273375"/>
            </a:xfrm>
            <a:custGeom>
              <a:avLst/>
              <a:gdLst/>
              <a:ahLst/>
              <a:cxnLst/>
              <a:rect l="l" t="t" r="r" b="b"/>
              <a:pathLst>
                <a:path w="10950" h="10935" extrusionOk="0">
                  <a:moveTo>
                    <a:pt x="1" y="1"/>
                  </a:moveTo>
                  <a:cubicBezTo>
                    <a:pt x="1" y="6034"/>
                    <a:pt x="4901" y="10934"/>
                    <a:pt x="10950" y="10934"/>
                  </a:cubicBezTo>
                  <a:lnTo>
                    <a:pt x="10950" y="6080"/>
                  </a:lnTo>
                  <a:cubicBezTo>
                    <a:pt x="7584" y="6080"/>
                    <a:pt x="4870" y="3351"/>
                    <a:pt x="4870" y="1"/>
                  </a:cubicBezTo>
                  <a:close/>
                </a:path>
              </a:pathLst>
            </a:custGeom>
            <a:solidFill>
              <a:srgbClr val="0374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016" name="Google Shape;4016;p230">
              <a:extLst>
                <a:ext uri="{FF2B5EF4-FFF2-40B4-BE49-F238E27FC236}">
                  <a16:creationId xmlns:a16="http://schemas.microsoft.com/office/drawing/2014/main" id="{F4D46214-085F-7059-AF33-DF918A8B49F6}"/>
                </a:ext>
              </a:extLst>
            </p:cNvPr>
            <p:cNvSpPr/>
            <p:nvPr/>
          </p:nvSpPr>
          <p:spPr>
            <a:xfrm>
              <a:off x="3679125" y="3992325"/>
              <a:ext cx="152025" cy="152025"/>
            </a:xfrm>
            <a:custGeom>
              <a:avLst/>
              <a:gdLst/>
              <a:ahLst/>
              <a:cxnLst/>
              <a:rect l="l" t="t" r="r" b="b"/>
              <a:pathLst>
                <a:path w="6081" h="6081" extrusionOk="0">
                  <a:moveTo>
                    <a:pt x="1" y="1"/>
                  </a:moveTo>
                  <a:lnTo>
                    <a:pt x="1" y="6080"/>
                  </a:lnTo>
                  <a:cubicBezTo>
                    <a:pt x="3351" y="6080"/>
                    <a:pt x="6080" y="3351"/>
                    <a:pt x="6080" y="1"/>
                  </a:cubicBezTo>
                  <a:close/>
                </a:path>
              </a:pathLst>
            </a:custGeom>
            <a:solidFill>
              <a:srgbClr val="1FB7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017" name="Google Shape;4017;p230">
              <a:extLst>
                <a:ext uri="{FF2B5EF4-FFF2-40B4-BE49-F238E27FC236}">
                  <a16:creationId xmlns:a16="http://schemas.microsoft.com/office/drawing/2014/main" id="{F26ED10D-2804-C530-3071-0DD6E602273A}"/>
                </a:ext>
              </a:extLst>
            </p:cNvPr>
            <p:cNvSpPr/>
            <p:nvPr/>
          </p:nvSpPr>
          <p:spPr>
            <a:xfrm>
              <a:off x="3527150" y="3840350"/>
              <a:ext cx="152000" cy="152000"/>
            </a:xfrm>
            <a:custGeom>
              <a:avLst/>
              <a:gdLst/>
              <a:ahLst/>
              <a:cxnLst/>
              <a:rect l="l" t="t" r="r" b="b"/>
              <a:pathLst>
                <a:path w="6080" h="6080" extrusionOk="0">
                  <a:moveTo>
                    <a:pt x="6080" y="0"/>
                  </a:moveTo>
                  <a:cubicBezTo>
                    <a:pt x="2714" y="0"/>
                    <a:pt x="0" y="2714"/>
                    <a:pt x="0" y="6080"/>
                  </a:cubicBezTo>
                  <a:lnTo>
                    <a:pt x="6080" y="6080"/>
                  </a:lnTo>
                  <a:lnTo>
                    <a:pt x="6080" y="0"/>
                  </a:lnTo>
                  <a:close/>
                </a:path>
              </a:pathLst>
            </a:custGeom>
            <a:solidFill>
              <a:srgbClr val="F2B8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018" name="Google Shape;4018;p230">
              <a:extLst>
                <a:ext uri="{FF2B5EF4-FFF2-40B4-BE49-F238E27FC236}">
                  <a16:creationId xmlns:a16="http://schemas.microsoft.com/office/drawing/2014/main" id="{B667D375-B075-225E-DFA7-18204FB8C799}"/>
                </a:ext>
              </a:extLst>
            </p:cNvPr>
            <p:cNvSpPr/>
            <p:nvPr/>
          </p:nvSpPr>
          <p:spPr>
            <a:xfrm>
              <a:off x="3405400" y="3717050"/>
              <a:ext cx="273750" cy="273375"/>
            </a:xfrm>
            <a:custGeom>
              <a:avLst/>
              <a:gdLst/>
              <a:ahLst/>
              <a:cxnLst/>
              <a:rect l="l" t="t" r="r" b="b"/>
              <a:pathLst>
                <a:path w="10950" h="10935" extrusionOk="0">
                  <a:moveTo>
                    <a:pt x="10950" y="0"/>
                  </a:moveTo>
                  <a:cubicBezTo>
                    <a:pt x="4901" y="0"/>
                    <a:pt x="1" y="4886"/>
                    <a:pt x="1" y="10934"/>
                  </a:cubicBezTo>
                  <a:lnTo>
                    <a:pt x="4870" y="10934"/>
                  </a:lnTo>
                  <a:cubicBezTo>
                    <a:pt x="4870" y="7584"/>
                    <a:pt x="7584" y="4855"/>
                    <a:pt x="10950" y="4855"/>
                  </a:cubicBezTo>
                  <a:lnTo>
                    <a:pt x="10950" y="0"/>
                  </a:lnTo>
                  <a:close/>
                </a:path>
              </a:pathLst>
            </a:custGeom>
            <a:solidFill>
              <a:srgbClr val="CD37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</p:grpSp>
      <p:grpSp>
        <p:nvGrpSpPr>
          <p:cNvPr id="4026" name="Google Shape;4026;p230">
            <a:extLst>
              <a:ext uri="{FF2B5EF4-FFF2-40B4-BE49-F238E27FC236}">
                <a16:creationId xmlns:a16="http://schemas.microsoft.com/office/drawing/2014/main" id="{D1B45E69-DDBE-F79B-2205-8761B4D09D53}"/>
              </a:ext>
            </a:extLst>
          </p:cNvPr>
          <p:cNvGrpSpPr/>
          <p:nvPr/>
        </p:nvGrpSpPr>
        <p:grpSpPr>
          <a:xfrm>
            <a:off x="3929193" y="-63901"/>
            <a:ext cx="5226645" cy="5195472"/>
            <a:chOff x="2975800" y="3717050"/>
            <a:chExt cx="976700" cy="970875"/>
          </a:xfrm>
        </p:grpSpPr>
        <p:sp>
          <p:nvSpPr>
            <p:cNvPr id="4027" name="Google Shape;4027;p230">
              <a:extLst>
                <a:ext uri="{FF2B5EF4-FFF2-40B4-BE49-F238E27FC236}">
                  <a16:creationId xmlns:a16="http://schemas.microsoft.com/office/drawing/2014/main" id="{909B770E-EF0F-3286-EFDD-0C3DF22EC68E}"/>
                </a:ext>
              </a:extLst>
            </p:cNvPr>
            <p:cNvSpPr/>
            <p:nvPr/>
          </p:nvSpPr>
          <p:spPr>
            <a:xfrm>
              <a:off x="3249550" y="4140825"/>
              <a:ext cx="273350" cy="273750"/>
            </a:xfrm>
            <a:custGeom>
              <a:avLst/>
              <a:gdLst/>
              <a:ahLst/>
              <a:cxnLst/>
              <a:rect l="l" t="t" r="r" b="b"/>
              <a:pathLst>
                <a:path w="10934" h="10950" extrusionOk="0">
                  <a:moveTo>
                    <a:pt x="0" y="0"/>
                  </a:moveTo>
                  <a:lnTo>
                    <a:pt x="0" y="4870"/>
                  </a:lnTo>
                  <a:cubicBezTo>
                    <a:pt x="3350" y="4870"/>
                    <a:pt x="6079" y="7584"/>
                    <a:pt x="6079" y="10950"/>
                  </a:cubicBezTo>
                  <a:lnTo>
                    <a:pt x="10934" y="10950"/>
                  </a:lnTo>
                  <a:cubicBezTo>
                    <a:pt x="10934" y="4901"/>
                    <a:pt x="6033" y="0"/>
                    <a:pt x="0" y="0"/>
                  </a:cubicBezTo>
                  <a:close/>
                </a:path>
              </a:pathLst>
            </a:custGeom>
            <a:solidFill>
              <a:srgbClr val="31A6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028" name="Google Shape;4028;p230">
              <a:extLst>
                <a:ext uri="{FF2B5EF4-FFF2-40B4-BE49-F238E27FC236}">
                  <a16:creationId xmlns:a16="http://schemas.microsoft.com/office/drawing/2014/main" id="{AE6CF6EA-FB76-BD96-5B4B-0B26A45B684A}"/>
                </a:ext>
              </a:extLst>
            </p:cNvPr>
            <p:cNvSpPr/>
            <p:nvPr/>
          </p:nvSpPr>
          <p:spPr>
            <a:xfrm>
              <a:off x="2975800" y="4414550"/>
              <a:ext cx="273750" cy="273375"/>
            </a:xfrm>
            <a:custGeom>
              <a:avLst/>
              <a:gdLst/>
              <a:ahLst/>
              <a:cxnLst/>
              <a:rect l="l" t="t" r="r" b="b"/>
              <a:pathLst>
                <a:path w="10950" h="10935" extrusionOk="0">
                  <a:moveTo>
                    <a:pt x="1" y="1"/>
                  </a:moveTo>
                  <a:cubicBezTo>
                    <a:pt x="1" y="6034"/>
                    <a:pt x="4902" y="10934"/>
                    <a:pt x="10950" y="10934"/>
                  </a:cubicBezTo>
                  <a:lnTo>
                    <a:pt x="10950" y="6080"/>
                  </a:lnTo>
                  <a:cubicBezTo>
                    <a:pt x="7585" y="6080"/>
                    <a:pt x="4871" y="3351"/>
                    <a:pt x="4871" y="1"/>
                  </a:cubicBezTo>
                  <a:close/>
                </a:path>
              </a:pathLst>
            </a:custGeom>
            <a:solidFill>
              <a:srgbClr val="1FB7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029" name="Google Shape;4029;p230">
              <a:extLst>
                <a:ext uri="{FF2B5EF4-FFF2-40B4-BE49-F238E27FC236}">
                  <a16:creationId xmlns:a16="http://schemas.microsoft.com/office/drawing/2014/main" id="{B98F6AC5-0BA0-5B6F-1CC2-D8FB298EA53B}"/>
                </a:ext>
              </a:extLst>
            </p:cNvPr>
            <p:cNvSpPr/>
            <p:nvPr/>
          </p:nvSpPr>
          <p:spPr>
            <a:xfrm>
              <a:off x="3249550" y="4414550"/>
              <a:ext cx="152000" cy="152025"/>
            </a:xfrm>
            <a:custGeom>
              <a:avLst/>
              <a:gdLst/>
              <a:ahLst/>
              <a:cxnLst/>
              <a:rect l="l" t="t" r="r" b="b"/>
              <a:pathLst>
                <a:path w="6080" h="6081" extrusionOk="0">
                  <a:moveTo>
                    <a:pt x="0" y="1"/>
                  </a:moveTo>
                  <a:lnTo>
                    <a:pt x="0" y="6080"/>
                  </a:lnTo>
                  <a:cubicBezTo>
                    <a:pt x="3350" y="6080"/>
                    <a:pt x="6079" y="3351"/>
                    <a:pt x="6079" y="1"/>
                  </a:cubicBezTo>
                  <a:close/>
                </a:path>
              </a:pathLst>
            </a:custGeom>
            <a:solidFill>
              <a:srgbClr val="F2B8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030" name="Google Shape;4030;p230">
              <a:extLst>
                <a:ext uri="{FF2B5EF4-FFF2-40B4-BE49-F238E27FC236}">
                  <a16:creationId xmlns:a16="http://schemas.microsoft.com/office/drawing/2014/main" id="{0B56B9A1-37C2-CA2E-BFC2-61E53D8B7C53}"/>
                </a:ext>
              </a:extLst>
            </p:cNvPr>
            <p:cNvSpPr/>
            <p:nvPr/>
          </p:nvSpPr>
          <p:spPr>
            <a:xfrm>
              <a:off x="3097550" y="4262575"/>
              <a:ext cx="152000" cy="152000"/>
            </a:xfrm>
            <a:custGeom>
              <a:avLst/>
              <a:gdLst/>
              <a:ahLst/>
              <a:cxnLst/>
              <a:rect l="l" t="t" r="r" b="b"/>
              <a:pathLst>
                <a:path w="6080" h="6080" extrusionOk="0">
                  <a:moveTo>
                    <a:pt x="6080" y="0"/>
                  </a:moveTo>
                  <a:cubicBezTo>
                    <a:pt x="2715" y="0"/>
                    <a:pt x="1" y="2714"/>
                    <a:pt x="1" y="6080"/>
                  </a:cubicBezTo>
                  <a:lnTo>
                    <a:pt x="6080" y="6080"/>
                  </a:lnTo>
                  <a:lnTo>
                    <a:pt x="6080" y="0"/>
                  </a:lnTo>
                  <a:close/>
                </a:path>
              </a:pathLst>
            </a:custGeom>
            <a:solidFill>
              <a:srgbClr val="CD37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031" name="Google Shape;4031;p230">
              <a:extLst>
                <a:ext uri="{FF2B5EF4-FFF2-40B4-BE49-F238E27FC236}">
                  <a16:creationId xmlns:a16="http://schemas.microsoft.com/office/drawing/2014/main" id="{2FD48A01-D10E-2CE2-FCA9-1424E347DA81}"/>
                </a:ext>
              </a:extLst>
            </p:cNvPr>
            <p:cNvSpPr/>
            <p:nvPr/>
          </p:nvSpPr>
          <p:spPr>
            <a:xfrm>
              <a:off x="3679125" y="4140825"/>
              <a:ext cx="273375" cy="273750"/>
            </a:xfrm>
            <a:custGeom>
              <a:avLst/>
              <a:gdLst/>
              <a:ahLst/>
              <a:cxnLst/>
              <a:rect l="l" t="t" r="r" b="b"/>
              <a:pathLst>
                <a:path w="10935" h="10950" extrusionOk="0">
                  <a:moveTo>
                    <a:pt x="1" y="0"/>
                  </a:moveTo>
                  <a:lnTo>
                    <a:pt x="1" y="4870"/>
                  </a:lnTo>
                  <a:cubicBezTo>
                    <a:pt x="3351" y="4870"/>
                    <a:pt x="6080" y="7584"/>
                    <a:pt x="6080" y="10950"/>
                  </a:cubicBezTo>
                  <a:lnTo>
                    <a:pt x="10934" y="10950"/>
                  </a:lnTo>
                  <a:cubicBezTo>
                    <a:pt x="10934" y="4901"/>
                    <a:pt x="6034" y="0"/>
                    <a:pt x="1" y="0"/>
                  </a:cubicBezTo>
                  <a:close/>
                </a:path>
              </a:pathLst>
            </a:custGeom>
            <a:solidFill>
              <a:srgbClr val="31A6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032" name="Google Shape;4032;p230">
              <a:extLst>
                <a:ext uri="{FF2B5EF4-FFF2-40B4-BE49-F238E27FC236}">
                  <a16:creationId xmlns:a16="http://schemas.microsoft.com/office/drawing/2014/main" id="{01E6A33E-800E-A3AD-D547-7E13956AFF00}"/>
                </a:ext>
              </a:extLst>
            </p:cNvPr>
            <p:cNvSpPr/>
            <p:nvPr/>
          </p:nvSpPr>
          <p:spPr>
            <a:xfrm>
              <a:off x="3405400" y="4414550"/>
              <a:ext cx="273750" cy="273375"/>
            </a:xfrm>
            <a:custGeom>
              <a:avLst/>
              <a:gdLst/>
              <a:ahLst/>
              <a:cxnLst/>
              <a:rect l="l" t="t" r="r" b="b"/>
              <a:pathLst>
                <a:path w="10950" h="10935" extrusionOk="0">
                  <a:moveTo>
                    <a:pt x="1" y="1"/>
                  </a:moveTo>
                  <a:cubicBezTo>
                    <a:pt x="1" y="6034"/>
                    <a:pt x="4901" y="10934"/>
                    <a:pt x="10950" y="10934"/>
                  </a:cubicBezTo>
                  <a:lnTo>
                    <a:pt x="10950" y="6080"/>
                  </a:lnTo>
                  <a:cubicBezTo>
                    <a:pt x="7584" y="6080"/>
                    <a:pt x="4870" y="3351"/>
                    <a:pt x="4870" y="1"/>
                  </a:cubicBezTo>
                  <a:close/>
                </a:path>
              </a:pathLst>
            </a:custGeom>
            <a:solidFill>
              <a:srgbClr val="CD37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033" name="Google Shape;4033;p230">
              <a:extLst>
                <a:ext uri="{FF2B5EF4-FFF2-40B4-BE49-F238E27FC236}">
                  <a16:creationId xmlns:a16="http://schemas.microsoft.com/office/drawing/2014/main" id="{271E9F0C-7F04-D2E0-D828-EE05E7507F08}"/>
                </a:ext>
              </a:extLst>
            </p:cNvPr>
            <p:cNvSpPr/>
            <p:nvPr/>
          </p:nvSpPr>
          <p:spPr>
            <a:xfrm>
              <a:off x="3679125" y="4414550"/>
              <a:ext cx="152025" cy="152025"/>
            </a:xfrm>
            <a:custGeom>
              <a:avLst/>
              <a:gdLst/>
              <a:ahLst/>
              <a:cxnLst/>
              <a:rect l="l" t="t" r="r" b="b"/>
              <a:pathLst>
                <a:path w="6081" h="6081" extrusionOk="0">
                  <a:moveTo>
                    <a:pt x="1" y="1"/>
                  </a:moveTo>
                  <a:lnTo>
                    <a:pt x="1" y="6080"/>
                  </a:lnTo>
                  <a:cubicBezTo>
                    <a:pt x="3351" y="6080"/>
                    <a:pt x="6080" y="3351"/>
                    <a:pt x="6080" y="1"/>
                  </a:cubicBezTo>
                  <a:close/>
                </a:path>
              </a:pathLst>
            </a:custGeom>
            <a:solidFill>
              <a:srgbClr val="F2B8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034" name="Google Shape;4034;p230">
              <a:extLst>
                <a:ext uri="{FF2B5EF4-FFF2-40B4-BE49-F238E27FC236}">
                  <a16:creationId xmlns:a16="http://schemas.microsoft.com/office/drawing/2014/main" id="{E5A6D0EA-855D-0275-D82D-808CE1B5A855}"/>
                </a:ext>
              </a:extLst>
            </p:cNvPr>
            <p:cNvSpPr/>
            <p:nvPr/>
          </p:nvSpPr>
          <p:spPr>
            <a:xfrm>
              <a:off x="3527150" y="4262575"/>
              <a:ext cx="152000" cy="152000"/>
            </a:xfrm>
            <a:custGeom>
              <a:avLst/>
              <a:gdLst/>
              <a:ahLst/>
              <a:cxnLst/>
              <a:rect l="l" t="t" r="r" b="b"/>
              <a:pathLst>
                <a:path w="6080" h="6080" extrusionOk="0">
                  <a:moveTo>
                    <a:pt x="6080" y="0"/>
                  </a:moveTo>
                  <a:cubicBezTo>
                    <a:pt x="2714" y="0"/>
                    <a:pt x="0" y="2714"/>
                    <a:pt x="0" y="6080"/>
                  </a:cubicBezTo>
                  <a:lnTo>
                    <a:pt x="6080" y="6080"/>
                  </a:lnTo>
                  <a:lnTo>
                    <a:pt x="6080" y="0"/>
                  </a:lnTo>
                  <a:close/>
                </a:path>
              </a:pathLst>
            </a:custGeom>
            <a:solidFill>
              <a:srgbClr val="1FB7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035" name="Google Shape;4035;p230">
              <a:extLst>
                <a:ext uri="{FF2B5EF4-FFF2-40B4-BE49-F238E27FC236}">
                  <a16:creationId xmlns:a16="http://schemas.microsoft.com/office/drawing/2014/main" id="{AF3AE793-C6EB-2AB5-B714-92FD1E44F32C}"/>
                </a:ext>
              </a:extLst>
            </p:cNvPr>
            <p:cNvSpPr/>
            <p:nvPr/>
          </p:nvSpPr>
          <p:spPr>
            <a:xfrm>
              <a:off x="3679125" y="3718600"/>
              <a:ext cx="273375" cy="273750"/>
            </a:xfrm>
            <a:custGeom>
              <a:avLst/>
              <a:gdLst/>
              <a:ahLst/>
              <a:cxnLst/>
              <a:rect l="l" t="t" r="r" b="b"/>
              <a:pathLst>
                <a:path w="10935" h="10950" extrusionOk="0">
                  <a:moveTo>
                    <a:pt x="1" y="0"/>
                  </a:moveTo>
                  <a:lnTo>
                    <a:pt x="1" y="4870"/>
                  </a:lnTo>
                  <a:cubicBezTo>
                    <a:pt x="3351" y="4870"/>
                    <a:pt x="6080" y="7584"/>
                    <a:pt x="6080" y="10950"/>
                  </a:cubicBezTo>
                  <a:lnTo>
                    <a:pt x="10934" y="10950"/>
                  </a:lnTo>
                  <a:cubicBezTo>
                    <a:pt x="10934" y="4901"/>
                    <a:pt x="6034" y="0"/>
                    <a:pt x="1" y="0"/>
                  </a:cubicBezTo>
                  <a:close/>
                </a:path>
              </a:pathLst>
            </a:custGeom>
            <a:solidFill>
              <a:srgbClr val="31A6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036" name="Google Shape;4036;p230">
              <a:extLst>
                <a:ext uri="{FF2B5EF4-FFF2-40B4-BE49-F238E27FC236}">
                  <a16:creationId xmlns:a16="http://schemas.microsoft.com/office/drawing/2014/main" id="{9679A7AA-EA07-F745-615F-75112C12FF13}"/>
                </a:ext>
              </a:extLst>
            </p:cNvPr>
            <p:cNvSpPr/>
            <p:nvPr/>
          </p:nvSpPr>
          <p:spPr>
            <a:xfrm>
              <a:off x="3405400" y="3992325"/>
              <a:ext cx="273750" cy="273375"/>
            </a:xfrm>
            <a:custGeom>
              <a:avLst/>
              <a:gdLst/>
              <a:ahLst/>
              <a:cxnLst/>
              <a:rect l="l" t="t" r="r" b="b"/>
              <a:pathLst>
                <a:path w="10950" h="10935" extrusionOk="0">
                  <a:moveTo>
                    <a:pt x="1" y="1"/>
                  </a:moveTo>
                  <a:cubicBezTo>
                    <a:pt x="1" y="6034"/>
                    <a:pt x="4901" y="10934"/>
                    <a:pt x="10950" y="10934"/>
                  </a:cubicBezTo>
                  <a:lnTo>
                    <a:pt x="10950" y="6080"/>
                  </a:lnTo>
                  <a:cubicBezTo>
                    <a:pt x="7584" y="6080"/>
                    <a:pt x="4870" y="3351"/>
                    <a:pt x="4870" y="1"/>
                  </a:cubicBezTo>
                  <a:close/>
                </a:path>
              </a:pathLst>
            </a:custGeom>
            <a:solidFill>
              <a:srgbClr val="0374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037" name="Google Shape;4037;p230">
              <a:extLst>
                <a:ext uri="{FF2B5EF4-FFF2-40B4-BE49-F238E27FC236}">
                  <a16:creationId xmlns:a16="http://schemas.microsoft.com/office/drawing/2014/main" id="{ED0EC385-731E-C2A7-5C10-4066F663533E}"/>
                </a:ext>
              </a:extLst>
            </p:cNvPr>
            <p:cNvSpPr/>
            <p:nvPr/>
          </p:nvSpPr>
          <p:spPr>
            <a:xfrm>
              <a:off x="3679125" y="3992325"/>
              <a:ext cx="152025" cy="152025"/>
            </a:xfrm>
            <a:custGeom>
              <a:avLst/>
              <a:gdLst/>
              <a:ahLst/>
              <a:cxnLst/>
              <a:rect l="l" t="t" r="r" b="b"/>
              <a:pathLst>
                <a:path w="6081" h="6081" extrusionOk="0">
                  <a:moveTo>
                    <a:pt x="1" y="1"/>
                  </a:moveTo>
                  <a:lnTo>
                    <a:pt x="1" y="6080"/>
                  </a:lnTo>
                  <a:cubicBezTo>
                    <a:pt x="3351" y="6080"/>
                    <a:pt x="6080" y="3351"/>
                    <a:pt x="6080" y="1"/>
                  </a:cubicBezTo>
                  <a:close/>
                </a:path>
              </a:pathLst>
            </a:custGeom>
            <a:solidFill>
              <a:srgbClr val="1FB7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038" name="Google Shape;4038;p230">
              <a:extLst>
                <a:ext uri="{FF2B5EF4-FFF2-40B4-BE49-F238E27FC236}">
                  <a16:creationId xmlns:a16="http://schemas.microsoft.com/office/drawing/2014/main" id="{1E0C396D-CEC2-C78F-C7E8-A6871037B727}"/>
                </a:ext>
              </a:extLst>
            </p:cNvPr>
            <p:cNvSpPr/>
            <p:nvPr/>
          </p:nvSpPr>
          <p:spPr>
            <a:xfrm>
              <a:off x="3527150" y="3840350"/>
              <a:ext cx="152000" cy="152000"/>
            </a:xfrm>
            <a:custGeom>
              <a:avLst/>
              <a:gdLst/>
              <a:ahLst/>
              <a:cxnLst/>
              <a:rect l="l" t="t" r="r" b="b"/>
              <a:pathLst>
                <a:path w="6080" h="6080" extrusionOk="0">
                  <a:moveTo>
                    <a:pt x="6080" y="0"/>
                  </a:moveTo>
                  <a:cubicBezTo>
                    <a:pt x="2714" y="0"/>
                    <a:pt x="0" y="2714"/>
                    <a:pt x="0" y="6080"/>
                  </a:cubicBezTo>
                  <a:lnTo>
                    <a:pt x="6080" y="6080"/>
                  </a:lnTo>
                  <a:lnTo>
                    <a:pt x="6080" y="0"/>
                  </a:lnTo>
                  <a:close/>
                </a:path>
              </a:pathLst>
            </a:custGeom>
            <a:solidFill>
              <a:srgbClr val="F2B8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039" name="Google Shape;4039;p230">
              <a:extLst>
                <a:ext uri="{FF2B5EF4-FFF2-40B4-BE49-F238E27FC236}">
                  <a16:creationId xmlns:a16="http://schemas.microsoft.com/office/drawing/2014/main" id="{4BA226A2-C31F-A44B-8A96-894094E5BB18}"/>
                </a:ext>
              </a:extLst>
            </p:cNvPr>
            <p:cNvSpPr/>
            <p:nvPr/>
          </p:nvSpPr>
          <p:spPr>
            <a:xfrm>
              <a:off x="3405400" y="3717050"/>
              <a:ext cx="273750" cy="273375"/>
            </a:xfrm>
            <a:custGeom>
              <a:avLst/>
              <a:gdLst/>
              <a:ahLst/>
              <a:cxnLst/>
              <a:rect l="l" t="t" r="r" b="b"/>
              <a:pathLst>
                <a:path w="10950" h="10935" extrusionOk="0">
                  <a:moveTo>
                    <a:pt x="10950" y="0"/>
                  </a:moveTo>
                  <a:cubicBezTo>
                    <a:pt x="4901" y="0"/>
                    <a:pt x="1" y="4886"/>
                    <a:pt x="1" y="10934"/>
                  </a:cubicBezTo>
                  <a:lnTo>
                    <a:pt x="4870" y="10934"/>
                  </a:lnTo>
                  <a:cubicBezTo>
                    <a:pt x="4870" y="7584"/>
                    <a:pt x="7584" y="4855"/>
                    <a:pt x="10950" y="4855"/>
                  </a:cubicBezTo>
                  <a:lnTo>
                    <a:pt x="10950" y="0"/>
                  </a:lnTo>
                  <a:close/>
                </a:path>
              </a:pathLst>
            </a:custGeom>
            <a:solidFill>
              <a:srgbClr val="CD37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</p:grpSp>
      <p:sp>
        <p:nvSpPr>
          <p:cNvPr id="4040" name="Google Shape;4040;p230">
            <a:extLst>
              <a:ext uri="{FF2B5EF4-FFF2-40B4-BE49-F238E27FC236}">
                <a16:creationId xmlns:a16="http://schemas.microsoft.com/office/drawing/2014/main" id="{FE5E522F-CA73-6E11-2BC8-3741F621E6C1}"/>
              </a:ext>
            </a:extLst>
          </p:cNvPr>
          <p:cNvSpPr/>
          <p:nvPr/>
        </p:nvSpPr>
        <p:spPr>
          <a:xfrm>
            <a:off x="627460" y="491790"/>
            <a:ext cx="5577922" cy="3292810"/>
          </a:xfrm>
          <a:prstGeom prst="roundRect">
            <a:avLst>
              <a:gd name="adj" fmla="val 6297"/>
            </a:avLst>
          </a:prstGeom>
          <a:solidFill>
            <a:srgbClr val="FFFFFF"/>
          </a:solidFill>
          <a:ln w="9525" cap="flat" cmpd="sng">
            <a:solidFill>
              <a:srgbClr val="00182D"/>
            </a:solidFill>
            <a:prstDash val="dot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>
              <a:lnSpc>
                <a:spcPct val="150000"/>
              </a:lnSpc>
            </a:pPr>
            <a:r>
              <a:rPr lang="pt-BR" sz="1800" b="1" dirty="0">
                <a:highlight>
                  <a:schemeClr val="lt1"/>
                </a:highlight>
                <a:latin typeface="Montserrat"/>
                <a:ea typeface="Montserrat"/>
                <a:cs typeface="Montserrat"/>
                <a:sym typeface="Montserrat"/>
              </a:rPr>
              <a:t>2 DESAFIO NA CONSTRUÇÃO DAS METAS</a:t>
            </a: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pt-BR" sz="1600" b="1" dirty="0">
                <a:highlight>
                  <a:schemeClr val="lt1"/>
                </a:highlight>
                <a:latin typeface="Montserrat"/>
                <a:ea typeface="Montserrat"/>
                <a:cs typeface="Montserrat"/>
                <a:sym typeface="Montserrat"/>
              </a:rPr>
              <a:t>Construir indicadores que sejam </a:t>
            </a:r>
            <a:r>
              <a:rPr lang="pt-BR" sz="1600" b="1" dirty="0">
                <a:solidFill>
                  <a:srgbClr val="227C47"/>
                </a:solidFill>
                <a:highlight>
                  <a:schemeClr val="lt1"/>
                </a:highlight>
                <a:latin typeface="Montserrat"/>
                <a:ea typeface="Montserrat"/>
                <a:cs typeface="Montserrat"/>
                <a:sym typeface="Montserrat"/>
              </a:rPr>
              <a:t>desafiadores mas alcançáveis.</a:t>
            </a: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pt-BR" sz="1600" i="1" dirty="0">
                <a:solidFill>
                  <a:schemeClr val="bg1">
                    <a:lumMod val="75000"/>
                  </a:schemeClr>
                </a:solidFill>
                <a:highlight>
                  <a:schemeClr val="lt1"/>
                </a:highlight>
                <a:latin typeface="Montserrat"/>
                <a:ea typeface="Montserrat"/>
                <a:cs typeface="Montserrat"/>
                <a:sym typeface="Montserrat"/>
              </a:rPr>
              <a:t>Garantir que os indicadores evidenciem os desafios e direcionem corretamente os esforços. </a:t>
            </a:r>
          </a:p>
        </p:txBody>
      </p:sp>
      <p:pic>
        <p:nvPicPr>
          <p:cNvPr id="3" name="Google Shape;4950;p256">
            <a:extLst>
              <a:ext uri="{FF2B5EF4-FFF2-40B4-BE49-F238E27FC236}">
                <a16:creationId xmlns:a16="http://schemas.microsoft.com/office/drawing/2014/main" id="{2AB01D79-BF14-4EEC-31A3-21789424AEC6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214808" y="931285"/>
            <a:ext cx="3690420" cy="4212215"/>
          </a:xfrm>
          <a:prstGeom prst="rect">
            <a:avLst/>
          </a:prstGeom>
          <a:noFill/>
          <a:ln>
            <a:noFill/>
          </a:ln>
        </p:spPr>
      </p:pic>
      <p:pic>
        <p:nvPicPr>
          <p:cNvPr id="2" name="Imagem 1">
            <a:extLst>
              <a:ext uri="{FF2B5EF4-FFF2-40B4-BE49-F238E27FC236}">
                <a16:creationId xmlns:a16="http://schemas.microsoft.com/office/drawing/2014/main" id="{8300303D-93AE-0614-1D6D-3F47F437166C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39239" b="-3872"/>
          <a:stretch/>
        </p:blipFill>
        <p:spPr>
          <a:xfrm>
            <a:off x="286632" y="4305349"/>
            <a:ext cx="1066180" cy="5197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40361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A60E687C-FBA9-01FE-3EDA-36B52164BFA8}"/>
              </a:ext>
            </a:extLst>
          </p:cNvPr>
          <p:cNvSpPr txBox="1"/>
          <p:nvPr/>
        </p:nvSpPr>
        <p:spPr>
          <a:xfrm>
            <a:off x="557652" y="1101552"/>
            <a:ext cx="8028695" cy="32316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err="1">
                <a:solidFill>
                  <a:srgbClr val="126686"/>
                </a:solidFill>
              </a:rPr>
              <a:t>Objetivo</a:t>
            </a:r>
            <a:r>
              <a:rPr lang="en-US" sz="2000" b="1" dirty="0">
                <a:solidFill>
                  <a:srgbClr val="126686"/>
                </a:solidFill>
              </a:rPr>
              <a:t> 5: </a:t>
            </a:r>
            <a:r>
              <a:rPr lang="pt-BR" sz="2000" dirty="0">
                <a:solidFill>
                  <a:srgbClr val="126686"/>
                </a:solidFill>
              </a:rPr>
              <a:t>Garantir a </a:t>
            </a:r>
            <a:r>
              <a:rPr lang="pt-BR" sz="2000" b="1" dirty="0">
                <a:solidFill>
                  <a:srgbClr val="126686"/>
                </a:solidFill>
              </a:rPr>
              <a:t>aprendizagem dos estudantes </a:t>
            </a:r>
            <a:r>
              <a:rPr lang="pt-BR" sz="2000" dirty="0">
                <a:solidFill>
                  <a:srgbClr val="126686"/>
                </a:solidFill>
              </a:rPr>
              <a:t>no </a:t>
            </a:r>
            <a:r>
              <a:rPr lang="pt-BR" sz="2000" b="1" dirty="0">
                <a:solidFill>
                  <a:srgbClr val="126686"/>
                </a:solidFill>
              </a:rPr>
              <a:t>ensino fundamental e no ensino médio</a:t>
            </a:r>
            <a:r>
              <a:rPr lang="pt-BR" sz="2000" dirty="0">
                <a:solidFill>
                  <a:srgbClr val="126686"/>
                </a:solidFill>
              </a:rPr>
              <a:t> com redução de desigualdades e inclusão.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600" b="1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1600" dirty="0"/>
              <a:t>Meta 5.a. Nível adequado de aprendizagem nos </a:t>
            </a:r>
            <a:r>
              <a:rPr lang="pt-BR" sz="1600" b="1" dirty="0"/>
              <a:t>anos iniciais </a:t>
            </a:r>
            <a:r>
              <a:rPr lang="pt-BR" sz="1600" dirty="0"/>
              <a:t>do fundamental para </a:t>
            </a:r>
            <a:r>
              <a:rPr lang="pt-BR" sz="1600" b="1" dirty="0"/>
              <a:t>70% dos estudantes </a:t>
            </a:r>
            <a:r>
              <a:rPr lang="pt-BR" sz="1600" dirty="0"/>
              <a:t>até o quinto ano e para </a:t>
            </a:r>
            <a:r>
              <a:rPr lang="pt-BR" sz="1600" b="1" dirty="0"/>
              <a:t>todos até o final do decênio</a:t>
            </a:r>
            <a:r>
              <a:rPr lang="pt-BR" sz="1600" dirty="0"/>
              <a:t>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pt-BR" sz="16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1600" dirty="0"/>
              <a:t>Meta 5.b. Nível adequado de aprendizagem nos </a:t>
            </a:r>
            <a:r>
              <a:rPr lang="pt-BR" sz="1600" b="1" dirty="0"/>
              <a:t>anos finais </a:t>
            </a:r>
            <a:r>
              <a:rPr lang="pt-BR" sz="1600" dirty="0"/>
              <a:t>do fundamental para </a:t>
            </a:r>
            <a:r>
              <a:rPr lang="pt-BR" sz="1600" b="1" dirty="0"/>
              <a:t>65% dos estudantes</a:t>
            </a:r>
            <a:r>
              <a:rPr lang="pt-BR" sz="1600" dirty="0"/>
              <a:t> até o quinto ano e para todos até o final do decênio.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pt-BR" sz="16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Meta 5.d. </a:t>
            </a:r>
            <a:r>
              <a:rPr lang="pt-BR" sz="1600" dirty="0"/>
              <a:t>Nível adequado de aprendizagem no </a:t>
            </a:r>
            <a:r>
              <a:rPr lang="pt-BR" sz="1600" b="1" dirty="0"/>
              <a:t>ensino médio </a:t>
            </a:r>
            <a:r>
              <a:rPr lang="pt-BR" sz="1600" dirty="0"/>
              <a:t>para </a:t>
            </a:r>
            <a:r>
              <a:rPr lang="pt-BR" sz="1600" b="1" dirty="0"/>
              <a:t>60%</a:t>
            </a:r>
            <a:r>
              <a:rPr lang="pt-BR" sz="1600" dirty="0"/>
              <a:t> até o quinto ano e para todos até o final do decênio.</a:t>
            </a:r>
            <a:endParaRPr lang="en-US" sz="1600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5F72149-977A-2216-A563-B62273763526}"/>
              </a:ext>
            </a:extLst>
          </p:cNvPr>
          <p:cNvSpPr txBox="1"/>
          <p:nvPr/>
        </p:nvSpPr>
        <p:spPr>
          <a:xfrm>
            <a:off x="557652" y="417612"/>
            <a:ext cx="8251068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chemeClr val="bg1"/>
                </a:solidFill>
              </a:rPr>
              <a:t>OBJETIVO 5 TRADUZ UM DOS MAIORES DESAFIOS: A QUALIDADE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B7C71DA9-267E-8E1B-065D-35C69833DDFD}"/>
              </a:ext>
            </a:extLst>
          </p:cNvPr>
          <p:cNvSpPr/>
          <p:nvPr/>
        </p:nvSpPr>
        <p:spPr>
          <a:xfrm>
            <a:off x="121920" y="4953000"/>
            <a:ext cx="3474720" cy="12192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3373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9B80BF3-3476-D284-22DF-B6B6DB60B87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6916864C-72D8-32AE-BEE2-90FF66229929}"/>
              </a:ext>
            </a:extLst>
          </p:cNvPr>
          <p:cNvSpPr txBox="1"/>
          <p:nvPr/>
        </p:nvSpPr>
        <p:spPr>
          <a:xfrm>
            <a:off x="557652" y="905768"/>
            <a:ext cx="8028695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err="1"/>
              <a:t>Objetivo</a:t>
            </a:r>
            <a:r>
              <a:rPr lang="en-US" b="1" dirty="0"/>
              <a:t> 5: </a:t>
            </a:r>
          </a:p>
          <a:p>
            <a:r>
              <a:rPr lang="pt-BR" dirty="0"/>
              <a:t>Meta 5.a. Nível adequado de aprendizagem nos </a:t>
            </a:r>
            <a:r>
              <a:rPr lang="pt-BR" b="1" dirty="0"/>
              <a:t>anos iniciais </a:t>
            </a:r>
            <a:r>
              <a:rPr lang="pt-BR" dirty="0"/>
              <a:t>do fundamental para </a:t>
            </a:r>
            <a:r>
              <a:rPr lang="pt-BR" b="1" dirty="0"/>
              <a:t>70% dos estudantes </a:t>
            </a:r>
            <a:r>
              <a:rPr lang="pt-BR" dirty="0"/>
              <a:t>até o quinto ano e para </a:t>
            </a:r>
            <a:r>
              <a:rPr lang="pt-BR" b="1" dirty="0"/>
              <a:t>todos até o final do decênio</a:t>
            </a:r>
            <a:r>
              <a:rPr lang="pt-BR" dirty="0"/>
              <a:t>.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8713592-C3CA-B2A5-17AF-0B9D1BF81C71}"/>
              </a:ext>
            </a:extLst>
          </p:cNvPr>
          <p:cNvSpPr txBox="1"/>
          <p:nvPr/>
        </p:nvSpPr>
        <p:spPr>
          <a:xfrm>
            <a:off x="557652" y="417612"/>
            <a:ext cx="8251068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chemeClr val="bg1"/>
                </a:solidFill>
              </a:rPr>
              <a:t>EVOLUÇÃO NOS ANOS INICIAIS</a:t>
            </a:r>
            <a:endParaRPr lang="en-US" dirty="0">
              <a:solidFill>
                <a:schemeClr val="bg1"/>
              </a:solidFill>
            </a:endParaRPr>
          </a:p>
        </p:txBody>
      </p:sp>
      <p:graphicFrame>
        <p:nvGraphicFramePr>
          <p:cNvPr id="17" name="Gráfico 5">
            <a:extLst>
              <a:ext uri="{FF2B5EF4-FFF2-40B4-BE49-F238E27FC236}">
                <a16:creationId xmlns:a16="http://schemas.microsoft.com/office/drawing/2014/main" id="{7DB4C366-755B-4329-96C5-D7D097B2E5E6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205262321"/>
              </p:ext>
            </p:extLst>
          </p:nvPr>
        </p:nvGraphicFramePr>
        <p:xfrm>
          <a:off x="190500" y="1720751"/>
          <a:ext cx="8750300" cy="342274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8" name="TextBox 17">
            <a:extLst>
              <a:ext uri="{FF2B5EF4-FFF2-40B4-BE49-F238E27FC236}">
                <a16:creationId xmlns:a16="http://schemas.microsoft.com/office/drawing/2014/main" id="{8240FEB0-AB4E-EDD1-0BD7-D218B0A0AD62}"/>
              </a:ext>
            </a:extLst>
          </p:cNvPr>
          <p:cNvSpPr txBox="1"/>
          <p:nvPr/>
        </p:nvSpPr>
        <p:spPr>
          <a:xfrm>
            <a:off x="4873661" y="152138"/>
            <a:ext cx="4067139" cy="2000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700" i="1" dirty="0"/>
              <a:t>Fonte: INEP – dados da rede pública brasileira. Média da proficiência da Português e Matemática</a:t>
            </a:r>
            <a:endParaRPr lang="en-US" sz="700" i="1" dirty="0"/>
          </a:p>
        </p:txBody>
      </p:sp>
      <p:grpSp>
        <p:nvGrpSpPr>
          <p:cNvPr id="35" name="Group 34">
            <a:extLst>
              <a:ext uri="{FF2B5EF4-FFF2-40B4-BE49-F238E27FC236}">
                <a16:creationId xmlns:a16="http://schemas.microsoft.com/office/drawing/2014/main" id="{9825A457-2D24-55F2-A104-1A868A2A8472}"/>
              </a:ext>
            </a:extLst>
          </p:cNvPr>
          <p:cNvGrpSpPr/>
          <p:nvPr/>
        </p:nvGrpSpPr>
        <p:grpSpPr>
          <a:xfrm>
            <a:off x="6299200" y="1453949"/>
            <a:ext cx="2472237" cy="1682951"/>
            <a:chOff x="6299200" y="1453949"/>
            <a:chExt cx="2472237" cy="1682951"/>
          </a:xfrm>
        </p:grpSpPr>
        <p:cxnSp>
          <p:nvCxnSpPr>
            <p:cNvPr id="23" name="Straight Connector 22">
              <a:extLst>
                <a:ext uri="{FF2B5EF4-FFF2-40B4-BE49-F238E27FC236}">
                  <a16:creationId xmlns:a16="http://schemas.microsoft.com/office/drawing/2014/main" id="{0B78169C-D5AD-6EED-684E-0CD9D01AE7CA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6299200" y="2571750"/>
              <a:ext cx="1028700" cy="565150"/>
            </a:xfrm>
            <a:prstGeom prst="line">
              <a:avLst/>
            </a:prstGeom>
            <a:ln w="28575">
              <a:solidFill>
                <a:srgbClr val="227C47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9629ADBD-F783-BB36-3C7D-98B42365421A}"/>
                </a:ext>
              </a:extLst>
            </p:cNvPr>
            <p:cNvSpPr txBox="1"/>
            <p:nvPr/>
          </p:nvSpPr>
          <p:spPr>
            <a:xfrm>
              <a:off x="8128312" y="1453949"/>
              <a:ext cx="643125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t-BR" b="1" dirty="0">
                  <a:solidFill>
                    <a:srgbClr val="227C47"/>
                  </a:solidFill>
                </a:rPr>
                <a:t>100%</a:t>
              </a:r>
              <a:endParaRPr lang="en-US" b="1" dirty="0">
                <a:solidFill>
                  <a:srgbClr val="227C47"/>
                </a:solidFill>
              </a:endParaRPr>
            </a:p>
          </p:txBody>
        </p:sp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AAEE304E-2CBD-00BB-282C-35ACCF27AE0F}"/>
                </a:ext>
              </a:extLst>
            </p:cNvPr>
            <p:cNvSpPr txBox="1"/>
            <p:nvPr/>
          </p:nvSpPr>
          <p:spPr>
            <a:xfrm>
              <a:off x="6907230" y="2219424"/>
              <a:ext cx="543739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t-BR" b="1" dirty="0">
                  <a:solidFill>
                    <a:srgbClr val="227C47"/>
                  </a:solidFill>
                </a:rPr>
                <a:t>70%</a:t>
              </a:r>
              <a:endParaRPr lang="en-US" b="1" dirty="0">
                <a:solidFill>
                  <a:srgbClr val="227C47"/>
                </a:solidFill>
              </a:endParaRPr>
            </a:p>
          </p:txBody>
        </p:sp>
        <p:cxnSp>
          <p:nvCxnSpPr>
            <p:cNvPr id="34" name="Straight Connector 33">
              <a:extLst>
                <a:ext uri="{FF2B5EF4-FFF2-40B4-BE49-F238E27FC236}">
                  <a16:creationId xmlns:a16="http://schemas.microsoft.com/office/drawing/2014/main" id="{3BF9605F-9AA8-4DC3-3C5E-5429EB185CAC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7327900" y="1722038"/>
              <a:ext cx="1054100" cy="850999"/>
            </a:xfrm>
            <a:prstGeom prst="line">
              <a:avLst/>
            </a:prstGeom>
            <a:ln w="28575">
              <a:solidFill>
                <a:srgbClr val="227C47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4062460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5D81384-C53D-B646-64D8-6973552FEB9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36FAEAA3-64C5-7B85-81C9-5791BD2E3AAE}"/>
              </a:ext>
            </a:extLst>
          </p:cNvPr>
          <p:cNvSpPr txBox="1"/>
          <p:nvPr/>
        </p:nvSpPr>
        <p:spPr>
          <a:xfrm>
            <a:off x="557652" y="905768"/>
            <a:ext cx="8028695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err="1"/>
              <a:t>Objetivo</a:t>
            </a:r>
            <a:r>
              <a:rPr lang="en-US" b="1" dirty="0"/>
              <a:t> 5: </a:t>
            </a:r>
          </a:p>
          <a:p>
            <a:r>
              <a:rPr lang="pt-BR" dirty="0"/>
              <a:t>Meta 5.B. Nível adequado de aprendizagem nos </a:t>
            </a:r>
            <a:r>
              <a:rPr lang="pt-BR" b="1" dirty="0"/>
              <a:t>anos finais </a:t>
            </a:r>
            <a:r>
              <a:rPr lang="pt-BR" dirty="0"/>
              <a:t>do fundamental para </a:t>
            </a:r>
            <a:r>
              <a:rPr lang="pt-BR" b="1" dirty="0"/>
              <a:t>65% dos estudantes</a:t>
            </a:r>
            <a:r>
              <a:rPr lang="pt-BR" dirty="0"/>
              <a:t> até o quinto ano e para todos até o final do decênio.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6C08EB1-7951-8FDA-FFD8-1A636ED244F0}"/>
              </a:ext>
            </a:extLst>
          </p:cNvPr>
          <p:cNvSpPr txBox="1"/>
          <p:nvPr/>
        </p:nvSpPr>
        <p:spPr>
          <a:xfrm>
            <a:off x="557652" y="417612"/>
            <a:ext cx="8251068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chemeClr val="bg1"/>
                </a:solidFill>
              </a:rPr>
              <a:t>EVOLUÇÃO NOS ANOS FINAIS</a:t>
            </a:r>
            <a:endParaRPr lang="en-US" dirty="0">
              <a:solidFill>
                <a:schemeClr val="bg1"/>
              </a:solidFill>
            </a:endParaRPr>
          </a:p>
        </p:txBody>
      </p:sp>
      <p:graphicFrame>
        <p:nvGraphicFramePr>
          <p:cNvPr id="19" name="Gráfico 3">
            <a:extLst>
              <a:ext uri="{FF2B5EF4-FFF2-40B4-BE49-F238E27FC236}">
                <a16:creationId xmlns:a16="http://schemas.microsoft.com/office/drawing/2014/main" id="{F9EBFAC8-C03C-CCAF-9364-F19CCB51C1BB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138504974"/>
              </p:ext>
            </p:extLst>
          </p:nvPr>
        </p:nvGraphicFramePr>
        <p:xfrm>
          <a:off x="372562" y="1644432"/>
          <a:ext cx="8436157" cy="349906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pSp>
        <p:nvGrpSpPr>
          <p:cNvPr id="28" name="Group 27">
            <a:extLst>
              <a:ext uri="{FF2B5EF4-FFF2-40B4-BE49-F238E27FC236}">
                <a16:creationId xmlns:a16="http://schemas.microsoft.com/office/drawing/2014/main" id="{D7014664-570E-79BF-1B55-2121A9C27079}"/>
              </a:ext>
            </a:extLst>
          </p:cNvPr>
          <p:cNvGrpSpPr/>
          <p:nvPr/>
        </p:nvGrpSpPr>
        <p:grpSpPr>
          <a:xfrm>
            <a:off x="6311900" y="1453949"/>
            <a:ext cx="2459537" cy="2495751"/>
            <a:chOff x="6311900" y="1453949"/>
            <a:chExt cx="2459537" cy="2495751"/>
          </a:xfrm>
        </p:grpSpPr>
        <p:cxnSp>
          <p:nvCxnSpPr>
            <p:cNvPr id="21" name="Straight Connector 20">
              <a:extLst>
                <a:ext uri="{FF2B5EF4-FFF2-40B4-BE49-F238E27FC236}">
                  <a16:creationId xmlns:a16="http://schemas.microsoft.com/office/drawing/2014/main" id="{967D896D-38B0-4C2C-3064-301DC8512C6E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7340600" y="1761726"/>
              <a:ext cx="1003300" cy="1064383"/>
            </a:xfrm>
            <a:prstGeom prst="line">
              <a:avLst/>
            </a:prstGeom>
            <a:ln w="28575">
              <a:solidFill>
                <a:srgbClr val="227C47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>
              <a:extLst>
                <a:ext uri="{FF2B5EF4-FFF2-40B4-BE49-F238E27FC236}">
                  <a16:creationId xmlns:a16="http://schemas.microsoft.com/office/drawing/2014/main" id="{42D3EB46-2B63-8181-1596-697B4999E9D4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6311900" y="2818149"/>
              <a:ext cx="1028700" cy="1131551"/>
            </a:xfrm>
            <a:prstGeom prst="line">
              <a:avLst/>
            </a:prstGeom>
            <a:ln w="28575">
              <a:solidFill>
                <a:srgbClr val="227C47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93481C63-05A6-4838-F1A6-048BD5E9138F}"/>
                </a:ext>
              </a:extLst>
            </p:cNvPr>
            <p:cNvSpPr txBox="1"/>
            <p:nvPr/>
          </p:nvSpPr>
          <p:spPr>
            <a:xfrm>
              <a:off x="8128312" y="1453949"/>
              <a:ext cx="643125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t-BR" b="1" dirty="0">
                  <a:solidFill>
                    <a:srgbClr val="227C47"/>
                  </a:solidFill>
                </a:rPr>
                <a:t>100%</a:t>
              </a:r>
              <a:endParaRPr lang="en-US" b="1" dirty="0">
                <a:solidFill>
                  <a:srgbClr val="227C47"/>
                </a:solidFill>
              </a:endParaRPr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A7F793F9-4EA5-B3DF-CECF-5A5AB88BBB25}"/>
                </a:ext>
              </a:extLst>
            </p:cNvPr>
            <p:cNvSpPr txBox="1"/>
            <p:nvPr/>
          </p:nvSpPr>
          <p:spPr>
            <a:xfrm>
              <a:off x="6913063" y="2451725"/>
              <a:ext cx="543739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t-BR" b="1" dirty="0">
                  <a:solidFill>
                    <a:srgbClr val="227C47"/>
                  </a:solidFill>
                </a:rPr>
                <a:t>65%</a:t>
              </a:r>
              <a:endParaRPr lang="en-US" b="1" dirty="0">
                <a:solidFill>
                  <a:srgbClr val="227C47"/>
                </a:solidFill>
              </a:endParaRPr>
            </a:p>
          </p:txBody>
        </p:sp>
      </p:grpSp>
      <p:sp>
        <p:nvSpPr>
          <p:cNvPr id="29" name="TextBox 28">
            <a:extLst>
              <a:ext uri="{FF2B5EF4-FFF2-40B4-BE49-F238E27FC236}">
                <a16:creationId xmlns:a16="http://schemas.microsoft.com/office/drawing/2014/main" id="{A7A4B9A7-97AD-0F89-EBE2-31315C8884E5}"/>
              </a:ext>
            </a:extLst>
          </p:cNvPr>
          <p:cNvSpPr txBox="1"/>
          <p:nvPr/>
        </p:nvSpPr>
        <p:spPr>
          <a:xfrm>
            <a:off x="4873661" y="152138"/>
            <a:ext cx="4067139" cy="2000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700" i="1" dirty="0"/>
              <a:t>Fonte: INEP – dados da rede pública brasileira. Média da proficiência da Português e Matemática</a:t>
            </a:r>
            <a:endParaRPr lang="en-US" sz="700" i="1" dirty="0"/>
          </a:p>
        </p:txBody>
      </p:sp>
    </p:spTree>
    <p:extLst>
      <p:ext uri="{BB962C8B-B14F-4D97-AF65-F5344CB8AC3E}">
        <p14:creationId xmlns:p14="http://schemas.microsoft.com/office/powerpoint/2010/main" val="24249424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8CE78A7-0FB1-9467-3327-6D7C6165D2B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A4EA82AC-D7CC-188B-410C-D082ACD3DE48}"/>
              </a:ext>
            </a:extLst>
          </p:cNvPr>
          <p:cNvSpPr txBox="1"/>
          <p:nvPr/>
        </p:nvSpPr>
        <p:spPr>
          <a:xfrm>
            <a:off x="557652" y="905768"/>
            <a:ext cx="8028695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err="1"/>
              <a:t>Objetivo</a:t>
            </a:r>
            <a:r>
              <a:rPr lang="en-US" b="1" dirty="0"/>
              <a:t> 5: </a:t>
            </a:r>
          </a:p>
          <a:p>
            <a:r>
              <a:rPr lang="pt-BR" dirty="0"/>
              <a:t>Meta 5.C. Nível adequado de aprendizagem no </a:t>
            </a:r>
            <a:r>
              <a:rPr lang="pt-BR" b="1" dirty="0"/>
              <a:t>ensino médio </a:t>
            </a:r>
            <a:r>
              <a:rPr lang="pt-BR" dirty="0"/>
              <a:t>para </a:t>
            </a:r>
            <a:r>
              <a:rPr lang="pt-BR" b="1" dirty="0"/>
              <a:t>60%</a:t>
            </a:r>
            <a:r>
              <a:rPr lang="pt-BR" dirty="0"/>
              <a:t> até o quinto ano e para todos até o final do decênio.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1435C88-7BA6-46AA-BD61-D45E6E69FB5D}"/>
              </a:ext>
            </a:extLst>
          </p:cNvPr>
          <p:cNvSpPr txBox="1"/>
          <p:nvPr/>
        </p:nvSpPr>
        <p:spPr>
          <a:xfrm>
            <a:off x="557652" y="417612"/>
            <a:ext cx="8251068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chemeClr val="bg1"/>
                </a:solidFill>
              </a:rPr>
              <a:t>EVOLUÇÃO NOS ENSINO MÉDIO</a:t>
            </a:r>
            <a:endParaRPr lang="en-US" dirty="0">
              <a:solidFill>
                <a:schemeClr val="bg1"/>
              </a:solidFill>
            </a:endParaRPr>
          </a:p>
        </p:txBody>
      </p:sp>
      <p:graphicFrame>
        <p:nvGraphicFramePr>
          <p:cNvPr id="4" name="Gráfico 4">
            <a:extLst>
              <a:ext uri="{FF2B5EF4-FFF2-40B4-BE49-F238E27FC236}">
                <a16:creationId xmlns:a16="http://schemas.microsoft.com/office/drawing/2014/main" id="{293501AB-F028-4D4B-AB54-1D828DF4E19A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747555490"/>
              </p:ext>
            </p:extLst>
          </p:nvPr>
        </p:nvGraphicFramePr>
        <p:xfrm>
          <a:off x="392508" y="1644432"/>
          <a:ext cx="8510191" cy="349906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pSp>
        <p:nvGrpSpPr>
          <p:cNvPr id="33" name="Group 32">
            <a:extLst>
              <a:ext uri="{FF2B5EF4-FFF2-40B4-BE49-F238E27FC236}">
                <a16:creationId xmlns:a16="http://schemas.microsoft.com/office/drawing/2014/main" id="{5C574046-0D6E-4F92-FC6C-7EF49918BE03}"/>
              </a:ext>
            </a:extLst>
          </p:cNvPr>
          <p:cNvGrpSpPr/>
          <p:nvPr/>
        </p:nvGrpSpPr>
        <p:grpSpPr>
          <a:xfrm>
            <a:off x="6451600" y="1453949"/>
            <a:ext cx="2319837" cy="2672772"/>
            <a:chOff x="6451600" y="1453949"/>
            <a:chExt cx="2319837" cy="2672772"/>
          </a:xfrm>
        </p:grpSpPr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3E4CDF2E-B8CE-3823-F11E-C406A289A30C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7340600" y="1761726"/>
              <a:ext cx="1003300" cy="1254883"/>
            </a:xfrm>
            <a:prstGeom prst="line">
              <a:avLst/>
            </a:prstGeom>
            <a:ln w="28575">
              <a:solidFill>
                <a:srgbClr val="227C47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766371E0-7DB8-6F8E-FC8A-2F9A8A73AF52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6451600" y="3016609"/>
              <a:ext cx="889000" cy="1110112"/>
            </a:xfrm>
            <a:prstGeom prst="line">
              <a:avLst/>
            </a:prstGeom>
            <a:ln w="28575">
              <a:solidFill>
                <a:srgbClr val="227C47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5730CF06-A360-E308-E702-9A0BB0F7716D}"/>
                </a:ext>
              </a:extLst>
            </p:cNvPr>
            <p:cNvSpPr txBox="1"/>
            <p:nvPr/>
          </p:nvSpPr>
          <p:spPr>
            <a:xfrm>
              <a:off x="8128312" y="1453949"/>
              <a:ext cx="643125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t-BR" b="1" dirty="0">
                  <a:solidFill>
                    <a:srgbClr val="227C47"/>
                  </a:solidFill>
                </a:rPr>
                <a:t>100%</a:t>
              </a:r>
              <a:endParaRPr lang="en-US" b="1" dirty="0">
                <a:solidFill>
                  <a:srgbClr val="227C47"/>
                </a:solidFill>
              </a:endParaRPr>
            </a:p>
          </p:txBody>
        </p: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B99C3E6A-DFAD-D9E4-B975-D1BC305D0FB3}"/>
                </a:ext>
              </a:extLst>
            </p:cNvPr>
            <p:cNvSpPr txBox="1"/>
            <p:nvPr/>
          </p:nvSpPr>
          <p:spPr>
            <a:xfrm>
              <a:off x="6913063" y="2451725"/>
              <a:ext cx="543739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t-BR" b="1" dirty="0">
                  <a:solidFill>
                    <a:srgbClr val="227C47"/>
                  </a:solidFill>
                </a:rPr>
                <a:t>65%</a:t>
              </a:r>
              <a:endParaRPr lang="en-US" b="1" dirty="0">
                <a:solidFill>
                  <a:srgbClr val="227C47"/>
                </a:solidFill>
              </a:endParaRPr>
            </a:p>
          </p:txBody>
        </p:sp>
      </p:grpSp>
      <p:sp>
        <p:nvSpPr>
          <p:cNvPr id="34" name="TextBox 33">
            <a:extLst>
              <a:ext uri="{FF2B5EF4-FFF2-40B4-BE49-F238E27FC236}">
                <a16:creationId xmlns:a16="http://schemas.microsoft.com/office/drawing/2014/main" id="{E35C0032-CC7A-AA0A-991F-7401EA01CE3D}"/>
              </a:ext>
            </a:extLst>
          </p:cNvPr>
          <p:cNvSpPr txBox="1"/>
          <p:nvPr/>
        </p:nvSpPr>
        <p:spPr>
          <a:xfrm>
            <a:off x="4873661" y="152138"/>
            <a:ext cx="4067139" cy="2000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700" i="1" dirty="0"/>
              <a:t>Fonte: INEP – dados da rede pública brasileira. Média da proficiência da Português e Matemática</a:t>
            </a:r>
            <a:endParaRPr lang="en-US" sz="700" i="1" dirty="0"/>
          </a:p>
        </p:txBody>
      </p:sp>
    </p:spTree>
    <p:extLst>
      <p:ext uri="{BB962C8B-B14F-4D97-AF65-F5344CB8AC3E}">
        <p14:creationId xmlns:p14="http://schemas.microsoft.com/office/powerpoint/2010/main" val="22728534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08">
          <a:extLst>
            <a:ext uri="{FF2B5EF4-FFF2-40B4-BE49-F238E27FC236}">
              <a16:creationId xmlns:a16="http://schemas.microsoft.com/office/drawing/2014/main" id="{59DEFE4A-B890-BDF3-B86C-361D8DC6FE2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009" name="Google Shape;4009;p230">
            <a:extLst>
              <a:ext uri="{FF2B5EF4-FFF2-40B4-BE49-F238E27FC236}">
                <a16:creationId xmlns:a16="http://schemas.microsoft.com/office/drawing/2014/main" id="{A8667A4B-526D-EC7F-66C7-CF9BE8FEC282}"/>
              </a:ext>
            </a:extLst>
          </p:cNvPr>
          <p:cNvGrpSpPr/>
          <p:nvPr/>
        </p:nvGrpSpPr>
        <p:grpSpPr>
          <a:xfrm>
            <a:off x="1388073" y="3099054"/>
            <a:ext cx="2505858" cy="2044446"/>
            <a:chOff x="3097550" y="3717050"/>
            <a:chExt cx="854950" cy="697525"/>
          </a:xfrm>
        </p:grpSpPr>
        <p:sp>
          <p:nvSpPr>
            <p:cNvPr id="4010" name="Google Shape;4010;p230">
              <a:extLst>
                <a:ext uri="{FF2B5EF4-FFF2-40B4-BE49-F238E27FC236}">
                  <a16:creationId xmlns:a16="http://schemas.microsoft.com/office/drawing/2014/main" id="{AFAC78F8-5D7C-9735-7C36-246B0809980B}"/>
                </a:ext>
              </a:extLst>
            </p:cNvPr>
            <p:cNvSpPr/>
            <p:nvPr/>
          </p:nvSpPr>
          <p:spPr>
            <a:xfrm>
              <a:off x="3249550" y="4140825"/>
              <a:ext cx="273350" cy="273750"/>
            </a:xfrm>
            <a:custGeom>
              <a:avLst/>
              <a:gdLst/>
              <a:ahLst/>
              <a:cxnLst/>
              <a:rect l="l" t="t" r="r" b="b"/>
              <a:pathLst>
                <a:path w="10934" h="10950" extrusionOk="0">
                  <a:moveTo>
                    <a:pt x="0" y="0"/>
                  </a:moveTo>
                  <a:lnTo>
                    <a:pt x="0" y="4870"/>
                  </a:lnTo>
                  <a:cubicBezTo>
                    <a:pt x="3350" y="4870"/>
                    <a:pt x="6079" y="7584"/>
                    <a:pt x="6079" y="10950"/>
                  </a:cubicBezTo>
                  <a:lnTo>
                    <a:pt x="10934" y="10950"/>
                  </a:lnTo>
                  <a:cubicBezTo>
                    <a:pt x="10934" y="4901"/>
                    <a:pt x="6033" y="0"/>
                    <a:pt x="0" y="0"/>
                  </a:cubicBezTo>
                  <a:close/>
                </a:path>
              </a:pathLst>
            </a:custGeom>
            <a:solidFill>
              <a:srgbClr val="31A6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011" name="Google Shape;4011;p230">
              <a:extLst>
                <a:ext uri="{FF2B5EF4-FFF2-40B4-BE49-F238E27FC236}">
                  <a16:creationId xmlns:a16="http://schemas.microsoft.com/office/drawing/2014/main" id="{CCAA190B-F7BC-0477-5670-DB6FD04331AC}"/>
                </a:ext>
              </a:extLst>
            </p:cNvPr>
            <p:cNvSpPr/>
            <p:nvPr/>
          </p:nvSpPr>
          <p:spPr>
            <a:xfrm>
              <a:off x="3097550" y="4262575"/>
              <a:ext cx="152000" cy="152000"/>
            </a:xfrm>
            <a:custGeom>
              <a:avLst/>
              <a:gdLst/>
              <a:ahLst/>
              <a:cxnLst/>
              <a:rect l="l" t="t" r="r" b="b"/>
              <a:pathLst>
                <a:path w="6080" h="6080" extrusionOk="0">
                  <a:moveTo>
                    <a:pt x="6080" y="0"/>
                  </a:moveTo>
                  <a:cubicBezTo>
                    <a:pt x="2715" y="0"/>
                    <a:pt x="1" y="2714"/>
                    <a:pt x="1" y="6080"/>
                  </a:cubicBezTo>
                  <a:lnTo>
                    <a:pt x="6080" y="6080"/>
                  </a:lnTo>
                  <a:lnTo>
                    <a:pt x="6080" y="0"/>
                  </a:lnTo>
                  <a:close/>
                </a:path>
              </a:pathLst>
            </a:custGeom>
            <a:solidFill>
              <a:srgbClr val="CD37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012" name="Google Shape;4012;p230">
              <a:extLst>
                <a:ext uri="{FF2B5EF4-FFF2-40B4-BE49-F238E27FC236}">
                  <a16:creationId xmlns:a16="http://schemas.microsoft.com/office/drawing/2014/main" id="{80D19F0F-281C-6A54-4485-80D9C0BDDD48}"/>
                </a:ext>
              </a:extLst>
            </p:cNvPr>
            <p:cNvSpPr/>
            <p:nvPr/>
          </p:nvSpPr>
          <p:spPr>
            <a:xfrm>
              <a:off x="3679125" y="4140825"/>
              <a:ext cx="273375" cy="273750"/>
            </a:xfrm>
            <a:custGeom>
              <a:avLst/>
              <a:gdLst/>
              <a:ahLst/>
              <a:cxnLst/>
              <a:rect l="l" t="t" r="r" b="b"/>
              <a:pathLst>
                <a:path w="10935" h="10950" extrusionOk="0">
                  <a:moveTo>
                    <a:pt x="1" y="0"/>
                  </a:moveTo>
                  <a:lnTo>
                    <a:pt x="1" y="4870"/>
                  </a:lnTo>
                  <a:cubicBezTo>
                    <a:pt x="3351" y="4870"/>
                    <a:pt x="6080" y="7584"/>
                    <a:pt x="6080" y="10950"/>
                  </a:cubicBezTo>
                  <a:lnTo>
                    <a:pt x="10934" y="10950"/>
                  </a:lnTo>
                  <a:cubicBezTo>
                    <a:pt x="10934" y="4901"/>
                    <a:pt x="6034" y="0"/>
                    <a:pt x="1" y="0"/>
                  </a:cubicBezTo>
                  <a:close/>
                </a:path>
              </a:pathLst>
            </a:custGeom>
            <a:solidFill>
              <a:srgbClr val="31A6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013" name="Google Shape;4013;p230">
              <a:extLst>
                <a:ext uri="{FF2B5EF4-FFF2-40B4-BE49-F238E27FC236}">
                  <a16:creationId xmlns:a16="http://schemas.microsoft.com/office/drawing/2014/main" id="{D9FE12A7-4B02-F4AA-2731-CBF6C2EBF251}"/>
                </a:ext>
              </a:extLst>
            </p:cNvPr>
            <p:cNvSpPr/>
            <p:nvPr/>
          </p:nvSpPr>
          <p:spPr>
            <a:xfrm>
              <a:off x="3527150" y="4262575"/>
              <a:ext cx="152000" cy="152000"/>
            </a:xfrm>
            <a:custGeom>
              <a:avLst/>
              <a:gdLst/>
              <a:ahLst/>
              <a:cxnLst/>
              <a:rect l="l" t="t" r="r" b="b"/>
              <a:pathLst>
                <a:path w="6080" h="6080" extrusionOk="0">
                  <a:moveTo>
                    <a:pt x="6080" y="0"/>
                  </a:moveTo>
                  <a:cubicBezTo>
                    <a:pt x="2714" y="0"/>
                    <a:pt x="0" y="2714"/>
                    <a:pt x="0" y="6080"/>
                  </a:cubicBezTo>
                  <a:lnTo>
                    <a:pt x="6080" y="6080"/>
                  </a:lnTo>
                  <a:lnTo>
                    <a:pt x="6080" y="0"/>
                  </a:lnTo>
                  <a:close/>
                </a:path>
              </a:pathLst>
            </a:custGeom>
            <a:solidFill>
              <a:srgbClr val="1FB7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014" name="Google Shape;4014;p230">
              <a:extLst>
                <a:ext uri="{FF2B5EF4-FFF2-40B4-BE49-F238E27FC236}">
                  <a16:creationId xmlns:a16="http://schemas.microsoft.com/office/drawing/2014/main" id="{F4DCF6FC-2FA5-4EEE-735A-24399BCD1E17}"/>
                </a:ext>
              </a:extLst>
            </p:cNvPr>
            <p:cNvSpPr/>
            <p:nvPr/>
          </p:nvSpPr>
          <p:spPr>
            <a:xfrm>
              <a:off x="3679125" y="3718600"/>
              <a:ext cx="273375" cy="273750"/>
            </a:xfrm>
            <a:custGeom>
              <a:avLst/>
              <a:gdLst/>
              <a:ahLst/>
              <a:cxnLst/>
              <a:rect l="l" t="t" r="r" b="b"/>
              <a:pathLst>
                <a:path w="10935" h="10950" extrusionOk="0">
                  <a:moveTo>
                    <a:pt x="1" y="0"/>
                  </a:moveTo>
                  <a:lnTo>
                    <a:pt x="1" y="4870"/>
                  </a:lnTo>
                  <a:cubicBezTo>
                    <a:pt x="3351" y="4870"/>
                    <a:pt x="6080" y="7584"/>
                    <a:pt x="6080" y="10950"/>
                  </a:cubicBezTo>
                  <a:lnTo>
                    <a:pt x="10934" y="10950"/>
                  </a:lnTo>
                  <a:cubicBezTo>
                    <a:pt x="10934" y="4901"/>
                    <a:pt x="6034" y="0"/>
                    <a:pt x="1" y="0"/>
                  </a:cubicBezTo>
                  <a:close/>
                </a:path>
              </a:pathLst>
            </a:custGeom>
            <a:solidFill>
              <a:srgbClr val="31A6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015" name="Google Shape;4015;p230">
              <a:extLst>
                <a:ext uri="{FF2B5EF4-FFF2-40B4-BE49-F238E27FC236}">
                  <a16:creationId xmlns:a16="http://schemas.microsoft.com/office/drawing/2014/main" id="{69B85D0C-9E87-66C5-8D8B-DDCF49FBBD61}"/>
                </a:ext>
              </a:extLst>
            </p:cNvPr>
            <p:cNvSpPr/>
            <p:nvPr/>
          </p:nvSpPr>
          <p:spPr>
            <a:xfrm>
              <a:off x="3405400" y="3992325"/>
              <a:ext cx="273750" cy="273375"/>
            </a:xfrm>
            <a:custGeom>
              <a:avLst/>
              <a:gdLst/>
              <a:ahLst/>
              <a:cxnLst/>
              <a:rect l="l" t="t" r="r" b="b"/>
              <a:pathLst>
                <a:path w="10950" h="10935" extrusionOk="0">
                  <a:moveTo>
                    <a:pt x="1" y="1"/>
                  </a:moveTo>
                  <a:cubicBezTo>
                    <a:pt x="1" y="6034"/>
                    <a:pt x="4901" y="10934"/>
                    <a:pt x="10950" y="10934"/>
                  </a:cubicBezTo>
                  <a:lnTo>
                    <a:pt x="10950" y="6080"/>
                  </a:lnTo>
                  <a:cubicBezTo>
                    <a:pt x="7584" y="6080"/>
                    <a:pt x="4870" y="3351"/>
                    <a:pt x="4870" y="1"/>
                  </a:cubicBezTo>
                  <a:close/>
                </a:path>
              </a:pathLst>
            </a:custGeom>
            <a:solidFill>
              <a:srgbClr val="0374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016" name="Google Shape;4016;p230">
              <a:extLst>
                <a:ext uri="{FF2B5EF4-FFF2-40B4-BE49-F238E27FC236}">
                  <a16:creationId xmlns:a16="http://schemas.microsoft.com/office/drawing/2014/main" id="{1ACD2654-5265-4420-3018-31B7999F79DF}"/>
                </a:ext>
              </a:extLst>
            </p:cNvPr>
            <p:cNvSpPr/>
            <p:nvPr/>
          </p:nvSpPr>
          <p:spPr>
            <a:xfrm>
              <a:off x="3679125" y="3992325"/>
              <a:ext cx="152025" cy="152025"/>
            </a:xfrm>
            <a:custGeom>
              <a:avLst/>
              <a:gdLst/>
              <a:ahLst/>
              <a:cxnLst/>
              <a:rect l="l" t="t" r="r" b="b"/>
              <a:pathLst>
                <a:path w="6081" h="6081" extrusionOk="0">
                  <a:moveTo>
                    <a:pt x="1" y="1"/>
                  </a:moveTo>
                  <a:lnTo>
                    <a:pt x="1" y="6080"/>
                  </a:lnTo>
                  <a:cubicBezTo>
                    <a:pt x="3351" y="6080"/>
                    <a:pt x="6080" y="3351"/>
                    <a:pt x="6080" y="1"/>
                  </a:cubicBezTo>
                  <a:close/>
                </a:path>
              </a:pathLst>
            </a:custGeom>
            <a:solidFill>
              <a:srgbClr val="1FB7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017" name="Google Shape;4017;p230">
              <a:extLst>
                <a:ext uri="{FF2B5EF4-FFF2-40B4-BE49-F238E27FC236}">
                  <a16:creationId xmlns:a16="http://schemas.microsoft.com/office/drawing/2014/main" id="{85BD2002-9FD3-2D9D-7651-819CFEC819F9}"/>
                </a:ext>
              </a:extLst>
            </p:cNvPr>
            <p:cNvSpPr/>
            <p:nvPr/>
          </p:nvSpPr>
          <p:spPr>
            <a:xfrm>
              <a:off x="3527150" y="3840350"/>
              <a:ext cx="152000" cy="152000"/>
            </a:xfrm>
            <a:custGeom>
              <a:avLst/>
              <a:gdLst/>
              <a:ahLst/>
              <a:cxnLst/>
              <a:rect l="l" t="t" r="r" b="b"/>
              <a:pathLst>
                <a:path w="6080" h="6080" extrusionOk="0">
                  <a:moveTo>
                    <a:pt x="6080" y="0"/>
                  </a:moveTo>
                  <a:cubicBezTo>
                    <a:pt x="2714" y="0"/>
                    <a:pt x="0" y="2714"/>
                    <a:pt x="0" y="6080"/>
                  </a:cubicBezTo>
                  <a:lnTo>
                    <a:pt x="6080" y="6080"/>
                  </a:lnTo>
                  <a:lnTo>
                    <a:pt x="6080" y="0"/>
                  </a:lnTo>
                  <a:close/>
                </a:path>
              </a:pathLst>
            </a:custGeom>
            <a:solidFill>
              <a:srgbClr val="F2B8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018" name="Google Shape;4018;p230">
              <a:extLst>
                <a:ext uri="{FF2B5EF4-FFF2-40B4-BE49-F238E27FC236}">
                  <a16:creationId xmlns:a16="http://schemas.microsoft.com/office/drawing/2014/main" id="{C71B9EBF-80D0-2A72-04E6-76CB795D3AA3}"/>
                </a:ext>
              </a:extLst>
            </p:cNvPr>
            <p:cNvSpPr/>
            <p:nvPr/>
          </p:nvSpPr>
          <p:spPr>
            <a:xfrm>
              <a:off x="3405400" y="3717050"/>
              <a:ext cx="273750" cy="273375"/>
            </a:xfrm>
            <a:custGeom>
              <a:avLst/>
              <a:gdLst/>
              <a:ahLst/>
              <a:cxnLst/>
              <a:rect l="l" t="t" r="r" b="b"/>
              <a:pathLst>
                <a:path w="10950" h="10935" extrusionOk="0">
                  <a:moveTo>
                    <a:pt x="10950" y="0"/>
                  </a:moveTo>
                  <a:cubicBezTo>
                    <a:pt x="4901" y="0"/>
                    <a:pt x="1" y="4886"/>
                    <a:pt x="1" y="10934"/>
                  </a:cubicBezTo>
                  <a:lnTo>
                    <a:pt x="4870" y="10934"/>
                  </a:lnTo>
                  <a:cubicBezTo>
                    <a:pt x="4870" y="7584"/>
                    <a:pt x="7584" y="4855"/>
                    <a:pt x="10950" y="4855"/>
                  </a:cubicBezTo>
                  <a:lnTo>
                    <a:pt x="10950" y="0"/>
                  </a:lnTo>
                  <a:close/>
                </a:path>
              </a:pathLst>
            </a:custGeom>
            <a:solidFill>
              <a:srgbClr val="CD37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</p:grpSp>
      <p:grpSp>
        <p:nvGrpSpPr>
          <p:cNvPr id="4026" name="Google Shape;4026;p230">
            <a:extLst>
              <a:ext uri="{FF2B5EF4-FFF2-40B4-BE49-F238E27FC236}">
                <a16:creationId xmlns:a16="http://schemas.microsoft.com/office/drawing/2014/main" id="{C684A79A-7E1C-B49F-2C91-0048F324AC3B}"/>
              </a:ext>
            </a:extLst>
          </p:cNvPr>
          <p:cNvGrpSpPr/>
          <p:nvPr/>
        </p:nvGrpSpPr>
        <p:grpSpPr>
          <a:xfrm>
            <a:off x="3929193" y="-63901"/>
            <a:ext cx="5226645" cy="5195472"/>
            <a:chOff x="2975800" y="3717050"/>
            <a:chExt cx="976700" cy="970875"/>
          </a:xfrm>
        </p:grpSpPr>
        <p:sp>
          <p:nvSpPr>
            <p:cNvPr id="4027" name="Google Shape;4027;p230">
              <a:extLst>
                <a:ext uri="{FF2B5EF4-FFF2-40B4-BE49-F238E27FC236}">
                  <a16:creationId xmlns:a16="http://schemas.microsoft.com/office/drawing/2014/main" id="{E662D226-74A1-56EC-B8C7-9AC3F7C1E200}"/>
                </a:ext>
              </a:extLst>
            </p:cNvPr>
            <p:cNvSpPr/>
            <p:nvPr/>
          </p:nvSpPr>
          <p:spPr>
            <a:xfrm>
              <a:off x="3249550" y="4140825"/>
              <a:ext cx="273350" cy="273750"/>
            </a:xfrm>
            <a:custGeom>
              <a:avLst/>
              <a:gdLst/>
              <a:ahLst/>
              <a:cxnLst/>
              <a:rect l="l" t="t" r="r" b="b"/>
              <a:pathLst>
                <a:path w="10934" h="10950" extrusionOk="0">
                  <a:moveTo>
                    <a:pt x="0" y="0"/>
                  </a:moveTo>
                  <a:lnTo>
                    <a:pt x="0" y="4870"/>
                  </a:lnTo>
                  <a:cubicBezTo>
                    <a:pt x="3350" y="4870"/>
                    <a:pt x="6079" y="7584"/>
                    <a:pt x="6079" y="10950"/>
                  </a:cubicBezTo>
                  <a:lnTo>
                    <a:pt x="10934" y="10950"/>
                  </a:lnTo>
                  <a:cubicBezTo>
                    <a:pt x="10934" y="4901"/>
                    <a:pt x="6033" y="0"/>
                    <a:pt x="0" y="0"/>
                  </a:cubicBezTo>
                  <a:close/>
                </a:path>
              </a:pathLst>
            </a:custGeom>
            <a:solidFill>
              <a:srgbClr val="31A6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028" name="Google Shape;4028;p230">
              <a:extLst>
                <a:ext uri="{FF2B5EF4-FFF2-40B4-BE49-F238E27FC236}">
                  <a16:creationId xmlns:a16="http://schemas.microsoft.com/office/drawing/2014/main" id="{CF797BA2-BCAF-E3AF-B1BD-9CB0BC8D189F}"/>
                </a:ext>
              </a:extLst>
            </p:cNvPr>
            <p:cNvSpPr/>
            <p:nvPr/>
          </p:nvSpPr>
          <p:spPr>
            <a:xfrm>
              <a:off x="2975800" y="4414550"/>
              <a:ext cx="273750" cy="273375"/>
            </a:xfrm>
            <a:custGeom>
              <a:avLst/>
              <a:gdLst/>
              <a:ahLst/>
              <a:cxnLst/>
              <a:rect l="l" t="t" r="r" b="b"/>
              <a:pathLst>
                <a:path w="10950" h="10935" extrusionOk="0">
                  <a:moveTo>
                    <a:pt x="1" y="1"/>
                  </a:moveTo>
                  <a:cubicBezTo>
                    <a:pt x="1" y="6034"/>
                    <a:pt x="4902" y="10934"/>
                    <a:pt x="10950" y="10934"/>
                  </a:cubicBezTo>
                  <a:lnTo>
                    <a:pt x="10950" y="6080"/>
                  </a:lnTo>
                  <a:cubicBezTo>
                    <a:pt x="7585" y="6080"/>
                    <a:pt x="4871" y="3351"/>
                    <a:pt x="4871" y="1"/>
                  </a:cubicBezTo>
                  <a:close/>
                </a:path>
              </a:pathLst>
            </a:custGeom>
            <a:solidFill>
              <a:srgbClr val="1FB7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029" name="Google Shape;4029;p230">
              <a:extLst>
                <a:ext uri="{FF2B5EF4-FFF2-40B4-BE49-F238E27FC236}">
                  <a16:creationId xmlns:a16="http://schemas.microsoft.com/office/drawing/2014/main" id="{883F4621-8139-3483-3B3E-81A766F84E27}"/>
                </a:ext>
              </a:extLst>
            </p:cNvPr>
            <p:cNvSpPr/>
            <p:nvPr/>
          </p:nvSpPr>
          <p:spPr>
            <a:xfrm>
              <a:off x="3249550" y="4414550"/>
              <a:ext cx="152000" cy="152025"/>
            </a:xfrm>
            <a:custGeom>
              <a:avLst/>
              <a:gdLst/>
              <a:ahLst/>
              <a:cxnLst/>
              <a:rect l="l" t="t" r="r" b="b"/>
              <a:pathLst>
                <a:path w="6080" h="6081" extrusionOk="0">
                  <a:moveTo>
                    <a:pt x="0" y="1"/>
                  </a:moveTo>
                  <a:lnTo>
                    <a:pt x="0" y="6080"/>
                  </a:lnTo>
                  <a:cubicBezTo>
                    <a:pt x="3350" y="6080"/>
                    <a:pt x="6079" y="3351"/>
                    <a:pt x="6079" y="1"/>
                  </a:cubicBezTo>
                  <a:close/>
                </a:path>
              </a:pathLst>
            </a:custGeom>
            <a:solidFill>
              <a:srgbClr val="F2B8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030" name="Google Shape;4030;p230">
              <a:extLst>
                <a:ext uri="{FF2B5EF4-FFF2-40B4-BE49-F238E27FC236}">
                  <a16:creationId xmlns:a16="http://schemas.microsoft.com/office/drawing/2014/main" id="{AA7CE871-5356-EDF0-5984-196FB6D86140}"/>
                </a:ext>
              </a:extLst>
            </p:cNvPr>
            <p:cNvSpPr/>
            <p:nvPr/>
          </p:nvSpPr>
          <p:spPr>
            <a:xfrm>
              <a:off x="3097550" y="4262575"/>
              <a:ext cx="152000" cy="152000"/>
            </a:xfrm>
            <a:custGeom>
              <a:avLst/>
              <a:gdLst/>
              <a:ahLst/>
              <a:cxnLst/>
              <a:rect l="l" t="t" r="r" b="b"/>
              <a:pathLst>
                <a:path w="6080" h="6080" extrusionOk="0">
                  <a:moveTo>
                    <a:pt x="6080" y="0"/>
                  </a:moveTo>
                  <a:cubicBezTo>
                    <a:pt x="2715" y="0"/>
                    <a:pt x="1" y="2714"/>
                    <a:pt x="1" y="6080"/>
                  </a:cubicBezTo>
                  <a:lnTo>
                    <a:pt x="6080" y="6080"/>
                  </a:lnTo>
                  <a:lnTo>
                    <a:pt x="6080" y="0"/>
                  </a:lnTo>
                  <a:close/>
                </a:path>
              </a:pathLst>
            </a:custGeom>
            <a:solidFill>
              <a:srgbClr val="CD37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031" name="Google Shape;4031;p230">
              <a:extLst>
                <a:ext uri="{FF2B5EF4-FFF2-40B4-BE49-F238E27FC236}">
                  <a16:creationId xmlns:a16="http://schemas.microsoft.com/office/drawing/2014/main" id="{68419336-B966-703F-6A5E-4FB804982953}"/>
                </a:ext>
              </a:extLst>
            </p:cNvPr>
            <p:cNvSpPr/>
            <p:nvPr/>
          </p:nvSpPr>
          <p:spPr>
            <a:xfrm>
              <a:off x="3679125" y="4140825"/>
              <a:ext cx="273375" cy="273750"/>
            </a:xfrm>
            <a:custGeom>
              <a:avLst/>
              <a:gdLst/>
              <a:ahLst/>
              <a:cxnLst/>
              <a:rect l="l" t="t" r="r" b="b"/>
              <a:pathLst>
                <a:path w="10935" h="10950" extrusionOk="0">
                  <a:moveTo>
                    <a:pt x="1" y="0"/>
                  </a:moveTo>
                  <a:lnTo>
                    <a:pt x="1" y="4870"/>
                  </a:lnTo>
                  <a:cubicBezTo>
                    <a:pt x="3351" y="4870"/>
                    <a:pt x="6080" y="7584"/>
                    <a:pt x="6080" y="10950"/>
                  </a:cubicBezTo>
                  <a:lnTo>
                    <a:pt x="10934" y="10950"/>
                  </a:lnTo>
                  <a:cubicBezTo>
                    <a:pt x="10934" y="4901"/>
                    <a:pt x="6034" y="0"/>
                    <a:pt x="1" y="0"/>
                  </a:cubicBezTo>
                  <a:close/>
                </a:path>
              </a:pathLst>
            </a:custGeom>
            <a:solidFill>
              <a:srgbClr val="31A6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032" name="Google Shape;4032;p230">
              <a:extLst>
                <a:ext uri="{FF2B5EF4-FFF2-40B4-BE49-F238E27FC236}">
                  <a16:creationId xmlns:a16="http://schemas.microsoft.com/office/drawing/2014/main" id="{6DB5F357-CC56-A851-0AA4-DE0A946291C4}"/>
                </a:ext>
              </a:extLst>
            </p:cNvPr>
            <p:cNvSpPr/>
            <p:nvPr/>
          </p:nvSpPr>
          <p:spPr>
            <a:xfrm>
              <a:off x="3405400" y="4414550"/>
              <a:ext cx="273750" cy="273375"/>
            </a:xfrm>
            <a:custGeom>
              <a:avLst/>
              <a:gdLst/>
              <a:ahLst/>
              <a:cxnLst/>
              <a:rect l="l" t="t" r="r" b="b"/>
              <a:pathLst>
                <a:path w="10950" h="10935" extrusionOk="0">
                  <a:moveTo>
                    <a:pt x="1" y="1"/>
                  </a:moveTo>
                  <a:cubicBezTo>
                    <a:pt x="1" y="6034"/>
                    <a:pt x="4901" y="10934"/>
                    <a:pt x="10950" y="10934"/>
                  </a:cubicBezTo>
                  <a:lnTo>
                    <a:pt x="10950" y="6080"/>
                  </a:lnTo>
                  <a:cubicBezTo>
                    <a:pt x="7584" y="6080"/>
                    <a:pt x="4870" y="3351"/>
                    <a:pt x="4870" y="1"/>
                  </a:cubicBezTo>
                  <a:close/>
                </a:path>
              </a:pathLst>
            </a:custGeom>
            <a:solidFill>
              <a:srgbClr val="CD37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033" name="Google Shape;4033;p230">
              <a:extLst>
                <a:ext uri="{FF2B5EF4-FFF2-40B4-BE49-F238E27FC236}">
                  <a16:creationId xmlns:a16="http://schemas.microsoft.com/office/drawing/2014/main" id="{636FFEA5-D83B-39A1-64BC-D91EA5117CE6}"/>
                </a:ext>
              </a:extLst>
            </p:cNvPr>
            <p:cNvSpPr/>
            <p:nvPr/>
          </p:nvSpPr>
          <p:spPr>
            <a:xfrm>
              <a:off x="3679125" y="4414550"/>
              <a:ext cx="152025" cy="152025"/>
            </a:xfrm>
            <a:custGeom>
              <a:avLst/>
              <a:gdLst/>
              <a:ahLst/>
              <a:cxnLst/>
              <a:rect l="l" t="t" r="r" b="b"/>
              <a:pathLst>
                <a:path w="6081" h="6081" extrusionOk="0">
                  <a:moveTo>
                    <a:pt x="1" y="1"/>
                  </a:moveTo>
                  <a:lnTo>
                    <a:pt x="1" y="6080"/>
                  </a:lnTo>
                  <a:cubicBezTo>
                    <a:pt x="3351" y="6080"/>
                    <a:pt x="6080" y="3351"/>
                    <a:pt x="6080" y="1"/>
                  </a:cubicBezTo>
                  <a:close/>
                </a:path>
              </a:pathLst>
            </a:custGeom>
            <a:solidFill>
              <a:srgbClr val="F2B8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034" name="Google Shape;4034;p230">
              <a:extLst>
                <a:ext uri="{FF2B5EF4-FFF2-40B4-BE49-F238E27FC236}">
                  <a16:creationId xmlns:a16="http://schemas.microsoft.com/office/drawing/2014/main" id="{49329BCA-E654-B6D7-8CBF-BA1ABE88C592}"/>
                </a:ext>
              </a:extLst>
            </p:cNvPr>
            <p:cNvSpPr/>
            <p:nvPr/>
          </p:nvSpPr>
          <p:spPr>
            <a:xfrm>
              <a:off x="3527150" y="4262575"/>
              <a:ext cx="152000" cy="152000"/>
            </a:xfrm>
            <a:custGeom>
              <a:avLst/>
              <a:gdLst/>
              <a:ahLst/>
              <a:cxnLst/>
              <a:rect l="l" t="t" r="r" b="b"/>
              <a:pathLst>
                <a:path w="6080" h="6080" extrusionOk="0">
                  <a:moveTo>
                    <a:pt x="6080" y="0"/>
                  </a:moveTo>
                  <a:cubicBezTo>
                    <a:pt x="2714" y="0"/>
                    <a:pt x="0" y="2714"/>
                    <a:pt x="0" y="6080"/>
                  </a:cubicBezTo>
                  <a:lnTo>
                    <a:pt x="6080" y="6080"/>
                  </a:lnTo>
                  <a:lnTo>
                    <a:pt x="6080" y="0"/>
                  </a:lnTo>
                  <a:close/>
                </a:path>
              </a:pathLst>
            </a:custGeom>
            <a:solidFill>
              <a:srgbClr val="1FB7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035" name="Google Shape;4035;p230">
              <a:extLst>
                <a:ext uri="{FF2B5EF4-FFF2-40B4-BE49-F238E27FC236}">
                  <a16:creationId xmlns:a16="http://schemas.microsoft.com/office/drawing/2014/main" id="{A384E2B4-48F9-02D9-FA3D-6C86F6641A04}"/>
                </a:ext>
              </a:extLst>
            </p:cNvPr>
            <p:cNvSpPr/>
            <p:nvPr/>
          </p:nvSpPr>
          <p:spPr>
            <a:xfrm>
              <a:off x="3679125" y="3718600"/>
              <a:ext cx="273375" cy="273750"/>
            </a:xfrm>
            <a:custGeom>
              <a:avLst/>
              <a:gdLst/>
              <a:ahLst/>
              <a:cxnLst/>
              <a:rect l="l" t="t" r="r" b="b"/>
              <a:pathLst>
                <a:path w="10935" h="10950" extrusionOk="0">
                  <a:moveTo>
                    <a:pt x="1" y="0"/>
                  </a:moveTo>
                  <a:lnTo>
                    <a:pt x="1" y="4870"/>
                  </a:lnTo>
                  <a:cubicBezTo>
                    <a:pt x="3351" y="4870"/>
                    <a:pt x="6080" y="7584"/>
                    <a:pt x="6080" y="10950"/>
                  </a:cubicBezTo>
                  <a:lnTo>
                    <a:pt x="10934" y="10950"/>
                  </a:lnTo>
                  <a:cubicBezTo>
                    <a:pt x="10934" y="4901"/>
                    <a:pt x="6034" y="0"/>
                    <a:pt x="1" y="0"/>
                  </a:cubicBezTo>
                  <a:close/>
                </a:path>
              </a:pathLst>
            </a:custGeom>
            <a:solidFill>
              <a:srgbClr val="31A6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036" name="Google Shape;4036;p230">
              <a:extLst>
                <a:ext uri="{FF2B5EF4-FFF2-40B4-BE49-F238E27FC236}">
                  <a16:creationId xmlns:a16="http://schemas.microsoft.com/office/drawing/2014/main" id="{6DF0F135-C6D1-6FBD-E4F7-B8300B401097}"/>
                </a:ext>
              </a:extLst>
            </p:cNvPr>
            <p:cNvSpPr/>
            <p:nvPr/>
          </p:nvSpPr>
          <p:spPr>
            <a:xfrm>
              <a:off x="3405400" y="3992325"/>
              <a:ext cx="273750" cy="273375"/>
            </a:xfrm>
            <a:custGeom>
              <a:avLst/>
              <a:gdLst/>
              <a:ahLst/>
              <a:cxnLst/>
              <a:rect l="l" t="t" r="r" b="b"/>
              <a:pathLst>
                <a:path w="10950" h="10935" extrusionOk="0">
                  <a:moveTo>
                    <a:pt x="1" y="1"/>
                  </a:moveTo>
                  <a:cubicBezTo>
                    <a:pt x="1" y="6034"/>
                    <a:pt x="4901" y="10934"/>
                    <a:pt x="10950" y="10934"/>
                  </a:cubicBezTo>
                  <a:lnTo>
                    <a:pt x="10950" y="6080"/>
                  </a:lnTo>
                  <a:cubicBezTo>
                    <a:pt x="7584" y="6080"/>
                    <a:pt x="4870" y="3351"/>
                    <a:pt x="4870" y="1"/>
                  </a:cubicBezTo>
                  <a:close/>
                </a:path>
              </a:pathLst>
            </a:custGeom>
            <a:solidFill>
              <a:srgbClr val="0374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037" name="Google Shape;4037;p230">
              <a:extLst>
                <a:ext uri="{FF2B5EF4-FFF2-40B4-BE49-F238E27FC236}">
                  <a16:creationId xmlns:a16="http://schemas.microsoft.com/office/drawing/2014/main" id="{6CAB7774-42FA-8296-DDFC-E0970FB38DA1}"/>
                </a:ext>
              </a:extLst>
            </p:cNvPr>
            <p:cNvSpPr/>
            <p:nvPr/>
          </p:nvSpPr>
          <p:spPr>
            <a:xfrm>
              <a:off x="3679125" y="3992325"/>
              <a:ext cx="152025" cy="152025"/>
            </a:xfrm>
            <a:custGeom>
              <a:avLst/>
              <a:gdLst/>
              <a:ahLst/>
              <a:cxnLst/>
              <a:rect l="l" t="t" r="r" b="b"/>
              <a:pathLst>
                <a:path w="6081" h="6081" extrusionOk="0">
                  <a:moveTo>
                    <a:pt x="1" y="1"/>
                  </a:moveTo>
                  <a:lnTo>
                    <a:pt x="1" y="6080"/>
                  </a:lnTo>
                  <a:cubicBezTo>
                    <a:pt x="3351" y="6080"/>
                    <a:pt x="6080" y="3351"/>
                    <a:pt x="6080" y="1"/>
                  </a:cubicBezTo>
                  <a:close/>
                </a:path>
              </a:pathLst>
            </a:custGeom>
            <a:solidFill>
              <a:srgbClr val="1FB7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038" name="Google Shape;4038;p230">
              <a:extLst>
                <a:ext uri="{FF2B5EF4-FFF2-40B4-BE49-F238E27FC236}">
                  <a16:creationId xmlns:a16="http://schemas.microsoft.com/office/drawing/2014/main" id="{B169DBAC-B072-8EF2-77A2-37510B7E2A58}"/>
                </a:ext>
              </a:extLst>
            </p:cNvPr>
            <p:cNvSpPr/>
            <p:nvPr/>
          </p:nvSpPr>
          <p:spPr>
            <a:xfrm>
              <a:off x="3527150" y="3840350"/>
              <a:ext cx="152000" cy="152000"/>
            </a:xfrm>
            <a:custGeom>
              <a:avLst/>
              <a:gdLst/>
              <a:ahLst/>
              <a:cxnLst/>
              <a:rect l="l" t="t" r="r" b="b"/>
              <a:pathLst>
                <a:path w="6080" h="6080" extrusionOk="0">
                  <a:moveTo>
                    <a:pt x="6080" y="0"/>
                  </a:moveTo>
                  <a:cubicBezTo>
                    <a:pt x="2714" y="0"/>
                    <a:pt x="0" y="2714"/>
                    <a:pt x="0" y="6080"/>
                  </a:cubicBezTo>
                  <a:lnTo>
                    <a:pt x="6080" y="6080"/>
                  </a:lnTo>
                  <a:lnTo>
                    <a:pt x="6080" y="0"/>
                  </a:lnTo>
                  <a:close/>
                </a:path>
              </a:pathLst>
            </a:custGeom>
            <a:solidFill>
              <a:srgbClr val="F2B8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039" name="Google Shape;4039;p230">
              <a:extLst>
                <a:ext uri="{FF2B5EF4-FFF2-40B4-BE49-F238E27FC236}">
                  <a16:creationId xmlns:a16="http://schemas.microsoft.com/office/drawing/2014/main" id="{2206A64D-5292-D48E-E729-24109CB66329}"/>
                </a:ext>
              </a:extLst>
            </p:cNvPr>
            <p:cNvSpPr/>
            <p:nvPr/>
          </p:nvSpPr>
          <p:spPr>
            <a:xfrm>
              <a:off x="3405400" y="3717050"/>
              <a:ext cx="273750" cy="273375"/>
            </a:xfrm>
            <a:custGeom>
              <a:avLst/>
              <a:gdLst/>
              <a:ahLst/>
              <a:cxnLst/>
              <a:rect l="l" t="t" r="r" b="b"/>
              <a:pathLst>
                <a:path w="10950" h="10935" extrusionOk="0">
                  <a:moveTo>
                    <a:pt x="10950" y="0"/>
                  </a:moveTo>
                  <a:cubicBezTo>
                    <a:pt x="4901" y="0"/>
                    <a:pt x="1" y="4886"/>
                    <a:pt x="1" y="10934"/>
                  </a:cubicBezTo>
                  <a:lnTo>
                    <a:pt x="4870" y="10934"/>
                  </a:lnTo>
                  <a:cubicBezTo>
                    <a:pt x="4870" y="7584"/>
                    <a:pt x="7584" y="4855"/>
                    <a:pt x="10950" y="4855"/>
                  </a:cubicBezTo>
                  <a:lnTo>
                    <a:pt x="10950" y="0"/>
                  </a:lnTo>
                  <a:close/>
                </a:path>
              </a:pathLst>
            </a:custGeom>
            <a:solidFill>
              <a:srgbClr val="CD37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</p:grpSp>
      <p:sp>
        <p:nvSpPr>
          <p:cNvPr id="4040" name="Google Shape;4040;p230">
            <a:extLst>
              <a:ext uri="{FF2B5EF4-FFF2-40B4-BE49-F238E27FC236}">
                <a16:creationId xmlns:a16="http://schemas.microsoft.com/office/drawing/2014/main" id="{FC87E4E6-135C-B7DD-EDE6-A5CC16087474}"/>
              </a:ext>
            </a:extLst>
          </p:cNvPr>
          <p:cNvSpPr/>
          <p:nvPr/>
        </p:nvSpPr>
        <p:spPr>
          <a:xfrm>
            <a:off x="627460" y="491790"/>
            <a:ext cx="5577922" cy="4093004"/>
          </a:xfrm>
          <a:prstGeom prst="roundRect">
            <a:avLst>
              <a:gd name="adj" fmla="val 6297"/>
            </a:avLst>
          </a:prstGeom>
          <a:solidFill>
            <a:srgbClr val="FFFFFF"/>
          </a:solidFill>
          <a:ln w="9525" cap="flat" cmpd="sng">
            <a:solidFill>
              <a:srgbClr val="00182D"/>
            </a:solidFill>
            <a:prstDash val="dot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>
              <a:lnSpc>
                <a:spcPct val="150000"/>
              </a:lnSpc>
            </a:pPr>
            <a:r>
              <a:rPr lang="pt-BR" sz="1600" b="1" dirty="0">
                <a:highlight>
                  <a:schemeClr val="lt1"/>
                </a:highlight>
                <a:latin typeface="Montserrat"/>
                <a:ea typeface="Montserrat"/>
                <a:cs typeface="Montserrat"/>
                <a:sym typeface="Montserrat"/>
              </a:rPr>
              <a:t>Construir indicadores que sejam </a:t>
            </a:r>
            <a:r>
              <a:rPr lang="pt-BR" sz="1600" b="1" dirty="0">
                <a:solidFill>
                  <a:srgbClr val="227C47"/>
                </a:solidFill>
                <a:highlight>
                  <a:schemeClr val="lt1"/>
                </a:highlight>
                <a:latin typeface="Montserrat"/>
                <a:ea typeface="Montserrat"/>
                <a:cs typeface="Montserrat"/>
                <a:sym typeface="Montserrat"/>
              </a:rPr>
              <a:t>desafiadores mas alcançáveis: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t-BR" sz="1600" dirty="0">
                <a:solidFill>
                  <a:schemeClr val="tx1">
                    <a:lumMod val="50000"/>
                  </a:schemeClr>
                </a:solidFill>
                <a:highlight>
                  <a:schemeClr val="lt1"/>
                </a:highlight>
                <a:latin typeface="Montserrat"/>
                <a:ea typeface="Montserrat"/>
                <a:cs typeface="Montserrat"/>
                <a:sym typeface="Montserrat"/>
              </a:rPr>
              <a:t>Rever as metas do Objetivo 5 para que sejam otimistas mas possíveis.</a:t>
            </a:r>
          </a:p>
          <a:p>
            <a:pPr marL="342900" lvl="8" indent="-342900">
              <a:lnSpc>
                <a:spcPct val="150000"/>
              </a:lnSpc>
              <a:buFont typeface="+mj-lt"/>
              <a:buAutoNum type="arabicPeriod"/>
            </a:pPr>
            <a:r>
              <a:rPr lang="pt-BR" i="1" dirty="0">
                <a:solidFill>
                  <a:schemeClr val="tx1">
                    <a:lumMod val="50000"/>
                  </a:schemeClr>
                </a:solidFill>
                <a:highlight>
                  <a:schemeClr val="lt1"/>
                </a:highlight>
                <a:latin typeface="Montserrat"/>
                <a:ea typeface="Montserrat"/>
                <a:cs typeface="Montserrat"/>
                <a:sym typeface="Montserrat"/>
              </a:rPr>
              <a:t>   Anos Iniciais: 65% - 75%</a:t>
            </a:r>
          </a:p>
          <a:p>
            <a:pPr marL="342900" lvl="8" indent="-342900">
              <a:lnSpc>
                <a:spcPct val="150000"/>
              </a:lnSpc>
              <a:buFont typeface="+mj-lt"/>
              <a:buAutoNum type="arabicPeriod"/>
            </a:pPr>
            <a:r>
              <a:rPr lang="pt-BR" i="1" dirty="0">
                <a:solidFill>
                  <a:schemeClr val="tx1">
                    <a:lumMod val="50000"/>
                  </a:schemeClr>
                </a:solidFill>
                <a:highlight>
                  <a:schemeClr val="lt1"/>
                </a:highlight>
                <a:latin typeface="Montserrat"/>
                <a:ea typeface="Montserrat"/>
                <a:cs typeface="Montserrat"/>
                <a:sym typeface="Montserrat"/>
              </a:rPr>
              <a:t>   Anos Finais: 40% - 50%</a:t>
            </a:r>
          </a:p>
          <a:p>
            <a:pPr marL="342900" lvl="8" indent="-342900">
              <a:lnSpc>
                <a:spcPct val="150000"/>
              </a:lnSpc>
              <a:buFont typeface="+mj-lt"/>
              <a:buAutoNum type="arabicPeriod"/>
            </a:pPr>
            <a:r>
              <a:rPr lang="pt-BR" i="1" dirty="0">
                <a:solidFill>
                  <a:schemeClr val="tx1">
                    <a:lumMod val="50000"/>
                  </a:schemeClr>
                </a:solidFill>
                <a:highlight>
                  <a:schemeClr val="lt1"/>
                </a:highlight>
                <a:latin typeface="Montserrat"/>
                <a:ea typeface="Montserrat"/>
                <a:cs typeface="Montserrat"/>
                <a:sym typeface="Montserrat"/>
              </a:rPr>
              <a:t>   Ensino Médio: 30% - 40%</a:t>
            </a:r>
          </a:p>
          <a:p>
            <a:pPr marL="285750" lvl="4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pt-BR" b="1" dirty="0">
              <a:solidFill>
                <a:schemeClr val="tx1">
                  <a:lumMod val="50000"/>
                </a:schemeClr>
              </a:solidFill>
              <a:highlight>
                <a:schemeClr val="lt1"/>
              </a:highlight>
              <a:latin typeface="Montserrat"/>
              <a:ea typeface="Montserrat"/>
              <a:cs typeface="Montserrat"/>
              <a:sym typeface="Montserrat"/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t-BR" sz="1600" dirty="0">
                <a:solidFill>
                  <a:schemeClr val="tx1">
                    <a:lumMod val="50000"/>
                  </a:schemeClr>
                </a:solidFill>
                <a:highlight>
                  <a:schemeClr val="lt1"/>
                </a:highlight>
                <a:latin typeface="Montserrat"/>
                <a:ea typeface="Montserrat"/>
                <a:cs typeface="Montserrat"/>
                <a:sym typeface="Montserrat"/>
              </a:rPr>
              <a:t>Separar o objetivo 5 para dar destaque ao tamanho do desafio</a:t>
            </a:r>
          </a:p>
        </p:txBody>
      </p:sp>
      <p:pic>
        <p:nvPicPr>
          <p:cNvPr id="3" name="Google Shape;4950;p256">
            <a:extLst>
              <a:ext uri="{FF2B5EF4-FFF2-40B4-BE49-F238E27FC236}">
                <a16:creationId xmlns:a16="http://schemas.microsoft.com/office/drawing/2014/main" id="{0BBD5850-2575-BF64-8B58-293888AEF0D9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214808" y="931285"/>
            <a:ext cx="3690420" cy="4212215"/>
          </a:xfrm>
          <a:prstGeom prst="rect">
            <a:avLst/>
          </a:prstGeom>
          <a:noFill/>
          <a:ln>
            <a:noFill/>
          </a:ln>
        </p:spPr>
      </p:pic>
      <p:pic>
        <p:nvPicPr>
          <p:cNvPr id="40" name="Google Shape;354;p41">
            <a:extLst>
              <a:ext uri="{FF2B5EF4-FFF2-40B4-BE49-F238E27FC236}">
                <a16:creationId xmlns:a16="http://schemas.microsoft.com/office/drawing/2014/main" id="{75B74167-F52B-2A0E-3BE8-1D70C7247084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 r="56914" b="29289"/>
          <a:stretch/>
        </p:blipFill>
        <p:spPr>
          <a:xfrm>
            <a:off x="129192" y="4584794"/>
            <a:ext cx="1162791" cy="35635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2587128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40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40" grpId="0" animBg="1"/>
    </p:bldLst>
  </p:timing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5C5B5F"/>
      </a:dk1>
      <a:lt1>
        <a:srgbClr val="FFFFFF"/>
      </a:lt1>
      <a:dk2>
        <a:srgbClr val="00182D"/>
      </a:dk2>
      <a:lt2>
        <a:srgbClr val="126686"/>
      </a:lt2>
      <a:accent1>
        <a:srgbClr val="CD372A"/>
      </a:accent1>
      <a:accent2>
        <a:srgbClr val="65B751"/>
      </a:accent2>
      <a:accent3>
        <a:srgbClr val="F2B817"/>
      </a:accent3>
      <a:accent4>
        <a:srgbClr val="1FB7CC"/>
      </a:accent4>
      <a:accent5>
        <a:srgbClr val="E6252C"/>
      </a:accent5>
      <a:accent6>
        <a:srgbClr val="FF8D95"/>
      </a:accent6>
      <a:hlink>
        <a:srgbClr val="BC8BD1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Simple Light">
  <a:themeElements>
    <a:clrScheme name="Simple Light">
      <a:dk1>
        <a:srgbClr val="5C5B5F"/>
      </a:dk1>
      <a:lt1>
        <a:srgbClr val="FFFFFF"/>
      </a:lt1>
      <a:dk2>
        <a:srgbClr val="00182D"/>
      </a:dk2>
      <a:lt2>
        <a:srgbClr val="126686"/>
      </a:lt2>
      <a:accent1>
        <a:srgbClr val="CD372A"/>
      </a:accent1>
      <a:accent2>
        <a:srgbClr val="65B751"/>
      </a:accent2>
      <a:accent3>
        <a:srgbClr val="F2B817"/>
      </a:accent3>
      <a:accent4>
        <a:srgbClr val="1FB7CC"/>
      </a:accent4>
      <a:accent5>
        <a:srgbClr val="E6252C"/>
      </a:accent5>
      <a:accent6>
        <a:srgbClr val="FF8D95"/>
      </a:accent6>
      <a:hlink>
        <a:srgbClr val="BC8BD1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24D82B8346251A46BC481C2F7D12CFE8" ma:contentTypeVersion="14" ma:contentTypeDescription="Crie um novo documento." ma:contentTypeScope="" ma:versionID="09916b0784e39dc593f6ecc854d09ffa">
  <xsd:schema xmlns:xsd="http://www.w3.org/2001/XMLSchema" xmlns:xs="http://www.w3.org/2001/XMLSchema" xmlns:p="http://schemas.microsoft.com/office/2006/metadata/properties" xmlns:ns2="728b6315-2a04-4d7c-af3d-d37059f0ebb8" xmlns:ns3="a188d03d-45b8-470d-a6bb-406d3f25fd8d" targetNamespace="http://schemas.microsoft.com/office/2006/metadata/properties" ma:root="true" ma:fieldsID="8f8e9273fc499b09d00e4d8b89855369" ns2:_="" ns3:_="">
    <xsd:import namespace="728b6315-2a04-4d7c-af3d-d37059f0ebb8"/>
    <xsd:import namespace="a188d03d-45b8-470d-a6bb-406d3f25fd8d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ObjectDetectorVersions" minOccurs="0"/>
                <xsd:element ref="ns2:MediaServiceDateTaken" minOccurs="0"/>
                <xsd:element ref="ns2:MediaServiceGenerationTime" minOccurs="0"/>
                <xsd:element ref="ns2:MediaServiceEventHashCode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Location" minOccurs="0"/>
                <xsd:element ref="ns2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28b6315-2a04-4d7c-af3d-d37059f0ebb8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1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DateTaken" ma:index="12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5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7" nillable="true" ma:taxonomy="true" ma:internalName="lcf76f155ced4ddcb4097134ff3c332f" ma:taxonomyFieldName="MediaServiceImageTags" ma:displayName="Marcações de imagem" ma:readOnly="false" ma:fieldId="{5cf76f15-5ced-4ddc-b409-7134ff3c332f}" ma:taxonomyMulti="true" ma:sspId="2b2c183d-4d2b-4583-b04a-86ecb4f81fa4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9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20" nillable="true" ma:displayName="Location" ma:indexed="true" ma:internalName="MediaServiceLocation" ma:readOnly="true">
      <xsd:simpleType>
        <xsd:restriction base="dms:Text"/>
      </xsd:simpleType>
    </xsd:element>
    <xsd:element name="MediaServiceBillingMetadata" ma:index="21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188d03d-45b8-470d-a6bb-406d3f25fd8d" elementFormDefault="qualified">
    <xsd:import namespace="http://schemas.microsoft.com/office/2006/documentManagement/types"/>
    <xsd:import namespace="http://schemas.microsoft.com/office/infopath/2007/PartnerControls"/>
    <xsd:element name="TaxCatchAll" ma:index="18" nillable="true" ma:displayName="Taxonomy Catch All Column" ma:hidden="true" ma:list="{9587c4e3-3f7b-4270-ad33-e9a470c31d47}" ma:internalName="TaxCatchAll" ma:showField="CatchAllData" ma:web="a188d03d-45b8-470d-a6bb-406d3f25fd8d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e Conteúdo"/>
        <xsd:element ref="dc:title" minOccurs="0" maxOccurs="1" ma:index="4" ma:displayName="Títu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a188d03d-45b8-470d-a6bb-406d3f25fd8d" xsi:nil="true"/>
    <lcf76f155ced4ddcb4097134ff3c332f xmlns="728b6315-2a04-4d7c-af3d-d37059f0ebb8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18072F15-575E-4332-948C-9FBE947BBD8B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BF80BFC5-8970-48A7-9678-68A34D6524B0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28b6315-2a04-4d7c-af3d-d37059f0ebb8"/>
    <ds:schemaRef ds:uri="a188d03d-45b8-470d-a6bb-406d3f25fd8d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C403BCA2-948C-4B71-B132-E88A07E0553F}">
  <ds:schemaRefs>
    <ds:schemaRef ds:uri="728b6315-2a04-4d7c-af3d-d37059f0ebb8"/>
    <ds:schemaRef ds:uri="http://schemas.microsoft.com/office/2006/metadata/properties"/>
    <ds:schemaRef ds:uri="http://purl.org/dc/elements/1.1/"/>
    <ds:schemaRef ds:uri="http://schemas.microsoft.com/office/2006/documentManagement/types"/>
    <ds:schemaRef ds:uri="http://purl.org/dc/dcmitype/"/>
    <ds:schemaRef ds:uri="http://schemas.openxmlformats.org/package/2006/metadata/core-properties"/>
    <ds:schemaRef ds:uri="http://www.w3.org/XML/1998/namespace"/>
    <ds:schemaRef ds:uri="http://schemas.microsoft.com/office/infopath/2007/PartnerControls"/>
    <ds:schemaRef ds:uri="a188d03d-45b8-470d-a6bb-406d3f25fd8d"/>
    <ds:schemaRef ds:uri="http://purl.org/dc/terms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12973</TotalTime>
  <Words>1533</Words>
  <Application>Microsoft Office PowerPoint</Application>
  <PresentationFormat>Apresentação na tela (16:9)</PresentationFormat>
  <Paragraphs>143</Paragraphs>
  <Slides>22</Slides>
  <Notes>11</Notes>
  <HiddenSlides>0</HiddenSlides>
  <MMClips>0</MMClips>
  <ScaleCrop>false</ScaleCrop>
  <HeadingPairs>
    <vt:vector size="6" baseType="variant">
      <vt:variant>
        <vt:lpstr>Fontes usadas</vt:lpstr>
      </vt:variant>
      <vt:variant>
        <vt:i4>11</vt:i4>
      </vt:variant>
      <vt:variant>
        <vt:lpstr>Tema</vt:lpstr>
      </vt:variant>
      <vt:variant>
        <vt:i4>2</vt:i4>
      </vt:variant>
      <vt:variant>
        <vt:lpstr>Títulos de slides</vt:lpstr>
      </vt:variant>
      <vt:variant>
        <vt:i4>22</vt:i4>
      </vt:variant>
    </vt:vector>
  </HeadingPairs>
  <TitlesOfParts>
    <vt:vector size="35" baseType="lpstr">
      <vt:lpstr>Source Sans Pro</vt:lpstr>
      <vt:lpstr>Arial</vt:lpstr>
      <vt:lpstr>Open Sans SemiBold</vt:lpstr>
      <vt:lpstr>Neo Sans</vt:lpstr>
      <vt:lpstr>Montserrat Medium</vt:lpstr>
      <vt:lpstr>Calibri</vt:lpstr>
      <vt:lpstr>Poppins</vt:lpstr>
      <vt:lpstr>Montserrat ExtraBold</vt:lpstr>
      <vt:lpstr>Montserrat</vt:lpstr>
      <vt:lpstr>Montserrat SemiBold</vt:lpstr>
      <vt:lpstr>Open Sans</vt:lpstr>
      <vt:lpstr>Simple Light</vt:lpstr>
      <vt:lpstr>Simple Light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Leonardo Lapa Pedreira</dc:creator>
  <cp:lastModifiedBy>Leonardo Lapa Pedreira</cp:lastModifiedBy>
  <cp:revision>10</cp:revision>
  <dcterms:modified xsi:type="dcterms:W3CDTF">2025-05-20T17:40:24Z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0x01010024D82B8346251A46BC481C2F7D12CFE8</vt:lpwstr>
  </property>
  <property fmtid="{D5CDD505-2E9C-101B-9397-08002B2CF9AE}" pid="3" name="MediaServiceImageTags">
    <vt:lpwstr/>
  </property>
</Properties>
</file>