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customXml/itemProps20.xml" ContentType="application/vnd.openxmlformats-officedocument.customXmlProperties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customXml/itemProps8.xml" ContentType="application/vnd.openxmlformats-officedocument.customXmlProperties+xml"/>
  <Override PartName="/ppt/diagrams/layout3.xml" ContentType="application/vnd.openxmlformats-officedocument.drawingml.diagramLayout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7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customXml/itemProps25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14.xml" ContentType="application/vnd.openxmlformats-officedocument.customXmlProperties+xml"/>
  <Override PartName="/customXml/itemProps23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customXml/itemProps12.xml" ContentType="application/vnd.openxmlformats-officedocument.customXmlProperties+xml"/>
  <Override PartName="/customXml/itemProps21.xml" ContentType="application/vnd.openxmlformats-officedocument.customXmlProperti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28"/>
  </p:sldMasterIdLst>
  <p:notesMasterIdLst>
    <p:notesMasterId r:id="rId42"/>
  </p:notesMasterIdLst>
  <p:handoutMasterIdLst>
    <p:handoutMasterId r:id="rId43"/>
  </p:handoutMasterIdLst>
  <p:sldIdLst>
    <p:sldId id="332" r:id="rId29"/>
    <p:sldId id="358" r:id="rId30"/>
    <p:sldId id="360" r:id="rId31"/>
    <p:sldId id="361" r:id="rId32"/>
    <p:sldId id="362" r:id="rId33"/>
    <p:sldId id="363" r:id="rId34"/>
    <p:sldId id="359" r:id="rId35"/>
    <p:sldId id="348" r:id="rId36"/>
    <p:sldId id="349" r:id="rId37"/>
    <p:sldId id="357" r:id="rId38"/>
    <p:sldId id="331" r:id="rId39"/>
    <p:sldId id="328" r:id="rId40"/>
    <p:sldId id="34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bertura" id="{59003FBD-5F3C-4F83-A16E-B134F20F4ACC}">
          <p14:sldIdLst>
            <p14:sldId id="277"/>
          </p14:sldIdLst>
        </p14:section>
        <p14:section name="Parte 1 - Projeto Atual" id="{16099393-9C5C-4114-90C1-472F7CDB4BF3}">
          <p14:sldIdLst>
            <p14:sldId id="312"/>
            <p14:sldId id="314"/>
            <p14:sldId id="313"/>
            <p14:sldId id="315"/>
            <p14:sldId id="316"/>
            <p14:sldId id="317"/>
            <p14:sldId id="318"/>
            <p14:sldId id="326"/>
            <p14:sldId id="320"/>
            <p14:sldId id="327"/>
            <p14:sldId id="322"/>
            <p14:sldId id="324"/>
            <p14:sldId id="325"/>
            <p14:sldId id="291"/>
            <p14:sldId id="292"/>
            <p14:sldId id="328"/>
            <p14:sldId id="294"/>
            <p14:sldId id="295"/>
            <p14:sldId id="296"/>
            <p14:sldId id="297"/>
            <p14:sldId id="298"/>
            <p14:sldId id="299"/>
            <p14:sldId id="329"/>
            <p14:sldId id="330"/>
            <p14:sldId id="331"/>
            <p14:sldId id="332"/>
            <p14:sldId id="33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A3E"/>
    <a:srgbClr val="00D25F"/>
    <a:srgbClr val="00EA6A"/>
    <a:srgbClr val="700000"/>
    <a:srgbClr val="FF6600"/>
    <a:srgbClr val="0033CC"/>
    <a:srgbClr val="0099FF"/>
    <a:srgbClr val="00B05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42B7F-DCFE-48C6-9E8B-1B3E9BD62924}" type="doc">
      <dgm:prSet loTypeId="urn:microsoft.com/office/officeart/2005/8/layout/process3" loCatId="process" qsTypeId="urn:microsoft.com/office/officeart/2005/8/quickstyle/3d1" qsCatId="3D" csTypeId="urn:microsoft.com/office/officeart/2005/8/colors/accent2_2" csCatId="accent2" phldr="1"/>
      <dgm:spPr/>
    </dgm:pt>
    <dgm:pt modelId="{E005AB56-533A-4B5C-87D9-A39FAA5B54FF}">
      <dgm:prSet phldrT="[Texto]"/>
      <dgm:spPr>
        <a:solidFill>
          <a:schemeClr val="accent2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Janeiro de 2011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2FB5A5-12BD-4A1B-BF5C-D530FCC8AB78}" type="parTrans" cxnId="{D4DE0D0B-DBFF-446E-9D68-C63F9A809891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44709-4DF8-45C6-8FA4-95387A40BFBA}" type="sibTrans" cxnId="{D4DE0D0B-DBFF-446E-9D68-C63F9A809891}">
      <dgm:prSet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endParaRPr lang="pt-BR" sz="1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38FF48-98ED-4F7C-B248-84084B95F266}">
      <dgm:prSet phldrT="[Texto]" custT="1"/>
      <dgm:spPr/>
      <dgm:t>
        <a:bodyPr/>
        <a:lstStyle/>
        <a:p>
          <a:r>
            <a:rPr lang="pt-BR" sz="1200" dirty="0" smtClean="0"/>
            <a:t>Rodoviário</a:t>
          </a:r>
          <a:endParaRPr lang="pt-BR" sz="1200" dirty="0"/>
        </a:p>
      </dgm:t>
    </dgm:pt>
    <dgm:pt modelId="{9F011657-FB63-46AB-96C4-70FAF86237B3}" type="parTrans" cxnId="{E5FF9A90-8691-4038-8301-4C75598A3E87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FC0EB6-2495-4BF1-9521-9467A49405B9}" type="sibTrans" cxnId="{E5FF9A90-8691-4038-8301-4C75598A3E87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ED6BA-7DC1-4898-9DD1-86425CEACDB2}">
      <dgm:prSet phldrT="[Texto]"/>
      <dgm:spPr>
        <a:solidFill>
          <a:schemeClr val="accent2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Julho de 2011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A96F9A-25FC-4D27-A38D-23622291952F}" type="parTrans" cxnId="{E6FDEEC5-7FA5-49B3-90C9-4AE2F53B2ED6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93519-3C71-4DEB-9F88-845DFBD183B1}" type="sibTrans" cxnId="{E6FDEEC5-7FA5-49B3-90C9-4AE2F53B2ED6}">
      <dgm:prSet custT="1"/>
      <dgm:spPr/>
      <dgm:t>
        <a:bodyPr/>
        <a:lstStyle/>
        <a:p>
          <a:endParaRPr lang="pt-BR" sz="1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6089A8-0701-4187-9CA5-BCD551AFA818}">
      <dgm:prSet phldrT="[Texto]" custT="1"/>
      <dgm:spPr/>
      <dgm:t>
        <a:bodyPr/>
        <a:lstStyle/>
        <a:p>
          <a:r>
            <a:rPr lang="pt-BR" sz="1100" dirty="0" smtClean="0"/>
            <a:t> Portaria de instituição do </a:t>
          </a:r>
          <a:r>
            <a:rPr lang="pt-BR" sz="1200" b="1" dirty="0" smtClean="0"/>
            <a:t>Grupo de Trabalho para o aprimoramento e regulamentação do SNV</a:t>
          </a:r>
          <a:endParaRPr lang="pt-BR" sz="1100" b="1" dirty="0"/>
        </a:p>
      </dgm:t>
    </dgm:pt>
    <dgm:pt modelId="{D7FC4568-6E41-40FB-9738-D2C36480C10F}" type="parTrans" cxnId="{5BDD7748-9F83-4C32-9011-FDCE1B114E10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0DE9-F187-43C0-900B-CD994963F98B}" type="sibTrans" cxnId="{5BDD7748-9F83-4C32-9011-FDCE1B114E10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7560C-1253-4D37-A5BE-520F686370E2}">
      <dgm:prSet phldrT="[Texto]"/>
      <dgm:spPr>
        <a:solidFill>
          <a:srgbClr val="0070C0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Outubro de 2011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BCCE37-B73B-4815-A106-3D56BF918372}" type="parTrans" cxnId="{69D3C2E9-2B17-433F-859E-FFDD8A0948AD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AB850-9429-4571-BC51-30AB465AAB4E}" type="sibTrans" cxnId="{69D3C2E9-2B17-433F-859E-FFDD8A0948AD}">
      <dgm:prSet custT="1"/>
      <dgm:spPr/>
      <dgm:t>
        <a:bodyPr/>
        <a:lstStyle/>
        <a:p>
          <a:endParaRPr lang="pt-BR" sz="1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25DCF-1C11-4248-B406-BF9F4FA4BFB1}">
      <dgm:prSet phldrT="[Texto]" custT="1"/>
      <dgm:spPr/>
      <dgm:t>
        <a:bodyPr/>
        <a:lstStyle/>
        <a:p>
          <a:r>
            <a:rPr lang="pt-BR" sz="1200" b="1" dirty="0" smtClean="0"/>
            <a:t>Finalizaçã</a:t>
          </a:r>
          <a:r>
            <a:rPr lang="pt-BR" sz="1200" dirty="0" smtClean="0"/>
            <a:t>o e envio dos trabalhos e documentos pelo </a:t>
          </a:r>
          <a:r>
            <a:rPr lang="pt-BR" sz="1200" b="1" dirty="0" smtClean="0"/>
            <a:t>GT</a:t>
          </a:r>
          <a:endParaRPr lang="pt-BR" sz="1200" b="1" dirty="0"/>
        </a:p>
      </dgm:t>
    </dgm:pt>
    <dgm:pt modelId="{7ED99DC5-1FE2-4F43-9920-ABBC6B69B6AA}" type="parTrans" cxnId="{52E9FCE4-3037-45A3-A78F-002B19BE8A56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8AC66D-6D79-48B8-A755-9C8C6A3DB77E}" type="sibTrans" cxnId="{52E9FCE4-3037-45A3-A78F-002B19BE8A56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122E9B-2160-4F0B-A4A7-CF415F893A66}">
      <dgm:prSet phldrT="[Texto]"/>
      <dgm:spPr>
        <a:solidFill>
          <a:srgbClr val="002060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Julho de 2012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ABCBCF-B314-49C1-AEF8-0EB3D89910F6}" type="parTrans" cxnId="{F0A712FF-A696-4446-A3CA-9AA6888A88C6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C54854-9290-44FD-A533-872F7762F39A}" type="sibTrans" cxnId="{F0A712FF-A696-4446-A3CA-9AA6888A88C6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EE1C26-5DA6-4C90-94F9-D6885D457110}">
      <dgm:prSet phldrT="[Texto]"/>
      <dgm:spPr/>
      <dgm:t>
        <a:bodyPr/>
        <a:lstStyle/>
        <a:p>
          <a:r>
            <a:rPr lang="pt-BR" b="1" dirty="0" smtClean="0"/>
            <a:t>Exposição de Motivos Interministerial 080</a:t>
          </a:r>
          <a:r>
            <a:rPr lang="pt-BR" dirty="0" smtClean="0"/>
            <a:t>, que trata da minuta do Projeto de Lei para o aprimoramento do SNV</a:t>
          </a:r>
          <a:endParaRPr lang="pt-BR" dirty="0"/>
        </a:p>
      </dgm:t>
    </dgm:pt>
    <dgm:pt modelId="{29CBB54A-AF7C-4D46-B39E-B233A98AB1DD}" type="parTrans" cxnId="{D72D8819-D9FF-4E6D-A709-82AF54E939A6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12019-193E-4270-AB40-3BF5813F21CF}" type="sibTrans" cxnId="{D72D8819-D9FF-4E6D-A709-82AF54E939A6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57E7F8-FF47-4CE0-A476-9E2F3BCD12BF}">
      <dgm:prSet phldrT="[Texto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Setembro de1973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961AE-DD41-4264-8EFC-FBADDA194E40}" type="sibTrans" cxnId="{AE08CD10-9CA0-413D-B32B-56F956897CDE}">
      <dgm:prSet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endParaRPr lang="pt-BR" sz="1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1F254-C715-4C59-B471-8C086CC55707}" type="parTrans" cxnId="{AE08CD10-9CA0-413D-B32B-56F956897CDE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847C4-6ED7-465E-9DB8-33BC41571E7C}">
      <dgm:prSet phldrT="[Texto]" custT="1"/>
      <dgm:spPr/>
      <dgm:t>
        <a:bodyPr/>
        <a:lstStyle/>
        <a:p>
          <a:pPr algn="l"/>
          <a:r>
            <a:rPr lang="pt-BR" sz="1400" b="1" dirty="0" smtClean="0">
              <a:latin typeface="Arial Black" pitchFamily="34" charset="0"/>
            </a:rPr>
            <a:t> </a:t>
          </a:r>
          <a:r>
            <a:rPr lang="pt-BR" sz="1200" b="1" dirty="0" smtClean="0">
              <a:latin typeface="Arial Black" pitchFamily="34" charset="0"/>
            </a:rPr>
            <a:t>Lei 5.917: Plano Nacional de Viação </a:t>
          </a:r>
          <a:endParaRPr lang="pt-BR" sz="1400" b="1" dirty="0">
            <a:latin typeface="Arial Black" pitchFamily="34" charset="0"/>
          </a:endParaRPr>
        </a:p>
      </dgm:t>
    </dgm:pt>
    <dgm:pt modelId="{25B8E5D0-0ACA-4F9F-ABA3-517ACCCD544D}" type="sibTrans" cxnId="{AAD28ED0-3A17-4D3A-911D-BA167A1EFED2}">
      <dgm:prSet/>
      <dgm:spPr/>
      <dgm:t>
        <a:bodyPr/>
        <a:lstStyle/>
        <a:p>
          <a:endParaRPr lang="pt-BR"/>
        </a:p>
      </dgm:t>
    </dgm:pt>
    <dgm:pt modelId="{A93AEE9A-CC15-4A92-B7FF-B27A15A7338E}" type="parTrans" cxnId="{AAD28ED0-3A17-4D3A-911D-BA167A1EFED2}">
      <dgm:prSet/>
      <dgm:spPr/>
      <dgm:t>
        <a:bodyPr/>
        <a:lstStyle/>
        <a:p>
          <a:endParaRPr lang="pt-BR"/>
        </a:p>
      </dgm:t>
    </dgm:pt>
    <dgm:pt modelId="{99724DAA-2FA0-48B9-A16E-FD53B5766D41}">
      <dgm:prSet phldrT="[Texto]" custT="1"/>
      <dgm:spPr/>
      <dgm:t>
        <a:bodyPr/>
        <a:lstStyle/>
        <a:p>
          <a:pPr algn="l"/>
          <a:r>
            <a:rPr lang="pt-BR" sz="1200" dirty="0" smtClean="0"/>
            <a:t>Ferroviário</a:t>
          </a:r>
          <a:endParaRPr lang="pt-BR" sz="1200" dirty="0"/>
        </a:p>
      </dgm:t>
    </dgm:pt>
    <dgm:pt modelId="{57ACFED7-F007-48AE-A876-0E3772A26301}" type="parTrans" cxnId="{2BE6AFC4-4983-4E86-A803-E5F2E1967AB2}">
      <dgm:prSet/>
      <dgm:spPr/>
      <dgm:t>
        <a:bodyPr/>
        <a:lstStyle/>
        <a:p>
          <a:endParaRPr lang="pt-BR"/>
        </a:p>
      </dgm:t>
    </dgm:pt>
    <dgm:pt modelId="{8EFE572C-7BF7-4035-92F3-7ECC49528CBF}" type="sibTrans" cxnId="{2BE6AFC4-4983-4E86-A803-E5F2E1967AB2}">
      <dgm:prSet/>
      <dgm:spPr/>
      <dgm:t>
        <a:bodyPr/>
        <a:lstStyle/>
        <a:p>
          <a:endParaRPr lang="pt-BR"/>
        </a:p>
      </dgm:t>
    </dgm:pt>
    <dgm:pt modelId="{36BEC0BC-BB80-4E6B-AEB9-89B8A97762E0}">
      <dgm:prSet phldrT="[Texto]" custT="1"/>
      <dgm:spPr/>
      <dgm:t>
        <a:bodyPr/>
        <a:lstStyle/>
        <a:p>
          <a:pPr algn="l"/>
          <a:r>
            <a:rPr lang="pt-BR" sz="1200" dirty="0" smtClean="0"/>
            <a:t>Hidroviário</a:t>
          </a:r>
          <a:endParaRPr lang="pt-BR" sz="1200" dirty="0"/>
        </a:p>
      </dgm:t>
    </dgm:pt>
    <dgm:pt modelId="{41B9995E-AA61-40AA-9A83-A966747E2E7D}" type="parTrans" cxnId="{4F815A09-EF3A-4BF5-BF55-FBCA1932204E}">
      <dgm:prSet/>
      <dgm:spPr/>
      <dgm:t>
        <a:bodyPr/>
        <a:lstStyle/>
        <a:p>
          <a:endParaRPr lang="pt-BR"/>
        </a:p>
      </dgm:t>
    </dgm:pt>
    <dgm:pt modelId="{20ED0F85-74B0-44A4-AFDE-4F56CB82EEB0}" type="sibTrans" cxnId="{4F815A09-EF3A-4BF5-BF55-FBCA1932204E}">
      <dgm:prSet/>
      <dgm:spPr/>
      <dgm:t>
        <a:bodyPr/>
        <a:lstStyle/>
        <a:p>
          <a:endParaRPr lang="pt-BR"/>
        </a:p>
      </dgm:t>
    </dgm:pt>
    <dgm:pt modelId="{BC684CB7-263D-41C7-B6B1-28C720F0066A}">
      <dgm:prSet phldrT="[Texto]" custT="1"/>
      <dgm:spPr/>
      <dgm:t>
        <a:bodyPr/>
        <a:lstStyle/>
        <a:p>
          <a:pPr algn="l"/>
          <a:r>
            <a:rPr lang="pt-BR" sz="1200" dirty="0" smtClean="0"/>
            <a:t>Aeroviário</a:t>
          </a:r>
          <a:endParaRPr lang="pt-BR" sz="1200" dirty="0"/>
        </a:p>
      </dgm:t>
    </dgm:pt>
    <dgm:pt modelId="{9BB2D91F-DAE7-49D4-94EE-28245B7E57D6}" type="parTrans" cxnId="{29647B19-FFDA-434C-AB0D-5CF374394C70}">
      <dgm:prSet/>
      <dgm:spPr/>
      <dgm:t>
        <a:bodyPr/>
        <a:lstStyle/>
        <a:p>
          <a:endParaRPr lang="pt-BR"/>
        </a:p>
      </dgm:t>
    </dgm:pt>
    <dgm:pt modelId="{48D3D594-20E8-43F8-8934-984074361C48}" type="sibTrans" cxnId="{29647B19-FFDA-434C-AB0D-5CF374394C70}">
      <dgm:prSet/>
      <dgm:spPr/>
      <dgm:t>
        <a:bodyPr/>
        <a:lstStyle/>
        <a:p>
          <a:endParaRPr lang="pt-BR"/>
        </a:p>
      </dgm:t>
    </dgm:pt>
    <dgm:pt modelId="{E3E9A314-60E4-4857-AE10-DB83C0569E9D}">
      <dgm:prSet phldrT="[Texto]" custT="1"/>
      <dgm:spPr/>
      <dgm:t>
        <a:bodyPr/>
        <a:lstStyle/>
        <a:p>
          <a:pPr algn="l"/>
          <a:r>
            <a:rPr lang="pt-BR" sz="1200" dirty="0" smtClean="0"/>
            <a:t>Rodoviário</a:t>
          </a:r>
          <a:endParaRPr lang="pt-BR" sz="1200" dirty="0"/>
        </a:p>
      </dgm:t>
    </dgm:pt>
    <dgm:pt modelId="{E1F49043-8C57-4273-B628-02C37828C61B}" type="sibTrans" cxnId="{31C9721C-92D6-4CCA-B424-64BD79EA9738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2F808-E87A-4FB3-87CC-5F69ED3EE828}" type="parTrans" cxnId="{31C9721C-92D6-4CCA-B424-64BD79EA9738}">
      <dgm:prSet/>
      <dgm:spPr/>
      <dgm:t>
        <a:bodyPr/>
        <a:lstStyle/>
        <a:p>
          <a:endParaRPr lang="pt-BR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677EF-F025-440D-A7D7-745D2D90A6F8}">
      <dgm:prSet phldrT="[Texto]" custT="1"/>
      <dgm:spPr/>
      <dgm:t>
        <a:bodyPr/>
        <a:lstStyle/>
        <a:p>
          <a:r>
            <a:rPr lang="pt-BR" sz="1200" b="1" dirty="0" smtClean="0">
              <a:latin typeface="Arial Black" pitchFamily="34" charset="0"/>
            </a:rPr>
            <a:t>Lei 12.379: Sistema Nacional de Viação </a:t>
          </a:r>
          <a:endParaRPr lang="pt-BR" sz="1200" dirty="0">
            <a:latin typeface="Arial Black" pitchFamily="34" charset="0"/>
          </a:endParaRPr>
        </a:p>
      </dgm:t>
    </dgm:pt>
    <dgm:pt modelId="{242A1525-23A1-4E8B-9812-D4215A7DF146}" type="parTrans" cxnId="{9E20A106-5425-4F38-B0AC-4465BA988367}">
      <dgm:prSet/>
      <dgm:spPr/>
      <dgm:t>
        <a:bodyPr/>
        <a:lstStyle/>
        <a:p>
          <a:endParaRPr lang="pt-BR"/>
        </a:p>
      </dgm:t>
    </dgm:pt>
    <dgm:pt modelId="{272E9E49-EC3A-4F4F-8EC8-AF03EAC406E3}" type="sibTrans" cxnId="{9E20A106-5425-4F38-B0AC-4465BA988367}">
      <dgm:prSet/>
      <dgm:spPr/>
      <dgm:t>
        <a:bodyPr/>
        <a:lstStyle/>
        <a:p>
          <a:endParaRPr lang="pt-BR"/>
        </a:p>
      </dgm:t>
    </dgm:pt>
    <dgm:pt modelId="{6CD7798A-8EEB-496F-9FFA-92F634236105}">
      <dgm:prSet phldrT="[Texto]" custT="1"/>
      <dgm:spPr/>
      <dgm:t>
        <a:bodyPr/>
        <a:lstStyle/>
        <a:p>
          <a:r>
            <a:rPr lang="pt-BR" sz="1200" dirty="0" smtClean="0"/>
            <a:t>Ferroviário</a:t>
          </a:r>
          <a:endParaRPr lang="pt-BR" sz="1200" dirty="0"/>
        </a:p>
      </dgm:t>
    </dgm:pt>
    <dgm:pt modelId="{2059192E-C364-4034-8528-F38818D50FA9}" type="parTrans" cxnId="{76DFF7A2-E084-4950-9D0F-71EFAF47B977}">
      <dgm:prSet/>
      <dgm:spPr/>
      <dgm:t>
        <a:bodyPr/>
        <a:lstStyle/>
        <a:p>
          <a:endParaRPr lang="pt-BR"/>
        </a:p>
      </dgm:t>
    </dgm:pt>
    <dgm:pt modelId="{19851901-4E8F-4A6E-ABB8-BFC04DE0E5EE}" type="sibTrans" cxnId="{76DFF7A2-E084-4950-9D0F-71EFAF47B977}">
      <dgm:prSet/>
      <dgm:spPr/>
      <dgm:t>
        <a:bodyPr/>
        <a:lstStyle/>
        <a:p>
          <a:endParaRPr lang="pt-BR"/>
        </a:p>
      </dgm:t>
    </dgm:pt>
    <dgm:pt modelId="{585B3967-F678-47CE-A8D8-AC93BDB624D5}">
      <dgm:prSet phldrT="[Texto]" custT="1"/>
      <dgm:spPr/>
      <dgm:t>
        <a:bodyPr/>
        <a:lstStyle/>
        <a:p>
          <a:r>
            <a:rPr lang="pt-BR" sz="1200" dirty="0" smtClean="0"/>
            <a:t>Aquaviário</a:t>
          </a:r>
          <a:endParaRPr lang="pt-BR" sz="1200" dirty="0"/>
        </a:p>
      </dgm:t>
    </dgm:pt>
    <dgm:pt modelId="{FBAD0F48-92E2-4BA4-BDC3-AD123E4F3385}" type="parTrans" cxnId="{E396EC6E-8C40-403E-909D-8CFEC2027EAB}">
      <dgm:prSet/>
      <dgm:spPr/>
      <dgm:t>
        <a:bodyPr/>
        <a:lstStyle/>
        <a:p>
          <a:endParaRPr lang="pt-BR"/>
        </a:p>
      </dgm:t>
    </dgm:pt>
    <dgm:pt modelId="{92B8E9E8-EE18-486A-A383-6E7F3C6B3CA3}" type="sibTrans" cxnId="{E396EC6E-8C40-403E-909D-8CFEC2027EAB}">
      <dgm:prSet/>
      <dgm:spPr/>
      <dgm:t>
        <a:bodyPr/>
        <a:lstStyle/>
        <a:p>
          <a:endParaRPr lang="pt-BR"/>
        </a:p>
      </dgm:t>
    </dgm:pt>
    <dgm:pt modelId="{6EE0F08F-0FF9-49B7-9FED-21F66DE10222}">
      <dgm:prSet phldrT="[Texto]" custT="1"/>
      <dgm:spPr/>
      <dgm:t>
        <a:bodyPr/>
        <a:lstStyle/>
        <a:p>
          <a:r>
            <a:rPr lang="pt-BR" sz="1200" dirty="0" smtClean="0"/>
            <a:t>Aeroviário</a:t>
          </a:r>
          <a:endParaRPr lang="pt-BR" sz="1200" dirty="0"/>
        </a:p>
      </dgm:t>
    </dgm:pt>
    <dgm:pt modelId="{5D550C26-B4C6-469B-BC67-4CD3378DA540}" type="parTrans" cxnId="{3C0B4C1C-DA4F-464B-BF83-BBED9771D7EA}">
      <dgm:prSet/>
      <dgm:spPr/>
      <dgm:t>
        <a:bodyPr/>
        <a:lstStyle/>
        <a:p>
          <a:endParaRPr lang="pt-BR"/>
        </a:p>
      </dgm:t>
    </dgm:pt>
    <dgm:pt modelId="{9CE841BB-E14D-435F-9082-73ACB093FE71}" type="sibTrans" cxnId="{3C0B4C1C-DA4F-464B-BF83-BBED9771D7EA}">
      <dgm:prSet/>
      <dgm:spPr/>
      <dgm:t>
        <a:bodyPr/>
        <a:lstStyle/>
        <a:p>
          <a:endParaRPr lang="pt-BR"/>
        </a:p>
      </dgm:t>
    </dgm:pt>
    <dgm:pt modelId="{7AA17519-B638-4A2B-BD6F-1799B3290A13}">
      <dgm:prSet phldrT="[Texto]" custT="1"/>
      <dgm:spPr/>
      <dgm:t>
        <a:bodyPr/>
        <a:lstStyle/>
        <a:p>
          <a:pPr algn="l"/>
          <a:r>
            <a:rPr lang="pt-BR" sz="1200" dirty="0" smtClean="0"/>
            <a:t>Portuário</a:t>
          </a:r>
          <a:endParaRPr lang="pt-BR" sz="1200" dirty="0"/>
        </a:p>
      </dgm:t>
    </dgm:pt>
    <dgm:pt modelId="{A74D7546-FE6A-487E-890F-D643821A5446}" type="parTrans" cxnId="{66D80F3C-1671-462C-8422-8A5262AE53EA}">
      <dgm:prSet/>
      <dgm:spPr/>
      <dgm:t>
        <a:bodyPr/>
        <a:lstStyle/>
        <a:p>
          <a:endParaRPr lang="pt-BR"/>
        </a:p>
      </dgm:t>
    </dgm:pt>
    <dgm:pt modelId="{7F7C03CA-EAB4-4A8A-8962-3B3AB8E5E190}" type="sibTrans" cxnId="{66D80F3C-1671-462C-8422-8A5262AE53EA}">
      <dgm:prSet/>
      <dgm:spPr/>
      <dgm:t>
        <a:bodyPr/>
        <a:lstStyle/>
        <a:p>
          <a:endParaRPr lang="pt-BR"/>
        </a:p>
      </dgm:t>
    </dgm:pt>
    <dgm:pt modelId="{8F82C045-9E7D-4100-B9EB-092297644809}">
      <dgm:prSet phldrT="[Texto]" custT="1"/>
      <dgm:spPr/>
      <dgm:t>
        <a:bodyPr/>
        <a:lstStyle/>
        <a:p>
          <a:endParaRPr lang="pt-BR" sz="1200" dirty="0"/>
        </a:p>
      </dgm:t>
    </dgm:pt>
    <dgm:pt modelId="{89D7BC88-B204-46C6-BD45-387FCA7E7DDF}" type="parTrans" cxnId="{6709FA8A-D236-43B1-AFEF-944E180F3FEC}">
      <dgm:prSet/>
      <dgm:spPr/>
      <dgm:t>
        <a:bodyPr/>
        <a:lstStyle/>
        <a:p>
          <a:endParaRPr lang="pt-BR"/>
        </a:p>
      </dgm:t>
    </dgm:pt>
    <dgm:pt modelId="{9A3646D1-145F-46F2-962E-2BEE53AD9217}" type="sibTrans" cxnId="{6709FA8A-D236-43B1-AFEF-944E180F3FEC}">
      <dgm:prSet/>
      <dgm:spPr/>
      <dgm:t>
        <a:bodyPr/>
        <a:lstStyle/>
        <a:p>
          <a:endParaRPr lang="pt-BR"/>
        </a:p>
      </dgm:t>
    </dgm:pt>
    <dgm:pt modelId="{D1882DBA-0318-441A-A4EB-A4186A67E035}">
      <dgm:prSet phldrT="[Texto]" custT="1"/>
      <dgm:spPr/>
      <dgm:t>
        <a:bodyPr/>
        <a:lstStyle/>
        <a:p>
          <a:pPr algn="l"/>
          <a:r>
            <a:rPr lang="pt-BR" sz="1200" dirty="0" smtClean="0"/>
            <a:t>Anexos</a:t>
          </a:r>
          <a:endParaRPr lang="pt-BR" sz="1200" dirty="0"/>
        </a:p>
      </dgm:t>
    </dgm:pt>
    <dgm:pt modelId="{32253D81-68FA-4C10-8F31-7A37CB005029}" type="parTrans" cxnId="{90E885C5-C314-4BBB-AB45-0E399C7569B1}">
      <dgm:prSet/>
      <dgm:spPr/>
      <dgm:t>
        <a:bodyPr/>
        <a:lstStyle/>
        <a:p>
          <a:endParaRPr lang="pt-BR"/>
        </a:p>
      </dgm:t>
    </dgm:pt>
    <dgm:pt modelId="{807897EB-2C20-4502-A79C-E870D6DC488A}" type="sibTrans" cxnId="{90E885C5-C314-4BBB-AB45-0E399C7569B1}">
      <dgm:prSet/>
      <dgm:spPr/>
      <dgm:t>
        <a:bodyPr/>
        <a:lstStyle/>
        <a:p>
          <a:endParaRPr lang="pt-BR"/>
        </a:p>
      </dgm:t>
    </dgm:pt>
    <dgm:pt modelId="{3286AA46-14E0-45F7-97D3-4B9CB9A3CDC7}">
      <dgm:prSet phldrT="[Texto]" custT="1"/>
      <dgm:spPr/>
      <dgm:t>
        <a:bodyPr/>
        <a:lstStyle/>
        <a:p>
          <a:r>
            <a:rPr lang="pt-BR" sz="1200" b="1" dirty="0" smtClean="0"/>
            <a:t>Anexos vetados</a:t>
          </a:r>
          <a:endParaRPr lang="pt-BR" sz="1200" b="1" dirty="0"/>
        </a:p>
      </dgm:t>
    </dgm:pt>
    <dgm:pt modelId="{3104B825-5E3F-4344-8217-CD7BF875023C}" type="parTrans" cxnId="{F8929D60-70A3-4F51-956D-A29DC1601208}">
      <dgm:prSet/>
      <dgm:spPr/>
      <dgm:t>
        <a:bodyPr/>
        <a:lstStyle/>
        <a:p>
          <a:endParaRPr lang="pt-BR"/>
        </a:p>
      </dgm:t>
    </dgm:pt>
    <dgm:pt modelId="{9F88231B-5CEC-4CBE-8A7F-3E3EE9C2749E}" type="sibTrans" cxnId="{F8929D60-70A3-4F51-956D-A29DC1601208}">
      <dgm:prSet/>
      <dgm:spPr/>
      <dgm:t>
        <a:bodyPr/>
        <a:lstStyle/>
        <a:p>
          <a:endParaRPr lang="pt-BR"/>
        </a:p>
      </dgm:t>
    </dgm:pt>
    <dgm:pt modelId="{BFBDC498-66F8-42A1-88C8-6261553063A8}" type="pres">
      <dgm:prSet presAssocID="{BE142B7F-DCFE-48C6-9E8B-1B3E9BD62924}" presName="linearFlow" presStyleCnt="0">
        <dgm:presLayoutVars>
          <dgm:dir/>
          <dgm:animLvl val="lvl"/>
          <dgm:resizeHandles val="exact"/>
        </dgm:presLayoutVars>
      </dgm:prSet>
      <dgm:spPr/>
    </dgm:pt>
    <dgm:pt modelId="{57A0726F-81E9-4C33-825B-80FBA04EDDE5}" type="pres">
      <dgm:prSet presAssocID="{4357E7F8-FF47-4CE0-A476-9E2F3BCD12BF}" presName="composite" presStyleCnt="0"/>
      <dgm:spPr/>
    </dgm:pt>
    <dgm:pt modelId="{E09B3FC6-F88C-49C0-A7F3-C744E638017F}" type="pres">
      <dgm:prSet presAssocID="{4357E7F8-FF47-4CE0-A476-9E2F3BCD12B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541906-84F4-442E-A95A-7C9A176F01FC}" type="pres">
      <dgm:prSet presAssocID="{4357E7F8-FF47-4CE0-A476-9E2F3BCD12BF}" presName="parSh" presStyleLbl="node1" presStyleIdx="0" presStyleCnt="5" custLinFactNeighborX="3484"/>
      <dgm:spPr/>
      <dgm:t>
        <a:bodyPr/>
        <a:lstStyle/>
        <a:p>
          <a:endParaRPr lang="pt-BR"/>
        </a:p>
      </dgm:t>
    </dgm:pt>
    <dgm:pt modelId="{6985B05E-CB5E-4C64-A724-2B394ECC48EB}" type="pres">
      <dgm:prSet presAssocID="{4357E7F8-FF47-4CE0-A476-9E2F3BCD12BF}" presName="desTx" presStyleLbl="fgAcc1" presStyleIdx="0" presStyleCnt="5" custLinFactNeighborX="34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4FA4FF-40E6-4BF7-B855-A55270C27A18}" type="pres">
      <dgm:prSet presAssocID="{342961AE-DD41-4264-8EFC-FBADDA194E40}" presName="sibTrans" presStyleLbl="sibTrans2D1" presStyleIdx="0" presStyleCnt="4" custLinFactNeighborX="5752"/>
      <dgm:spPr/>
      <dgm:t>
        <a:bodyPr/>
        <a:lstStyle/>
        <a:p>
          <a:endParaRPr lang="pt-BR"/>
        </a:p>
      </dgm:t>
    </dgm:pt>
    <dgm:pt modelId="{E2D75323-09C3-4F31-8AA4-3D44F6780F77}" type="pres">
      <dgm:prSet presAssocID="{342961AE-DD41-4264-8EFC-FBADDA194E40}" presName="connTx" presStyleLbl="sibTrans2D1" presStyleIdx="0" presStyleCnt="4"/>
      <dgm:spPr/>
      <dgm:t>
        <a:bodyPr/>
        <a:lstStyle/>
        <a:p>
          <a:endParaRPr lang="pt-BR"/>
        </a:p>
      </dgm:t>
    </dgm:pt>
    <dgm:pt modelId="{C38F28C7-5BD0-420A-A420-F24CCC3122CB}" type="pres">
      <dgm:prSet presAssocID="{E005AB56-533A-4B5C-87D9-A39FAA5B54FF}" presName="composite" presStyleCnt="0"/>
      <dgm:spPr/>
    </dgm:pt>
    <dgm:pt modelId="{C2744C5F-B000-4908-A813-6C496517CA2F}" type="pres">
      <dgm:prSet presAssocID="{E005AB56-533A-4B5C-87D9-A39FAA5B54F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603231-3456-4DEC-ADD8-4F1495C585B7}" type="pres">
      <dgm:prSet presAssocID="{E005AB56-533A-4B5C-87D9-A39FAA5B54FF}" presName="parSh" presStyleLbl="node1" presStyleIdx="1" presStyleCnt="5"/>
      <dgm:spPr/>
      <dgm:t>
        <a:bodyPr/>
        <a:lstStyle/>
        <a:p>
          <a:endParaRPr lang="pt-BR"/>
        </a:p>
      </dgm:t>
    </dgm:pt>
    <dgm:pt modelId="{99A9E2A2-58F5-4914-9EF9-05D3BD4B35B0}" type="pres">
      <dgm:prSet presAssocID="{E005AB56-533A-4B5C-87D9-A39FAA5B54F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2F670-B751-49C4-A674-704E1CCECB62}" type="pres">
      <dgm:prSet presAssocID="{9B144709-4DF8-45C6-8FA4-95387A40BFB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FB8D093B-753D-4E1E-A85A-1CA4FF897DCF}" type="pres">
      <dgm:prSet presAssocID="{9B144709-4DF8-45C6-8FA4-95387A40BFBA}" presName="connTx" presStyleLbl="sibTrans2D1" presStyleIdx="1" presStyleCnt="4"/>
      <dgm:spPr/>
      <dgm:t>
        <a:bodyPr/>
        <a:lstStyle/>
        <a:p>
          <a:endParaRPr lang="pt-BR"/>
        </a:p>
      </dgm:t>
    </dgm:pt>
    <dgm:pt modelId="{E953CB68-1243-4931-AB4E-F7C517E79FCC}" type="pres">
      <dgm:prSet presAssocID="{9C1ED6BA-7DC1-4898-9DD1-86425CEACDB2}" presName="composite" presStyleCnt="0"/>
      <dgm:spPr/>
    </dgm:pt>
    <dgm:pt modelId="{AF75FBDE-8DFD-42E5-AAB8-7F84AB8A33EB}" type="pres">
      <dgm:prSet presAssocID="{9C1ED6BA-7DC1-4898-9DD1-86425CEACDB2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88CE6F-C057-456D-B99D-5B6A46A0335D}" type="pres">
      <dgm:prSet presAssocID="{9C1ED6BA-7DC1-4898-9DD1-86425CEACDB2}" presName="parSh" presStyleLbl="node1" presStyleIdx="2" presStyleCnt="5"/>
      <dgm:spPr/>
      <dgm:t>
        <a:bodyPr/>
        <a:lstStyle/>
        <a:p>
          <a:endParaRPr lang="pt-BR"/>
        </a:p>
      </dgm:t>
    </dgm:pt>
    <dgm:pt modelId="{0B82C91B-7037-4587-880A-37CF7C48C780}" type="pres">
      <dgm:prSet presAssocID="{9C1ED6BA-7DC1-4898-9DD1-86425CEACDB2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A00CA-CD35-42A8-B24E-9E2A7DD1857C}" type="pres">
      <dgm:prSet presAssocID="{00893519-3C71-4DEB-9F88-845DFBD183B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77AE9A2A-99D9-42D5-B35B-F7B39A5B4B1B}" type="pres">
      <dgm:prSet presAssocID="{00893519-3C71-4DEB-9F88-845DFBD183B1}" presName="connTx" presStyleLbl="sibTrans2D1" presStyleIdx="2" presStyleCnt="4"/>
      <dgm:spPr/>
      <dgm:t>
        <a:bodyPr/>
        <a:lstStyle/>
        <a:p>
          <a:endParaRPr lang="pt-BR"/>
        </a:p>
      </dgm:t>
    </dgm:pt>
    <dgm:pt modelId="{A05C3DB9-A419-4622-AB73-145B11C3C8DF}" type="pres">
      <dgm:prSet presAssocID="{CDB7560C-1253-4D37-A5BE-520F686370E2}" presName="composite" presStyleCnt="0"/>
      <dgm:spPr/>
    </dgm:pt>
    <dgm:pt modelId="{E2F0D445-7C95-4D9E-9D9A-DB4FDC126447}" type="pres">
      <dgm:prSet presAssocID="{CDB7560C-1253-4D37-A5BE-520F686370E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465971-8F11-4C1D-B84D-2FF57910868A}" type="pres">
      <dgm:prSet presAssocID="{CDB7560C-1253-4D37-A5BE-520F686370E2}" presName="parSh" presStyleLbl="node1" presStyleIdx="3" presStyleCnt="5"/>
      <dgm:spPr/>
      <dgm:t>
        <a:bodyPr/>
        <a:lstStyle/>
        <a:p>
          <a:endParaRPr lang="pt-BR"/>
        </a:p>
      </dgm:t>
    </dgm:pt>
    <dgm:pt modelId="{A780F03D-BB1F-4CA4-80D2-0736C689AC9F}" type="pres">
      <dgm:prSet presAssocID="{CDB7560C-1253-4D37-A5BE-520F686370E2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576C52-5CB5-48E9-82EA-F07D254AB7D7}" type="pres">
      <dgm:prSet presAssocID="{97DAB850-9429-4571-BC51-30AB465AAB4E}" presName="sibTrans" presStyleLbl="sibTrans2D1" presStyleIdx="3" presStyleCnt="4" custLinFactNeighborX="6026"/>
      <dgm:spPr/>
      <dgm:t>
        <a:bodyPr/>
        <a:lstStyle/>
        <a:p>
          <a:endParaRPr lang="pt-BR"/>
        </a:p>
      </dgm:t>
    </dgm:pt>
    <dgm:pt modelId="{2318B9A3-DD67-4010-9C3A-7A3B905FE4B5}" type="pres">
      <dgm:prSet presAssocID="{97DAB850-9429-4571-BC51-30AB465AAB4E}" presName="connTx" presStyleLbl="sibTrans2D1" presStyleIdx="3" presStyleCnt="4"/>
      <dgm:spPr/>
      <dgm:t>
        <a:bodyPr/>
        <a:lstStyle/>
        <a:p>
          <a:endParaRPr lang="pt-BR"/>
        </a:p>
      </dgm:t>
    </dgm:pt>
    <dgm:pt modelId="{007F6608-6A7B-4191-8434-AB6F8368FD09}" type="pres">
      <dgm:prSet presAssocID="{8A122E9B-2160-4F0B-A4A7-CF415F893A66}" presName="composite" presStyleCnt="0"/>
      <dgm:spPr/>
    </dgm:pt>
    <dgm:pt modelId="{0C0CC00B-5FAC-45AD-B094-540F63175E0B}" type="pres">
      <dgm:prSet presAssocID="{8A122E9B-2160-4F0B-A4A7-CF415F893A66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12F735-1434-4EDE-A639-8C8C76FC7150}" type="pres">
      <dgm:prSet presAssocID="{8A122E9B-2160-4F0B-A4A7-CF415F893A66}" presName="parSh" presStyleLbl="node1" presStyleIdx="4" presStyleCnt="5" custLinFactNeighborX="-6097"/>
      <dgm:spPr/>
      <dgm:t>
        <a:bodyPr/>
        <a:lstStyle/>
        <a:p>
          <a:endParaRPr lang="pt-BR"/>
        </a:p>
      </dgm:t>
    </dgm:pt>
    <dgm:pt modelId="{CEC4D9D0-8C67-44DF-81F7-C8A2DB58A389}" type="pres">
      <dgm:prSet presAssocID="{8A122E9B-2160-4F0B-A4A7-CF415F893A66}" presName="desTx" presStyleLbl="fgAcc1" presStyleIdx="4" presStyleCnt="5" custLinFactNeighborX="-60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A885AD-F3C1-46DC-953D-F4E732E2874C}" type="presOf" srcId="{E3E9A314-60E4-4857-AE10-DB83C0569E9D}" destId="{6985B05E-CB5E-4C64-A724-2B394ECC48EB}" srcOrd="0" destOrd="1" presId="urn:microsoft.com/office/officeart/2005/8/layout/process3"/>
    <dgm:cxn modelId="{9E20A106-5425-4F38-B0AC-4465BA988367}" srcId="{E005AB56-533A-4B5C-87D9-A39FAA5B54FF}" destId="{D26677EF-F025-440D-A7D7-745D2D90A6F8}" srcOrd="0" destOrd="0" parTransId="{242A1525-23A1-4E8B-9812-D4215A7DF146}" sibTransId="{272E9E49-EC3A-4F4F-8EC8-AF03EAC406E3}"/>
    <dgm:cxn modelId="{6777F9D0-CC9B-4CAE-A58C-A6A607CE9171}" type="presOf" srcId="{6CD7798A-8EEB-496F-9FFA-92F634236105}" destId="{99A9E2A2-58F5-4914-9EF9-05D3BD4B35B0}" srcOrd="0" destOrd="2" presId="urn:microsoft.com/office/officeart/2005/8/layout/process3"/>
    <dgm:cxn modelId="{E6FDEEC5-7FA5-49B3-90C9-4AE2F53B2ED6}" srcId="{BE142B7F-DCFE-48C6-9E8B-1B3E9BD62924}" destId="{9C1ED6BA-7DC1-4898-9DD1-86425CEACDB2}" srcOrd="2" destOrd="0" parTransId="{11A96F9A-25FC-4D27-A38D-23622291952F}" sibTransId="{00893519-3C71-4DEB-9F88-845DFBD183B1}"/>
    <dgm:cxn modelId="{90E885C5-C314-4BBB-AB45-0E399C7569B1}" srcId="{4357E7F8-FF47-4CE0-A476-9E2F3BCD12BF}" destId="{D1882DBA-0318-441A-A4EB-A4186A67E035}" srcOrd="6" destOrd="0" parTransId="{32253D81-68FA-4C10-8F31-7A37CB005029}" sibTransId="{807897EB-2C20-4502-A79C-E870D6DC488A}"/>
    <dgm:cxn modelId="{EF37855C-5FD6-4C71-A288-0CD9AAFED2DA}" type="presOf" srcId="{BC684CB7-263D-41C7-B6B1-28C720F0066A}" destId="{6985B05E-CB5E-4C64-A724-2B394ECC48EB}" srcOrd="0" destOrd="5" presId="urn:microsoft.com/office/officeart/2005/8/layout/process3"/>
    <dgm:cxn modelId="{C8A43CD7-4251-47E9-9ADC-9A01B374D4BF}" type="presOf" srcId="{585B3967-F678-47CE-A8D8-AC93BDB624D5}" destId="{99A9E2A2-58F5-4914-9EF9-05D3BD4B35B0}" srcOrd="0" destOrd="3" presId="urn:microsoft.com/office/officeart/2005/8/layout/process3"/>
    <dgm:cxn modelId="{F0A712FF-A696-4446-A3CA-9AA6888A88C6}" srcId="{BE142B7F-DCFE-48C6-9E8B-1B3E9BD62924}" destId="{8A122E9B-2160-4F0B-A4A7-CF415F893A66}" srcOrd="4" destOrd="0" parTransId="{B1ABCBCF-B314-49C1-AEF8-0EB3D89910F6}" sibTransId="{64C54854-9290-44FD-A533-872F7762F39A}"/>
    <dgm:cxn modelId="{49EF1ED8-17B6-44C4-8189-654164FCCAAE}" type="presOf" srcId="{8F82C045-9E7D-4100-B9EB-092297644809}" destId="{99A9E2A2-58F5-4914-9EF9-05D3BD4B35B0}" srcOrd="0" destOrd="6" presId="urn:microsoft.com/office/officeart/2005/8/layout/process3"/>
    <dgm:cxn modelId="{D4DE0D0B-DBFF-446E-9D68-C63F9A809891}" srcId="{BE142B7F-DCFE-48C6-9E8B-1B3E9BD62924}" destId="{E005AB56-533A-4B5C-87D9-A39FAA5B54FF}" srcOrd="1" destOrd="0" parTransId="{4F2FB5A5-12BD-4A1B-BF5C-D530FCC8AB78}" sibTransId="{9B144709-4DF8-45C6-8FA4-95387A40BFBA}"/>
    <dgm:cxn modelId="{69D3C2E9-2B17-433F-859E-FFDD8A0948AD}" srcId="{BE142B7F-DCFE-48C6-9E8B-1B3E9BD62924}" destId="{CDB7560C-1253-4D37-A5BE-520F686370E2}" srcOrd="3" destOrd="0" parTransId="{D0BCCE37-B73B-4815-A106-3D56BF918372}" sibTransId="{97DAB850-9429-4571-BC51-30AB465AAB4E}"/>
    <dgm:cxn modelId="{F8929D60-70A3-4F51-956D-A29DC1601208}" srcId="{E005AB56-533A-4B5C-87D9-A39FAA5B54FF}" destId="{3286AA46-14E0-45F7-97D3-4B9CB9A3CDC7}" srcOrd="5" destOrd="0" parTransId="{3104B825-5E3F-4344-8217-CD7BF875023C}" sibTransId="{9F88231B-5CEC-4CBE-8A7F-3E3EE9C2749E}"/>
    <dgm:cxn modelId="{EC87356D-BF01-4C2C-820D-A269AF5B9B35}" type="presOf" srcId="{CDB7560C-1253-4D37-A5BE-520F686370E2}" destId="{E2F0D445-7C95-4D9E-9D9A-DB4FDC126447}" srcOrd="0" destOrd="0" presId="urn:microsoft.com/office/officeart/2005/8/layout/process3"/>
    <dgm:cxn modelId="{AE08CD10-9CA0-413D-B32B-56F956897CDE}" srcId="{BE142B7F-DCFE-48C6-9E8B-1B3E9BD62924}" destId="{4357E7F8-FF47-4CE0-A476-9E2F3BCD12BF}" srcOrd="0" destOrd="0" parTransId="{02E1F254-C715-4C59-B471-8C086CC55707}" sibTransId="{342961AE-DD41-4264-8EFC-FBADDA194E40}"/>
    <dgm:cxn modelId="{4F815A09-EF3A-4BF5-BF55-FBCA1932204E}" srcId="{4357E7F8-FF47-4CE0-A476-9E2F3BCD12BF}" destId="{36BEC0BC-BB80-4E6B-AEB9-89B8A97762E0}" srcOrd="3" destOrd="0" parTransId="{41B9995E-AA61-40AA-9A83-A966747E2E7D}" sibTransId="{20ED0F85-74B0-44A4-AFDE-4F56CB82EEB0}"/>
    <dgm:cxn modelId="{3C0B4C1C-DA4F-464B-BF83-BBED9771D7EA}" srcId="{E005AB56-533A-4B5C-87D9-A39FAA5B54FF}" destId="{6EE0F08F-0FF9-49B7-9FED-21F66DE10222}" srcOrd="4" destOrd="0" parTransId="{5D550C26-B4C6-469B-BC67-4CD3378DA540}" sibTransId="{9CE841BB-E14D-435F-9082-73ACB093FE71}"/>
    <dgm:cxn modelId="{AAD28ED0-3A17-4D3A-911D-BA167A1EFED2}" srcId="{4357E7F8-FF47-4CE0-A476-9E2F3BCD12BF}" destId="{499847C4-6ED7-465E-9DB8-33BC41571E7C}" srcOrd="0" destOrd="0" parTransId="{A93AEE9A-CC15-4A92-B7FF-B27A15A7338E}" sibTransId="{25B8E5D0-0ACA-4F9F-ABA3-517ACCCD544D}"/>
    <dgm:cxn modelId="{D0BB4EE2-02F9-4AE1-8735-AD2321EDF38E}" type="presOf" srcId="{CDB7560C-1253-4D37-A5BE-520F686370E2}" destId="{BD465971-8F11-4C1D-B84D-2FF57910868A}" srcOrd="1" destOrd="0" presId="urn:microsoft.com/office/officeart/2005/8/layout/process3"/>
    <dgm:cxn modelId="{9F956518-1F8A-4FC1-BEAD-633F4B2F05D0}" type="presOf" srcId="{4357E7F8-FF47-4CE0-A476-9E2F3BCD12BF}" destId="{2A541906-84F4-442E-A95A-7C9A176F01FC}" srcOrd="1" destOrd="0" presId="urn:microsoft.com/office/officeart/2005/8/layout/process3"/>
    <dgm:cxn modelId="{5BDD7748-9F83-4C32-9011-FDCE1B114E10}" srcId="{9C1ED6BA-7DC1-4898-9DD1-86425CEACDB2}" destId="{AC6089A8-0701-4187-9CA5-BCD551AFA818}" srcOrd="0" destOrd="0" parTransId="{D7FC4568-6E41-40FB-9738-D2C36480C10F}" sibTransId="{8F380DE9-F187-43C0-900B-CD994963F98B}"/>
    <dgm:cxn modelId="{66D80F3C-1671-462C-8422-8A5262AE53EA}" srcId="{4357E7F8-FF47-4CE0-A476-9E2F3BCD12BF}" destId="{7AA17519-B638-4A2B-BD6F-1799B3290A13}" srcOrd="4" destOrd="0" parTransId="{A74D7546-FE6A-487E-890F-D643821A5446}" sibTransId="{7F7C03CA-EAB4-4A8A-8962-3B3AB8E5E190}"/>
    <dgm:cxn modelId="{22476ABF-B6D3-4F7D-94F6-350C656E9C5E}" type="presOf" srcId="{AC6089A8-0701-4187-9CA5-BCD551AFA818}" destId="{0B82C91B-7037-4587-880A-37CF7C48C780}" srcOrd="0" destOrd="0" presId="urn:microsoft.com/office/officeart/2005/8/layout/process3"/>
    <dgm:cxn modelId="{F8ED3EBB-884C-447D-B3FE-8EB428F65820}" type="presOf" srcId="{3A38FF48-98ED-4F7C-B248-84084B95F266}" destId="{99A9E2A2-58F5-4914-9EF9-05D3BD4B35B0}" srcOrd="0" destOrd="1" presId="urn:microsoft.com/office/officeart/2005/8/layout/process3"/>
    <dgm:cxn modelId="{9A762350-B382-45B5-BB26-18F456BADA91}" type="presOf" srcId="{00893519-3C71-4DEB-9F88-845DFBD183B1}" destId="{77AE9A2A-99D9-42D5-B35B-F7B39A5B4B1B}" srcOrd="1" destOrd="0" presId="urn:microsoft.com/office/officeart/2005/8/layout/process3"/>
    <dgm:cxn modelId="{E396EC6E-8C40-403E-909D-8CFEC2027EAB}" srcId="{E005AB56-533A-4B5C-87D9-A39FAA5B54FF}" destId="{585B3967-F678-47CE-A8D8-AC93BDB624D5}" srcOrd="3" destOrd="0" parTransId="{FBAD0F48-92E2-4BA4-BDC3-AD123E4F3385}" sibTransId="{92B8E9E8-EE18-486A-A383-6E7F3C6B3CA3}"/>
    <dgm:cxn modelId="{5E6A15CE-E4A7-4F16-81F1-B71BF1A066D7}" type="presOf" srcId="{9C1ED6BA-7DC1-4898-9DD1-86425CEACDB2}" destId="{AF75FBDE-8DFD-42E5-AAB8-7F84AB8A33EB}" srcOrd="0" destOrd="0" presId="urn:microsoft.com/office/officeart/2005/8/layout/process3"/>
    <dgm:cxn modelId="{802BF1CE-29EF-48B1-91CD-DFE86A21685B}" type="presOf" srcId="{8A122E9B-2160-4F0B-A4A7-CF415F893A66}" destId="{FC12F735-1434-4EDE-A639-8C8C76FC7150}" srcOrd="1" destOrd="0" presId="urn:microsoft.com/office/officeart/2005/8/layout/process3"/>
    <dgm:cxn modelId="{A2497A5D-128A-4977-926F-E66766234AAC}" type="presOf" srcId="{AEEE1C26-5DA6-4C90-94F9-D6885D457110}" destId="{CEC4D9D0-8C67-44DF-81F7-C8A2DB58A389}" srcOrd="0" destOrd="0" presId="urn:microsoft.com/office/officeart/2005/8/layout/process3"/>
    <dgm:cxn modelId="{86C85941-59D0-4401-A922-2698AA19ECCD}" type="presOf" srcId="{97DAB850-9429-4571-BC51-30AB465AAB4E}" destId="{2318B9A3-DD67-4010-9C3A-7A3B905FE4B5}" srcOrd="1" destOrd="0" presId="urn:microsoft.com/office/officeart/2005/8/layout/process3"/>
    <dgm:cxn modelId="{A3E8320B-F71B-42CA-9EE9-42990E86FC6B}" type="presOf" srcId="{00893519-3C71-4DEB-9F88-845DFBD183B1}" destId="{1FEA00CA-CD35-42A8-B24E-9E2A7DD1857C}" srcOrd="0" destOrd="0" presId="urn:microsoft.com/office/officeart/2005/8/layout/process3"/>
    <dgm:cxn modelId="{97A75495-D70F-42AD-B40B-F9881FD2C76D}" type="presOf" srcId="{3286AA46-14E0-45F7-97D3-4B9CB9A3CDC7}" destId="{99A9E2A2-58F5-4914-9EF9-05D3BD4B35B0}" srcOrd="0" destOrd="5" presId="urn:microsoft.com/office/officeart/2005/8/layout/process3"/>
    <dgm:cxn modelId="{350A8962-798E-4F4F-9AAE-90696F493675}" type="presOf" srcId="{D26677EF-F025-440D-A7D7-745D2D90A6F8}" destId="{99A9E2A2-58F5-4914-9EF9-05D3BD4B35B0}" srcOrd="0" destOrd="0" presId="urn:microsoft.com/office/officeart/2005/8/layout/process3"/>
    <dgm:cxn modelId="{3325D426-C171-40C4-B8C6-09A0982263B5}" type="presOf" srcId="{6EE0F08F-0FF9-49B7-9FED-21F66DE10222}" destId="{99A9E2A2-58F5-4914-9EF9-05D3BD4B35B0}" srcOrd="0" destOrd="4" presId="urn:microsoft.com/office/officeart/2005/8/layout/process3"/>
    <dgm:cxn modelId="{E5FF9A90-8691-4038-8301-4C75598A3E87}" srcId="{E005AB56-533A-4B5C-87D9-A39FAA5B54FF}" destId="{3A38FF48-98ED-4F7C-B248-84084B95F266}" srcOrd="1" destOrd="0" parTransId="{9F011657-FB63-46AB-96C4-70FAF86237B3}" sibTransId="{98FC0EB6-2495-4BF1-9521-9467A49405B9}"/>
    <dgm:cxn modelId="{442D718E-438F-4154-9E65-71C5DDF3C458}" type="presOf" srcId="{8A122E9B-2160-4F0B-A4A7-CF415F893A66}" destId="{0C0CC00B-5FAC-45AD-B094-540F63175E0B}" srcOrd="0" destOrd="0" presId="urn:microsoft.com/office/officeart/2005/8/layout/process3"/>
    <dgm:cxn modelId="{D72D8819-D9FF-4E6D-A709-82AF54E939A6}" srcId="{8A122E9B-2160-4F0B-A4A7-CF415F893A66}" destId="{AEEE1C26-5DA6-4C90-94F9-D6885D457110}" srcOrd="0" destOrd="0" parTransId="{29CBB54A-AF7C-4D46-B39E-B233A98AB1DD}" sibTransId="{C9A12019-193E-4270-AB40-3BF5813F21CF}"/>
    <dgm:cxn modelId="{76DFF7A2-E084-4950-9D0F-71EFAF47B977}" srcId="{E005AB56-533A-4B5C-87D9-A39FAA5B54FF}" destId="{6CD7798A-8EEB-496F-9FFA-92F634236105}" srcOrd="2" destOrd="0" parTransId="{2059192E-C364-4034-8528-F38818D50FA9}" sibTransId="{19851901-4E8F-4A6E-ABB8-BFC04DE0E5EE}"/>
    <dgm:cxn modelId="{6479E1B2-CF3D-4EA3-94C6-B6C174EE4F2B}" type="presOf" srcId="{9B144709-4DF8-45C6-8FA4-95387A40BFBA}" destId="{FB8D093B-753D-4E1E-A85A-1CA4FF897DCF}" srcOrd="1" destOrd="0" presId="urn:microsoft.com/office/officeart/2005/8/layout/process3"/>
    <dgm:cxn modelId="{120618CB-4F7A-4AE0-B282-2456CD075C43}" type="presOf" srcId="{36BEC0BC-BB80-4E6B-AEB9-89B8A97762E0}" destId="{6985B05E-CB5E-4C64-A724-2B394ECC48EB}" srcOrd="0" destOrd="3" presId="urn:microsoft.com/office/officeart/2005/8/layout/process3"/>
    <dgm:cxn modelId="{31C9721C-92D6-4CCA-B424-64BD79EA9738}" srcId="{4357E7F8-FF47-4CE0-A476-9E2F3BCD12BF}" destId="{E3E9A314-60E4-4857-AE10-DB83C0569E9D}" srcOrd="1" destOrd="0" parTransId="{DBD2F808-E87A-4FB3-87CC-5F69ED3EE828}" sibTransId="{E1F49043-8C57-4273-B628-02C37828C61B}"/>
    <dgm:cxn modelId="{14D8F736-B30E-4DA5-8494-1A1CD7EFAE01}" type="presOf" srcId="{9B144709-4DF8-45C6-8FA4-95387A40BFBA}" destId="{2362F670-B751-49C4-A674-704E1CCECB62}" srcOrd="0" destOrd="0" presId="urn:microsoft.com/office/officeart/2005/8/layout/process3"/>
    <dgm:cxn modelId="{29647B19-FFDA-434C-AB0D-5CF374394C70}" srcId="{4357E7F8-FF47-4CE0-A476-9E2F3BCD12BF}" destId="{BC684CB7-263D-41C7-B6B1-28C720F0066A}" srcOrd="5" destOrd="0" parTransId="{9BB2D91F-DAE7-49D4-94EE-28245B7E57D6}" sibTransId="{48D3D594-20E8-43F8-8934-984074361C48}"/>
    <dgm:cxn modelId="{2E551AA6-85F6-4417-823C-4D8DEAE1BDF7}" type="presOf" srcId="{BE142B7F-DCFE-48C6-9E8B-1B3E9BD62924}" destId="{BFBDC498-66F8-42A1-88C8-6261553063A8}" srcOrd="0" destOrd="0" presId="urn:microsoft.com/office/officeart/2005/8/layout/process3"/>
    <dgm:cxn modelId="{89CC4735-EAC9-4518-AD1A-9DEC233AAB8D}" type="presOf" srcId="{342961AE-DD41-4264-8EFC-FBADDA194E40}" destId="{604FA4FF-40E6-4BF7-B855-A55270C27A18}" srcOrd="0" destOrd="0" presId="urn:microsoft.com/office/officeart/2005/8/layout/process3"/>
    <dgm:cxn modelId="{D5F6E021-0037-4C28-B382-DB301EC9A2A7}" type="presOf" srcId="{D1882DBA-0318-441A-A4EB-A4186A67E035}" destId="{6985B05E-CB5E-4C64-A724-2B394ECC48EB}" srcOrd="0" destOrd="6" presId="urn:microsoft.com/office/officeart/2005/8/layout/process3"/>
    <dgm:cxn modelId="{52E9FCE4-3037-45A3-A78F-002B19BE8A56}" srcId="{CDB7560C-1253-4D37-A5BE-520F686370E2}" destId="{6E225DCF-1C11-4248-B406-BF9F4FA4BFB1}" srcOrd="0" destOrd="0" parTransId="{7ED99DC5-1FE2-4F43-9920-ABBC6B69B6AA}" sibTransId="{4B8AC66D-6D79-48B8-A755-9C8C6A3DB77E}"/>
    <dgm:cxn modelId="{0CF5DDA8-CED9-45E2-8583-AE1C6480059A}" type="presOf" srcId="{6E225DCF-1C11-4248-B406-BF9F4FA4BFB1}" destId="{A780F03D-BB1F-4CA4-80D2-0736C689AC9F}" srcOrd="0" destOrd="0" presId="urn:microsoft.com/office/officeart/2005/8/layout/process3"/>
    <dgm:cxn modelId="{7C166CFD-34D5-48CA-A0C8-D7B9C187DEA5}" type="presOf" srcId="{97DAB850-9429-4571-BC51-30AB465AAB4E}" destId="{9E576C52-5CB5-48E9-82EA-F07D254AB7D7}" srcOrd="0" destOrd="0" presId="urn:microsoft.com/office/officeart/2005/8/layout/process3"/>
    <dgm:cxn modelId="{AFC15F9C-40E3-4A6A-87A1-7210259083A1}" type="presOf" srcId="{9C1ED6BA-7DC1-4898-9DD1-86425CEACDB2}" destId="{A588CE6F-C057-456D-B99D-5B6A46A0335D}" srcOrd="1" destOrd="0" presId="urn:microsoft.com/office/officeart/2005/8/layout/process3"/>
    <dgm:cxn modelId="{6709FA8A-D236-43B1-AFEF-944E180F3FEC}" srcId="{E005AB56-533A-4B5C-87D9-A39FAA5B54FF}" destId="{8F82C045-9E7D-4100-B9EB-092297644809}" srcOrd="6" destOrd="0" parTransId="{89D7BC88-B204-46C6-BD45-387FCA7E7DDF}" sibTransId="{9A3646D1-145F-46F2-962E-2BEE53AD9217}"/>
    <dgm:cxn modelId="{09397363-32DB-4014-A602-49A935673E89}" type="presOf" srcId="{342961AE-DD41-4264-8EFC-FBADDA194E40}" destId="{E2D75323-09C3-4F31-8AA4-3D44F6780F77}" srcOrd="1" destOrd="0" presId="urn:microsoft.com/office/officeart/2005/8/layout/process3"/>
    <dgm:cxn modelId="{5D67F537-0825-46EC-B767-F7DA34B2BC3D}" type="presOf" srcId="{99724DAA-2FA0-48B9-A16E-FD53B5766D41}" destId="{6985B05E-CB5E-4C64-A724-2B394ECC48EB}" srcOrd="0" destOrd="2" presId="urn:microsoft.com/office/officeart/2005/8/layout/process3"/>
    <dgm:cxn modelId="{591BA667-F9FE-4A31-B2DE-06EF7C27DEB0}" type="presOf" srcId="{7AA17519-B638-4A2B-BD6F-1799B3290A13}" destId="{6985B05E-CB5E-4C64-A724-2B394ECC48EB}" srcOrd="0" destOrd="4" presId="urn:microsoft.com/office/officeart/2005/8/layout/process3"/>
    <dgm:cxn modelId="{3FFC1928-73E6-4048-BB70-5365A0B60BDF}" type="presOf" srcId="{E005AB56-533A-4B5C-87D9-A39FAA5B54FF}" destId="{C2744C5F-B000-4908-A813-6C496517CA2F}" srcOrd="0" destOrd="0" presId="urn:microsoft.com/office/officeart/2005/8/layout/process3"/>
    <dgm:cxn modelId="{FC2B828E-64AC-44A7-8692-3F46AAB3B494}" type="presOf" srcId="{499847C4-6ED7-465E-9DB8-33BC41571E7C}" destId="{6985B05E-CB5E-4C64-A724-2B394ECC48EB}" srcOrd="0" destOrd="0" presId="urn:microsoft.com/office/officeart/2005/8/layout/process3"/>
    <dgm:cxn modelId="{2BE6AFC4-4983-4E86-A803-E5F2E1967AB2}" srcId="{4357E7F8-FF47-4CE0-A476-9E2F3BCD12BF}" destId="{99724DAA-2FA0-48B9-A16E-FD53B5766D41}" srcOrd="2" destOrd="0" parTransId="{57ACFED7-F007-48AE-A876-0E3772A26301}" sibTransId="{8EFE572C-7BF7-4035-92F3-7ECC49528CBF}"/>
    <dgm:cxn modelId="{9D5644C2-ABFA-4486-8A35-B8D79145EE72}" type="presOf" srcId="{4357E7F8-FF47-4CE0-A476-9E2F3BCD12BF}" destId="{E09B3FC6-F88C-49C0-A7F3-C744E638017F}" srcOrd="0" destOrd="0" presId="urn:microsoft.com/office/officeart/2005/8/layout/process3"/>
    <dgm:cxn modelId="{54431F14-6AE0-4DC0-99A0-D73753DB8AEF}" type="presOf" srcId="{E005AB56-533A-4B5C-87D9-A39FAA5B54FF}" destId="{6B603231-3456-4DEC-ADD8-4F1495C585B7}" srcOrd="1" destOrd="0" presId="urn:microsoft.com/office/officeart/2005/8/layout/process3"/>
    <dgm:cxn modelId="{3B7F7F26-3F9C-4691-BF06-18B11F037AB9}" type="presParOf" srcId="{BFBDC498-66F8-42A1-88C8-6261553063A8}" destId="{57A0726F-81E9-4C33-825B-80FBA04EDDE5}" srcOrd="0" destOrd="0" presId="urn:microsoft.com/office/officeart/2005/8/layout/process3"/>
    <dgm:cxn modelId="{7BC27BD5-C20F-4D4C-8E14-F54029661708}" type="presParOf" srcId="{57A0726F-81E9-4C33-825B-80FBA04EDDE5}" destId="{E09B3FC6-F88C-49C0-A7F3-C744E638017F}" srcOrd="0" destOrd="0" presId="urn:microsoft.com/office/officeart/2005/8/layout/process3"/>
    <dgm:cxn modelId="{80189907-E83A-4758-BD0B-9A3A364F64FC}" type="presParOf" srcId="{57A0726F-81E9-4C33-825B-80FBA04EDDE5}" destId="{2A541906-84F4-442E-A95A-7C9A176F01FC}" srcOrd="1" destOrd="0" presId="urn:microsoft.com/office/officeart/2005/8/layout/process3"/>
    <dgm:cxn modelId="{676D8283-6326-43CF-ACB0-040BA9876A29}" type="presParOf" srcId="{57A0726F-81E9-4C33-825B-80FBA04EDDE5}" destId="{6985B05E-CB5E-4C64-A724-2B394ECC48EB}" srcOrd="2" destOrd="0" presId="urn:microsoft.com/office/officeart/2005/8/layout/process3"/>
    <dgm:cxn modelId="{E5FA2E55-3FDB-40BE-8C01-C25603CD224C}" type="presParOf" srcId="{BFBDC498-66F8-42A1-88C8-6261553063A8}" destId="{604FA4FF-40E6-4BF7-B855-A55270C27A18}" srcOrd="1" destOrd="0" presId="urn:microsoft.com/office/officeart/2005/8/layout/process3"/>
    <dgm:cxn modelId="{6F8342E9-4A47-489D-815F-E9123E5B1F69}" type="presParOf" srcId="{604FA4FF-40E6-4BF7-B855-A55270C27A18}" destId="{E2D75323-09C3-4F31-8AA4-3D44F6780F77}" srcOrd="0" destOrd="0" presId="urn:microsoft.com/office/officeart/2005/8/layout/process3"/>
    <dgm:cxn modelId="{AAD02439-666F-44C8-9571-744986A861B3}" type="presParOf" srcId="{BFBDC498-66F8-42A1-88C8-6261553063A8}" destId="{C38F28C7-5BD0-420A-A420-F24CCC3122CB}" srcOrd="2" destOrd="0" presId="urn:microsoft.com/office/officeart/2005/8/layout/process3"/>
    <dgm:cxn modelId="{8C09771E-E9BA-419F-944C-9C1E5B70C7FD}" type="presParOf" srcId="{C38F28C7-5BD0-420A-A420-F24CCC3122CB}" destId="{C2744C5F-B000-4908-A813-6C496517CA2F}" srcOrd="0" destOrd="0" presId="urn:microsoft.com/office/officeart/2005/8/layout/process3"/>
    <dgm:cxn modelId="{15862BA8-F305-46C7-82AE-30FD25BE792F}" type="presParOf" srcId="{C38F28C7-5BD0-420A-A420-F24CCC3122CB}" destId="{6B603231-3456-4DEC-ADD8-4F1495C585B7}" srcOrd="1" destOrd="0" presId="urn:microsoft.com/office/officeart/2005/8/layout/process3"/>
    <dgm:cxn modelId="{7922E5DB-37AA-481A-B0F6-69D875C37999}" type="presParOf" srcId="{C38F28C7-5BD0-420A-A420-F24CCC3122CB}" destId="{99A9E2A2-58F5-4914-9EF9-05D3BD4B35B0}" srcOrd="2" destOrd="0" presId="urn:microsoft.com/office/officeart/2005/8/layout/process3"/>
    <dgm:cxn modelId="{71D3627B-7185-45ED-A7B8-75468E74403C}" type="presParOf" srcId="{BFBDC498-66F8-42A1-88C8-6261553063A8}" destId="{2362F670-B751-49C4-A674-704E1CCECB62}" srcOrd="3" destOrd="0" presId="urn:microsoft.com/office/officeart/2005/8/layout/process3"/>
    <dgm:cxn modelId="{002BDB1F-91C1-40B3-B4D7-65CF68F818A3}" type="presParOf" srcId="{2362F670-B751-49C4-A674-704E1CCECB62}" destId="{FB8D093B-753D-4E1E-A85A-1CA4FF897DCF}" srcOrd="0" destOrd="0" presId="urn:microsoft.com/office/officeart/2005/8/layout/process3"/>
    <dgm:cxn modelId="{9784AA4E-9770-4324-849D-17C95552469F}" type="presParOf" srcId="{BFBDC498-66F8-42A1-88C8-6261553063A8}" destId="{E953CB68-1243-4931-AB4E-F7C517E79FCC}" srcOrd="4" destOrd="0" presId="urn:microsoft.com/office/officeart/2005/8/layout/process3"/>
    <dgm:cxn modelId="{94FD2744-E32D-4442-8504-F478EAC919A7}" type="presParOf" srcId="{E953CB68-1243-4931-AB4E-F7C517E79FCC}" destId="{AF75FBDE-8DFD-42E5-AAB8-7F84AB8A33EB}" srcOrd="0" destOrd="0" presId="urn:microsoft.com/office/officeart/2005/8/layout/process3"/>
    <dgm:cxn modelId="{28BC35F4-DB77-4A8C-B191-231451228334}" type="presParOf" srcId="{E953CB68-1243-4931-AB4E-F7C517E79FCC}" destId="{A588CE6F-C057-456D-B99D-5B6A46A0335D}" srcOrd="1" destOrd="0" presId="urn:microsoft.com/office/officeart/2005/8/layout/process3"/>
    <dgm:cxn modelId="{43C09E8F-36A4-4BAA-A4F7-45D5CAABE117}" type="presParOf" srcId="{E953CB68-1243-4931-AB4E-F7C517E79FCC}" destId="{0B82C91B-7037-4587-880A-37CF7C48C780}" srcOrd="2" destOrd="0" presId="urn:microsoft.com/office/officeart/2005/8/layout/process3"/>
    <dgm:cxn modelId="{47FB708C-21E2-4619-9C3F-84648BB07E53}" type="presParOf" srcId="{BFBDC498-66F8-42A1-88C8-6261553063A8}" destId="{1FEA00CA-CD35-42A8-B24E-9E2A7DD1857C}" srcOrd="5" destOrd="0" presId="urn:microsoft.com/office/officeart/2005/8/layout/process3"/>
    <dgm:cxn modelId="{1D813B76-22AC-4D8C-A099-B4869C4DDA8D}" type="presParOf" srcId="{1FEA00CA-CD35-42A8-B24E-9E2A7DD1857C}" destId="{77AE9A2A-99D9-42D5-B35B-F7B39A5B4B1B}" srcOrd="0" destOrd="0" presId="urn:microsoft.com/office/officeart/2005/8/layout/process3"/>
    <dgm:cxn modelId="{BFBDB7A0-C52A-478B-8AF0-5699295DF228}" type="presParOf" srcId="{BFBDC498-66F8-42A1-88C8-6261553063A8}" destId="{A05C3DB9-A419-4622-AB73-145B11C3C8DF}" srcOrd="6" destOrd="0" presId="urn:microsoft.com/office/officeart/2005/8/layout/process3"/>
    <dgm:cxn modelId="{1A9BEF10-9EB6-4A4B-9944-67A995956323}" type="presParOf" srcId="{A05C3DB9-A419-4622-AB73-145B11C3C8DF}" destId="{E2F0D445-7C95-4D9E-9D9A-DB4FDC126447}" srcOrd="0" destOrd="0" presId="urn:microsoft.com/office/officeart/2005/8/layout/process3"/>
    <dgm:cxn modelId="{2BA4AF7F-55C4-4C5A-B2B8-BC7BF40BC00D}" type="presParOf" srcId="{A05C3DB9-A419-4622-AB73-145B11C3C8DF}" destId="{BD465971-8F11-4C1D-B84D-2FF57910868A}" srcOrd="1" destOrd="0" presId="urn:microsoft.com/office/officeart/2005/8/layout/process3"/>
    <dgm:cxn modelId="{631016A3-E68B-47E9-984F-907543C4DA41}" type="presParOf" srcId="{A05C3DB9-A419-4622-AB73-145B11C3C8DF}" destId="{A780F03D-BB1F-4CA4-80D2-0736C689AC9F}" srcOrd="2" destOrd="0" presId="urn:microsoft.com/office/officeart/2005/8/layout/process3"/>
    <dgm:cxn modelId="{B9BA3A74-8401-4487-9D96-83EE852BE706}" type="presParOf" srcId="{BFBDC498-66F8-42A1-88C8-6261553063A8}" destId="{9E576C52-5CB5-48E9-82EA-F07D254AB7D7}" srcOrd="7" destOrd="0" presId="urn:microsoft.com/office/officeart/2005/8/layout/process3"/>
    <dgm:cxn modelId="{04D0835D-999E-4FEB-B1F1-9FCA242ADD94}" type="presParOf" srcId="{9E576C52-5CB5-48E9-82EA-F07D254AB7D7}" destId="{2318B9A3-DD67-4010-9C3A-7A3B905FE4B5}" srcOrd="0" destOrd="0" presId="urn:microsoft.com/office/officeart/2005/8/layout/process3"/>
    <dgm:cxn modelId="{F11BE34D-B984-4D84-8569-38EA7C8072F1}" type="presParOf" srcId="{BFBDC498-66F8-42A1-88C8-6261553063A8}" destId="{007F6608-6A7B-4191-8434-AB6F8368FD09}" srcOrd="8" destOrd="0" presId="urn:microsoft.com/office/officeart/2005/8/layout/process3"/>
    <dgm:cxn modelId="{B9286C48-2644-43EF-9214-14BAF93CB8B4}" type="presParOf" srcId="{007F6608-6A7B-4191-8434-AB6F8368FD09}" destId="{0C0CC00B-5FAC-45AD-B094-540F63175E0B}" srcOrd="0" destOrd="0" presId="urn:microsoft.com/office/officeart/2005/8/layout/process3"/>
    <dgm:cxn modelId="{66E5BF4B-B331-49B9-B024-65ECC047007E}" type="presParOf" srcId="{007F6608-6A7B-4191-8434-AB6F8368FD09}" destId="{FC12F735-1434-4EDE-A639-8C8C76FC7150}" srcOrd="1" destOrd="0" presId="urn:microsoft.com/office/officeart/2005/8/layout/process3"/>
    <dgm:cxn modelId="{3EB8C079-DE63-4141-BD3E-C60739EF1537}" type="presParOf" srcId="{007F6608-6A7B-4191-8434-AB6F8368FD09}" destId="{CEC4D9D0-8C67-44DF-81F7-C8A2DB58A389}" srcOrd="2" destOrd="0" presId="urn:microsoft.com/office/officeart/2005/8/layout/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08E01-8BFA-4222-9CD4-19978D713C1E}" type="doc">
      <dgm:prSet loTypeId="urn:microsoft.com/office/officeart/2005/8/layout/radial6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F16DE2A-27D6-4E14-8289-CCD5602B2B07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200" b="1" dirty="0" smtClean="0"/>
            <a:t>SEGES/MT</a:t>
          </a:r>
          <a:endParaRPr lang="pt-BR" sz="1200" b="1" dirty="0"/>
        </a:p>
      </dgm:t>
    </dgm:pt>
    <dgm:pt modelId="{CC1FAD45-AC1E-4FE3-BB6E-841676B4AC6C}" type="parTrans" cxnId="{22F45B70-F2CF-4A5C-817C-62651AA786F1}">
      <dgm:prSet/>
      <dgm:spPr/>
      <dgm:t>
        <a:bodyPr/>
        <a:lstStyle/>
        <a:p>
          <a:endParaRPr lang="pt-BR" sz="1400"/>
        </a:p>
      </dgm:t>
    </dgm:pt>
    <dgm:pt modelId="{58D8FD45-8833-4659-99E4-D7A668A2772B}" type="sibTrans" cxnId="{22F45B70-F2CF-4A5C-817C-62651AA786F1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 sz="1400"/>
        </a:p>
      </dgm:t>
    </dgm:pt>
    <dgm:pt modelId="{D87EC3BA-307A-4892-BF4A-C139768B31B6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200" b="1" dirty="0" smtClean="0"/>
            <a:t>DNIT</a:t>
          </a:r>
          <a:endParaRPr lang="pt-BR" sz="1200" b="1" dirty="0"/>
        </a:p>
      </dgm:t>
    </dgm:pt>
    <dgm:pt modelId="{3B5536EB-2D51-4948-ABEE-25EF835DD42E}" type="parTrans" cxnId="{5EC3B205-7270-4F3A-B542-CEF111DFF0F1}">
      <dgm:prSet/>
      <dgm:spPr/>
      <dgm:t>
        <a:bodyPr/>
        <a:lstStyle/>
        <a:p>
          <a:endParaRPr lang="pt-BR" sz="1400"/>
        </a:p>
      </dgm:t>
    </dgm:pt>
    <dgm:pt modelId="{C63F2840-94F9-4792-A42A-2D20CA48B6BD}" type="sibTrans" cxnId="{5EC3B205-7270-4F3A-B542-CEF111DFF0F1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 sz="1400"/>
        </a:p>
      </dgm:t>
    </dgm:pt>
    <dgm:pt modelId="{78BFB8ED-0A31-4E18-914E-509B692C9618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200" b="1" dirty="0" smtClean="0"/>
            <a:t>SPNT/MT</a:t>
          </a:r>
          <a:endParaRPr lang="pt-BR" sz="1200" b="1" dirty="0"/>
        </a:p>
      </dgm:t>
    </dgm:pt>
    <dgm:pt modelId="{98DA6C9F-0896-409E-95C2-03E689FA5CCE}" type="parTrans" cxnId="{7CC740EC-105C-45A1-A976-D49B158E9FD0}">
      <dgm:prSet/>
      <dgm:spPr/>
      <dgm:t>
        <a:bodyPr/>
        <a:lstStyle/>
        <a:p>
          <a:endParaRPr lang="pt-BR" sz="1400"/>
        </a:p>
      </dgm:t>
    </dgm:pt>
    <dgm:pt modelId="{D042E5CC-F846-4CD7-8A45-477BEBFF1055}" type="sibTrans" cxnId="{7CC740EC-105C-45A1-A976-D49B158E9FD0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 sz="1400"/>
        </a:p>
      </dgm:t>
    </dgm:pt>
    <dgm:pt modelId="{EA6980F9-96A6-4590-B8F5-C7EA218E9AC3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100" b="1" dirty="0" smtClean="0"/>
            <a:t>CONJUR/MT</a:t>
          </a:r>
          <a:endParaRPr lang="pt-BR" sz="1100" b="1" dirty="0"/>
        </a:p>
      </dgm:t>
    </dgm:pt>
    <dgm:pt modelId="{14AC9967-CB67-4BB0-8DA7-ED70E8ECB560}" type="parTrans" cxnId="{99CAE49D-42B4-4F5D-8C7A-C689CFB66876}">
      <dgm:prSet/>
      <dgm:spPr/>
      <dgm:t>
        <a:bodyPr/>
        <a:lstStyle/>
        <a:p>
          <a:endParaRPr lang="pt-BR" sz="1400"/>
        </a:p>
      </dgm:t>
    </dgm:pt>
    <dgm:pt modelId="{BD58C7DE-53F0-45C6-B68B-5E5490B06A9D}" type="sibTrans" cxnId="{99CAE49D-42B4-4F5D-8C7A-C689CFB66876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 sz="1400"/>
        </a:p>
      </dgm:t>
    </dgm:pt>
    <dgm:pt modelId="{96C29C0D-43BC-4F00-A917-13E530313103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200" b="1" dirty="0" smtClean="0"/>
            <a:t>SAC</a:t>
          </a:r>
        </a:p>
        <a:p>
          <a:r>
            <a:rPr lang="pt-BR" sz="1200" b="1" dirty="0" smtClean="0"/>
            <a:t>/PR</a:t>
          </a:r>
          <a:endParaRPr lang="pt-BR" sz="1200" b="1" dirty="0"/>
        </a:p>
      </dgm:t>
    </dgm:pt>
    <dgm:pt modelId="{6C5ACAF8-7EA7-45FF-8B6C-656755D1740E}" type="parTrans" cxnId="{1DEF8314-FC14-4496-9461-1D725E87FD9C}">
      <dgm:prSet/>
      <dgm:spPr/>
      <dgm:t>
        <a:bodyPr/>
        <a:lstStyle/>
        <a:p>
          <a:endParaRPr lang="pt-BR" sz="1400"/>
        </a:p>
      </dgm:t>
    </dgm:pt>
    <dgm:pt modelId="{EF27CD2C-BA4E-4BB3-BC6D-1C0DD95C4C5B}" type="sibTrans" cxnId="{1DEF8314-FC14-4496-9461-1D725E87FD9C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 sz="1400"/>
        </a:p>
      </dgm:t>
    </dgm:pt>
    <dgm:pt modelId="{804A4893-6891-4E5D-B92A-46A8FF2B5F8F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200" b="1" dirty="0" smtClean="0"/>
            <a:t>SEP</a:t>
          </a:r>
        </a:p>
        <a:p>
          <a:r>
            <a:rPr lang="pt-BR" sz="1200" b="1" dirty="0" smtClean="0"/>
            <a:t>/PR</a:t>
          </a:r>
          <a:endParaRPr lang="pt-BR" sz="1200" b="1" dirty="0"/>
        </a:p>
      </dgm:t>
    </dgm:pt>
    <dgm:pt modelId="{71511580-141E-488B-892E-F38B83FC59B9}" type="parTrans" cxnId="{E314880C-C089-4B1D-858F-7919A43D67B9}">
      <dgm:prSet/>
      <dgm:spPr/>
      <dgm:t>
        <a:bodyPr/>
        <a:lstStyle/>
        <a:p>
          <a:endParaRPr lang="pt-BR" sz="1400"/>
        </a:p>
      </dgm:t>
    </dgm:pt>
    <dgm:pt modelId="{11788483-BA20-4113-9AE5-0AFAC301B859}" type="sibTrans" cxnId="{E314880C-C089-4B1D-858F-7919A43D67B9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 sz="1400"/>
        </a:p>
      </dgm:t>
    </dgm:pt>
    <dgm:pt modelId="{C13217D1-31E4-4AB2-9F6B-A2379CA7C9A3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200" b="1" dirty="0" smtClean="0"/>
            <a:t>SE/MT</a:t>
          </a:r>
          <a:endParaRPr lang="pt-BR" sz="1200" b="1" dirty="0"/>
        </a:p>
      </dgm:t>
    </dgm:pt>
    <dgm:pt modelId="{A665257D-21A0-47DF-8F63-47CC57BA3E0A}" type="parTrans" cxnId="{5F48260D-CBA8-4900-A672-4AC0D8A82953}">
      <dgm:prSet/>
      <dgm:spPr/>
      <dgm:t>
        <a:bodyPr/>
        <a:lstStyle/>
        <a:p>
          <a:endParaRPr lang="pt-BR" sz="1400"/>
        </a:p>
      </dgm:t>
    </dgm:pt>
    <dgm:pt modelId="{9EDA319B-536F-4D11-8F99-13BFD3F7B6FB}" type="sibTrans" cxnId="{5F48260D-CBA8-4900-A672-4AC0D8A82953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 sz="1400"/>
        </a:p>
      </dgm:t>
    </dgm:pt>
    <dgm:pt modelId="{084BEFEC-9661-42A6-8875-FAD747CDC732}">
      <dgm:prSet phldrT="[Texto]" custT="1"/>
      <dgm:spPr>
        <a:solidFill>
          <a:srgbClr val="002060"/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2000" b="1" dirty="0" smtClean="0"/>
            <a:t>SNV</a:t>
          </a:r>
          <a:endParaRPr lang="pt-BR" sz="2000" b="1" dirty="0"/>
        </a:p>
      </dgm:t>
    </dgm:pt>
    <dgm:pt modelId="{461EB2AE-748D-448B-81E6-40C0DAEAF272}" type="parTrans" cxnId="{6CDF6FBF-4B74-48C1-98AD-2397C5EC9D4F}">
      <dgm:prSet/>
      <dgm:spPr/>
      <dgm:t>
        <a:bodyPr/>
        <a:lstStyle/>
        <a:p>
          <a:endParaRPr lang="pt-BR"/>
        </a:p>
      </dgm:t>
    </dgm:pt>
    <dgm:pt modelId="{B7B49313-91F8-46B8-80B1-A607C44384E9}" type="sibTrans" cxnId="{6CDF6FBF-4B74-48C1-98AD-2397C5EC9D4F}">
      <dgm:prSet/>
      <dgm:spPr/>
      <dgm:t>
        <a:bodyPr/>
        <a:lstStyle/>
        <a:p>
          <a:endParaRPr lang="pt-BR"/>
        </a:p>
      </dgm:t>
    </dgm:pt>
    <dgm:pt modelId="{918B1B90-3682-4CB4-AFD8-980942DA82FC}">
      <dgm:prSet phldrT="[Texto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pt-BR" sz="1200" b="1" dirty="0" smtClean="0"/>
            <a:t>ANTT</a:t>
          </a:r>
          <a:endParaRPr lang="pt-BR" sz="1200" b="1" dirty="0"/>
        </a:p>
      </dgm:t>
    </dgm:pt>
    <dgm:pt modelId="{4078B938-76BE-407F-83B2-3D88E7DAAF98}" type="parTrans" cxnId="{8BD9720D-4041-4726-A595-C94EAAA18E7B}">
      <dgm:prSet/>
      <dgm:spPr/>
      <dgm:t>
        <a:bodyPr/>
        <a:lstStyle/>
        <a:p>
          <a:endParaRPr lang="pt-BR"/>
        </a:p>
      </dgm:t>
    </dgm:pt>
    <dgm:pt modelId="{E0E397B9-7C56-4D5F-BD20-331803EE80A9}" type="sibTrans" cxnId="{8BD9720D-4041-4726-A595-C94EAAA18E7B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gm:spPr>
      <dgm:t>
        <a:bodyPr/>
        <a:lstStyle/>
        <a:p>
          <a:endParaRPr lang="pt-BR"/>
        </a:p>
      </dgm:t>
    </dgm:pt>
    <dgm:pt modelId="{C3A6E0DB-3739-45DD-939B-4348CD1661DF}" type="pres">
      <dgm:prSet presAssocID="{A1608E01-8BFA-4222-9CD4-19978D713C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4282A9-5D74-4344-A0C0-D0389E0AA7F1}" type="pres">
      <dgm:prSet presAssocID="{084BEFEC-9661-42A6-8875-FAD747CDC732}" presName="centerShape" presStyleLbl="node0" presStyleIdx="0" presStyleCnt="1"/>
      <dgm:spPr/>
      <dgm:t>
        <a:bodyPr/>
        <a:lstStyle/>
        <a:p>
          <a:endParaRPr lang="pt-BR"/>
        </a:p>
      </dgm:t>
    </dgm:pt>
    <dgm:pt modelId="{AADEBAE3-9E9B-4F3C-A08F-F45C5E059AB6}" type="pres">
      <dgm:prSet presAssocID="{AF16DE2A-27D6-4E14-8289-CCD5602B2B0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C51520-A083-4247-AC00-718D9CB01684}" type="pres">
      <dgm:prSet presAssocID="{AF16DE2A-27D6-4E14-8289-CCD5602B2B07}" presName="dummy" presStyleCnt="0"/>
      <dgm:spPr/>
      <dgm:t>
        <a:bodyPr/>
        <a:lstStyle/>
        <a:p>
          <a:endParaRPr lang="pt-BR"/>
        </a:p>
      </dgm:t>
    </dgm:pt>
    <dgm:pt modelId="{372357A3-1B7A-41F0-8A61-3851F1697E6D}" type="pres">
      <dgm:prSet presAssocID="{58D8FD45-8833-4659-99E4-D7A668A2772B}" presName="sibTrans" presStyleLbl="sibTrans2D1" presStyleIdx="0" presStyleCnt="8"/>
      <dgm:spPr/>
      <dgm:t>
        <a:bodyPr/>
        <a:lstStyle/>
        <a:p>
          <a:endParaRPr lang="pt-BR"/>
        </a:p>
      </dgm:t>
    </dgm:pt>
    <dgm:pt modelId="{ECA41B62-8516-4F22-912F-486A8E5780CD}" type="pres">
      <dgm:prSet presAssocID="{D87EC3BA-307A-4892-BF4A-C139768B31B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CE5E27-EAF0-414C-B11F-78A6B5B2659C}" type="pres">
      <dgm:prSet presAssocID="{D87EC3BA-307A-4892-BF4A-C139768B31B6}" presName="dummy" presStyleCnt="0"/>
      <dgm:spPr/>
      <dgm:t>
        <a:bodyPr/>
        <a:lstStyle/>
        <a:p>
          <a:endParaRPr lang="pt-BR"/>
        </a:p>
      </dgm:t>
    </dgm:pt>
    <dgm:pt modelId="{D5C46D04-64A0-47E8-A694-4CB9AC61CDE3}" type="pres">
      <dgm:prSet presAssocID="{C63F2840-94F9-4792-A42A-2D20CA48B6BD}" presName="sibTrans" presStyleLbl="sibTrans2D1" presStyleIdx="1" presStyleCnt="8"/>
      <dgm:spPr/>
      <dgm:t>
        <a:bodyPr/>
        <a:lstStyle/>
        <a:p>
          <a:endParaRPr lang="pt-BR"/>
        </a:p>
      </dgm:t>
    </dgm:pt>
    <dgm:pt modelId="{7A2168D4-E540-4926-A4EE-86C050C7DE91}" type="pres">
      <dgm:prSet presAssocID="{78BFB8ED-0A31-4E18-914E-509B692C961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0733B5-29B4-4374-8915-638726347703}" type="pres">
      <dgm:prSet presAssocID="{78BFB8ED-0A31-4E18-914E-509B692C9618}" presName="dummy" presStyleCnt="0"/>
      <dgm:spPr/>
      <dgm:t>
        <a:bodyPr/>
        <a:lstStyle/>
        <a:p>
          <a:endParaRPr lang="pt-BR"/>
        </a:p>
      </dgm:t>
    </dgm:pt>
    <dgm:pt modelId="{51564C46-1942-47BB-917E-85A7B06A39B5}" type="pres">
      <dgm:prSet presAssocID="{D042E5CC-F846-4CD7-8A45-477BEBFF1055}" presName="sibTrans" presStyleLbl="sibTrans2D1" presStyleIdx="2" presStyleCnt="8"/>
      <dgm:spPr/>
      <dgm:t>
        <a:bodyPr/>
        <a:lstStyle/>
        <a:p>
          <a:endParaRPr lang="pt-BR"/>
        </a:p>
      </dgm:t>
    </dgm:pt>
    <dgm:pt modelId="{4B56BFBD-CA08-4CE0-9F40-89006CB11D1D}" type="pres">
      <dgm:prSet presAssocID="{918B1B90-3682-4CB4-AFD8-980942DA82F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5B240-9E60-4AB5-8248-2BD1DF5A9213}" type="pres">
      <dgm:prSet presAssocID="{918B1B90-3682-4CB4-AFD8-980942DA82FC}" presName="dummy" presStyleCnt="0"/>
      <dgm:spPr/>
    </dgm:pt>
    <dgm:pt modelId="{CB8816F7-50FE-498F-B033-76127D1713F3}" type="pres">
      <dgm:prSet presAssocID="{E0E397B9-7C56-4D5F-BD20-331803EE80A9}" presName="sibTrans" presStyleLbl="sibTrans2D1" presStyleIdx="3" presStyleCnt="8" custLinFactNeighborX="4438" custLinFactNeighborY="1305"/>
      <dgm:spPr/>
      <dgm:t>
        <a:bodyPr/>
        <a:lstStyle/>
        <a:p>
          <a:endParaRPr lang="pt-BR"/>
        </a:p>
      </dgm:t>
    </dgm:pt>
    <dgm:pt modelId="{BC079647-383D-4334-873C-97865045A20B}" type="pres">
      <dgm:prSet presAssocID="{EA6980F9-96A6-4590-B8F5-C7EA218E9AC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50B41B-6C6D-4342-AE8A-D7836C9305FF}" type="pres">
      <dgm:prSet presAssocID="{EA6980F9-96A6-4590-B8F5-C7EA218E9AC3}" presName="dummy" presStyleCnt="0"/>
      <dgm:spPr/>
      <dgm:t>
        <a:bodyPr/>
        <a:lstStyle/>
        <a:p>
          <a:endParaRPr lang="pt-BR"/>
        </a:p>
      </dgm:t>
    </dgm:pt>
    <dgm:pt modelId="{B4B5AFD9-4FED-43A3-8538-58C0892799AD}" type="pres">
      <dgm:prSet presAssocID="{BD58C7DE-53F0-45C6-B68B-5E5490B06A9D}" presName="sibTrans" presStyleLbl="sibTrans2D1" presStyleIdx="4" presStyleCnt="8"/>
      <dgm:spPr/>
      <dgm:t>
        <a:bodyPr/>
        <a:lstStyle/>
        <a:p>
          <a:endParaRPr lang="pt-BR"/>
        </a:p>
      </dgm:t>
    </dgm:pt>
    <dgm:pt modelId="{D307A035-CAB9-4A8E-93D5-8348F7C7DCB5}" type="pres">
      <dgm:prSet presAssocID="{96C29C0D-43BC-4F00-A917-13E53031310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DEDF22-66C6-41AE-A230-405DCBEFD977}" type="pres">
      <dgm:prSet presAssocID="{96C29C0D-43BC-4F00-A917-13E530313103}" presName="dummy" presStyleCnt="0"/>
      <dgm:spPr/>
      <dgm:t>
        <a:bodyPr/>
        <a:lstStyle/>
        <a:p>
          <a:endParaRPr lang="pt-BR"/>
        </a:p>
      </dgm:t>
    </dgm:pt>
    <dgm:pt modelId="{DE1AB926-54BF-4D40-A71A-8115148E1314}" type="pres">
      <dgm:prSet presAssocID="{EF27CD2C-BA4E-4BB3-BC6D-1C0DD95C4C5B}" presName="sibTrans" presStyleLbl="sibTrans2D1" presStyleIdx="5" presStyleCnt="8"/>
      <dgm:spPr/>
      <dgm:t>
        <a:bodyPr/>
        <a:lstStyle/>
        <a:p>
          <a:endParaRPr lang="pt-BR"/>
        </a:p>
      </dgm:t>
    </dgm:pt>
    <dgm:pt modelId="{73B4AA59-56E6-49C0-84C6-266B2DBF0F5C}" type="pres">
      <dgm:prSet presAssocID="{804A4893-6891-4E5D-B92A-46A8FF2B5F8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88B1F0-487B-4948-BDA5-ECDBA1C0BDDF}" type="pres">
      <dgm:prSet presAssocID="{804A4893-6891-4E5D-B92A-46A8FF2B5F8F}" presName="dummy" presStyleCnt="0"/>
      <dgm:spPr/>
      <dgm:t>
        <a:bodyPr/>
        <a:lstStyle/>
        <a:p>
          <a:endParaRPr lang="pt-BR"/>
        </a:p>
      </dgm:t>
    </dgm:pt>
    <dgm:pt modelId="{090704D6-9E12-4939-A7F8-77BB8B9E6D8A}" type="pres">
      <dgm:prSet presAssocID="{11788483-BA20-4113-9AE5-0AFAC301B859}" presName="sibTrans" presStyleLbl="sibTrans2D1" presStyleIdx="6" presStyleCnt="8"/>
      <dgm:spPr/>
      <dgm:t>
        <a:bodyPr/>
        <a:lstStyle/>
        <a:p>
          <a:endParaRPr lang="pt-BR"/>
        </a:p>
      </dgm:t>
    </dgm:pt>
    <dgm:pt modelId="{0E1B957C-D53A-4DD1-A213-8BDF7821200A}" type="pres">
      <dgm:prSet presAssocID="{C13217D1-31E4-4AB2-9F6B-A2379CA7C9A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F44410-8F48-4554-A452-A10FB3498085}" type="pres">
      <dgm:prSet presAssocID="{C13217D1-31E4-4AB2-9F6B-A2379CA7C9A3}" presName="dummy" presStyleCnt="0"/>
      <dgm:spPr/>
      <dgm:t>
        <a:bodyPr/>
        <a:lstStyle/>
        <a:p>
          <a:endParaRPr lang="pt-BR"/>
        </a:p>
      </dgm:t>
    </dgm:pt>
    <dgm:pt modelId="{D5B37A95-599D-41F3-B7BD-115A4C1EC9D1}" type="pres">
      <dgm:prSet presAssocID="{9EDA319B-536F-4D11-8F99-13BFD3F7B6FB}" presName="sibTrans" presStyleLbl="sibTrans2D1" presStyleIdx="7" presStyleCnt="8"/>
      <dgm:spPr/>
      <dgm:t>
        <a:bodyPr/>
        <a:lstStyle/>
        <a:p>
          <a:endParaRPr lang="pt-BR"/>
        </a:p>
      </dgm:t>
    </dgm:pt>
  </dgm:ptLst>
  <dgm:cxnLst>
    <dgm:cxn modelId="{4E6829E1-5F4D-40AA-93EA-08452BF9695D}" type="presOf" srcId="{EF27CD2C-BA4E-4BB3-BC6D-1C0DD95C4C5B}" destId="{DE1AB926-54BF-4D40-A71A-8115148E1314}" srcOrd="0" destOrd="0" presId="urn:microsoft.com/office/officeart/2005/8/layout/radial6"/>
    <dgm:cxn modelId="{F0057E7D-2590-4468-9F18-55CD4F57F70B}" type="presOf" srcId="{084BEFEC-9661-42A6-8875-FAD747CDC732}" destId="{764282A9-5D74-4344-A0C0-D0389E0AA7F1}" srcOrd="0" destOrd="0" presId="urn:microsoft.com/office/officeart/2005/8/layout/radial6"/>
    <dgm:cxn modelId="{22F45B70-F2CF-4A5C-817C-62651AA786F1}" srcId="{084BEFEC-9661-42A6-8875-FAD747CDC732}" destId="{AF16DE2A-27D6-4E14-8289-CCD5602B2B07}" srcOrd="0" destOrd="0" parTransId="{CC1FAD45-AC1E-4FE3-BB6E-841676B4AC6C}" sibTransId="{58D8FD45-8833-4659-99E4-D7A668A2772B}"/>
    <dgm:cxn modelId="{23E07FA0-7EBC-440E-B784-0202D4D7F740}" type="presOf" srcId="{A1608E01-8BFA-4222-9CD4-19978D713C1E}" destId="{C3A6E0DB-3739-45DD-939B-4348CD1661DF}" srcOrd="0" destOrd="0" presId="urn:microsoft.com/office/officeart/2005/8/layout/radial6"/>
    <dgm:cxn modelId="{99CAE49D-42B4-4F5D-8C7A-C689CFB66876}" srcId="{084BEFEC-9661-42A6-8875-FAD747CDC732}" destId="{EA6980F9-96A6-4590-B8F5-C7EA218E9AC3}" srcOrd="4" destOrd="0" parTransId="{14AC9967-CB67-4BB0-8DA7-ED70E8ECB560}" sibTransId="{BD58C7DE-53F0-45C6-B68B-5E5490B06A9D}"/>
    <dgm:cxn modelId="{5EC3B205-7270-4F3A-B542-CEF111DFF0F1}" srcId="{084BEFEC-9661-42A6-8875-FAD747CDC732}" destId="{D87EC3BA-307A-4892-BF4A-C139768B31B6}" srcOrd="1" destOrd="0" parTransId="{3B5536EB-2D51-4948-ABEE-25EF835DD42E}" sibTransId="{C63F2840-94F9-4792-A42A-2D20CA48B6BD}"/>
    <dgm:cxn modelId="{E119F54B-2CEB-4F22-8F9C-96CF3477331B}" type="presOf" srcId="{D87EC3BA-307A-4892-BF4A-C139768B31B6}" destId="{ECA41B62-8516-4F22-912F-486A8E5780CD}" srcOrd="0" destOrd="0" presId="urn:microsoft.com/office/officeart/2005/8/layout/radial6"/>
    <dgm:cxn modelId="{1DEF8314-FC14-4496-9461-1D725E87FD9C}" srcId="{084BEFEC-9661-42A6-8875-FAD747CDC732}" destId="{96C29C0D-43BC-4F00-A917-13E530313103}" srcOrd="5" destOrd="0" parTransId="{6C5ACAF8-7EA7-45FF-8B6C-656755D1740E}" sibTransId="{EF27CD2C-BA4E-4BB3-BC6D-1C0DD95C4C5B}"/>
    <dgm:cxn modelId="{ABD5B3F3-EE6F-4C4D-84FE-43A8DE956CF3}" type="presOf" srcId="{9EDA319B-536F-4D11-8F99-13BFD3F7B6FB}" destId="{D5B37A95-599D-41F3-B7BD-115A4C1EC9D1}" srcOrd="0" destOrd="0" presId="urn:microsoft.com/office/officeart/2005/8/layout/radial6"/>
    <dgm:cxn modelId="{72CDDDEB-4BCC-4638-81A9-4394020CC4B8}" type="presOf" srcId="{C63F2840-94F9-4792-A42A-2D20CA48B6BD}" destId="{D5C46D04-64A0-47E8-A694-4CB9AC61CDE3}" srcOrd="0" destOrd="0" presId="urn:microsoft.com/office/officeart/2005/8/layout/radial6"/>
    <dgm:cxn modelId="{7CC740EC-105C-45A1-A976-D49B158E9FD0}" srcId="{084BEFEC-9661-42A6-8875-FAD747CDC732}" destId="{78BFB8ED-0A31-4E18-914E-509B692C9618}" srcOrd="2" destOrd="0" parTransId="{98DA6C9F-0896-409E-95C2-03E689FA5CCE}" sibTransId="{D042E5CC-F846-4CD7-8A45-477BEBFF1055}"/>
    <dgm:cxn modelId="{A9AF88D6-50E7-4037-9B7B-B820CD6ADBCB}" type="presOf" srcId="{AF16DE2A-27D6-4E14-8289-CCD5602B2B07}" destId="{AADEBAE3-9E9B-4F3C-A08F-F45C5E059AB6}" srcOrd="0" destOrd="0" presId="urn:microsoft.com/office/officeart/2005/8/layout/radial6"/>
    <dgm:cxn modelId="{F56DC7D8-AA78-4E5C-99AC-638DE4C1468D}" type="presOf" srcId="{D042E5CC-F846-4CD7-8A45-477BEBFF1055}" destId="{51564C46-1942-47BB-917E-85A7B06A39B5}" srcOrd="0" destOrd="0" presId="urn:microsoft.com/office/officeart/2005/8/layout/radial6"/>
    <dgm:cxn modelId="{8BD9720D-4041-4726-A595-C94EAAA18E7B}" srcId="{084BEFEC-9661-42A6-8875-FAD747CDC732}" destId="{918B1B90-3682-4CB4-AFD8-980942DA82FC}" srcOrd="3" destOrd="0" parTransId="{4078B938-76BE-407F-83B2-3D88E7DAAF98}" sibTransId="{E0E397B9-7C56-4D5F-BD20-331803EE80A9}"/>
    <dgm:cxn modelId="{F7AF84E0-70F8-4CFF-9252-A3A7B55BB77C}" type="presOf" srcId="{BD58C7DE-53F0-45C6-B68B-5E5490B06A9D}" destId="{B4B5AFD9-4FED-43A3-8538-58C0892799AD}" srcOrd="0" destOrd="0" presId="urn:microsoft.com/office/officeart/2005/8/layout/radial6"/>
    <dgm:cxn modelId="{14A7047E-B858-4809-A183-2260B748C563}" type="presOf" srcId="{804A4893-6891-4E5D-B92A-46A8FF2B5F8F}" destId="{73B4AA59-56E6-49C0-84C6-266B2DBF0F5C}" srcOrd="0" destOrd="0" presId="urn:microsoft.com/office/officeart/2005/8/layout/radial6"/>
    <dgm:cxn modelId="{E314880C-C089-4B1D-858F-7919A43D67B9}" srcId="{084BEFEC-9661-42A6-8875-FAD747CDC732}" destId="{804A4893-6891-4E5D-B92A-46A8FF2B5F8F}" srcOrd="6" destOrd="0" parTransId="{71511580-141E-488B-892E-F38B83FC59B9}" sibTransId="{11788483-BA20-4113-9AE5-0AFAC301B859}"/>
    <dgm:cxn modelId="{5F48260D-CBA8-4900-A672-4AC0D8A82953}" srcId="{084BEFEC-9661-42A6-8875-FAD747CDC732}" destId="{C13217D1-31E4-4AB2-9F6B-A2379CA7C9A3}" srcOrd="7" destOrd="0" parTransId="{A665257D-21A0-47DF-8F63-47CC57BA3E0A}" sibTransId="{9EDA319B-536F-4D11-8F99-13BFD3F7B6FB}"/>
    <dgm:cxn modelId="{64181259-FD4B-4A47-9AA9-C9973A70AE7B}" type="presOf" srcId="{96C29C0D-43BC-4F00-A917-13E530313103}" destId="{D307A035-CAB9-4A8E-93D5-8348F7C7DCB5}" srcOrd="0" destOrd="0" presId="urn:microsoft.com/office/officeart/2005/8/layout/radial6"/>
    <dgm:cxn modelId="{A89A8781-00F6-4365-964B-60D38567B98C}" type="presOf" srcId="{918B1B90-3682-4CB4-AFD8-980942DA82FC}" destId="{4B56BFBD-CA08-4CE0-9F40-89006CB11D1D}" srcOrd="0" destOrd="0" presId="urn:microsoft.com/office/officeart/2005/8/layout/radial6"/>
    <dgm:cxn modelId="{D7C7B700-6334-4913-AF02-537DA609B04E}" type="presOf" srcId="{EA6980F9-96A6-4590-B8F5-C7EA218E9AC3}" destId="{BC079647-383D-4334-873C-97865045A20B}" srcOrd="0" destOrd="0" presId="urn:microsoft.com/office/officeart/2005/8/layout/radial6"/>
    <dgm:cxn modelId="{9DB80ECA-9F82-4620-BEAC-D72584A9E427}" type="presOf" srcId="{E0E397B9-7C56-4D5F-BD20-331803EE80A9}" destId="{CB8816F7-50FE-498F-B033-76127D1713F3}" srcOrd="0" destOrd="0" presId="urn:microsoft.com/office/officeart/2005/8/layout/radial6"/>
    <dgm:cxn modelId="{76537219-A7EC-4442-8E8E-5FA88544C52E}" type="presOf" srcId="{11788483-BA20-4113-9AE5-0AFAC301B859}" destId="{090704D6-9E12-4939-A7F8-77BB8B9E6D8A}" srcOrd="0" destOrd="0" presId="urn:microsoft.com/office/officeart/2005/8/layout/radial6"/>
    <dgm:cxn modelId="{6CDF6FBF-4B74-48C1-98AD-2397C5EC9D4F}" srcId="{A1608E01-8BFA-4222-9CD4-19978D713C1E}" destId="{084BEFEC-9661-42A6-8875-FAD747CDC732}" srcOrd="0" destOrd="0" parTransId="{461EB2AE-748D-448B-81E6-40C0DAEAF272}" sibTransId="{B7B49313-91F8-46B8-80B1-A607C44384E9}"/>
    <dgm:cxn modelId="{A8173AD3-5C5F-4476-9050-E358E87DFFFA}" type="presOf" srcId="{58D8FD45-8833-4659-99E4-D7A668A2772B}" destId="{372357A3-1B7A-41F0-8A61-3851F1697E6D}" srcOrd="0" destOrd="0" presId="urn:microsoft.com/office/officeart/2005/8/layout/radial6"/>
    <dgm:cxn modelId="{5CA30E1A-5AF6-4FA8-A630-CB2B054C5FCD}" type="presOf" srcId="{78BFB8ED-0A31-4E18-914E-509B692C9618}" destId="{7A2168D4-E540-4926-A4EE-86C050C7DE91}" srcOrd="0" destOrd="0" presId="urn:microsoft.com/office/officeart/2005/8/layout/radial6"/>
    <dgm:cxn modelId="{6E98264B-613E-49F3-9EDB-624D64C15470}" type="presOf" srcId="{C13217D1-31E4-4AB2-9F6B-A2379CA7C9A3}" destId="{0E1B957C-D53A-4DD1-A213-8BDF7821200A}" srcOrd="0" destOrd="0" presId="urn:microsoft.com/office/officeart/2005/8/layout/radial6"/>
    <dgm:cxn modelId="{F5911223-B449-4A0D-80B7-F6276A8A3A17}" type="presParOf" srcId="{C3A6E0DB-3739-45DD-939B-4348CD1661DF}" destId="{764282A9-5D74-4344-A0C0-D0389E0AA7F1}" srcOrd="0" destOrd="0" presId="urn:microsoft.com/office/officeart/2005/8/layout/radial6"/>
    <dgm:cxn modelId="{B170C953-06A0-40CE-9608-FD0444BA3BFD}" type="presParOf" srcId="{C3A6E0DB-3739-45DD-939B-4348CD1661DF}" destId="{AADEBAE3-9E9B-4F3C-A08F-F45C5E059AB6}" srcOrd="1" destOrd="0" presId="urn:microsoft.com/office/officeart/2005/8/layout/radial6"/>
    <dgm:cxn modelId="{840A8F03-9263-422F-9A65-9BE99B574195}" type="presParOf" srcId="{C3A6E0DB-3739-45DD-939B-4348CD1661DF}" destId="{17C51520-A083-4247-AC00-718D9CB01684}" srcOrd="2" destOrd="0" presId="urn:microsoft.com/office/officeart/2005/8/layout/radial6"/>
    <dgm:cxn modelId="{2618A24D-56AA-43F0-AEA0-D133CF6581F5}" type="presParOf" srcId="{C3A6E0DB-3739-45DD-939B-4348CD1661DF}" destId="{372357A3-1B7A-41F0-8A61-3851F1697E6D}" srcOrd="3" destOrd="0" presId="urn:microsoft.com/office/officeart/2005/8/layout/radial6"/>
    <dgm:cxn modelId="{CF7DF384-57F8-4300-B7B3-9228DE909C70}" type="presParOf" srcId="{C3A6E0DB-3739-45DD-939B-4348CD1661DF}" destId="{ECA41B62-8516-4F22-912F-486A8E5780CD}" srcOrd="4" destOrd="0" presId="urn:microsoft.com/office/officeart/2005/8/layout/radial6"/>
    <dgm:cxn modelId="{5A5639E0-F4DE-4ECF-8A81-62FB051B2ED3}" type="presParOf" srcId="{C3A6E0DB-3739-45DD-939B-4348CD1661DF}" destId="{2BCE5E27-EAF0-414C-B11F-78A6B5B2659C}" srcOrd="5" destOrd="0" presId="urn:microsoft.com/office/officeart/2005/8/layout/radial6"/>
    <dgm:cxn modelId="{28CC4DEF-7FBB-4467-B101-3A6A037CF2C6}" type="presParOf" srcId="{C3A6E0DB-3739-45DD-939B-4348CD1661DF}" destId="{D5C46D04-64A0-47E8-A694-4CB9AC61CDE3}" srcOrd="6" destOrd="0" presId="urn:microsoft.com/office/officeart/2005/8/layout/radial6"/>
    <dgm:cxn modelId="{CDC70D3C-132B-4844-BAB3-37CD9F626DD2}" type="presParOf" srcId="{C3A6E0DB-3739-45DD-939B-4348CD1661DF}" destId="{7A2168D4-E540-4926-A4EE-86C050C7DE91}" srcOrd="7" destOrd="0" presId="urn:microsoft.com/office/officeart/2005/8/layout/radial6"/>
    <dgm:cxn modelId="{B33852FB-7C7D-4453-A544-77CCB185FE2E}" type="presParOf" srcId="{C3A6E0DB-3739-45DD-939B-4348CD1661DF}" destId="{DF0733B5-29B4-4374-8915-638726347703}" srcOrd="8" destOrd="0" presId="urn:microsoft.com/office/officeart/2005/8/layout/radial6"/>
    <dgm:cxn modelId="{ADB23720-7F63-4DA1-AEB4-7F9604ECC2DA}" type="presParOf" srcId="{C3A6E0DB-3739-45DD-939B-4348CD1661DF}" destId="{51564C46-1942-47BB-917E-85A7B06A39B5}" srcOrd="9" destOrd="0" presId="urn:microsoft.com/office/officeart/2005/8/layout/radial6"/>
    <dgm:cxn modelId="{70BD3302-3D2C-4295-AFC0-590724A7CDF8}" type="presParOf" srcId="{C3A6E0DB-3739-45DD-939B-4348CD1661DF}" destId="{4B56BFBD-CA08-4CE0-9F40-89006CB11D1D}" srcOrd="10" destOrd="0" presId="urn:microsoft.com/office/officeart/2005/8/layout/radial6"/>
    <dgm:cxn modelId="{88075536-F7E2-4DC0-B99C-CE12D5F64D82}" type="presParOf" srcId="{C3A6E0DB-3739-45DD-939B-4348CD1661DF}" destId="{F795B240-9E60-4AB5-8248-2BD1DF5A9213}" srcOrd="11" destOrd="0" presId="urn:microsoft.com/office/officeart/2005/8/layout/radial6"/>
    <dgm:cxn modelId="{2ABD9B17-A8FC-404B-B0A3-FA590E312556}" type="presParOf" srcId="{C3A6E0DB-3739-45DD-939B-4348CD1661DF}" destId="{CB8816F7-50FE-498F-B033-76127D1713F3}" srcOrd="12" destOrd="0" presId="urn:microsoft.com/office/officeart/2005/8/layout/radial6"/>
    <dgm:cxn modelId="{5E81796F-77F2-4485-89C8-F91056DAF4C8}" type="presParOf" srcId="{C3A6E0DB-3739-45DD-939B-4348CD1661DF}" destId="{BC079647-383D-4334-873C-97865045A20B}" srcOrd="13" destOrd="0" presId="urn:microsoft.com/office/officeart/2005/8/layout/radial6"/>
    <dgm:cxn modelId="{5CDF5D1B-564C-4DB3-9B08-543EAFC3344C}" type="presParOf" srcId="{C3A6E0DB-3739-45DD-939B-4348CD1661DF}" destId="{D850B41B-6C6D-4342-AE8A-D7836C9305FF}" srcOrd="14" destOrd="0" presId="urn:microsoft.com/office/officeart/2005/8/layout/radial6"/>
    <dgm:cxn modelId="{49417675-46E6-47AF-9083-391A43621FF1}" type="presParOf" srcId="{C3A6E0DB-3739-45DD-939B-4348CD1661DF}" destId="{B4B5AFD9-4FED-43A3-8538-58C0892799AD}" srcOrd="15" destOrd="0" presId="urn:microsoft.com/office/officeart/2005/8/layout/radial6"/>
    <dgm:cxn modelId="{DE35799A-55B9-4026-A8CC-809A242930E0}" type="presParOf" srcId="{C3A6E0DB-3739-45DD-939B-4348CD1661DF}" destId="{D307A035-CAB9-4A8E-93D5-8348F7C7DCB5}" srcOrd="16" destOrd="0" presId="urn:microsoft.com/office/officeart/2005/8/layout/radial6"/>
    <dgm:cxn modelId="{86441BE0-8B44-401E-A91D-7AFE21FB220B}" type="presParOf" srcId="{C3A6E0DB-3739-45DD-939B-4348CD1661DF}" destId="{C5DEDF22-66C6-41AE-A230-405DCBEFD977}" srcOrd="17" destOrd="0" presId="urn:microsoft.com/office/officeart/2005/8/layout/radial6"/>
    <dgm:cxn modelId="{523E70E0-ED2D-4619-ABA5-A499AE86F152}" type="presParOf" srcId="{C3A6E0DB-3739-45DD-939B-4348CD1661DF}" destId="{DE1AB926-54BF-4D40-A71A-8115148E1314}" srcOrd="18" destOrd="0" presId="urn:microsoft.com/office/officeart/2005/8/layout/radial6"/>
    <dgm:cxn modelId="{7802986A-1F7D-484B-BECE-13E79CC6ED1B}" type="presParOf" srcId="{C3A6E0DB-3739-45DD-939B-4348CD1661DF}" destId="{73B4AA59-56E6-49C0-84C6-266B2DBF0F5C}" srcOrd="19" destOrd="0" presId="urn:microsoft.com/office/officeart/2005/8/layout/radial6"/>
    <dgm:cxn modelId="{2F10EB9E-BBAB-4404-B374-2FACCF744CDB}" type="presParOf" srcId="{C3A6E0DB-3739-45DD-939B-4348CD1661DF}" destId="{1788B1F0-487B-4948-BDA5-ECDBA1C0BDDF}" srcOrd="20" destOrd="0" presId="urn:microsoft.com/office/officeart/2005/8/layout/radial6"/>
    <dgm:cxn modelId="{D2CB02BC-2E65-4172-A425-6317F6234874}" type="presParOf" srcId="{C3A6E0DB-3739-45DD-939B-4348CD1661DF}" destId="{090704D6-9E12-4939-A7F8-77BB8B9E6D8A}" srcOrd="21" destOrd="0" presId="urn:microsoft.com/office/officeart/2005/8/layout/radial6"/>
    <dgm:cxn modelId="{F6445DB4-C8D7-4E3B-9AFA-9B73FDCFAE91}" type="presParOf" srcId="{C3A6E0DB-3739-45DD-939B-4348CD1661DF}" destId="{0E1B957C-D53A-4DD1-A213-8BDF7821200A}" srcOrd="22" destOrd="0" presId="urn:microsoft.com/office/officeart/2005/8/layout/radial6"/>
    <dgm:cxn modelId="{B8465D3F-5FB6-44D3-8639-BFD879254F31}" type="presParOf" srcId="{C3A6E0DB-3739-45DD-939B-4348CD1661DF}" destId="{06F44410-8F48-4554-A452-A10FB3498085}" srcOrd="23" destOrd="0" presId="urn:microsoft.com/office/officeart/2005/8/layout/radial6"/>
    <dgm:cxn modelId="{77CBC757-27D7-447A-887A-AC00C7626219}" type="presParOf" srcId="{C3A6E0DB-3739-45DD-939B-4348CD1661DF}" destId="{D5B37A95-599D-41F3-B7BD-115A4C1EC9D1}" srcOrd="24" destOrd="0" presId="urn:microsoft.com/office/officeart/2005/8/layout/radial6"/>
  </dgm:cxnLst>
  <dgm:bg>
    <a:solidFill>
      <a:schemeClr val="accent1">
        <a:lumMod val="50000"/>
        <a:alpha val="6400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2AECD-F4DC-4384-952E-44BF7800EAC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14BFF7-7B76-44DE-B8B9-8EB887FD842C}">
      <dgm:prSet phldrT="[Texto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Minuta de Projeto de Lei para ajustar os anexos da Lei 12.379/2011</a:t>
          </a:r>
          <a:endParaRPr lang="pt-BR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7E0F3F-927A-41B4-B2EB-636863BBC3AB}" type="parTrans" cxnId="{8C9A27EC-872C-44F0-B738-92E8893CCF31}">
      <dgm:prSet/>
      <dgm:spPr/>
      <dgm:t>
        <a:bodyPr/>
        <a:lstStyle/>
        <a:p>
          <a:endParaRPr lang="pt-BR" sz="2400"/>
        </a:p>
      </dgm:t>
    </dgm:pt>
    <dgm:pt modelId="{5BCB4D45-A103-4A59-9008-DADF7A6D9486}" type="sibTrans" cxnId="{8C9A27EC-872C-44F0-B738-92E8893CCF31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400"/>
        </a:p>
      </dgm:t>
    </dgm:pt>
    <dgm:pt modelId="{F7208D94-66D9-4552-AA0A-7ED4EC4A0F80}">
      <dgm:prSet phldrT="[Texto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Minuta de Decreto para Regulamentação da Lei 12.379/2011</a:t>
          </a:r>
          <a:endParaRPr lang="pt-BR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9FBD5-8EEA-4F9E-A37F-9F1D118750A4}" type="parTrans" cxnId="{D1B1D63D-FC86-4787-B978-B910F738400F}">
      <dgm:prSet/>
      <dgm:spPr/>
      <dgm:t>
        <a:bodyPr/>
        <a:lstStyle/>
        <a:p>
          <a:endParaRPr lang="pt-BR" sz="2400"/>
        </a:p>
      </dgm:t>
    </dgm:pt>
    <dgm:pt modelId="{0794FA62-B4AE-40DC-9EA8-771EBCD71F51}" type="sibTrans" cxnId="{D1B1D63D-FC86-4787-B978-B910F738400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 sz="4400"/>
        </a:p>
      </dgm:t>
    </dgm:pt>
    <dgm:pt modelId="{69F45B75-AD9A-4F55-A3B4-B19A51BBC8FF}" type="pres">
      <dgm:prSet presAssocID="{60A2AECD-F4DC-4384-952E-44BF7800EA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7A6FC3-08BC-4DCB-9313-135F2D1BC16D}" type="pres">
      <dgm:prSet presAssocID="{60A2AECD-F4DC-4384-952E-44BF7800EACB}" presName="dummyMaxCanvas" presStyleCnt="0">
        <dgm:presLayoutVars/>
      </dgm:prSet>
      <dgm:spPr/>
    </dgm:pt>
    <dgm:pt modelId="{671AD74B-83A5-4795-8E4B-E563B3EEA51A}" type="pres">
      <dgm:prSet presAssocID="{60A2AECD-F4DC-4384-952E-44BF7800EAC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81D76F-E7C2-44DD-A53F-59AAFF21E16A}" type="pres">
      <dgm:prSet presAssocID="{60A2AECD-F4DC-4384-952E-44BF7800EACB}" presName="TwoNodes_2" presStyleLbl="node1" presStyleIdx="1" presStyleCnt="2" custScaleX="1158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5C7A80-1FC1-45CE-8105-25D216F4D435}" type="pres">
      <dgm:prSet presAssocID="{60A2AECD-F4DC-4384-952E-44BF7800EAC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C24FD4-C046-462E-BFF7-2547A76C1B44}" type="pres">
      <dgm:prSet presAssocID="{60A2AECD-F4DC-4384-952E-44BF7800EAC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73AC67-3C23-4061-AC4C-54C2CC0DCE4C}" type="pres">
      <dgm:prSet presAssocID="{60A2AECD-F4DC-4384-952E-44BF7800EAC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B1D63D-FC86-4787-B978-B910F738400F}" srcId="{60A2AECD-F4DC-4384-952E-44BF7800EACB}" destId="{F7208D94-66D9-4552-AA0A-7ED4EC4A0F80}" srcOrd="1" destOrd="0" parTransId="{1949FBD5-8EEA-4F9E-A37F-9F1D118750A4}" sibTransId="{0794FA62-B4AE-40DC-9EA8-771EBCD71F51}"/>
    <dgm:cxn modelId="{BA13208F-7B9D-48AC-933A-7B64D418C9F5}" type="presOf" srcId="{F7208D94-66D9-4552-AA0A-7ED4EC4A0F80}" destId="{7981D76F-E7C2-44DD-A53F-59AAFF21E16A}" srcOrd="0" destOrd="0" presId="urn:microsoft.com/office/officeart/2005/8/layout/vProcess5"/>
    <dgm:cxn modelId="{86B4D835-C74A-432A-BD46-6D6BA453CDA4}" type="presOf" srcId="{F7208D94-66D9-4552-AA0A-7ED4EC4A0F80}" destId="{8C73AC67-3C23-4061-AC4C-54C2CC0DCE4C}" srcOrd="1" destOrd="0" presId="urn:microsoft.com/office/officeart/2005/8/layout/vProcess5"/>
    <dgm:cxn modelId="{0B155770-F12D-454B-8047-CD4558A67A19}" type="presOf" srcId="{60A2AECD-F4DC-4384-952E-44BF7800EACB}" destId="{69F45B75-AD9A-4F55-A3B4-B19A51BBC8FF}" srcOrd="0" destOrd="0" presId="urn:microsoft.com/office/officeart/2005/8/layout/vProcess5"/>
    <dgm:cxn modelId="{5730F217-8739-4CC2-80DF-664101BADBBB}" type="presOf" srcId="{4D14BFF7-7B76-44DE-B8B9-8EB887FD842C}" destId="{671AD74B-83A5-4795-8E4B-E563B3EEA51A}" srcOrd="0" destOrd="0" presId="urn:microsoft.com/office/officeart/2005/8/layout/vProcess5"/>
    <dgm:cxn modelId="{AF36F6E5-B3A6-4662-B0F3-E311C80B3B25}" type="presOf" srcId="{4D14BFF7-7B76-44DE-B8B9-8EB887FD842C}" destId="{1FC24FD4-C046-462E-BFF7-2547A76C1B44}" srcOrd="1" destOrd="0" presId="urn:microsoft.com/office/officeart/2005/8/layout/vProcess5"/>
    <dgm:cxn modelId="{721A5BFB-8C24-41B9-940F-F98408F0C13A}" type="presOf" srcId="{5BCB4D45-A103-4A59-9008-DADF7A6D9486}" destId="{675C7A80-1FC1-45CE-8105-25D216F4D435}" srcOrd="0" destOrd="0" presId="urn:microsoft.com/office/officeart/2005/8/layout/vProcess5"/>
    <dgm:cxn modelId="{8C9A27EC-872C-44F0-B738-92E8893CCF31}" srcId="{60A2AECD-F4DC-4384-952E-44BF7800EACB}" destId="{4D14BFF7-7B76-44DE-B8B9-8EB887FD842C}" srcOrd="0" destOrd="0" parTransId="{967E0F3F-927A-41B4-B2EB-636863BBC3AB}" sibTransId="{5BCB4D45-A103-4A59-9008-DADF7A6D9486}"/>
    <dgm:cxn modelId="{543B82FC-F327-422B-A8DC-D803D48E132C}" type="presParOf" srcId="{69F45B75-AD9A-4F55-A3B4-B19A51BBC8FF}" destId="{D47A6FC3-08BC-4DCB-9313-135F2D1BC16D}" srcOrd="0" destOrd="0" presId="urn:microsoft.com/office/officeart/2005/8/layout/vProcess5"/>
    <dgm:cxn modelId="{B4CD7070-49BA-4D90-87A4-C2E5611D3D58}" type="presParOf" srcId="{69F45B75-AD9A-4F55-A3B4-B19A51BBC8FF}" destId="{671AD74B-83A5-4795-8E4B-E563B3EEA51A}" srcOrd="1" destOrd="0" presId="urn:microsoft.com/office/officeart/2005/8/layout/vProcess5"/>
    <dgm:cxn modelId="{33956C07-4ECA-4D53-928E-1E5985A2893B}" type="presParOf" srcId="{69F45B75-AD9A-4F55-A3B4-B19A51BBC8FF}" destId="{7981D76F-E7C2-44DD-A53F-59AAFF21E16A}" srcOrd="2" destOrd="0" presId="urn:microsoft.com/office/officeart/2005/8/layout/vProcess5"/>
    <dgm:cxn modelId="{9A1BC78A-35B9-41AD-84ED-D85C96B4D771}" type="presParOf" srcId="{69F45B75-AD9A-4F55-A3B4-B19A51BBC8FF}" destId="{675C7A80-1FC1-45CE-8105-25D216F4D435}" srcOrd="3" destOrd="0" presId="urn:microsoft.com/office/officeart/2005/8/layout/vProcess5"/>
    <dgm:cxn modelId="{0C20C78A-C9C0-4793-8CDA-4F3AAF8293EA}" type="presParOf" srcId="{69F45B75-AD9A-4F55-A3B4-B19A51BBC8FF}" destId="{1FC24FD4-C046-462E-BFF7-2547A76C1B44}" srcOrd="4" destOrd="0" presId="urn:microsoft.com/office/officeart/2005/8/layout/vProcess5"/>
    <dgm:cxn modelId="{559448CF-AC93-4809-B1B7-8B0F637B213D}" type="presParOf" srcId="{69F45B75-AD9A-4F55-A3B4-B19A51BBC8FF}" destId="{8C73AC67-3C23-4061-AC4C-54C2CC0DCE4C}" srcOrd="5" destOrd="0" presId="urn:microsoft.com/office/officeart/2005/8/layout/vProcess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41906-84F4-442E-A95A-7C9A176F01FC}">
      <dsp:nvSpPr>
        <dsp:cNvPr id="0" name=""/>
        <dsp:cNvSpPr/>
      </dsp:nvSpPr>
      <dsp:spPr>
        <a:xfrm>
          <a:off x="58064" y="1194541"/>
          <a:ext cx="1478523" cy="51839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Setembro de1973</a:t>
          </a:r>
          <a:endParaRPr lang="pt-B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64" y="1194541"/>
        <a:ext cx="1478523" cy="345600"/>
      </dsp:txXfrm>
    </dsp:sp>
    <dsp:sp modelId="{6985B05E-CB5E-4C64-A724-2B394ECC48EB}">
      <dsp:nvSpPr>
        <dsp:cNvPr id="0" name=""/>
        <dsp:cNvSpPr/>
      </dsp:nvSpPr>
      <dsp:spPr>
        <a:xfrm>
          <a:off x="360894" y="1540141"/>
          <a:ext cx="1478523" cy="2340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latin typeface="Arial Black" pitchFamily="34" charset="0"/>
            </a:rPr>
            <a:t> </a:t>
          </a:r>
          <a:r>
            <a:rPr lang="pt-BR" sz="1200" b="1" kern="1200" dirty="0" smtClean="0">
              <a:latin typeface="Arial Black" pitchFamily="34" charset="0"/>
            </a:rPr>
            <a:t>Lei 5.917: Plano Nacional de Viação </a:t>
          </a:r>
          <a:endParaRPr lang="pt-BR" sz="1400" b="1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Rodoviário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Ferroviário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Hidroviário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Portuário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Aeroviário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Anexos</a:t>
          </a:r>
          <a:endParaRPr lang="pt-BR" sz="1200" kern="1200" dirty="0"/>
        </a:p>
      </dsp:txBody>
      <dsp:txXfrm>
        <a:off x="360894" y="1540141"/>
        <a:ext cx="1478523" cy="2340900"/>
      </dsp:txXfrm>
    </dsp:sp>
    <dsp:sp modelId="{604FA4FF-40E6-4BF7-B855-A55270C27A18}">
      <dsp:nvSpPr>
        <dsp:cNvPr id="0" name=""/>
        <dsp:cNvSpPr/>
      </dsp:nvSpPr>
      <dsp:spPr>
        <a:xfrm>
          <a:off x="1773610" y="1183286"/>
          <a:ext cx="447873" cy="36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3610" y="1183286"/>
        <a:ext cx="447873" cy="368109"/>
      </dsp:txXfrm>
    </dsp:sp>
    <dsp:sp modelId="{6B603231-3456-4DEC-ADD8-4F1495C585B7}">
      <dsp:nvSpPr>
        <dsp:cNvPr id="0" name=""/>
        <dsp:cNvSpPr/>
      </dsp:nvSpPr>
      <dsp:spPr>
        <a:xfrm>
          <a:off x="2381631" y="1194541"/>
          <a:ext cx="1478523" cy="51839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Janeiro de 2011</a:t>
          </a:r>
          <a:endParaRPr lang="pt-B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1631" y="1194541"/>
        <a:ext cx="1478523" cy="345600"/>
      </dsp:txXfrm>
    </dsp:sp>
    <dsp:sp modelId="{99A9E2A2-58F5-4914-9EF9-05D3BD4B35B0}">
      <dsp:nvSpPr>
        <dsp:cNvPr id="0" name=""/>
        <dsp:cNvSpPr/>
      </dsp:nvSpPr>
      <dsp:spPr>
        <a:xfrm>
          <a:off x="2684461" y="1540141"/>
          <a:ext cx="1478523" cy="2340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>
              <a:latin typeface="Arial Black" pitchFamily="34" charset="0"/>
            </a:rPr>
            <a:t>Lei 12.379: Sistema Nacional de Viação </a:t>
          </a:r>
          <a:endParaRPr lang="pt-BR" sz="1200" kern="1200" dirty="0">
            <a:latin typeface="Arial Blac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Rodoviário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Ferroviário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Aquaviário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Aeroviário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Anexos vetados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</dsp:txBody>
      <dsp:txXfrm>
        <a:off x="2684461" y="1540141"/>
        <a:ext cx="1478523" cy="2340900"/>
      </dsp:txXfrm>
    </dsp:sp>
    <dsp:sp modelId="{2362F670-B751-49C4-A674-704E1CCECB62}">
      <dsp:nvSpPr>
        <dsp:cNvPr id="0" name=""/>
        <dsp:cNvSpPr/>
      </dsp:nvSpPr>
      <dsp:spPr>
        <a:xfrm>
          <a:off x="4084293" y="1183286"/>
          <a:ext cx="475174" cy="36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4293" y="1183286"/>
        <a:ext cx="475174" cy="368109"/>
      </dsp:txXfrm>
    </dsp:sp>
    <dsp:sp modelId="{A588CE6F-C057-456D-B99D-5B6A46A0335D}">
      <dsp:nvSpPr>
        <dsp:cNvPr id="0" name=""/>
        <dsp:cNvSpPr/>
      </dsp:nvSpPr>
      <dsp:spPr>
        <a:xfrm>
          <a:off x="4756710" y="1194541"/>
          <a:ext cx="1478523" cy="51839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Julho de 2011</a:t>
          </a:r>
          <a:endParaRPr lang="pt-B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6710" y="1194541"/>
        <a:ext cx="1478523" cy="345600"/>
      </dsp:txXfrm>
    </dsp:sp>
    <dsp:sp modelId="{0B82C91B-7037-4587-880A-37CF7C48C780}">
      <dsp:nvSpPr>
        <dsp:cNvPr id="0" name=""/>
        <dsp:cNvSpPr/>
      </dsp:nvSpPr>
      <dsp:spPr>
        <a:xfrm>
          <a:off x="5059540" y="1540141"/>
          <a:ext cx="1478523" cy="2340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 Portaria de instituição do </a:t>
          </a:r>
          <a:r>
            <a:rPr lang="pt-BR" sz="1200" b="1" kern="1200" dirty="0" smtClean="0"/>
            <a:t>Grupo de Trabalho para o aprimoramento e regulamentação do SNV</a:t>
          </a:r>
          <a:endParaRPr lang="pt-BR" sz="1100" b="1" kern="1200" dirty="0"/>
        </a:p>
      </dsp:txBody>
      <dsp:txXfrm>
        <a:off x="5059540" y="1540141"/>
        <a:ext cx="1478523" cy="2340900"/>
      </dsp:txXfrm>
    </dsp:sp>
    <dsp:sp modelId="{1FEA00CA-CD35-42A8-B24E-9E2A7DD1857C}">
      <dsp:nvSpPr>
        <dsp:cNvPr id="0" name=""/>
        <dsp:cNvSpPr/>
      </dsp:nvSpPr>
      <dsp:spPr>
        <a:xfrm>
          <a:off x="6459372" y="1183286"/>
          <a:ext cx="475174" cy="36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59372" y="1183286"/>
        <a:ext cx="475174" cy="368109"/>
      </dsp:txXfrm>
    </dsp:sp>
    <dsp:sp modelId="{BD465971-8F11-4C1D-B84D-2FF57910868A}">
      <dsp:nvSpPr>
        <dsp:cNvPr id="0" name=""/>
        <dsp:cNvSpPr/>
      </dsp:nvSpPr>
      <dsp:spPr>
        <a:xfrm>
          <a:off x="7131788" y="1194541"/>
          <a:ext cx="1478523" cy="51839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Outubro de 2011</a:t>
          </a:r>
          <a:endParaRPr lang="pt-B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31788" y="1194541"/>
        <a:ext cx="1478523" cy="345600"/>
      </dsp:txXfrm>
    </dsp:sp>
    <dsp:sp modelId="{A780F03D-BB1F-4CA4-80D2-0736C689AC9F}">
      <dsp:nvSpPr>
        <dsp:cNvPr id="0" name=""/>
        <dsp:cNvSpPr/>
      </dsp:nvSpPr>
      <dsp:spPr>
        <a:xfrm>
          <a:off x="7434618" y="1540141"/>
          <a:ext cx="1478523" cy="2340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Finalizaçã</a:t>
          </a:r>
          <a:r>
            <a:rPr lang="pt-BR" sz="1200" kern="1200" dirty="0" smtClean="0"/>
            <a:t>o e envio dos trabalhos e documentos pelo </a:t>
          </a:r>
          <a:r>
            <a:rPr lang="pt-BR" sz="1200" b="1" kern="1200" dirty="0" smtClean="0"/>
            <a:t>GT</a:t>
          </a:r>
          <a:endParaRPr lang="pt-BR" sz="1200" b="1" kern="1200" dirty="0"/>
        </a:p>
      </dsp:txBody>
      <dsp:txXfrm>
        <a:off x="7434618" y="1540141"/>
        <a:ext cx="1478523" cy="2340900"/>
      </dsp:txXfrm>
    </dsp:sp>
    <dsp:sp modelId="{9E576C52-5CB5-48E9-82EA-F07D254AB7D7}">
      <dsp:nvSpPr>
        <dsp:cNvPr id="0" name=""/>
        <dsp:cNvSpPr/>
      </dsp:nvSpPr>
      <dsp:spPr>
        <a:xfrm>
          <a:off x="8837669" y="1183286"/>
          <a:ext cx="427397" cy="368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37669" y="1183286"/>
        <a:ext cx="427397" cy="368109"/>
      </dsp:txXfrm>
    </dsp:sp>
    <dsp:sp modelId="{FC12F735-1434-4EDE-A639-8C8C76FC7150}">
      <dsp:nvSpPr>
        <dsp:cNvPr id="0" name=""/>
        <dsp:cNvSpPr/>
      </dsp:nvSpPr>
      <dsp:spPr>
        <a:xfrm>
          <a:off x="9416721" y="1194541"/>
          <a:ext cx="1478523" cy="51839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Julho de 2012</a:t>
          </a:r>
          <a:endParaRPr lang="pt-B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16721" y="1194541"/>
        <a:ext cx="1478523" cy="345600"/>
      </dsp:txXfrm>
    </dsp:sp>
    <dsp:sp modelId="{CEC4D9D0-8C67-44DF-81F7-C8A2DB58A389}">
      <dsp:nvSpPr>
        <dsp:cNvPr id="0" name=""/>
        <dsp:cNvSpPr/>
      </dsp:nvSpPr>
      <dsp:spPr>
        <a:xfrm>
          <a:off x="9719552" y="1540141"/>
          <a:ext cx="1478523" cy="2340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Exposição de Motivos Interministerial 080</a:t>
          </a:r>
          <a:r>
            <a:rPr lang="pt-BR" sz="1200" kern="1200" dirty="0" smtClean="0"/>
            <a:t>, que trata da minuta do Projeto de Lei para o aprimoramento do SNV</a:t>
          </a:r>
          <a:endParaRPr lang="pt-BR" sz="1200" kern="1200" dirty="0"/>
        </a:p>
      </dsp:txBody>
      <dsp:txXfrm>
        <a:off x="9719552" y="1540141"/>
        <a:ext cx="1478523" cy="23409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37A95-599D-41F3-B7BD-115A4C1EC9D1}">
      <dsp:nvSpPr>
        <dsp:cNvPr id="0" name=""/>
        <dsp:cNvSpPr/>
      </dsp:nvSpPr>
      <dsp:spPr>
        <a:xfrm>
          <a:off x="2118906" y="471025"/>
          <a:ext cx="4250919" cy="4250919"/>
        </a:xfrm>
        <a:prstGeom prst="blockArc">
          <a:avLst>
            <a:gd name="adj1" fmla="val 13500000"/>
            <a:gd name="adj2" fmla="val 1620000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704D6-9E12-4939-A7F8-77BB8B9E6D8A}">
      <dsp:nvSpPr>
        <dsp:cNvPr id="0" name=""/>
        <dsp:cNvSpPr/>
      </dsp:nvSpPr>
      <dsp:spPr>
        <a:xfrm>
          <a:off x="2118906" y="471025"/>
          <a:ext cx="4250919" cy="4250919"/>
        </a:xfrm>
        <a:prstGeom prst="blockArc">
          <a:avLst>
            <a:gd name="adj1" fmla="val 10800000"/>
            <a:gd name="adj2" fmla="val 1350000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AB926-54BF-4D40-A71A-8115148E1314}">
      <dsp:nvSpPr>
        <dsp:cNvPr id="0" name=""/>
        <dsp:cNvSpPr/>
      </dsp:nvSpPr>
      <dsp:spPr>
        <a:xfrm>
          <a:off x="2118906" y="471025"/>
          <a:ext cx="4250919" cy="4250919"/>
        </a:xfrm>
        <a:prstGeom prst="blockArc">
          <a:avLst>
            <a:gd name="adj1" fmla="val 8100000"/>
            <a:gd name="adj2" fmla="val 1080000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5AFD9-4FED-43A3-8538-58C0892799AD}">
      <dsp:nvSpPr>
        <dsp:cNvPr id="0" name=""/>
        <dsp:cNvSpPr/>
      </dsp:nvSpPr>
      <dsp:spPr>
        <a:xfrm>
          <a:off x="2118906" y="471025"/>
          <a:ext cx="4250919" cy="4250919"/>
        </a:xfrm>
        <a:prstGeom prst="blockArc">
          <a:avLst>
            <a:gd name="adj1" fmla="val 5400000"/>
            <a:gd name="adj2" fmla="val 810000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816F7-50FE-498F-B033-76127D1713F3}">
      <dsp:nvSpPr>
        <dsp:cNvPr id="0" name=""/>
        <dsp:cNvSpPr/>
      </dsp:nvSpPr>
      <dsp:spPr>
        <a:xfrm>
          <a:off x="2307562" y="526500"/>
          <a:ext cx="4250919" cy="4250919"/>
        </a:xfrm>
        <a:prstGeom prst="blockArc">
          <a:avLst>
            <a:gd name="adj1" fmla="val 2700000"/>
            <a:gd name="adj2" fmla="val 540000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64C46-1942-47BB-917E-85A7B06A39B5}">
      <dsp:nvSpPr>
        <dsp:cNvPr id="0" name=""/>
        <dsp:cNvSpPr/>
      </dsp:nvSpPr>
      <dsp:spPr>
        <a:xfrm>
          <a:off x="2118906" y="471025"/>
          <a:ext cx="4250919" cy="4250919"/>
        </a:xfrm>
        <a:prstGeom prst="blockArc">
          <a:avLst>
            <a:gd name="adj1" fmla="val 0"/>
            <a:gd name="adj2" fmla="val 270000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46D04-64A0-47E8-A694-4CB9AC61CDE3}">
      <dsp:nvSpPr>
        <dsp:cNvPr id="0" name=""/>
        <dsp:cNvSpPr/>
      </dsp:nvSpPr>
      <dsp:spPr>
        <a:xfrm>
          <a:off x="2118906" y="471025"/>
          <a:ext cx="4250919" cy="4250919"/>
        </a:xfrm>
        <a:prstGeom prst="blockArc">
          <a:avLst>
            <a:gd name="adj1" fmla="val 18900000"/>
            <a:gd name="adj2" fmla="val 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2357A3-1B7A-41F0-8A61-3851F1697E6D}">
      <dsp:nvSpPr>
        <dsp:cNvPr id="0" name=""/>
        <dsp:cNvSpPr/>
      </dsp:nvSpPr>
      <dsp:spPr>
        <a:xfrm>
          <a:off x="2118906" y="471025"/>
          <a:ext cx="4250919" cy="4250919"/>
        </a:xfrm>
        <a:prstGeom prst="blockArc">
          <a:avLst>
            <a:gd name="adj1" fmla="val 16200000"/>
            <a:gd name="adj2" fmla="val 18900000"/>
            <a:gd name="adj3" fmla="val 343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z="-70000" prstMaterial="translucentPowder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4282A9-5D74-4344-A0C0-D0389E0AA7F1}">
      <dsp:nvSpPr>
        <dsp:cNvPr id="0" name=""/>
        <dsp:cNvSpPr/>
      </dsp:nvSpPr>
      <dsp:spPr>
        <a:xfrm>
          <a:off x="3521083" y="1873202"/>
          <a:ext cx="1446566" cy="144656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SNV</a:t>
          </a:r>
          <a:endParaRPr lang="pt-BR" sz="2000" b="1" kern="1200" dirty="0"/>
        </a:p>
      </dsp:txBody>
      <dsp:txXfrm>
        <a:off x="3521083" y="1873202"/>
        <a:ext cx="1446566" cy="1446566"/>
      </dsp:txXfrm>
    </dsp:sp>
    <dsp:sp modelId="{AADEBAE3-9E9B-4F3C-A08F-F45C5E059AB6}">
      <dsp:nvSpPr>
        <dsp:cNvPr id="0" name=""/>
        <dsp:cNvSpPr/>
      </dsp:nvSpPr>
      <dsp:spPr>
        <a:xfrm>
          <a:off x="3738068" y="1180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SEGES/MT</a:t>
          </a:r>
          <a:endParaRPr lang="pt-BR" sz="1200" b="1" kern="1200" dirty="0"/>
        </a:p>
      </dsp:txBody>
      <dsp:txXfrm>
        <a:off x="3738068" y="1180"/>
        <a:ext cx="1012596" cy="1012596"/>
      </dsp:txXfrm>
    </dsp:sp>
    <dsp:sp modelId="{ECA41B62-8516-4F22-912F-486A8E5780CD}">
      <dsp:nvSpPr>
        <dsp:cNvPr id="0" name=""/>
        <dsp:cNvSpPr/>
      </dsp:nvSpPr>
      <dsp:spPr>
        <a:xfrm>
          <a:off x="5215218" y="613036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DNIT</a:t>
          </a:r>
          <a:endParaRPr lang="pt-BR" sz="1200" b="1" kern="1200" dirty="0"/>
        </a:p>
      </dsp:txBody>
      <dsp:txXfrm>
        <a:off x="5215218" y="613036"/>
        <a:ext cx="1012596" cy="1012596"/>
      </dsp:txXfrm>
    </dsp:sp>
    <dsp:sp modelId="{7A2168D4-E540-4926-A4EE-86C050C7DE91}">
      <dsp:nvSpPr>
        <dsp:cNvPr id="0" name=""/>
        <dsp:cNvSpPr/>
      </dsp:nvSpPr>
      <dsp:spPr>
        <a:xfrm>
          <a:off x="5827074" y="2090187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SPNT/MT</a:t>
          </a:r>
          <a:endParaRPr lang="pt-BR" sz="1200" b="1" kern="1200" dirty="0"/>
        </a:p>
      </dsp:txBody>
      <dsp:txXfrm>
        <a:off x="5827074" y="2090187"/>
        <a:ext cx="1012596" cy="1012596"/>
      </dsp:txXfrm>
    </dsp:sp>
    <dsp:sp modelId="{4B56BFBD-CA08-4CE0-9F40-89006CB11D1D}">
      <dsp:nvSpPr>
        <dsp:cNvPr id="0" name=""/>
        <dsp:cNvSpPr/>
      </dsp:nvSpPr>
      <dsp:spPr>
        <a:xfrm>
          <a:off x="5215218" y="3567337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ANTT</a:t>
          </a:r>
          <a:endParaRPr lang="pt-BR" sz="1200" b="1" kern="1200" dirty="0"/>
        </a:p>
      </dsp:txBody>
      <dsp:txXfrm>
        <a:off x="5215218" y="3567337"/>
        <a:ext cx="1012596" cy="1012596"/>
      </dsp:txXfrm>
    </dsp:sp>
    <dsp:sp modelId="{BC079647-383D-4334-873C-97865045A20B}">
      <dsp:nvSpPr>
        <dsp:cNvPr id="0" name=""/>
        <dsp:cNvSpPr/>
      </dsp:nvSpPr>
      <dsp:spPr>
        <a:xfrm>
          <a:off x="3738068" y="4179193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CONJUR/MT</a:t>
          </a:r>
          <a:endParaRPr lang="pt-BR" sz="1100" b="1" kern="1200" dirty="0"/>
        </a:p>
      </dsp:txBody>
      <dsp:txXfrm>
        <a:off x="3738068" y="4179193"/>
        <a:ext cx="1012596" cy="1012596"/>
      </dsp:txXfrm>
    </dsp:sp>
    <dsp:sp modelId="{D307A035-CAB9-4A8E-93D5-8348F7C7DCB5}">
      <dsp:nvSpPr>
        <dsp:cNvPr id="0" name=""/>
        <dsp:cNvSpPr/>
      </dsp:nvSpPr>
      <dsp:spPr>
        <a:xfrm>
          <a:off x="2260917" y="3567337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SAC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/PR</a:t>
          </a:r>
          <a:endParaRPr lang="pt-BR" sz="1200" b="1" kern="1200" dirty="0"/>
        </a:p>
      </dsp:txBody>
      <dsp:txXfrm>
        <a:off x="2260917" y="3567337"/>
        <a:ext cx="1012596" cy="1012596"/>
      </dsp:txXfrm>
    </dsp:sp>
    <dsp:sp modelId="{73B4AA59-56E6-49C0-84C6-266B2DBF0F5C}">
      <dsp:nvSpPr>
        <dsp:cNvPr id="0" name=""/>
        <dsp:cNvSpPr/>
      </dsp:nvSpPr>
      <dsp:spPr>
        <a:xfrm>
          <a:off x="1649061" y="2090187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SEP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/PR</a:t>
          </a:r>
          <a:endParaRPr lang="pt-BR" sz="1200" b="1" kern="1200" dirty="0"/>
        </a:p>
      </dsp:txBody>
      <dsp:txXfrm>
        <a:off x="1649061" y="2090187"/>
        <a:ext cx="1012596" cy="1012596"/>
      </dsp:txXfrm>
    </dsp:sp>
    <dsp:sp modelId="{0E1B957C-D53A-4DD1-A213-8BDF7821200A}">
      <dsp:nvSpPr>
        <dsp:cNvPr id="0" name=""/>
        <dsp:cNvSpPr/>
      </dsp:nvSpPr>
      <dsp:spPr>
        <a:xfrm>
          <a:off x="2260917" y="613036"/>
          <a:ext cx="1012596" cy="101259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SE/MT</a:t>
          </a:r>
          <a:endParaRPr lang="pt-BR" sz="1200" b="1" kern="1200" dirty="0"/>
        </a:p>
      </dsp:txBody>
      <dsp:txXfrm>
        <a:off x="2260917" y="613036"/>
        <a:ext cx="1012596" cy="10125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1AD74B-83A5-4795-8E4B-E563B3EEA51A}">
      <dsp:nvSpPr>
        <dsp:cNvPr id="0" name=""/>
        <dsp:cNvSpPr/>
      </dsp:nvSpPr>
      <dsp:spPr>
        <a:xfrm>
          <a:off x="-328451" y="0"/>
          <a:ext cx="8290554" cy="163646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397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Minuta de Projeto de Lei para ajustar os anexos da Lei 12.379/2011</a:t>
          </a:r>
          <a:endParaRPr lang="pt-BR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328451" y="0"/>
        <a:ext cx="6695005" cy="1636460"/>
      </dsp:txXfrm>
    </dsp:sp>
    <dsp:sp modelId="{7981D76F-E7C2-44DD-A53F-59AAFF21E16A}">
      <dsp:nvSpPr>
        <dsp:cNvPr id="0" name=""/>
        <dsp:cNvSpPr/>
      </dsp:nvSpPr>
      <dsp:spPr>
        <a:xfrm>
          <a:off x="477685" y="2000118"/>
          <a:ext cx="9604359" cy="163646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397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Minuta de Decreto para Regulamentação da Lei 12.379/2011</a:t>
          </a:r>
          <a:endParaRPr lang="pt-BR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685" y="2000118"/>
        <a:ext cx="6677208" cy="1636460"/>
      </dsp:txXfrm>
    </dsp:sp>
    <dsp:sp modelId="{675C7A80-1FC1-45CE-8105-25D216F4D435}">
      <dsp:nvSpPr>
        <dsp:cNvPr id="0" name=""/>
        <dsp:cNvSpPr/>
      </dsp:nvSpPr>
      <dsp:spPr>
        <a:xfrm>
          <a:off x="6898404" y="1286439"/>
          <a:ext cx="1063699" cy="10636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400" kern="1200"/>
        </a:p>
      </dsp:txBody>
      <dsp:txXfrm>
        <a:off x="6898404" y="1286439"/>
        <a:ext cx="1063699" cy="106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13E05-DC90-4E94-90B7-2C6695C40573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38D1-477E-40FD-BAE6-552079AE42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1069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EFEA-C536-4F96-845E-46FEA92482D2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1E463-156F-40D5-9EDE-5ED2B50F24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9056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accent2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99876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2975429"/>
            <a:ext cx="9418320" cy="3516811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dirty="0" smtClean="0"/>
              <a:t>Faça clique para editar o estilo</a:t>
            </a:r>
            <a:endParaRPr lang="en-US" dirty="0"/>
          </a:p>
        </p:txBody>
      </p:sp>
      <p:sp>
        <p:nvSpPr>
          <p:cNvPr id="6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11539540" y="740000"/>
            <a:ext cx="376237" cy="3976687"/>
          </a:xfrm>
        </p:spPr>
        <p:txBody>
          <a:bodyPr vert="vert270"/>
          <a:lstStyle>
            <a:lvl1pPr marL="0" indent="0">
              <a:buNone/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ixaDeTexto 5"/>
          <p:cNvSpPr txBox="1"/>
          <p:nvPr userDrawn="1"/>
        </p:nvSpPr>
        <p:spPr>
          <a:xfrm>
            <a:off x="11460004" y="4940228"/>
            <a:ext cx="677108" cy="1854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Ministério dos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TRANSPORTES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PT" dirty="0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45284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915884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11460004" y="2400300"/>
            <a:ext cx="677108" cy="4394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Ministério dos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TRANSPORTES, PORTOS</a:t>
            </a:r>
            <a:r>
              <a:rPr lang="pt-BR" b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 AVIAÇÃO CIVIL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12.xml"/><Relationship Id="rId7" Type="http://schemas.openxmlformats.org/officeDocument/2006/relationships/diagramColors" Target="../diagrams/colors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mazô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8825" y="2782441"/>
            <a:ext cx="5109272" cy="232293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Texto 3"/>
          <p:cNvSpPr txBox="1">
            <a:spLocks/>
          </p:cNvSpPr>
          <p:nvPr/>
        </p:nvSpPr>
        <p:spPr>
          <a:xfrm>
            <a:off x="10" y="5234143"/>
            <a:ext cx="8776138" cy="193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Nacional de Portos – SNP</a:t>
            </a:r>
          </a:p>
          <a:p>
            <a:pPr marL="182880" lvl="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de Política e Integração – SPI</a:t>
            </a:r>
          </a:p>
          <a:p>
            <a:pPr marL="182880" lvl="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Nacional de Aviação Civil - SNAC</a:t>
            </a:r>
          </a:p>
          <a:p>
            <a:pPr marL="18288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Nacional de Transportes Terrestre e Aquaviário - SNTTA</a:t>
            </a:r>
          </a:p>
          <a:p>
            <a:pPr marL="182880" lvl="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pt-BR" sz="24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Imagem 5" descr="Nova Logo Marca do Governo fede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148" y="5849733"/>
            <a:ext cx="1870183" cy="785211"/>
          </a:xfrm>
          <a:prstGeom prst="rect">
            <a:avLst/>
          </a:prstGeom>
        </p:spPr>
      </p:pic>
      <p:pic>
        <p:nvPicPr>
          <p:cNvPr id="1027" name="Picture 3" descr="D:\Users\felipe.queiroz\Pictures\Por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29648"/>
            <a:ext cx="3713355" cy="2477504"/>
          </a:xfrm>
          <a:prstGeom prst="rect">
            <a:avLst/>
          </a:prstGeom>
          <a:noFill/>
        </p:spPr>
      </p:pic>
      <p:pic>
        <p:nvPicPr>
          <p:cNvPr id="1028" name="Picture 4" descr="D:\Users\felipe.queiroz\Pictures\Aviação-Civil-prestação-de-serviço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404" y="0"/>
            <a:ext cx="3334215" cy="1854946"/>
          </a:xfrm>
          <a:prstGeom prst="rect">
            <a:avLst/>
          </a:prstGeom>
          <a:noFill/>
        </p:spPr>
      </p:pic>
      <p:pic>
        <p:nvPicPr>
          <p:cNvPr id="11" name="Imagem 10" descr="554bf51d028e5-transporte-ferroviari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154" y="0"/>
            <a:ext cx="2922390" cy="254247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976370"/>
            <a:ext cx="8954429" cy="7110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5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SNV – Sistema Nacional de Viação</a:t>
            </a:r>
          </a:p>
          <a:p>
            <a:endParaRPr lang="pt-B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m 11" descr="rodov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540620" cy="19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6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0000" y="5148000"/>
            <a:ext cx="9518650" cy="14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Resultados do GT-SNV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798790" y="578069"/>
          <a:ext cx="9753594" cy="363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ulsarshipping.com/elastic_slide_show/images/large/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58" r="17228"/>
          <a:stretch/>
        </p:blipFill>
        <p:spPr bwMode="auto">
          <a:xfrm>
            <a:off x="0" y="2238"/>
            <a:ext cx="11281893" cy="51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ensandogrande.com.br/wp-content/uploads/2013/04/ID-100155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8" y="196004"/>
            <a:ext cx="3279628" cy="21973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98765" y="5925786"/>
            <a:ext cx="10545288" cy="932213"/>
          </a:xfrm>
          <a:prstGeom prst="rect">
            <a:avLst/>
          </a:prstGeom>
        </p:spPr>
        <p:txBody>
          <a:bodyPr anchor="ctr"/>
          <a:lstStyle/>
          <a:p>
            <a:pPr marL="182880" marR="0" lvl="0" indent="-182880" algn="just" defTabSz="914400" fontAlgn="auto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Priorização e articulação para o aprimoramento do SNV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2699" y="5166045"/>
            <a:ext cx="110779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pt-BR" sz="6000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Proposta</a:t>
            </a:r>
          </a:p>
        </p:txBody>
      </p:sp>
      <p:sp>
        <p:nvSpPr>
          <p:cNvPr id="6" name="Retângulo 5"/>
          <p:cNvSpPr/>
          <p:nvPr/>
        </p:nvSpPr>
        <p:spPr>
          <a:xfrm>
            <a:off x="8710206" y="183322"/>
            <a:ext cx="2434443" cy="111626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GT-SNV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94180" y="1503382"/>
            <a:ext cx="3871491" cy="1041073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 7227/2014</a:t>
            </a:r>
          </a:p>
        </p:txBody>
      </p:sp>
    </p:spTree>
    <p:extLst>
      <p:ext uri="{BB962C8B-B14F-4D97-AF65-F5344CB8AC3E}">
        <p14:creationId xmlns:p14="http://schemas.microsoft.com/office/powerpoint/2010/main" xmlns="" val="7398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 62"/>
          <p:cNvSpPr/>
          <p:nvPr/>
        </p:nvSpPr>
        <p:spPr>
          <a:xfrm>
            <a:off x="1" y="0"/>
            <a:ext cx="11296892" cy="5127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79999" y="5236900"/>
            <a:ext cx="7072139" cy="884500"/>
          </a:xfrm>
        </p:spPr>
        <p:txBody>
          <a:bodyPr anchor="ctr">
            <a:noAutofit/>
          </a:bodyPr>
          <a:lstStyle/>
          <a:p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Regulamentação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4294967295"/>
          </p:nvPr>
        </p:nvSpPr>
        <p:spPr>
          <a:xfrm>
            <a:off x="573700" y="5988600"/>
            <a:ext cx="10800000" cy="720000"/>
          </a:xfrm>
        </p:spPr>
        <p:txBody>
          <a:bodyPr anchor="ctr"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Atualização  e publicação dos anexos do SNV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100904" y="42901"/>
            <a:ext cx="7778923" cy="4979407"/>
            <a:chOff x="2021984" y="247065"/>
            <a:chExt cx="7913838" cy="540918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Forma livre 9"/>
            <p:cNvSpPr/>
            <p:nvPr/>
          </p:nvSpPr>
          <p:spPr>
            <a:xfrm>
              <a:off x="3125669" y="2110805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SPI</a:t>
              </a:r>
              <a:endParaRPr lang="pt-BR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1" name="Hexágono 10"/>
            <p:cNvSpPr/>
            <p:nvPr/>
          </p:nvSpPr>
          <p:spPr>
            <a:xfrm>
              <a:off x="3156277" y="2603112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Hexágono 11"/>
            <p:cNvSpPr/>
            <p:nvPr/>
          </p:nvSpPr>
          <p:spPr>
            <a:xfrm>
              <a:off x="2021984" y="1502409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Hexágono 12"/>
            <p:cNvSpPr/>
            <p:nvPr/>
          </p:nvSpPr>
          <p:spPr>
            <a:xfrm>
              <a:off x="2900611" y="2456925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4229355" y="1498646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SFP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5" name="Hexágono 14"/>
            <p:cNvSpPr/>
            <p:nvPr/>
          </p:nvSpPr>
          <p:spPr>
            <a:xfrm>
              <a:off x="5111584" y="2451550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Hexágono 15"/>
            <p:cNvSpPr/>
            <p:nvPr/>
          </p:nvSpPr>
          <p:spPr>
            <a:xfrm>
              <a:off x="5332141" y="2108655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ágono 16"/>
            <p:cNvSpPr/>
            <p:nvPr/>
          </p:nvSpPr>
          <p:spPr>
            <a:xfrm>
              <a:off x="5363649" y="2598812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3028278" y="771337"/>
              <a:ext cx="1497842" cy="1223379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33C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SNTTA</a:t>
              </a:r>
              <a:endParaRPr lang="pt-BR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9" name="Hexágono 18"/>
            <p:cNvSpPr/>
            <p:nvPr/>
          </p:nvSpPr>
          <p:spPr>
            <a:xfrm>
              <a:off x="3998896" y="908523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Hexágono 19"/>
            <p:cNvSpPr/>
            <p:nvPr/>
          </p:nvSpPr>
          <p:spPr>
            <a:xfrm>
              <a:off x="4325586" y="247065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ágono 20"/>
            <p:cNvSpPr/>
            <p:nvPr/>
          </p:nvSpPr>
          <p:spPr>
            <a:xfrm>
              <a:off x="4265365" y="769323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orma livre 21"/>
            <p:cNvSpPr/>
            <p:nvPr/>
          </p:nvSpPr>
          <p:spPr>
            <a:xfrm>
              <a:off x="5332141" y="891325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SNAC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3" name="Hexágono 22"/>
            <p:cNvSpPr/>
            <p:nvPr/>
          </p:nvSpPr>
          <p:spPr>
            <a:xfrm>
              <a:off x="6442129" y="1378795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Hexágono 23"/>
            <p:cNvSpPr/>
            <p:nvPr/>
          </p:nvSpPr>
          <p:spPr>
            <a:xfrm>
              <a:off x="4233143" y="3908145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Hexágono 24"/>
            <p:cNvSpPr/>
            <p:nvPr/>
          </p:nvSpPr>
          <p:spPr>
            <a:xfrm>
              <a:off x="6686092" y="1529819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orma livre 25"/>
            <p:cNvSpPr/>
            <p:nvPr/>
          </p:nvSpPr>
          <p:spPr>
            <a:xfrm>
              <a:off x="6435827" y="293140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SNP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7" name="Hexágono 26"/>
            <p:cNvSpPr/>
            <p:nvPr/>
          </p:nvSpPr>
          <p:spPr>
            <a:xfrm>
              <a:off x="7545814" y="786522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Hexágono 27"/>
            <p:cNvSpPr/>
            <p:nvPr/>
          </p:nvSpPr>
          <p:spPr>
            <a:xfrm>
              <a:off x="7539513" y="907449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7000" r="-7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Hexágono 28"/>
            <p:cNvSpPr/>
            <p:nvPr/>
          </p:nvSpPr>
          <p:spPr>
            <a:xfrm>
              <a:off x="7795179" y="931634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orma livre 29"/>
            <p:cNvSpPr/>
            <p:nvPr/>
          </p:nvSpPr>
          <p:spPr>
            <a:xfrm>
              <a:off x="6438421" y="1494666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8A3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ANTT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1" name="Hexágono 30"/>
            <p:cNvSpPr/>
            <p:nvPr/>
          </p:nvSpPr>
          <p:spPr>
            <a:xfrm>
              <a:off x="7793379" y="3087357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Hexágono 31"/>
            <p:cNvSpPr/>
            <p:nvPr/>
          </p:nvSpPr>
          <p:spPr>
            <a:xfrm>
              <a:off x="6435827" y="2725651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7000" r="-7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Hexágono 32"/>
            <p:cNvSpPr/>
            <p:nvPr/>
          </p:nvSpPr>
          <p:spPr>
            <a:xfrm>
              <a:off x="7555717" y="3208821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orma livre 33"/>
            <p:cNvSpPr/>
            <p:nvPr/>
          </p:nvSpPr>
          <p:spPr>
            <a:xfrm>
              <a:off x="4228455" y="2718664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8A3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DNIT</a:t>
              </a:r>
            </a:p>
          </p:txBody>
        </p:sp>
        <p:sp>
          <p:nvSpPr>
            <p:cNvPr id="35" name="Hexágono 34"/>
            <p:cNvSpPr/>
            <p:nvPr/>
          </p:nvSpPr>
          <p:spPr>
            <a:xfrm>
              <a:off x="4264464" y="3206671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Hexágono 35"/>
            <p:cNvSpPr/>
            <p:nvPr/>
          </p:nvSpPr>
          <p:spPr>
            <a:xfrm>
              <a:off x="3124769" y="3330823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Hexágono 36"/>
            <p:cNvSpPr/>
            <p:nvPr/>
          </p:nvSpPr>
          <p:spPr>
            <a:xfrm>
              <a:off x="3997995" y="3346409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orma livre 37"/>
            <p:cNvSpPr/>
            <p:nvPr/>
          </p:nvSpPr>
          <p:spPr>
            <a:xfrm>
              <a:off x="7515070" y="4555007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8A3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DOCAS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9" name="Hexágono 38"/>
            <p:cNvSpPr/>
            <p:nvPr/>
          </p:nvSpPr>
          <p:spPr>
            <a:xfrm>
              <a:off x="8891663" y="3704352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Hexágono 39"/>
            <p:cNvSpPr/>
            <p:nvPr/>
          </p:nvSpPr>
          <p:spPr>
            <a:xfrm>
              <a:off x="7534111" y="3342647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Hexágono 40"/>
            <p:cNvSpPr/>
            <p:nvPr/>
          </p:nvSpPr>
          <p:spPr>
            <a:xfrm>
              <a:off x="8654001" y="3825816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orma livre 41"/>
            <p:cNvSpPr/>
            <p:nvPr/>
          </p:nvSpPr>
          <p:spPr>
            <a:xfrm>
              <a:off x="8652990" y="3958563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8A3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VALEC</a:t>
              </a:r>
            </a:p>
          </p:txBody>
        </p:sp>
        <p:sp>
          <p:nvSpPr>
            <p:cNvPr id="44" name="Hexágono 43"/>
            <p:cNvSpPr/>
            <p:nvPr/>
          </p:nvSpPr>
          <p:spPr>
            <a:xfrm>
              <a:off x="8642298" y="1520682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2000" r="-22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Hexágono 44"/>
            <p:cNvSpPr/>
            <p:nvPr/>
          </p:nvSpPr>
          <p:spPr>
            <a:xfrm>
              <a:off x="9529028" y="1527131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orma livre 45"/>
            <p:cNvSpPr/>
            <p:nvPr/>
          </p:nvSpPr>
          <p:spPr>
            <a:xfrm>
              <a:off x="5327640" y="3335660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8A3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ANTAQ</a:t>
              </a:r>
              <a:endPara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7" name="Hexágono 46"/>
            <p:cNvSpPr/>
            <p:nvPr/>
          </p:nvSpPr>
          <p:spPr>
            <a:xfrm>
              <a:off x="5581506" y="4300387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Hexágono 48"/>
            <p:cNvSpPr/>
            <p:nvPr/>
          </p:nvSpPr>
          <p:spPr>
            <a:xfrm>
              <a:off x="5343844" y="4421851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orma livre 49"/>
            <p:cNvSpPr/>
            <p:nvPr/>
          </p:nvSpPr>
          <p:spPr>
            <a:xfrm>
              <a:off x="8632751" y="2739221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8A3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Infraero</a:t>
              </a:r>
            </a:p>
          </p:txBody>
        </p:sp>
        <p:sp>
          <p:nvSpPr>
            <p:cNvPr id="51" name="Hexágono 50"/>
            <p:cNvSpPr/>
            <p:nvPr/>
          </p:nvSpPr>
          <p:spPr>
            <a:xfrm>
              <a:off x="7562019" y="5044759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Hexágono 51"/>
            <p:cNvSpPr/>
            <p:nvPr/>
          </p:nvSpPr>
          <p:spPr>
            <a:xfrm>
              <a:off x="6427725" y="3944594"/>
              <a:ext cx="1282832" cy="110124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6000" r="-16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Hexágono 52"/>
            <p:cNvSpPr/>
            <p:nvPr/>
          </p:nvSpPr>
          <p:spPr>
            <a:xfrm>
              <a:off x="7309953" y="4897497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orma livre 53"/>
            <p:cNvSpPr/>
            <p:nvPr/>
          </p:nvSpPr>
          <p:spPr>
            <a:xfrm>
              <a:off x="7537356" y="2130692"/>
              <a:ext cx="1282832" cy="1101240"/>
            </a:xfrm>
            <a:custGeom>
              <a:avLst/>
              <a:gdLst>
                <a:gd name="connsiteX0" fmla="*/ 0 w 1282832"/>
                <a:gd name="connsiteY0" fmla="*/ 550620 h 1101240"/>
                <a:gd name="connsiteX1" fmla="*/ 275310 w 1282832"/>
                <a:gd name="connsiteY1" fmla="*/ 0 h 1101240"/>
                <a:gd name="connsiteX2" fmla="*/ 1007522 w 1282832"/>
                <a:gd name="connsiteY2" fmla="*/ 0 h 1101240"/>
                <a:gd name="connsiteX3" fmla="*/ 1282832 w 1282832"/>
                <a:gd name="connsiteY3" fmla="*/ 550620 h 1101240"/>
                <a:gd name="connsiteX4" fmla="*/ 1007522 w 1282832"/>
                <a:gd name="connsiteY4" fmla="*/ 1101240 h 1101240"/>
                <a:gd name="connsiteX5" fmla="*/ 275310 w 1282832"/>
                <a:gd name="connsiteY5" fmla="*/ 1101240 h 1101240"/>
                <a:gd name="connsiteX6" fmla="*/ 0 w 1282832"/>
                <a:gd name="connsiteY6" fmla="*/ 550620 h 11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832" h="1101240">
                  <a:moveTo>
                    <a:pt x="0" y="550620"/>
                  </a:moveTo>
                  <a:lnTo>
                    <a:pt x="275310" y="0"/>
                  </a:lnTo>
                  <a:lnTo>
                    <a:pt x="1007522" y="0"/>
                  </a:lnTo>
                  <a:lnTo>
                    <a:pt x="1282832" y="550620"/>
                  </a:lnTo>
                  <a:lnTo>
                    <a:pt x="1007522" y="1101240"/>
                  </a:lnTo>
                  <a:lnTo>
                    <a:pt x="275310" y="1101240"/>
                  </a:lnTo>
                  <a:lnTo>
                    <a:pt x="0" y="550620"/>
                  </a:lnTo>
                  <a:close/>
                </a:path>
              </a:pathLst>
            </a:custGeom>
            <a:solidFill>
              <a:srgbClr val="008A3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73" tIns="188329" rIns="198673" bIns="1883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ANAC</a:t>
              </a:r>
            </a:p>
          </p:txBody>
        </p:sp>
        <p:sp>
          <p:nvSpPr>
            <p:cNvPr id="55" name="Hexágono 54"/>
            <p:cNvSpPr/>
            <p:nvPr/>
          </p:nvSpPr>
          <p:spPr>
            <a:xfrm>
              <a:off x="9758588" y="4440662"/>
              <a:ext cx="149438" cy="128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8" name="Retângulo 57"/>
          <p:cNvSpPr/>
          <p:nvPr/>
        </p:nvSpPr>
        <p:spPr>
          <a:xfrm>
            <a:off x="374199" y="3396462"/>
            <a:ext cx="1484229" cy="345476"/>
          </a:xfrm>
          <a:prstGeom prst="rect">
            <a:avLst/>
          </a:prstGeom>
          <a:solidFill>
            <a:srgbClr val="0033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673" tIns="188329" rIns="198673" bIns="18832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Coordenação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374198" y="3837747"/>
            <a:ext cx="1484229" cy="345476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673" tIns="188329" rIns="198673" bIns="18832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Secretarias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374197" y="4298470"/>
            <a:ext cx="1484229" cy="34547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673" tIns="188329" rIns="198673" bIns="18832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Entidades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Vinculadas</a:t>
            </a:r>
          </a:p>
        </p:txBody>
      </p:sp>
    </p:spTree>
    <p:extLst>
      <p:ext uri="{BB962C8B-B14F-4D97-AF65-F5344CB8AC3E}">
        <p14:creationId xmlns:p14="http://schemas.microsoft.com/office/powerpoint/2010/main" xmlns="" val="18994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revistaforum.com.br/wp-content/uploads/2014/12/esplanada.jpg"/>
          <p:cNvPicPr>
            <a:picLocks noChangeAspect="1" noChangeArrowheads="1"/>
          </p:cNvPicPr>
          <p:nvPr/>
        </p:nvPicPr>
        <p:blipFill rotWithShape="1">
          <a:blip r:embed="rId2">
            <a:lum bright="-10000" contrast="2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" t="65" b="24267"/>
          <a:stretch/>
        </p:blipFill>
        <p:spPr bwMode="auto">
          <a:xfrm>
            <a:off x="0" y="0"/>
            <a:ext cx="11294951" cy="51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1793472"/>
            <a:ext cx="11290299" cy="1739462"/>
          </a:xfrm>
          <a:prstGeom prst="rect">
            <a:avLst/>
          </a:prstGeom>
        </p:spPr>
        <p:txBody>
          <a:bodyPr anchor="ctr"/>
          <a:lstStyle/>
          <a:p>
            <a: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6000" b="1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Obrigado</a:t>
            </a:r>
            <a:endParaRPr lang="pt-BR" sz="6000" b="1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agem 5" descr="Nova Logo Marca do Governo fede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148" y="5849733"/>
            <a:ext cx="1870183" cy="785211"/>
          </a:xfrm>
          <a:prstGeom prst="rect">
            <a:avLst/>
          </a:prstGeom>
        </p:spPr>
      </p:pic>
      <p:sp>
        <p:nvSpPr>
          <p:cNvPr id="7" name="Espaço Reservado para Texto 3"/>
          <p:cNvSpPr txBox="1">
            <a:spLocks/>
          </p:cNvSpPr>
          <p:nvPr/>
        </p:nvSpPr>
        <p:spPr>
          <a:xfrm>
            <a:off x="10" y="5234143"/>
            <a:ext cx="8776138" cy="193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Nacional de Portos – SNP</a:t>
            </a:r>
          </a:p>
          <a:p>
            <a:pPr marL="182880" lvl="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de Política e Integração – SPI</a:t>
            </a:r>
          </a:p>
          <a:p>
            <a:pPr marL="182880" lvl="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Nacional de Aviação Civil - SNAC</a:t>
            </a:r>
          </a:p>
          <a:p>
            <a:pPr marL="18288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Secretaria Nacional de Transportes Terrestre e Aquaviário - SNTTA</a:t>
            </a:r>
          </a:p>
          <a:p>
            <a:pPr marL="182880" lvl="0" indent="-182880" defTabSz="914400" fontAlgn="base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pt-BR" sz="24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8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0000" y="5190040"/>
            <a:ext cx="951865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pt-BR" sz="4400" spc="-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O </a:t>
            </a: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Sistema Nacional de Viação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Marcador de Posição do Texto 5"/>
          <p:cNvSpPr txBox="1">
            <a:spLocks/>
          </p:cNvSpPr>
          <p:nvPr/>
        </p:nvSpPr>
        <p:spPr>
          <a:xfrm>
            <a:off x="331962" y="577839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aspecto </a:t>
            </a:r>
            <a:r>
              <a:rPr kumimoji="0" lang="pt-BR" sz="24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Federativo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</a:t>
            </a:r>
            <a:r>
              <a:rPr kumimoji="0" lang="pt-BR" sz="2400" b="0" i="0" u="none" strike="noStrike" kern="1200" cap="none" spc="1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SNV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(Lei 12.379, 6 de janeiro de 2011) </a:t>
            </a:r>
            <a:endParaRPr kumimoji="0" lang="pt-BR" sz="24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438400" y="158045"/>
            <a:ext cx="8024454" cy="4937365"/>
            <a:chOff x="2585549" y="0"/>
            <a:chExt cx="8565927" cy="5163143"/>
          </a:xfrm>
        </p:grpSpPr>
        <p:pic>
          <p:nvPicPr>
            <p:cNvPr id="4" name="Imagem 3" descr="BRASIL-rodo-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5549" y="0"/>
              <a:ext cx="5192108" cy="516314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ítulo 1"/>
            <p:cNvSpPr txBox="1">
              <a:spLocks/>
            </p:cNvSpPr>
            <p:nvPr/>
          </p:nvSpPr>
          <p:spPr>
            <a:xfrm>
              <a:off x="5917324" y="210631"/>
              <a:ext cx="5234152" cy="71107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4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kern="1200" spc="-50" baseline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pt-BR" sz="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Rodovias Federais</a:t>
              </a:r>
            </a:p>
            <a:p>
              <a:endParaRPr lang="pt-BR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0000" y="5190040"/>
            <a:ext cx="951865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pt-BR" sz="4400" spc="-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O </a:t>
            </a: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Sistema Nacional de Viação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Marcador de Posição do Texto 5"/>
          <p:cNvSpPr txBox="1">
            <a:spLocks/>
          </p:cNvSpPr>
          <p:nvPr/>
        </p:nvSpPr>
        <p:spPr>
          <a:xfrm>
            <a:off x="331962" y="577839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aspecto </a:t>
            </a:r>
            <a:r>
              <a:rPr kumimoji="0" lang="pt-BR" sz="24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Federativo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</a:t>
            </a:r>
            <a:r>
              <a:rPr kumimoji="0" lang="pt-BR" sz="2400" b="0" i="0" u="none" strike="noStrike" kern="1200" cap="none" spc="1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SNV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(Lei 12.379, 6 de janeiro de 2011) </a:t>
            </a:r>
            <a:endParaRPr kumimoji="0" lang="pt-BR" sz="24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Imagem 6" descr="BRASIL-rodo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475" y="0"/>
            <a:ext cx="5006103" cy="49692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864365" y="348177"/>
            <a:ext cx="4903289" cy="6799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5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</a:t>
            </a:r>
            <a:endParaRPr lang="pt-B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0000" y="5190040"/>
            <a:ext cx="951865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pt-BR" sz="4400" spc="-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O </a:t>
            </a: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Sistema Nacional de Viação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Marcador de Posição do Texto 5"/>
          <p:cNvSpPr txBox="1">
            <a:spLocks/>
          </p:cNvSpPr>
          <p:nvPr/>
        </p:nvSpPr>
        <p:spPr>
          <a:xfrm>
            <a:off x="331962" y="577839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aspecto </a:t>
            </a:r>
            <a:r>
              <a:rPr kumimoji="0" lang="pt-BR" sz="24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Federativo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</a:t>
            </a:r>
            <a:r>
              <a:rPr kumimoji="0" lang="pt-BR" sz="2400" b="0" i="0" u="none" strike="noStrike" kern="1200" cap="none" spc="1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SNV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(Lei 12.379, 6 de janeiro de 2011) </a:t>
            </a:r>
            <a:endParaRPr kumimoji="0" lang="pt-BR" sz="24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64365" y="348177"/>
            <a:ext cx="4903289" cy="6799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5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Hidrovias</a:t>
            </a:r>
            <a:endParaRPr lang="pt-B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 descr="BRASIL-rodo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794" y="0"/>
            <a:ext cx="5090229" cy="50618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0000" y="5190040"/>
            <a:ext cx="951865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pt-BR" sz="4400" spc="-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O </a:t>
            </a: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Sistema Nacional de Viação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Marcador de Posição do Texto 5"/>
          <p:cNvSpPr txBox="1">
            <a:spLocks/>
          </p:cNvSpPr>
          <p:nvPr/>
        </p:nvSpPr>
        <p:spPr>
          <a:xfrm>
            <a:off x="331962" y="577839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aspecto </a:t>
            </a:r>
            <a:r>
              <a:rPr kumimoji="0" lang="pt-BR" sz="24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Federativo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</a:t>
            </a:r>
            <a:r>
              <a:rPr kumimoji="0" lang="pt-BR" sz="2400" b="0" i="0" u="none" strike="noStrike" kern="1200" cap="none" spc="1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SNV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(Lei 12.379, 6 de janeiro de 2011) </a:t>
            </a:r>
            <a:endParaRPr kumimoji="0" lang="pt-BR" sz="24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64365" y="348177"/>
            <a:ext cx="4903289" cy="6799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5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Portos</a:t>
            </a:r>
            <a:endParaRPr lang="pt-B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 descr="Mapa Brasil-RODO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227" y="108852"/>
            <a:ext cx="5690230" cy="50886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o 116"/>
          <p:cNvGrpSpPr/>
          <p:nvPr/>
        </p:nvGrpSpPr>
        <p:grpSpPr>
          <a:xfrm>
            <a:off x="2079665" y="842180"/>
            <a:ext cx="4734791" cy="4326141"/>
            <a:chOff x="2846847" y="1620153"/>
            <a:chExt cx="5397868" cy="5164066"/>
          </a:xfrm>
        </p:grpSpPr>
        <p:pic>
          <p:nvPicPr>
            <p:cNvPr id="11" name="Imagem 8065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53973" y="6651640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9266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27753" y="6585561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m 9281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06030" y="6288029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m 9282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95838" y="6065719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9283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28545" y="5832063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m 9284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41377" y="5776695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m 9285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595505" y="5591191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m 9286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832069" y="5408847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m 9287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98787" y="5322747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m 9288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235958" y="5298275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m 9290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23755" y="4871370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agem 9292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107426" y="4061277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m 9294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25351" y="3808118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m 9296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138243" y="3853093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m 9299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643303" y="3349620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m 9301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796076" y="3136936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m 9303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821672" y="3077331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m 9305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802860" y="2704605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agem 9307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26633" y="2325657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m 9309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54620" y="2246404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m 9311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332835" y="2024632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Imagem 9313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13285" y="1796288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m 9315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35163" y="1624433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agem 9317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60856" y="2067553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m 9319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30714" y="2033546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m 9321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2432" y="2947121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m 9322" descr="barco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368121" y="5298189"/>
              <a:ext cx="110910" cy="4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CaixaDeTexto 61"/>
            <p:cNvSpPr txBox="1">
              <a:spLocks noChangeArrowheads="1"/>
            </p:cNvSpPr>
            <p:nvPr/>
          </p:nvSpPr>
          <p:spPr bwMode="auto">
            <a:xfrm>
              <a:off x="4992178" y="6581478"/>
              <a:ext cx="539970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Rio Grande</a:t>
              </a:r>
            </a:p>
          </p:txBody>
        </p:sp>
        <p:sp>
          <p:nvSpPr>
            <p:cNvPr id="39" name="CaixaDeTexto 62"/>
            <p:cNvSpPr txBox="1">
              <a:spLocks noChangeArrowheads="1"/>
            </p:cNvSpPr>
            <p:nvPr/>
          </p:nvSpPr>
          <p:spPr bwMode="auto">
            <a:xfrm>
              <a:off x="5131052" y="6233877"/>
              <a:ext cx="577926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Porto Alegre</a:t>
              </a:r>
            </a:p>
          </p:txBody>
        </p:sp>
        <p:sp>
          <p:nvSpPr>
            <p:cNvPr id="40" name="CaixaDeTexto 63"/>
            <p:cNvSpPr txBox="1">
              <a:spLocks noChangeArrowheads="1"/>
            </p:cNvSpPr>
            <p:nvPr/>
          </p:nvSpPr>
          <p:spPr bwMode="auto">
            <a:xfrm>
              <a:off x="5557122" y="5991289"/>
              <a:ext cx="460756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Imbituba</a:t>
              </a:r>
            </a:p>
          </p:txBody>
        </p:sp>
        <p:sp>
          <p:nvSpPr>
            <p:cNvPr id="41" name="CaixaDeTexto 64"/>
            <p:cNvSpPr txBox="1">
              <a:spLocks noChangeArrowheads="1"/>
            </p:cNvSpPr>
            <p:nvPr/>
          </p:nvSpPr>
          <p:spPr bwMode="auto">
            <a:xfrm>
              <a:off x="5584271" y="5777719"/>
              <a:ext cx="338636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Itajaí</a:t>
              </a:r>
            </a:p>
          </p:txBody>
        </p:sp>
        <p:sp>
          <p:nvSpPr>
            <p:cNvPr id="42" name="CaixaDeTexto 66"/>
            <p:cNvSpPr txBox="1">
              <a:spLocks noChangeArrowheads="1"/>
            </p:cNvSpPr>
            <p:nvPr/>
          </p:nvSpPr>
          <p:spPr bwMode="auto">
            <a:xfrm>
              <a:off x="5642140" y="5526382"/>
              <a:ext cx="521817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Paranaguá</a:t>
              </a:r>
            </a:p>
          </p:txBody>
        </p:sp>
        <p:sp>
          <p:nvSpPr>
            <p:cNvPr id="43" name="CaixaDeTexto 67"/>
            <p:cNvSpPr txBox="1">
              <a:spLocks noChangeArrowheads="1"/>
            </p:cNvSpPr>
            <p:nvPr/>
          </p:nvSpPr>
          <p:spPr bwMode="auto">
            <a:xfrm>
              <a:off x="6179937" y="5303105"/>
              <a:ext cx="421150" cy="30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Rio de</a:t>
              </a:r>
              <a:br>
                <a:rPr lang="pt-BR" sz="600" b="1" i="1" dirty="0">
                  <a:latin typeface="Arial Narrow" pitchFamily="34" charset="0"/>
                </a:rPr>
              </a:br>
              <a:r>
                <a:rPr lang="pt-BR" sz="600" b="1" i="1" dirty="0">
                  <a:latin typeface="Arial Narrow" pitchFamily="34" charset="0"/>
                </a:rPr>
                <a:t>Janeiro</a:t>
              </a:r>
            </a:p>
          </p:txBody>
        </p:sp>
        <p:sp>
          <p:nvSpPr>
            <p:cNvPr id="44" name="CaixaDeTexto 68"/>
            <p:cNvSpPr txBox="1">
              <a:spLocks noChangeArrowheads="1"/>
            </p:cNvSpPr>
            <p:nvPr/>
          </p:nvSpPr>
          <p:spPr bwMode="auto">
            <a:xfrm>
              <a:off x="5787430" y="5408416"/>
              <a:ext cx="406298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Santos</a:t>
              </a:r>
            </a:p>
          </p:txBody>
        </p:sp>
        <p:sp>
          <p:nvSpPr>
            <p:cNvPr id="45" name="CaixaDeTexto 69"/>
            <p:cNvSpPr txBox="1">
              <a:spLocks noChangeArrowheads="1"/>
            </p:cNvSpPr>
            <p:nvPr/>
          </p:nvSpPr>
          <p:spPr bwMode="auto">
            <a:xfrm>
              <a:off x="5935930" y="5318067"/>
              <a:ext cx="399697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Itaguaí</a:t>
              </a:r>
            </a:p>
          </p:txBody>
        </p:sp>
        <p:sp>
          <p:nvSpPr>
            <p:cNvPr id="46" name="CaixaDeTexto 70"/>
            <p:cNvSpPr txBox="1">
              <a:spLocks noChangeArrowheads="1"/>
            </p:cNvSpPr>
            <p:nvPr/>
          </p:nvSpPr>
          <p:spPr bwMode="auto">
            <a:xfrm>
              <a:off x="4951364" y="6498834"/>
              <a:ext cx="439303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 Pelotas</a:t>
              </a:r>
            </a:p>
          </p:txBody>
        </p:sp>
        <p:sp>
          <p:nvSpPr>
            <p:cNvPr id="47" name="CaixaDeTexto 71"/>
            <p:cNvSpPr txBox="1">
              <a:spLocks noChangeArrowheads="1"/>
            </p:cNvSpPr>
            <p:nvPr/>
          </p:nvSpPr>
          <p:spPr bwMode="auto">
            <a:xfrm>
              <a:off x="6421469" y="5267859"/>
              <a:ext cx="394746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Niterói</a:t>
              </a:r>
            </a:p>
          </p:txBody>
        </p:sp>
        <p:sp>
          <p:nvSpPr>
            <p:cNvPr id="48" name="CaixaDeTexto 72"/>
            <p:cNvSpPr txBox="1">
              <a:spLocks noChangeArrowheads="1"/>
            </p:cNvSpPr>
            <p:nvPr/>
          </p:nvSpPr>
          <p:spPr bwMode="auto">
            <a:xfrm>
              <a:off x="6860848" y="4811574"/>
              <a:ext cx="391444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Vitória</a:t>
              </a:r>
            </a:p>
          </p:txBody>
        </p:sp>
        <p:sp>
          <p:nvSpPr>
            <p:cNvPr id="49" name="CaixaDeTexto 73"/>
            <p:cNvSpPr txBox="1">
              <a:spLocks noChangeArrowheads="1"/>
            </p:cNvSpPr>
            <p:nvPr/>
          </p:nvSpPr>
          <p:spPr bwMode="auto">
            <a:xfrm>
              <a:off x="7162078" y="3996720"/>
              <a:ext cx="378242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Ilhéus</a:t>
              </a:r>
            </a:p>
          </p:txBody>
        </p:sp>
        <p:sp>
          <p:nvSpPr>
            <p:cNvPr id="50" name="CaixaDeTexto 74"/>
            <p:cNvSpPr txBox="1">
              <a:spLocks noChangeArrowheads="1"/>
            </p:cNvSpPr>
            <p:nvPr/>
          </p:nvSpPr>
          <p:spPr bwMode="auto">
            <a:xfrm>
              <a:off x="7260753" y="3731824"/>
              <a:ext cx="464057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Salvador</a:t>
              </a:r>
            </a:p>
          </p:txBody>
        </p:sp>
        <p:sp>
          <p:nvSpPr>
            <p:cNvPr id="51" name="CaixaDeTexto 75"/>
            <p:cNvSpPr txBox="1">
              <a:spLocks noChangeArrowheads="1"/>
            </p:cNvSpPr>
            <p:nvPr/>
          </p:nvSpPr>
          <p:spPr bwMode="auto">
            <a:xfrm>
              <a:off x="7157155" y="3811161"/>
              <a:ext cx="358439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Aratu</a:t>
              </a:r>
            </a:p>
          </p:txBody>
        </p:sp>
        <p:sp>
          <p:nvSpPr>
            <p:cNvPr id="52" name="CaixaDeTexto 76"/>
            <p:cNvSpPr txBox="1">
              <a:spLocks noChangeArrowheads="1"/>
            </p:cNvSpPr>
            <p:nvPr/>
          </p:nvSpPr>
          <p:spPr bwMode="auto">
            <a:xfrm>
              <a:off x="7681687" y="3280349"/>
              <a:ext cx="411248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Maceió</a:t>
              </a:r>
            </a:p>
          </p:txBody>
        </p:sp>
        <p:sp>
          <p:nvSpPr>
            <p:cNvPr id="53" name="CaixaDeTexto 77"/>
            <p:cNvSpPr txBox="1">
              <a:spLocks noChangeArrowheads="1"/>
            </p:cNvSpPr>
            <p:nvPr/>
          </p:nvSpPr>
          <p:spPr bwMode="auto">
            <a:xfrm>
              <a:off x="7828569" y="3059821"/>
              <a:ext cx="384843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 err="1">
                  <a:latin typeface="Arial Narrow" pitchFamily="34" charset="0"/>
                </a:rPr>
                <a:t>Suape</a:t>
              </a:r>
              <a:endParaRPr lang="pt-BR" sz="600" b="1" i="1" dirty="0">
                <a:latin typeface="Arial Narrow" pitchFamily="34" charset="0"/>
              </a:endParaRPr>
            </a:p>
          </p:txBody>
        </p:sp>
        <p:sp>
          <p:nvSpPr>
            <p:cNvPr id="54" name="CaixaDeTexto 78"/>
            <p:cNvSpPr txBox="1">
              <a:spLocks noChangeArrowheads="1"/>
            </p:cNvSpPr>
            <p:nvPr/>
          </p:nvSpPr>
          <p:spPr bwMode="auto">
            <a:xfrm>
              <a:off x="7859872" y="2976698"/>
              <a:ext cx="384843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Recife</a:t>
              </a:r>
            </a:p>
          </p:txBody>
        </p:sp>
        <p:sp>
          <p:nvSpPr>
            <p:cNvPr id="55" name="CaixaDeTexto 79"/>
            <p:cNvSpPr txBox="1">
              <a:spLocks noChangeArrowheads="1"/>
            </p:cNvSpPr>
            <p:nvPr/>
          </p:nvSpPr>
          <p:spPr bwMode="auto">
            <a:xfrm>
              <a:off x="7855808" y="2622551"/>
              <a:ext cx="348538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Natal</a:t>
              </a:r>
            </a:p>
          </p:txBody>
        </p:sp>
        <p:sp>
          <p:nvSpPr>
            <p:cNvPr id="56" name="CaixaDeTexto 80"/>
            <p:cNvSpPr txBox="1">
              <a:spLocks noChangeArrowheads="1"/>
            </p:cNvSpPr>
            <p:nvPr/>
          </p:nvSpPr>
          <p:spPr bwMode="auto">
            <a:xfrm>
              <a:off x="7372561" y="2245144"/>
              <a:ext cx="475609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Fortaleza</a:t>
              </a:r>
            </a:p>
          </p:txBody>
        </p:sp>
        <p:sp>
          <p:nvSpPr>
            <p:cNvPr id="57" name="CaixaDeTexto 81"/>
            <p:cNvSpPr txBox="1">
              <a:spLocks noChangeArrowheads="1"/>
            </p:cNvSpPr>
            <p:nvPr/>
          </p:nvSpPr>
          <p:spPr bwMode="auto">
            <a:xfrm>
              <a:off x="7317351" y="2148511"/>
              <a:ext cx="399697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Pecém</a:t>
              </a:r>
            </a:p>
          </p:txBody>
        </p:sp>
        <p:sp>
          <p:nvSpPr>
            <p:cNvPr id="58" name="CaixaDeTexto 82"/>
            <p:cNvSpPr txBox="1">
              <a:spLocks noChangeArrowheads="1"/>
            </p:cNvSpPr>
            <p:nvPr/>
          </p:nvSpPr>
          <p:spPr bwMode="auto">
            <a:xfrm>
              <a:off x="6374053" y="1936538"/>
              <a:ext cx="363391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Itaqui</a:t>
              </a:r>
            </a:p>
          </p:txBody>
        </p:sp>
        <p:sp>
          <p:nvSpPr>
            <p:cNvPr id="59" name="CaixaDeTexto 83"/>
            <p:cNvSpPr txBox="1">
              <a:spLocks noChangeArrowheads="1"/>
            </p:cNvSpPr>
            <p:nvPr/>
          </p:nvSpPr>
          <p:spPr bwMode="auto">
            <a:xfrm>
              <a:off x="5634519" y="1638980"/>
              <a:ext cx="384843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Belém</a:t>
              </a:r>
            </a:p>
          </p:txBody>
        </p:sp>
        <p:sp>
          <p:nvSpPr>
            <p:cNvPr id="60" name="CaixaDeTexto 84"/>
            <p:cNvSpPr txBox="1">
              <a:spLocks noChangeArrowheads="1"/>
            </p:cNvSpPr>
            <p:nvPr/>
          </p:nvSpPr>
          <p:spPr bwMode="auto">
            <a:xfrm>
              <a:off x="5218129" y="1620153"/>
              <a:ext cx="429402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Macapá</a:t>
              </a:r>
            </a:p>
          </p:txBody>
        </p:sp>
        <p:sp>
          <p:nvSpPr>
            <p:cNvPr id="61" name="CaixaDeTexto 85"/>
            <p:cNvSpPr txBox="1">
              <a:spLocks noChangeArrowheads="1"/>
            </p:cNvSpPr>
            <p:nvPr/>
          </p:nvSpPr>
          <p:spPr bwMode="auto">
            <a:xfrm>
              <a:off x="4032312" y="2065999"/>
              <a:ext cx="572400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Itacoatiara</a:t>
              </a:r>
            </a:p>
          </p:txBody>
        </p:sp>
        <p:sp>
          <p:nvSpPr>
            <p:cNvPr id="62" name="CaixaDeTexto 86"/>
            <p:cNvSpPr txBox="1">
              <a:spLocks noChangeArrowheads="1"/>
            </p:cNvSpPr>
            <p:nvPr/>
          </p:nvSpPr>
          <p:spPr bwMode="auto">
            <a:xfrm>
              <a:off x="3528385" y="1894805"/>
              <a:ext cx="432702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Manaus</a:t>
              </a:r>
            </a:p>
          </p:txBody>
        </p:sp>
        <p:sp>
          <p:nvSpPr>
            <p:cNvPr id="63" name="CaixaDeTexto 87"/>
            <p:cNvSpPr txBox="1">
              <a:spLocks noChangeArrowheads="1"/>
            </p:cNvSpPr>
            <p:nvPr/>
          </p:nvSpPr>
          <p:spPr bwMode="auto">
            <a:xfrm>
              <a:off x="2846847" y="2795389"/>
              <a:ext cx="553172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 dirty="0">
                  <a:latin typeface="Arial Narrow" pitchFamily="34" charset="0"/>
                </a:rPr>
                <a:t>Porto Velho</a:t>
              </a:r>
            </a:p>
          </p:txBody>
        </p:sp>
        <p:sp>
          <p:nvSpPr>
            <p:cNvPr id="64" name="CaixaDeTexto 88"/>
            <p:cNvSpPr txBox="1">
              <a:spLocks noChangeArrowheads="1"/>
            </p:cNvSpPr>
            <p:nvPr/>
          </p:nvSpPr>
          <p:spPr bwMode="auto">
            <a:xfrm>
              <a:off x="5578587" y="5694790"/>
              <a:ext cx="850221" cy="20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 i="1">
                  <a:latin typeface="Arial Narrow" pitchFamily="34" charset="0"/>
                </a:rPr>
                <a:t>São Francisco do Sul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0000" y="5190040"/>
            <a:ext cx="951865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pt-BR" sz="4400" spc="-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O </a:t>
            </a: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Sistema Nacional de Viação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Marcador de Posição do Texto 5"/>
          <p:cNvSpPr txBox="1">
            <a:spLocks/>
          </p:cNvSpPr>
          <p:nvPr/>
        </p:nvSpPr>
        <p:spPr>
          <a:xfrm>
            <a:off x="331962" y="577839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aspecto </a:t>
            </a:r>
            <a:r>
              <a:rPr kumimoji="0" lang="pt-BR" sz="24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Federativo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</a:t>
            </a:r>
            <a:r>
              <a:rPr kumimoji="0" lang="pt-BR" sz="2400" b="0" i="0" u="none" strike="noStrike" kern="1200" cap="none" spc="1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SNV</a:t>
            </a: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(Lei 12.379, 6 de janeiro de 2011) </a:t>
            </a:r>
            <a:endParaRPr kumimoji="0" lang="pt-BR" sz="24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64365" y="348177"/>
            <a:ext cx="4903289" cy="6799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spc="-5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Aeroportos</a:t>
            </a:r>
            <a:endParaRPr lang="pt-B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15777" y="68881"/>
            <a:ext cx="7545737" cy="5112719"/>
            <a:chOff x="215776" y="395461"/>
            <a:chExt cx="9698678" cy="6984776"/>
          </a:xfrm>
        </p:grpSpPr>
        <p:grpSp>
          <p:nvGrpSpPr>
            <p:cNvPr id="15" name="Grupo 95"/>
            <p:cNvGrpSpPr/>
            <p:nvPr/>
          </p:nvGrpSpPr>
          <p:grpSpPr>
            <a:xfrm>
              <a:off x="215776" y="395461"/>
              <a:ext cx="9217024" cy="23880"/>
              <a:chOff x="215776" y="395461"/>
              <a:chExt cx="9217024" cy="23880"/>
            </a:xfrm>
          </p:grpSpPr>
          <p:cxnSp>
            <p:nvCxnSpPr>
              <p:cNvPr id="77" name="Conector reto 76"/>
              <p:cNvCxnSpPr/>
              <p:nvPr/>
            </p:nvCxnSpPr>
            <p:spPr>
              <a:xfrm>
                <a:off x="215776" y="395461"/>
                <a:ext cx="9073008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to 77"/>
              <p:cNvCxnSpPr/>
              <p:nvPr/>
            </p:nvCxnSpPr>
            <p:spPr>
              <a:xfrm>
                <a:off x="359792" y="419341"/>
                <a:ext cx="9073008" cy="0"/>
              </a:xfrm>
              <a:prstGeom prst="line">
                <a:avLst/>
              </a:prstGeom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6046" y="505839"/>
              <a:ext cx="6925383" cy="68743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" name="Grupo 106"/>
            <p:cNvGrpSpPr/>
            <p:nvPr/>
          </p:nvGrpSpPr>
          <p:grpSpPr>
            <a:xfrm>
              <a:off x="2215200" y="921189"/>
              <a:ext cx="7699254" cy="5994970"/>
              <a:chOff x="2215200" y="641202"/>
              <a:chExt cx="7699254" cy="5994970"/>
            </a:xfrm>
          </p:grpSpPr>
          <p:sp>
            <p:nvSpPr>
              <p:cNvPr id="18" name="CaixaDeTexto 17"/>
              <p:cNvSpPr txBox="1"/>
              <p:nvPr/>
            </p:nvSpPr>
            <p:spPr>
              <a:xfrm>
                <a:off x="5434642" y="6372125"/>
                <a:ext cx="1019831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Porto Alegre </a:t>
                </a:r>
              </a:p>
              <a:p>
                <a:r>
                  <a:rPr lang="pt-BR" sz="600" dirty="0" smtClean="0"/>
                  <a:t>Aeroporto Salgado Filho</a:t>
                </a:r>
                <a:endParaRPr lang="pt-BR" sz="600" dirty="0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5896406" y="5985797"/>
                <a:ext cx="954107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Florianópolis </a:t>
                </a:r>
              </a:p>
              <a:p>
                <a:r>
                  <a:rPr lang="pt-BR" sz="600" dirty="0" smtClean="0"/>
                  <a:t>Aeroporto Hercílio Luz</a:t>
                </a:r>
                <a:endParaRPr lang="pt-BR" sz="600" dirty="0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5782577" y="5627738"/>
                <a:ext cx="987771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Curitiba</a:t>
                </a:r>
              </a:p>
              <a:p>
                <a:r>
                  <a:rPr lang="pt-BR" sz="600" dirty="0" smtClean="0"/>
                  <a:t>Aeroporto</a:t>
                </a:r>
                <a:r>
                  <a:rPr lang="pt-BR" sz="600" b="1" dirty="0" smtClean="0"/>
                  <a:t> </a:t>
                </a:r>
                <a:r>
                  <a:rPr lang="pt-BR" sz="600" dirty="0" smtClean="0"/>
                  <a:t>Afonso Pena</a:t>
                </a:r>
                <a:endParaRPr lang="pt-BR" sz="600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5206385" y="5267254"/>
                <a:ext cx="1050288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t-BR" sz="600" b="1" dirty="0" smtClean="0"/>
                  <a:t>São Paulo </a:t>
                </a:r>
              </a:p>
              <a:p>
                <a:r>
                  <a:rPr lang="pt-BR" sz="600" dirty="0" smtClean="0"/>
                  <a:t>Aeroporto de Congonhas</a:t>
                </a:r>
                <a:endParaRPr lang="pt-BR" sz="600" dirty="0"/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299849" y="5395763"/>
                <a:ext cx="1768433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Guarulhos</a:t>
                </a:r>
              </a:p>
              <a:p>
                <a:r>
                  <a:rPr lang="pt-BR" sz="600" dirty="0" smtClean="0"/>
                  <a:t>Aeroporto Governador André Franco Montoro </a:t>
                </a:r>
                <a:endParaRPr lang="pt-BR" sz="600" dirty="0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5605731" y="3035904"/>
                <a:ext cx="920445" cy="349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Palmas</a:t>
                </a:r>
                <a:r>
                  <a:rPr lang="pt-BR" sz="600" dirty="0" smtClean="0"/>
                  <a:t> </a:t>
                </a:r>
              </a:p>
              <a:p>
                <a:r>
                  <a:rPr lang="pt-BR" sz="600" dirty="0" smtClean="0"/>
                  <a:t>Aeroporto Brigadeiro </a:t>
                </a:r>
              </a:p>
              <a:p>
                <a:r>
                  <a:rPr lang="pt-BR" sz="600" dirty="0" err="1" smtClean="0"/>
                  <a:t>Lysias</a:t>
                </a:r>
                <a:r>
                  <a:rPr lang="pt-BR" sz="600" dirty="0" smtClean="0"/>
                  <a:t> Rodrigues</a:t>
                </a:r>
                <a:endParaRPr lang="pt-BR" sz="600" dirty="0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657059" y="2155906"/>
                <a:ext cx="859531" cy="349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Teresina</a:t>
                </a:r>
                <a:r>
                  <a:rPr lang="pt-BR" sz="600" dirty="0" smtClean="0"/>
                  <a:t> </a:t>
                </a:r>
              </a:p>
              <a:p>
                <a:r>
                  <a:rPr lang="pt-BR" sz="600" dirty="0" smtClean="0"/>
                  <a:t>Aeroporto Senador </a:t>
                </a:r>
              </a:p>
              <a:p>
                <a:r>
                  <a:rPr lang="pt-BR" sz="600" dirty="0" smtClean="0"/>
                  <a:t>Petrônio Portela</a:t>
                </a:r>
                <a:endParaRPr lang="pt-BR" sz="600" dirty="0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3655360" y="1699107"/>
                <a:ext cx="1107996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Manaus </a:t>
                </a:r>
              </a:p>
              <a:p>
                <a:r>
                  <a:rPr lang="pt-BR" sz="600" dirty="0" smtClean="0"/>
                  <a:t>Aeroporto Eduardo Gomes</a:t>
                </a:r>
                <a:endParaRPr lang="pt-BR" sz="400" dirty="0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2215200" y="2892337"/>
                <a:ext cx="1192955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Rio Branco </a:t>
                </a:r>
              </a:p>
              <a:p>
                <a:r>
                  <a:rPr lang="pt-BR" sz="600" dirty="0" smtClean="0"/>
                  <a:t>Aeroporto Presidente Médici</a:t>
                </a:r>
                <a:endParaRPr lang="pt-BR" sz="200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3416381" y="2651562"/>
                <a:ext cx="1168910" cy="349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Porto Velho </a:t>
                </a:r>
              </a:p>
              <a:p>
                <a:r>
                  <a:rPr lang="pt-BR" sz="600" dirty="0" smtClean="0"/>
                  <a:t>Aeroporto Governador Jorge</a:t>
                </a:r>
              </a:p>
              <a:p>
                <a:r>
                  <a:rPr lang="pt-BR" sz="600" dirty="0" smtClean="0"/>
                  <a:t>Teixeira de Oliveira</a:t>
                </a:r>
                <a:endParaRPr lang="pt-BR" sz="100" dirty="0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3888184" y="755501"/>
                <a:ext cx="962123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Boa Vista </a:t>
                </a:r>
              </a:p>
              <a:p>
                <a:r>
                  <a:rPr lang="pt-BR" sz="600" dirty="0" smtClean="0"/>
                  <a:t>Aeroporto </a:t>
                </a:r>
                <a:r>
                  <a:rPr lang="pt-BR" sz="600" dirty="0" err="1" smtClean="0"/>
                  <a:t>deBoa</a:t>
                </a:r>
                <a:r>
                  <a:rPr lang="pt-BR" sz="600" dirty="0" smtClean="0"/>
                  <a:t> Vista</a:t>
                </a:r>
                <a:endParaRPr lang="pt-BR" sz="200" dirty="0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5688384" y="1043982"/>
                <a:ext cx="928459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Macapá</a:t>
                </a:r>
              </a:p>
              <a:p>
                <a:r>
                  <a:rPr lang="pt-BR" sz="600" dirty="0" smtClean="0"/>
                  <a:t>Aeroporto de Macapá</a:t>
                </a:r>
                <a:endParaRPr lang="pt-BR" sz="200" dirty="0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158023" y="1315663"/>
                <a:ext cx="1074333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Belém</a:t>
                </a:r>
              </a:p>
              <a:p>
                <a:r>
                  <a:rPr lang="pt-BR" sz="600" dirty="0" smtClean="0"/>
                  <a:t>Aeroporto de Val de </a:t>
                </a:r>
                <a:r>
                  <a:rPr lang="pt-BR" sz="600" dirty="0" err="1" smtClean="0"/>
                  <a:t>Cans</a:t>
                </a:r>
                <a:endParaRPr lang="pt-BR" sz="200" dirty="0"/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6912969" y="1603695"/>
                <a:ext cx="1475084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São Luiz</a:t>
                </a:r>
              </a:p>
              <a:p>
                <a:r>
                  <a:rPr lang="pt-BR" sz="600" dirty="0" smtClean="0"/>
                  <a:t>Aeroporto Marechal Cunha Machado </a:t>
                </a:r>
                <a:endParaRPr lang="pt-BR" sz="100" dirty="0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7848624" y="1907629"/>
                <a:ext cx="995785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Fortaleza</a:t>
                </a:r>
              </a:p>
              <a:p>
                <a:r>
                  <a:rPr lang="pt-BR" sz="600" dirty="0" smtClean="0"/>
                  <a:t>Aeroporto Pinto Martins</a:t>
                </a:r>
                <a:endParaRPr lang="pt-BR" sz="100" dirty="0"/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8392884" y="2299922"/>
                <a:ext cx="1521570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Natal</a:t>
                </a:r>
              </a:p>
              <a:p>
                <a:r>
                  <a:rPr lang="pt-BR" sz="600" dirty="0" smtClean="0"/>
                  <a:t>Aeroporto de Governador Aluisio Alves</a:t>
                </a:r>
                <a:endParaRPr lang="pt-BR" sz="100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8424688" y="2555701"/>
                <a:ext cx="1361270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João Pessoa</a:t>
                </a:r>
              </a:p>
              <a:p>
                <a:r>
                  <a:rPr lang="pt-BR" sz="600" dirty="0" smtClean="0"/>
                  <a:t>Aeroporto Presidente Castro Pinto</a:t>
                </a:r>
                <a:endParaRPr lang="pt-BR" sz="100" dirty="0"/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8424688" y="2787627"/>
                <a:ext cx="1099981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Recife</a:t>
                </a:r>
              </a:p>
              <a:p>
                <a:r>
                  <a:rPr lang="pt-BR" sz="600" dirty="0" smtClean="0"/>
                  <a:t>Aeroporto dos Guararapes</a:t>
                </a:r>
                <a:endParaRPr lang="pt-BR" sz="100" dirty="0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8240917" y="3051806"/>
                <a:ext cx="1253869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Maceió</a:t>
                </a:r>
              </a:p>
              <a:p>
                <a:r>
                  <a:rPr lang="pt-BR" sz="600" dirty="0" smtClean="0"/>
                  <a:t>Aeroporto Zumbi dos Palmares</a:t>
                </a:r>
                <a:endParaRPr lang="pt-BR" sz="100" dirty="0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7960836" y="3315985"/>
                <a:ext cx="962123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Aracaju</a:t>
                </a:r>
              </a:p>
              <a:p>
                <a:r>
                  <a:rPr lang="pt-BR" sz="600" dirty="0" smtClean="0"/>
                  <a:t>Aeroporto Santa Maria</a:t>
                </a:r>
                <a:endParaRPr lang="pt-BR" sz="100" dirty="0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7728461" y="3620368"/>
                <a:ext cx="1763624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Salvador </a:t>
                </a:r>
              </a:p>
              <a:p>
                <a:r>
                  <a:rPr lang="pt-BR" sz="600" dirty="0" smtClean="0"/>
                  <a:t>Aeroporto Deputado Luís Eduardo Magalhães</a:t>
                </a:r>
                <a:endParaRPr lang="pt-BR" sz="100" dirty="0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271682" y="4750893"/>
                <a:ext cx="1217000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Campo Grande </a:t>
                </a:r>
              </a:p>
              <a:p>
                <a:r>
                  <a:rPr lang="pt-BR" sz="600" dirty="0" smtClean="0"/>
                  <a:t>Aeroporto de Campo Grande</a:t>
                </a:r>
                <a:endParaRPr lang="pt-BR" sz="400" dirty="0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6137378" y="3963159"/>
                <a:ext cx="1659429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Brasília </a:t>
                </a:r>
              </a:p>
              <a:p>
                <a:r>
                  <a:rPr lang="pt-BR" sz="600" dirty="0" smtClean="0"/>
                  <a:t>Aeroporto Presidente Juscelino Kubitschek</a:t>
                </a:r>
                <a:endParaRPr lang="pt-BR" sz="200" dirty="0"/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4318074" y="3868196"/>
                <a:ext cx="1178528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Cuiabá</a:t>
                </a:r>
              </a:p>
              <a:p>
                <a:r>
                  <a:rPr lang="pt-BR" sz="600" dirty="0" smtClean="0"/>
                  <a:t>Aeroporto Marechal Rondon </a:t>
                </a:r>
                <a:endParaRPr lang="pt-BR" sz="200" dirty="0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5472360" y="4116024"/>
                <a:ext cx="1120820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Goiânia </a:t>
                </a:r>
              </a:p>
              <a:p>
                <a:r>
                  <a:rPr lang="pt-BR" sz="600" dirty="0" smtClean="0"/>
                  <a:t>Aeroporto Santa Genoveva</a:t>
                </a:r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7295964" y="4819753"/>
                <a:ext cx="1027845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Vitória </a:t>
                </a:r>
              </a:p>
              <a:p>
                <a:r>
                  <a:rPr lang="pt-BR" sz="600" dirty="0" smtClean="0"/>
                  <a:t>Aeroporto de Goiabeiras</a:t>
                </a:r>
                <a:endParaRPr lang="pt-BR" sz="200" dirty="0"/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6752153" y="4571925"/>
                <a:ext cx="1112805" cy="26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Confins </a:t>
                </a:r>
              </a:p>
              <a:p>
                <a:r>
                  <a:rPr lang="pt-BR" sz="600" dirty="0" smtClean="0"/>
                  <a:t>Aeroporto Tancredo Neves</a:t>
                </a:r>
                <a:endParaRPr lang="pt-BR" sz="200" dirty="0"/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6209846" y="5092332"/>
                <a:ext cx="734496" cy="178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b="1" dirty="0" smtClean="0"/>
                  <a:t>Rio de Janeiro </a:t>
                </a:r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6865712" y="5163891"/>
                <a:ext cx="1077539" cy="178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/>
                  <a:t>Aeroporto Santos Dumont</a:t>
                </a:r>
                <a:endParaRPr lang="pt-BR" sz="200" dirty="0"/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6754398" y="5284054"/>
                <a:ext cx="1619354" cy="178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600" dirty="0" smtClean="0"/>
                  <a:t>Aeroporto Galeão - Antônio Carlos Jobim </a:t>
                </a:r>
                <a:endParaRPr lang="pt-BR" sz="200" dirty="0"/>
              </a:p>
            </p:txBody>
          </p:sp>
          <p:sp>
            <p:nvSpPr>
              <p:cNvPr id="48" name="Forma livre 47"/>
              <p:cNvSpPr/>
              <p:nvPr/>
            </p:nvSpPr>
            <p:spPr>
              <a:xfrm>
                <a:off x="6048424" y="2971800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>
              <a:xfrm>
                <a:off x="7090792" y="2109143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orma livre 49"/>
              <p:cNvSpPr/>
              <p:nvPr/>
            </p:nvSpPr>
            <p:spPr>
              <a:xfrm>
                <a:off x="7941692" y="3264843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orma livre 50"/>
              <p:cNvSpPr/>
              <p:nvPr/>
            </p:nvSpPr>
            <p:spPr>
              <a:xfrm>
                <a:off x="5854552" y="4057254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orma livre 51"/>
              <p:cNvSpPr/>
              <p:nvPr/>
            </p:nvSpPr>
            <p:spPr>
              <a:xfrm>
                <a:off x="7246294" y="4832277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orma livre 52"/>
              <p:cNvSpPr/>
              <p:nvPr/>
            </p:nvSpPr>
            <p:spPr>
              <a:xfrm>
                <a:off x="6814494" y="5156127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orma livre 53"/>
              <p:cNvSpPr/>
              <p:nvPr/>
            </p:nvSpPr>
            <p:spPr>
              <a:xfrm>
                <a:off x="2683892" y="2845743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orma livre 54"/>
              <p:cNvSpPr/>
              <p:nvPr/>
            </p:nvSpPr>
            <p:spPr>
              <a:xfrm>
                <a:off x="3929286" y="641202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orma livre 55"/>
              <p:cNvSpPr/>
              <p:nvPr/>
            </p:nvSpPr>
            <p:spPr>
              <a:xfrm>
                <a:off x="4030936" y="1644651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orma livre 56"/>
              <p:cNvSpPr/>
              <p:nvPr/>
            </p:nvSpPr>
            <p:spPr>
              <a:xfrm>
                <a:off x="3370536" y="2628901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orma livre 57"/>
              <p:cNvSpPr/>
              <p:nvPr/>
            </p:nvSpPr>
            <p:spPr>
              <a:xfrm>
                <a:off x="5629400" y="1142034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orma livre 58"/>
              <p:cNvSpPr/>
              <p:nvPr/>
            </p:nvSpPr>
            <p:spPr>
              <a:xfrm>
                <a:off x="6080250" y="1408734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orma livre 59"/>
              <p:cNvSpPr/>
              <p:nvPr/>
            </p:nvSpPr>
            <p:spPr>
              <a:xfrm>
                <a:off x="6830518" y="1660353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orma livre 60"/>
              <p:cNvSpPr/>
              <p:nvPr/>
            </p:nvSpPr>
            <p:spPr>
              <a:xfrm>
                <a:off x="7798348" y="1954140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orma livre 61"/>
              <p:cNvSpPr/>
              <p:nvPr/>
            </p:nvSpPr>
            <p:spPr>
              <a:xfrm>
                <a:off x="8344424" y="2385345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>
              <a:xfrm>
                <a:off x="8371586" y="2619452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orma livre 63"/>
              <p:cNvSpPr/>
              <p:nvPr/>
            </p:nvSpPr>
            <p:spPr>
              <a:xfrm>
                <a:off x="8366998" y="2796285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orma livre 64"/>
              <p:cNvSpPr/>
              <p:nvPr/>
            </p:nvSpPr>
            <p:spPr>
              <a:xfrm>
                <a:off x="8203660" y="3023794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>
              <a:xfrm>
                <a:off x="7714438" y="3543279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orma livre 66"/>
              <p:cNvSpPr/>
              <p:nvPr/>
            </p:nvSpPr>
            <p:spPr>
              <a:xfrm>
                <a:off x="6675172" y="4638208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orma livre 67"/>
              <p:cNvSpPr/>
              <p:nvPr/>
            </p:nvSpPr>
            <p:spPr>
              <a:xfrm>
                <a:off x="6087376" y="3922767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orma livre 68"/>
              <p:cNvSpPr/>
              <p:nvPr/>
            </p:nvSpPr>
            <p:spPr>
              <a:xfrm>
                <a:off x="6728726" y="5218167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orma livre 69"/>
              <p:cNvSpPr/>
              <p:nvPr/>
            </p:nvSpPr>
            <p:spPr>
              <a:xfrm>
                <a:off x="6284822" y="5323662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orma livre 70"/>
              <p:cNvSpPr/>
              <p:nvPr/>
            </p:nvSpPr>
            <p:spPr>
              <a:xfrm>
                <a:off x="6165016" y="5278791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orma livre 71"/>
              <p:cNvSpPr/>
              <p:nvPr/>
            </p:nvSpPr>
            <p:spPr>
              <a:xfrm>
                <a:off x="5748918" y="5585328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orma livre 72"/>
              <p:cNvSpPr/>
              <p:nvPr/>
            </p:nvSpPr>
            <p:spPr>
              <a:xfrm>
                <a:off x="5809318" y="5978483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orma livre 73"/>
              <p:cNvSpPr/>
              <p:nvPr/>
            </p:nvSpPr>
            <p:spPr>
              <a:xfrm>
                <a:off x="5384960" y="6348148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orma livre 74"/>
              <p:cNvSpPr/>
              <p:nvPr/>
            </p:nvSpPr>
            <p:spPr>
              <a:xfrm>
                <a:off x="4691344" y="3806756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orma livre 75"/>
              <p:cNvSpPr/>
              <p:nvPr/>
            </p:nvSpPr>
            <p:spPr>
              <a:xfrm>
                <a:off x="4919944" y="4670356"/>
                <a:ext cx="126960" cy="147888"/>
              </a:xfrm>
              <a:custGeom>
                <a:avLst/>
                <a:gdLst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698750 w 5384800"/>
                  <a:gd name="connsiteY0" fmla="*/ 1587 h 5353050"/>
                  <a:gd name="connsiteX1" fmla="*/ 2451100 w 5384800"/>
                  <a:gd name="connsiteY1" fmla="*/ 1706562 h 5353050"/>
                  <a:gd name="connsiteX2" fmla="*/ 1898650 w 5384800"/>
                  <a:gd name="connsiteY2" fmla="*/ 2154237 h 5353050"/>
                  <a:gd name="connsiteX3" fmla="*/ 1898650 w 5384800"/>
                  <a:gd name="connsiteY3" fmla="*/ 1935162 h 5353050"/>
                  <a:gd name="connsiteX4" fmla="*/ 1717675 w 5384800"/>
                  <a:gd name="connsiteY4" fmla="*/ 1935162 h 5353050"/>
                  <a:gd name="connsiteX5" fmla="*/ 1717675 w 5384800"/>
                  <a:gd name="connsiteY5" fmla="*/ 2297112 h 5353050"/>
                  <a:gd name="connsiteX6" fmla="*/ 1155700 w 5384800"/>
                  <a:gd name="connsiteY6" fmla="*/ 2773362 h 5353050"/>
                  <a:gd name="connsiteX7" fmla="*/ 1155700 w 5384800"/>
                  <a:gd name="connsiteY7" fmla="*/ 2592387 h 5353050"/>
                  <a:gd name="connsiteX8" fmla="*/ 993775 w 5384800"/>
                  <a:gd name="connsiteY8" fmla="*/ 2592387 h 5353050"/>
                  <a:gd name="connsiteX9" fmla="*/ 1003300 w 5384800"/>
                  <a:gd name="connsiteY9" fmla="*/ 2906712 h 5353050"/>
                  <a:gd name="connsiteX10" fmla="*/ 298450 w 5384800"/>
                  <a:gd name="connsiteY10" fmla="*/ 3506787 h 5353050"/>
                  <a:gd name="connsiteX11" fmla="*/ 241300 w 5384800"/>
                  <a:gd name="connsiteY11" fmla="*/ 3792537 h 5353050"/>
                  <a:gd name="connsiteX12" fmla="*/ 1746250 w 5384800"/>
                  <a:gd name="connsiteY12" fmla="*/ 2954337 h 5353050"/>
                  <a:gd name="connsiteX13" fmla="*/ 2451100 w 5384800"/>
                  <a:gd name="connsiteY13" fmla="*/ 2773362 h 5353050"/>
                  <a:gd name="connsiteX14" fmla="*/ 2451100 w 5384800"/>
                  <a:gd name="connsiteY14" fmla="*/ 4002087 h 5353050"/>
                  <a:gd name="connsiteX15" fmla="*/ 2593975 w 5384800"/>
                  <a:gd name="connsiteY15" fmla="*/ 4564062 h 5353050"/>
                  <a:gd name="connsiteX16" fmla="*/ 1879600 w 5384800"/>
                  <a:gd name="connsiteY16" fmla="*/ 5116512 h 5353050"/>
                  <a:gd name="connsiteX17" fmla="*/ 1879600 w 5384800"/>
                  <a:gd name="connsiteY17" fmla="*/ 5345112 h 5353050"/>
                  <a:gd name="connsiteX18" fmla="*/ 2689225 w 5384800"/>
                  <a:gd name="connsiteY18" fmla="*/ 5164137 h 5353050"/>
                  <a:gd name="connsiteX19" fmla="*/ 3517900 w 5384800"/>
                  <a:gd name="connsiteY19" fmla="*/ 5345112 h 5353050"/>
                  <a:gd name="connsiteX20" fmla="*/ 3527425 w 5384800"/>
                  <a:gd name="connsiteY20" fmla="*/ 5116512 h 5353050"/>
                  <a:gd name="connsiteX21" fmla="*/ 2794000 w 5384800"/>
                  <a:gd name="connsiteY21" fmla="*/ 4573587 h 5353050"/>
                  <a:gd name="connsiteX22" fmla="*/ 2936875 w 5384800"/>
                  <a:gd name="connsiteY22" fmla="*/ 4002087 h 5353050"/>
                  <a:gd name="connsiteX23" fmla="*/ 2936875 w 5384800"/>
                  <a:gd name="connsiteY23" fmla="*/ 2763837 h 5353050"/>
                  <a:gd name="connsiteX24" fmla="*/ 3651250 w 5384800"/>
                  <a:gd name="connsiteY24" fmla="*/ 2963862 h 5353050"/>
                  <a:gd name="connsiteX25" fmla="*/ 5146675 w 5384800"/>
                  <a:gd name="connsiteY25" fmla="*/ 3783012 h 5353050"/>
                  <a:gd name="connsiteX26" fmla="*/ 5080000 w 5384800"/>
                  <a:gd name="connsiteY26" fmla="*/ 3497262 h 5353050"/>
                  <a:gd name="connsiteX27" fmla="*/ 4394200 w 5384800"/>
                  <a:gd name="connsiteY27" fmla="*/ 2925762 h 5353050"/>
                  <a:gd name="connsiteX28" fmla="*/ 4394200 w 5384800"/>
                  <a:gd name="connsiteY28" fmla="*/ 2592387 h 5353050"/>
                  <a:gd name="connsiteX29" fmla="*/ 4241800 w 5384800"/>
                  <a:gd name="connsiteY29" fmla="*/ 2601912 h 5353050"/>
                  <a:gd name="connsiteX30" fmla="*/ 4241800 w 5384800"/>
                  <a:gd name="connsiteY30" fmla="*/ 2792412 h 5353050"/>
                  <a:gd name="connsiteX31" fmla="*/ 3670300 w 5384800"/>
                  <a:gd name="connsiteY31" fmla="*/ 2306637 h 5353050"/>
                  <a:gd name="connsiteX32" fmla="*/ 3670300 w 5384800"/>
                  <a:gd name="connsiteY32" fmla="*/ 1944687 h 5353050"/>
                  <a:gd name="connsiteX33" fmla="*/ 3489325 w 5384800"/>
                  <a:gd name="connsiteY33" fmla="*/ 1944687 h 5353050"/>
                  <a:gd name="connsiteX34" fmla="*/ 3489325 w 5384800"/>
                  <a:gd name="connsiteY34" fmla="*/ 2173287 h 5353050"/>
                  <a:gd name="connsiteX35" fmla="*/ 2927350 w 5384800"/>
                  <a:gd name="connsiteY35" fmla="*/ 1716087 h 5353050"/>
                  <a:gd name="connsiteX36" fmla="*/ 2698750 w 53848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50"/>
                  <a:gd name="connsiteX1" fmla="*/ 2209800 w 5143500"/>
                  <a:gd name="connsiteY1" fmla="*/ 1706562 h 5353050"/>
                  <a:gd name="connsiteX2" fmla="*/ 1657350 w 5143500"/>
                  <a:gd name="connsiteY2" fmla="*/ 2154237 h 5353050"/>
                  <a:gd name="connsiteX3" fmla="*/ 1657350 w 5143500"/>
                  <a:gd name="connsiteY3" fmla="*/ 1935162 h 5353050"/>
                  <a:gd name="connsiteX4" fmla="*/ 1476375 w 5143500"/>
                  <a:gd name="connsiteY4" fmla="*/ 1935162 h 5353050"/>
                  <a:gd name="connsiteX5" fmla="*/ 1476375 w 5143500"/>
                  <a:gd name="connsiteY5" fmla="*/ 2297112 h 5353050"/>
                  <a:gd name="connsiteX6" fmla="*/ 914400 w 5143500"/>
                  <a:gd name="connsiteY6" fmla="*/ 2773362 h 5353050"/>
                  <a:gd name="connsiteX7" fmla="*/ 914400 w 5143500"/>
                  <a:gd name="connsiteY7" fmla="*/ 2592387 h 5353050"/>
                  <a:gd name="connsiteX8" fmla="*/ 752475 w 5143500"/>
                  <a:gd name="connsiteY8" fmla="*/ 2592387 h 5353050"/>
                  <a:gd name="connsiteX9" fmla="*/ 762000 w 5143500"/>
                  <a:gd name="connsiteY9" fmla="*/ 2906712 h 5353050"/>
                  <a:gd name="connsiteX10" fmla="*/ 57150 w 5143500"/>
                  <a:gd name="connsiteY10" fmla="*/ 3506787 h 5353050"/>
                  <a:gd name="connsiteX11" fmla="*/ 0 w 5143500"/>
                  <a:gd name="connsiteY11" fmla="*/ 3792537 h 5353050"/>
                  <a:gd name="connsiteX12" fmla="*/ 1504950 w 5143500"/>
                  <a:gd name="connsiteY12" fmla="*/ 2954337 h 5353050"/>
                  <a:gd name="connsiteX13" fmla="*/ 2209800 w 5143500"/>
                  <a:gd name="connsiteY13" fmla="*/ 2773362 h 5353050"/>
                  <a:gd name="connsiteX14" fmla="*/ 2209800 w 5143500"/>
                  <a:gd name="connsiteY14" fmla="*/ 4002087 h 5353050"/>
                  <a:gd name="connsiteX15" fmla="*/ 2352675 w 5143500"/>
                  <a:gd name="connsiteY15" fmla="*/ 4564062 h 5353050"/>
                  <a:gd name="connsiteX16" fmla="*/ 1638300 w 5143500"/>
                  <a:gd name="connsiteY16" fmla="*/ 5116512 h 5353050"/>
                  <a:gd name="connsiteX17" fmla="*/ 1638300 w 5143500"/>
                  <a:gd name="connsiteY17" fmla="*/ 5345112 h 5353050"/>
                  <a:gd name="connsiteX18" fmla="*/ 2447925 w 5143500"/>
                  <a:gd name="connsiteY18" fmla="*/ 5164137 h 5353050"/>
                  <a:gd name="connsiteX19" fmla="*/ 3276600 w 5143500"/>
                  <a:gd name="connsiteY19" fmla="*/ 5345112 h 5353050"/>
                  <a:gd name="connsiteX20" fmla="*/ 3286125 w 5143500"/>
                  <a:gd name="connsiteY20" fmla="*/ 5116512 h 5353050"/>
                  <a:gd name="connsiteX21" fmla="*/ 2552700 w 5143500"/>
                  <a:gd name="connsiteY21" fmla="*/ 4573587 h 5353050"/>
                  <a:gd name="connsiteX22" fmla="*/ 2695575 w 5143500"/>
                  <a:gd name="connsiteY22" fmla="*/ 4002087 h 5353050"/>
                  <a:gd name="connsiteX23" fmla="*/ 2695575 w 5143500"/>
                  <a:gd name="connsiteY23" fmla="*/ 2763837 h 5353050"/>
                  <a:gd name="connsiteX24" fmla="*/ 3409950 w 5143500"/>
                  <a:gd name="connsiteY24" fmla="*/ 2963862 h 5353050"/>
                  <a:gd name="connsiteX25" fmla="*/ 4905375 w 5143500"/>
                  <a:gd name="connsiteY25" fmla="*/ 3783012 h 5353050"/>
                  <a:gd name="connsiteX26" fmla="*/ 4838700 w 5143500"/>
                  <a:gd name="connsiteY26" fmla="*/ 3497262 h 5353050"/>
                  <a:gd name="connsiteX27" fmla="*/ 4152900 w 5143500"/>
                  <a:gd name="connsiteY27" fmla="*/ 2925762 h 5353050"/>
                  <a:gd name="connsiteX28" fmla="*/ 4152900 w 5143500"/>
                  <a:gd name="connsiteY28" fmla="*/ 2592387 h 5353050"/>
                  <a:gd name="connsiteX29" fmla="*/ 4000500 w 5143500"/>
                  <a:gd name="connsiteY29" fmla="*/ 2601912 h 5353050"/>
                  <a:gd name="connsiteX30" fmla="*/ 4000500 w 5143500"/>
                  <a:gd name="connsiteY30" fmla="*/ 2792412 h 5353050"/>
                  <a:gd name="connsiteX31" fmla="*/ 3429000 w 5143500"/>
                  <a:gd name="connsiteY31" fmla="*/ 2306637 h 5353050"/>
                  <a:gd name="connsiteX32" fmla="*/ 3429000 w 5143500"/>
                  <a:gd name="connsiteY32" fmla="*/ 1944687 h 5353050"/>
                  <a:gd name="connsiteX33" fmla="*/ 3248025 w 5143500"/>
                  <a:gd name="connsiteY33" fmla="*/ 1944687 h 5353050"/>
                  <a:gd name="connsiteX34" fmla="*/ 3248025 w 5143500"/>
                  <a:gd name="connsiteY34" fmla="*/ 2173287 h 5353050"/>
                  <a:gd name="connsiteX35" fmla="*/ 2686050 w 5143500"/>
                  <a:gd name="connsiteY35" fmla="*/ 1716087 h 5353050"/>
                  <a:gd name="connsiteX36" fmla="*/ 2457450 w 5143500"/>
                  <a:gd name="connsiteY36" fmla="*/ 1587 h 5353050"/>
                  <a:gd name="connsiteX0" fmla="*/ 2457450 w 5143500"/>
                  <a:gd name="connsiteY0" fmla="*/ 1587 h 5353049"/>
                  <a:gd name="connsiteX1" fmla="*/ 2209800 w 5143500"/>
                  <a:gd name="connsiteY1" fmla="*/ 1706562 h 5353049"/>
                  <a:gd name="connsiteX2" fmla="*/ 1657350 w 5143500"/>
                  <a:gd name="connsiteY2" fmla="*/ 2154237 h 5353049"/>
                  <a:gd name="connsiteX3" fmla="*/ 1657350 w 5143500"/>
                  <a:gd name="connsiteY3" fmla="*/ 1935162 h 5353049"/>
                  <a:gd name="connsiteX4" fmla="*/ 1476375 w 5143500"/>
                  <a:gd name="connsiteY4" fmla="*/ 1935162 h 5353049"/>
                  <a:gd name="connsiteX5" fmla="*/ 1476375 w 5143500"/>
                  <a:gd name="connsiteY5" fmla="*/ 2297112 h 5353049"/>
                  <a:gd name="connsiteX6" fmla="*/ 914400 w 5143500"/>
                  <a:gd name="connsiteY6" fmla="*/ 2773362 h 5353049"/>
                  <a:gd name="connsiteX7" fmla="*/ 914400 w 5143500"/>
                  <a:gd name="connsiteY7" fmla="*/ 2592387 h 5353049"/>
                  <a:gd name="connsiteX8" fmla="*/ 752475 w 5143500"/>
                  <a:gd name="connsiteY8" fmla="*/ 2592387 h 5353049"/>
                  <a:gd name="connsiteX9" fmla="*/ 762000 w 5143500"/>
                  <a:gd name="connsiteY9" fmla="*/ 2906712 h 5353049"/>
                  <a:gd name="connsiteX10" fmla="*/ 57150 w 5143500"/>
                  <a:gd name="connsiteY10" fmla="*/ 3506787 h 5353049"/>
                  <a:gd name="connsiteX11" fmla="*/ 0 w 5143500"/>
                  <a:gd name="connsiteY11" fmla="*/ 3792537 h 5353049"/>
                  <a:gd name="connsiteX12" fmla="*/ 1504950 w 5143500"/>
                  <a:gd name="connsiteY12" fmla="*/ 2954337 h 5353049"/>
                  <a:gd name="connsiteX13" fmla="*/ 2209800 w 5143500"/>
                  <a:gd name="connsiteY13" fmla="*/ 2773362 h 5353049"/>
                  <a:gd name="connsiteX14" fmla="*/ 2209800 w 5143500"/>
                  <a:gd name="connsiteY14" fmla="*/ 4002087 h 5353049"/>
                  <a:gd name="connsiteX15" fmla="*/ 2352675 w 5143500"/>
                  <a:gd name="connsiteY15" fmla="*/ 4564062 h 5353049"/>
                  <a:gd name="connsiteX16" fmla="*/ 1638300 w 5143500"/>
                  <a:gd name="connsiteY16" fmla="*/ 5116512 h 5353049"/>
                  <a:gd name="connsiteX17" fmla="*/ 1638300 w 5143500"/>
                  <a:gd name="connsiteY17" fmla="*/ 5345112 h 5353049"/>
                  <a:gd name="connsiteX18" fmla="*/ 2447925 w 5143500"/>
                  <a:gd name="connsiteY18" fmla="*/ 5164137 h 5353049"/>
                  <a:gd name="connsiteX19" fmla="*/ 3276600 w 5143500"/>
                  <a:gd name="connsiteY19" fmla="*/ 5345112 h 5353049"/>
                  <a:gd name="connsiteX20" fmla="*/ 3286125 w 5143500"/>
                  <a:gd name="connsiteY20" fmla="*/ 5116512 h 5353049"/>
                  <a:gd name="connsiteX21" fmla="*/ 2552700 w 5143500"/>
                  <a:gd name="connsiteY21" fmla="*/ 4573587 h 5353049"/>
                  <a:gd name="connsiteX22" fmla="*/ 2695575 w 5143500"/>
                  <a:gd name="connsiteY22" fmla="*/ 4002087 h 5353049"/>
                  <a:gd name="connsiteX23" fmla="*/ 2695575 w 5143500"/>
                  <a:gd name="connsiteY23" fmla="*/ 2763837 h 5353049"/>
                  <a:gd name="connsiteX24" fmla="*/ 3409950 w 5143500"/>
                  <a:gd name="connsiteY24" fmla="*/ 2963862 h 5353049"/>
                  <a:gd name="connsiteX25" fmla="*/ 4905375 w 5143500"/>
                  <a:gd name="connsiteY25" fmla="*/ 3783012 h 5353049"/>
                  <a:gd name="connsiteX26" fmla="*/ 4838700 w 5143500"/>
                  <a:gd name="connsiteY26" fmla="*/ 3497262 h 5353049"/>
                  <a:gd name="connsiteX27" fmla="*/ 4152900 w 5143500"/>
                  <a:gd name="connsiteY27" fmla="*/ 2925762 h 5353049"/>
                  <a:gd name="connsiteX28" fmla="*/ 4152900 w 5143500"/>
                  <a:gd name="connsiteY28" fmla="*/ 2592387 h 5353049"/>
                  <a:gd name="connsiteX29" fmla="*/ 4000500 w 5143500"/>
                  <a:gd name="connsiteY29" fmla="*/ 2601912 h 5353049"/>
                  <a:gd name="connsiteX30" fmla="*/ 4000500 w 5143500"/>
                  <a:gd name="connsiteY30" fmla="*/ 2792412 h 5353049"/>
                  <a:gd name="connsiteX31" fmla="*/ 3429000 w 5143500"/>
                  <a:gd name="connsiteY31" fmla="*/ 2306637 h 5353049"/>
                  <a:gd name="connsiteX32" fmla="*/ 3429000 w 5143500"/>
                  <a:gd name="connsiteY32" fmla="*/ 1944687 h 5353049"/>
                  <a:gd name="connsiteX33" fmla="*/ 3248025 w 5143500"/>
                  <a:gd name="connsiteY33" fmla="*/ 1944687 h 5353049"/>
                  <a:gd name="connsiteX34" fmla="*/ 3248025 w 5143500"/>
                  <a:gd name="connsiteY34" fmla="*/ 2173287 h 5353049"/>
                  <a:gd name="connsiteX35" fmla="*/ 2686050 w 5143500"/>
                  <a:gd name="connsiteY35" fmla="*/ 1716087 h 5353049"/>
                  <a:gd name="connsiteX36" fmla="*/ 2457450 w 5143500"/>
                  <a:gd name="connsiteY36" fmla="*/ 1587 h 5353049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5143500"/>
                  <a:gd name="connsiteY0" fmla="*/ 1587 h 5345112"/>
                  <a:gd name="connsiteX1" fmla="*/ 2209800 w 5143500"/>
                  <a:gd name="connsiteY1" fmla="*/ 1706562 h 5345112"/>
                  <a:gd name="connsiteX2" fmla="*/ 1657350 w 5143500"/>
                  <a:gd name="connsiteY2" fmla="*/ 2154237 h 5345112"/>
                  <a:gd name="connsiteX3" fmla="*/ 1657350 w 5143500"/>
                  <a:gd name="connsiteY3" fmla="*/ 1935162 h 5345112"/>
                  <a:gd name="connsiteX4" fmla="*/ 1476375 w 5143500"/>
                  <a:gd name="connsiteY4" fmla="*/ 1935162 h 5345112"/>
                  <a:gd name="connsiteX5" fmla="*/ 1476375 w 5143500"/>
                  <a:gd name="connsiteY5" fmla="*/ 2297112 h 5345112"/>
                  <a:gd name="connsiteX6" fmla="*/ 914400 w 5143500"/>
                  <a:gd name="connsiteY6" fmla="*/ 2773362 h 5345112"/>
                  <a:gd name="connsiteX7" fmla="*/ 914400 w 5143500"/>
                  <a:gd name="connsiteY7" fmla="*/ 2592387 h 5345112"/>
                  <a:gd name="connsiteX8" fmla="*/ 752475 w 5143500"/>
                  <a:gd name="connsiteY8" fmla="*/ 2592387 h 5345112"/>
                  <a:gd name="connsiteX9" fmla="*/ 762000 w 5143500"/>
                  <a:gd name="connsiteY9" fmla="*/ 2906712 h 5345112"/>
                  <a:gd name="connsiteX10" fmla="*/ 57150 w 5143500"/>
                  <a:gd name="connsiteY10" fmla="*/ 3506787 h 5345112"/>
                  <a:gd name="connsiteX11" fmla="*/ 0 w 5143500"/>
                  <a:gd name="connsiteY11" fmla="*/ 3792537 h 5345112"/>
                  <a:gd name="connsiteX12" fmla="*/ 1504950 w 5143500"/>
                  <a:gd name="connsiteY12" fmla="*/ 2954337 h 5345112"/>
                  <a:gd name="connsiteX13" fmla="*/ 2209800 w 5143500"/>
                  <a:gd name="connsiteY13" fmla="*/ 2773362 h 5345112"/>
                  <a:gd name="connsiteX14" fmla="*/ 2209800 w 5143500"/>
                  <a:gd name="connsiteY14" fmla="*/ 4002087 h 5345112"/>
                  <a:gd name="connsiteX15" fmla="*/ 2352675 w 5143500"/>
                  <a:gd name="connsiteY15" fmla="*/ 4564062 h 5345112"/>
                  <a:gd name="connsiteX16" fmla="*/ 1638300 w 5143500"/>
                  <a:gd name="connsiteY16" fmla="*/ 5116512 h 5345112"/>
                  <a:gd name="connsiteX17" fmla="*/ 1638300 w 5143500"/>
                  <a:gd name="connsiteY17" fmla="*/ 5345112 h 5345112"/>
                  <a:gd name="connsiteX18" fmla="*/ 2447925 w 5143500"/>
                  <a:gd name="connsiteY18" fmla="*/ 5164137 h 5345112"/>
                  <a:gd name="connsiteX19" fmla="*/ 3276600 w 5143500"/>
                  <a:gd name="connsiteY19" fmla="*/ 5345112 h 5345112"/>
                  <a:gd name="connsiteX20" fmla="*/ 3286125 w 5143500"/>
                  <a:gd name="connsiteY20" fmla="*/ 5116512 h 5345112"/>
                  <a:gd name="connsiteX21" fmla="*/ 2552700 w 5143500"/>
                  <a:gd name="connsiteY21" fmla="*/ 4573587 h 5345112"/>
                  <a:gd name="connsiteX22" fmla="*/ 2695575 w 5143500"/>
                  <a:gd name="connsiteY22" fmla="*/ 4002087 h 5345112"/>
                  <a:gd name="connsiteX23" fmla="*/ 2695575 w 5143500"/>
                  <a:gd name="connsiteY23" fmla="*/ 2763837 h 5345112"/>
                  <a:gd name="connsiteX24" fmla="*/ 3409950 w 5143500"/>
                  <a:gd name="connsiteY24" fmla="*/ 2963862 h 5345112"/>
                  <a:gd name="connsiteX25" fmla="*/ 4905375 w 5143500"/>
                  <a:gd name="connsiteY25" fmla="*/ 3783012 h 5345112"/>
                  <a:gd name="connsiteX26" fmla="*/ 4838700 w 5143500"/>
                  <a:gd name="connsiteY26" fmla="*/ 3497262 h 5345112"/>
                  <a:gd name="connsiteX27" fmla="*/ 4152900 w 5143500"/>
                  <a:gd name="connsiteY27" fmla="*/ 2925762 h 5345112"/>
                  <a:gd name="connsiteX28" fmla="*/ 4152900 w 5143500"/>
                  <a:gd name="connsiteY28" fmla="*/ 2592387 h 5345112"/>
                  <a:gd name="connsiteX29" fmla="*/ 4000500 w 5143500"/>
                  <a:gd name="connsiteY29" fmla="*/ 2601912 h 5345112"/>
                  <a:gd name="connsiteX30" fmla="*/ 4000500 w 5143500"/>
                  <a:gd name="connsiteY30" fmla="*/ 2792412 h 5345112"/>
                  <a:gd name="connsiteX31" fmla="*/ 3429000 w 5143500"/>
                  <a:gd name="connsiteY31" fmla="*/ 2306637 h 5345112"/>
                  <a:gd name="connsiteX32" fmla="*/ 3429000 w 5143500"/>
                  <a:gd name="connsiteY32" fmla="*/ 1944687 h 5345112"/>
                  <a:gd name="connsiteX33" fmla="*/ 3248025 w 5143500"/>
                  <a:gd name="connsiteY33" fmla="*/ 1944687 h 5345112"/>
                  <a:gd name="connsiteX34" fmla="*/ 3248025 w 5143500"/>
                  <a:gd name="connsiteY34" fmla="*/ 2173287 h 5345112"/>
                  <a:gd name="connsiteX35" fmla="*/ 2686050 w 5143500"/>
                  <a:gd name="connsiteY35" fmla="*/ 1716087 h 5345112"/>
                  <a:gd name="connsiteX36" fmla="*/ 2457450 w 5143500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1587 h 5345112"/>
                  <a:gd name="connsiteX1" fmla="*/ 2209800 w 4905375"/>
                  <a:gd name="connsiteY1" fmla="*/ 1706562 h 5345112"/>
                  <a:gd name="connsiteX2" fmla="*/ 1657350 w 4905375"/>
                  <a:gd name="connsiteY2" fmla="*/ 2154237 h 5345112"/>
                  <a:gd name="connsiteX3" fmla="*/ 1657350 w 4905375"/>
                  <a:gd name="connsiteY3" fmla="*/ 1935162 h 5345112"/>
                  <a:gd name="connsiteX4" fmla="*/ 1476375 w 4905375"/>
                  <a:gd name="connsiteY4" fmla="*/ 1935162 h 5345112"/>
                  <a:gd name="connsiteX5" fmla="*/ 1476375 w 4905375"/>
                  <a:gd name="connsiteY5" fmla="*/ 2297112 h 5345112"/>
                  <a:gd name="connsiteX6" fmla="*/ 914400 w 4905375"/>
                  <a:gd name="connsiteY6" fmla="*/ 2773362 h 5345112"/>
                  <a:gd name="connsiteX7" fmla="*/ 914400 w 4905375"/>
                  <a:gd name="connsiteY7" fmla="*/ 2592387 h 5345112"/>
                  <a:gd name="connsiteX8" fmla="*/ 752475 w 4905375"/>
                  <a:gd name="connsiteY8" fmla="*/ 2592387 h 5345112"/>
                  <a:gd name="connsiteX9" fmla="*/ 762000 w 4905375"/>
                  <a:gd name="connsiteY9" fmla="*/ 2906712 h 5345112"/>
                  <a:gd name="connsiteX10" fmla="*/ 57150 w 4905375"/>
                  <a:gd name="connsiteY10" fmla="*/ 3506787 h 5345112"/>
                  <a:gd name="connsiteX11" fmla="*/ 0 w 4905375"/>
                  <a:gd name="connsiteY11" fmla="*/ 3792537 h 5345112"/>
                  <a:gd name="connsiteX12" fmla="*/ 1504950 w 4905375"/>
                  <a:gd name="connsiteY12" fmla="*/ 2954337 h 5345112"/>
                  <a:gd name="connsiteX13" fmla="*/ 2209800 w 4905375"/>
                  <a:gd name="connsiteY13" fmla="*/ 2773362 h 5345112"/>
                  <a:gd name="connsiteX14" fmla="*/ 2209800 w 4905375"/>
                  <a:gd name="connsiteY14" fmla="*/ 4002087 h 5345112"/>
                  <a:gd name="connsiteX15" fmla="*/ 2352675 w 4905375"/>
                  <a:gd name="connsiteY15" fmla="*/ 4564062 h 5345112"/>
                  <a:gd name="connsiteX16" fmla="*/ 1638300 w 4905375"/>
                  <a:gd name="connsiteY16" fmla="*/ 5116512 h 5345112"/>
                  <a:gd name="connsiteX17" fmla="*/ 1638300 w 4905375"/>
                  <a:gd name="connsiteY17" fmla="*/ 5345112 h 5345112"/>
                  <a:gd name="connsiteX18" fmla="*/ 2447925 w 4905375"/>
                  <a:gd name="connsiteY18" fmla="*/ 5164137 h 5345112"/>
                  <a:gd name="connsiteX19" fmla="*/ 3276600 w 4905375"/>
                  <a:gd name="connsiteY19" fmla="*/ 5345112 h 5345112"/>
                  <a:gd name="connsiteX20" fmla="*/ 3286125 w 4905375"/>
                  <a:gd name="connsiteY20" fmla="*/ 5116512 h 5345112"/>
                  <a:gd name="connsiteX21" fmla="*/ 2552700 w 4905375"/>
                  <a:gd name="connsiteY21" fmla="*/ 4573587 h 5345112"/>
                  <a:gd name="connsiteX22" fmla="*/ 2695575 w 4905375"/>
                  <a:gd name="connsiteY22" fmla="*/ 4002087 h 5345112"/>
                  <a:gd name="connsiteX23" fmla="*/ 2695575 w 4905375"/>
                  <a:gd name="connsiteY23" fmla="*/ 2763837 h 5345112"/>
                  <a:gd name="connsiteX24" fmla="*/ 3409950 w 4905375"/>
                  <a:gd name="connsiteY24" fmla="*/ 2963862 h 5345112"/>
                  <a:gd name="connsiteX25" fmla="*/ 4905375 w 4905375"/>
                  <a:gd name="connsiteY25" fmla="*/ 3783012 h 5345112"/>
                  <a:gd name="connsiteX26" fmla="*/ 4838700 w 4905375"/>
                  <a:gd name="connsiteY26" fmla="*/ 3497262 h 5345112"/>
                  <a:gd name="connsiteX27" fmla="*/ 4152900 w 4905375"/>
                  <a:gd name="connsiteY27" fmla="*/ 2925762 h 5345112"/>
                  <a:gd name="connsiteX28" fmla="*/ 4152900 w 4905375"/>
                  <a:gd name="connsiteY28" fmla="*/ 2592387 h 5345112"/>
                  <a:gd name="connsiteX29" fmla="*/ 4000500 w 4905375"/>
                  <a:gd name="connsiteY29" fmla="*/ 2601912 h 5345112"/>
                  <a:gd name="connsiteX30" fmla="*/ 4000500 w 4905375"/>
                  <a:gd name="connsiteY30" fmla="*/ 2792412 h 5345112"/>
                  <a:gd name="connsiteX31" fmla="*/ 3429000 w 4905375"/>
                  <a:gd name="connsiteY31" fmla="*/ 2306637 h 5345112"/>
                  <a:gd name="connsiteX32" fmla="*/ 3429000 w 4905375"/>
                  <a:gd name="connsiteY32" fmla="*/ 1944687 h 5345112"/>
                  <a:gd name="connsiteX33" fmla="*/ 3248025 w 4905375"/>
                  <a:gd name="connsiteY33" fmla="*/ 1944687 h 5345112"/>
                  <a:gd name="connsiteX34" fmla="*/ 3248025 w 4905375"/>
                  <a:gd name="connsiteY34" fmla="*/ 2173287 h 5345112"/>
                  <a:gd name="connsiteX35" fmla="*/ 2686050 w 4905375"/>
                  <a:gd name="connsiteY35" fmla="*/ 1716087 h 5345112"/>
                  <a:gd name="connsiteX36" fmla="*/ 2457450 w 4905375"/>
                  <a:gd name="connsiteY36" fmla="*/ 1587 h 5345112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657350 w 4905375"/>
                  <a:gd name="connsiteY3" fmla="*/ 1933575 h 5343525"/>
                  <a:gd name="connsiteX4" fmla="*/ 1476375 w 4905375"/>
                  <a:gd name="connsiteY4" fmla="*/ 1933575 h 5343525"/>
                  <a:gd name="connsiteX5" fmla="*/ 1476375 w 4905375"/>
                  <a:gd name="connsiteY5" fmla="*/ 2295525 h 5343525"/>
                  <a:gd name="connsiteX6" fmla="*/ 914400 w 4905375"/>
                  <a:gd name="connsiteY6" fmla="*/ 2771775 h 5343525"/>
                  <a:gd name="connsiteX7" fmla="*/ 914400 w 4905375"/>
                  <a:gd name="connsiteY7" fmla="*/ 2590800 h 5343525"/>
                  <a:gd name="connsiteX8" fmla="*/ 752475 w 4905375"/>
                  <a:gd name="connsiteY8" fmla="*/ 2590800 h 5343525"/>
                  <a:gd name="connsiteX9" fmla="*/ 762000 w 4905375"/>
                  <a:gd name="connsiteY9" fmla="*/ 2905125 h 5343525"/>
                  <a:gd name="connsiteX10" fmla="*/ 57150 w 4905375"/>
                  <a:gd name="connsiteY10" fmla="*/ 3505200 h 5343525"/>
                  <a:gd name="connsiteX11" fmla="*/ 0 w 4905375"/>
                  <a:gd name="connsiteY11" fmla="*/ 3790950 h 5343525"/>
                  <a:gd name="connsiteX12" fmla="*/ 1504950 w 4905375"/>
                  <a:gd name="connsiteY12" fmla="*/ 2952750 h 5343525"/>
                  <a:gd name="connsiteX13" fmla="*/ 2209800 w 4905375"/>
                  <a:gd name="connsiteY13" fmla="*/ 2771775 h 5343525"/>
                  <a:gd name="connsiteX14" fmla="*/ 2209800 w 4905375"/>
                  <a:gd name="connsiteY14" fmla="*/ 4000500 h 5343525"/>
                  <a:gd name="connsiteX15" fmla="*/ 2352675 w 4905375"/>
                  <a:gd name="connsiteY15" fmla="*/ 4562475 h 5343525"/>
                  <a:gd name="connsiteX16" fmla="*/ 1638300 w 4905375"/>
                  <a:gd name="connsiteY16" fmla="*/ 5114925 h 5343525"/>
                  <a:gd name="connsiteX17" fmla="*/ 1638300 w 4905375"/>
                  <a:gd name="connsiteY17" fmla="*/ 5343525 h 5343525"/>
                  <a:gd name="connsiteX18" fmla="*/ 2447925 w 4905375"/>
                  <a:gd name="connsiteY18" fmla="*/ 5162550 h 5343525"/>
                  <a:gd name="connsiteX19" fmla="*/ 3276600 w 4905375"/>
                  <a:gd name="connsiteY19" fmla="*/ 5343525 h 5343525"/>
                  <a:gd name="connsiteX20" fmla="*/ 3286125 w 4905375"/>
                  <a:gd name="connsiteY20" fmla="*/ 5114925 h 5343525"/>
                  <a:gd name="connsiteX21" fmla="*/ 2552700 w 4905375"/>
                  <a:gd name="connsiteY21" fmla="*/ 4572000 h 5343525"/>
                  <a:gd name="connsiteX22" fmla="*/ 2695575 w 4905375"/>
                  <a:gd name="connsiteY22" fmla="*/ 4000500 h 5343525"/>
                  <a:gd name="connsiteX23" fmla="*/ 2695575 w 4905375"/>
                  <a:gd name="connsiteY23" fmla="*/ 2762250 h 5343525"/>
                  <a:gd name="connsiteX24" fmla="*/ 3409950 w 4905375"/>
                  <a:gd name="connsiteY24" fmla="*/ 2962275 h 5343525"/>
                  <a:gd name="connsiteX25" fmla="*/ 4905375 w 4905375"/>
                  <a:gd name="connsiteY25" fmla="*/ 3781425 h 5343525"/>
                  <a:gd name="connsiteX26" fmla="*/ 4838700 w 4905375"/>
                  <a:gd name="connsiteY26" fmla="*/ 3495675 h 5343525"/>
                  <a:gd name="connsiteX27" fmla="*/ 4152900 w 4905375"/>
                  <a:gd name="connsiteY27" fmla="*/ 2924175 h 5343525"/>
                  <a:gd name="connsiteX28" fmla="*/ 4152900 w 4905375"/>
                  <a:gd name="connsiteY28" fmla="*/ 2590800 h 5343525"/>
                  <a:gd name="connsiteX29" fmla="*/ 4000500 w 4905375"/>
                  <a:gd name="connsiteY29" fmla="*/ 2600325 h 5343525"/>
                  <a:gd name="connsiteX30" fmla="*/ 4000500 w 4905375"/>
                  <a:gd name="connsiteY30" fmla="*/ 2790825 h 5343525"/>
                  <a:gd name="connsiteX31" fmla="*/ 3429000 w 4905375"/>
                  <a:gd name="connsiteY31" fmla="*/ 2305050 h 5343525"/>
                  <a:gd name="connsiteX32" fmla="*/ 3429000 w 4905375"/>
                  <a:gd name="connsiteY32" fmla="*/ 1943100 h 5343525"/>
                  <a:gd name="connsiteX33" fmla="*/ 3248025 w 4905375"/>
                  <a:gd name="connsiteY33" fmla="*/ 1943100 h 5343525"/>
                  <a:gd name="connsiteX34" fmla="*/ 3248025 w 4905375"/>
                  <a:gd name="connsiteY34" fmla="*/ 2171700 h 5343525"/>
                  <a:gd name="connsiteX35" fmla="*/ 2686050 w 4905375"/>
                  <a:gd name="connsiteY35" fmla="*/ 1714500 h 5343525"/>
                  <a:gd name="connsiteX36" fmla="*/ 2457450 w 4905375"/>
                  <a:gd name="connsiteY3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1933575 h 5343525"/>
                  <a:gd name="connsiteX4" fmla="*/ 1476375 w 4905375"/>
                  <a:gd name="connsiteY4" fmla="*/ 2295525 h 5343525"/>
                  <a:gd name="connsiteX5" fmla="*/ 914400 w 4905375"/>
                  <a:gd name="connsiteY5" fmla="*/ 2771775 h 5343525"/>
                  <a:gd name="connsiteX6" fmla="*/ 914400 w 4905375"/>
                  <a:gd name="connsiteY6" fmla="*/ 2590800 h 5343525"/>
                  <a:gd name="connsiteX7" fmla="*/ 752475 w 4905375"/>
                  <a:gd name="connsiteY7" fmla="*/ 2590800 h 5343525"/>
                  <a:gd name="connsiteX8" fmla="*/ 762000 w 4905375"/>
                  <a:gd name="connsiteY8" fmla="*/ 2905125 h 5343525"/>
                  <a:gd name="connsiteX9" fmla="*/ 57150 w 4905375"/>
                  <a:gd name="connsiteY9" fmla="*/ 3505200 h 5343525"/>
                  <a:gd name="connsiteX10" fmla="*/ 0 w 4905375"/>
                  <a:gd name="connsiteY10" fmla="*/ 3790950 h 5343525"/>
                  <a:gd name="connsiteX11" fmla="*/ 1504950 w 4905375"/>
                  <a:gd name="connsiteY11" fmla="*/ 2952750 h 5343525"/>
                  <a:gd name="connsiteX12" fmla="*/ 2209800 w 4905375"/>
                  <a:gd name="connsiteY12" fmla="*/ 2771775 h 5343525"/>
                  <a:gd name="connsiteX13" fmla="*/ 2209800 w 4905375"/>
                  <a:gd name="connsiteY13" fmla="*/ 4000500 h 5343525"/>
                  <a:gd name="connsiteX14" fmla="*/ 2352675 w 4905375"/>
                  <a:gd name="connsiteY14" fmla="*/ 4562475 h 5343525"/>
                  <a:gd name="connsiteX15" fmla="*/ 1638300 w 4905375"/>
                  <a:gd name="connsiteY15" fmla="*/ 5114925 h 5343525"/>
                  <a:gd name="connsiteX16" fmla="*/ 1638300 w 4905375"/>
                  <a:gd name="connsiteY16" fmla="*/ 5343525 h 5343525"/>
                  <a:gd name="connsiteX17" fmla="*/ 2447925 w 4905375"/>
                  <a:gd name="connsiteY17" fmla="*/ 5162550 h 5343525"/>
                  <a:gd name="connsiteX18" fmla="*/ 3276600 w 4905375"/>
                  <a:gd name="connsiteY18" fmla="*/ 5343525 h 5343525"/>
                  <a:gd name="connsiteX19" fmla="*/ 3286125 w 4905375"/>
                  <a:gd name="connsiteY19" fmla="*/ 5114925 h 5343525"/>
                  <a:gd name="connsiteX20" fmla="*/ 2552700 w 4905375"/>
                  <a:gd name="connsiteY20" fmla="*/ 4572000 h 5343525"/>
                  <a:gd name="connsiteX21" fmla="*/ 2695575 w 4905375"/>
                  <a:gd name="connsiteY21" fmla="*/ 4000500 h 5343525"/>
                  <a:gd name="connsiteX22" fmla="*/ 2695575 w 4905375"/>
                  <a:gd name="connsiteY22" fmla="*/ 2762250 h 5343525"/>
                  <a:gd name="connsiteX23" fmla="*/ 3409950 w 4905375"/>
                  <a:gd name="connsiteY23" fmla="*/ 2962275 h 5343525"/>
                  <a:gd name="connsiteX24" fmla="*/ 4905375 w 4905375"/>
                  <a:gd name="connsiteY24" fmla="*/ 3781425 h 5343525"/>
                  <a:gd name="connsiteX25" fmla="*/ 4838700 w 4905375"/>
                  <a:gd name="connsiteY25" fmla="*/ 3495675 h 5343525"/>
                  <a:gd name="connsiteX26" fmla="*/ 4152900 w 4905375"/>
                  <a:gd name="connsiteY26" fmla="*/ 2924175 h 5343525"/>
                  <a:gd name="connsiteX27" fmla="*/ 4152900 w 4905375"/>
                  <a:gd name="connsiteY27" fmla="*/ 2590800 h 5343525"/>
                  <a:gd name="connsiteX28" fmla="*/ 4000500 w 4905375"/>
                  <a:gd name="connsiteY28" fmla="*/ 2600325 h 5343525"/>
                  <a:gd name="connsiteX29" fmla="*/ 4000500 w 4905375"/>
                  <a:gd name="connsiteY29" fmla="*/ 2790825 h 5343525"/>
                  <a:gd name="connsiteX30" fmla="*/ 3429000 w 4905375"/>
                  <a:gd name="connsiteY30" fmla="*/ 2305050 h 5343525"/>
                  <a:gd name="connsiteX31" fmla="*/ 3429000 w 4905375"/>
                  <a:gd name="connsiteY31" fmla="*/ 1943100 h 5343525"/>
                  <a:gd name="connsiteX32" fmla="*/ 3248025 w 4905375"/>
                  <a:gd name="connsiteY32" fmla="*/ 1943100 h 5343525"/>
                  <a:gd name="connsiteX33" fmla="*/ 3248025 w 4905375"/>
                  <a:gd name="connsiteY33" fmla="*/ 2171700 h 5343525"/>
                  <a:gd name="connsiteX34" fmla="*/ 2686050 w 4905375"/>
                  <a:gd name="connsiteY34" fmla="*/ 1714500 h 5343525"/>
                  <a:gd name="connsiteX35" fmla="*/ 2457450 w 4905375"/>
                  <a:gd name="connsiteY3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914400 w 4905375"/>
                  <a:gd name="connsiteY5" fmla="*/ 2590800 h 5343525"/>
                  <a:gd name="connsiteX6" fmla="*/ 752475 w 4905375"/>
                  <a:gd name="connsiteY6" fmla="*/ 2590800 h 5343525"/>
                  <a:gd name="connsiteX7" fmla="*/ 762000 w 4905375"/>
                  <a:gd name="connsiteY7" fmla="*/ 2905125 h 5343525"/>
                  <a:gd name="connsiteX8" fmla="*/ 57150 w 4905375"/>
                  <a:gd name="connsiteY8" fmla="*/ 3505200 h 5343525"/>
                  <a:gd name="connsiteX9" fmla="*/ 0 w 4905375"/>
                  <a:gd name="connsiteY9" fmla="*/ 3790950 h 5343525"/>
                  <a:gd name="connsiteX10" fmla="*/ 1504950 w 4905375"/>
                  <a:gd name="connsiteY10" fmla="*/ 2952750 h 5343525"/>
                  <a:gd name="connsiteX11" fmla="*/ 2209800 w 4905375"/>
                  <a:gd name="connsiteY11" fmla="*/ 2771775 h 5343525"/>
                  <a:gd name="connsiteX12" fmla="*/ 2209800 w 4905375"/>
                  <a:gd name="connsiteY12" fmla="*/ 4000500 h 5343525"/>
                  <a:gd name="connsiteX13" fmla="*/ 2352675 w 4905375"/>
                  <a:gd name="connsiteY13" fmla="*/ 4562475 h 5343525"/>
                  <a:gd name="connsiteX14" fmla="*/ 1638300 w 4905375"/>
                  <a:gd name="connsiteY14" fmla="*/ 5114925 h 5343525"/>
                  <a:gd name="connsiteX15" fmla="*/ 1638300 w 4905375"/>
                  <a:gd name="connsiteY15" fmla="*/ 5343525 h 5343525"/>
                  <a:gd name="connsiteX16" fmla="*/ 2447925 w 4905375"/>
                  <a:gd name="connsiteY16" fmla="*/ 5162550 h 5343525"/>
                  <a:gd name="connsiteX17" fmla="*/ 3276600 w 4905375"/>
                  <a:gd name="connsiteY17" fmla="*/ 5343525 h 5343525"/>
                  <a:gd name="connsiteX18" fmla="*/ 3286125 w 4905375"/>
                  <a:gd name="connsiteY18" fmla="*/ 5114925 h 5343525"/>
                  <a:gd name="connsiteX19" fmla="*/ 2552700 w 4905375"/>
                  <a:gd name="connsiteY19" fmla="*/ 4572000 h 5343525"/>
                  <a:gd name="connsiteX20" fmla="*/ 2695575 w 4905375"/>
                  <a:gd name="connsiteY20" fmla="*/ 4000500 h 5343525"/>
                  <a:gd name="connsiteX21" fmla="*/ 2695575 w 4905375"/>
                  <a:gd name="connsiteY21" fmla="*/ 2762250 h 5343525"/>
                  <a:gd name="connsiteX22" fmla="*/ 3409950 w 4905375"/>
                  <a:gd name="connsiteY22" fmla="*/ 2962275 h 5343525"/>
                  <a:gd name="connsiteX23" fmla="*/ 4905375 w 4905375"/>
                  <a:gd name="connsiteY23" fmla="*/ 3781425 h 5343525"/>
                  <a:gd name="connsiteX24" fmla="*/ 4838700 w 4905375"/>
                  <a:gd name="connsiteY24" fmla="*/ 3495675 h 5343525"/>
                  <a:gd name="connsiteX25" fmla="*/ 4152900 w 4905375"/>
                  <a:gd name="connsiteY25" fmla="*/ 2924175 h 5343525"/>
                  <a:gd name="connsiteX26" fmla="*/ 4152900 w 4905375"/>
                  <a:gd name="connsiteY26" fmla="*/ 2590800 h 5343525"/>
                  <a:gd name="connsiteX27" fmla="*/ 4000500 w 4905375"/>
                  <a:gd name="connsiteY27" fmla="*/ 2600325 h 5343525"/>
                  <a:gd name="connsiteX28" fmla="*/ 4000500 w 4905375"/>
                  <a:gd name="connsiteY28" fmla="*/ 2790825 h 5343525"/>
                  <a:gd name="connsiteX29" fmla="*/ 3429000 w 4905375"/>
                  <a:gd name="connsiteY29" fmla="*/ 2305050 h 5343525"/>
                  <a:gd name="connsiteX30" fmla="*/ 3429000 w 4905375"/>
                  <a:gd name="connsiteY30" fmla="*/ 1943100 h 5343525"/>
                  <a:gd name="connsiteX31" fmla="*/ 3248025 w 4905375"/>
                  <a:gd name="connsiteY31" fmla="*/ 1943100 h 5343525"/>
                  <a:gd name="connsiteX32" fmla="*/ 3248025 w 4905375"/>
                  <a:gd name="connsiteY32" fmla="*/ 2171700 h 5343525"/>
                  <a:gd name="connsiteX33" fmla="*/ 2686050 w 4905375"/>
                  <a:gd name="connsiteY33" fmla="*/ 1714500 h 5343525"/>
                  <a:gd name="connsiteX34" fmla="*/ 2457450 w 4905375"/>
                  <a:gd name="connsiteY3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52475 w 4905375"/>
                  <a:gd name="connsiteY5" fmla="*/ 2590800 h 5343525"/>
                  <a:gd name="connsiteX6" fmla="*/ 762000 w 4905375"/>
                  <a:gd name="connsiteY6" fmla="*/ 2905125 h 5343525"/>
                  <a:gd name="connsiteX7" fmla="*/ 57150 w 4905375"/>
                  <a:gd name="connsiteY7" fmla="*/ 3505200 h 5343525"/>
                  <a:gd name="connsiteX8" fmla="*/ 0 w 4905375"/>
                  <a:gd name="connsiteY8" fmla="*/ 3790950 h 5343525"/>
                  <a:gd name="connsiteX9" fmla="*/ 1504950 w 4905375"/>
                  <a:gd name="connsiteY9" fmla="*/ 2952750 h 5343525"/>
                  <a:gd name="connsiteX10" fmla="*/ 2209800 w 4905375"/>
                  <a:gd name="connsiteY10" fmla="*/ 2771775 h 5343525"/>
                  <a:gd name="connsiteX11" fmla="*/ 2209800 w 4905375"/>
                  <a:gd name="connsiteY11" fmla="*/ 4000500 h 5343525"/>
                  <a:gd name="connsiteX12" fmla="*/ 2352675 w 4905375"/>
                  <a:gd name="connsiteY12" fmla="*/ 4562475 h 5343525"/>
                  <a:gd name="connsiteX13" fmla="*/ 1638300 w 4905375"/>
                  <a:gd name="connsiteY13" fmla="*/ 5114925 h 5343525"/>
                  <a:gd name="connsiteX14" fmla="*/ 1638300 w 4905375"/>
                  <a:gd name="connsiteY14" fmla="*/ 5343525 h 5343525"/>
                  <a:gd name="connsiteX15" fmla="*/ 2447925 w 4905375"/>
                  <a:gd name="connsiteY15" fmla="*/ 5162550 h 5343525"/>
                  <a:gd name="connsiteX16" fmla="*/ 3276600 w 4905375"/>
                  <a:gd name="connsiteY16" fmla="*/ 5343525 h 5343525"/>
                  <a:gd name="connsiteX17" fmla="*/ 3286125 w 4905375"/>
                  <a:gd name="connsiteY17" fmla="*/ 5114925 h 5343525"/>
                  <a:gd name="connsiteX18" fmla="*/ 2552700 w 4905375"/>
                  <a:gd name="connsiteY18" fmla="*/ 4572000 h 5343525"/>
                  <a:gd name="connsiteX19" fmla="*/ 2695575 w 4905375"/>
                  <a:gd name="connsiteY19" fmla="*/ 4000500 h 5343525"/>
                  <a:gd name="connsiteX20" fmla="*/ 2695575 w 4905375"/>
                  <a:gd name="connsiteY20" fmla="*/ 2762250 h 5343525"/>
                  <a:gd name="connsiteX21" fmla="*/ 3409950 w 4905375"/>
                  <a:gd name="connsiteY21" fmla="*/ 2962275 h 5343525"/>
                  <a:gd name="connsiteX22" fmla="*/ 4905375 w 4905375"/>
                  <a:gd name="connsiteY22" fmla="*/ 3781425 h 5343525"/>
                  <a:gd name="connsiteX23" fmla="*/ 4838700 w 4905375"/>
                  <a:gd name="connsiteY23" fmla="*/ 3495675 h 5343525"/>
                  <a:gd name="connsiteX24" fmla="*/ 4152900 w 4905375"/>
                  <a:gd name="connsiteY24" fmla="*/ 2924175 h 5343525"/>
                  <a:gd name="connsiteX25" fmla="*/ 4152900 w 4905375"/>
                  <a:gd name="connsiteY25" fmla="*/ 2590800 h 5343525"/>
                  <a:gd name="connsiteX26" fmla="*/ 4000500 w 4905375"/>
                  <a:gd name="connsiteY26" fmla="*/ 2600325 h 5343525"/>
                  <a:gd name="connsiteX27" fmla="*/ 4000500 w 4905375"/>
                  <a:gd name="connsiteY27" fmla="*/ 2790825 h 5343525"/>
                  <a:gd name="connsiteX28" fmla="*/ 3429000 w 4905375"/>
                  <a:gd name="connsiteY28" fmla="*/ 2305050 h 5343525"/>
                  <a:gd name="connsiteX29" fmla="*/ 3429000 w 4905375"/>
                  <a:gd name="connsiteY29" fmla="*/ 1943100 h 5343525"/>
                  <a:gd name="connsiteX30" fmla="*/ 3248025 w 4905375"/>
                  <a:gd name="connsiteY30" fmla="*/ 1943100 h 5343525"/>
                  <a:gd name="connsiteX31" fmla="*/ 3248025 w 4905375"/>
                  <a:gd name="connsiteY31" fmla="*/ 2171700 h 5343525"/>
                  <a:gd name="connsiteX32" fmla="*/ 2686050 w 4905375"/>
                  <a:gd name="connsiteY32" fmla="*/ 1714500 h 5343525"/>
                  <a:gd name="connsiteX33" fmla="*/ 2457450 w 4905375"/>
                  <a:gd name="connsiteY3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1943100 h 5343525"/>
                  <a:gd name="connsiteX30" fmla="*/ 3248025 w 4905375"/>
                  <a:gd name="connsiteY30" fmla="*/ 2171700 h 5343525"/>
                  <a:gd name="connsiteX31" fmla="*/ 2686050 w 4905375"/>
                  <a:gd name="connsiteY31" fmla="*/ 1714500 h 5343525"/>
                  <a:gd name="connsiteX32" fmla="*/ 2457450 w 4905375"/>
                  <a:gd name="connsiteY3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429000 w 4905375"/>
                  <a:gd name="connsiteY28" fmla="*/ 1943100 h 5343525"/>
                  <a:gd name="connsiteX29" fmla="*/ 3248025 w 4905375"/>
                  <a:gd name="connsiteY29" fmla="*/ 2171700 h 5343525"/>
                  <a:gd name="connsiteX30" fmla="*/ 2686050 w 4905375"/>
                  <a:gd name="connsiteY30" fmla="*/ 1714500 h 5343525"/>
                  <a:gd name="connsiteX31" fmla="*/ 2457450 w 4905375"/>
                  <a:gd name="connsiteY3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600325 h 5343525"/>
                  <a:gd name="connsiteX26" fmla="*/ 4000500 w 4905375"/>
                  <a:gd name="connsiteY26" fmla="*/ 2790825 h 5343525"/>
                  <a:gd name="connsiteX27" fmla="*/ 3429000 w 4905375"/>
                  <a:gd name="connsiteY27" fmla="*/ 2305050 h 5343525"/>
                  <a:gd name="connsiteX28" fmla="*/ 3248025 w 4905375"/>
                  <a:gd name="connsiteY28" fmla="*/ 2171700 h 5343525"/>
                  <a:gd name="connsiteX29" fmla="*/ 2686050 w 4905375"/>
                  <a:gd name="connsiteY29" fmla="*/ 1714500 h 5343525"/>
                  <a:gd name="connsiteX30" fmla="*/ 2457450 w 4905375"/>
                  <a:gd name="connsiteY3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152900 w 4905375"/>
                  <a:gd name="connsiteY24" fmla="*/ 2590800 h 5343525"/>
                  <a:gd name="connsiteX25" fmla="*/ 4000500 w 4905375"/>
                  <a:gd name="connsiteY25" fmla="*/ 2790825 h 5343525"/>
                  <a:gd name="connsiteX26" fmla="*/ 3429000 w 4905375"/>
                  <a:gd name="connsiteY26" fmla="*/ 2305050 h 5343525"/>
                  <a:gd name="connsiteX27" fmla="*/ 3248025 w 4905375"/>
                  <a:gd name="connsiteY27" fmla="*/ 2171700 h 5343525"/>
                  <a:gd name="connsiteX28" fmla="*/ 2686050 w 4905375"/>
                  <a:gd name="connsiteY28" fmla="*/ 1714500 h 5343525"/>
                  <a:gd name="connsiteX29" fmla="*/ 2457450 w 4905375"/>
                  <a:gd name="connsiteY2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152900 w 4905375"/>
                  <a:gd name="connsiteY23" fmla="*/ 2924175 h 5343525"/>
                  <a:gd name="connsiteX24" fmla="*/ 4000500 w 4905375"/>
                  <a:gd name="connsiteY24" fmla="*/ 2790825 h 5343525"/>
                  <a:gd name="connsiteX25" fmla="*/ 3429000 w 4905375"/>
                  <a:gd name="connsiteY25" fmla="*/ 2305050 h 5343525"/>
                  <a:gd name="connsiteX26" fmla="*/ 3248025 w 4905375"/>
                  <a:gd name="connsiteY26" fmla="*/ 2171700 h 5343525"/>
                  <a:gd name="connsiteX27" fmla="*/ 2686050 w 4905375"/>
                  <a:gd name="connsiteY27" fmla="*/ 1714500 h 5343525"/>
                  <a:gd name="connsiteX28" fmla="*/ 2457450 w 4905375"/>
                  <a:gd name="connsiteY2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4000500 w 4905375"/>
                  <a:gd name="connsiteY23" fmla="*/ 2790825 h 5343525"/>
                  <a:gd name="connsiteX24" fmla="*/ 3429000 w 4905375"/>
                  <a:gd name="connsiteY24" fmla="*/ 2305050 h 5343525"/>
                  <a:gd name="connsiteX25" fmla="*/ 3248025 w 4905375"/>
                  <a:gd name="connsiteY25" fmla="*/ 2171700 h 5343525"/>
                  <a:gd name="connsiteX26" fmla="*/ 2686050 w 4905375"/>
                  <a:gd name="connsiteY26" fmla="*/ 1714500 h 5343525"/>
                  <a:gd name="connsiteX27" fmla="*/ 2457450 w 4905375"/>
                  <a:gd name="connsiteY27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429000 w 4905375"/>
                  <a:gd name="connsiteY23" fmla="*/ 2305050 h 5343525"/>
                  <a:gd name="connsiteX24" fmla="*/ 3248025 w 4905375"/>
                  <a:gd name="connsiteY24" fmla="*/ 2171700 h 5343525"/>
                  <a:gd name="connsiteX25" fmla="*/ 2686050 w 4905375"/>
                  <a:gd name="connsiteY25" fmla="*/ 1714500 h 5343525"/>
                  <a:gd name="connsiteX26" fmla="*/ 2457450 w 4905375"/>
                  <a:gd name="connsiteY26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3248025 w 4905375"/>
                  <a:gd name="connsiteY23" fmla="*/ 2171700 h 5343525"/>
                  <a:gd name="connsiteX24" fmla="*/ 2686050 w 4905375"/>
                  <a:gd name="connsiteY24" fmla="*/ 1714500 h 5343525"/>
                  <a:gd name="connsiteX25" fmla="*/ 2457450 w 4905375"/>
                  <a:gd name="connsiteY25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657350 w 4905375"/>
                  <a:gd name="connsiteY2" fmla="*/ 2152650 h 5343525"/>
                  <a:gd name="connsiteX3" fmla="*/ 1476375 w 4905375"/>
                  <a:gd name="connsiteY3" fmla="*/ 2295525 h 5343525"/>
                  <a:gd name="connsiteX4" fmla="*/ 914400 w 4905375"/>
                  <a:gd name="connsiteY4" fmla="*/ 2771775 h 5343525"/>
                  <a:gd name="connsiteX5" fmla="*/ 762000 w 4905375"/>
                  <a:gd name="connsiteY5" fmla="*/ 2905125 h 5343525"/>
                  <a:gd name="connsiteX6" fmla="*/ 57150 w 4905375"/>
                  <a:gd name="connsiteY6" fmla="*/ 3505200 h 5343525"/>
                  <a:gd name="connsiteX7" fmla="*/ 0 w 4905375"/>
                  <a:gd name="connsiteY7" fmla="*/ 3790950 h 5343525"/>
                  <a:gd name="connsiteX8" fmla="*/ 1504950 w 4905375"/>
                  <a:gd name="connsiteY8" fmla="*/ 2952750 h 5343525"/>
                  <a:gd name="connsiteX9" fmla="*/ 2209800 w 4905375"/>
                  <a:gd name="connsiteY9" fmla="*/ 2771775 h 5343525"/>
                  <a:gd name="connsiteX10" fmla="*/ 2209800 w 4905375"/>
                  <a:gd name="connsiteY10" fmla="*/ 4000500 h 5343525"/>
                  <a:gd name="connsiteX11" fmla="*/ 2352675 w 4905375"/>
                  <a:gd name="connsiteY11" fmla="*/ 4562475 h 5343525"/>
                  <a:gd name="connsiteX12" fmla="*/ 1638300 w 4905375"/>
                  <a:gd name="connsiteY12" fmla="*/ 5114925 h 5343525"/>
                  <a:gd name="connsiteX13" fmla="*/ 1638300 w 4905375"/>
                  <a:gd name="connsiteY13" fmla="*/ 5343525 h 5343525"/>
                  <a:gd name="connsiteX14" fmla="*/ 2447925 w 4905375"/>
                  <a:gd name="connsiteY14" fmla="*/ 5162550 h 5343525"/>
                  <a:gd name="connsiteX15" fmla="*/ 3276600 w 4905375"/>
                  <a:gd name="connsiteY15" fmla="*/ 5343525 h 5343525"/>
                  <a:gd name="connsiteX16" fmla="*/ 3286125 w 4905375"/>
                  <a:gd name="connsiteY16" fmla="*/ 5114925 h 5343525"/>
                  <a:gd name="connsiteX17" fmla="*/ 2552700 w 4905375"/>
                  <a:gd name="connsiteY17" fmla="*/ 4572000 h 5343525"/>
                  <a:gd name="connsiteX18" fmla="*/ 2695575 w 4905375"/>
                  <a:gd name="connsiteY18" fmla="*/ 4000500 h 5343525"/>
                  <a:gd name="connsiteX19" fmla="*/ 2695575 w 4905375"/>
                  <a:gd name="connsiteY19" fmla="*/ 2762250 h 5343525"/>
                  <a:gd name="connsiteX20" fmla="*/ 3409950 w 4905375"/>
                  <a:gd name="connsiteY20" fmla="*/ 2962275 h 5343525"/>
                  <a:gd name="connsiteX21" fmla="*/ 4905375 w 4905375"/>
                  <a:gd name="connsiteY21" fmla="*/ 3781425 h 5343525"/>
                  <a:gd name="connsiteX22" fmla="*/ 4838700 w 4905375"/>
                  <a:gd name="connsiteY22" fmla="*/ 3495675 h 5343525"/>
                  <a:gd name="connsiteX23" fmla="*/ 2686050 w 4905375"/>
                  <a:gd name="connsiteY23" fmla="*/ 1714500 h 5343525"/>
                  <a:gd name="connsiteX24" fmla="*/ 2457450 w 4905375"/>
                  <a:gd name="connsiteY24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1476375 w 4905375"/>
                  <a:gd name="connsiteY2" fmla="*/ 2295525 h 5343525"/>
                  <a:gd name="connsiteX3" fmla="*/ 914400 w 4905375"/>
                  <a:gd name="connsiteY3" fmla="*/ 2771775 h 5343525"/>
                  <a:gd name="connsiteX4" fmla="*/ 762000 w 4905375"/>
                  <a:gd name="connsiteY4" fmla="*/ 2905125 h 5343525"/>
                  <a:gd name="connsiteX5" fmla="*/ 57150 w 4905375"/>
                  <a:gd name="connsiteY5" fmla="*/ 3505200 h 5343525"/>
                  <a:gd name="connsiteX6" fmla="*/ 0 w 4905375"/>
                  <a:gd name="connsiteY6" fmla="*/ 3790950 h 5343525"/>
                  <a:gd name="connsiteX7" fmla="*/ 1504950 w 4905375"/>
                  <a:gd name="connsiteY7" fmla="*/ 2952750 h 5343525"/>
                  <a:gd name="connsiteX8" fmla="*/ 2209800 w 4905375"/>
                  <a:gd name="connsiteY8" fmla="*/ 2771775 h 5343525"/>
                  <a:gd name="connsiteX9" fmla="*/ 2209800 w 4905375"/>
                  <a:gd name="connsiteY9" fmla="*/ 4000500 h 5343525"/>
                  <a:gd name="connsiteX10" fmla="*/ 2352675 w 4905375"/>
                  <a:gd name="connsiteY10" fmla="*/ 4562475 h 5343525"/>
                  <a:gd name="connsiteX11" fmla="*/ 1638300 w 4905375"/>
                  <a:gd name="connsiteY11" fmla="*/ 5114925 h 5343525"/>
                  <a:gd name="connsiteX12" fmla="*/ 1638300 w 4905375"/>
                  <a:gd name="connsiteY12" fmla="*/ 5343525 h 5343525"/>
                  <a:gd name="connsiteX13" fmla="*/ 2447925 w 4905375"/>
                  <a:gd name="connsiteY13" fmla="*/ 5162550 h 5343525"/>
                  <a:gd name="connsiteX14" fmla="*/ 3276600 w 4905375"/>
                  <a:gd name="connsiteY14" fmla="*/ 5343525 h 5343525"/>
                  <a:gd name="connsiteX15" fmla="*/ 3286125 w 4905375"/>
                  <a:gd name="connsiteY15" fmla="*/ 5114925 h 5343525"/>
                  <a:gd name="connsiteX16" fmla="*/ 2552700 w 4905375"/>
                  <a:gd name="connsiteY16" fmla="*/ 4572000 h 5343525"/>
                  <a:gd name="connsiteX17" fmla="*/ 2695575 w 4905375"/>
                  <a:gd name="connsiteY17" fmla="*/ 4000500 h 5343525"/>
                  <a:gd name="connsiteX18" fmla="*/ 2695575 w 4905375"/>
                  <a:gd name="connsiteY18" fmla="*/ 2762250 h 5343525"/>
                  <a:gd name="connsiteX19" fmla="*/ 3409950 w 4905375"/>
                  <a:gd name="connsiteY19" fmla="*/ 2962275 h 5343525"/>
                  <a:gd name="connsiteX20" fmla="*/ 4905375 w 4905375"/>
                  <a:gd name="connsiteY20" fmla="*/ 3781425 h 5343525"/>
                  <a:gd name="connsiteX21" fmla="*/ 4838700 w 4905375"/>
                  <a:gd name="connsiteY21" fmla="*/ 3495675 h 5343525"/>
                  <a:gd name="connsiteX22" fmla="*/ 2686050 w 4905375"/>
                  <a:gd name="connsiteY22" fmla="*/ 1714500 h 5343525"/>
                  <a:gd name="connsiteX23" fmla="*/ 2457450 w 4905375"/>
                  <a:gd name="connsiteY23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914400 w 4905375"/>
                  <a:gd name="connsiteY2" fmla="*/ 2771775 h 5343525"/>
                  <a:gd name="connsiteX3" fmla="*/ 762000 w 4905375"/>
                  <a:gd name="connsiteY3" fmla="*/ 2905125 h 5343525"/>
                  <a:gd name="connsiteX4" fmla="*/ 57150 w 4905375"/>
                  <a:gd name="connsiteY4" fmla="*/ 3505200 h 5343525"/>
                  <a:gd name="connsiteX5" fmla="*/ 0 w 4905375"/>
                  <a:gd name="connsiteY5" fmla="*/ 3790950 h 5343525"/>
                  <a:gd name="connsiteX6" fmla="*/ 1504950 w 4905375"/>
                  <a:gd name="connsiteY6" fmla="*/ 2952750 h 5343525"/>
                  <a:gd name="connsiteX7" fmla="*/ 2209800 w 4905375"/>
                  <a:gd name="connsiteY7" fmla="*/ 2771775 h 5343525"/>
                  <a:gd name="connsiteX8" fmla="*/ 2209800 w 4905375"/>
                  <a:gd name="connsiteY8" fmla="*/ 4000500 h 5343525"/>
                  <a:gd name="connsiteX9" fmla="*/ 2352675 w 4905375"/>
                  <a:gd name="connsiteY9" fmla="*/ 4562475 h 5343525"/>
                  <a:gd name="connsiteX10" fmla="*/ 1638300 w 4905375"/>
                  <a:gd name="connsiteY10" fmla="*/ 5114925 h 5343525"/>
                  <a:gd name="connsiteX11" fmla="*/ 1638300 w 4905375"/>
                  <a:gd name="connsiteY11" fmla="*/ 5343525 h 5343525"/>
                  <a:gd name="connsiteX12" fmla="*/ 2447925 w 4905375"/>
                  <a:gd name="connsiteY12" fmla="*/ 5162550 h 5343525"/>
                  <a:gd name="connsiteX13" fmla="*/ 3276600 w 4905375"/>
                  <a:gd name="connsiteY13" fmla="*/ 5343525 h 5343525"/>
                  <a:gd name="connsiteX14" fmla="*/ 3286125 w 4905375"/>
                  <a:gd name="connsiteY14" fmla="*/ 5114925 h 5343525"/>
                  <a:gd name="connsiteX15" fmla="*/ 2552700 w 4905375"/>
                  <a:gd name="connsiteY15" fmla="*/ 4572000 h 5343525"/>
                  <a:gd name="connsiteX16" fmla="*/ 2695575 w 4905375"/>
                  <a:gd name="connsiteY16" fmla="*/ 4000500 h 5343525"/>
                  <a:gd name="connsiteX17" fmla="*/ 2695575 w 4905375"/>
                  <a:gd name="connsiteY17" fmla="*/ 2762250 h 5343525"/>
                  <a:gd name="connsiteX18" fmla="*/ 3409950 w 4905375"/>
                  <a:gd name="connsiteY18" fmla="*/ 2962275 h 5343525"/>
                  <a:gd name="connsiteX19" fmla="*/ 4905375 w 4905375"/>
                  <a:gd name="connsiteY19" fmla="*/ 3781425 h 5343525"/>
                  <a:gd name="connsiteX20" fmla="*/ 4838700 w 4905375"/>
                  <a:gd name="connsiteY20" fmla="*/ 3495675 h 5343525"/>
                  <a:gd name="connsiteX21" fmla="*/ 2686050 w 4905375"/>
                  <a:gd name="connsiteY21" fmla="*/ 1714500 h 5343525"/>
                  <a:gd name="connsiteX22" fmla="*/ 2457450 w 4905375"/>
                  <a:gd name="connsiteY22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762000 w 4905375"/>
                  <a:gd name="connsiteY2" fmla="*/ 2905125 h 5343525"/>
                  <a:gd name="connsiteX3" fmla="*/ 57150 w 4905375"/>
                  <a:gd name="connsiteY3" fmla="*/ 3505200 h 5343525"/>
                  <a:gd name="connsiteX4" fmla="*/ 0 w 4905375"/>
                  <a:gd name="connsiteY4" fmla="*/ 3790950 h 5343525"/>
                  <a:gd name="connsiteX5" fmla="*/ 1504950 w 4905375"/>
                  <a:gd name="connsiteY5" fmla="*/ 2952750 h 5343525"/>
                  <a:gd name="connsiteX6" fmla="*/ 2209800 w 4905375"/>
                  <a:gd name="connsiteY6" fmla="*/ 2771775 h 5343525"/>
                  <a:gd name="connsiteX7" fmla="*/ 2209800 w 4905375"/>
                  <a:gd name="connsiteY7" fmla="*/ 4000500 h 5343525"/>
                  <a:gd name="connsiteX8" fmla="*/ 2352675 w 4905375"/>
                  <a:gd name="connsiteY8" fmla="*/ 4562475 h 5343525"/>
                  <a:gd name="connsiteX9" fmla="*/ 1638300 w 4905375"/>
                  <a:gd name="connsiteY9" fmla="*/ 5114925 h 5343525"/>
                  <a:gd name="connsiteX10" fmla="*/ 1638300 w 4905375"/>
                  <a:gd name="connsiteY10" fmla="*/ 5343525 h 5343525"/>
                  <a:gd name="connsiteX11" fmla="*/ 2447925 w 4905375"/>
                  <a:gd name="connsiteY11" fmla="*/ 5162550 h 5343525"/>
                  <a:gd name="connsiteX12" fmla="*/ 3276600 w 4905375"/>
                  <a:gd name="connsiteY12" fmla="*/ 5343525 h 5343525"/>
                  <a:gd name="connsiteX13" fmla="*/ 3286125 w 4905375"/>
                  <a:gd name="connsiteY13" fmla="*/ 5114925 h 5343525"/>
                  <a:gd name="connsiteX14" fmla="*/ 2552700 w 4905375"/>
                  <a:gd name="connsiteY14" fmla="*/ 4572000 h 5343525"/>
                  <a:gd name="connsiteX15" fmla="*/ 2695575 w 4905375"/>
                  <a:gd name="connsiteY15" fmla="*/ 4000500 h 5343525"/>
                  <a:gd name="connsiteX16" fmla="*/ 2695575 w 4905375"/>
                  <a:gd name="connsiteY16" fmla="*/ 2762250 h 5343525"/>
                  <a:gd name="connsiteX17" fmla="*/ 3409950 w 4905375"/>
                  <a:gd name="connsiteY17" fmla="*/ 2962275 h 5343525"/>
                  <a:gd name="connsiteX18" fmla="*/ 4905375 w 4905375"/>
                  <a:gd name="connsiteY18" fmla="*/ 3781425 h 5343525"/>
                  <a:gd name="connsiteX19" fmla="*/ 4838700 w 4905375"/>
                  <a:gd name="connsiteY19" fmla="*/ 3495675 h 5343525"/>
                  <a:gd name="connsiteX20" fmla="*/ 2686050 w 4905375"/>
                  <a:gd name="connsiteY20" fmla="*/ 1714500 h 5343525"/>
                  <a:gd name="connsiteX21" fmla="*/ 2457450 w 4905375"/>
                  <a:gd name="connsiteY21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1504950 w 4905375"/>
                  <a:gd name="connsiteY4" fmla="*/ 2952750 h 5343525"/>
                  <a:gd name="connsiteX5" fmla="*/ 2209800 w 4905375"/>
                  <a:gd name="connsiteY5" fmla="*/ 2771775 h 5343525"/>
                  <a:gd name="connsiteX6" fmla="*/ 2209800 w 4905375"/>
                  <a:gd name="connsiteY6" fmla="*/ 4000500 h 5343525"/>
                  <a:gd name="connsiteX7" fmla="*/ 2352675 w 4905375"/>
                  <a:gd name="connsiteY7" fmla="*/ 4562475 h 5343525"/>
                  <a:gd name="connsiteX8" fmla="*/ 1638300 w 4905375"/>
                  <a:gd name="connsiteY8" fmla="*/ 5114925 h 5343525"/>
                  <a:gd name="connsiteX9" fmla="*/ 1638300 w 4905375"/>
                  <a:gd name="connsiteY9" fmla="*/ 5343525 h 5343525"/>
                  <a:gd name="connsiteX10" fmla="*/ 2447925 w 4905375"/>
                  <a:gd name="connsiteY10" fmla="*/ 5162550 h 5343525"/>
                  <a:gd name="connsiteX11" fmla="*/ 3276600 w 4905375"/>
                  <a:gd name="connsiteY11" fmla="*/ 5343525 h 5343525"/>
                  <a:gd name="connsiteX12" fmla="*/ 3286125 w 4905375"/>
                  <a:gd name="connsiteY12" fmla="*/ 5114925 h 5343525"/>
                  <a:gd name="connsiteX13" fmla="*/ 2552700 w 4905375"/>
                  <a:gd name="connsiteY13" fmla="*/ 4572000 h 5343525"/>
                  <a:gd name="connsiteX14" fmla="*/ 2695575 w 4905375"/>
                  <a:gd name="connsiteY14" fmla="*/ 4000500 h 5343525"/>
                  <a:gd name="connsiteX15" fmla="*/ 2695575 w 4905375"/>
                  <a:gd name="connsiteY15" fmla="*/ 2762250 h 5343525"/>
                  <a:gd name="connsiteX16" fmla="*/ 3409950 w 4905375"/>
                  <a:gd name="connsiteY16" fmla="*/ 2962275 h 5343525"/>
                  <a:gd name="connsiteX17" fmla="*/ 4905375 w 4905375"/>
                  <a:gd name="connsiteY17" fmla="*/ 3781425 h 5343525"/>
                  <a:gd name="connsiteX18" fmla="*/ 4838700 w 4905375"/>
                  <a:gd name="connsiteY18" fmla="*/ 3495675 h 5343525"/>
                  <a:gd name="connsiteX19" fmla="*/ 2686050 w 4905375"/>
                  <a:gd name="connsiteY19" fmla="*/ 1714500 h 5343525"/>
                  <a:gd name="connsiteX20" fmla="*/ 2457450 w 4905375"/>
                  <a:gd name="connsiteY20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3409950 w 4905375"/>
                  <a:gd name="connsiteY15" fmla="*/ 2962275 h 5343525"/>
                  <a:gd name="connsiteX16" fmla="*/ 4905375 w 4905375"/>
                  <a:gd name="connsiteY16" fmla="*/ 3781425 h 5343525"/>
                  <a:gd name="connsiteX17" fmla="*/ 4838700 w 4905375"/>
                  <a:gd name="connsiteY17" fmla="*/ 3495675 h 5343525"/>
                  <a:gd name="connsiteX18" fmla="*/ 2686050 w 4905375"/>
                  <a:gd name="connsiteY18" fmla="*/ 1714500 h 5343525"/>
                  <a:gd name="connsiteX19" fmla="*/ 2457450 w 4905375"/>
                  <a:gd name="connsiteY19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09800 w 4905375"/>
                  <a:gd name="connsiteY4" fmla="*/ 2771775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5575 w 4905375"/>
                  <a:gd name="connsiteY14" fmla="*/ 2762250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09800 w 4905375"/>
                  <a:gd name="connsiteY1" fmla="*/ 1704975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86050 w 4905375"/>
                  <a:gd name="connsiteY17" fmla="*/ 1714500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693949 w 4905375"/>
                  <a:gd name="connsiteY17" fmla="*/ 1926799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847 w 4905375"/>
                  <a:gd name="connsiteY17" fmla="*/ 1953792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210579 w 4905375"/>
                  <a:gd name="connsiteY1" fmla="*/ 198393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01413 w 4905375"/>
                  <a:gd name="connsiteY17" fmla="*/ 196967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210579 w 4905375"/>
                  <a:gd name="connsiteY4" fmla="*/ 3153846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692364 w 4905375"/>
                  <a:gd name="connsiteY14" fmla="*/ 313321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3586 w 4905375"/>
                  <a:gd name="connsiteY14" fmla="*/ 3157776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209800 w 4905375"/>
                  <a:gd name="connsiteY5" fmla="*/ 4000500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695575 w 4905375"/>
                  <a:gd name="connsiteY13" fmla="*/ 4000500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57450 w 4905375"/>
                  <a:gd name="connsiteY0" fmla="*/ 0 h 5343525"/>
                  <a:gd name="connsiteX1" fmla="*/ 2089152 w 4905375"/>
                  <a:gd name="connsiteY1" fmla="*/ 1983153 h 5343525"/>
                  <a:gd name="connsiteX2" fmla="*/ 57150 w 4905375"/>
                  <a:gd name="connsiteY2" fmla="*/ 3505200 h 5343525"/>
                  <a:gd name="connsiteX3" fmla="*/ 0 w 4905375"/>
                  <a:gd name="connsiteY3" fmla="*/ 3790950 h 5343525"/>
                  <a:gd name="connsiteX4" fmla="*/ 2080821 w 4905375"/>
                  <a:gd name="connsiteY4" fmla="*/ 3193079 h 5343525"/>
                  <a:gd name="connsiteX5" fmla="*/ 2113370 w 4905375"/>
                  <a:gd name="connsiteY5" fmla="*/ 4000412 h 5343525"/>
                  <a:gd name="connsiteX6" fmla="*/ 2352675 w 4905375"/>
                  <a:gd name="connsiteY6" fmla="*/ 4562475 h 5343525"/>
                  <a:gd name="connsiteX7" fmla="*/ 1638300 w 4905375"/>
                  <a:gd name="connsiteY7" fmla="*/ 5114925 h 5343525"/>
                  <a:gd name="connsiteX8" fmla="*/ 1638300 w 4905375"/>
                  <a:gd name="connsiteY8" fmla="*/ 5343525 h 5343525"/>
                  <a:gd name="connsiteX9" fmla="*/ 2447925 w 4905375"/>
                  <a:gd name="connsiteY9" fmla="*/ 5162550 h 5343525"/>
                  <a:gd name="connsiteX10" fmla="*/ 3276600 w 4905375"/>
                  <a:gd name="connsiteY10" fmla="*/ 5343525 h 5343525"/>
                  <a:gd name="connsiteX11" fmla="*/ 3286125 w 4905375"/>
                  <a:gd name="connsiteY11" fmla="*/ 5114925 h 5343525"/>
                  <a:gd name="connsiteX12" fmla="*/ 2552700 w 4905375"/>
                  <a:gd name="connsiteY12" fmla="*/ 4572000 h 5343525"/>
                  <a:gd name="connsiteX13" fmla="*/ 2778464 w 4905375"/>
                  <a:gd name="connsiteY13" fmla="*/ 4000412 h 5343525"/>
                  <a:gd name="connsiteX14" fmla="*/ 2781154 w 4905375"/>
                  <a:gd name="connsiteY14" fmla="*/ 3180342 h 5343525"/>
                  <a:gd name="connsiteX15" fmla="*/ 4905375 w 4905375"/>
                  <a:gd name="connsiteY15" fmla="*/ 3781425 h 5343525"/>
                  <a:gd name="connsiteX16" fmla="*/ 4838700 w 4905375"/>
                  <a:gd name="connsiteY16" fmla="*/ 3495675 h 5343525"/>
                  <a:gd name="connsiteX17" fmla="*/ 2784300 w 4905375"/>
                  <a:gd name="connsiteY17" fmla="*/ 1968894 h 5343525"/>
                  <a:gd name="connsiteX18" fmla="*/ 2457450 w 4905375"/>
                  <a:gd name="connsiteY18" fmla="*/ 0 h 5343525"/>
                  <a:gd name="connsiteX0" fmla="*/ 2400299 w 4848224"/>
                  <a:gd name="connsiteY0" fmla="*/ 0 h 5343525"/>
                  <a:gd name="connsiteX1" fmla="*/ 2032001 w 4848224"/>
                  <a:gd name="connsiteY1" fmla="*/ 1983153 h 5343525"/>
                  <a:gd name="connsiteX2" fmla="*/ -1 w 4848224"/>
                  <a:gd name="connsiteY2" fmla="*/ 3505200 h 5343525"/>
                  <a:gd name="connsiteX3" fmla="*/ 95695 w 4848224"/>
                  <a:gd name="connsiteY3" fmla="*/ 3784526 h 5343525"/>
                  <a:gd name="connsiteX4" fmla="*/ 2023670 w 4848224"/>
                  <a:gd name="connsiteY4" fmla="*/ 3193079 h 5343525"/>
                  <a:gd name="connsiteX5" fmla="*/ 2056219 w 4848224"/>
                  <a:gd name="connsiteY5" fmla="*/ 4000412 h 5343525"/>
                  <a:gd name="connsiteX6" fmla="*/ 2295524 w 4848224"/>
                  <a:gd name="connsiteY6" fmla="*/ 4562475 h 5343525"/>
                  <a:gd name="connsiteX7" fmla="*/ 1581149 w 4848224"/>
                  <a:gd name="connsiteY7" fmla="*/ 5114925 h 5343525"/>
                  <a:gd name="connsiteX8" fmla="*/ 1581149 w 4848224"/>
                  <a:gd name="connsiteY8" fmla="*/ 5343525 h 5343525"/>
                  <a:gd name="connsiteX9" fmla="*/ 2390774 w 4848224"/>
                  <a:gd name="connsiteY9" fmla="*/ 5162550 h 5343525"/>
                  <a:gd name="connsiteX10" fmla="*/ 3219449 w 4848224"/>
                  <a:gd name="connsiteY10" fmla="*/ 5343525 h 5343525"/>
                  <a:gd name="connsiteX11" fmla="*/ 3228974 w 4848224"/>
                  <a:gd name="connsiteY11" fmla="*/ 5114925 h 5343525"/>
                  <a:gd name="connsiteX12" fmla="*/ 2495549 w 4848224"/>
                  <a:gd name="connsiteY12" fmla="*/ 4572000 h 5343525"/>
                  <a:gd name="connsiteX13" fmla="*/ 2721313 w 4848224"/>
                  <a:gd name="connsiteY13" fmla="*/ 4000412 h 5343525"/>
                  <a:gd name="connsiteX14" fmla="*/ 2724003 w 4848224"/>
                  <a:gd name="connsiteY14" fmla="*/ 3180342 h 5343525"/>
                  <a:gd name="connsiteX15" fmla="*/ 4848224 w 4848224"/>
                  <a:gd name="connsiteY15" fmla="*/ 3781425 h 5343525"/>
                  <a:gd name="connsiteX16" fmla="*/ 4781549 w 4848224"/>
                  <a:gd name="connsiteY16" fmla="*/ 3495675 h 5343525"/>
                  <a:gd name="connsiteX17" fmla="*/ 2727149 w 4848224"/>
                  <a:gd name="connsiteY17" fmla="*/ 1968894 h 5343525"/>
                  <a:gd name="connsiteX18" fmla="*/ 2400299 w 4848224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581149 w 4781548"/>
                  <a:gd name="connsiteY8" fmla="*/ 5343525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43525"/>
                  <a:gd name="connsiteX1" fmla="*/ 2032001 w 4781548"/>
                  <a:gd name="connsiteY1" fmla="*/ 1983153 h 5343525"/>
                  <a:gd name="connsiteX2" fmla="*/ -1 w 4781548"/>
                  <a:gd name="connsiteY2" fmla="*/ 3505200 h 5343525"/>
                  <a:gd name="connsiteX3" fmla="*/ 95695 w 4781548"/>
                  <a:gd name="connsiteY3" fmla="*/ 3784526 h 5343525"/>
                  <a:gd name="connsiteX4" fmla="*/ 2023670 w 4781548"/>
                  <a:gd name="connsiteY4" fmla="*/ 3193079 h 5343525"/>
                  <a:gd name="connsiteX5" fmla="*/ 2056219 w 4781548"/>
                  <a:gd name="connsiteY5" fmla="*/ 4000412 h 5343525"/>
                  <a:gd name="connsiteX6" fmla="*/ 2295524 w 4781548"/>
                  <a:gd name="connsiteY6" fmla="*/ 4562475 h 5343525"/>
                  <a:gd name="connsiteX7" fmla="*/ 1581149 w 4781548"/>
                  <a:gd name="connsiteY7" fmla="*/ 5114925 h 5343525"/>
                  <a:gd name="connsiteX8" fmla="*/ 1680356 w 4781548"/>
                  <a:gd name="connsiteY8" fmla="*/ 5333458 h 5343525"/>
                  <a:gd name="connsiteX9" fmla="*/ 2390774 w 4781548"/>
                  <a:gd name="connsiteY9" fmla="*/ 5162550 h 5343525"/>
                  <a:gd name="connsiteX10" fmla="*/ 3219449 w 4781548"/>
                  <a:gd name="connsiteY10" fmla="*/ 5343525 h 5343525"/>
                  <a:gd name="connsiteX11" fmla="*/ 3228974 w 4781548"/>
                  <a:gd name="connsiteY11" fmla="*/ 5114925 h 5343525"/>
                  <a:gd name="connsiteX12" fmla="*/ 2495549 w 4781548"/>
                  <a:gd name="connsiteY12" fmla="*/ 4572000 h 5343525"/>
                  <a:gd name="connsiteX13" fmla="*/ 2721313 w 4781548"/>
                  <a:gd name="connsiteY13" fmla="*/ 4000412 h 5343525"/>
                  <a:gd name="connsiteX14" fmla="*/ 2724003 w 4781548"/>
                  <a:gd name="connsiteY14" fmla="*/ 3180342 h 5343525"/>
                  <a:gd name="connsiteX15" fmla="*/ 4671511 w 4781548"/>
                  <a:gd name="connsiteY15" fmla="*/ 3741672 h 5343525"/>
                  <a:gd name="connsiteX16" fmla="*/ 4781549 w 4781548"/>
                  <a:gd name="connsiteY16" fmla="*/ 3495675 h 5343525"/>
                  <a:gd name="connsiteX17" fmla="*/ 2727149 w 4781548"/>
                  <a:gd name="connsiteY17" fmla="*/ 1968894 h 5343525"/>
                  <a:gd name="connsiteX18" fmla="*/ 2400299 w 4781548"/>
                  <a:gd name="connsiteY18" fmla="*/ 0 h 5343525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95524 w 4781548"/>
                  <a:gd name="connsiteY6" fmla="*/ 4562475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495549 w 4781548"/>
                  <a:gd name="connsiteY12" fmla="*/ 4572000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442 w 4781548"/>
                  <a:gd name="connsiteY12" fmla="*/ 4617917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727149 w 4781548"/>
                  <a:gd name="connsiteY17" fmla="*/ 1968894 h 5333458"/>
                  <a:gd name="connsiteX18" fmla="*/ 2400299 w 4781548"/>
                  <a:gd name="connsiteY18" fmla="*/ 0 h 5333458"/>
                  <a:gd name="connsiteX0" fmla="*/ 2400299 w 4781548"/>
                  <a:gd name="connsiteY0" fmla="*/ 0 h 5333458"/>
                  <a:gd name="connsiteX1" fmla="*/ 2032001 w 4781548"/>
                  <a:gd name="connsiteY1" fmla="*/ 1983153 h 5333458"/>
                  <a:gd name="connsiteX2" fmla="*/ -1 w 4781548"/>
                  <a:gd name="connsiteY2" fmla="*/ 3505200 h 5333458"/>
                  <a:gd name="connsiteX3" fmla="*/ 95695 w 4781548"/>
                  <a:gd name="connsiteY3" fmla="*/ 3784526 h 5333458"/>
                  <a:gd name="connsiteX4" fmla="*/ 2023670 w 4781548"/>
                  <a:gd name="connsiteY4" fmla="*/ 3193079 h 5333458"/>
                  <a:gd name="connsiteX5" fmla="*/ 2056219 w 4781548"/>
                  <a:gd name="connsiteY5" fmla="*/ 4000412 h 5333458"/>
                  <a:gd name="connsiteX6" fmla="*/ 2238761 w 4781548"/>
                  <a:gd name="connsiteY6" fmla="*/ 4608389 h 5333458"/>
                  <a:gd name="connsiteX7" fmla="*/ 1581149 w 4781548"/>
                  <a:gd name="connsiteY7" fmla="*/ 5114925 h 5333458"/>
                  <a:gd name="connsiteX8" fmla="*/ 1680356 w 4781548"/>
                  <a:gd name="connsiteY8" fmla="*/ 5333458 h 5333458"/>
                  <a:gd name="connsiteX9" fmla="*/ 2390774 w 4781548"/>
                  <a:gd name="connsiteY9" fmla="*/ 5162550 h 5333458"/>
                  <a:gd name="connsiteX10" fmla="*/ 3138034 w 4781548"/>
                  <a:gd name="connsiteY10" fmla="*/ 5333458 h 5333458"/>
                  <a:gd name="connsiteX11" fmla="*/ 3228974 w 4781548"/>
                  <a:gd name="connsiteY11" fmla="*/ 5114925 h 5333458"/>
                  <a:gd name="connsiteX12" fmla="*/ 2553008 w 4781548"/>
                  <a:gd name="connsiteY12" fmla="*/ 4605506 h 5333458"/>
                  <a:gd name="connsiteX13" fmla="*/ 2721313 w 4781548"/>
                  <a:gd name="connsiteY13" fmla="*/ 4000412 h 5333458"/>
                  <a:gd name="connsiteX14" fmla="*/ 2724003 w 4781548"/>
                  <a:gd name="connsiteY14" fmla="*/ 3180342 h 5333458"/>
                  <a:gd name="connsiteX15" fmla="*/ 4671511 w 4781548"/>
                  <a:gd name="connsiteY15" fmla="*/ 3741672 h 5333458"/>
                  <a:gd name="connsiteX16" fmla="*/ 4781549 w 4781548"/>
                  <a:gd name="connsiteY16" fmla="*/ 3495675 h 5333458"/>
                  <a:gd name="connsiteX17" fmla="*/ 2400299 w 4781548"/>
                  <a:gd name="connsiteY17" fmla="*/ 0 h 5333458"/>
                  <a:gd name="connsiteX0" fmla="*/ 2400299 w 4671511"/>
                  <a:gd name="connsiteY0" fmla="*/ 0 h 5333458"/>
                  <a:gd name="connsiteX1" fmla="*/ 2032001 w 4671511"/>
                  <a:gd name="connsiteY1" fmla="*/ 1983153 h 5333458"/>
                  <a:gd name="connsiteX2" fmla="*/ -1 w 4671511"/>
                  <a:gd name="connsiteY2" fmla="*/ 3505200 h 5333458"/>
                  <a:gd name="connsiteX3" fmla="*/ 95695 w 4671511"/>
                  <a:gd name="connsiteY3" fmla="*/ 3784526 h 5333458"/>
                  <a:gd name="connsiteX4" fmla="*/ 2023670 w 4671511"/>
                  <a:gd name="connsiteY4" fmla="*/ 3193079 h 5333458"/>
                  <a:gd name="connsiteX5" fmla="*/ 2056219 w 4671511"/>
                  <a:gd name="connsiteY5" fmla="*/ 4000412 h 5333458"/>
                  <a:gd name="connsiteX6" fmla="*/ 2238761 w 4671511"/>
                  <a:gd name="connsiteY6" fmla="*/ 4608389 h 5333458"/>
                  <a:gd name="connsiteX7" fmla="*/ 1581149 w 4671511"/>
                  <a:gd name="connsiteY7" fmla="*/ 5114925 h 5333458"/>
                  <a:gd name="connsiteX8" fmla="*/ 1680356 w 4671511"/>
                  <a:gd name="connsiteY8" fmla="*/ 5333458 h 5333458"/>
                  <a:gd name="connsiteX9" fmla="*/ 2390774 w 4671511"/>
                  <a:gd name="connsiteY9" fmla="*/ 5162550 h 5333458"/>
                  <a:gd name="connsiteX10" fmla="*/ 3138034 w 4671511"/>
                  <a:gd name="connsiteY10" fmla="*/ 5333458 h 5333458"/>
                  <a:gd name="connsiteX11" fmla="*/ 3228974 w 4671511"/>
                  <a:gd name="connsiteY11" fmla="*/ 5114925 h 5333458"/>
                  <a:gd name="connsiteX12" fmla="*/ 2553008 w 4671511"/>
                  <a:gd name="connsiteY12" fmla="*/ 4605506 h 5333458"/>
                  <a:gd name="connsiteX13" fmla="*/ 2721313 w 4671511"/>
                  <a:gd name="connsiteY13" fmla="*/ 4000412 h 5333458"/>
                  <a:gd name="connsiteX14" fmla="*/ 2724003 w 4671511"/>
                  <a:gd name="connsiteY14" fmla="*/ 3180342 h 5333458"/>
                  <a:gd name="connsiteX15" fmla="*/ 4671511 w 4671511"/>
                  <a:gd name="connsiteY15" fmla="*/ 3741672 h 5333458"/>
                  <a:gd name="connsiteX16" fmla="*/ 2400299 w 4671511"/>
                  <a:gd name="connsiteY16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724003 w 3228973"/>
                  <a:gd name="connsiteY14" fmla="*/ 3180342 h 5333458"/>
                  <a:gd name="connsiteX15" fmla="*/ 2400299 w 3228973"/>
                  <a:gd name="connsiteY15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721313 w 3228973"/>
                  <a:gd name="connsiteY13" fmla="*/ 4000412 h 5333458"/>
                  <a:gd name="connsiteX14" fmla="*/ 2400299 w 3228973"/>
                  <a:gd name="connsiteY14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553008 w 3228973"/>
                  <a:gd name="connsiteY12" fmla="*/ 4605506 h 5333458"/>
                  <a:gd name="connsiteX13" fmla="*/ 2400299 w 3228973"/>
                  <a:gd name="connsiteY13" fmla="*/ 0 h 5333458"/>
                  <a:gd name="connsiteX0" fmla="*/ 2400299 w 3228973"/>
                  <a:gd name="connsiteY0" fmla="*/ 0 h 5333458"/>
                  <a:gd name="connsiteX1" fmla="*/ 2032001 w 3228973"/>
                  <a:gd name="connsiteY1" fmla="*/ 1983153 h 5333458"/>
                  <a:gd name="connsiteX2" fmla="*/ -1 w 3228973"/>
                  <a:gd name="connsiteY2" fmla="*/ 3505200 h 5333458"/>
                  <a:gd name="connsiteX3" fmla="*/ 95695 w 3228973"/>
                  <a:gd name="connsiteY3" fmla="*/ 3784526 h 5333458"/>
                  <a:gd name="connsiteX4" fmla="*/ 2023670 w 3228973"/>
                  <a:gd name="connsiteY4" fmla="*/ 3193079 h 5333458"/>
                  <a:gd name="connsiteX5" fmla="*/ 2056219 w 3228973"/>
                  <a:gd name="connsiteY5" fmla="*/ 4000412 h 5333458"/>
                  <a:gd name="connsiteX6" fmla="*/ 2238761 w 3228973"/>
                  <a:gd name="connsiteY6" fmla="*/ 4608389 h 5333458"/>
                  <a:gd name="connsiteX7" fmla="*/ 1581149 w 3228973"/>
                  <a:gd name="connsiteY7" fmla="*/ 5114925 h 5333458"/>
                  <a:gd name="connsiteX8" fmla="*/ 1680356 w 3228973"/>
                  <a:gd name="connsiteY8" fmla="*/ 5333458 h 5333458"/>
                  <a:gd name="connsiteX9" fmla="*/ 2390774 w 3228973"/>
                  <a:gd name="connsiteY9" fmla="*/ 5162550 h 5333458"/>
                  <a:gd name="connsiteX10" fmla="*/ 3138034 w 3228973"/>
                  <a:gd name="connsiteY10" fmla="*/ 5333458 h 5333458"/>
                  <a:gd name="connsiteX11" fmla="*/ 3228974 w 3228973"/>
                  <a:gd name="connsiteY11" fmla="*/ 5114925 h 5333458"/>
                  <a:gd name="connsiteX12" fmla="*/ 2400299 w 3228973"/>
                  <a:gd name="connsiteY12" fmla="*/ 0 h 5333458"/>
                  <a:gd name="connsiteX0" fmla="*/ 2400299 w 3138034"/>
                  <a:gd name="connsiteY0" fmla="*/ 0 h 5333458"/>
                  <a:gd name="connsiteX1" fmla="*/ 2032001 w 3138034"/>
                  <a:gd name="connsiteY1" fmla="*/ 1983153 h 5333458"/>
                  <a:gd name="connsiteX2" fmla="*/ -1 w 3138034"/>
                  <a:gd name="connsiteY2" fmla="*/ 3505200 h 5333458"/>
                  <a:gd name="connsiteX3" fmla="*/ 95695 w 3138034"/>
                  <a:gd name="connsiteY3" fmla="*/ 3784526 h 5333458"/>
                  <a:gd name="connsiteX4" fmla="*/ 2023670 w 3138034"/>
                  <a:gd name="connsiteY4" fmla="*/ 3193079 h 5333458"/>
                  <a:gd name="connsiteX5" fmla="*/ 2056219 w 3138034"/>
                  <a:gd name="connsiteY5" fmla="*/ 4000412 h 5333458"/>
                  <a:gd name="connsiteX6" fmla="*/ 2238761 w 3138034"/>
                  <a:gd name="connsiteY6" fmla="*/ 4608389 h 5333458"/>
                  <a:gd name="connsiteX7" fmla="*/ 1581149 w 3138034"/>
                  <a:gd name="connsiteY7" fmla="*/ 5114925 h 5333458"/>
                  <a:gd name="connsiteX8" fmla="*/ 1680356 w 3138034"/>
                  <a:gd name="connsiteY8" fmla="*/ 5333458 h 5333458"/>
                  <a:gd name="connsiteX9" fmla="*/ 2390774 w 3138034"/>
                  <a:gd name="connsiteY9" fmla="*/ 5162550 h 5333458"/>
                  <a:gd name="connsiteX10" fmla="*/ 3138034 w 3138034"/>
                  <a:gd name="connsiteY10" fmla="*/ 5333458 h 5333458"/>
                  <a:gd name="connsiteX11" fmla="*/ 2400299 w 3138034"/>
                  <a:gd name="connsiteY11" fmla="*/ 0 h 5333458"/>
                  <a:gd name="connsiteX0" fmla="*/ 2400299 w 2400298"/>
                  <a:gd name="connsiteY0" fmla="*/ 0 h 5333458"/>
                  <a:gd name="connsiteX1" fmla="*/ 2032001 w 2400298"/>
                  <a:gd name="connsiteY1" fmla="*/ 1983153 h 5333458"/>
                  <a:gd name="connsiteX2" fmla="*/ -1 w 2400298"/>
                  <a:gd name="connsiteY2" fmla="*/ 3505200 h 5333458"/>
                  <a:gd name="connsiteX3" fmla="*/ 95695 w 2400298"/>
                  <a:gd name="connsiteY3" fmla="*/ 3784526 h 5333458"/>
                  <a:gd name="connsiteX4" fmla="*/ 2023670 w 2400298"/>
                  <a:gd name="connsiteY4" fmla="*/ 3193079 h 5333458"/>
                  <a:gd name="connsiteX5" fmla="*/ 2056219 w 2400298"/>
                  <a:gd name="connsiteY5" fmla="*/ 4000412 h 5333458"/>
                  <a:gd name="connsiteX6" fmla="*/ 2238761 w 2400298"/>
                  <a:gd name="connsiteY6" fmla="*/ 4608389 h 5333458"/>
                  <a:gd name="connsiteX7" fmla="*/ 1581149 w 2400298"/>
                  <a:gd name="connsiteY7" fmla="*/ 5114925 h 5333458"/>
                  <a:gd name="connsiteX8" fmla="*/ 1680356 w 2400298"/>
                  <a:gd name="connsiteY8" fmla="*/ 5333458 h 5333458"/>
                  <a:gd name="connsiteX9" fmla="*/ 2390774 w 2400298"/>
                  <a:gd name="connsiteY9" fmla="*/ 5162550 h 5333458"/>
                  <a:gd name="connsiteX10" fmla="*/ 2400299 w 2400298"/>
                  <a:gd name="connsiteY10" fmla="*/ 0 h 5333458"/>
                  <a:gd name="connsiteX0" fmla="*/ 2400299 w 2410736"/>
                  <a:gd name="connsiteY0" fmla="*/ 0 h 5333458"/>
                  <a:gd name="connsiteX1" fmla="*/ 2032001 w 2410736"/>
                  <a:gd name="connsiteY1" fmla="*/ 1983153 h 5333458"/>
                  <a:gd name="connsiteX2" fmla="*/ -1 w 2410736"/>
                  <a:gd name="connsiteY2" fmla="*/ 3505200 h 5333458"/>
                  <a:gd name="connsiteX3" fmla="*/ 95695 w 2410736"/>
                  <a:gd name="connsiteY3" fmla="*/ 3784526 h 5333458"/>
                  <a:gd name="connsiteX4" fmla="*/ 2023670 w 2410736"/>
                  <a:gd name="connsiteY4" fmla="*/ 3193079 h 5333458"/>
                  <a:gd name="connsiteX5" fmla="*/ 2056219 w 2410736"/>
                  <a:gd name="connsiteY5" fmla="*/ 4000412 h 5333458"/>
                  <a:gd name="connsiteX6" fmla="*/ 2238761 w 2410736"/>
                  <a:gd name="connsiteY6" fmla="*/ 4608389 h 5333458"/>
                  <a:gd name="connsiteX7" fmla="*/ 1581149 w 2410736"/>
                  <a:gd name="connsiteY7" fmla="*/ 5114925 h 5333458"/>
                  <a:gd name="connsiteX8" fmla="*/ 1680356 w 2410736"/>
                  <a:gd name="connsiteY8" fmla="*/ 5333458 h 5333458"/>
                  <a:gd name="connsiteX9" fmla="*/ 2410736 w 2410736"/>
                  <a:gd name="connsiteY9" fmla="*/ 5146146 h 5333458"/>
                  <a:gd name="connsiteX10" fmla="*/ 2400299 w 2410736"/>
                  <a:gd name="connsiteY10" fmla="*/ 0 h 5333458"/>
                  <a:gd name="connsiteX0" fmla="*/ 2595238 w 2595238"/>
                  <a:gd name="connsiteY0" fmla="*/ 0 h 4518367"/>
                  <a:gd name="connsiteX1" fmla="*/ 2032001 w 2595238"/>
                  <a:gd name="connsiteY1" fmla="*/ 1168062 h 4518367"/>
                  <a:gd name="connsiteX2" fmla="*/ -1 w 2595238"/>
                  <a:gd name="connsiteY2" fmla="*/ 2690109 h 4518367"/>
                  <a:gd name="connsiteX3" fmla="*/ 95695 w 2595238"/>
                  <a:gd name="connsiteY3" fmla="*/ 2969435 h 4518367"/>
                  <a:gd name="connsiteX4" fmla="*/ 2023670 w 2595238"/>
                  <a:gd name="connsiteY4" fmla="*/ 2377988 h 4518367"/>
                  <a:gd name="connsiteX5" fmla="*/ 2056219 w 2595238"/>
                  <a:gd name="connsiteY5" fmla="*/ 3185321 h 4518367"/>
                  <a:gd name="connsiteX6" fmla="*/ 2238761 w 2595238"/>
                  <a:gd name="connsiteY6" fmla="*/ 3793298 h 4518367"/>
                  <a:gd name="connsiteX7" fmla="*/ 1581149 w 2595238"/>
                  <a:gd name="connsiteY7" fmla="*/ 4299834 h 4518367"/>
                  <a:gd name="connsiteX8" fmla="*/ 1680356 w 2595238"/>
                  <a:gd name="connsiteY8" fmla="*/ 4518367 h 4518367"/>
                  <a:gd name="connsiteX9" fmla="*/ 2410736 w 2595238"/>
                  <a:gd name="connsiteY9" fmla="*/ 4331055 h 4518367"/>
                  <a:gd name="connsiteX10" fmla="*/ 2595238 w 2595238"/>
                  <a:gd name="connsiteY10" fmla="*/ 0 h 4518367"/>
                  <a:gd name="connsiteX0" fmla="*/ 2413231 w 2413231"/>
                  <a:gd name="connsiteY0" fmla="*/ 0 h 5325732"/>
                  <a:gd name="connsiteX1" fmla="*/ 2032001 w 2413231"/>
                  <a:gd name="connsiteY1" fmla="*/ 1975427 h 5325732"/>
                  <a:gd name="connsiteX2" fmla="*/ -1 w 2413231"/>
                  <a:gd name="connsiteY2" fmla="*/ 3497474 h 5325732"/>
                  <a:gd name="connsiteX3" fmla="*/ 95695 w 2413231"/>
                  <a:gd name="connsiteY3" fmla="*/ 3776800 h 5325732"/>
                  <a:gd name="connsiteX4" fmla="*/ 2023670 w 2413231"/>
                  <a:gd name="connsiteY4" fmla="*/ 3185353 h 5325732"/>
                  <a:gd name="connsiteX5" fmla="*/ 2056219 w 2413231"/>
                  <a:gd name="connsiteY5" fmla="*/ 3992686 h 5325732"/>
                  <a:gd name="connsiteX6" fmla="*/ 2238761 w 2413231"/>
                  <a:gd name="connsiteY6" fmla="*/ 4600663 h 5325732"/>
                  <a:gd name="connsiteX7" fmla="*/ 1581149 w 2413231"/>
                  <a:gd name="connsiteY7" fmla="*/ 5107199 h 5325732"/>
                  <a:gd name="connsiteX8" fmla="*/ 1680356 w 2413231"/>
                  <a:gd name="connsiteY8" fmla="*/ 5325732 h 5325732"/>
                  <a:gd name="connsiteX9" fmla="*/ 2410736 w 2413231"/>
                  <a:gd name="connsiteY9" fmla="*/ 5138420 h 5325732"/>
                  <a:gd name="connsiteX10" fmla="*/ 2413231 w 2413231"/>
                  <a:gd name="connsiteY10" fmla="*/ 0 h 5325732"/>
                  <a:gd name="connsiteX0" fmla="*/ 2413231 w 2532320"/>
                  <a:gd name="connsiteY0" fmla="*/ 0 h 5325732"/>
                  <a:gd name="connsiteX1" fmla="*/ 2032001 w 2532320"/>
                  <a:gd name="connsiteY1" fmla="*/ 1975427 h 5325732"/>
                  <a:gd name="connsiteX2" fmla="*/ -1 w 2532320"/>
                  <a:gd name="connsiteY2" fmla="*/ 3497474 h 5325732"/>
                  <a:gd name="connsiteX3" fmla="*/ 95695 w 2532320"/>
                  <a:gd name="connsiteY3" fmla="*/ 3776800 h 5325732"/>
                  <a:gd name="connsiteX4" fmla="*/ 2023670 w 2532320"/>
                  <a:gd name="connsiteY4" fmla="*/ 3185353 h 5325732"/>
                  <a:gd name="connsiteX5" fmla="*/ 2056219 w 2532320"/>
                  <a:gd name="connsiteY5" fmla="*/ 3992686 h 5325732"/>
                  <a:gd name="connsiteX6" fmla="*/ 2238761 w 2532320"/>
                  <a:gd name="connsiteY6" fmla="*/ 4600663 h 5325732"/>
                  <a:gd name="connsiteX7" fmla="*/ 1581149 w 2532320"/>
                  <a:gd name="connsiteY7" fmla="*/ 5107199 h 5325732"/>
                  <a:gd name="connsiteX8" fmla="*/ 1680356 w 2532320"/>
                  <a:gd name="connsiteY8" fmla="*/ 5325732 h 5325732"/>
                  <a:gd name="connsiteX9" fmla="*/ 2410736 w 2532320"/>
                  <a:gd name="connsiteY9" fmla="*/ 5138420 h 5325732"/>
                  <a:gd name="connsiteX10" fmla="*/ 2409875 w 2532320"/>
                  <a:gd name="connsiteY10" fmla="*/ 2432161 h 5325732"/>
                  <a:gd name="connsiteX11" fmla="*/ 2413231 w 2532320"/>
                  <a:gd name="connsiteY11" fmla="*/ 0 h 5325732"/>
                  <a:gd name="connsiteX0" fmla="*/ 2413231 w 2535098"/>
                  <a:gd name="connsiteY0" fmla="*/ 0 h 5325732"/>
                  <a:gd name="connsiteX1" fmla="*/ 2032001 w 2535098"/>
                  <a:gd name="connsiteY1" fmla="*/ 1975427 h 5325732"/>
                  <a:gd name="connsiteX2" fmla="*/ -1 w 2535098"/>
                  <a:gd name="connsiteY2" fmla="*/ 3497474 h 5325732"/>
                  <a:gd name="connsiteX3" fmla="*/ 95695 w 2535098"/>
                  <a:gd name="connsiteY3" fmla="*/ 3776800 h 5325732"/>
                  <a:gd name="connsiteX4" fmla="*/ 2023670 w 2535098"/>
                  <a:gd name="connsiteY4" fmla="*/ 3185353 h 5325732"/>
                  <a:gd name="connsiteX5" fmla="*/ 2056219 w 2535098"/>
                  <a:gd name="connsiteY5" fmla="*/ 3992686 h 5325732"/>
                  <a:gd name="connsiteX6" fmla="*/ 2238761 w 2535098"/>
                  <a:gd name="connsiteY6" fmla="*/ 4600663 h 5325732"/>
                  <a:gd name="connsiteX7" fmla="*/ 1581149 w 2535098"/>
                  <a:gd name="connsiteY7" fmla="*/ 5107199 h 5325732"/>
                  <a:gd name="connsiteX8" fmla="*/ 1680356 w 2535098"/>
                  <a:gd name="connsiteY8" fmla="*/ 5325732 h 5325732"/>
                  <a:gd name="connsiteX9" fmla="*/ 2410736 w 2535098"/>
                  <a:gd name="connsiteY9" fmla="*/ 5138420 h 5325732"/>
                  <a:gd name="connsiteX10" fmla="*/ 2426538 w 2535098"/>
                  <a:gd name="connsiteY10" fmla="*/ 2907105 h 5325732"/>
                  <a:gd name="connsiteX11" fmla="*/ 2409875 w 2535098"/>
                  <a:gd name="connsiteY11" fmla="*/ 2432161 h 5325732"/>
                  <a:gd name="connsiteX12" fmla="*/ 2413231 w 2535098"/>
                  <a:gd name="connsiteY12" fmla="*/ 0 h 5325732"/>
                  <a:gd name="connsiteX0" fmla="*/ 2413231 w 2536487"/>
                  <a:gd name="connsiteY0" fmla="*/ 0 h 5325732"/>
                  <a:gd name="connsiteX1" fmla="*/ 2032001 w 2536487"/>
                  <a:gd name="connsiteY1" fmla="*/ 1975427 h 5325732"/>
                  <a:gd name="connsiteX2" fmla="*/ -1 w 2536487"/>
                  <a:gd name="connsiteY2" fmla="*/ 3497474 h 5325732"/>
                  <a:gd name="connsiteX3" fmla="*/ 95695 w 2536487"/>
                  <a:gd name="connsiteY3" fmla="*/ 3776800 h 5325732"/>
                  <a:gd name="connsiteX4" fmla="*/ 2023670 w 2536487"/>
                  <a:gd name="connsiteY4" fmla="*/ 3185353 h 5325732"/>
                  <a:gd name="connsiteX5" fmla="*/ 2056219 w 2536487"/>
                  <a:gd name="connsiteY5" fmla="*/ 3992686 h 5325732"/>
                  <a:gd name="connsiteX6" fmla="*/ 2238761 w 2536487"/>
                  <a:gd name="connsiteY6" fmla="*/ 4600663 h 5325732"/>
                  <a:gd name="connsiteX7" fmla="*/ 1581149 w 2536487"/>
                  <a:gd name="connsiteY7" fmla="*/ 5107199 h 5325732"/>
                  <a:gd name="connsiteX8" fmla="*/ 1680356 w 2536487"/>
                  <a:gd name="connsiteY8" fmla="*/ 5325732 h 5325732"/>
                  <a:gd name="connsiteX9" fmla="*/ 2410736 w 2536487"/>
                  <a:gd name="connsiteY9" fmla="*/ 5138420 h 5325732"/>
                  <a:gd name="connsiteX10" fmla="*/ 2434869 w 2536487"/>
                  <a:gd name="connsiteY10" fmla="*/ 3190402 h 5325732"/>
                  <a:gd name="connsiteX11" fmla="*/ 2426538 w 2536487"/>
                  <a:gd name="connsiteY11" fmla="*/ 2907105 h 5325732"/>
                  <a:gd name="connsiteX12" fmla="*/ 2409875 w 2536487"/>
                  <a:gd name="connsiteY12" fmla="*/ 2432161 h 5325732"/>
                  <a:gd name="connsiteX13" fmla="*/ 2413231 w 2536487"/>
                  <a:gd name="connsiteY13" fmla="*/ 0 h 5325732"/>
                  <a:gd name="connsiteX0" fmla="*/ 2413231 w 2537876"/>
                  <a:gd name="connsiteY0" fmla="*/ 0 h 5325732"/>
                  <a:gd name="connsiteX1" fmla="*/ 2032001 w 2537876"/>
                  <a:gd name="connsiteY1" fmla="*/ 1975427 h 5325732"/>
                  <a:gd name="connsiteX2" fmla="*/ -1 w 2537876"/>
                  <a:gd name="connsiteY2" fmla="*/ 3497474 h 5325732"/>
                  <a:gd name="connsiteX3" fmla="*/ 95695 w 2537876"/>
                  <a:gd name="connsiteY3" fmla="*/ 3776800 h 5325732"/>
                  <a:gd name="connsiteX4" fmla="*/ 2023670 w 2537876"/>
                  <a:gd name="connsiteY4" fmla="*/ 3185353 h 5325732"/>
                  <a:gd name="connsiteX5" fmla="*/ 2056219 w 2537876"/>
                  <a:gd name="connsiteY5" fmla="*/ 3992686 h 5325732"/>
                  <a:gd name="connsiteX6" fmla="*/ 2238761 w 2537876"/>
                  <a:gd name="connsiteY6" fmla="*/ 4600663 h 5325732"/>
                  <a:gd name="connsiteX7" fmla="*/ 1581149 w 2537876"/>
                  <a:gd name="connsiteY7" fmla="*/ 5107199 h 5325732"/>
                  <a:gd name="connsiteX8" fmla="*/ 1680356 w 2537876"/>
                  <a:gd name="connsiteY8" fmla="*/ 5325732 h 5325732"/>
                  <a:gd name="connsiteX9" fmla="*/ 2410736 w 2537876"/>
                  <a:gd name="connsiteY9" fmla="*/ 5138420 h 5325732"/>
                  <a:gd name="connsiteX10" fmla="*/ 2443204 w 2537876"/>
                  <a:gd name="connsiteY10" fmla="*/ 3473702 h 5325732"/>
                  <a:gd name="connsiteX11" fmla="*/ 2434869 w 2537876"/>
                  <a:gd name="connsiteY11" fmla="*/ 3190402 h 5325732"/>
                  <a:gd name="connsiteX12" fmla="*/ 2426538 w 2537876"/>
                  <a:gd name="connsiteY12" fmla="*/ 2907105 h 5325732"/>
                  <a:gd name="connsiteX13" fmla="*/ 2409875 w 2537876"/>
                  <a:gd name="connsiteY13" fmla="*/ 2432161 h 5325732"/>
                  <a:gd name="connsiteX14" fmla="*/ 2413231 w 2537876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43204 w 2476211"/>
                  <a:gd name="connsiteY10" fmla="*/ 3473702 h 5325732"/>
                  <a:gd name="connsiteX11" fmla="*/ 2434869 w 2476211"/>
                  <a:gd name="connsiteY11" fmla="*/ 3190402 h 5325732"/>
                  <a:gd name="connsiteX12" fmla="*/ 2426538 w 2476211"/>
                  <a:gd name="connsiteY12" fmla="*/ 2907105 h 5325732"/>
                  <a:gd name="connsiteX13" fmla="*/ 2409875 w 2476211"/>
                  <a:gd name="connsiteY13" fmla="*/ 2432161 h 5325732"/>
                  <a:gd name="connsiteX14" fmla="*/ 2413231 w 2476211"/>
                  <a:gd name="connsiteY14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3848655 h 5325732"/>
                  <a:gd name="connsiteX11" fmla="*/ 2443204 w 2476211"/>
                  <a:gd name="connsiteY11" fmla="*/ 3473702 h 5325732"/>
                  <a:gd name="connsiteX12" fmla="*/ 2434869 w 2476211"/>
                  <a:gd name="connsiteY12" fmla="*/ 3190402 h 5325732"/>
                  <a:gd name="connsiteX13" fmla="*/ 2426538 w 2476211"/>
                  <a:gd name="connsiteY13" fmla="*/ 2907105 h 5325732"/>
                  <a:gd name="connsiteX14" fmla="*/ 2409875 w 2476211"/>
                  <a:gd name="connsiteY14" fmla="*/ 2432161 h 5325732"/>
                  <a:gd name="connsiteX15" fmla="*/ 2413231 w 2476211"/>
                  <a:gd name="connsiteY15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26537 w 2476211"/>
                  <a:gd name="connsiteY10" fmla="*/ 4048630 h 5325732"/>
                  <a:gd name="connsiteX11" fmla="*/ 2426537 w 2476211"/>
                  <a:gd name="connsiteY11" fmla="*/ 3848655 h 5325732"/>
                  <a:gd name="connsiteX12" fmla="*/ 2443204 w 2476211"/>
                  <a:gd name="connsiteY12" fmla="*/ 3473702 h 5325732"/>
                  <a:gd name="connsiteX13" fmla="*/ 2434869 w 2476211"/>
                  <a:gd name="connsiteY13" fmla="*/ 3190402 h 5325732"/>
                  <a:gd name="connsiteX14" fmla="*/ 2426538 w 2476211"/>
                  <a:gd name="connsiteY14" fmla="*/ 2907105 h 5325732"/>
                  <a:gd name="connsiteX15" fmla="*/ 2409875 w 2476211"/>
                  <a:gd name="connsiteY15" fmla="*/ 2432161 h 5325732"/>
                  <a:gd name="connsiteX16" fmla="*/ 2413231 w 2476211"/>
                  <a:gd name="connsiteY16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18206 w 2476211"/>
                  <a:gd name="connsiteY10" fmla="*/ 4223607 h 5325732"/>
                  <a:gd name="connsiteX11" fmla="*/ 2426537 w 2476211"/>
                  <a:gd name="connsiteY11" fmla="*/ 4048630 h 5325732"/>
                  <a:gd name="connsiteX12" fmla="*/ 2426537 w 2476211"/>
                  <a:gd name="connsiteY12" fmla="*/ 3848655 h 5325732"/>
                  <a:gd name="connsiteX13" fmla="*/ 2443204 w 2476211"/>
                  <a:gd name="connsiteY13" fmla="*/ 3473702 h 5325732"/>
                  <a:gd name="connsiteX14" fmla="*/ 2434869 w 2476211"/>
                  <a:gd name="connsiteY14" fmla="*/ 3190402 h 5325732"/>
                  <a:gd name="connsiteX15" fmla="*/ 2426538 w 2476211"/>
                  <a:gd name="connsiteY15" fmla="*/ 2907105 h 5325732"/>
                  <a:gd name="connsiteX16" fmla="*/ 2409875 w 2476211"/>
                  <a:gd name="connsiteY16" fmla="*/ 2432161 h 5325732"/>
                  <a:gd name="connsiteX17" fmla="*/ 2413231 w 2476211"/>
                  <a:gd name="connsiteY17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2476211"/>
                  <a:gd name="connsiteY0" fmla="*/ 0 h 5325732"/>
                  <a:gd name="connsiteX1" fmla="*/ 2032001 w 2476211"/>
                  <a:gd name="connsiteY1" fmla="*/ 1975427 h 5325732"/>
                  <a:gd name="connsiteX2" fmla="*/ -1 w 2476211"/>
                  <a:gd name="connsiteY2" fmla="*/ 3497474 h 5325732"/>
                  <a:gd name="connsiteX3" fmla="*/ 95695 w 2476211"/>
                  <a:gd name="connsiteY3" fmla="*/ 3776800 h 5325732"/>
                  <a:gd name="connsiteX4" fmla="*/ 2023670 w 2476211"/>
                  <a:gd name="connsiteY4" fmla="*/ 3185353 h 5325732"/>
                  <a:gd name="connsiteX5" fmla="*/ 2056219 w 2476211"/>
                  <a:gd name="connsiteY5" fmla="*/ 3992686 h 5325732"/>
                  <a:gd name="connsiteX6" fmla="*/ 2238761 w 2476211"/>
                  <a:gd name="connsiteY6" fmla="*/ 4600663 h 5325732"/>
                  <a:gd name="connsiteX7" fmla="*/ 1581149 w 2476211"/>
                  <a:gd name="connsiteY7" fmla="*/ 5107199 h 5325732"/>
                  <a:gd name="connsiteX8" fmla="*/ 1680356 w 2476211"/>
                  <a:gd name="connsiteY8" fmla="*/ 5325732 h 5325732"/>
                  <a:gd name="connsiteX9" fmla="*/ 2410736 w 2476211"/>
                  <a:gd name="connsiteY9" fmla="*/ 5138420 h 5325732"/>
                  <a:gd name="connsiteX10" fmla="*/ 2409875 w 2476211"/>
                  <a:gd name="connsiteY10" fmla="*/ 4415251 h 5325732"/>
                  <a:gd name="connsiteX11" fmla="*/ 2418206 w 2476211"/>
                  <a:gd name="connsiteY11" fmla="*/ 4223607 h 5325732"/>
                  <a:gd name="connsiteX12" fmla="*/ 2426537 w 2476211"/>
                  <a:gd name="connsiteY12" fmla="*/ 4048630 h 5325732"/>
                  <a:gd name="connsiteX13" fmla="*/ 2426537 w 2476211"/>
                  <a:gd name="connsiteY13" fmla="*/ 3848655 h 5325732"/>
                  <a:gd name="connsiteX14" fmla="*/ 2443204 w 2476211"/>
                  <a:gd name="connsiteY14" fmla="*/ 3473702 h 5325732"/>
                  <a:gd name="connsiteX15" fmla="*/ 2434869 w 2476211"/>
                  <a:gd name="connsiteY15" fmla="*/ 3190402 h 5325732"/>
                  <a:gd name="connsiteX16" fmla="*/ 2426538 w 2476211"/>
                  <a:gd name="connsiteY16" fmla="*/ 2907105 h 5325732"/>
                  <a:gd name="connsiteX17" fmla="*/ 2409875 w 2476211"/>
                  <a:gd name="connsiteY17" fmla="*/ 2432161 h 5325732"/>
                  <a:gd name="connsiteX18" fmla="*/ 2413231 w 2476211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18206 w 3138082"/>
                  <a:gd name="connsiteY11" fmla="*/ 4223607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426537 w 3138082"/>
                  <a:gd name="connsiteY12" fmla="*/ 4048630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138082"/>
                  <a:gd name="connsiteY0" fmla="*/ 0 h 5325732"/>
                  <a:gd name="connsiteX1" fmla="*/ 2032001 w 3138082"/>
                  <a:gd name="connsiteY1" fmla="*/ 1975427 h 5325732"/>
                  <a:gd name="connsiteX2" fmla="*/ -1 w 3138082"/>
                  <a:gd name="connsiteY2" fmla="*/ 3497474 h 5325732"/>
                  <a:gd name="connsiteX3" fmla="*/ 95695 w 3138082"/>
                  <a:gd name="connsiteY3" fmla="*/ 3776800 h 5325732"/>
                  <a:gd name="connsiteX4" fmla="*/ 2023670 w 3138082"/>
                  <a:gd name="connsiteY4" fmla="*/ 3185353 h 5325732"/>
                  <a:gd name="connsiteX5" fmla="*/ 2056219 w 3138082"/>
                  <a:gd name="connsiteY5" fmla="*/ 3992686 h 5325732"/>
                  <a:gd name="connsiteX6" fmla="*/ 2238761 w 3138082"/>
                  <a:gd name="connsiteY6" fmla="*/ 4600663 h 5325732"/>
                  <a:gd name="connsiteX7" fmla="*/ 1581149 w 3138082"/>
                  <a:gd name="connsiteY7" fmla="*/ 5107199 h 5325732"/>
                  <a:gd name="connsiteX8" fmla="*/ 1680356 w 3138082"/>
                  <a:gd name="connsiteY8" fmla="*/ 5325732 h 5325732"/>
                  <a:gd name="connsiteX9" fmla="*/ 2410736 w 3138082"/>
                  <a:gd name="connsiteY9" fmla="*/ 5138420 h 5325732"/>
                  <a:gd name="connsiteX10" fmla="*/ 3138082 w 3138082"/>
                  <a:gd name="connsiteY10" fmla="*/ 5311060 h 5325732"/>
                  <a:gd name="connsiteX11" fmla="*/ 2404839 w 3138082"/>
                  <a:gd name="connsiteY11" fmla="*/ 4921439 h 5325732"/>
                  <a:gd name="connsiteX12" fmla="*/ 2588148 w 3138082"/>
                  <a:gd name="connsiteY12" fmla="*/ 4606808 h 5325732"/>
                  <a:gd name="connsiteX13" fmla="*/ 2426537 w 3138082"/>
                  <a:gd name="connsiteY13" fmla="*/ 3848655 h 5325732"/>
                  <a:gd name="connsiteX14" fmla="*/ 2443204 w 3138082"/>
                  <a:gd name="connsiteY14" fmla="*/ 3473702 h 5325732"/>
                  <a:gd name="connsiteX15" fmla="*/ 2434869 w 3138082"/>
                  <a:gd name="connsiteY15" fmla="*/ 3190402 h 5325732"/>
                  <a:gd name="connsiteX16" fmla="*/ 2426538 w 3138082"/>
                  <a:gd name="connsiteY16" fmla="*/ 2907105 h 5325732"/>
                  <a:gd name="connsiteX17" fmla="*/ 2409875 w 3138082"/>
                  <a:gd name="connsiteY17" fmla="*/ 2432161 h 5325732"/>
                  <a:gd name="connsiteX18" fmla="*/ 2413231 w 3138082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426537 w 3241369"/>
                  <a:gd name="connsiteY13" fmla="*/ 3848655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3241369"/>
                  <a:gd name="connsiteY0" fmla="*/ 0 h 5325732"/>
                  <a:gd name="connsiteX1" fmla="*/ 2032001 w 3241369"/>
                  <a:gd name="connsiteY1" fmla="*/ 1975427 h 5325732"/>
                  <a:gd name="connsiteX2" fmla="*/ -1 w 3241369"/>
                  <a:gd name="connsiteY2" fmla="*/ 3497474 h 5325732"/>
                  <a:gd name="connsiteX3" fmla="*/ 95695 w 3241369"/>
                  <a:gd name="connsiteY3" fmla="*/ 3776800 h 5325732"/>
                  <a:gd name="connsiteX4" fmla="*/ 2023670 w 3241369"/>
                  <a:gd name="connsiteY4" fmla="*/ 3185353 h 5325732"/>
                  <a:gd name="connsiteX5" fmla="*/ 2056219 w 3241369"/>
                  <a:gd name="connsiteY5" fmla="*/ 3992686 h 5325732"/>
                  <a:gd name="connsiteX6" fmla="*/ 2238761 w 3241369"/>
                  <a:gd name="connsiteY6" fmla="*/ 4600663 h 5325732"/>
                  <a:gd name="connsiteX7" fmla="*/ 1581149 w 3241369"/>
                  <a:gd name="connsiteY7" fmla="*/ 5107199 h 5325732"/>
                  <a:gd name="connsiteX8" fmla="*/ 1680356 w 3241369"/>
                  <a:gd name="connsiteY8" fmla="*/ 5325732 h 5325732"/>
                  <a:gd name="connsiteX9" fmla="*/ 2410736 w 3241369"/>
                  <a:gd name="connsiteY9" fmla="*/ 5138420 h 5325732"/>
                  <a:gd name="connsiteX10" fmla="*/ 3138082 w 3241369"/>
                  <a:gd name="connsiteY10" fmla="*/ 5311060 h 5325732"/>
                  <a:gd name="connsiteX11" fmla="*/ 3241369 w 3241369"/>
                  <a:gd name="connsiteY11" fmla="*/ 5096679 h 5325732"/>
                  <a:gd name="connsiteX12" fmla="*/ 2588148 w 3241369"/>
                  <a:gd name="connsiteY12" fmla="*/ 4606808 h 5325732"/>
                  <a:gd name="connsiteX13" fmla="*/ 2763129 w 3241369"/>
                  <a:gd name="connsiteY13" fmla="*/ 3983882 h 5325732"/>
                  <a:gd name="connsiteX14" fmla="*/ 2443204 w 3241369"/>
                  <a:gd name="connsiteY14" fmla="*/ 3473702 h 5325732"/>
                  <a:gd name="connsiteX15" fmla="*/ 2434869 w 3241369"/>
                  <a:gd name="connsiteY15" fmla="*/ 3190402 h 5325732"/>
                  <a:gd name="connsiteX16" fmla="*/ 2426538 w 3241369"/>
                  <a:gd name="connsiteY16" fmla="*/ 2907105 h 5325732"/>
                  <a:gd name="connsiteX17" fmla="*/ 2409875 w 3241369"/>
                  <a:gd name="connsiteY17" fmla="*/ 2432161 h 5325732"/>
                  <a:gd name="connsiteX18" fmla="*/ 2413231 w 3241369"/>
                  <a:gd name="connsiteY18" fmla="*/ 0 h 5325732"/>
                  <a:gd name="connsiteX0" fmla="*/ 2413231 w 4721217"/>
                  <a:gd name="connsiteY0" fmla="*/ 0 h 5325732"/>
                  <a:gd name="connsiteX1" fmla="*/ 2032001 w 4721217"/>
                  <a:gd name="connsiteY1" fmla="*/ 1975427 h 5325732"/>
                  <a:gd name="connsiteX2" fmla="*/ -1 w 4721217"/>
                  <a:gd name="connsiteY2" fmla="*/ 3497474 h 5325732"/>
                  <a:gd name="connsiteX3" fmla="*/ 95695 w 4721217"/>
                  <a:gd name="connsiteY3" fmla="*/ 3776800 h 5325732"/>
                  <a:gd name="connsiteX4" fmla="*/ 2023670 w 4721217"/>
                  <a:gd name="connsiteY4" fmla="*/ 3185353 h 5325732"/>
                  <a:gd name="connsiteX5" fmla="*/ 2056219 w 4721217"/>
                  <a:gd name="connsiteY5" fmla="*/ 3992686 h 5325732"/>
                  <a:gd name="connsiteX6" fmla="*/ 2238761 w 4721217"/>
                  <a:gd name="connsiteY6" fmla="*/ 4600663 h 5325732"/>
                  <a:gd name="connsiteX7" fmla="*/ 1581149 w 4721217"/>
                  <a:gd name="connsiteY7" fmla="*/ 5107199 h 5325732"/>
                  <a:gd name="connsiteX8" fmla="*/ 1680356 w 4721217"/>
                  <a:gd name="connsiteY8" fmla="*/ 5325732 h 5325732"/>
                  <a:gd name="connsiteX9" fmla="*/ 2410736 w 4721217"/>
                  <a:gd name="connsiteY9" fmla="*/ 5138420 h 5325732"/>
                  <a:gd name="connsiteX10" fmla="*/ 3138082 w 4721217"/>
                  <a:gd name="connsiteY10" fmla="*/ 5311060 h 5325732"/>
                  <a:gd name="connsiteX11" fmla="*/ 3241369 w 4721217"/>
                  <a:gd name="connsiteY11" fmla="*/ 5096679 h 5325732"/>
                  <a:gd name="connsiteX12" fmla="*/ 2588148 w 4721217"/>
                  <a:gd name="connsiteY12" fmla="*/ 4606808 h 5325732"/>
                  <a:gd name="connsiteX13" fmla="*/ 2763129 w 4721217"/>
                  <a:gd name="connsiteY13" fmla="*/ 3983882 h 5325732"/>
                  <a:gd name="connsiteX14" fmla="*/ 2443204 w 4721217"/>
                  <a:gd name="connsiteY14" fmla="*/ 3473702 h 5325732"/>
                  <a:gd name="connsiteX15" fmla="*/ 4721217 w 4721217"/>
                  <a:gd name="connsiteY15" fmla="*/ 3762902 h 5325732"/>
                  <a:gd name="connsiteX16" fmla="*/ 2426538 w 4721217"/>
                  <a:gd name="connsiteY16" fmla="*/ 2907105 h 5325732"/>
                  <a:gd name="connsiteX17" fmla="*/ 2409875 w 4721217"/>
                  <a:gd name="connsiteY17" fmla="*/ 2432161 h 5325732"/>
                  <a:gd name="connsiteX18" fmla="*/ 2413231 w 4721217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409875 w 4812873"/>
                  <a:gd name="connsiteY17" fmla="*/ 243216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443204 w 4812873"/>
                  <a:gd name="connsiteY14" fmla="*/ 347370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513162 w 4812873"/>
                  <a:gd name="connsiteY14" fmla="*/ 2486062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  <a:gd name="connsiteX0" fmla="*/ 2413231 w 4812873"/>
                  <a:gd name="connsiteY0" fmla="*/ 0 h 5325732"/>
                  <a:gd name="connsiteX1" fmla="*/ 2032001 w 4812873"/>
                  <a:gd name="connsiteY1" fmla="*/ 1975427 h 5325732"/>
                  <a:gd name="connsiteX2" fmla="*/ -1 w 4812873"/>
                  <a:gd name="connsiteY2" fmla="*/ 3497474 h 5325732"/>
                  <a:gd name="connsiteX3" fmla="*/ 95695 w 4812873"/>
                  <a:gd name="connsiteY3" fmla="*/ 3776800 h 5325732"/>
                  <a:gd name="connsiteX4" fmla="*/ 2023670 w 4812873"/>
                  <a:gd name="connsiteY4" fmla="*/ 3185353 h 5325732"/>
                  <a:gd name="connsiteX5" fmla="*/ 2056219 w 4812873"/>
                  <a:gd name="connsiteY5" fmla="*/ 3992686 h 5325732"/>
                  <a:gd name="connsiteX6" fmla="*/ 2238761 w 4812873"/>
                  <a:gd name="connsiteY6" fmla="*/ 4600663 h 5325732"/>
                  <a:gd name="connsiteX7" fmla="*/ 1581149 w 4812873"/>
                  <a:gd name="connsiteY7" fmla="*/ 5107199 h 5325732"/>
                  <a:gd name="connsiteX8" fmla="*/ 1680356 w 4812873"/>
                  <a:gd name="connsiteY8" fmla="*/ 5325732 h 5325732"/>
                  <a:gd name="connsiteX9" fmla="*/ 2410736 w 4812873"/>
                  <a:gd name="connsiteY9" fmla="*/ 5138420 h 5325732"/>
                  <a:gd name="connsiteX10" fmla="*/ 3138082 w 4812873"/>
                  <a:gd name="connsiteY10" fmla="*/ 5311060 h 5325732"/>
                  <a:gd name="connsiteX11" fmla="*/ 3241369 w 4812873"/>
                  <a:gd name="connsiteY11" fmla="*/ 5096679 h 5325732"/>
                  <a:gd name="connsiteX12" fmla="*/ 2588148 w 4812873"/>
                  <a:gd name="connsiteY12" fmla="*/ 4606808 h 5325732"/>
                  <a:gd name="connsiteX13" fmla="*/ 2763129 w 4812873"/>
                  <a:gd name="connsiteY13" fmla="*/ 3983882 h 5325732"/>
                  <a:gd name="connsiteX14" fmla="*/ 2799758 w 4812873"/>
                  <a:gd name="connsiteY14" fmla="*/ 3172868 h 5325732"/>
                  <a:gd name="connsiteX15" fmla="*/ 4721217 w 4812873"/>
                  <a:gd name="connsiteY15" fmla="*/ 3762902 h 5325732"/>
                  <a:gd name="connsiteX16" fmla="*/ 4812873 w 4812873"/>
                  <a:gd name="connsiteY16" fmla="*/ 3489931 h 5325732"/>
                  <a:gd name="connsiteX17" fmla="*/ 2788127 w 4812873"/>
                  <a:gd name="connsiteY17" fmla="*/ 1969111 h 5325732"/>
                  <a:gd name="connsiteX18" fmla="*/ 2413231 w 4812873"/>
                  <a:gd name="connsiteY18" fmla="*/ 0 h 532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12873" h="5325732">
                    <a:moveTo>
                      <a:pt x="2413231" y="0"/>
                    </a:moveTo>
                    <a:cubicBezTo>
                      <a:pt x="2041949" y="442843"/>
                      <a:pt x="2034283" y="895753"/>
                      <a:pt x="2032001" y="1975427"/>
                    </a:cubicBezTo>
                    <a:lnTo>
                      <a:pt x="-1" y="3497474"/>
                    </a:lnTo>
                    <a:lnTo>
                      <a:pt x="95695" y="3776800"/>
                    </a:lnTo>
                    <a:lnTo>
                      <a:pt x="2023670" y="3185353"/>
                    </a:lnTo>
                    <a:cubicBezTo>
                      <a:pt x="2023410" y="3467571"/>
                      <a:pt x="2056479" y="3710468"/>
                      <a:pt x="2056219" y="3992686"/>
                    </a:cubicBezTo>
                    <a:lnTo>
                      <a:pt x="2238761" y="4600663"/>
                    </a:lnTo>
                    <a:lnTo>
                      <a:pt x="1581149" y="5107199"/>
                    </a:lnTo>
                    <a:lnTo>
                      <a:pt x="1680356" y="5325732"/>
                    </a:lnTo>
                    <a:lnTo>
                      <a:pt x="2410736" y="5138420"/>
                    </a:lnTo>
                    <a:lnTo>
                      <a:pt x="3138082" y="5311060"/>
                    </a:lnTo>
                    <a:lnTo>
                      <a:pt x="3241369" y="5096679"/>
                    </a:lnTo>
                    <a:lnTo>
                      <a:pt x="2588148" y="4606808"/>
                    </a:lnTo>
                    <a:lnTo>
                      <a:pt x="2763129" y="3983882"/>
                    </a:lnTo>
                    <a:lnTo>
                      <a:pt x="2799758" y="3172868"/>
                    </a:lnTo>
                    <a:lnTo>
                      <a:pt x="4721217" y="3762902"/>
                    </a:lnTo>
                    <a:lnTo>
                      <a:pt x="4812873" y="3489931"/>
                    </a:lnTo>
                    <a:lnTo>
                      <a:pt x="2788127" y="1969111"/>
                    </a:lnTo>
                    <a:cubicBezTo>
                      <a:pt x="2774799" y="892478"/>
                      <a:pt x="2760813" y="445607"/>
                      <a:pt x="24132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80000" y="5190040"/>
            <a:ext cx="951865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Objetivos do Sistema</a:t>
            </a:r>
            <a:r>
              <a:rPr kumimoji="0" lang="pt-BR" sz="4400" b="0" i="0" u="none" strike="noStrike" kern="1200" cap="none" spc="-5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Federal de </a:t>
            </a: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Viação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Marcador de Posição do Texto 5"/>
          <p:cNvSpPr txBox="1">
            <a:spLocks/>
          </p:cNvSpPr>
          <p:nvPr/>
        </p:nvSpPr>
        <p:spPr>
          <a:xfrm>
            <a:off x="331962" y="5778393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 12.379, 6 de janeiro de 2011</a:t>
            </a:r>
            <a:endParaRPr kumimoji="0" lang="pt-BR" sz="24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Marcador de Posição do Texto 5"/>
          <p:cNvSpPr txBox="1">
            <a:spLocks/>
          </p:cNvSpPr>
          <p:nvPr/>
        </p:nvSpPr>
        <p:spPr>
          <a:xfrm>
            <a:off x="252249" y="378374"/>
            <a:ext cx="10800000" cy="45299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Art. 4o  São objetivos do Sistema Federal de Viação - SFV: </a:t>
            </a: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- assegurar a </a:t>
            </a:r>
            <a:r>
              <a:rPr lang="pt-BR" sz="24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unidade nacional e a integração regional</a:t>
            </a: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 </a:t>
            </a: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II - garantir a </a:t>
            </a:r>
            <a:r>
              <a:rPr lang="pt-BR" sz="24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malha viária estratégica </a:t>
            </a: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necessária à </a:t>
            </a:r>
            <a:r>
              <a:rPr lang="pt-BR" sz="24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segurança do território nacional</a:t>
            </a: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 </a:t>
            </a: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III - promover a </a:t>
            </a:r>
            <a:r>
              <a:rPr lang="pt-BR" sz="24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integração física com os sistemas viários dos países limítrofes</a:t>
            </a: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 </a:t>
            </a: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IV - atender aos </a:t>
            </a:r>
            <a:r>
              <a:rPr lang="pt-BR" sz="24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grandes fluxos de mercadorias </a:t>
            </a: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 regime de eficiência, por meio de corredores estratégicos de exportação e abastecimento; </a:t>
            </a:r>
          </a:p>
          <a:p>
            <a:pPr marL="182880" indent="-182880" defTabSz="91440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</a:pP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 - prover </a:t>
            </a:r>
            <a:r>
              <a:rPr lang="pt-BR" sz="24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meios e facilidades para o transporte de passageiros e cargas</a:t>
            </a:r>
            <a:r>
              <a:rPr lang="pt-BR" sz="2400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em âmbito interestadual e internacional</a:t>
            </a:r>
            <a:r>
              <a:rPr lang="pt-BR" sz="2400" dirty="0" smtClean="0"/>
              <a:t>. 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pt-BR" sz="2400" b="0" i="0" u="none" strike="noStrike" kern="1200" cap="none" spc="1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tângulo de cantos arredondados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2217" y="2781301"/>
            <a:ext cx="1888067" cy="1223963"/>
          </a:xfrm>
          <a:prstGeom prst="roundRect">
            <a:avLst>
              <a:gd name="adj" fmla="val 16667"/>
            </a:avLst>
          </a:prstGeom>
          <a:solidFill>
            <a:srgbClr val="4F81BD">
              <a:alpha val="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26628" name="Retângulo de cantos arredondados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90951" y="2781301"/>
            <a:ext cx="1888067" cy="1223963"/>
          </a:xfrm>
          <a:prstGeom prst="roundRect">
            <a:avLst>
              <a:gd name="adj" fmla="val 16667"/>
            </a:avLst>
          </a:prstGeom>
          <a:solidFill>
            <a:srgbClr val="4F81BD">
              <a:alpha val="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26629" name="Retângulo de cantos arredondados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69100" y="2781301"/>
            <a:ext cx="1913467" cy="1223963"/>
          </a:xfrm>
          <a:prstGeom prst="roundRect">
            <a:avLst>
              <a:gd name="adj" fmla="val 16667"/>
            </a:avLst>
          </a:prstGeom>
          <a:solidFill>
            <a:srgbClr val="4F81BD">
              <a:alpha val="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26630" name="Retângulo de cantos arredondados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783234" y="2781301"/>
            <a:ext cx="1881717" cy="1223963"/>
          </a:xfrm>
          <a:prstGeom prst="roundRect">
            <a:avLst>
              <a:gd name="adj" fmla="val 16667"/>
            </a:avLst>
          </a:prstGeom>
          <a:solidFill>
            <a:srgbClr val="4F81BD">
              <a:alpha val="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graphicFrame>
        <p:nvGraphicFramePr>
          <p:cNvPr id="10" name="Diagrama 9"/>
          <p:cNvGraphicFramePr/>
          <p:nvPr/>
        </p:nvGraphicFramePr>
        <p:xfrm>
          <a:off x="25757" y="0"/>
          <a:ext cx="11294774" cy="507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ítulo 3"/>
          <p:cNvSpPr txBox="1">
            <a:spLocks/>
          </p:cNvSpPr>
          <p:nvPr/>
        </p:nvSpPr>
        <p:spPr>
          <a:xfrm>
            <a:off x="180000" y="5148000"/>
            <a:ext cx="951865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Linha do Tempo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lum bright="7000" contrast="-36000"/>
          </a:blip>
          <a:stretch>
            <a:fillRect/>
          </a:stretch>
        </p:blipFill>
        <p:spPr>
          <a:xfrm>
            <a:off x="-1" y="-18407"/>
            <a:ext cx="11281893" cy="5131320"/>
          </a:xfrm>
          <a:prstGeom prst="rect">
            <a:avLst/>
          </a:prstGeom>
          <a:solidFill>
            <a:srgbClr val="FFFFFF">
              <a:shade val="85000"/>
              <a:alpha val="53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8" name="Diagrama 27"/>
          <p:cNvGraphicFramePr/>
          <p:nvPr/>
        </p:nvGraphicFramePr>
        <p:xfrm>
          <a:off x="1250719" y="-52550"/>
          <a:ext cx="8488733" cy="519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ítulo 3"/>
          <p:cNvSpPr txBox="1">
            <a:spLocks/>
          </p:cNvSpPr>
          <p:nvPr/>
        </p:nvSpPr>
        <p:spPr>
          <a:xfrm>
            <a:off x="180000" y="5148000"/>
            <a:ext cx="10819304" cy="1398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pt-BR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Instituições participantes</a:t>
            </a:r>
            <a:r>
              <a:rPr kumimoji="0" lang="pt-BR" sz="4400" b="0" i="0" u="none" strike="noStrike" kern="1200" cap="none" spc="-5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do GT - SNV</a:t>
            </a:r>
            <a:endParaRPr kumimoji="0" lang="pt-BR" sz="4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theme/theme1.xml><?xml version="1.0" encoding="utf-8"?>
<a:theme xmlns:a="http://schemas.openxmlformats.org/drawingml/2006/main" name="View">
  <a:themeElements>
    <a:clrScheme name="Personalizada 2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7F7F7F"/>
      </a:hlink>
      <a:folHlink>
        <a:srgbClr val="7F7F7F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FED876A-9279-49C8-8DED-C2820E91AE9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CBA2D51-2A22-47C7-90CB-95DB4BBEB44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58F4FDD-F721-423F-9459-67932B8B131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F96C9B6-74FF-4D93-9D68-850968CA8EE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4C01499-7D04-45FF-9D07-BCED15202F1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2F0A550-E3C2-47ED-BF83-EBAA0FCEB99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D154E7C-64B5-49B0-9954-25BF6077BD1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F4CAE68-BE87-446C-9DB5-AAB1E17B355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5104680-7096-4EDE-9B9F-104B8EE3646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6F52520-10DD-4EFB-9714-C8EB54C49CC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37A1DE9-3A85-4F2D-A123-CA8D61F6C82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2969DD6-96A0-4DBE-AE02-7F275E25A44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F14CB42-9D9F-4265-A57D-812BB355B7A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87A7F64-317C-40B0-A474-1076A9587AA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1E9746B-7F8E-4C52-B4D6-6732B5711B2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638C3FF-EF4E-47AD-BDA1-C3DA7C9B237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9BE3043-691F-4238-9517-2BFB404D1A9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FE72DD02-7A4D-424F-A83A-F30D0501158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C56EBF3-58BE-4C79-B655-8DCFFF5696A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F2C8D73-9637-4237-A950-E85D64DD927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2EBAD73-BBFD-4F25-85A3-7ABDA0BBA22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50B0BB7-E88A-41CB-8399-2A0BFB392E6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1155649-468D-4363-A560-86922933435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0C88FA8-4DDF-43DB-89BA-80BEFECB890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011FC51-2D5A-4008-9F7B-526938559EA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732B9AA-9A59-462D-A347-BE974ACD8A9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F625C78-90D4-4530-BAA0-26706B87B06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</Template>
  <TotalTime>9571</TotalTime>
  <Words>534</Words>
  <Application>Microsoft Office PowerPoint</Application>
  <PresentationFormat>Personalizar</PresentationFormat>
  <Paragraphs>178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View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Regulamentação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Observatório  Logístico Nacional</dc:title>
  <dc:creator>Márcio Alexandro Santana</dc:creator>
  <cp:lastModifiedBy>eimair.ebeling</cp:lastModifiedBy>
  <cp:revision>455</cp:revision>
  <dcterms:created xsi:type="dcterms:W3CDTF">2015-01-27T18:08:05Z</dcterms:created>
  <dcterms:modified xsi:type="dcterms:W3CDTF">2017-05-09T12:31:26Z</dcterms:modified>
</cp:coreProperties>
</file>