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93" r:id="rId4"/>
    <p:sldId id="292" r:id="rId5"/>
  </p:sldIdLst>
  <p:sldSz cx="9144000" cy="6858000" type="screen4x3"/>
  <p:notesSz cx="6864350" cy="99964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6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5"/>
          </a:xfrm>
          <a:prstGeom prst="rect">
            <a:avLst/>
          </a:prstGeom>
        </p:spPr>
        <p:txBody>
          <a:bodyPr vert="horz" lIns="92976" tIns="46488" rIns="92976" bIns="46488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5"/>
          </a:xfrm>
          <a:prstGeom prst="rect">
            <a:avLst/>
          </a:prstGeom>
        </p:spPr>
        <p:txBody>
          <a:bodyPr vert="horz" lIns="92976" tIns="46488" rIns="92976" bIns="46488" rtlCol="0"/>
          <a:lstStyle>
            <a:lvl1pPr algn="r">
              <a:defRPr sz="1200"/>
            </a:lvl1pPr>
          </a:lstStyle>
          <a:p>
            <a:fld id="{AD8B5841-BB7B-4BDF-A428-D862190E85AC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94928"/>
            <a:ext cx="2974552" cy="499825"/>
          </a:xfrm>
          <a:prstGeom prst="rect">
            <a:avLst/>
          </a:prstGeom>
        </p:spPr>
        <p:txBody>
          <a:bodyPr vert="horz" lIns="92976" tIns="46488" rIns="92976" bIns="46488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8210" y="9494928"/>
            <a:ext cx="2974552" cy="499825"/>
          </a:xfrm>
          <a:prstGeom prst="rect">
            <a:avLst/>
          </a:prstGeom>
        </p:spPr>
        <p:txBody>
          <a:bodyPr vert="horz" lIns="92976" tIns="46488" rIns="92976" bIns="46488" rtlCol="0" anchor="b"/>
          <a:lstStyle>
            <a:lvl1pPr algn="r">
              <a:defRPr sz="1200"/>
            </a:lvl1pPr>
          </a:lstStyle>
          <a:p>
            <a:fld id="{F8FCD180-81C3-4754-8252-9ED8F46824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749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318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425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9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691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87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145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94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21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49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87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8958-1E7C-4275-AF4E-66AF907DE66B}" type="datetimeFigureOut">
              <a:rPr lang="pt-BR" smtClean="0"/>
              <a:t>22/06/2015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CA52-147D-48C2-A5B2-B086248971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70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residente@portosprivados.org.b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ortosprivados.org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320480" cy="116206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-10764" y="1683356"/>
            <a:ext cx="9158352" cy="5174643"/>
          </a:xfrm>
          <a:prstGeom prst="rect">
            <a:avLst/>
          </a:prstGeom>
          <a:solidFill>
            <a:srgbClr val="526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52658C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51520" y="2636912"/>
            <a:ext cx="856895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Lei 12.815, de 2013</a:t>
            </a:r>
          </a:p>
          <a:p>
            <a:pPr algn="ctr"/>
            <a:endParaRPr lang="pt-BR" sz="4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e Desafios para o Setor Privado Autorizado</a:t>
            </a:r>
          </a:p>
          <a:p>
            <a:pPr algn="ctr"/>
            <a:endParaRPr lang="pt-B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400" b="1" i="1" dirty="0" smtClean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23 DE JUNHO DE 2015</a:t>
            </a:r>
            <a:endParaRPr lang="pt-BR" sz="2000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89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320480" cy="116206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-10764" y="1683356"/>
            <a:ext cx="9158352" cy="5174643"/>
          </a:xfrm>
          <a:prstGeom prst="rect">
            <a:avLst/>
          </a:prstGeom>
          <a:solidFill>
            <a:srgbClr val="526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52658C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0765" y="2204653"/>
            <a:ext cx="91583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Principais Avanços</a:t>
            </a:r>
            <a:endParaRPr lang="pt-BR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2285" y="3485326"/>
            <a:ext cx="86194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Liberdade para construir e explorar instalações portuárias, sem restrições sobre a origem das cargas.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800" b="1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Fomento à competitividade.    </a:t>
            </a:r>
            <a:endParaRPr lang="pt-BR" sz="2800" b="1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56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320480" cy="116206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-10764" y="1683356"/>
            <a:ext cx="9158352" cy="5174643"/>
          </a:xfrm>
          <a:prstGeom prst="rect">
            <a:avLst/>
          </a:prstGeom>
          <a:solidFill>
            <a:srgbClr val="526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52658C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0765" y="1628800"/>
            <a:ext cx="91583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Principais Desafios</a:t>
            </a:r>
            <a:endParaRPr lang="pt-BR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62285" y="2348880"/>
            <a:ext cx="86194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Centralização  das decisões e dos processos administrativos;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Desequilíbrio regulatório;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Burocratização do procedimento  de autorização (anúncio público, viabilidade locacional, garantias financeiras);</a:t>
            </a:r>
            <a:endParaRPr lang="pt-BR" sz="2800" b="1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Restrições aos investimentos (política de ampliações);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Oneração dos investimentos (cobrança pelo uso do espelho d’água);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Insegurança Jurídica: Contratos de Adesão; </a:t>
            </a:r>
            <a:endParaRPr lang="pt-BR" sz="2800" b="1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Arial" panose="020B0604020202020204" pitchFamily="34" charset="0"/>
              </a:rPr>
              <a:t>Conflitos entre as legislações dos órgãos governamentais.    </a:t>
            </a:r>
            <a:endParaRPr lang="pt-BR" sz="2800" b="1" dirty="0">
              <a:solidFill>
                <a:schemeClr val="bg1"/>
              </a:solidFill>
              <a:latin typeface="Calibri Light" panose="020F03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11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320480" cy="116206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-10764" y="1683356"/>
            <a:ext cx="9158352" cy="5174643"/>
          </a:xfrm>
          <a:prstGeom prst="rect">
            <a:avLst/>
          </a:prstGeom>
          <a:solidFill>
            <a:srgbClr val="526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52658C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331640" y="3068960"/>
            <a:ext cx="619268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err="1" smtClean="0">
                <a:solidFill>
                  <a:schemeClr val="bg1"/>
                </a:solidFill>
              </a:rPr>
              <a:t>Murillo</a:t>
            </a:r>
            <a:r>
              <a:rPr lang="pt-BR" sz="2800" dirty="0" smtClean="0">
                <a:solidFill>
                  <a:schemeClr val="bg1"/>
                </a:solidFill>
              </a:rPr>
              <a:t> de Moraes Rego Corrêa Barbosa</a:t>
            </a:r>
          </a:p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Diretor-Presidente</a:t>
            </a:r>
          </a:p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55 61 3032-1931/3201-0880</a:t>
            </a:r>
          </a:p>
          <a:p>
            <a:pPr algn="ctr"/>
            <a:r>
              <a:rPr lang="pt-BR" sz="2400" dirty="0" smtClean="0">
                <a:hlinkClick r:id="rId3"/>
              </a:rPr>
              <a:t>presidente@portosprivados.org.br</a:t>
            </a:r>
            <a:endParaRPr lang="pt-BR" sz="2400" dirty="0" smtClean="0"/>
          </a:p>
          <a:p>
            <a:pPr algn="ctr"/>
            <a:r>
              <a:rPr lang="pt-BR" sz="2400" b="1" dirty="0" smtClean="0">
                <a:hlinkClick r:id="rId4"/>
              </a:rPr>
              <a:t>www.portosprivados.org.br</a:t>
            </a:r>
            <a:endParaRPr lang="pt-BR" sz="2400" b="1" dirty="0" smtClean="0"/>
          </a:p>
          <a:p>
            <a:pPr algn="ctr"/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61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115</Words>
  <Application>Microsoft Office PowerPoint</Application>
  <PresentationFormat>Apresentação na tela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Tayana Carolina Maier</dc:creator>
  <cp:lastModifiedBy>Comunicação Portos Privados</cp:lastModifiedBy>
  <cp:revision>105</cp:revision>
  <cp:lastPrinted>2015-02-25T18:52:58Z</cp:lastPrinted>
  <dcterms:created xsi:type="dcterms:W3CDTF">2013-12-05T11:40:43Z</dcterms:created>
  <dcterms:modified xsi:type="dcterms:W3CDTF">2015-06-22T18:30:09Z</dcterms:modified>
</cp:coreProperties>
</file>