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253" r:id="rId1"/>
    <p:sldMasterId id="2147484300" r:id="rId2"/>
    <p:sldMasterId id="2147484513" r:id="rId3"/>
    <p:sldMasterId id="2147484525" r:id="rId4"/>
  </p:sldMasterIdLst>
  <p:notesMasterIdLst>
    <p:notesMasterId r:id="rId33"/>
  </p:notesMasterIdLst>
  <p:handoutMasterIdLst>
    <p:handoutMasterId r:id="rId34"/>
  </p:handoutMasterIdLst>
  <p:sldIdLst>
    <p:sldId id="574" r:id="rId5"/>
    <p:sldId id="612" r:id="rId6"/>
    <p:sldId id="575" r:id="rId7"/>
    <p:sldId id="558" r:id="rId8"/>
    <p:sldId id="569" r:id="rId9"/>
    <p:sldId id="571" r:id="rId10"/>
    <p:sldId id="572" r:id="rId11"/>
    <p:sldId id="555" r:id="rId12"/>
    <p:sldId id="573" r:id="rId13"/>
    <p:sldId id="474" r:id="rId14"/>
    <p:sldId id="562" r:id="rId15"/>
    <p:sldId id="560" r:id="rId16"/>
    <p:sldId id="539" r:id="rId17"/>
    <p:sldId id="540" r:id="rId18"/>
    <p:sldId id="541" r:id="rId19"/>
    <p:sldId id="543" r:id="rId20"/>
    <p:sldId id="544" r:id="rId21"/>
    <p:sldId id="610" r:id="rId22"/>
    <p:sldId id="548" r:id="rId23"/>
    <p:sldId id="568" r:id="rId24"/>
    <p:sldId id="603" r:id="rId25"/>
    <p:sldId id="604" r:id="rId26"/>
    <p:sldId id="605" r:id="rId27"/>
    <p:sldId id="606" r:id="rId28"/>
    <p:sldId id="591" r:id="rId29"/>
    <p:sldId id="607" r:id="rId30"/>
    <p:sldId id="608" r:id="rId31"/>
    <p:sldId id="600" r:id="rId32"/>
  </p:sldIdLst>
  <p:sldSz cx="9144000" cy="6858000" type="screen4x3"/>
  <p:notesSz cx="6799263" cy="9929813"/>
  <p:defaultTextStyle>
    <a:defPPr>
      <a:defRPr lang="pt-BR"/>
    </a:defPPr>
    <a:lvl1pPr marL="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ção" id="{CB6BBEF7-9717-4733-A929-535518E6EBF6}">
          <p14:sldIdLst>
            <p14:sldId id="574"/>
            <p14:sldId id="612"/>
            <p14:sldId id="575"/>
            <p14:sldId id="558"/>
            <p14:sldId id="569"/>
            <p14:sldId id="571"/>
            <p14:sldId id="572"/>
            <p14:sldId id="555"/>
            <p14:sldId id="573"/>
            <p14:sldId id="474"/>
            <p14:sldId id="562"/>
            <p14:sldId id="560"/>
            <p14:sldId id="539"/>
            <p14:sldId id="540"/>
            <p14:sldId id="541"/>
            <p14:sldId id="543"/>
            <p14:sldId id="544"/>
            <p14:sldId id="610"/>
            <p14:sldId id="548"/>
            <p14:sldId id="568"/>
          </p14:sldIdLst>
        </p14:section>
        <p14:section name="Fim" id="{2E16B512-814A-4DC1-A986-25475E10E0EF}">
          <p14:sldIdLst>
            <p14:sldId id="603"/>
            <p14:sldId id="604"/>
            <p14:sldId id="605"/>
            <p14:sldId id="606"/>
            <p14:sldId id="591"/>
            <p14:sldId id="607"/>
            <p14:sldId id="608"/>
            <p14:sldId id="60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7FDBB"/>
    <a:srgbClr val="FF99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271" autoAdjust="0"/>
    <p:restoredTop sz="89825" autoAdjust="0"/>
  </p:normalViewPr>
  <p:slideViewPr>
    <p:cSldViewPr>
      <p:cViewPr varScale="1">
        <p:scale>
          <a:sx n="117" d="100"/>
          <a:sy n="117" d="100"/>
        </p:scale>
        <p:origin x="-1464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no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KP_Mayhara%2001-03-2013\1-%20Mayhara\Demandas%20SEP%202013\2013-01-15%20Apresenta&#231;&#227;o%20para%20o%20TCU\tabelas%20apresenta&#231;a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499781283291703E-2"/>
          <c:y val="3.8152988608382718E-2"/>
          <c:w val="0.92148873145058063"/>
          <c:h val="0.809625552772085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'[Gráfico no Microsoft PowerPoint]Portos e TUPs - 1990 a 2010'!$B$5</c:f>
              <c:strCache>
                <c:ptCount val="1"/>
                <c:pt idx="0">
                  <c:v>PORTO PÚBLICO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 sz="800" b="1" baseline="0"/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'[Gráfico no Microsoft PowerPoint]Portos e TUPs - 1990 a 2010'!$A$6:$A$30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'[Gráfico no Microsoft PowerPoint]Portos e TUPs - 1990 a 2010'!$B$6:$B$30</c:f>
              <c:numCache>
                <c:formatCode>#,##0_ ;[Red]\-#,##0\ </c:formatCode>
                <c:ptCount val="25"/>
                <c:pt idx="0">
                  <c:v>81352901</c:v>
                </c:pt>
                <c:pt idx="1">
                  <c:v>79967375</c:v>
                </c:pt>
                <c:pt idx="2">
                  <c:v>85736655</c:v>
                </c:pt>
                <c:pt idx="3">
                  <c:v>89529146</c:v>
                </c:pt>
                <c:pt idx="4">
                  <c:v>99893583</c:v>
                </c:pt>
                <c:pt idx="5">
                  <c:v>111759780</c:v>
                </c:pt>
                <c:pt idx="6">
                  <c:v>110932695</c:v>
                </c:pt>
                <c:pt idx="7">
                  <c:v>118552788</c:v>
                </c:pt>
                <c:pt idx="8">
                  <c:v>126818237</c:v>
                </c:pt>
                <c:pt idx="9">
                  <c:v>131863305</c:v>
                </c:pt>
                <c:pt idx="10">
                  <c:v>153351192</c:v>
                </c:pt>
                <c:pt idx="11">
                  <c:v>172907122</c:v>
                </c:pt>
                <c:pt idx="12">
                  <c:v>176739963</c:v>
                </c:pt>
                <c:pt idx="13">
                  <c:v>204023692</c:v>
                </c:pt>
                <c:pt idx="14">
                  <c:v>228309578</c:v>
                </c:pt>
                <c:pt idx="15">
                  <c:v>234382994</c:v>
                </c:pt>
                <c:pt idx="16">
                  <c:v>253331929</c:v>
                </c:pt>
                <c:pt idx="17">
                  <c:v>278821737</c:v>
                </c:pt>
                <c:pt idx="18">
                  <c:v>274028568</c:v>
                </c:pt>
                <c:pt idx="19">
                  <c:v>259826524</c:v>
                </c:pt>
                <c:pt idx="20">
                  <c:v>288797328</c:v>
                </c:pt>
                <c:pt idx="21">
                  <c:v>309007269</c:v>
                </c:pt>
                <c:pt idx="22">
                  <c:v>316188398</c:v>
                </c:pt>
                <c:pt idx="23">
                  <c:v>338277601</c:v>
                </c:pt>
                <c:pt idx="24">
                  <c:v>348813843</c:v>
                </c:pt>
              </c:numCache>
            </c:numRef>
          </c:val>
        </c:ser>
        <c:ser>
          <c:idx val="1"/>
          <c:order val="1"/>
          <c:tx>
            <c:strRef>
              <c:f>'[Gráfico no Microsoft PowerPoint]Portos e TUPs - 1990 a 2010'!$C$5</c:f>
              <c:strCache>
                <c:ptCount val="1"/>
                <c:pt idx="0">
                  <c:v>TUPs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 sz="800" b="1" baseline="0"/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'[Gráfico no Microsoft PowerPoint]Portos e TUPs - 1990 a 2010'!$A$6:$A$30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'[Gráfico no Microsoft PowerPoint]Portos e TUPs - 1990 a 2010'!$C$6:$C$30</c:f>
              <c:numCache>
                <c:formatCode>#,##0_ ;[Red]\-#,##0\ </c:formatCode>
                <c:ptCount val="25"/>
                <c:pt idx="0">
                  <c:v>278362257</c:v>
                </c:pt>
                <c:pt idx="1">
                  <c:v>269786332</c:v>
                </c:pt>
                <c:pt idx="2">
                  <c:v>254806125</c:v>
                </c:pt>
                <c:pt idx="3">
                  <c:v>257438121</c:v>
                </c:pt>
                <c:pt idx="4">
                  <c:v>260524517</c:v>
                </c:pt>
                <c:pt idx="5">
                  <c:v>275929208</c:v>
                </c:pt>
                <c:pt idx="6">
                  <c:v>275451336</c:v>
                </c:pt>
                <c:pt idx="7">
                  <c:v>295686977</c:v>
                </c:pt>
                <c:pt idx="8">
                  <c:v>316186357</c:v>
                </c:pt>
                <c:pt idx="9">
                  <c:v>303846592</c:v>
                </c:pt>
                <c:pt idx="10">
                  <c:v>331309448</c:v>
                </c:pt>
                <c:pt idx="11">
                  <c:v>333299762</c:v>
                </c:pt>
                <c:pt idx="12">
                  <c:v>352265088</c:v>
                </c:pt>
                <c:pt idx="13">
                  <c:v>366766363</c:v>
                </c:pt>
                <c:pt idx="14">
                  <c:v>392410967</c:v>
                </c:pt>
                <c:pt idx="15">
                  <c:v>415035787</c:v>
                </c:pt>
                <c:pt idx="16">
                  <c:v>439501539</c:v>
                </c:pt>
                <c:pt idx="17">
                  <c:v>475894918</c:v>
                </c:pt>
                <c:pt idx="18">
                  <c:v>494294982</c:v>
                </c:pt>
                <c:pt idx="19">
                  <c:v>473104617</c:v>
                </c:pt>
                <c:pt idx="20">
                  <c:v>545074097</c:v>
                </c:pt>
                <c:pt idx="21">
                  <c:v>576552943</c:v>
                </c:pt>
                <c:pt idx="22">
                  <c:v>587577068</c:v>
                </c:pt>
                <c:pt idx="23">
                  <c:v>592740822</c:v>
                </c:pt>
                <c:pt idx="24">
                  <c:v>620654644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axId val="105756928"/>
        <c:axId val="119881728"/>
      </c:barChart>
      <c:lineChart>
        <c:grouping val="standard"/>
        <c:varyColors val="0"/>
        <c:ser>
          <c:idx val="2"/>
          <c:order val="2"/>
          <c:tx>
            <c:strRef>
              <c:f>'[Gráfico no Microsoft PowerPoint]Portos e TUPs - 1990 a 2010'!$D$5</c:f>
              <c:strCache>
                <c:ptCount val="1"/>
                <c:pt idx="0">
                  <c:v>TOTAIS</c:v>
                </c:pt>
              </c:strCache>
            </c:strRef>
          </c:tx>
          <c:marker>
            <c:symbol val="star"/>
            <c:size val="8"/>
            <c:spPr>
              <a:noFill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 b="1" baseline="0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'[Gráfico no Microsoft PowerPoint]Portos e TUPs - 1990 a 2010'!$D$6:$D$30</c:f>
              <c:numCache>
                <c:formatCode>#,##0_ ;[Red]\-#,##0\ </c:formatCode>
                <c:ptCount val="25"/>
                <c:pt idx="0">
                  <c:v>359715158</c:v>
                </c:pt>
                <c:pt idx="1">
                  <c:v>349753707</c:v>
                </c:pt>
                <c:pt idx="2">
                  <c:v>340542780</c:v>
                </c:pt>
                <c:pt idx="3">
                  <c:v>346967267</c:v>
                </c:pt>
                <c:pt idx="4">
                  <c:v>360418100</c:v>
                </c:pt>
                <c:pt idx="5">
                  <c:v>387688988</c:v>
                </c:pt>
                <c:pt idx="6">
                  <c:v>386384031</c:v>
                </c:pt>
                <c:pt idx="7">
                  <c:v>414239765</c:v>
                </c:pt>
                <c:pt idx="8">
                  <c:v>443004594</c:v>
                </c:pt>
                <c:pt idx="9">
                  <c:v>435709897</c:v>
                </c:pt>
                <c:pt idx="10">
                  <c:v>484660640</c:v>
                </c:pt>
                <c:pt idx="11">
                  <c:v>506206884</c:v>
                </c:pt>
                <c:pt idx="12">
                  <c:v>529005051</c:v>
                </c:pt>
                <c:pt idx="13">
                  <c:v>570790055</c:v>
                </c:pt>
                <c:pt idx="14">
                  <c:v>620720545</c:v>
                </c:pt>
                <c:pt idx="15">
                  <c:v>649418781</c:v>
                </c:pt>
                <c:pt idx="16">
                  <c:v>692833468</c:v>
                </c:pt>
                <c:pt idx="17">
                  <c:v>754716655</c:v>
                </c:pt>
                <c:pt idx="18">
                  <c:v>768323550</c:v>
                </c:pt>
                <c:pt idx="19">
                  <c:v>732931141</c:v>
                </c:pt>
                <c:pt idx="20">
                  <c:v>833871425</c:v>
                </c:pt>
                <c:pt idx="21">
                  <c:v>885560212</c:v>
                </c:pt>
                <c:pt idx="22">
                  <c:v>903765466</c:v>
                </c:pt>
                <c:pt idx="23">
                  <c:v>931018423</c:v>
                </c:pt>
                <c:pt idx="24">
                  <c:v>969468487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756928"/>
        <c:axId val="119881728"/>
      </c:lineChart>
      <c:catAx>
        <c:axId val="10575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800" baseline="0"/>
            </a:pPr>
            <a:endParaRPr lang="pt-BR"/>
          </a:p>
        </c:txPr>
        <c:crossAx val="119881728"/>
        <c:crosses val="autoZero"/>
        <c:auto val="1"/>
        <c:lblAlgn val="ctr"/>
        <c:lblOffset val="100"/>
        <c:noMultiLvlLbl val="0"/>
      </c:catAx>
      <c:valAx>
        <c:axId val="119881728"/>
        <c:scaling>
          <c:orientation val="minMax"/>
          <c:max val="1000000000"/>
        </c:scaling>
        <c:delete val="0"/>
        <c:axPos val="l"/>
        <c:numFmt formatCode="#,##0_ ;[Red]\-#,##0\ 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pt-BR"/>
          </a:p>
        </c:txPr>
        <c:crossAx val="105756928"/>
        <c:crosses val="autoZero"/>
        <c:crossBetween val="between"/>
        <c:dispUnits>
          <c:builtInUnit val="millions"/>
          <c:dispUnitsLbl>
            <c:layout/>
            <c:txPr>
              <a:bodyPr rot="-5400000" vert="horz"/>
              <a:lstStyle/>
              <a:p>
                <a:pPr>
                  <a:defRPr/>
                </a:pPr>
                <a:endParaRPr lang="pt-BR"/>
              </a:p>
            </c:txPr>
          </c:dispUnitsLbl>
        </c:dispUnits>
      </c:valAx>
      <c:spPr>
        <a:noFill/>
        <a:ln w="25400">
          <a:noFill/>
        </a:ln>
      </c:spPr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Plan2!$A$2</c:f>
              <c:strCache>
                <c:ptCount val="1"/>
                <c:pt idx="0">
                  <c:v>Granel sólido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Plan2!$B$1:$C$1</c:f>
              <c:numCache>
                <c:formatCode>General</c:formatCode>
                <c:ptCount val="2"/>
                <c:pt idx="0">
                  <c:v>2012</c:v>
                </c:pt>
                <c:pt idx="1">
                  <c:v>2030</c:v>
                </c:pt>
              </c:numCache>
            </c:numRef>
          </c:cat>
          <c:val>
            <c:numRef>
              <c:f>Plan2!$B$2:$C$2</c:f>
              <c:numCache>
                <c:formatCode>General</c:formatCode>
                <c:ptCount val="2"/>
                <c:pt idx="0" formatCode="0">
                  <c:v>554.22799999999938</c:v>
                </c:pt>
                <c:pt idx="1">
                  <c:v>1221</c:v>
                </c:pt>
              </c:numCache>
            </c:numRef>
          </c:val>
        </c:ser>
        <c:ser>
          <c:idx val="1"/>
          <c:order val="1"/>
          <c:tx>
            <c:strRef>
              <c:f>Plan2!$A$3</c:f>
              <c:strCache>
                <c:ptCount val="1"/>
                <c:pt idx="0">
                  <c:v>Granel Líquido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Plan2!$B$1:$C$1</c:f>
              <c:numCache>
                <c:formatCode>General</c:formatCode>
                <c:ptCount val="2"/>
                <c:pt idx="0">
                  <c:v>2012</c:v>
                </c:pt>
                <c:pt idx="1">
                  <c:v>2030</c:v>
                </c:pt>
              </c:numCache>
            </c:numRef>
          </c:cat>
          <c:val>
            <c:numRef>
              <c:f>Plan2!$B$3:$C$3</c:f>
              <c:numCache>
                <c:formatCode>General</c:formatCode>
                <c:ptCount val="2"/>
                <c:pt idx="0" formatCode="0">
                  <c:v>217.15300000000002</c:v>
                </c:pt>
                <c:pt idx="1">
                  <c:v>754</c:v>
                </c:pt>
              </c:numCache>
            </c:numRef>
          </c:val>
        </c:ser>
        <c:ser>
          <c:idx val="2"/>
          <c:order val="2"/>
          <c:tx>
            <c:strRef>
              <c:f>Plan2!$A$4</c:f>
              <c:strCache>
                <c:ptCount val="1"/>
                <c:pt idx="0">
                  <c:v>Carga Geral**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Plan2!$B$1:$C$1</c:f>
              <c:numCache>
                <c:formatCode>General</c:formatCode>
                <c:ptCount val="2"/>
                <c:pt idx="0">
                  <c:v>2012</c:v>
                </c:pt>
                <c:pt idx="1">
                  <c:v>2030</c:v>
                </c:pt>
              </c:numCache>
            </c:numRef>
          </c:cat>
          <c:val>
            <c:numRef>
              <c:f>Plan2!$B$4:$C$4</c:f>
              <c:numCache>
                <c:formatCode>General</c:formatCode>
                <c:ptCount val="2"/>
                <c:pt idx="0" formatCode="0">
                  <c:v>45.108000000000011</c:v>
                </c:pt>
                <c:pt idx="1">
                  <c:v>108</c:v>
                </c:pt>
              </c:numCache>
            </c:numRef>
          </c:val>
        </c:ser>
        <c:ser>
          <c:idx val="3"/>
          <c:order val="3"/>
          <c:tx>
            <c:strRef>
              <c:f>Plan2!$A$5</c:f>
              <c:strCache>
                <c:ptCount val="1"/>
                <c:pt idx="0">
                  <c:v>Contêiner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Plan2!$B$1:$C$1</c:f>
              <c:numCache>
                <c:formatCode>General</c:formatCode>
                <c:ptCount val="2"/>
                <c:pt idx="0">
                  <c:v>2012</c:v>
                </c:pt>
                <c:pt idx="1">
                  <c:v>2030</c:v>
                </c:pt>
              </c:numCache>
            </c:numRef>
          </c:cat>
          <c:val>
            <c:numRef>
              <c:f>Plan2!$B$5:$C$5</c:f>
              <c:numCache>
                <c:formatCode>General</c:formatCode>
                <c:ptCount val="2"/>
                <c:pt idx="0" formatCode="0">
                  <c:v>87.274999999999991</c:v>
                </c:pt>
                <c:pt idx="1">
                  <c:v>177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393088"/>
        <c:axId val="120407168"/>
      </c:barChart>
      <c:catAx>
        <c:axId val="12039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0407168"/>
        <c:crosses val="autoZero"/>
        <c:auto val="1"/>
        <c:lblAlgn val="ctr"/>
        <c:lblOffset val="100"/>
        <c:noMultiLvlLbl val="0"/>
      </c:catAx>
      <c:valAx>
        <c:axId val="12040716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203930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image" Target="../media/image23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image" Target="../media/image23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D24BD5-D610-494C-B121-E2061959DCB0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168CE3-A488-4D6D-A3A3-BAB6BA41A239}">
      <dgm:prSet phldrT="[Texto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pt-BR" sz="1400" b="1" noProof="0" dirty="0" smtClean="0"/>
            <a:t>Aumento da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pt-BR" sz="1400" b="1" noProof="0" dirty="0" smtClean="0"/>
            <a:t>Competitividade dos Portos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pt-BR" sz="1400" b="1" noProof="0" dirty="0" smtClean="0">
              <a:solidFill>
                <a:srgbClr val="FF0000"/>
              </a:solidFill>
            </a:rPr>
            <a:t>(Investimentos  pelo setor privado)</a:t>
          </a:r>
          <a:endParaRPr lang="pt-BR" sz="1400" b="1" noProof="0" dirty="0">
            <a:solidFill>
              <a:srgbClr val="FF0000"/>
            </a:solidFill>
          </a:endParaRPr>
        </a:p>
      </dgm:t>
    </dgm:pt>
    <dgm:pt modelId="{4E1FE2B7-CE65-4558-B849-B892F9BB57C2}" type="parTrans" cxnId="{204C9B89-D8B0-4F60-BEEF-A16C5D9F1793}">
      <dgm:prSet/>
      <dgm:spPr/>
      <dgm:t>
        <a:bodyPr/>
        <a:lstStyle/>
        <a:p>
          <a:endParaRPr lang="en-US"/>
        </a:p>
      </dgm:t>
    </dgm:pt>
    <dgm:pt modelId="{77B6C2AC-B78D-41F5-A325-7D88A7F377A3}" type="sibTrans" cxnId="{204C9B89-D8B0-4F60-BEEF-A16C5D9F1793}">
      <dgm:prSet/>
      <dgm:spPr/>
      <dgm:t>
        <a:bodyPr/>
        <a:lstStyle/>
        <a:p>
          <a:endParaRPr lang="en-US"/>
        </a:p>
      </dgm:t>
    </dgm:pt>
    <dgm:pt modelId="{7A5D351C-625B-490E-9931-38B414527BAC}">
      <dgm:prSet phldrT="[Texto]"/>
      <dgm:spPr/>
      <dgm:t>
        <a:bodyPr/>
        <a:lstStyle/>
        <a:p>
          <a:r>
            <a:rPr lang="pt-BR" noProof="0" dirty="0" smtClean="0"/>
            <a:t>Modernização e otimização da infra e superestrutura portuárias existentes</a:t>
          </a:r>
          <a:endParaRPr lang="pt-BR" noProof="0" dirty="0"/>
        </a:p>
      </dgm:t>
    </dgm:pt>
    <dgm:pt modelId="{A5E14FC8-C384-4F4A-B383-A406FCE4ED0D}" type="parTrans" cxnId="{C98855DB-5FF7-41B7-B177-AC720F1A0152}">
      <dgm:prSet/>
      <dgm:spPr/>
      <dgm:t>
        <a:bodyPr/>
        <a:lstStyle/>
        <a:p>
          <a:endParaRPr lang="en-US"/>
        </a:p>
      </dgm:t>
    </dgm:pt>
    <dgm:pt modelId="{3DE9ABF5-1650-4384-BF7E-D35BAEE5A7E2}" type="sibTrans" cxnId="{C98855DB-5FF7-41B7-B177-AC720F1A0152}">
      <dgm:prSet/>
      <dgm:spPr/>
      <dgm:t>
        <a:bodyPr/>
        <a:lstStyle/>
        <a:p>
          <a:endParaRPr lang="en-US"/>
        </a:p>
      </dgm:t>
    </dgm:pt>
    <dgm:pt modelId="{FB2DD884-633D-4807-9145-367C7CF7DFF6}">
      <dgm:prSet phldrT="[Texto]"/>
      <dgm:spPr/>
      <dgm:t>
        <a:bodyPr/>
        <a:lstStyle/>
        <a:p>
          <a:r>
            <a:rPr lang="pt-BR" noProof="0" dirty="0" smtClean="0"/>
            <a:t>Modicidade e publicidade de tarifas e preços portuários </a:t>
          </a:r>
          <a:endParaRPr lang="pt-BR" noProof="0" dirty="0"/>
        </a:p>
      </dgm:t>
    </dgm:pt>
    <dgm:pt modelId="{E5496708-652A-405E-AA98-45FE9BB8212C}" type="parTrans" cxnId="{739C5DB5-DA69-43BA-B7AF-D39256AE0EFF}">
      <dgm:prSet/>
      <dgm:spPr/>
      <dgm:t>
        <a:bodyPr/>
        <a:lstStyle/>
        <a:p>
          <a:endParaRPr lang="en-US"/>
        </a:p>
      </dgm:t>
    </dgm:pt>
    <dgm:pt modelId="{D1D8B086-04C8-4D67-8E42-574A85AE0EEF}" type="sibTrans" cxnId="{739C5DB5-DA69-43BA-B7AF-D39256AE0EFF}">
      <dgm:prSet/>
      <dgm:spPr/>
      <dgm:t>
        <a:bodyPr/>
        <a:lstStyle/>
        <a:p>
          <a:endParaRPr lang="en-US"/>
        </a:p>
      </dgm:t>
    </dgm:pt>
    <dgm:pt modelId="{A8151502-37FB-4145-9E06-A0E4D24A3972}">
      <dgm:prSet phldrT="[Texto]"/>
      <dgm:spPr/>
      <dgm:t>
        <a:bodyPr/>
        <a:lstStyle/>
        <a:p>
          <a:r>
            <a:rPr lang="pt-BR" noProof="0" dirty="0" smtClean="0"/>
            <a:t>Estimulo à modernização portuária</a:t>
          </a:r>
          <a:endParaRPr lang="pt-BR" noProof="0" dirty="0"/>
        </a:p>
      </dgm:t>
    </dgm:pt>
    <dgm:pt modelId="{5F93CC6F-B264-4DA3-9E94-4DFC83FAD447}" type="parTrans" cxnId="{D6B8EFB4-C4CC-45F9-9566-DC22AEF279FB}">
      <dgm:prSet/>
      <dgm:spPr/>
      <dgm:t>
        <a:bodyPr/>
        <a:lstStyle/>
        <a:p>
          <a:endParaRPr lang="en-US"/>
        </a:p>
      </dgm:t>
    </dgm:pt>
    <dgm:pt modelId="{F0FAE3E7-BCF3-4D30-AD8C-D35A2EA9D4A5}" type="sibTrans" cxnId="{D6B8EFB4-C4CC-45F9-9566-DC22AEF279FB}">
      <dgm:prSet/>
      <dgm:spPr/>
      <dgm:t>
        <a:bodyPr/>
        <a:lstStyle/>
        <a:p>
          <a:endParaRPr lang="en-US"/>
        </a:p>
      </dgm:t>
    </dgm:pt>
    <dgm:pt modelId="{F3746586-C0A4-4D1D-84A3-00C400AC62BA}">
      <dgm:prSet phldrT="[Texto]"/>
      <dgm:spPr/>
      <dgm:t>
        <a:bodyPr/>
        <a:lstStyle/>
        <a:p>
          <a:r>
            <a:rPr lang="pt-BR" noProof="0" dirty="0" smtClean="0"/>
            <a:t>Aumento na oferta de infraestrutura pela iniciativa privada</a:t>
          </a:r>
          <a:endParaRPr lang="pt-BR" noProof="0" dirty="0"/>
        </a:p>
      </dgm:t>
    </dgm:pt>
    <dgm:pt modelId="{9A0C0DC0-621C-4A80-AA09-B7117AA5AD5C}" type="parTrans" cxnId="{5733CD1B-7ED1-4E4B-8864-156CE4A53042}">
      <dgm:prSet/>
      <dgm:spPr/>
      <dgm:t>
        <a:bodyPr/>
        <a:lstStyle/>
        <a:p>
          <a:endParaRPr lang="pt-BR"/>
        </a:p>
      </dgm:t>
    </dgm:pt>
    <dgm:pt modelId="{0D2359EB-B6B0-445F-B298-4A87695BDBEF}" type="sibTrans" cxnId="{5733CD1B-7ED1-4E4B-8864-156CE4A53042}">
      <dgm:prSet/>
      <dgm:spPr/>
      <dgm:t>
        <a:bodyPr/>
        <a:lstStyle/>
        <a:p>
          <a:endParaRPr lang="pt-BR"/>
        </a:p>
      </dgm:t>
    </dgm:pt>
    <dgm:pt modelId="{33DB9134-AB44-40B2-B662-17EE337E7473}">
      <dgm:prSet phldrT="[Texto]"/>
      <dgm:spPr/>
      <dgm:t>
        <a:bodyPr/>
        <a:lstStyle/>
        <a:p>
          <a:r>
            <a:rPr lang="pt-BR" noProof="0" dirty="0" smtClean="0"/>
            <a:t>Estímulo à concorrência </a:t>
          </a:r>
          <a:r>
            <a:rPr lang="pt-BR" noProof="0" dirty="0" err="1" smtClean="0"/>
            <a:t>intra</a:t>
          </a:r>
          <a:r>
            <a:rPr lang="pt-BR" noProof="0" dirty="0" smtClean="0"/>
            <a:t> e entre portos</a:t>
          </a:r>
          <a:endParaRPr lang="pt-BR" noProof="0" dirty="0"/>
        </a:p>
      </dgm:t>
    </dgm:pt>
    <dgm:pt modelId="{37AC6250-D7AD-42C4-8BEB-39F6F876259F}" type="parTrans" cxnId="{5DAC327F-D7E0-4791-8A8E-047175908ABE}">
      <dgm:prSet/>
      <dgm:spPr/>
      <dgm:t>
        <a:bodyPr/>
        <a:lstStyle/>
        <a:p>
          <a:endParaRPr lang="pt-BR"/>
        </a:p>
      </dgm:t>
    </dgm:pt>
    <dgm:pt modelId="{993EA7B0-851E-4862-AD0B-CEA130DB1C4C}" type="sibTrans" cxnId="{5DAC327F-D7E0-4791-8A8E-047175908ABE}">
      <dgm:prSet/>
      <dgm:spPr/>
      <dgm:t>
        <a:bodyPr/>
        <a:lstStyle/>
        <a:p>
          <a:endParaRPr lang="pt-BR"/>
        </a:p>
      </dgm:t>
    </dgm:pt>
    <dgm:pt modelId="{F13676E7-49E3-4170-81EF-E91C211C7F8D}" type="pres">
      <dgm:prSet presAssocID="{86D24BD5-D610-494C-B121-E2061959DCB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F7B2EBD-5FD6-4978-A1B3-48674E5C7988}" type="pres">
      <dgm:prSet presAssocID="{AB168CE3-A488-4D6D-A3A3-BAB6BA41A239}" presName="centerShape" presStyleLbl="node0" presStyleIdx="0" presStyleCnt="1" custScaleX="115405" custScaleY="107365" custLinFactNeighborX="283" custLinFactNeighborY="2868"/>
      <dgm:spPr/>
      <dgm:t>
        <a:bodyPr/>
        <a:lstStyle/>
        <a:p>
          <a:endParaRPr lang="pt-BR"/>
        </a:p>
      </dgm:t>
    </dgm:pt>
    <dgm:pt modelId="{479A6B4E-0D44-4FB3-B1FA-284C68027EBF}" type="pres">
      <dgm:prSet presAssocID="{A5E14FC8-C384-4F4A-B383-A406FCE4ED0D}" presName="parTrans" presStyleLbl="bgSibTrans2D1" presStyleIdx="0" presStyleCnt="5" custAng="21404133" custFlipHor="1" custScaleX="39256" custScaleY="105106" custLinFactNeighborX="28815" custLinFactNeighborY="-5374"/>
      <dgm:spPr/>
      <dgm:t>
        <a:bodyPr/>
        <a:lstStyle/>
        <a:p>
          <a:endParaRPr lang="pt-BR"/>
        </a:p>
      </dgm:t>
    </dgm:pt>
    <dgm:pt modelId="{3D03708E-F0A9-4319-86B0-635E7AF0FB2A}" type="pres">
      <dgm:prSet presAssocID="{7A5D351C-625B-490E-9931-38B414527BA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8E7A7C-538C-4288-A12B-9F3A2FC42E5B}" type="pres">
      <dgm:prSet presAssocID="{E5496708-652A-405E-AA98-45FE9BB8212C}" presName="parTrans" presStyleLbl="bgSibTrans2D1" presStyleIdx="1" presStyleCnt="5" custAng="16306528" custFlipHor="1" custScaleX="45164" custLinFactNeighborX="15250" custLinFactNeighborY="81279"/>
      <dgm:spPr/>
      <dgm:t>
        <a:bodyPr/>
        <a:lstStyle/>
        <a:p>
          <a:endParaRPr lang="pt-BR"/>
        </a:p>
      </dgm:t>
    </dgm:pt>
    <dgm:pt modelId="{CF3962A4-0FA4-47F7-A24F-E23E5D102629}" type="pres">
      <dgm:prSet presAssocID="{FB2DD884-633D-4807-9145-367C7CF7DFF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023268-A553-43F3-9E1F-3EC109BDB9AF}" type="pres">
      <dgm:prSet presAssocID="{5F93CC6F-B264-4DA3-9E94-4DFC83FAD447}" presName="parTrans" presStyleLbl="bgSibTrans2D1" presStyleIdx="2" presStyleCnt="5" custAng="10818402" custFlipHor="1" custScaleX="42031" custLinFactNeighborX="-774" custLinFactNeighborY="91202"/>
      <dgm:spPr/>
      <dgm:t>
        <a:bodyPr/>
        <a:lstStyle/>
        <a:p>
          <a:endParaRPr lang="pt-BR"/>
        </a:p>
      </dgm:t>
    </dgm:pt>
    <dgm:pt modelId="{A4F99322-F47A-48F5-91BA-C79C6ACF768C}" type="pres">
      <dgm:prSet presAssocID="{A8151502-37FB-4145-9E06-A0E4D24A397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F9DEC8-669D-4339-8C5A-F8B01D2DA2DA}" type="pres">
      <dgm:prSet presAssocID="{9A0C0DC0-621C-4A80-AA09-B7117AA5AD5C}" presName="parTrans" presStyleLbl="bgSibTrans2D1" presStyleIdx="3" presStyleCnt="5" custAng="5309624" custFlipHor="1" custScaleX="34262" custLinFactNeighborX="-19530" custLinFactNeighborY="80266"/>
      <dgm:spPr/>
      <dgm:t>
        <a:bodyPr/>
        <a:lstStyle/>
        <a:p>
          <a:endParaRPr lang="pt-BR"/>
        </a:p>
      </dgm:t>
    </dgm:pt>
    <dgm:pt modelId="{641AE5D2-6A2F-403A-9788-087AE3AAB316}" type="pres">
      <dgm:prSet presAssocID="{F3746586-C0A4-4D1D-84A3-00C400AC62B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13DB5B-9FB4-4AE5-B158-8A6B15D6B686}" type="pres">
      <dgm:prSet presAssocID="{37AC6250-D7AD-42C4-8BEB-39F6F876259F}" presName="parTrans" presStyleLbl="bgSibTrans2D1" presStyleIdx="4" presStyleCnt="5" custAng="198092" custFlipHor="1" custScaleX="47139" custLinFactNeighborX="-30300" custLinFactNeighborY="4378"/>
      <dgm:spPr/>
      <dgm:t>
        <a:bodyPr/>
        <a:lstStyle/>
        <a:p>
          <a:endParaRPr lang="pt-BR"/>
        </a:p>
      </dgm:t>
    </dgm:pt>
    <dgm:pt modelId="{601FF087-7E8B-4EC2-87E0-EC3487E8A149}" type="pres">
      <dgm:prSet presAssocID="{33DB9134-AB44-40B2-B662-17EE337E747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39C5DB5-DA69-43BA-B7AF-D39256AE0EFF}" srcId="{AB168CE3-A488-4D6D-A3A3-BAB6BA41A239}" destId="{FB2DD884-633D-4807-9145-367C7CF7DFF6}" srcOrd="1" destOrd="0" parTransId="{E5496708-652A-405E-AA98-45FE9BB8212C}" sibTransId="{D1D8B086-04C8-4D67-8E42-574A85AE0EEF}"/>
    <dgm:cxn modelId="{FA0FB94B-234A-4DEE-B398-DB38181B3127}" type="presOf" srcId="{9A0C0DC0-621C-4A80-AA09-B7117AA5AD5C}" destId="{72F9DEC8-669D-4339-8C5A-F8B01D2DA2DA}" srcOrd="0" destOrd="0" presId="urn:microsoft.com/office/officeart/2005/8/layout/radial4"/>
    <dgm:cxn modelId="{8BD20E00-ED6A-4C5A-81F0-4572B1DBDDEB}" type="presOf" srcId="{7A5D351C-625B-490E-9931-38B414527BAC}" destId="{3D03708E-F0A9-4319-86B0-635E7AF0FB2A}" srcOrd="0" destOrd="0" presId="urn:microsoft.com/office/officeart/2005/8/layout/radial4"/>
    <dgm:cxn modelId="{ED334F2E-2791-4C5B-8A0C-2E7266283E31}" type="presOf" srcId="{A8151502-37FB-4145-9E06-A0E4D24A3972}" destId="{A4F99322-F47A-48F5-91BA-C79C6ACF768C}" srcOrd="0" destOrd="0" presId="urn:microsoft.com/office/officeart/2005/8/layout/radial4"/>
    <dgm:cxn modelId="{204C9B89-D8B0-4F60-BEEF-A16C5D9F1793}" srcId="{86D24BD5-D610-494C-B121-E2061959DCB0}" destId="{AB168CE3-A488-4D6D-A3A3-BAB6BA41A239}" srcOrd="0" destOrd="0" parTransId="{4E1FE2B7-CE65-4558-B849-B892F9BB57C2}" sibTransId="{77B6C2AC-B78D-41F5-A325-7D88A7F377A3}"/>
    <dgm:cxn modelId="{D175B1E6-6CA6-464F-B8C0-7E3C7CBB6609}" type="presOf" srcId="{A5E14FC8-C384-4F4A-B383-A406FCE4ED0D}" destId="{479A6B4E-0D44-4FB3-B1FA-284C68027EBF}" srcOrd="0" destOrd="0" presId="urn:microsoft.com/office/officeart/2005/8/layout/radial4"/>
    <dgm:cxn modelId="{FF9572AF-65DB-4C68-92BF-8F0699583ED4}" type="presOf" srcId="{5F93CC6F-B264-4DA3-9E94-4DFC83FAD447}" destId="{EF023268-A553-43F3-9E1F-3EC109BDB9AF}" srcOrd="0" destOrd="0" presId="urn:microsoft.com/office/officeart/2005/8/layout/radial4"/>
    <dgm:cxn modelId="{371243A9-B794-4621-87EE-EF66320A88A2}" type="presOf" srcId="{FB2DD884-633D-4807-9145-367C7CF7DFF6}" destId="{CF3962A4-0FA4-47F7-A24F-E23E5D102629}" srcOrd="0" destOrd="0" presId="urn:microsoft.com/office/officeart/2005/8/layout/radial4"/>
    <dgm:cxn modelId="{5DAC327F-D7E0-4791-8A8E-047175908ABE}" srcId="{AB168CE3-A488-4D6D-A3A3-BAB6BA41A239}" destId="{33DB9134-AB44-40B2-B662-17EE337E7473}" srcOrd="4" destOrd="0" parTransId="{37AC6250-D7AD-42C4-8BEB-39F6F876259F}" sibTransId="{993EA7B0-851E-4862-AD0B-CEA130DB1C4C}"/>
    <dgm:cxn modelId="{247DA503-0181-469C-94A6-84EF2C7E3BD6}" type="presOf" srcId="{F3746586-C0A4-4D1D-84A3-00C400AC62BA}" destId="{641AE5D2-6A2F-403A-9788-087AE3AAB316}" srcOrd="0" destOrd="0" presId="urn:microsoft.com/office/officeart/2005/8/layout/radial4"/>
    <dgm:cxn modelId="{D6B8EFB4-C4CC-45F9-9566-DC22AEF279FB}" srcId="{AB168CE3-A488-4D6D-A3A3-BAB6BA41A239}" destId="{A8151502-37FB-4145-9E06-A0E4D24A3972}" srcOrd="2" destOrd="0" parTransId="{5F93CC6F-B264-4DA3-9E94-4DFC83FAD447}" sibTransId="{F0FAE3E7-BCF3-4D30-AD8C-D35A2EA9D4A5}"/>
    <dgm:cxn modelId="{3238C2EC-7EF1-4D53-B787-3AB691818A18}" type="presOf" srcId="{86D24BD5-D610-494C-B121-E2061959DCB0}" destId="{F13676E7-49E3-4170-81EF-E91C211C7F8D}" srcOrd="0" destOrd="0" presId="urn:microsoft.com/office/officeart/2005/8/layout/radial4"/>
    <dgm:cxn modelId="{C98855DB-5FF7-41B7-B177-AC720F1A0152}" srcId="{AB168CE3-A488-4D6D-A3A3-BAB6BA41A239}" destId="{7A5D351C-625B-490E-9931-38B414527BAC}" srcOrd="0" destOrd="0" parTransId="{A5E14FC8-C384-4F4A-B383-A406FCE4ED0D}" sibTransId="{3DE9ABF5-1650-4384-BF7E-D35BAEE5A7E2}"/>
    <dgm:cxn modelId="{64C4CF6D-8DDF-4119-906C-29DB34D9058C}" type="presOf" srcId="{33DB9134-AB44-40B2-B662-17EE337E7473}" destId="{601FF087-7E8B-4EC2-87E0-EC3487E8A149}" srcOrd="0" destOrd="0" presId="urn:microsoft.com/office/officeart/2005/8/layout/radial4"/>
    <dgm:cxn modelId="{39E9F21F-49C9-4AAC-9D72-CDD5628F106F}" type="presOf" srcId="{AB168CE3-A488-4D6D-A3A3-BAB6BA41A239}" destId="{DF7B2EBD-5FD6-4978-A1B3-48674E5C7988}" srcOrd="0" destOrd="0" presId="urn:microsoft.com/office/officeart/2005/8/layout/radial4"/>
    <dgm:cxn modelId="{D7615597-2F98-4B53-BC45-4EB5B8B8F81B}" type="presOf" srcId="{E5496708-652A-405E-AA98-45FE9BB8212C}" destId="{558E7A7C-538C-4288-A12B-9F3A2FC42E5B}" srcOrd="0" destOrd="0" presId="urn:microsoft.com/office/officeart/2005/8/layout/radial4"/>
    <dgm:cxn modelId="{F0C7C3FA-D455-448F-8076-1B992C57FB58}" type="presOf" srcId="{37AC6250-D7AD-42C4-8BEB-39F6F876259F}" destId="{9513DB5B-9FB4-4AE5-B158-8A6B15D6B686}" srcOrd="0" destOrd="0" presId="urn:microsoft.com/office/officeart/2005/8/layout/radial4"/>
    <dgm:cxn modelId="{5733CD1B-7ED1-4E4B-8864-156CE4A53042}" srcId="{AB168CE3-A488-4D6D-A3A3-BAB6BA41A239}" destId="{F3746586-C0A4-4D1D-84A3-00C400AC62BA}" srcOrd="3" destOrd="0" parTransId="{9A0C0DC0-621C-4A80-AA09-B7117AA5AD5C}" sibTransId="{0D2359EB-B6B0-445F-B298-4A87695BDBEF}"/>
    <dgm:cxn modelId="{6B99F5C2-32F6-4EAB-A317-4F4D117AA2C1}" type="presParOf" srcId="{F13676E7-49E3-4170-81EF-E91C211C7F8D}" destId="{DF7B2EBD-5FD6-4978-A1B3-48674E5C7988}" srcOrd="0" destOrd="0" presId="urn:microsoft.com/office/officeart/2005/8/layout/radial4"/>
    <dgm:cxn modelId="{D3025B46-C9B9-44D1-9ACC-7184E448F3DD}" type="presParOf" srcId="{F13676E7-49E3-4170-81EF-E91C211C7F8D}" destId="{479A6B4E-0D44-4FB3-B1FA-284C68027EBF}" srcOrd="1" destOrd="0" presId="urn:microsoft.com/office/officeart/2005/8/layout/radial4"/>
    <dgm:cxn modelId="{F0751BE1-67C8-4085-B99C-18F0198182A7}" type="presParOf" srcId="{F13676E7-49E3-4170-81EF-E91C211C7F8D}" destId="{3D03708E-F0A9-4319-86B0-635E7AF0FB2A}" srcOrd="2" destOrd="0" presId="urn:microsoft.com/office/officeart/2005/8/layout/radial4"/>
    <dgm:cxn modelId="{5194B1D3-A337-4C81-9C09-35BC0C76C651}" type="presParOf" srcId="{F13676E7-49E3-4170-81EF-E91C211C7F8D}" destId="{558E7A7C-538C-4288-A12B-9F3A2FC42E5B}" srcOrd="3" destOrd="0" presId="urn:microsoft.com/office/officeart/2005/8/layout/radial4"/>
    <dgm:cxn modelId="{B7B426B1-0BF5-4346-8DA9-168289A32A1F}" type="presParOf" srcId="{F13676E7-49E3-4170-81EF-E91C211C7F8D}" destId="{CF3962A4-0FA4-47F7-A24F-E23E5D102629}" srcOrd="4" destOrd="0" presId="urn:microsoft.com/office/officeart/2005/8/layout/radial4"/>
    <dgm:cxn modelId="{558E2313-E8B0-4741-90FC-E89AD6672536}" type="presParOf" srcId="{F13676E7-49E3-4170-81EF-E91C211C7F8D}" destId="{EF023268-A553-43F3-9E1F-3EC109BDB9AF}" srcOrd="5" destOrd="0" presId="urn:microsoft.com/office/officeart/2005/8/layout/radial4"/>
    <dgm:cxn modelId="{6880C3EB-4041-4EF2-B71E-5D94D04FACB8}" type="presParOf" srcId="{F13676E7-49E3-4170-81EF-E91C211C7F8D}" destId="{A4F99322-F47A-48F5-91BA-C79C6ACF768C}" srcOrd="6" destOrd="0" presId="urn:microsoft.com/office/officeart/2005/8/layout/radial4"/>
    <dgm:cxn modelId="{281FCF5C-8F68-46DD-8CF7-0DEB07014CBC}" type="presParOf" srcId="{F13676E7-49E3-4170-81EF-E91C211C7F8D}" destId="{72F9DEC8-669D-4339-8C5A-F8B01D2DA2DA}" srcOrd="7" destOrd="0" presId="urn:microsoft.com/office/officeart/2005/8/layout/radial4"/>
    <dgm:cxn modelId="{6ECF0D09-B7DE-47FD-B7C7-B964FC918B05}" type="presParOf" srcId="{F13676E7-49E3-4170-81EF-E91C211C7F8D}" destId="{641AE5D2-6A2F-403A-9788-087AE3AAB316}" srcOrd="8" destOrd="0" presId="urn:microsoft.com/office/officeart/2005/8/layout/radial4"/>
    <dgm:cxn modelId="{199DC868-93ED-409C-9520-322919A84CA4}" type="presParOf" srcId="{F13676E7-49E3-4170-81EF-E91C211C7F8D}" destId="{9513DB5B-9FB4-4AE5-B158-8A6B15D6B686}" srcOrd="9" destOrd="0" presId="urn:microsoft.com/office/officeart/2005/8/layout/radial4"/>
    <dgm:cxn modelId="{9D993180-001F-4756-9763-D8C406CDBA42}" type="presParOf" srcId="{F13676E7-49E3-4170-81EF-E91C211C7F8D}" destId="{601FF087-7E8B-4EC2-87E0-EC3487E8A149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6F6A4F-DDD7-41D5-A9A7-87D0AADC9030}" type="doc">
      <dgm:prSet loTypeId="urn:microsoft.com/office/officeart/2005/8/layout/radial6" loCatId="cycle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8D75AAD8-5C2C-468C-84D7-CA11BC86B636}">
      <dgm:prSet phldrT="[Texto]" custT="1"/>
      <dgm:spPr>
        <a:xfrm>
          <a:off x="3011025" y="1440156"/>
          <a:ext cx="2833796" cy="2952335"/>
        </a:xfrm>
        <a:solidFill>
          <a:srgbClr val="66FF6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gm:spPr>
      <dgm:t>
        <a:bodyPr/>
        <a:lstStyle/>
        <a:p>
          <a:r>
            <a:rPr lang="pt-BR" sz="2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Formas de exploração de Instalações Portuárias</a:t>
          </a:r>
          <a:endParaRPr lang="pt-BR" sz="2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846671FE-BF20-4039-B048-D03894E287A8}" type="parTrans" cxnId="{D5EFB3E3-8191-4EAA-BF3F-804AEBD779F8}">
      <dgm:prSet/>
      <dgm:spPr/>
      <dgm:t>
        <a:bodyPr/>
        <a:lstStyle/>
        <a:p>
          <a:endParaRPr lang="pt-BR" sz="1800" b="1"/>
        </a:p>
      </dgm:t>
    </dgm:pt>
    <dgm:pt modelId="{F69DDD1C-2CE9-4B10-BB17-1FC79FADEF69}" type="sibTrans" cxnId="{D5EFB3E3-8191-4EAA-BF3F-804AEBD779F8}">
      <dgm:prSet/>
      <dgm:spPr/>
      <dgm:t>
        <a:bodyPr/>
        <a:lstStyle/>
        <a:p>
          <a:endParaRPr lang="pt-BR" sz="1800" b="1"/>
        </a:p>
      </dgm:t>
    </dgm:pt>
    <dgm:pt modelId="{6B6D8D66-582F-4287-B51E-C14DA2CAEBA0}">
      <dgm:prSet phldrT="[Texto]" custT="1"/>
      <dgm:spPr>
        <a:xfrm>
          <a:off x="3527927" y="-176078"/>
          <a:ext cx="1799993" cy="1799993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89000"/>
                <a:lumMod val="90000"/>
              </a:sys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gm:spPr>
      <dgm:t>
        <a:bodyPr/>
        <a:lstStyle/>
        <a:p>
          <a:r>
            <a:rPr lang="pt-BR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Concessão</a:t>
          </a:r>
          <a:endParaRPr lang="pt-BR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29D42831-809D-4DBA-A84B-FEF6E9A612FF}" type="parTrans" cxnId="{8AC6E977-DC58-4E7F-903C-57E2FBBD667C}">
      <dgm:prSet/>
      <dgm:spPr/>
      <dgm:t>
        <a:bodyPr/>
        <a:lstStyle/>
        <a:p>
          <a:endParaRPr lang="pt-BR" sz="1800" b="1"/>
        </a:p>
      </dgm:t>
    </dgm:pt>
    <dgm:pt modelId="{8EA04AC3-5F28-432B-BACE-64A1F1B88426}" type="sibTrans" cxnId="{8AC6E977-DC58-4E7F-903C-57E2FBBD667C}">
      <dgm:prSet/>
      <dgm:spPr>
        <a:xfrm>
          <a:off x="2183431" y="671831"/>
          <a:ext cx="4488985" cy="4488985"/>
        </a:xfrm>
        <a:gradFill rotWithShape="0">
          <a:gsLst>
            <a:gs pos="0">
              <a:srgbClr val="0BD0D9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rgbClr>
            </a:gs>
            <a:gs pos="100000">
              <a:srgbClr val="0BD0D9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rgb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gm:spPr>
      <dgm:t>
        <a:bodyPr/>
        <a:lstStyle/>
        <a:p>
          <a:endParaRPr lang="pt-BR" sz="1800" b="1"/>
        </a:p>
      </dgm:t>
    </dgm:pt>
    <dgm:pt modelId="{90E792EA-3FA2-4A0A-8D02-77AB5D5EC07E}">
      <dgm:prSet phldrT="[Texto]" custT="1"/>
      <dgm:spPr>
        <a:xfrm>
          <a:off x="5720332" y="2016327"/>
          <a:ext cx="1799993" cy="1799993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89000"/>
                <a:lumMod val="90000"/>
              </a:sys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gm:spPr>
      <dgm:t>
        <a:bodyPr/>
        <a:lstStyle/>
        <a:p>
          <a:r>
            <a:rPr lang="pt-BR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Delegação</a:t>
          </a:r>
          <a:endParaRPr lang="pt-BR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91B41714-175C-42C3-8874-307ED5E8FB81}" type="parTrans" cxnId="{AC7D667E-7AE1-4108-B5BA-8D4EACB275B7}">
      <dgm:prSet/>
      <dgm:spPr/>
      <dgm:t>
        <a:bodyPr/>
        <a:lstStyle/>
        <a:p>
          <a:endParaRPr lang="pt-BR" sz="1800" b="1"/>
        </a:p>
      </dgm:t>
    </dgm:pt>
    <dgm:pt modelId="{95CD3B57-DF59-4FE5-A4FD-34F3384E03C0}" type="sibTrans" cxnId="{AC7D667E-7AE1-4108-B5BA-8D4EACB275B7}">
      <dgm:prSet/>
      <dgm:spPr>
        <a:xfrm>
          <a:off x="2183431" y="671831"/>
          <a:ext cx="4488985" cy="4488985"/>
        </a:xfrm>
        <a:gradFill rotWithShape="0">
          <a:gsLst>
            <a:gs pos="0">
              <a:srgbClr val="0BD0D9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rgbClr>
            </a:gs>
            <a:gs pos="100000">
              <a:srgbClr val="0BD0D9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rgb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gm:spPr>
      <dgm:t>
        <a:bodyPr/>
        <a:lstStyle/>
        <a:p>
          <a:endParaRPr lang="pt-BR" sz="1800" b="1"/>
        </a:p>
      </dgm:t>
    </dgm:pt>
    <dgm:pt modelId="{250DA8ED-880F-4C08-BE24-1A56C5D95744}">
      <dgm:prSet phldrT="[Texto]" custT="1"/>
      <dgm:spPr>
        <a:xfrm>
          <a:off x="3324542" y="4208732"/>
          <a:ext cx="2206763" cy="1799993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89000"/>
                <a:lumMod val="90000"/>
              </a:sys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gm:spPr>
      <dgm:t>
        <a:bodyPr/>
        <a:lstStyle/>
        <a:p>
          <a:r>
            <a:rPr lang="pt-BR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Arrendamento</a:t>
          </a:r>
          <a:endParaRPr lang="pt-BR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06C4B199-5A04-4E3D-B654-321703FC32F0}" type="parTrans" cxnId="{8A12236B-939B-4366-9B8A-2B912069AAD5}">
      <dgm:prSet/>
      <dgm:spPr/>
      <dgm:t>
        <a:bodyPr/>
        <a:lstStyle/>
        <a:p>
          <a:endParaRPr lang="pt-BR" sz="1800" b="1"/>
        </a:p>
      </dgm:t>
    </dgm:pt>
    <dgm:pt modelId="{2AE6223A-E773-4C43-BD9C-9ACD93DE5744}" type="sibTrans" cxnId="{8A12236B-939B-4366-9B8A-2B912069AAD5}">
      <dgm:prSet/>
      <dgm:spPr>
        <a:xfrm>
          <a:off x="2183431" y="671831"/>
          <a:ext cx="4488985" cy="4488985"/>
        </a:xfrm>
        <a:gradFill rotWithShape="0">
          <a:gsLst>
            <a:gs pos="0">
              <a:srgbClr val="0BD0D9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rgbClr>
            </a:gs>
            <a:gs pos="100000">
              <a:srgbClr val="0BD0D9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rgb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gm:spPr>
      <dgm:t>
        <a:bodyPr/>
        <a:lstStyle/>
        <a:p>
          <a:endParaRPr lang="pt-BR" sz="1800" b="1"/>
        </a:p>
      </dgm:t>
    </dgm:pt>
    <dgm:pt modelId="{7930CABB-0863-4F23-87C6-215813F09728}">
      <dgm:prSet phldrT="[Texto]" custT="1"/>
      <dgm:spPr>
        <a:xfrm>
          <a:off x="1335521" y="2016327"/>
          <a:ext cx="1799993" cy="1799993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89000"/>
                <a:lumMod val="90000"/>
              </a:sys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gm:spPr>
      <dgm:t>
        <a:bodyPr/>
        <a:lstStyle/>
        <a:p>
          <a:r>
            <a:rPr lang="pt-BR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Autorização</a:t>
          </a:r>
          <a:endParaRPr lang="pt-BR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95E0B84E-E48C-4EF2-B5A6-207A445D1F7C}" type="parTrans" cxnId="{2C1C6E59-D370-4744-BBBD-58F00DB5CDAA}">
      <dgm:prSet/>
      <dgm:spPr/>
      <dgm:t>
        <a:bodyPr/>
        <a:lstStyle/>
        <a:p>
          <a:endParaRPr lang="pt-BR" sz="1800" b="1"/>
        </a:p>
      </dgm:t>
    </dgm:pt>
    <dgm:pt modelId="{633A498E-030C-4ED9-B383-F05222FBDAFF}" type="sibTrans" cxnId="{2C1C6E59-D370-4744-BBBD-58F00DB5CDAA}">
      <dgm:prSet/>
      <dgm:spPr>
        <a:xfrm>
          <a:off x="2183431" y="671831"/>
          <a:ext cx="4488985" cy="4488985"/>
        </a:xfrm>
        <a:gradFill rotWithShape="0">
          <a:gsLst>
            <a:gs pos="0">
              <a:srgbClr val="0BD0D9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rgbClr>
            </a:gs>
            <a:gs pos="100000">
              <a:srgbClr val="0BD0D9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rgb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gm:spPr>
      <dgm:t>
        <a:bodyPr/>
        <a:lstStyle/>
        <a:p>
          <a:endParaRPr lang="pt-BR" sz="1800" b="1"/>
        </a:p>
      </dgm:t>
    </dgm:pt>
    <dgm:pt modelId="{1CB6A710-EAA9-4428-9792-64351D8E868E}" type="pres">
      <dgm:prSet presAssocID="{716F6A4F-DDD7-41D5-A9A7-87D0AADC903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2D44FAC-4F0E-4064-A0F7-2E344B830D68}" type="pres">
      <dgm:prSet presAssocID="{8D75AAD8-5C2C-468C-84D7-CA11BC86B636}" presName="centerShape" presStyleLbl="node0" presStyleIdx="0" presStyleCnt="1" custScaleX="195093" custScaleY="142836"/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821462E3-508A-4829-8EA2-9A06C1C444EC}" type="pres">
      <dgm:prSet presAssocID="{6B6D8D66-582F-4287-B51E-C14DA2CAEBA0}" presName="node" presStyleLbl="node1" presStyleIdx="0" presStyleCnt="4" custScaleX="124407" custScaleY="12440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C6591B72-57FF-4335-9198-36F39AA92B05}" type="pres">
      <dgm:prSet presAssocID="{6B6D8D66-582F-4287-B51E-C14DA2CAEBA0}" presName="dummy" presStyleCnt="0"/>
      <dgm:spPr/>
    </dgm:pt>
    <dgm:pt modelId="{BE3A4AD6-C7B2-4D83-8DEE-6C232283A5CB}" type="pres">
      <dgm:prSet presAssocID="{8EA04AC3-5F28-432B-BACE-64A1F1B88426}" presName="sibTrans" presStyleLbl="sibTrans2D1" presStyleIdx="0" presStyleCnt="4"/>
      <dgm:spPr>
        <a:prstGeom prst="blockArc">
          <a:avLst>
            <a:gd name="adj1" fmla="val 16200000"/>
            <a:gd name="adj2" fmla="val 0"/>
            <a:gd name="adj3" fmla="val 4641"/>
          </a:avLst>
        </a:prstGeom>
      </dgm:spPr>
      <dgm:t>
        <a:bodyPr/>
        <a:lstStyle/>
        <a:p>
          <a:endParaRPr lang="pt-BR"/>
        </a:p>
      </dgm:t>
    </dgm:pt>
    <dgm:pt modelId="{D0744189-6085-4EB1-8752-74918DFB055A}" type="pres">
      <dgm:prSet presAssocID="{90E792EA-3FA2-4A0A-8D02-77AB5D5EC07E}" presName="node" presStyleLbl="node1" presStyleIdx="1" presStyleCnt="4" custScaleX="124407" custScaleY="12440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B30FDF2D-0C71-42DB-AAA3-231779356F0A}" type="pres">
      <dgm:prSet presAssocID="{90E792EA-3FA2-4A0A-8D02-77AB5D5EC07E}" presName="dummy" presStyleCnt="0"/>
      <dgm:spPr/>
    </dgm:pt>
    <dgm:pt modelId="{B7535ABE-AED2-48F3-B94C-0F7701566356}" type="pres">
      <dgm:prSet presAssocID="{95CD3B57-DF59-4FE5-A4FD-34F3384E03C0}" presName="sibTrans" presStyleLbl="sibTrans2D1" presStyleIdx="1" presStyleCnt="4"/>
      <dgm:spPr>
        <a:prstGeom prst="blockArc">
          <a:avLst>
            <a:gd name="adj1" fmla="val 0"/>
            <a:gd name="adj2" fmla="val 5400000"/>
            <a:gd name="adj3" fmla="val 4641"/>
          </a:avLst>
        </a:prstGeom>
      </dgm:spPr>
      <dgm:t>
        <a:bodyPr/>
        <a:lstStyle/>
        <a:p>
          <a:endParaRPr lang="pt-BR"/>
        </a:p>
      </dgm:t>
    </dgm:pt>
    <dgm:pt modelId="{E947FB58-01BA-4E9E-86FF-9612778E0995}" type="pres">
      <dgm:prSet presAssocID="{250DA8ED-880F-4C08-BE24-1A56C5D95744}" presName="node" presStyleLbl="node1" presStyleIdx="2" presStyleCnt="4" custScaleX="149731" custScaleY="124407" custRadScaleRad="75544" custRadScaleInc="-633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B996DA6B-729C-46D4-A6E0-B29DCA0686B8}" type="pres">
      <dgm:prSet presAssocID="{250DA8ED-880F-4C08-BE24-1A56C5D95744}" presName="dummy" presStyleCnt="0"/>
      <dgm:spPr/>
    </dgm:pt>
    <dgm:pt modelId="{030C1E4F-6474-41E3-99F1-266047E17D18}" type="pres">
      <dgm:prSet presAssocID="{2AE6223A-E773-4C43-BD9C-9ACD93DE5744}" presName="sibTrans" presStyleLbl="sibTrans2D1" presStyleIdx="2" presStyleCnt="4"/>
      <dgm:spPr>
        <a:prstGeom prst="blockArc">
          <a:avLst>
            <a:gd name="adj1" fmla="val 5400000"/>
            <a:gd name="adj2" fmla="val 10800000"/>
            <a:gd name="adj3" fmla="val 4641"/>
          </a:avLst>
        </a:prstGeom>
      </dgm:spPr>
      <dgm:t>
        <a:bodyPr/>
        <a:lstStyle/>
        <a:p>
          <a:endParaRPr lang="pt-BR"/>
        </a:p>
      </dgm:t>
    </dgm:pt>
    <dgm:pt modelId="{6E12A5F5-24B9-4346-B836-6EB87ABC931B}" type="pres">
      <dgm:prSet presAssocID="{7930CABB-0863-4F23-87C6-215813F09728}" presName="node" presStyleLbl="node1" presStyleIdx="3" presStyleCnt="4" custScaleX="124407" custScaleY="12440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5ED818BF-FEF5-4E78-9741-3D1D32946E56}" type="pres">
      <dgm:prSet presAssocID="{7930CABB-0863-4F23-87C6-215813F09728}" presName="dummy" presStyleCnt="0"/>
      <dgm:spPr/>
    </dgm:pt>
    <dgm:pt modelId="{A45D6398-E9E2-421A-AFEF-F8580F89C54A}" type="pres">
      <dgm:prSet presAssocID="{633A498E-030C-4ED9-B383-F05222FBDAFF}" presName="sibTrans" presStyleLbl="sibTrans2D1" presStyleIdx="3" presStyleCnt="4"/>
      <dgm:spPr>
        <a:prstGeom prst="blockArc">
          <a:avLst>
            <a:gd name="adj1" fmla="val 10800000"/>
            <a:gd name="adj2" fmla="val 16200000"/>
            <a:gd name="adj3" fmla="val 4641"/>
          </a:avLst>
        </a:prstGeom>
      </dgm:spPr>
      <dgm:t>
        <a:bodyPr/>
        <a:lstStyle/>
        <a:p>
          <a:endParaRPr lang="pt-BR"/>
        </a:p>
      </dgm:t>
    </dgm:pt>
  </dgm:ptLst>
  <dgm:cxnLst>
    <dgm:cxn modelId="{2DA51CE7-EB56-461B-94B0-7C9E8AC3216B}" type="presOf" srcId="{2AE6223A-E773-4C43-BD9C-9ACD93DE5744}" destId="{030C1E4F-6474-41E3-99F1-266047E17D18}" srcOrd="0" destOrd="0" presId="urn:microsoft.com/office/officeart/2005/8/layout/radial6"/>
    <dgm:cxn modelId="{7DA1BB59-7DBA-4966-B6CD-99CC07A81262}" type="presOf" srcId="{7930CABB-0863-4F23-87C6-215813F09728}" destId="{6E12A5F5-24B9-4346-B836-6EB87ABC931B}" srcOrd="0" destOrd="0" presId="urn:microsoft.com/office/officeart/2005/8/layout/radial6"/>
    <dgm:cxn modelId="{8A5C74FA-CD9A-4240-8F05-752991AA8CBC}" type="presOf" srcId="{8D75AAD8-5C2C-468C-84D7-CA11BC86B636}" destId="{22D44FAC-4F0E-4064-A0F7-2E344B830D68}" srcOrd="0" destOrd="0" presId="urn:microsoft.com/office/officeart/2005/8/layout/radial6"/>
    <dgm:cxn modelId="{2C1C6E59-D370-4744-BBBD-58F00DB5CDAA}" srcId="{8D75AAD8-5C2C-468C-84D7-CA11BC86B636}" destId="{7930CABB-0863-4F23-87C6-215813F09728}" srcOrd="3" destOrd="0" parTransId="{95E0B84E-E48C-4EF2-B5A6-207A445D1F7C}" sibTransId="{633A498E-030C-4ED9-B383-F05222FBDAFF}"/>
    <dgm:cxn modelId="{D5A82285-4992-4791-9CAD-F1576FF6553E}" type="presOf" srcId="{716F6A4F-DDD7-41D5-A9A7-87D0AADC9030}" destId="{1CB6A710-EAA9-4428-9792-64351D8E868E}" srcOrd="0" destOrd="0" presId="urn:microsoft.com/office/officeart/2005/8/layout/radial6"/>
    <dgm:cxn modelId="{3D9FCC19-12FB-4197-B947-FC0FEF2BA622}" type="presOf" srcId="{250DA8ED-880F-4C08-BE24-1A56C5D95744}" destId="{E947FB58-01BA-4E9E-86FF-9612778E0995}" srcOrd="0" destOrd="0" presId="urn:microsoft.com/office/officeart/2005/8/layout/radial6"/>
    <dgm:cxn modelId="{6C85B094-D373-4AE0-BEA2-7F8067A2BF18}" type="presOf" srcId="{6B6D8D66-582F-4287-B51E-C14DA2CAEBA0}" destId="{821462E3-508A-4829-8EA2-9A06C1C444EC}" srcOrd="0" destOrd="0" presId="urn:microsoft.com/office/officeart/2005/8/layout/radial6"/>
    <dgm:cxn modelId="{D5EFB3E3-8191-4EAA-BF3F-804AEBD779F8}" srcId="{716F6A4F-DDD7-41D5-A9A7-87D0AADC9030}" destId="{8D75AAD8-5C2C-468C-84D7-CA11BC86B636}" srcOrd="0" destOrd="0" parTransId="{846671FE-BF20-4039-B048-D03894E287A8}" sibTransId="{F69DDD1C-2CE9-4B10-BB17-1FC79FADEF69}"/>
    <dgm:cxn modelId="{4B9FAE25-2714-4049-A5F7-15D6AB134298}" type="presOf" srcId="{633A498E-030C-4ED9-B383-F05222FBDAFF}" destId="{A45D6398-E9E2-421A-AFEF-F8580F89C54A}" srcOrd="0" destOrd="0" presId="urn:microsoft.com/office/officeart/2005/8/layout/radial6"/>
    <dgm:cxn modelId="{8AC6E977-DC58-4E7F-903C-57E2FBBD667C}" srcId="{8D75AAD8-5C2C-468C-84D7-CA11BC86B636}" destId="{6B6D8D66-582F-4287-B51E-C14DA2CAEBA0}" srcOrd="0" destOrd="0" parTransId="{29D42831-809D-4DBA-A84B-FEF6E9A612FF}" sibTransId="{8EA04AC3-5F28-432B-BACE-64A1F1B88426}"/>
    <dgm:cxn modelId="{20D97FBC-3A5E-44CC-AB8B-26D611F4149F}" type="presOf" srcId="{90E792EA-3FA2-4A0A-8D02-77AB5D5EC07E}" destId="{D0744189-6085-4EB1-8752-74918DFB055A}" srcOrd="0" destOrd="0" presId="urn:microsoft.com/office/officeart/2005/8/layout/radial6"/>
    <dgm:cxn modelId="{C7F9AE1C-5F2A-43FC-BC68-632B431B26F5}" type="presOf" srcId="{95CD3B57-DF59-4FE5-A4FD-34F3384E03C0}" destId="{B7535ABE-AED2-48F3-B94C-0F7701566356}" srcOrd="0" destOrd="0" presId="urn:microsoft.com/office/officeart/2005/8/layout/radial6"/>
    <dgm:cxn modelId="{AC7D667E-7AE1-4108-B5BA-8D4EACB275B7}" srcId="{8D75AAD8-5C2C-468C-84D7-CA11BC86B636}" destId="{90E792EA-3FA2-4A0A-8D02-77AB5D5EC07E}" srcOrd="1" destOrd="0" parTransId="{91B41714-175C-42C3-8874-307ED5E8FB81}" sibTransId="{95CD3B57-DF59-4FE5-A4FD-34F3384E03C0}"/>
    <dgm:cxn modelId="{8A12236B-939B-4366-9B8A-2B912069AAD5}" srcId="{8D75AAD8-5C2C-468C-84D7-CA11BC86B636}" destId="{250DA8ED-880F-4C08-BE24-1A56C5D95744}" srcOrd="2" destOrd="0" parTransId="{06C4B199-5A04-4E3D-B654-321703FC32F0}" sibTransId="{2AE6223A-E773-4C43-BD9C-9ACD93DE5744}"/>
    <dgm:cxn modelId="{4C370C97-5585-41DC-8391-DFA9AC461CF7}" type="presOf" srcId="{8EA04AC3-5F28-432B-BACE-64A1F1B88426}" destId="{BE3A4AD6-C7B2-4D83-8DEE-6C232283A5CB}" srcOrd="0" destOrd="0" presId="urn:microsoft.com/office/officeart/2005/8/layout/radial6"/>
    <dgm:cxn modelId="{26A9B3C4-38DC-48B8-86A3-930DDAB8D818}" type="presParOf" srcId="{1CB6A710-EAA9-4428-9792-64351D8E868E}" destId="{22D44FAC-4F0E-4064-A0F7-2E344B830D68}" srcOrd="0" destOrd="0" presId="urn:microsoft.com/office/officeart/2005/8/layout/radial6"/>
    <dgm:cxn modelId="{47049E32-03C1-4363-A736-D24E72131A8B}" type="presParOf" srcId="{1CB6A710-EAA9-4428-9792-64351D8E868E}" destId="{821462E3-508A-4829-8EA2-9A06C1C444EC}" srcOrd="1" destOrd="0" presId="urn:microsoft.com/office/officeart/2005/8/layout/radial6"/>
    <dgm:cxn modelId="{DDCC5629-D22E-47B6-916D-D54112722E71}" type="presParOf" srcId="{1CB6A710-EAA9-4428-9792-64351D8E868E}" destId="{C6591B72-57FF-4335-9198-36F39AA92B05}" srcOrd="2" destOrd="0" presId="urn:microsoft.com/office/officeart/2005/8/layout/radial6"/>
    <dgm:cxn modelId="{79F3024A-F304-4FF3-BB3A-D6857BC28F45}" type="presParOf" srcId="{1CB6A710-EAA9-4428-9792-64351D8E868E}" destId="{BE3A4AD6-C7B2-4D83-8DEE-6C232283A5CB}" srcOrd="3" destOrd="0" presId="urn:microsoft.com/office/officeart/2005/8/layout/radial6"/>
    <dgm:cxn modelId="{2D902D3A-D204-4007-B819-7B053C8263D9}" type="presParOf" srcId="{1CB6A710-EAA9-4428-9792-64351D8E868E}" destId="{D0744189-6085-4EB1-8752-74918DFB055A}" srcOrd="4" destOrd="0" presId="urn:microsoft.com/office/officeart/2005/8/layout/radial6"/>
    <dgm:cxn modelId="{BAE31561-CD79-4330-B76E-EE780D29EA19}" type="presParOf" srcId="{1CB6A710-EAA9-4428-9792-64351D8E868E}" destId="{B30FDF2D-0C71-42DB-AAA3-231779356F0A}" srcOrd="5" destOrd="0" presId="urn:microsoft.com/office/officeart/2005/8/layout/radial6"/>
    <dgm:cxn modelId="{4814E6E1-60FF-4996-AF9F-AF9997010D00}" type="presParOf" srcId="{1CB6A710-EAA9-4428-9792-64351D8E868E}" destId="{B7535ABE-AED2-48F3-B94C-0F7701566356}" srcOrd="6" destOrd="0" presId="urn:microsoft.com/office/officeart/2005/8/layout/radial6"/>
    <dgm:cxn modelId="{F33220F9-16C0-4A82-AA30-2B8ADE736ACF}" type="presParOf" srcId="{1CB6A710-EAA9-4428-9792-64351D8E868E}" destId="{E947FB58-01BA-4E9E-86FF-9612778E0995}" srcOrd="7" destOrd="0" presId="urn:microsoft.com/office/officeart/2005/8/layout/radial6"/>
    <dgm:cxn modelId="{02B366C5-68EB-482B-A103-7E44C6E0C10C}" type="presParOf" srcId="{1CB6A710-EAA9-4428-9792-64351D8E868E}" destId="{B996DA6B-729C-46D4-A6E0-B29DCA0686B8}" srcOrd="8" destOrd="0" presId="urn:microsoft.com/office/officeart/2005/8/layout/radial6"/>
    <dgm:cxn modelId="{69F0FB0B-1997-41FA-B47A-251D181F00AD}" type="presParOf" srcId="{1CB6A710-EAA9-4428-9792-64351D8E868E}" destId="{030C1E4F-6474-41E3-99F1-266047E17D18}" srcOrd="9" destOrd="0" presId="urn:microsoft.com/office/officeart/2005/8/layout/radial6"/>
    <dgm:cxn modelId="{D9D1E618-424F-47A4-84CB-14D53836A0BC}" type="presParOf" srcId="{1CB6A710-EAA9-4428-9792-64351D8E868E}" destId="{6E12A5F5-24B9-4346-B836-6EB87ABC931B}" srcOrd="10" destOrd="0" presId="urn:microsoft.com/office/officeart/2005/8/layout/radial6"/>
    <dgm:cxn modelId="{E5F6DDF9-1AB2-42E0-A2E2-A154E2313D4D}" type="presParOf" srcId="{1CB6A710-EAA9-4428-9792-64351D8E868E}" destId="{5ED818BF-FEF5-4E78-9741-3D1D32946E56}" srcOrd="11" destOrd="0" presId="urn:microsoft.com/office/officeart/2005/8/layout/radial6"/>
    <dgm:cxn modelId="{E07E68B0-5DAF-44CC-AEB9-F2C54487DB20}" type="presParOf" srcId="{1CB6A710-EAA9-4428-9792-64351D8E868E}" destId="{A45D6398-E9E2-421A-AFEF-F8580F89C54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8F9374-89D0-49E4-A606-F14988F6B143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83DBF09-876C-4ABE-8215-52EC60446BB3}">
      <dgm:prSet phldrT="[Texto]" custT="1"/>
      <dgm:spPr>
        <a:xfrm>
          <a:off x="179511" y="3586350"/>
          <a:ext cx="2844857" cy="1055442"/>
        </a:xfrm>
        <a:noFill/>
        <a:ln>
          <a:noFill/>
        </a:ln>
        <a:effectLst/>
      </dgm:spPr>
      <dgm:t>
        <a:bodyPr/>
        <a:lstStyle/>
        <a:p>
          <a:r>
            <a:rPr lang="pt-BR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4 blocos para licitação</a:t>
          </a:r>
        </a:p>
        <a:p>
          <a:r>
            <a:rPr lang="pt-BR" sz="13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85 arrendamentos (R$ 13,8 bilhões)</a:t>
          </a:r>
          <a:endParaRPr lang="pt-BR" sz="13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A88CA97F-3DF0-4761-8F81-139966D484DF}" type="parTrans" cxnId="{9101666E-F4F9-4DE1-9040-F4AC61C0E82D}">
      <dgm:prSet/>
      <dgm:spPr/>
      <dgm:t>
        <a:bodyPr/>
        <a:lstStyle/>
        <a:p>
          <a:endParaRPr lang="pt-BR"/>
        </a:p>
      </dgm:t>
    </dgm:pt>
    <dgm:pt modelId="{D0902215-A054-4B6C-BD98-F698FCE83245}" type="sibTrans" cxnId="{9101666E-F4F9-4DE1-9040-F4AC61C0E82D}">
      <dgm:prSet/>
      <dgm:spPr/>
      <dgm:t>
        <a:bodyPr/>
        <a:lstStyle/>
        <a:p>
          <a:endParaRPr lang="pt-BR"/>
        </a:p>
      </dgm:t>
    </dgm:pt>
    <dgm:pt modelId="{37C3EFE4-CEBE-4647-B2AD-F64D9EA07F66}">
      <dgm:prSet phldrT="[Texto]" custT="1"/>
      <dgm:spPr>
        <a:xfrm>
          <a:off x="3275859" y="2040127"/>
          <a:ext cx="2844857" cy="1055442"/>
        </a:xfrm>
        <a:noFill/>
        <a:ln>
          <a:noFill/>
        </a:ln>
        <a:effectLst/>
      </dgm:spPr>
      <dgm:t>
        <a:bodyPr/>
        <a:lstStyle/>
        <a:p>
          <a:r>
            <a:rPr lang="pt-BR" sz="1500" b="1" u="sng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/>
              <a:ea typeface="+mn-ea"/>
              <a:cs typeface="+mn-cs"/>
            </a:rPr>
            <a:t>Bloco 1</a:t>
          </a:r>
          <a:r>
            <a:rPr lang="pt-BR" sz="15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: Belém, Santarém, Vila do Conde e Santos</a:t>
          </a:r>
        </a:p>
        <a:p>
          <a:r>
            <a:rPr lang="pt-BR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29 arrendamentos (R$ 4,7 bilhões)</a:t>
          </a:r>
          <a:endParaRPr lang="pt-BR" sz="12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7D72741C-5A68-4045-9755-6605EA34014B}" type="parTrans" cxnId="{7440B480-B7E2-4BAC-89E2-302F18A40E8E}">
      <dgm:prSet/>
      <dgm:spPr/>
      <dgm:t>
        <a:bodyPr/>
        <a:lstStyle/>
        <a:p>
          <a:endParaRPr lang="pt-BR"/>
        </a:p>
      </dgm:t>
    </dgm:pt>
    <dgm:pt modelId="{F9601566-EB58-4DE8-BADB-AFE8C0DE9BFA}" type="sibTrans" cxnId="{7440B480-B7E2-4BAC-89E2-302F18A40E8E}">
      <dgm:prSet/>
      <dgm:spPr/>
      <dgm:t>
        <a:bodyPr/>
        <a:lstStyle/>
        <a:p>
          <a:endParaRPr lang="pt-BR"/>
        </a:p>
      </dgm:t>
    </dgm:pt>
    <dgm:pt modelId="{1FD47BB3-58FE-4ECE-A3D8-65A24C1F8197}">
      <dgm:prSet phldrT="[Texto]" custT="1"/>
      <dgm:spPr>
        <a:xfrm>
          <a:off x="6227603" y="2074039"/>
          <a:ext cx="2844857" cy="1055442"/>
        </a:xfrm>
        <a:noFill/>
        <a:ln>
          <a:noFill/>
        </a:ln>
        <a:effectLst/>
      </dgm:spPr>
      <dgm:t>
        <a:bodyPr/>
        <a:lstStyle/>
        <a:p>
          <a:r>
            <a:rPr lang="pt-BR" sz="1500" b="1" u="sng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/>
              <a:ea typeface="+mn-ea"/>
              <a:cs typeface="+mn-cs"/>
            </a:rPr>
            <a:t>Bloco 2</a:t>
          </a:r>
          <a:r>
            <a:rPr lang="pt-BR" sz="15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: Paranaguá, Aratu, Salvador e São Sebastião</a:t>
          </a:r>
        </a:p>
        <a:p>
          <a:r>
            <a:rPr lang="pt-BR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16 arrendamentos (R$ 3,9 bilhões)</a:t>
          </a:r>
          <a:endParaRPr lang="pt-BR" sz="12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DE17D474-FA7B-4765-8D4F-BAD8E1028405}" type="parTrans" cxnId="{AB0B5739-6F98-4276-BADD-1EF370FA56D1}">
      <dgm:prSet/>
      <dgm:spPr/>
      <dgm:t>
        <a:bodyPr/>
        <a:lstStyle/>
        <a:p>
          <a:endParaRPr lang="pt-BR"/>
        </a:p>
      </dgm:t>
    </dgm:pt>
    <dgm:pt modelId="{3FABE631-BE12-45F5-872A-AA6673D2C34F}" type="sibTrans" cxnId="{AB0B5739-6F98-4276-BADD-1EF370FA56D1}">
      <dgm:prSet/>
      <dgm:spPr/>
      <dgm:t>
        <a:bodyPr/>
        <a:lstStyle/>
        <a:p>
          <a:endParaRPr lang="pt-BR"/>
        </a:p>
      </dgm:t>
    </dgm:pt>
    <dgm:pt modelId="{BA76E0DC-BC00-4216-A6CC-5FF4630CAA09}">
      <dgm:prSet phldrT="[Texto]" custT="1"/>
      <dgm:spPr>
        <a:xfrm>
          <a:off x="3275856" y="5261088"/>
          <a:ext cx="2844857" cy="1055442"/>
        </a:xfrm>
        <a:noFill/>
        <a:ln>
          <a:noFill/>
        </a:ln>
        <a:effectLst/>
      </dgm:spPr>
      <dgm:t>
        <a:bodyPr/>
        <a:lstStyle/>
        <a:p>
          <a:r>
            <a:rPr lang="pt-BR" sz="1400" b="1" u="sng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/>
              <a:ea typeface="+mn-ea"/>
              <a:cs typeface="+mn-cs"/>
            </a:rPr>
            <a:t>Blocos 3</a:t>
          </a:r>
          <a:r>
            <a:rPr lang="pt-BR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: Macapá, Cabedelo, Fortaleza, Itaqui, Maceió, Recife, Suape</a:t>
          </a:r>
        </a:p>
        <a:p>
          <a:r>
            <a:rPr lang="pt-BR" sz="1200" b="0" dirty="0" smtClean="0">
              <a:solidFill>
                <a:schemeClr val="bg1"/>
              </a:solidFill>
              <a:latin typeface="Candara"/>
              <a:ea typeface="+mn-ea"/>
              <a:cs typeface="+mn-cs"/>
            </a:rPr>
            <a:t>22 arrendamentos (R$ 3,3 bilhões)</a:t>
          </a:r>
          <a:endParaRPr lang="pt-BR" sz="1200" b="0" dirty="0">
            <a:solidFill>
              <a:schemeClr val="bg1"/>
            </a:solidFill>
            <a:latin typeface="Candara"/>
            <a:ea typeface="+mn-ea"/>
            <a:cs typeface="+mn-cs"/>
          </a:endParaRPr>
        </a:p>
      </dgm:t>
    </dgm:pt>
    <dgm:pt modelId="{9D2EBFC4-DF56-4E1F-BB4E-084812EBBD72}" type="parTrans" cxnId="{AF3A8ED8-2D21-4860-900E-F56B1EE274D1}">
      <dgm:prSet/>
      <dgm:spPr/>
      <dgm:t>
        <a:bodyPr/>
        <a:lstStyle/>
        <a:p>
          <a:endParaRPr lang="pt-BR"/>
        </a:p>
      </dgm:t>
    </dgm:pt>
    <dgm:pt modelId="{9DA87E3B-C582-4B41-A5A4-9C88C8B87DE5}" type="sibTrans" cxnId="{AF3A8ED8-2D21-4860-900E-F56B1EE274D1}">
      <dgm:prSet/>
      <dgm:spPr/>
      <dgm:t>
        <a:bodyPr/>
        <a:lstStyle/>
        <a:p>
          <a:endParaRPr lang="pt-BR"/>
        </a:p>
      </dgm:t>
    </dgm:pt>
    <dgm:pt modelId="{169DB7F2-7B1F-4616-939D-F24282F6A64B}">
      <dgm:prSet phldrT="[Texto]" custT="1"/>
      <dgm:spPr>
        <a:xfrm>
          <a:off x="6262507" y="5242544"/>
          <a:ext cx="2844857" cy="1055442"/>
        </a:xfrm>
        <a:noFill/>
        <a:ln>
          <a:noFill/>
        </a:ln>
        <a:effectLst/>
      </dgm:spPr>
      <dgm:t>
        <a:bodyPr/>
        <a:lstStyle/>
        <a:p>
          <a:r>
            <a:rPr lang="pt-BR" sz="1200" b="1" u="sng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/>
              <a:ea typeface="+mn-ea"/>
              <a:cs typeface="+mn-cs"/>
            </a:rPr>
            <a:t>Bloco 4</a:t>
          </a:r>
          <a:r>
            <a:rPr lang="pt-BR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: </a:t>
          </a:r>
          <a:r>
            <a:rPr lang="pt-BR" sz="13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Itaguaí, Rio de Janeiro, Niterói, Vitória, Itajaí, Imbituba, São Francisco do Sul, Porto Alegre e Rio Grande</a:t>
          </a:r>
        </a:p>
        <a:p>
          <a:r>
            <a:rPr lang="pt-BR" sz="1200" b="0" dirty="0" smtClean="0">
              <a:solidFill>
                <a:schemeClr val="bg1"/>
              </a:solidFill>
              <a:latin typeface="Candara"/>
              <a:ea typeface="+mn-ea"/>
              <a:cs typeface="+mn-cs"/>
            </a:rPr>
            <a:t>18 arrendamentos (R$ 1,9 bilhão)</a:t>
          </a:r>
          <a:endParaRPr lang="pt-BR" sz="1200" b="0" dirty="0">
            <a:solidFill>
              <a:schemeClr val="bg1"/>
            </a:solidFill>
            <a:latin typeface="Candara"/>
            <a:ea typeface="+mn-ea"/>
            <a:cs typeface="+mn-cs"/>
          </a:endParaRPr>
        </a:p>
      </dgm:t>
    </dgm:pt>
    <dgm:pt modelId="{20383508-A886-42EE-BB55-883A5EAF62A7}" type="parTrans" cxnId="{34A52F95-5E1F-4695-BF51-D26B2C8A9856}">
      <dgm:prSet/>
      <dgm:spPr/>
      <dgm:t>
        <a:bodyPr/>
        <a:lstStyle/>
        <a:p>
          <a:endParaRPr lang="pt-BR"/>
        </a:p>
      </dgm:t>
    </dgm:pt>
    <dgm:pt modelId="{4B1650A4-66E8-4977-856D-119FF8100185}" type="sibTrans" cxnId="{34A52F95-5E1F-4695-BF51-D26B2C8A9856}">
      <dgm:prSet/>
      <dgm:spPr/>
      <dgm:t>
        <a:bodyPr/>
        <a:lstStyle/>
        <a:p>
          <a:endParaRPr lang="pt-BR"/>
        </a:p>
      </dgm:t>
    </dgm:pt>
    <dgm:pt modelId="{6E42DDAC-015B-49B1-97AD-251B8F039EFC}" type="pres">
      <dgm:prSet presAssocID="{AF8F9374-89D0-49E4-A606-F14988F6B1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B7CE478-999C-4C92-BA10-65795AC6C69F}" type="pres">
      <dgm:prSet presAssocID="{983DBF09-876C-4ABE-8215-52EC60446BB3}" presName="compNode" presStyleCnt="0"/>
      <dgm:spPr/>
    </dgm:pt>
    <dgm:pt modelId="{1573E86E-4A14-4949-B311-BDF47EB7FE4B}" type="pres">
      <dgm:prSet presAssocID="{983DBF09-876C-4ABE-8215-52EC60446BB3}" presName="pictRect" presStyleLbl="node1" presStyleIdx="0" presStyleCnt="5" custLinFactNeighborX="6247" custLinFactNeighborY="82054"/>
      <dgm:spPr>
        <a:xfrm>
          <a:off x="179511" y="1626254"/>
          <a:ext cx="2844857" cy="1960106"/>
        </a:xfrm>
        <a:prstGeom prst="round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t-BR"/>
        </a:p>
      </dgm:t>
    </dgm:pt>
    <dgm:pt modelId="{320B3E56-486D-4E62-97A6-4DF10DC28488}" type="pres">
      <dgm:prSet presAssocID="{983DBF09-876C-4ABE-8215-52EC60446BB3}" presName="textRect" presStyleLbl="revTx" presStyleIdx="0" presStyleCnt="5" custLinFactY="52385" custLinFactNeighborX="6247" custLinFactNeighborY="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50CCE73-1AB1-4914-86CF-15F3DFD0D375}" type="pres">
      <dgm:prSet presAssocID="{D0902215-A054-4B6C-BD98-F698FCE83245}" presName="sibTrans" presStyleLbl="sibTrans2D1" presStyleIdx="0" presStyleCnt="0"/>
      <dgm:spPr/>
      <dgm:t>
        <a:bodyPr/>
        <a:lstStyle/>
        <a:p>
          <a:endParaRPr lang="pt-BR"/>
        </a:p>
      </dgm:t>
    </dgm:pt>
    <dgm:pt modelId="{690BC085-C2A8-4F01-A91C-34D201783539}" type="pres">
      <dgm:prSet presAssocID="{37C3EFE4-CEBE-4647-B2AD-F64D9EA07F66}" presName="compNode" presStyleCnt="0"/>
      <dgm:spPr/>
    </dgm:pt>
    <dgm:pt modelId="{17F20EB7-8EEE-4D9E-88D5-E8EE323E229B}" type="pres">
      <dgm:prSet presAssocID="{37C3EFE4-CEBE-4647-B2AD-F64D9EA07F66}" presName="pictRect" presStyleLbl="node1" presStyleIdx="1" presStyleCnt="5" custLinFactNeighborX="5083" custLinFactNeighborY="24916"/>
      <dgm:spPr>
        <a:xfrm>
          <a:off x="3275859" y="107132"/>
          <a:ext cx="2844857" cy="1960106"/>
        </a:xfrm>
        <a:prstGeom prst="round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t-BR"/>
        </a:p>
      </dgm:t>
    </dgm:pt>
    <dgm:pt modelId="{4C636580-22F4-4ECE-82C0-149553897BF8}" type="pres">
      <dgm:prSet presAssocID="{37C3EFE4-CEBE-4647-B2AD-F64D9EA07F66}" presName="textRect" presStyleLbl="revTx" presStyleIdx="1" presStyleCnt="5" custLinFactNeighborX="5083" custLinFactNeighborY="437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B1C9D763-6010-4EC3-904C-B81A68DC6152}" type="pres">
      <dgm:prSet presAssocID="{F9601566-EB58-4DE8-BADB-AFE8C0DE9BFA}" presName="sibTrans" presStyleLbl="sibTrans2D1" presStyleIdx="0" presStyleCnt="0"/>
      <dgm:spPr/>
      <dgm:t>
        <a:bodyPr/>
        <a:lstStyle/>
        <a:p>
          <a:endParaRPr lang="pt-BR"/>
        </a:p>
      </dgm:t>
    </dgm:pt>
    <dgm:pt modelId="{14259E2F-F9AC-4B55-A6EA-0120C17E90FA}" type="pres">
      <dgm:prSet presAssocID="{1FD47BB3-58FE-4ECE-A3D8-65A24C1F8197}" presName="compNode" presStyleCnt="0"/>
      <dgm:spPr/>
    </dgm:pt>
    <dgm:pt modelId="{027230A7-557A-416D-AAED-771D54E077F3}" type="pres">
      <dgm:prSet presAssocID="{1FD47BB3-58FE-4ECE-A3D8-65A24C1F8197}" presName="pictRect" presStyleLbl="node1" presStyleIdx="2" presStyleCnt="5" custScaleY="93595" custLinFactNeighborX="-1164" custLinFactNeighborY="25271"/>
      <dgm:spPr>
        <a:xfrm>
          <a:off x="6227603" y="114090"/>
          <a:ext cx="2844857" cy="1960106"/>
        </a:xfrm>
        <a:prstGeom prst="round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t-BR"/>
        </a:p>
      </dgm:t>
    </dgm:pt>
    <dgm:pt modelId="{F29DD068-E093-4E75-93FC-6E8867295984}" type="pres">
      <dgm:prSet presAssocID="{1FD47BB3-58FE-4ECE-A3D8-65A24C1F8197}" presName="textRect" presStyleLbl="revTx" presStyleIdx="2" presStyleCnt="5" custLinFactNeighborX="-1164" custLinFactNeighborY="4691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5E45D4F-B860-48EE-9274-DE13EFDEB529}" type="pres">
      <dgm:prSet presAssocID="{3FABE631-BE12-45F5-872A-AA6673D2C34F}" presName="sibTrans" presStyleLbl="sibTrans2D1" presStyleIdx="0" presStyleCnt="0"/>
      <dgm:spPr/>
      <dgm:t>
        <a:bodyPr/>
        <a:lstStyle/>
        <a:p>
          <a:endParaRPr lang="pt-BR"/>
        </a:p>
      </dgm:t>
    </dgm:pt>
    <dgm:pt modelId="{B86122B8-29FD-4F04-8148-156506F214CF}" type="pres">
      <dgm:prSet presAssocID="{BA76E0DC-BC00-4216-A6CC-5FF4630CAA09}" presName="compNode" presStyleCnt="0"/>
      <dgm:spPr/>
    </dgm:pt>
    <dgm:pt modelId="{F8A1691A-DAD2-4C66-A569-54440FB67FDB}" type="pres">
      <dgm:prSet presAssocID="{BA76E0DC-BC00-4216-A6CC-5FF4630CAA09}" presName="pictRect" presStyleLbl="node1" presStyleIdx="3" presStyleCnt="5" custLinFactNeighborX="60085" custLinFactNeighborY="-866"/>
      <dgm:spPr>
        <a:xfrm>
          <a:off x="3275856" y="3300968"/>
          <a:ext cx="2844857" cy="1960106"/>
        </a:xfrm>
        <a:prstGeom prst="roundRect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t-BR"/>
        </a:p>
      </dgm:t>
    </dgm:pt>
    <dgm:pt modelId="{A7342378-B6A3-419D-8A0E-277F660FC580}" type="pres">
      <dgm:prSet presAssocID="{BA76E0DC-BC00-4216-A6CC-5FF4630CAA09}" presName="textRect" presStyleLbl="revTx" presStyleIdx="3" presStyleCnt="5" custLinFactNeighborX="60085" custLinFactNeighborY="-160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BE573B6E-93DD-43FB-8BAD-31FD43CB9FA2}" type="pres">
      <dgm:prSet presAssocID="{9DA87E3B-C582-4B41-A5A4-9C88C8B87DE5}" presName="sibTrans" presStyleLbl="sibTrans2D1" presStyleIdx="0" presStyleCnt="0"/>
      <dgm:spPr/>
      <dgm:t>
        <a:bodyPr/>
        <a:lstStyle/>
        <a:p>
          <a:endParaRPr lang="pt-BR"/>
        </a:p>
      </dgm:t>
    </dgm:pt>
    <dgm:pt modelId="{64B3FA39-8291-4E9E-AC77-A59374C1FDAC}" type="pres">
      <dgm:prSet presAssocID="{169DB7F2-7B1F-4616-939D-F24282F6A64B}" presName="compNode" presStyleCnt="0"/>
      <dgm:spPr/>
    </dgm:pt>
    <dgm:pt modelId="{B0C60EAD-E423-499D-B755-48E54696A67F}" type="pres">
      <dgm:prSet presAssocID="{169DB7F2-7B1F-4616-939D-F24282F6A64B}" presName="pictRect" presStyleLbl="node1" presStyleIdx="4" presStyleCnt="5" custLinFactNeighborX="55065" custLinFactNeighborY="-1811"/>
      <dgm:spPr>
        <a:xfrm>
          <a:off x="6262507" y="3282445"/>
          <a:ext cx="2844857" cy="1960106"/>
        </a:xfrm>
        <a:prstGeom prst="round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t-BR"/>
        </a:p>
      </dgm:t>
    </dgm:pt>
    <dgm:pt modelId="{A78D0C18-F9C1-4FD6-BF6E-A1B70E65BE79}" type="pres">
      <dgm:prSet presAssocID="{169DB7F2-7B1F-4616-939D-F24282F6A64B}" presName="textRect" presStyleLbl="revTx" presStyleIdx="4" presStyleCnt="5" custLinFactNeighborX="55065" custLinFactNeighborY="-336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</dgm:ptLst>
  <dgm:cxnLst>
    <dgm:cxn modelId="{5C07B85E-44E2-4F67-8C18-8F73B7A7723C}" type="presOf" srcId="{983DBF09-876C-4ABE-8215-52EC60446BB3}" destId="{320B3E56-486D-4E62-97A6-4DF10DC28488}" srcOrd="0" destOrd="0" presId="urn:microsoft.com/office/officeart/2005/8/layout/pList1"/>
    <dgm:cxn modelId="{AF3A8ED8-2D21-4860-900E-F56B1EE274D1}" srcId="{AF8F9374-89D0-49E4-A606-F14988F6B143}" destId="{BA76E0DC-BC00-4216-A6CC-5FF4630CAA09}" srcOrd="3" destOrd="0" parTransId="{9D2EBFC4-DF56-4E1F-BB4E-084812EBBD72}" sibTransId="{9DA87E3B-C582-4B41-A5A4-9C88C8B87DE5}"/>
    <dgm:cxn modelId="{1616BA01-A425-4FD0-B5FE-EFF50ABEE18A}" type="presOf" srcId="{37C3EFE4-CEBE-4647-B2AD-F64D9EA07F66}" destId="{4C636580-22F4-4ECE-82C0-149553897BF8}" srcOrd="0" destOrd="0" presId="urn:microsoft.com/office/officeart/2005/8/layout/pList1"/>
    <dgm:cxn modelId="{AB0B5739-6F98-4276-BADD-1EF370FA56D1}" srcId="{AF8F9374-89D0-49E4-A606-F14988F6B143}" destId="{1FD47BB3-58FE-4ECE-A3D8-65A24C1F8197}" srcOrd="2" destOrd="0" parTransId="{DE17D474-FA7B-4765-8D4F-BAD8E1028405}" sibTransId="{3FABE631-BE12-45F5-872A-AA6673D2C34F}"/>
    <dgm:cxn modelId="{1AE4FFAD-6BC0-4E25-A923-7C4B332B2F03}" type="presOf" srcId="{9DA87E3B-C582-4B41-A5A4-9C88C8B87DE5}" destId="{BE573B6E-93DD-43FB-8BAD-31FD43CB9FA2}" srcOrd="0" destOrd="0" presId="urn:microsoft.com/office/officeart/2005/8/layout/pList1"/>
    <dgm:cxn modelId="{56260812-2541-44D8-9222-99632DD68E2B}" type="presOf" srcId="{3FABE631-BE12-45F5-872A-AA6673D2C34F}" destId="{A5E45D4F-B860-48EE-9274-DE13EFDEB529}" srcOrd="0" destOrd="0" presId="urn:microsoft.com/office/officeart/2005/8/layout/pList1"/>
    <dgm:cxn modelId="{E07E6810-957B-4554-B453-9BBA94539999}" type="presOf" srcId="{D0902215-A054-4B6C-BD98-F698FCE83245}" destId="{A50CCE73-1AB1-4914-86CF-15F3DFD0D375}" srcOrd="0" destOrd="0" presId="urn:microsoft.com/office/officeart/2005/8/layout/pList1"/>
    <dgm:cxn modelId="{DDCA8204-CF14-4CB2-AFEA-36CB11458012}" type="presOf" srcId="{F9601566-EB58-4DE8-BADB-AFE8C0DE9BFA}" destId="{B1C9D763-6010-4EC3-904C-B81A68DC6152}" srcOrd="0" destOrd="0" presId="urn:microsoft.com/office/officeart/2005/8/layout/pList1"/>
    <dgm:cxn modelId="{CBF1DC64-FE71-430A-8A91-B8B484393B38}" type="presOf" srcId="{AF8F9374-89D0-49E4-A606-F14988F6B143}" destId="{6E42DDAC-015B-49B1-97AD-251B8F039EFC}" srcOrd="0" destOrd="0" presId="urn:microsoft.com/office/officeart/2005/8/layout/pList1"/>
    <dgm:cxn modelId="{E6CEDAEF-FDA6-4139-95C6-663FBF944ED9}" type="presOf" srcId="{1FD47BB3-58FE-4ECE-A3D8-65A24C1F8197}" destId="{F29DD068-E093-4E75-93FC-6E8867295984}" srcOrd="0" destOrd="0" presId="urn:microsoft.com/office/officeart/2005/8/layout/pList1"/>
    <dgm:cxn modelId="{89FEB531-DCA2-4306-B52E-CEFF4055CCB2}" type="presOf" srcId="{169DB7F2-7B1F-4616-939D-F24282F6A64B}" destId="{A78D0C18-F9C1-4FD6-BF6E-A1B70E65BE79}" srcOrd="0" destOrd="0" presId="urn:microsoft.com/office/officeart/2005/8/layout/pList1"/>
    <dgm:cxn modelId="{9AD51A7D-4C07-418C-998C-3454B400622C}" type="presOf" srcId="{BA76E0DC-BC00-4216-A6CC-5FF4630CAA09}" destId="{A7342378-B6A3-419D-8A0E-277F660FC580}" srcOrd="0" destOrd="0" presId="urn:microsoft.com/office/officeart/2005/8/layout/pList1"/>
    <dgm:cxn modelId="{9101666E-F4F9-4DE1-9040-F4AC61C0E82D}" srcId="{AF8F9374-89D0-49E4-A606-F14988F6B143}" destId="{983DBF09-876C-4ABE-8215-52EC60446BB3}" srcOrd="0" destOrd="0" parTransId="{A88CA97F-3DF0-4761-8F81-139966D484DF}" sibTransId="{D0902215-A054-4B6C-BD98-F698FCE83245}"/>
    <dgm:cxn modelId="{34A52F95-5E1F-4695-BF51-D26B2C8A9856}" srcId="{AF8F9374-89D0-49E4-A606-F14988F6B143}" destId="{169DB7F2-7B1F-4616-939D-F24282F6A64B}" srcOrd="4" destOrd="0" parTransId="{20383508-A886-42EE-BB55-883A5EAF62A7}" sibTransId="{4B1650A4-66E8-4977-856D-119FF8100185}"/>
    <dgm:cxn modelId="{7440B480-B7E2-4BAC-89E2-302F18A40E8E}" srcId="{AF8F9374-89D0-49E4-A606-F14988F6B143}" destId="{37C3EFE4-CEBE-4647-B2AD-F64D9EA07F66}" srcOrd="1" destOrd="0" parTransId="{7D72741C-5A68-4045-9755-6605EA34014B}" sibTransId="{F9601566-EB58-4DE8-BADB-AFE8C0DE9BFA}"/>
    <dgm:cxn modelId="{20826855-3029-4113-81C6-6768E2EE1303}" type="presParOf" srcId="{6E42DDAC-015B-49B1-97AD-251B8F039EFC}" destId="{CB7CE478-999C-4C92-BA10-65795AC6C69F}" srcOrd="0" destOrd="0" presId="urn:microsoft.com/office/officeart/2005/8/layout/pList1"/>
    <dgm:cxn modelId="{496A238A-9CB3-4449-9785-82395B82F4D7}" type="presParOf" srcId="{CB7CE478-999C-4C92-BA10-65795AC6C69F}" destId="{1573E86E-4A14-4949-B311-BDF47EB7FE4B}" srcOrd="0" destOrd="0" presId="urn:microsoft.com/office/officeart/2005/8/layout/pList1"/>
    <dgm:cxn modelId="{63FCC109-6188-4F02-B982-7CA3245E4F02}" type="presParOf" srcId="{CB7CE478-999C-4C92-BA10-65795AC6C69F}" destId="{320B3E56-486D-4E62-97A6-4DF10DC28488}" srcOrd="1" destOrd="0" presId="urn:microsoft.com/office/officeart/2005/8/layout/pList1"/>
    <dgm:cxn modelId="{F55C020C-02ED-4A59-B1A1-B54A1E3A2519}" type="presParOf" srcId="{6E42DDAC-015B-49B1-97AD-251B8F039EFC}" destId="{A50CCE73-1AB1-4914-86CF-15F3DFD0D375}" srcOrd="1" destOrd="0" presId="urn:microsoft.com/office/officeart/2005/8/layout/pList1"/>
    <dgm:cxn modelId="{1D1B9310-FDF5-40EF-B188-794C196A9CF1}" type="presParOf" srcId="{6E42DDAC-015B-49B1-97AD-251B8F039EFC}" destId="{690BC085-C2A8-4F01-A91C-34D201783539}" srcOrd="2" destOrd="0" presId="urn:microsoft.com/office/officeart/2005/8/layout/pList1"/>
    <dgm:cxn modelId="{557E7857-F3B7-4598-A442-2571A42214CB}" type="presParOf" srcId="{690BC085-C2A8-4F01-A91C-34D201783539}" destId="{17F20EB7-8EEE-4D9E-88D5-E8EE323E229B}" srcOrd="0" destOrd="0" presId="urn:microsoft.com/office/officeart/2005/8/layout/pList1"/>
    <dgm:cxn modelId="{55090135-BD1E-41D9-A7C5-442D58E1C47E}" type="presParOf" srcId="{690BC085-C2A8-4F01-A91C-34D201783539}" destId="{4C636580-22F4-4ECE-82C0-149553897BF8}" srcOrd="1" destOrd="0" presId="urn:microsoft.com/office/officeart/2005/8/layout/pList1"/>
    <dgm:cxn modelId="{9FD1608B-B0FF-495F-90C7-78D962ED1352}" type="presParOf" srcId="{6E42DDAC-015B-49B1-97AD-251B8F039EFC}" destId="{B1C9D763-6010-4EC3-904C-B81A68DC6152}" srcOrd="3" destOrd="0" presId="urn:microsoft.com/office/officeart/2005/8/layout/pList1"/>
    <dgm:cxn modelId="{61272F0F-E7B4-4E60-8BE9-5287D5D2750B}" type="presParOf" srcId="{6E42DDAC-015B-49B1-97AD-251B8F039EFC}" destId="{14259E2F-F9AC-4B55-A6EA-0120C17E90FA}" srcOrd="4" destOrd="0" presId="urn:microsoft.com/office/officeart/2005/8/layout/pList1"/>
    <dgm:cxn modelId="{44FEC344-9E39-410C-84CB-65AAFD6AD058}" type="presParOf" srcId="{14259E2F-F9AC-4B55-A6EA-0120C17E90FA}" destId="{027230A7-557A-416D-AAED-771D54E077F3}" srcOrd="0" destOrd="0" presId="urn:microsoft.com/office/officeart/2005/8/layout/pList1"/>
    <dgm:cxn modelId="{0B73BB79-BA13-4C31-9577-AF024CBCBAC5}" type="presParOf" srcId="{14259E2F-F9AC-4B55-A6EA-0120C17E90FA}" destId="{F29DD068-E093-4E75-93FC-6E8867295984}" srcOrd="1" destOrd="0" presId="urn:microsoft.com/office/officeart/2005/8/layout/pList1"/>
    <dgm:cxn modelId="{D53B5A8E-F04E-4806-A67C-DE149CD1D343}" type="presParOf" srcId="{6E42DDAC-015B-49B1-97AD-251B8F039EFC}" destId="{A5E45D4F-B860-48EE-9274-DE13EFDEB529}" srcOrd="5" destOrd="0" presId="urn:microsoft.com/office/officeart/2005/8/layout/pList1"/>
    <dgm:cxn modelId="{7DE7C176-3C61-44BD-BD00-E4BB75E558DB}" type="presParOf" srcId="{6E42DDAC-015B-49B1-97AD-251B8F039EFC}" destId="{B86122B8-29FD-4F04-8148-156506F214CF}" srcOrd="6" destOrd="0" presId="urn:microsoft.com/office/officeart/2005/8/layout/pList1"/>
    <dgm:cxn modelId="{E055E1D6-7B22-46DD-B458-1789D58E91C9}" type="presParOf" srcId="{B86122B8-29FD-4F04-8148-156506F214CF}" destId="{F8A1691A-DAD2-4C66-A569-54440FB67FDB}" srcOrd="0" destOrd="0" presId="urn:microsoft.com/office/officeart/2005/8/layout/pList1"/>
    <dgm:cxn modelId="{70A4FB63-87A7-4E71-9479-B7362872C011}" type="presParOf" srcId="{B86122B8-29FD-4F04-8148-156506F214CF}" destId="{A7342378-B6A3-419D-8A0E-277F660FC580}" srcOrd="1" destOrd="0" presId="urn:microsoft.com/office/officeart/2005/8/layout/pList1"/>
    <dgm:cxn modelId="{050D35FC-5E2B-42D7-AF39-65319A0B05C9}" type="presParOf" srcId="{6E42DDAC-015B-49B1-97AD-251B8F039EFC}" destId="{BE573B6E-93DD-43FB-8BAD-31FD43CB9FA2}" srcOrd="7" destOrd="0" presId="urn:microsoft.com/office/officeart/2005/8/layout/pList1"/>
    <dgm:cxn modelId="{F543C15E-F29A-4CE5-AD29-61F74915C307}" type="presParOf" srcId="{6E42DDAC-015B-49B1-97AD-251B8F039EFC}" destId="{64B3FA39-8291-4E9E-AC77-A59374C1FDAC}" srcOrd="8" destOrd="0" presId="urn:microsoft.com/office/officeart/2005/8/layout/pList1"/>
    <dgm:cxn modelId="{E0536635-88B8-4267-9886-BD84D6B8C88D}" type="presParOf" srcId="{64B3FA39-8291-4E9E-AC77-A59374C1FDAC}" destId="{B0C60EAD-E423-499D-B755-48E54696A67F}" srcOrd="0" destOrd="0" presId="urn:microsoft.com/office/officeart/2005/8/layout/pList1"/>
    <dgm:cxn modelId="{C5E0A886-C3F4-4FBD-ACB9-84DA3E1D6F26}" type="presParOf" srcId="{64B3FA39-8291-4E9E-AC77-A59374C1FDAC}" destId="{A78D0C18-F9C1-4FD6-BF6E-A1B70E65BE7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698B0C-492B-4EFC-A05B-41AFB3252B2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8A8E2B7-1B4F-477A-A8E2-478E2C7BBF7A}">
      <dgm:prSet phldrT="[Texto]"/>
      <dgm:spPr>
        <a:solidFill>
          <a:srgbClr val="FFFFC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pt-BR" dirty="0" smtClean="0"/>
            <a:t>Forma</a:t>
          </a:r>
          <a:endParaRPr lang="pt-BR" dirty="0"/>
        </a:p>
      </dgm:t>
    </dgm:pt>
    <dgm:pt modelId="{3F86B04D-4557-4503-AECD-B7F822D8F054}" type="parTrans" cxnId="{3EE08672-E902-4154-93D0-E8E715ADE4F7}">
      <dgm:prSet/>
      <dgm:spPr/>
      <dgm:t>
        <a:bodyPr/>
        <a:lstStyle/>
        <a:p>
          <a:endParaRPr lang="pt-BR"/>
        </a:p>
      </dgm:t>
    </dgm:pt>
    <dgm:pt modelId="{1670E1E2-ED8A-4B27-A24F-9D8AA4882BF4}" type="sibTrans" cxnId="{3EE08672-E902-4154-93D0-E8E715ADE4F7}">
      <dgm:prSet/>
      <dgm:spPr/>
      <dgm:t>
        <a:bodyPr/>
        <a:lstStyle/>
        <a:p>
          <a:endParaRPr lang="pt-BR"/>
        </a:p>
      </dgm:t>
    </dgm:pt>
    <dgm:pt modelId="{D39B7953-F9C5-45AB-A13B-F3E8DBD15B24}">
      <dgm:prSet phldrT="[Texto]"/>
      <dgm:spPr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Chamada ou anúncio público</a:t>
          </a:r>
          <a:endParaRPr lang="pt-BR" dirty="0">
            <a:solidFill>
              <a:schemeClr val="tx1"/>
            </a:solidFill>
          </a:endParaRPr>
        </a:p>
      </dgm:t>
    </dgm:pt>
    <dgm:pt modelId="{291927FA-DEC2-40D6-AF08-247E3D3F2976}" type="parTrans" cxnId="{8C30ADC4-C4B9-420F-B392-89A02EF6CAD7}">
      <dgm:prSet/>
      <dgm:spPr/>
      <dgm:t>
        <a:bodyPr/>
        <a:lstStyle/>
        <a:p>
          <a:endParaRPr lang="pt-BR"/>
        </a:p>
      </dgm:t>
    </dgm:pt>
    <dgm:pt modelId="{8F1F8C69-5E10-4953-AB52-66CCDF61F119}" type="sibTrans" cxnId="{8C30ADC4-C4B9-420F-B392-89A02EF6CAD7}">
      <dgm:prSet/>
      <dgm:spPr/>
      <dgm:t>
        <a:bodyPr/>
        <a:lstStyle/>
        <a:p>
          <a:endParaRPr lang="pt-BR"/>
        </a:p>
      </dgm:t>
    </dgm:pt>
    <dgm:pt modelId="{6D26889B-CC7D-4DD1-946C-2027FDDAA6FA}">
      <dgm:prSet phldrT="[Texto]"/>
      <dgm:spPr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TUP, ETC, IP4, IPT</a:t>
          </a:r>
          <a:endParaRPr lang="pt-BR" dirty="0">
            <a:solidFill>
              <a:schemeClr val="tx1"/>
            </a:solidFill>
          </a:endParaRPr>
        </a:p>
      </dgm:t>
    </dgm:pt>
    <dgm:pt modelId="{D0E2132B-70F5-4210-B9E6-AAE4C6B6DBC8}" type="parTrans" cxnId="{D2A9CF36-DB93-45B4-8FB5-7C5028EF0E28}">
      <dgm:prSet/>
      <dgm:spPr/>
      <dgm:t>
        <a:bodyPr/>
        <a:lstStyle/>
        <a:p>
          <a:endParaRPr lang="pt-BR"/>
        </a:p>
      </dgm:t>
    </dgm:pt>
    <dgm:pt modelId="{2CEBAA65-900B-49FB-B235-B610F451C442}" type="sibTrans" cxnId="{D2A9CF36-DB93-45B4-8FB5-7C5028EF0E28}">
      <dgm:prSet/>
      <dgm:spPr/>
      <dgm:t>
        <a:bodyPr/>
        <a:lstStyle/>
        <a:p>
          <a:endParaRPr lang="pt-BR"/>
        </a:p>
      </dgm:t>
    </dgm:pt>
    <dgm:pt modelId="{F4817866-18E3-44E4-8560-ACD03013B185}">
      <dgm:prSet phldrT="[Texto]"/>
      <dgm:spPr>
        <a:solidFill>
          <a:srgbClr val="FFFFC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pt-BR" dirty="0" smtClean="0"/>
            <a:t>Formalização</a:t>
          </a:r>
          <a:endParaRPr lang="pt-BR" dirty="0"/>
        </a:p>
      </dgm:t>
    </dgm:pt>
    <dgm:pt modelId="{F93C02EE-2036-4085-971B-8E9E8CF8073D}" type="parTrans" cxnId="{93202B27-4B21-4CD6-B787-AE2AFCE57102}">
      <dgm:prSet/>
      <dgm:spPr/>
      <dgm:t>
        <a:bodyPr/>
        <a:lstStyle/>
        <a:p>
          <a:endParaRPr lang="pt-BR"/>
        </a:p>
      </dgm:t>
    </dgm:pt>
    <dgm:pt modelId="{C1C92FA6-2AAE-4FA5-84A9-04077991F926}" type="sibTrans" cxnId="{93202B27-4B21-4CD6-B787-AE2AFCE57102}">
      <dgm:prSet/>
      <dgm:spPr/>
      <dgm:t>
        <a:bodyPr/>
        <a:lstStyle/>
        <a:p>
          <a:endParaRPr lang="pt-BR"/>
        </a:p>
      </dgm:t>
    </dgm:pt>
    <dgm:pt modelId="{08697DFE-A2DC-42C9-80D5-6BE89609B60D}">
      <dgm:prSet phldrT="[Texto]"/>
      <dgm:spPr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Contrato de adesão</a:t>
          </a:r>
          <a:endParaRPr lang="pt-BR" dirty="0">
            <a:solidFill>
              <a:schemeClr val="tx1"/>
            </a:solidFill>
          </a:endParaRPr>
        </a:p>
      </dgm:t>
    </dgm:pt>
    <dgm:pt modelId="{BFBBEC77-943A-4FF3-A380-2E09A14EC661}" type="parTrans" cxnId="{B14BF220-1E5D-4207-BDDB-A68C8F08879C}">
      <dgm:prSet/>
      <dgm:spPr/>
      <dgm:t>
        <a:bodyPr/>
        <a:lstStyle/>
        <a:p>
          <a:endParaRPr lang="pt-BR"/>
        </a:p>
      </dgm:t>
    </dgm:pt>
    <dgm:pt modelId="{DF7C6EA0-BC28-4A6A-9346-353E193D4AE1}" type="sibTrans" cxnId="{B14BF220-1E5D-4207-BDDB-A68C8F08879C}">
      <dgm:prSet/>
      <dgm:spPr/>
      <dgm:t>
        <a:bodyPr/>
        <a:lstStyle/>
        <a:p>
          <a:endParaRPr lang="pt-BR"/>
        </a:p>
      </dgm:t>
    </dgm:pt>
    <dgm:pt modelId="{43B95B05-9F8F-466C-9B97-A58AD67F8927}">
      <dgm:prSet phldrT="[Texto]"/>
      <dgm:spPr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Quem assina é o Poder Concedente</a:t>
          </a:r>
          <a:endParaRPr lang="pt-BR" dirty="0">
            <a:solidFill>
              <a:schemeClr val="tx1"/>
            </a:solidFill>
          </a:endParaRPr>
        </a:p>
      </dgm:t>
    </dgm:pt>
    <dgm:pt modelId="{DAB9E931-8AEF-4D4E-BCB3-52909DE166C7}" type="parTrans" cxnId="{BD9CA9A5-6D49-419E-9BA3-7F86E32891F3}">
      <dgm:prSet/>
      <dgm:spPr/>
      <dgm:t>
        <a:bodyPr/>
        <a:lstStyle/>
        <a:p>
          <a:endParaRPr lang="pt-BR"/>
        </a:p>
      </dgm:t>
    </dgm:pt>
    <dgm:pt modelId="{9A3EECAA-CAB3-4201-B02C-CDF436BAE93B}" type="sibTrans" cxnId="{BD9CA9A5-6D49-419E-9BA3-7F86E32891F3}">
      <dgm:prSet/>
      <dgm:spPr/>
      <dgm:t>
        <a:bodyPr/>
        <a:lstStyle/>
        <a:p>
          <a:endParaRPr lang="pt-BR"/>
        </a:p>
      </dgm:t>
    </dgm:pt>
    <dgm:pt modelId="{3A591490-7494-4746-8E92-10776E119F18}">
      <dgm:prSet phldrT="[Texto]"/>
      <dgm:spPr>
        <a:solidFill>
          <a:srgbClr val="FFFFCC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pt-BR" dirty="0" smtClean="0"/>
            <a:t>Prazo</a:t>
          </a:r>
          <a:endParaRPr lang="pt-BR" dirty="0"/>
        </a:p>
      </dgm:t>
    </dgm:pt>
    <dgm:pt modelId="{3FE9D635-890B-4E60-9C66-8ECE9BB8D048}" type="parTrans" cxnId="{2A938F2E-E8C1-4EB5-815E-BB41F5BCB017}">
      <dgm:prSet/>
      <dgm:spPr/>
      <dgm:t>
        <a:bodyPr/>
        <a:lstStyle/>
        <a:p>
          <a:endParaRPr lang="pt-BR"/>
        </a:p>
      </dgm:t>
    </dgm:pt>
    <dgm:pt modelId="{B4A876C2-8917-4D0D-90CD-9F97C9A70D72}" type="sibTrans" cxnId="{2A938F2E-E8C1-4EB5-815E-BB41F5BCB017}">
      <dgm:prSet/>
      <dgm:spPr/>
      <dgm:t>
        <a:bodyPr/>
        <a:lstStyle/>
        <a:p>
          <a:endParaRPr lang="pt-BR"/>
        </a:p>
      </dgm:t>
    </dgm:pt>
    <dgm:pt modelId="{44C25445-E538-4F59-8C02-FB907F566A48}">
      <dgm:prSet phldrT="[Texto]"/>
      <dgm:spPr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25 anos </a:t>
          </a:r>
          <a:endParaRPr lang="pt-BR" dirty="0">
            <a:solidFill>
              <a:schemeClr val="tx1"/>
            </a:solidFill>
          </a:endParaRPr>
        </a:p>
      </dgm:t>
    </dgm:pt>
    <dgm:pt modelId="{3BEF599D-76AA-4837-911C-407668AF2002}" type="parTrans" cxnId="{1B2C50A5-70AE-4CB3-8CEB-B1E76EFA008D}">
      <dgm:prSet/>
      <dgm:spPr/>
      <dgm:t>
        <a:bodyPr/>
        <a:lstStyle/>
        <a:p>
          <a:endParaRPr lang="pt-BR"/>
        </a:p>
      </dgm:t>
    </dgm:pt>
    <dgm:pt modelId="{ADFA56D8-DCEF-4830-9A70-BD3940835E66}" type="sibTrans" cxnId="{1B2C50A5-70AE-4CB3-8CEB-B1E76EFA008D}">
      <dgm:prSet/>
      <dgm:spPr/>
      <dgm:t>
        <a:bodyPr/>
        <a:lstStyle/>
        <a:p>
          <a:endParaRPr lang="pt-BR"/>
        </a:p>
      </dgm:t>
    </dgm:pt>
    <dgm:pt modelId="{755C34BA-1281-4F3D-8D23-C90703567B5C}">
      <dgm:prSet phldrT="[Texto]"/>
      <dgm:spPr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Prorrogáveis sucessivamente</a:t>
          </a:r>
          <a:endParaRPr lang="pt-BR" dirty="0">
            <a:solidFill>
              <a:schemeClr val="tx1"/>
            </a:solidFill>
          </a:endParaRPr>
        </a:p>
      </dgm:t>
    </dgm:pt>
    <dgm:pt modelId="{497B06CB-4401-49AC-8748-1BD52131ABF4}" type="parTrans" cxnId="{8DA10203-E0FA-43CE-AB7D-465EC4CFD9E3}">
      <dgm:prSet/>
      <dgm:spPr/>
      <dgm:t>
        <a:bodyPr/>
        <a:lstStyle/>
        <a:p>
          <a:endParaRPr lang="pt-BR"/>
        </a:p>
      </dgm:t>
    </dgm:pt>
    <dgm:pt modelId="{E7C102B5-473F-4711-8FF2-F921AA14D5DD}" type="sibTrans" cxnId="{8DA10203-E0FA-43CE-AB7D-465EC4CFD9E3}">
      <dgm:prSet/>
      <dgm:spPr/>
      <dgm:t>
        <a:bodyPr/>
        <a:lstStyle/>
        <a:p>
          <a:endParaRPr lang="pt-BR"/>
        </a:p>
      </dgm:t>
    </dgm:pt>
    <dgm:pt modelId="{0625340B-6D12-4A67-8743-F8CCBB25D9C5}" type="pres">
      <dgm:prSet presAssocID="{02698B0C-492B-4EFC-A05B-41AFB3252B2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FE5438D-A668-40B7-98DC-FB84BCBF43EB}" type="pres">
      <dgm:prSet presAssocID="{F8A8E2B7-1B4F-477A-A8E2-478E2C7BBF7A}" presName="compNode" presStyleCnt="0"/>
      <dgm:spPr/>
    </dgm:pt>
    <dgm:pt modelId="{23AA0941-0F2C-407C-8345-66A8C4631F47}" type="pres">
      <dgm:prSet presAssocID="{F8A8E2B7-1B4F-477A-A8E2-478E2C7BBF7A}" presName="aNode" presStyleLbl="bgShp" presStyleIdx="0" presStyleCnt="3"/>
      <dgm:spPr/>
      <dgm:t>
        <a:bodyPr/>
        <a:lstStyle/>
        <a:p>
          <a:endParaRPr lang="pt-BR"/>
        </a:p>
      </dgm:t>
    </dgm:pt>
    <dgm:pt modelId="{5F2C9D6A-BEA4-43F8-B925-2DCF02BB7851}" type="pres">
      <dgm:prSet presAssocID="{F8A8E2B7-1B4F-477A-A8E2-478E2C7BBF7A}" presName="textNode" presStyleLbl="bgShp" presStyleIdx="0" presStyleCnt="3"/>
      <dgm:spPr/>
      <dgm:t>
        <a:bodyPr/>
        <a:lstStyle/>
        <a:p>
          <a:endParaRPr lang="pt-BR"/>
        </a:p>
      </dgm:t>
    </dgm:pt>
    <dgm:pt modelId="{20AE18AC-E083-4E07-B393-C5954D413DF4}" type="pres">
      <dgm:prSet presAssocID="{F8A8E2B7-1B4F-477A-A8E2-478E2C7BBF7A}" presName="compChildNode" presStyleCnt="0"/>
      <dgm:spPr/>
    </dgm:pt>
    <dgm:pt modelId="{5FDE5F23-5434-45E8-9B43-B6F8E18A40E3}" type="pres">
      <dgm:prSet presAssocID="{F8A8E2B7-1B4F-477A-A8E2-478E2C7BBF7A}" presName="theInnerList" presStyleCnt="0"/>
      <dgm:spPr/>
    </dgm:pt>
    <dgm:pt modelId="{0F053708-885A-42FF-B4B8-00468F531638}" type="pres">
      <dgm:prSet presAssocID="{D39B7953-F9C5-45AB-A13B-F3E8DBD15B24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1D446F-667E-47EC-89CA-F850DDD8E99E}" type="pres">
      <dgm:prSet presAssocID="{D39B7953-F9C5-45AB-A13B-F3E8DBD15B24}" presName="aSpace2" presStyleCnt="0"/>
      <dgm:spPr/>
    </dgm:pt>
    <dgm:pt modelId="{43DE07E7-A390-4D40-A2B9-C5D3A83DB7A0}" type="pres">
      <dgm:prSet presAssocID="{6D26889B-CC7D-4DD1-946C-2027FDDAA6FA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919940-5B55-4C9B-92BF-ED293614BA8E}" type="pres">
      <dgm:prSet presAssocID="{F8A8E2B7-1B4F-477A-A8E2-478E2C7BBF7A}" presName="aSpace" presStyleCnt="0"/>
      <dgm:spPr/>
    </dgm:pt>
    <dgm:pt modelId="{EE636194-6581-4597-8486-80601741EA83}" type="pres">
      <dgm:prSet presAssocID="{F4817866-18E3-44E4-8560-ACD03013B185}" presName="compNode" presStyleCnt="0"/>
      <dgm:spPr/>
    </dgm:pt>
    <dgm:pt modelId="{D16B8F31-C8F1-454B-ACFB-61AF335800D4}" type="pres">
      <dgm:prSet presAssocID="{F4817866-18E3-44E4-8560-ACD03013B185}" presName="aNode" presStyleLbl="bgShp" presStyleIdx="1" presStyleCnt="3"/>
      <dgm:spPr/>
      <dgm:t>
        <a:bodyPr/>
        <a:lstStyle/>
        <a:p>
          <a:endParaRPr lang="pt-BR"/>
        </a:p>
      </dgm:t>
    </dgm:pt>
    <dgm:pt modelId="{81616D32-C0DF-4408-A79A-5E8EBBF08253}" type="pres">
      <dgm:prSet presAssocID="{F4817866-18E3-44E4-8560-ACD03013B185}" presName="textNode" presStyleLbl="bgShp" presStyleIdx="1" presStyleCnt="3"/>
      <dgm:spPr/>
      <dgm:t>
        <a:bodyPr/>
        <a:lstStyle/>
        <a:p>
          <a:endParaRPr lang="pt-BR"/>
        </a:p>
      </dgm:t>
    </dgm:pt>
    <dgm:pt modelId="{8DE60803-796D-4103-BD90-A8A6C5252DEA}" type="pres">
      <dgm:prSet presAssocID="{F4817866-18E3-44E4-8560-ACD03013B185}" presName="compChildNode" presStyleCnt="0"/>
      <dgm:spPr/>
    </dgm:pt>
    <dgm:pt modelId="{975E2B55-593A-4879-8359-BAEBBC2BEAED}" type="pres">
      <dgm:prSet presAssocID="{F4817866-18E3-44E4-8560-ACD03013B185}" presName="theInnerList" presStyleCnt="0"/>
      <dgm:spPr/>
    </dgm:pt>
    <dgm:pt modelId="{7257F054-2775-4BB9-B6ED-4B56EF94B5E9}" type="pres">
      <dgm:prSet presAssocID="{08697DFE-A2DC-42C9-80D5-6BE89609B60D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53BD07-BA6B-4D6F-AE8C-423BEFD95426}" type="pres">
      <dgm:prSet presAssocID="{08697DFE-A2DC-42C9-80D5-6BE89609B60D}" presName="aSpace2" presStyleCnt="0"/>
      <dgm:spPr/>
    </dgm:pt>
    <dgm:pt modelId="{509F7EC6-E327-4B2B-A848-8D594775EE05}" type="pres">
      <dgm:prSet presAssocID="{43B95B05-9F8F-466C-9B97-A58AD67F8927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90463E-FDC8-44B4-AE90-996D78A9C648}" type="pres">
      <dgm:prSet presAssocID="{F4817866-18E3-44E4-8560-ACD03013B185}" presName="aSpace" presStyleCnt="0"/>
      <dgm:spPr/>
    </dgm:pt>
    <dgm:pt modelId="{8BC8C497-EB8F-419C-AEDA-FD2CB882D06C}" type="pres">
      <dgm:prSet presAssocID="{3A591490-7494-4746-8E92-10776E119F18}" presName="compNode" presStyleCnt="0"/>
      <dgm:spPr/>
    </dgm:pt>
    <dgm:pt modelId="{8569FBFD-DB32-4BB3-B099-71C888DF7DF4}" type="pres">
      <dgm:prSet presAssocID="{3A591490-7494-4746-8E92-10776E119F18}" presName="aNode" presStyleLbl="bgShp" presStyleIdx="2" presStyleCnt="3" custLinFactNeighborX="407"/>
      <dgm:spPr/>
      <dgm:t>
        <a:bodyPr/>
        <a:lstStyle/>
        <a:p>
          <a:endParaRPr lang="pt-BR"/>
        </a:p>
      </dgm:t>
    </dgm:pt>
    <dgm:pt modelId="{150EAD9B-B367-48AB-A84E-CF5AA710AFFE}" type="pres">
      <dgm:prSet presAssocID="{3A591490-7494-4746-8E92-10776E119F18}" presName="textNode" presStyleLbl="bgShp" presStyleIdx="2" presStyleCnt="3"/>
      <dgm:spPr/>
      <dgm:t>
        <a:bodyPr/>
        <a:lstStyle/>
        <a:p>
          <a:endParaRPr lang="pt-BR"/>
        </a:p>
      </dgm:t>
    </dgm:pt>
    <dgm:pt modelId="{B6440E11-E186-40E3-B708-8FF7BC30D806}" type="pres">
      <dgm:prSet presAssocID="{3A591490-7494-4746-8E92-10776E119F18}" presName="compChildNode" presStyleCnt="0"/>
      <dgm:spPr/>
    </dgm:pt>
    <dgm:pt modelId="{F33AFB5F-BBB6-4CDA-BB06-925030D34C26}" type="pres">
      <dgm:prSet presAssocID="{3A591490-7494-4746-8E92-10776E119F18}" presName="theInnerList" presStyleCnt="0"/>
      <dgm:spPr/>
    </dgm:pt>
    <dgm:pt modelId="{7EC0E828-712B-49A4-AF17-07C8BD4443CB}" type="pres">
      <dgm:prSet presAssocID="{44C25445-E538-4F59-8C02-FB907F566A48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2AE233-72D5-4373-AAC4-1FB30EEE0F39}" type="pres">
      <dgm:prSet presAssocID="{44C25445-E538-4F59-8C02-FB907F566A48}" presName="aSpace2" presStyleCnt="0"/>
      <dgm:spPr/>
    </dgm:pt>
    <dgm:pt modelId="{DE4C40DD-E249-4E8E-AAD6-360A7425EF22}" type="pres">
      <dgm:prSet presAssocID="{755C34BA-1281-4F3D-8D23-C90703567B5C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3202B27-4B21-4CD6-B787-AE2AFCE57102}" srcId="{02698B0C-492B-4EFC-A05B-41AFB3252B2D}" destId="{F4817866-18E3-44E4-8560-ACD03013B185}" srcOrd="1" destOrd="0" parTransId="{F93C02EE-2036-4085-971B-8E9E8CF8073D}" sibTransId="{C1C92FA6-2AAE-4FA5-84A9-04077991F926}"/>
    <dgm:cxn modelId="{C87D4D3B-D659-4F41-969E-3B54D2F1259F}" type="presOf" srcId="{F4817866-18E3-44E4-8560-ACD03013B185}" destId="{81616D32-C0DF-4408-A79A-5E8EBBF08253}" srcOrd="1" destOrd="0" presId="urn:microsoft.com/office/officeart/2005/8/layout/lProcess2"/>
    <dgm:cxn modelId="{C858C9A7-941D-4AFB-8057-F3204D7E326F}" type="presOf" srcId="{43B95B05-9F8F-466C-9B97-A58AD67F8927}" destId="{509F7EC6-E327-4B2B-A848-8D594775EE05}" srcOrd="0" destOrd="0" presId="urn:microsoft.com/office/officeart/2005/8/layout/lProcess2"/>
    <dgm:cxn modelId="{8DA10203-E0FA-43CE-AB7D-465EC4CFD9E3}" srcId="{3A591490-7494-4746-8E92-10776E119F18}" destId="{755C34BA-1281-4F3D-8D23-C90703567B5C}" srcOrd="1" destOrd="0" parTransId="{497B06CB-4401-49AC-8748-1BD52131ABF4}" sibTransId="{E7C102B5-473F-4711-8FF2-F921AA14D5DD}"/>
    <dgm:cxn modelId="{9AD8D184-A3C6-433A-8B24-E19F6FCE36CF}" type="presOf" srcId="{F8A8E2B7-1B4F-477A-A8E2-478E2C7BBF7A}" destId="{23AA0941-0F2C-407C-8345-66A8C4631F47}" srcOrd="0" destOrd="0" presId="urn:microsoft.com/office/officeart/2005/8/layout/lProcess2"/>
    <dgm:cxn modelId="{67B870C3-CE02-4ED0-8453-3D1A649C4943}" type="presOf" srcId="{44C25445-E538-4F59-8C02-FB907F566A48}" destId="{7EC0E828-712B-49A4-AF17-07C8BD4443CB}" srcOrd="0" destOrd="0" presId="urn:microsoft.com/office/officeart/2005/8/layout/lProcess2"/>
    <dgm:cxn modelId="{0A69CC60-90BB-4DFF-8D08-360EB47346E9}" type="presOf" srcId="{F8A8E2B7-1B4F-477A-A8E2-478E2C7BBF7A}" destId="{5F2C9D6A-BEA4-43F8-B925-2DCF02BB7851}" srcOrd="1" destOrd="0" presId="urn:microsoft.com/office/officeart/2005/8/layout/lProcess2"/>
    <dgm:cxn modelId="{BCABB479-DA94-4CC4-A620-BA08C5786FF4}" type="presOf" srcId="{755C34BA-1281-4F3D-8D23-C90703567B5C}" destId="{DE4C40DD-E249-4E8E-AAD6-360A7425EF22}" srcOrd="0" destOrd="0" presId="urn:microsoft.com/office/officeart/2005/8/layout/lProcess2"/>
    <dgm:cxn modelId="{09338E03-1FD0-4CD7-BE24-5DB599148DF1}" type="presOf" srcId="{3A591490-7494-4746-8E92-10776E119F18}" destId="{150EAD9B-B367-48AB-A84E-CF5AA710AFFE}" srcOrd="1" destOrd="0" presId="urn:microsoft.com/office/officeart/2005/8/layout/lProcess2"/>
    <dgm:cxn modelId="{ABE94B74-84B7-4C34-9C1C-AB8179B87275}" type="presOf" srcId="{3A591490-7494-4746-8E92-10776E119F18}" destId="{8569FBFD-DB32-4BB3-B099-71C888DF7DF4}" srcOrd="0" destOrd="0" presId="urn:microsoft.com/office/officeart/2005/8/layout/lProcess2"/>
    <dgm:cxn modelId="{7CBEE339-1023-4B52-B480-888EB8BABD1F}" type="presOf" srcId="{02698B0C-492B-4EFC-A05B-41AFB3252B2D}" destId="{0625340B-6D12-4A67-8743-F8CCBB25D9C5}" srcOrd="0" destOrd="0" presId="urn:microsoft.com/office/officeart/2005/8/layout/lProcess2"/>
    <dgm:cxn modelId="{226395F2-A5C6-4BFA-82D3-39868CF6825A}" type="presOf" srcId="{D39B7953-F9C5-45AB-A13B-F3E8DBD15B24}" destId="{0F053708-885A-42FF-B4B8-00468F531638}" srcOrd="0" destOrd="0" presId="urn:microsoft.com/office/officeart/2005/8/layout/lProcess2"/>
    <dgm:cxn modelId="{BD9CA9A5-6D49-419E-9BA3-7F86E32891F3}" srcId="{F4817866-18E3-44E4-8560-ACD03013B185}" destId="{43B95B05-9F8F-466C-9B97-A58AD67F8927}" srcOrd="1" destOrd="0" parTransId="{DAB9E931-8AEF-4D4E-BCB3-52909DE166C7}" sibTransId="{9A3EECAA-CAB3-4201-B02C-CDF436BAE93B}"/>
    <dgm:cxn modelId="{1B2C50A5-70AE-4CB3-8CEB-B1E76EFA008D}" srcId="{3A591490-7494-4746-8E92-10776E119F18}" destId="{44C25445-E538-4F59-8C02-FB907F566A48}" srcOrd="0" destOrd="0" parTransId="{3BEF599D-76AA-4837-911C-407668AF2002}" sibTransId="{ADFA56D8-DCEF-4830-9A70-BD3940835E66}"/>
    <dgm:cxn modelId="{F502686D-3F62-4FF9-9C5A-2BBF516928A1}" type="presOf" srcId="{F4817866-18E3-44E4-8560-ACD03013B185}" destId="{D16B8F31-C8F1-454B-ACFB-61AF335800D4}" srcOrd="0" destOrd="0" presId="urn:microsoft.com/office/officeart/2005/8/layout/lProcess2"/>
    <dgm:cxn modelId="{2A938F2E-E8C1-4EB5-815E-BB41F5BCB017}" srcId="{02698B0C-492B-4EFC-A05B-41AFB3252B2D}" destId="{3A591490-7494-4746-8E92-10776E119F18}" srcOrd="2" destOrd="0" parTransId="{3FE9D635-890B-4E60-9C66-8ECE9BB8D048}" sibTransId="{B4A876C2-8917-4D0D-90CD-9F97C9A70D72}"/>
    <dgm:cxn modelId="{B14BF220-1E5D-4207-BDDB-A68C8F08879C}" srcId="{F4817866-18E3-44E4-8560-ACD03013B185}" destId="{08697DFE-A2DC-42C9-80D5-6BE89609B60D}" srcOrd="0" destOrd="0" parTransId="{BFBBEC77-943A-4FF3-A380-2E09A14EC661}" sibTransId="{DF7C6EA0-BC28-4A6A-9346-353E193D4AE1}"/>
    <dgm:cxn modelId="{DC18EDFB-65A1-4525-803A-51E2DC5FC0EC}" type="presOf" srcId="{6D26889B-CC7D-4DD1-946C-2027FDDAA6FA}" destId="{43DE07E7-A390-4D40-A2B9-C5D3A83DB7A0}" srcOrd="0" destOrd="0" presId="urn:microsoft.com/office/officeart/2005/8/layout/lProcess2"/>
    <dgm:cxn modelId="{D2A9CF36-DB93-45B4-8FB5-7C5028EF0E28}" srcId="{F8A8E2B7-1B4F-477A-A8E2-478E2C7BBF7A}" destId="{6D26889B-CC7D-4DD1-946C-2027FDDAA6FA}" srcOrd="1" destOrd="0" parTransId="{D0E2132B-70F5-4210-B9E6-AAE4C6B6DBC8}" sibTransId="{2CEBAA65-900B-49FB-B235-B610F451C442}"/>
    <dgm:cxn modelId="{3EE08672-E902-4154-93D0-E8E715ADE4F7}" srcId="{02698B0C-492B-4EFC-A05B-41AFB3252B2D}" destId="{F8A8E2B7-1B4F-477A-A8E2-478E2C7BBF7A}" srcOrd="0" destOrd="0" parTransId="{3F86B04D-4557-4503-AECD-B7F822D8F054}" sibTransId="{1670E1E2-ED8A-4B27-A24F-9D8AA4882BF4}"/>
    <dgm:cxn modelId="{8C30ADC4-C4B9-420F-B392-89A02EF6CAD7}" srcId="{F8A8E2B7-1B4F-477A-A8E2-478E2C7BBF7A}" destId="{D39B7953-F9C5-45AB-A13B-F3E8DBD15B24}" srcOrd="0" destOrd="0" parTransId="{291927FA-DEC2-40D6-AF08-247E3D3F2976}" sibTransId="{8F1F8C69-5E10-4953-AB52-66CCDF61F119}"/>
    <dgm:cxn modelId="{34027FF6-23F9-4993-9CAA-2659CFBCF91B}" type="presOf" srcId="{08697DFE-A2DC-42C9-80D5-6BE89609B60D}" destId="{7257F054-2775-4BB9-B6ED-4B56EF94B5E9}" srcOrd="0" destOrd="0" presId="urn:microsoft.com/office/officeart/2005/8/layout/lProcess2"/>
    <dgm:cxn modelId="{953552C3-226F-44B2-ACD1-9D5C936BD45A}" type="presParOf" srcId="{0625340B-6D12-4A67-8743-F8CCBB25D9C5}" destId="{7FE5438D-A668-40B7-98DC-FB84BCBF43EB}" srcOrd="0" destOrd="0" presId="urn:microsoft.com/office/officeart/2005/8/layout/lProcess2"/>
    <dgm:cxn modelId="{C6C0353A-09DD-4412-946B-F7FA95AAEEED}" type="presParOf" srcId="{7FE5438D-A668-40B7-98DC-FB84BCBF43EB}" destId="{23AA0941-0F2C-407C-8345-66A8C4631F47}" srcOrd="0" destOrd="0" presId="urn:microsoft.com/office/officeart/2005/8/layout/lProcess2"/>
    <dgm:cxn modelId="{A617E4F4-928C-4488-9DF1-8413BD2AC4E4}" type="presParOf" srcId="{7FE5438D-A668-40B7-98DC-FB84BCBF43EB}" destId="{5F2C9D6A-BEA4-43F8-B925-2DCF02BB7851}" srcOrd="1" destOrd="0" presId="urn:microsoft.com/office/officeart/2005/8/layout/lProcess2"/>
    <dgm:cxn modelId="{3F3E45C1-B796-46B5-A584-5C981119E260}" type="presParOf" srcId="{7FE5438D-A668-40B7-98DC-FB84BCBF43EB}" destId="{20AE18AC-E083-4E07-B393-C5954D413DF4}" srcOrd="2" destOrd="0" presId="urn:microsoft.com/office/officeart/2005/8/layout/lProcess2"/>
    <dgm:cxn modelId="{DCCF9EAB-D801-4E5A-A6E1-B784B874F69B}" type="presParOf" srcId="{20AE18AC-E083-4E07-B393-C5954D413DF4}" destId="{5FDE5F23-5434-45E8-9B43-B6F8E18A40E3}" srcOrd="0" destOrd="0" presId="urn:microsoft.com/office/officeart/2005/8/layout/lProcess2"/>
    <dgm:cxn modelId="{04BA3F02-0F6C-4A6F-8CDA-E3030F617B63}" type="presParOf" srcId="{5FDE5F23-5434-45E8-9B43-B6F8E18A40E3}" destId="{0F053708-885A-42FF-B4B8-00468F531638}" srcOrd="0" destOrd="0" presId="urn:microsoft.com/office/officeart/2005/8/layout/lProcess2"/>
    <dgm:cxn modelId="{EC4A71FD-7245-4CFB-BABA-0848A2C02BCA}" type="presParOf" srcId="{5FDE5F23-5434-45E8-9B43-B6F8E18A40E3}" destId="{B61D446F-667E-47EC-89CA-F850DDD8E99E}" srcOrd="1" destOrd="0" presId="urn:microsoft.com/office/officeart/2005/8/layout/lProcess2"/>
    <dgm:cxn modelId="{BC1179A5-6309-4019-AF1A-C7CE63EE5299}" type="presParOf" srcId="{5FDE5F23-5434-45E8-9B43-B6F8E18A40E3}" destId="{43DE07E7-A390-4D40-A2B9-C5D3A83DB7A0}" srcOrd="2" destOrd="0" presId="urn:microsoft.com/office/officeart/2005/8/layout/lProcess2"/>
    <dgm:cxn modelId="{0A186789-A27B-4D29-BBF2-C8EC4627FA60}" type="presParOf" srcId="{0625340B-6D12-4A67-8743-F8CCBB25D9C5}" destId="{7A919940-5B55-4C9B-92BF-ED293614BA8E}" srcOrd="1" destOrd="0" presId="urn:microsoft.com/office/officeart/2005/8/layout/lProcess2"/>
    <dgm:cxn modelId="{48731E93-8632-4F5F-BA33-79732A38C5A4}" type="presParOf" srcId="{0625340B-6D12-4A67-8743-F8CCBB25D9C5}" destId="{EE636194-6581-4597-8486-80601741EA83}" srcOrd="2" destOrd="0" presId="urn:microsoft.com/office/officeart/2005/8/layout/lProcess2"/>
    <dgm:cxn modelId="{375F9DD1-969E-41CF-9449-AB8C89951ECA}" type="presParOf" srcId="{EE636194-6581-4597-8486-80601741EA83}" destId="{D16B8F31-C8F1-454B-ACFB-61AF335800D4}" srcOrd="0" destOrd="0" presId="urn:microsoft.com/office/officeart/2005/8/layout/lProcess2"/>
    <dgm:cxn modelId="{9E722D9A-C636-4C66-B8C3-A2F706FE34ED}" type="presParOf" srcId="{EE636194-6581-4597-8486-80601741EA83}" destId="{81616D32-C0DF-4408-A79A-5E8EBBF08253}" srcOrd="1" destOrd="0" presId="urn:microsoft.com/office/officeart/2005/8/layout/lProcess2"/>
    <dgm:cxn modelId="{77F0998E-4C76-48DE-B759-8783318CFD62}" type="presParOf" srcId="{EE636194-6581-4597-8486-80601741EA83}" destId="{8DE60803-796D-4103-BD90-A8A6C5252DEA}" srcOrd="2" destOrd="0" presId="urn:microsoft.com/office/officeart/2005/8/layout/lProcess2"/>
    <dgm:cxn modelId="{59EB69B0-8DC0-479E-95DE-BFE1629A94C8}" type="presParOf" srcId="{8DE60803-796D-4103-BD90-A8A6C5252DEA}" destId="{975E2B55-593A-4879-8359-BAEBBC2BEAED}" srcOrd="0" destOrd="0" presId="urn:microsoft.com/office/officeart/2005/8/layout/lProcess2"/>
    <dgm:cxn modelId="{27430A18-9447-4481-8E2A-E120B73EDB5C}" type="presParOf" srcId="{975E2B55-593A-4879-8359-BAEBBC2BEAED}" destId="{7257F054-2775-4BB9-B6ED-4B56EF94B5E9}" srcOrd="0" destOrd="0" presId="urn:microsoft.com/office/officeart/2005/8/layout/lProcess2"/>
    <dgm:cxn modelId="{FEA00D64-79EE-4EB1-9863-C39C5F72FB67}" type="presParOf" srcId="{975E2B55-593A-4879-8359-BAEBBC2BEAED}" destId="{1453BD07-BA6B-4D6F-AE8C-423BEFD95426}" srcOrd="1" destOrd="0" presId="urn:microsoft.com/office/officeart/2005/8/layout/lProcess2"/>
    <dgm:cxn modelId="{EA4D9552-890E-497A-8DDE-27F66960992A}" type="presParOf" srcId="{975E2B55-593A-4879-8359-BAEBBC2BEAED}" destId="{509F7EC6-E327-4B2B-A848-8D594775EE05}" srcOrd="2" destOrd="0" presId="urn:microsoft.com/office/officeart/2005/8/layout/lProcess2"/>
    <dgm:cxn modelId="{57362B07-4D42-4C6B-BF8B-0D43637717B1}" type="presParOf" srcId="{0625340B-6D12-4A67-8743-F8CCBB25D9C5}" destId="{4190463E-FDC8-44B4-AE90-996D78A9C648}" srcOrd="3" destOrd="0" presId="urn:microsoft.com/office/officeart/2005/8/layout/lProcess2"/>
    <dgm:cxn modelId="{FAC15EA0-BA82-4686-B60F-725FC1F5AB07}" type="presParOf" srcId="{0625340B-6D12-4A67-8743-F8CCBB25D9C5}" destId="{8BC8C497-EB8F-419C-AEDA-FD2CB882D06C}" srcOrd="4" destOrd="0" presId="urn:microsoft.com/office/officeart/2005/8/layout/lProcess2"/>
    <dgm:cxn modelId="{AB239028-7D34-4D99-96A0-22E9F2FE9406}" type="presParOf" srcId="{8BC8C497-EB8F-419C-AEDA-FD2CB882D06C}" destId="{8569FBFD-DB32-4BB3-B099-71C888DF7DF4}" srcOrd="0" destOrd="0" presId="urn:microsoft.com/office/officeart/2005/8/layout/lProcess2"/>
    <dgm:cxn modelId="{54102BB4-EF01-4E9D-B194-B8F8DA94FCFC}" type="presParOf" srcId="{8BC8C497-EB8F-419C-AEDA-FD2CB882D06C}" destId="{150EAD9B-B367-48AB-A84E-CF5AA710AFFE}" srcOrd="1" destOrd="0" presId="urn:microsoft.com/office/officeart/2005/8/layout/lProcess2"/>
    <dgm:cxn modelId="{CD5B819B-4DA7-430D-8C3D-206D3163D6FE}" type="presParOf" srcId="{8BC8C497-EB8F-419C-AEDA-FD2CB882D06C}" destId="{B6440E11-E186-40E3-B708-8FF7BC30D806}" srcOrd="2" destOrd="0" presId="urn:microsoft.com/office/officeart/2005/8/layout/lProcess2"/>
    <dgm:cxn modelId="{C44F11CE-D6E2-4D1F-836F-3EC725DAEF9B}" type="presParOf" srcId="{B6440E11-E186-40E3-B708-8FF7BC30D806}" destId="{F33AFB5F-BBB6-4CDA-BB06-925030D34C26}" srcOrd="0" destOrd="0" presId="urn:microsoft.com/office/officeart/2005/8/layout/lProcess2"/>
    <dgm:cxn modelId="{65DABF00-692E-4287-BBD7-87D811BF8D4A}" type="presParOf" srcId="{F33AFB5F-BBB6-4CDA-BB06-925030D34C26}" destId="{7EC0E828-712B-49A4-AF17-07C8BD4443CB}" srcOrd="0" destOrd="0" presId="urn:microsoft.com/office/officeart/2005/8/layout/lProcess2"/>
    <dgm:cxn modelId="{15D4FCAB-CE94-4DE8-8F86-DD0BC267E08A}" type="presParOf" srcId="{F33AFB5F-BBB6-4CDA-BB06-925030D34C26}" destId="{CC2AE233-72D5-4373-AAC4-1FB30EEE0F39}" srcOrd="1" destOrd="0" presId="urn:microsoft.com/office/officeart/2005/8/layout/lProcess2"/>
    <dgm:cxn modelId="{090DE6E6-4AF5-4EDA-8DF5-459B9CAC2C0C}" type="presParOf" srcId="{F33AFB5F-BBB6-4CDA-BB06-925030D34C26}" destId="{DE4C40DD-E249-4E8E-AAD6-360A7425EF2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B2EBD-5FD6-4978-A1B3-48674E5C7988}">
      <dsp:nvSpPr>
        <dsp:cNvPr id="0" name=""/>
        <dsp:cNvSpPr/>
      </dsp:nvSpPr>
      <dsp:spPr>
        <a:xfrm>
          <a:off x="3131838" y="3486429"/>
          <a:ext cx="2630094" cy="24468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pt-BR" sz="1400" b="1" kern="1200" noProof="0" dirty="0" smtClean="0"/>
            <a:t>Aumento da</a:t>
          </a:r>
        </a:p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pt-BR" sz="1400" b="1" kern="1200" noProof="0" dirty="0" smtClean="0"/>
            <a:t>Competitividade dos Portos</a:t>
          </a:r>
        </a:p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pt-BR" sz="1400" b="1" kern="1200" noProof="0" dirty="0" smtClean="0">
              <a:solidFill>
                <a:srgbClr val="FF0000"/>
              </a:solidFill>
            </a:rPr>
            <a:t>(Investimentos  pelo setor privado)</a:t>
          </a:r>
          <a:endParaRPr lang="pt-BR" sz="1400" b="1" kern="1200" noProof="0" dirty="0">
            <a:solidFill>
              <a:srgbClr val="FF0000"/>
            </a:solidFill>
          </a:endParaRPr>
        </a:p>
      </dsp:txBody>
      <dsp:txXfrm>
        <a:off x="3517006" y="3844763"/>
        <a:ext cx="1859758" cy="1730193"/>
      </dsp:txXfrm>
    </dsp:sp>
    <dsp:sp modelId="{479A6B4E-0D44-4FB3-B1FA-284C68027EBF}">
      <dsp:nvSpPr>
        <dsp:cNvPr id="0" name=""/>
        <dsp:cNvSpPr/>
      </dsp:nvSpPr>
      <dsp:spPr>
        <a:xfrm rot="10800000" flipH="1">
          <a:off x="2230710" y="4197035"/>
          <a:ext cx="762129" cy="68268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03708E-F0A9-4319-86B0-635E7AF0FB2A}">
      <dsp:nvSpPr>
        <dsp:cNvPr id="0" name=""/>
        <dsp:cNvSpPr/>
      </dsp:nvSpPr>
      <dsp:spPr>
        <a:xfrm>
          <a:off x="677" y="3651980"/>
          <a:ext cx="2165061" cy="1732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noProof="0" dirty="0" smtClean="0"/>
            <a:t>Modernização e otimização da infra e superestrutura portuárias existentes</a:t>
          </a:r>
          <a:endParaRPr lang="pt-BR" sz="2000" kern="1200" noProof="0" dirty="0"/>
        </a:p>
      </dsp:txBody>
      <dsp:txXfrm>
        <a:off x="51407" y="3702710"/>
        <a:ext cx="2063601" cy="1630589"/>
      </dsp:txXfrm>
    </dsp:sp>
    <dsp:sp modelId="{558E7A7C-538C-4288-A12B-9F3A2FC42E5B}">
      <dsp:nvSpPr>
        <dsp:cNvPr id="0" name=""/>
        <dsp:cNvSpPr/>
      </dsp:nvSpPr>
      <dsp:spPr>
        <a:xfrm rot="13273207" flipH="1">
          <a:off x="2627491" y="3127553"/>
          <a:ext cx="952767" cy="64951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F3962A4-0FA4-47F7-A24F-E23E5D102629}">
      <dsp:nvSpPr>
        <dsp:cNvPr id="0" name=""/>
        <dsp:cNvSpPr/>
      </dsp:nvSpPr>
      <dsp:spPr>
        <a:xfrm>
          <a:off x="980331" y="1286888"/>
          <a:ext cx="2165061" cy="1732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noProof="0" dirty="0" smtClean="0"/>
            <a:t>Modicidade e publicidade de tarifas e preços portuários </a:t>
          </a:r>
          <a:endParaRPr lang="pt-BR" sz="2000" kern="1200" noProof="0" dirty="0"/>
        </a:p>
      </dsp:txBody>
      <dsp:txXfrm>
        <a:off x="1031061" y="1337618"/>
        <a:ext cx="2063601" cy="1630589"/>
      </dsp:txXfrm>
    </dsp:sp>
    <dsp:sp modelId="{EF023268-A553-43F3-9E1F-3EC109BDB9AF}">
      <dsp:nvSpPr>
        <dsp:cNvPr id="0" name=""/>
        <dsp:cNvSpPr/>
      </dsp:nvSpPr>
      <dsp:spPr>
        <a:xfrm rot="16200000" flipH="1">
          <a:off x="3957488" y="2533854"/>
          <a:ext cx="918793" cy="64951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4F99322-F47A-48F5-91BA-C79C6ACF768C}">
      <dsp:nvSpPr>
        <dsp:cNvPr id="0" name=""/>
        <dsp:cNvSpPr/>
      </dsp:nvSpPr>
      <dsp:spPr>
        <a:xfrm>
          <a:off x="3345423" y="307235"/>
          <a:ext cx="2165061" cy="1732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noProof="0" dirty="0" smtClean="0"/>
            <a:t>Estimulo à modernização portuária</a:t>
          </a:r>
          <a:endParaRPr lang="pt-BR" sz="2000" kern="1200" noProof="0" dirty="0"/>
        </a:p>
      </dsp:txBody>
      <dsp:txXfrm>
        <a:off x="3396153" y="357965"/>
        <a:ext cx="2063601" cy="1630589"/>
      </dsp:txXfrm>
    </dsp:sp>
    <dsp:sp modelId="{72F9DEC8-669D-4339-8C5A-F8B01D2DA2DA}">
      <dsp:nvSpPr>
        <dsp:cNvPr id="0" name=""/>
        <dsp:cNvSpPr/>
      </dsp:nvSpPr>
      <dsp:spPr>
        <a:xfrm rot="19138075" flipH="1">
          <a:off x="5323172" y="3117989"/>
          <a:ext cx="714690" cy="64951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1AE5D2-6A2F-403A-9788-087AE3AAB316}">
      <dsp:nvSpPr>
        <dsp:cNvPr id="0" name=""/>
        <dsp:cNvSpPr/>
      </dsp:nvSpPr>
      <dsp:spPr>
        <a:xfrm>
          <a:off x="5710514" y="1286888"/>
          <a:ext cx="2165061" cy="1732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noProof="0" dirty="0" smtClean="0"/>
            <a:t>Aumento na oferta de infraestrutura pela iniciativa privada</a:t>
          </a:r>
          <a:endParaRPr lang="pt-BR" sz="2000" kern="1200" noProof="0" dirty="0"/>
        </a:p>
      </dsp:txBody>
      <dsp:txXfrm>
        <a:off x="5761244" y="1337618"/>
        <a:ext cx="2063601" cy="1630589"/>
      </dsp:txXfrm>
    </dsp:sp>
    <dsp:sp modelId="{9513DB5B-9FB4-4AE5-B158-8A6B15D6B686}">
      <dsp:nvSpPr>
        <dsp:cNvPr id="0" name=""/>
        <dsp:cNvSpPr/>
      </dsp:nvSpPr>
      <dsp:spPr>
        <a:xfrm flipH="1">
          <a:off x="5794819" y="4276557"/>
          <a:ext cx="898337" cy="64951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01FF087-7E8B-4EC2-87E0-EC3487E8A149}">
      <dsp:nvSpPr>
        <dsp:cNvPr id="0" name=""/>
        <dsp:cNvSpPr/>
      </dsp:nvSpPr>
      <dsp:spPr>
        <a:xfrm>
          <a:off x="6690168" y="3651980"/>
          <a:ext cx="2165061" cy="1732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noProof="0" dirty="0" smtClean="0"/>
            <a:t>Estímulo à concorrência </a:t>
          </a:r>
          <a:r>
            <a:rPr lang="pt-BR" sz="2000" kern="1200" noProof="0" dirty="0" err="1" smtClean="0"/>
            <a:t>intra</a:t>
          </a:r>
          <a:r>
            <a:rPr lang="pt-BR" sz="2000" kern="1200" noProof="0" dirty="0" smtClean="0"/>
            <a:t> e entre portos</a:t>
          </a:r>
          <a:endParaRPr lang="pt-BR" sz="2000" kern="1200" noProof="0" dirty="0"/>
        </a:p>
      </dsp:txBody>
      <dsp:txXfrm>
        <a:off x="6740898" y="3702710"/>
        <a:ext cx="2063601" cy="1630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D6398-E9E2-421A-AFEF-F8580F89C54A}">
      <dsp:nvSpPr>
        <dsp:cNvPr id="0" name=""/>
        <dsp:cNvSpPr/>
      </dsp:nvSpPr>
      <dsp:spPr>
        <a:xfrm>
          <a:off x="2183431" y="671831"/>
          <a:ext cx="4488985" cy="4488985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gradFill rotWithShape="0">
          <a:gsLst>
            <a:gs pos="0">
              <a:srgbClr val="0BD0D9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rgbClr>
            </a:gs>
            <a:gs pos="100000">
              <a:srgbClr val="0BD0D9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rgb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0C1E4F-6474-41E3-99F1-266047E17D18}">
      <dsp:nvSpPr>
        <dsp:cNvPr id="0" name=""/>
        <dsp:cNvSpPr/>
      </dsp:nvSpPr>
      <dsp:spPr>
        <a:xfrm>
          <a:off x="2117467" y="138081"/>
          <a:ext cx="4488985" cy="4488985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gradFill rotWithShape="0">
          <a:gsLst>
            <a:gs pos="0">
              <a:srgbClr val="0BD0D9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rgbClr>
            </a:gs>
            <a:gs pos="100000">
              <a:srgbClr val="0BD0D9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rgb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535ABE-AED2-48F3-B94C-0F7701566356}">
      <dsp:nvSpPr>
        <dsp:cNvPr id="0" name=""/>
        <dsp:cNvSpPr/>
      </dsp:nvSpPr>
      <dsp:spPr>
        <a:xfrm>
          <a:off x="2250227" y="134777"/>
          <a:ext cx="4488985" cy="4488985"/>
        </a:xfrm>
        <a:prstGeom prst="blockArc">
          <a:avLst>
            <a:gd name="adj1" fmla="val 0"/>
            <a:gd name="adj2" fmla="val 5400000"/>
            <a:gd name="adj3" fmla="val 4641"/>
          </a:avLst>
        </a:prstGeom>
        <a:gradFill rotWithShape="0">
          <a:gsLst>
            <a:gs pos="0">
              <a:srgbClr val="0BD0D9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rgbClr>
            </a:gs>
            <a:gs pos="100000">
              <a:srgbClr val="0BD0D9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rgb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3A4AD6-C7B2-4D83-8DEE-6C232283A5CB}">
      <dsp:nvSpPr>
        <dsp:cNvPr id="0" name=""/>
        <dsp:cNvSpPr/>
      </dsp:nvSpPr>
      <dsp:spPr>
        <a:xfrm>
          <a:off x="2183431" y="671831"/>
          <a:ext cx="4488985" cy="4488985"/>
        </a:xfrm>
        <a:prstGeom prst="blockArc">
          <a:avLst>
            <a:gd name="adj1" fmla="val 16200000"/>
            <a:gd name="adj2" fmla="val 0"/>
            <a:gd name="adj3" fmla="val 4641"/>
          </a:avLst>
        </a:prstGeom>
        <a:gradFill rotWithShape="0">
          <a:gsLst>
            <a:gs pos="0">
              <a:srgbClr val="0BD0D9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rgbClr>
            </a:gs>
            <a:gs pos="100000">
              <a:srgbClr val="0BD0D9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rgb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D44FAC-4F0E-4064-A0F7-2E344B830D68}">
      <dsp:nvSpPr>
        <dsp:cNvPr id="0" name=""/>
        <dsp:cNvSpPr/>
      </dsp:nvSpPr>
      <dsp:spPr>
        <a:xfrm>
          <a:off x="2411695" y="1440156"/>
          <a:ext cx="4032457" cy="2952335"/>
        </a:xfrm>
        <a:prstGeom prst="ellipse">
          <a:avLst/>
        </a:prstGeom>
        <a:solidFill>
          <a:srgbClr val="66FF6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Formas de exploração de Instalações Portuárias</a:t>
          </a:r>
          <a:endParaRPr lang="pt-BR" sz="2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3002235" y="1872515"/>
        <a:ext cx="2851377" cy="2087617"/>
      </dsp:txXfrm>
    </dsp:sp>
    <dsp:sp modelId="{821462E3-508A-4829-8EA2-9A06C1C444EC}">
      <dsp:nvSpPr>
        <dsp:cNvPr id="0" name=""/>
        <dsp:cNvSpPr/>
      </dsp:nvSpPr>
      <dsp:spPr>
        <a:xfrm>
          <a:off x="3527927" y="-176078"/>
          <a:ext cx="1799993" cy="1799993"/>
        </a:xfrm>
        <a:prstGeom prst="ellips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89000"/>
                <a:lumMod val="90000"/>
              </a:sys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Concessão</a:t>
          </a:r>
          <a:endParaRPr lang="pt-BR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3791530" y="87525"/>
        <a:ext cx="1272787" cy="1272787"/>
      </dsp:txXfrm>
    </dsp:sp>
    <dsp:sp modelId="{D0744189-6085-4EB1-8752-74918DFB055A}">
      <dsp:nvSpPr>
        <dsp:cNvPr id="0" name=""/>
        <dsp:cNvSpPr/>
      </dsp:nvSpPr>
      <dsp:spPr>
        <a:xfrm>
          <a:off x="5720332" y="2016327"/>
          <a:ext cx="1799993" cy="1799993"/>
        </a:xfrm>
        <a:prstGeom prst="ellips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89000"/>
                <a:lumMod val="90000"/>
              </a:sys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Delegação</a:t>
          </a:r>
          <a:endParaRPr lang="pt-BR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5983935" y="2279930"/>
        <a:ext cx="1272787" cy="1272787"/>
      </dsp:txXfrm>
    </dsp:sp>
    <dsp:sp modelId="{E947FB58-01BA-4E9E-86FF-9612778E0995}">
      <dsp:nvSpPr>
        <dsp:cNvPr id="0" name=""/>
        <dsp:cNvSpPr/>
      </dsp:nvSpPr>
      <dsp:spPr>
        <a:xfrm>
          <a:off x="3399653" y="3671647"/>
          <a:ext cx="2166396" cy="1799993"/>
        </a:xfrm>
        <a:prstGeom prst="ellips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89000"/>
                <a:lumMod val="90000"/>
              </a:sys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Arrendamento</a:t>
          </a:r>
          <a:endParaRPr lang="pt-BR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3716914" y="3935250"/>
        <a:ext cx="1531874" cy="1272787"/>
      </dsp:txXfrm>
    </dsp:sp>
    <dsp:sp modelId="{6E12A5F5-24B9-4346-B836-6EB87ABC931B}">
      <dsp:nvSpPr>
        <dsp:cNvPr id="0" name=""/>
        <dsp:cNvSpPr/>
      </dsp:nvSpPr>
      <dsp:spPr>
        <a:xfrm>
          <a:off x="1335521" y="2016327"/>
          <a:ext cx="1799993" cy="1799993"/>
        </a:xfrm>
        <a:prstGeom prst="ellips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89000"/>
                <a:lumMod val="90000"/>
              </a:sys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Autorização</a:t>
          </a:r>
          <a:endParaRPr lang="pt-BR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1599124" y="2279930"/>
        <a:ext cx="1272787" cy="12727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3E86E-4A14-4949-B311-BDF47EB7FE4B}">
      <dsp:nvSpPr>
        <dsp:cNvPr id="0" name=""/>
        <dsp:cNvSpPr/>
      </dsp:nvSpPr>
      <dsp:spPr>
        <a:xfrm>
          <a:off x="173134" y="1588248"/>
          <a:ext cx="2743797" cy="1890476"/>
        </a:xfrm>
        <a:prstGeom prst="round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B3E56-486D-4E62-97A6-4DF10DC28488}">
      <dsp:nvSpPr>
        <dsp:cNvPr id="0" name=""/>
        <dsp:cNvSpPr/>
      </dsp:nvSpPr>
      <dsp:spPr>
        <a:xfrm>
          <a:off x="173134" y="3478714"/>
          <a:ext cx="2743797" cy="1017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4 blocos para licitação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85 arrendamentos (R$ 13,8 bilhões)</a:t>
          </a:r>
          <a:endParaRPr lang="pt-BR" sz="13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173134" y="3478714"/>
        <a:ext cx="2743797" cy="1017948"/>
      </dsp:txXfrm>
    </dsp:sp>
    <dsp:sp modelId="{17F20EB7-8EEE-4D9E-88D5-E8EE323E229B}">
      <dsp:nvSpPr>
        <dsp:cNvPr id="0" name=""/>
        <dsp:cNvSpPr/>
      </dsp:nvSpPr>
      <dsp:spPr>
        <a:xfrm>
          <a:off x="3159489" y="508067"/>
          <a:ext cx="2743797" cy="1890476"/>
        </a:xfrm>
        <a:prstGeom prst="round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36580-22F4-4ECE-82C0-149553897BF8}">
      <dsp:nvSpPr>
        <dsp:cNvPr id="0" name=""/>
        <dsp:cNvSpPr/>
      </dsp:nvSpPr>
      <dsp:spPr>
        <a:xfrm>
          <a:off x="3159489" y="2372367"/>
          <a:ext cx="2743797" cy="1017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u="sng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/>
              <a:ea typeface="+mn-ea"/>
              <a:cs typeface="+mn-cs"/>
            </a:rPr>
            <a:t>Bloco 1</a:t>
          </a:r>
          <a:r>
            <a:rPr lang="pt-BR" sz="15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: Belém, Santarém, Vila do Conde e Santos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29 arrendamentos (R$ 4,7 bilhões)</a:t>
          </a:r>
          <a:endParaRPr lang="pt-BR" sz="12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3159489" y="2372367"/>
        <a:ext cx="2743797" cy="1017948"/>
      </dsp:txXfrm>
    </dsp:sp>
    <dsp:sp modelId="{027230A7-557A-416D-AAED-771D54E077F3}">
      <dsp:nvSpPr>
        <dsp:cNvPr id="0" name=""/>
        <dsp:cNvSpPr/>
      </dsp:nvSpPr>
      <dsp:spPr>
        <a:xfrm>
          <a:off x="6006376" y="545050"/>
          <a:ext cx="2743797" cy="1769391"/>
        </a:xfrm>
        <a:prstGeom prst="round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DD068-E093-4E75-93FC-6E8867295984}">
      <dsp:nvSpPr>
        <dsp:cNvPr id="0" name=""/>
        <dsp:cNvSpPr/>
      </dsp:nvSpPr>
      <dsp:spPr>
        <a:xfrm>
          <a:off x="6006376" y="2374802"/>
          <a:ext cx="2743797" cy="1017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u="sng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/>
              <a:ea typeface="+mn-ea"/>
              <a:cs typeface="+mn-cs"/>
            </a:rPr>
            <a:t>Bloco 2</a:t>
          </a:r>
          <a:r>
            <a:rPr lang="pt-BR" sz="15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: Paranaguá, Aratu, Salvador e São Sebastião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16 arrendamentos (R$ 3,9 bilhões)</a:t>
          </a:r>
          <a:endParaRPr lang="pt-BR" sz="12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6006376" y="2374802"/>
        <a:ext cx="2743797" cy="1017948"/>
      </dsp:txXfrm>
    </dsp:sp>
    <dsp:sp modelId="{F8A1691A-DAD2-4C66-A569-54440FB67FDB}">
      <dsp:nvSpPr>
        <dsp:cNvPr id="0" name=""/>
        <dsp:cNvSpPr/>
      </dsp:nvSpPr>
      <dsp:spPr>
        <a:xfrm>
          <a:off x="3159486" y="3203470"/>
          <a:ext cx="2743797" cy="1890476"/>
        </a:xfrm>
        <a:prstGeom prst="roundRect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342378-B6A3-419D-8A0E-277F660FC580}">
      <dsp:nvSpPr>
        <dsp:cNvPr id="0" name=""/>
        <dsp:cNvSpPr/>
      </dsp:nvSpPr>
      <dsp:spPr>
        <a:xfrm>
          <a:off x="3159486" y="5093959"/>
          <a:ext cx="2743797" cy="1017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u="sng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/>
              <a:ea typeface="+mn-ea"/>
              <a:cs typeface="+mn-cs"/>
            </a:rPr>
            <a:t>Blocos 3</a:t>
          </a:r>
          <a:r>
            <a:rPr lang="pt-BR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: Macapá, Cabedelo, Fortaleza, Itaqui, Maceió, Recife, Suape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solidFill>
                <a:schemeClr val="bg1"/>
              </a:solidFill>
              <a:latin typeface="Candara"/>
              <a:ea typeface="+mn-ea"/>
              <a:cs typeface="+mn-cs"/>
            </a:rPr>
            <a:t>22 arrendamentos (R$ 3,3 bilhões)</a:t>
          </a:r>
          <a:endParaRPr lang="pt-BR" sz="1200" b="0" kern="1200" dirty="0">
            <a:solidFill>
              <a:schemeClr val="bg1"/>
            </a:solidFill>
            <a:latin typeface="Candara"/>
            <a:ea typeface="+mn-ea"/>
            <a:cs typeface="+mn-cs"/>
          </a:endParaRPr>
        </a:p>
      </dsp:txBody>
      <dsp:txXfrm>
        <a:off x="3159486" y="5093959"/>
        <a:ext cx="2743797" cy="1017948"/>
      </dsp:txXfrm>
    </dsp:sp>
    <dsp:sp modelId="{B0C60EAD-E423-499D-B755-48E54696A67F}">
      <dsp:nvSpPr>
        <dsp:cNvPr id="0" name=""/>
        <dsp:cNvSpPr/>
      </dsp:nvSpPr>
      <dsp:spPr>
        <a:xfrm>
          <a:off x="6040040" y="3185605"/>
          <a:ext cx="2743797" cy="1890476"/>
        </a:xfrm>
        <a:prstGeom prst="round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D0C18-F9C1-4FD6-BF6E-A1B70E65BE79}">
      <dsp:nvSpPr>
        <dsp:cNvPr id="0" name=""/>
        <dsp:cNvSpPr/>
      </dsp:nvSpPr>
      <dsp:spPr>
        <a:xfrm>
          <a:off x="6040040" y="5076074"/>
          <a:ext cx="2743797" cy="1017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u="sng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/>
              <a:ea typeface="+mn-ea"/>
              <a:cs typeface="+mn-cs"/>
            </a:rPr>
            <a:t>Bloco 4</a:t>
          </a:r>
          <a:r>
            <a:rPr lang="pt-BR" sz="1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: </a:t>
          </a:r>
          <a:r>
            <a:rPr lang="pt-BR" sz="13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Itaguaí, Rio de Janeiro, Niterói, Vitória, Itajaí, Imbituba, São Francisco do Sul, Porto Alegre e Rio Grande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solidFill>
                <a:schemeClr val="bg1"/>
              </a:solidFill>
              <a:latin typeface="Candara"/>
              <a:ea typeface="+mn-ea"/>
              <a:cs typeface="+mn-cs"/>
            </a:rPr>
            <a:t>18 arrendamentos (R$ 1,9 bilhão)</a:t>
          </a:r>
          <a:endParaRPr lang="pt-BR" sz="1200" b="0" kern="1200" dirty="0">
            <a:solidFill>
              <a:schemeClr val="bg1"/>
            </a:solidFill>
            <a:latin typeface="Candara"/>
            <a:ea typeface="+mn-ea"/>
            <a:cs typeface="+mn-cs"/>
          </a:endParaRPr>
        </a:p>
      </dsp:txBody>
      <dsp:txXfrm>
        <a:off x="6040040" y="5076074"/>
        <a:ext cx="2743797" cy="1017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A0941-0F2C-407C-8345-66A8C4631F47}">
      <dsp:nvSpPr>
        <dsp:cNvPr id="0" name=""/>
        <dsp:cNvSpPr/>
      </dsp:nvSpPr>
      <dsp:spPr>
        <a:xfrm>
          <a:off x="1110" y="0"/>
          <a:ext cx="2886546" cy="5477957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/>
            <a:t>Forma</a:t>
          </a:r>
          <a:endParaRPr lang="pt-BR" sz="3800" kern="1200" dirty="0"/>
        </a:p>
      </dsp:txBody>
      <dsp:txXfrm>
        <a:off x="1110" y="0"/>
        <a:ext cx="2886546" cy="1643387"/>
      </dsp:txXfrm>
    </dsp:sp>
    <dsp:sp modelId="{0F053708-885A-42FF-B4B8-00468F531638}">
      <dsp:nvSpPr>
        <dsp:cNvPr id="0" name=""/>
        <dsp:cNvSpPr/>
      </dsp:nvSpPr>
      <dsp:spPr>
        <a:xfrm>
          <a:off x="289764" y="1644991"/>
          <a:ext cx="2309237" cy="1651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solidFill>
                <a:schemeClr val="tx1"/>
              </a:solidFill>
            </a:rPr>
            <a:t>Chamada ou anúncio público</a:t>
          </a:r>
          <a:endParaRPr lang="pt-BR" sz="2500" kern="1200" dirty="0">
            <a:solidFill>
              <a:schemeClr val="tx1"/>
            </a:solidFill>
          </a:endParaRPr>
        </a:p>
      </dsp:txBody>
      <dsp:txXfrm>
        <a:off x="338140" y="1693367"/>
        <a:ext cx="2212485" cy="1554926"/>
      </dsp:txXfrm>
    </dsp:sp>
    <dsp:sp modelId="{43DE07E7-A390-4D40-A2B9-C5D3A83DB7A0}">
      <dsp:nvSpPr>
        <dsp:cNvPr id="0" name=""/>
        <dsp:cNvSpPr/>
      </dsp:nvSpPr>
      <dsp:spPr>
        <a:xfrm>
          <a:off x="289764" y="3550775"/>
          <a:ext cx="2309237" cy="1651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solidFill>
                <a:schemeClr val="tx1"/>
              </a:solidFill>
            </a:rPr>
            <a:t>TUP, ETC, IP4, IPT</a:t>
          </a:r>
          <a:endParaRPr lang="pt-BR" sz="2500" kern="1200" dirty="0">
            <a:solidFill>
              <a:schemeClr val="tx1"/>
            </a:solidFill>
          </a:endParaRPr>
        </a:p>
      </dsp:txBody>
      <dsp:txXfrm>
        <a:off x="338140" y="3599151"/>
        <a:ext cx="2212485" cy="1554926"/>
      </dsp:txXfrm>
    </dsp:sp>
    <dsp:sp modelId="{D16B8F31-C8F1-454B-ACFB-61AF335800D4}">
      <dsp:nvSpPr>
        <dsp:cNvPr id="0" name=""/>
        <dsp:cNvSpPr/>
      </dsp:nvSpPr>
      <dsp:spPr>
        <a:xfrm>
          <a:off x="3104147" y="0"/>
          <a:ext cx="2886546" cy="5477957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/>
            <a:t>Formalização</a:t>
          </a:r>
          <a:endParaRPr lang="pt-BR" sz="3800" kern="1200" dirty="0"/>
        </a:p>
      </dsp:txBody>
      <dsp:txXfrm>
        <a:off x="3104147" y="0"/>
        <a:ext cx="2886546" cy="1643387"/>
      </dsp:txXfrm>
    </dsp:sp>
    <dsp:sp modelId="{7257F054-2775-4BB9-B6ED-4B56EF94B5E9}">
      <dsp:nvSpPr>
        <dsp:cNvPr id="0" name=""/>
        <dsp:cNvSpPr/>
      </dsp:nvSpPr>
      <dsp:spPr>
        <a:xfrm>
          <a:off x="3392802" y="1644991"/>
          <a:ext cx="2309237" cy="1651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solidFill>
                <a:schemeClr val="tx1"/>
              </a:solidFill>
            </a:rPr>
            <a:t>Contrato de adesão</a:t>
          </a:r>
          <a:endParaRPr lang="pt-BR" sz="2500" kern="1200" dirty="0">
            <a:solidFill>
              <a:schemeClr val="tx1"/>
            </a:solidFill>
          </a:endParaRPr>
        </a:p>
      </dsp:txBody>
      <dsp:txXfrm>
        <a:off x="3441178" y="1693367"/>
        <a:ext cx="2212485" cy="1554926"/>
      </dsp:txXfrm>
    </dsp:sp>
    <dsp:sp modelId="{509F7EC6-E327-4B2B-A848-8D594775EE05}">
      <dsp:nvSpPr>
        <dsp:cNvPr id="0" name=""/>
        <dsp:cNvSpPr/>
      </dsp:nvSpPr>
      <dsp:spPr>
        <a:xfrm>
          <a:off x="3392802" y="3550775"/>
          <a:ext cx="2309237" cy="1651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solidFill>
                <a:schemeClr val="tx1"/>
              </a:solidFill>
            </a:rPr>
            <a:t>Quem assina é o Poder Concedente</a:t>
          </a:r>
          <a:endParaRPr lang="pt-BR" sz="2500" kern="1200" dirty="0">
            <a:solidFill>
              <a:schemeClr val="tx1"/>
            </a:solidFill>
          </a:endParaRPr>
        </a:p>
      </dsp:txBody>
      <dsp:txXfrm>
        <a:off x="3441178" y="3599151"/>
        <a:ext cx="2212485" cy="1554926"/>
      </dsp:txXfrm>
    </dsp:sp>
    <dsp:sp modelId="{8569FBFD-DB32-4BB3-B099-71C888DF7DF4}">
      <dsp:nvSpPr>
        <dsp:cNvPr id="0" name=""/>
        <dsp:cNvSpPr/>
      </dsp:nvSpPr>
      <dsp:spPr>
        <a:xfrm>
          <a:off x="6208295" y="0"/>
          <a:ext cx="2886546" cy="5477957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/>
            <a:t>Prazo</a:t>
          </a:r>
          <a:endParaRPr lang="pt-BR" sz="3800" kern="1200" dirty="0"/>
        </a:p>
      </dsp:txBody>
      <dsp:txXfrm>
        <a:off x="6208295" y="0"/>
        <a:ext cx="2886546" cy="1643387"/>
      </dsp:txXfrm>
    </dsp:sp>
    <dsp:sp modelId="{7EC0E828-712B-49A4-AF17-07C8BD4443CB}">
      <dsp:nvSpPr>
        <dsp:cNvPr id="0" name=""/>
        <dsp:cNvSpPr/>
      </dsp:nvSpPr>
      <dsp:spPr>
        <a:xfrm>
          <a:off x="6495839" y="1644991"/>
          <a:ext cx="2309237" cy="1651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solidFill>
                <a:schemeClr val="tx1"/>
              </a:solidFill>
            </a:rPr>
            <a:t>25 anos </a:t>
          </a:r>
          <a:endParaRPr lang="pt-BR" sz="2500" kern="1200" dirty="0">
            <a:solidFill>
              <a:schemeClr val="tx1"/>
            </a:solidFill>
          </a:endParaRPr>
        </a:p>
      </dsp:txBody>
      <dsp:txXfrm>
        <a:off x="6544215" y="1693367"/>
        <a:ext cx="2212485" cy="1554926"/>
      </dsp:txXfrm>
    </dsp:sp>
    <dsp:sp modelId="{DE4C40DD-E249-4E8E-AAD6-360A7425EF22}">
      <dsp:nvSpPr>
        <dsp:cNvPr id="0" name=""/>
        <dsp:cNvSpPr/>
      </dsp:nvSpPr>
      <dsp:spPr>
        <a:xfrm>
          <a:off x="6495839" y="3550775"/>
          <a:ext cx="2309237" cy="1651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solidFill>
                <a:schemeClr val="tx1"/>
              </a:solidFill>
            </a:rPr>
            <a:t>Prorrogáveis sucessivamente</a:t>
          </a:r>
          <a:endParaRPr lang="pt-BR" sz="2500" kern="1200" dirty="0">
            <a:solidFill>
              <a:schemeClr val="tx1"/>
            </a:solidFill>
          </a:endParaRPr>
        </a:p>
      </dsp:txBody>
      <dsp:txXfrm>
        <a:off x="6544215" y="3599151"/>
        <a:ext cx="2212485" cy="1554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587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A31E1298-5F0B-403B-BD99-B7F171DBC5DC}" type="datetimeFigureOut">
              <a:rPr lang="pt-BR" smtClean="0"/>
              <a:t>22/06/2015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1179"/>
            <a:ext cx="2947088" cy="497046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587" y="9431179"/>
            <a:ext cx="2947088" cy="497046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C968624D-7FA2-4CAB-BA3D-7E73F82FB0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511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 latinLnBrk="0">
              <a:defRPr lang="pt-BR" sz="1200"/>
            </a:lvl1pPr>
          </a:lstStyle>
          <a:p>
            <a:fld id="{00F830A1-3891-4B82-A120-081866556DA0}" type="datetimeFigureOut">
              <a:pPr/>
              <a:t>22/06/2015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3" y="9431599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 latinLnBrk="0">
              <a:defRPr lang="pt-BR" sz="1200"/>
            </a:lvl1pPr>
          </a:lstStyle>
          <a:p>
            <a:fld id="{58CC9574-A819-4FE4-99A7-1E27AD09ADC2}" type="slidenum"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22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smtClean="0">
                <a:solidFill>
                  <a:prstClr val="black"/>
                </a:solidFill>
              </a:rPr>
              <a:pPr/>
              <a:t>2</a:t>
            </a:fld>
            <a:endParaRPr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smtClean="0">
                <a:solidFill>
                  <a:prstClr val="black"/>
                </a:solidFill>
              </a:rPr>
              <a:pPr/>
              <a:t>4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5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smtClean="0">
                <a:solidFill>
                  <a:prstClr val="black"/>
                </a:solidFill>
              </a:rPr>
              <a:pPr/>
              <a:t>8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15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smtClean="0">
                <a:solidFill>
                  <a:prstClr val="black"/>
                </a:solidFill>
              </a:rPr>
              <a:pPr/>
              <a:t>11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08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smtClean="0">
                <a:solidFill>
                  <a:prstClr val="black"/>
                </a:solidFill>
              </a:rPr>
              <a:pPr/>
              <a:t>16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32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smtClean="0">
                <a:solidFill>
                  <a:prstClr val="black"/>
                </a:solidFill>
              </a:rPr>
              <a:pPr/>
              <a:t>17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852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 smtClean="0"/>
              <a:t>3</a:t>
            </a:r>
            <a:endParaRPr lang="pt-BR" altLang="pt-BR" smtClean="0"/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7F0410-FA20-4348-AC21-FC68B05EF21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8232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0A4C4-CCB1-4D54-AC6B-CB5166EE6432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5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co com so wha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1"/>
          </p:nvPr>
        </p:nvSpPr>
        <p:spPr>
          <a:xfrm>
            <a:off x="218377" y="1714488"/>
            <a:ext cx="5344364" cy="47847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 dirty="0" smtClean="0"/>
              <a:t>Clique no ícone para adicionar gráfico</a:t>
            </a:r>
            <a:endParaRPr lang="pt-BR" noProof="0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>
          <a:xfrm rot="5400000">
            <a:off x="3194080" y="3713548"/>
            <a:ext cx="5328000" cy="329748"/>
          </a:xfrm>
          <a:prstGeom prst="triangle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>
              <a:defRPr lang="pt-BR" sz="100" dirty="0" smtClean="0">
                <a:solidFill>
                  <a:schemeClr val="accent3"/>
                </a:solidFill>
              </a:defRPr>
            </a:lvl1pPr>
            <a:lvl2pPr>
              <a:defRPr lang="pt-BR" sz="100" dirty="0" smtClean="0">
                <a:solidFill>
                  <a:schemeClr val="accent3"/>
                </a:solidFill>
              </a:defRPr>
            </a:lvl2pPr>
            <a:lvl3pPr>
              <a:defRPr lang="pt-BR" sz="100" dirty="0" smtClean="0">
                <a:solidFill>
                  <a:schemeClr val="accent3"/>
                </a:solidFill>
              </a:defRPr>
            </a:lvl3pPr>
            <a:lvl4pPr>
              <a:defRPr lang="pt-BR" sz="100" dirty="0" smtClean="0">
                <a:solidFill>
                  <a:schemeClr val="accent3"/>
                </a:solidFill>
              </a:defRPr>
            </a:lvl4pPr>
            <a:lvl5pPr>
              <a:defRPr lang="pt-BR" sz="100" dirty="0">
                <a:solidFill>
                  <a:schemeClr val="accent3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6155602" y="1285860"/>
            <a:ext cx="2835974" cy="5220000"/>
          </a:xfrm>
          <a:prstGeom prst="roundRect">
            <a:avLst>
              <a:gd name="adj" fmla="val 70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>
          <a:xfrm>
            <a:off x="218378" y="1285860"/>
            <a:ext cx="5342922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07FA8-FD85-442B-9463-AC770B8918C5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ficos com so wha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1"/>
          </p:nvPr>
        </p:nvSpPr>
        <p:spPr>
          <a:xfrm>
            <a:off x="218377" y="1714488"/>
            <a:ext cx="5344364" cy="21431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 dirty="0" smtClean="0"/>
              <a:t>Clique no ícone para adicionar gráfico</a:t>
            </a:r>
            <a:endParaRPr lang="pt-BR" noProof="0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>
          <a:xfrm rot="5400000">
            <a:off x="3194080" y="3713548"/>
            <a:ext cx="5328000" cy="329748"/>
          </a:xfrm>
          <a:prstGeom prst="triangle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>
              <a:defRPr lang="pt-BR" sz="100" dirty="0" smtClean="0">
                <a:solidFill>
                  <a:schemeClr val="accent3"/>
                </a:solidFill>
              </a:defRPr>
            </a:lvl1pPr>
            <a:lvl2pPr>
              <a:defRPr lang="pt-BR" sz="100" dirty="0" smtClean="0">
                <a:solidFill>
                  <a:schemeClr val="accent3"/>
                </a:solidFill>
              </a:defRPr>
            </a:lvl2pPr>
            <a:lvl3pPr>
              <a:defRPr lang="pt-BR" sz="100" dirty="0" smtClean="0">
                <a:solidFill>
                  <a:schemeClr val="accent3"/>
                </a:solidFill>
              </a:defRPr>
            </a:lvl3pPr>
            <a:lvl4pPr>
              <a:defRPr lang="pt-BR" sz="100" dirty="0" smtClean="0">
                <a:solidFill>
                  <a:schemeClr val="accent3"/>
                </a:solidFill>
              </a:defRPr>
            </a:lvl4pPr>
            <a:lvl5pPr>
              <a:defRPr lang="pt-BR" sz="100" dirty="0">
                <a:solidFill>
                  <a:schemeClr val="accent3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6155602" y="1285860"/>
            <a:ext cx="2835974" cy="5220000"/>
          </a:xfrm>
          <a:prstGeom prst="roundRect">
            <a:avLst>
              <a:gd name="adj" fmla="val 70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>
          <a:xfrm>
            <a:off x="218378" y="1285860"/>
            <a:ext cx="5342922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8" name="Espaço Reservado para Gráfico 4"/>
          <p:cNvSpPr>
            <a:spLocks noGrp="1"/>
          </p:cNvSpPr>
          <p:nvPr>
            <p:ph type="chart" sz="quarter" idx="15"/>
          </p:nvPr>
        </p:nvSpPr>
        <p:spPr>
          <a:xfrm>
            <a:off x="219078" y="4500570"/>
            <a:ext cx="5344364" cy="21431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 dirty="0" smtClean="0"/>
              <a:t>Clique no ícone para adicionar gráfico</a:t>
            </a:r>
            <a:endParaRPr lang="pt-BR" noProof="0" dirty="0"/>
          </a:p>
        </p:txBody>
      </p:sp>
      <p:sp>
        <p:nvSpPr>
          <p:cNvPr id="9" name="Espaço Reservado para Texto 13"/>
          <p:cNvSpPr>
            <a:spLocks noGrp="1"/>
          </p:cNvSpPr>
          <p:nvPr>
            <p:ph type="body" sz="quarter" idx="16"/>
          </p:nvPr>
        </p:nvSpPr>
        <p:spPr>
          <a:xfrm>
            <a:off x="219079" y="4071942"/>
            <a:ext cx="5342922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79D8F-C92F-46A4-A3CA-115761FF53BF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622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co com so wha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1"/>
          </p:nvPr>
        </p:nvSpPr>
        <p:spPr>
          <a:xfrm>
            <a:off x="219360" y="1714488"/>
            <a:ext cx="8707857" cy="27860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 dirty="0" smtClean="0"/>
              <a:t>Clique no ícone para adicionar gráfico</a:t>
            </a:r>
            <a:endParaRPr lang="pt-BR" noProof="0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>
          <a:xfrm>
            <a:off x="219360" y="1285860"/>
            <a:ext cx="8707857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5"/>
          </p:nvPr>
        </p:nvSpPr>
        <p:spPr>
          <a:xfrm rot="10800000">
            <a:off x="1406240" y="4786322"/>
            <a:ext cx="6369915" cy="357170"/>
          </a:xfrm>
          <a:prstGeom prst="triangle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>
              <a:defRPr lang="pt-BR" sz="100" dirty="0" smtClean="0">
                <a:solidFill>
                  <a:schemeClr val="accent3"/>
                </a:solidFill>
              </a:defRPr>
            </a:lvl1pPr>
            <a:lvl2pPr>
              <a:defRPr lang="pt-BR" sz="100" dirty="0" smtClean="0">
                <a:solidFill>
                  <a:schemeClr val="accent3"/>
                </a:solidFill>
              </a:defRPr>
            </a:lvl2pPr>
            <a:lvl3pPr>
              <a:defRPr lang="pt-BR" sz="100" dirty="0" smtClean="0">
                <a:solidFill>
                  <a:schemeClr val="accent3"/>
                </a:solidFill>
              </a:defRPr>
            </a:lvl3pPr>
            <a:lvl4pPr>
              <a:defRPr lang="pt-BR" sz="100" dirty="0" smtClean="0">
                <a:solidFill>
                  <a:schemeClr val="accent3"/>
                </a:solidFill>
              </a:defRPr>
            </a:lvl4pPr>
            <a:lvl5pPr>
              <a:defRPr lang="pt-BR" sz="100" dirty="0">
                <a:solidFill>
                  <a:schemeClr val="accent3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8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153126" y="5286388"/>
            <a:ext cx="8838450" cy="1367630"/>
          </a:xfrm>
          <a:prstGeom prst="roundRect">
            <a:avLst>
              <a:gd name="adj" fmla="val 70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4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4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4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4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400"/>
              </a:spcAft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9CF04-E667-46C9-AC70-F7DB6E5AB474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81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ficos com so wha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1"/>
          </p:nvPr>
        </p:nvSpPr>
        <p:spPr>
          <a:xfrm>
            <a:off x="223746" y="1714488"/>
            <a:ext cx="4236383" cy="27860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 dirty="0" smtClean="0"/>
              <a:t>Clique no ícone para adicionar gráfico</a:t>
            </a:r>
            <a:endParaRPr lang="pt-BR" noProof="0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153126" y="5286388"/>
            <a:ext cx="8838450" cy="1367630"/>
          </a:xfrm>
          <a:prstGeom prst="roundRect">
            <a:avLst>
              <a:gd name="adj" fmla="val 70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4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4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4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4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400"/>
              </a:spcAft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>
          <a:xfrm>
            <a:off x="223746" y="1285860"/>
            <a:ext cx="4236383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5"/>
          </p:nvPr>
        </p:nvSpPr>
        <p:spPr>
          <a:xfrm rot="10800000">
            <a:off x="1406240" y="4786322"/>
            <a:ext cx="6369915" cy="357170"/>
          </a:xfrm>
          <a:prstGeom prst="triangle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>
              <a:defRPr lang="pt-BR" sz="100" dirty="0" smtClean="0">
                <a:solidFill>
                  <a:schemeClr val="accent3"/>
                </a:solidFill>
              </a:defRPr>
            </a:lvl1pPr>
            <a:lvl2pPr>
              <a:defRPr lang="pt-BR" sz="100" dirty="0" smtClean="0">
                <a:solidFill>
                  <a:schemeClr val="accent3"/>
                </a:solidFill>
              </a:defRPr>
            </a:lvl2pPr>
            <a:lvl3pPr>
              <a:defRPr lang="pt-BR" sz="100" dirty="0" smtClean="0">
                <a:solidFill>
                  <a:schemeClr val="accent3"/>
                </a:solidFill>
              </a:defRPr>
            </a:lvl3pPr>
            <a:lvl4pPr>
              <a:defRPr lang="pt-BR" sz="100" dirty="0" smtClean="0">
                <a:solidFill>
                  <a:schemeClr val="accent3"/>
                </a:solidFill>
              </a:defRPr>
            </a:lvl4pPr>
            <a:lvl5pPr>
              <a:defRPr lang="pt-BR" sz="100" dirty="0">
                <a:solidFill>
                  <a:schemeClr val="accent3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8" name="Espaço Reservado para Gráfico 4"/>
          <p:cNvSpPr>
            <a:spLocks noGrp="1"/>
          </p:cNvSpPr>
          <p:nvPr>
            <p:ph type="chart" sz="quarter" idx="16"/>
          </p:nvPr>
        </p:nvSpPr>
        <p:spPr>
          <a:xfrm>
            <a:off x="4683872" y="1714488"/>
            <a:ext cx="4236383" cy="27860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 dirty="0" smtClean="0"/>
              <a:t>Clique no ícone para adicionar gráfico</a:t>
            </a:r>
            <a:endParaRPr lang="pt-BR" noProof="0" dirty="0"/>
          </a:p>
        </p:txBody>
      </p:sp>
      <p:sp>
        <p:nvSpPr>
          <p:cNvPr id="9" name="Espaço Reservado para Texto 13"/>
          <p:cNvSpPr>
            <a:spLocks noGrp="1"/>
          </p:cNvSpPr>
          <p:nvPr>
            <p:ph type="body" sz="quarter" idx="17"/>
          </p:nvPr>
        </p:nvSpPr>
        <p:spPr>
          <a:xfrm>
            <a:off x="4683872" y="1285860"/>
            <a:ext cx="4236383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92D8B-0332-49C3-A80E-F545328B0346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29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co com 1 cham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1"/>
          </p:nvPr>
        </p:nvSpPr>
        <p:spPr>
          <a:xfrm>
            <a:off x="218377" y="1714488"/>
            <a:ext cx="8769072" cy="47847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 dirty="0" smtClean="0"/>
              <a:t>Clique no ícone para adicionar gráfico</a:t>
            </a:r>
            <a:endParaRPr lang="pt-BR" noProof="0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4766467" y="1792308"/>
            <a:ext cx="4225111" cy="1922400"/>
          </a:xfrm>
          <a:prstGeom prst="wedgeRectCallout">
            <a:avLst>
              <a:gd name="adj1" fmla="val -46654"/>
              <a:gd name="adj2" fmla="val 7156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>
          <a:xfrm>
            <a:off x="218379" y="1285860"/>
            <a:ext cx="8769071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099F4-50F0-410D-9ADC-46EE6811402E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44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co com 2 cham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1"/>
          </p:nvPr>
        </p:nvSpPr>
        <p:spPr>
          <a:xfrm>
            <a:off x="218377" y="1714488"/>
            <a:ext cx="8769072" cy="47847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 dirty="0" smtClean="0"/>
              <a:t>Clique no ícone para adicionar gráfico</a:t>
            </a:r>
            <a:endParaRPr lang="pt-BR" noProof="0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3701481" y="1736037"/>
            <a:ext cx="2428689" cy="1923908"/>
          </a:xfrm>
          <a:prstGeom prst="wedgeRectCallout">
            <a:avLst>
              <a:gd name="adj1" fmla="val -46654"/>
              <a:gd name="adj2" fmla="val 7156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>
          <a:xfrm>
            <a:off x="218379" y="1285860"/>
            <a:ext cx="8769071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Espaço Reservado para Texto 9"/>
          <p:cNvSpPr>
            <a:spLocks noGrp="1"/>
          </p:cNvSpPr>
          <p:nvPr>
            <p:ph type="body" sz="quarter" idx="15"/>
          </p:nvPr>
        </p:nvSpPr>
        <p:spPr>
          <a:xfrm>
            <a:off x="6480834" y="2211994"/>
            <a:ext cx="2365714" cy="1923908"/>
          </a:xfrm>
          <a:prstGeom prst="wedgeRectCallout">
            <a:avLst>
              <a:gd name="adj1" fmla="val -46654"/>
              <a:gd name="adj2" fmla="val 7156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08B96-A5CF-4755-BBBC-A921D0A5068F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29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cesso com 5 f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 userDrawn="1"/>
        </p:nvCxnSpPr>
        <p:spPr>
          <a:xfrm rot="5400000" flipH="1" flipV="1">
            <a:off x="757106" y="4445858"/>
            <a:ext cx="4464050" cy="146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 userDrawn="1"/>
        </p:nvCxnSpPr>
        <p:spPr>
          <a:xfrm rot="5400000" flipH="1" flipV="1">
            <a:off x="3656102" y="4445858"/>
            <a:ext cx="4464050" cy="146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69" name="Espaço Reservado para Texto 6"/>
          <p:cNvSpPr>
            <a:spLocks noGrp="1"/>
          </p:cNvSpPr>
          <p:nvPr>
            <p:ph type="body" sz="quarter" idx="45"/>
          </p:nvPr>
        </p:nvSpPr>
        <p:spPr>
          <a:xfrm>
            <a:off x="5867201" y="1285860"/>
            <a:ext cx="3090957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34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2" name="Espaço Reservado para Texto 6"/>
          <p:cNvSpPr>
            <a:spLocks noGrp="1"/>
          </p:cNvSpPr>
          <p:nvPr>
            <p:ph type="body" sz="quarter" idx="50"/>
          </p:nvPr>
        </p:nvSpPr>
        <p:spPr>
          <a:xfrm>
            <a:off x="2989119" y="1285860"/>
            <a:ext cx="3090957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34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3" name="Espaço Reservado para Texto 33"/>
          <p:cNvSpPr>
            <a:spLocks noGrp="1"/>
          </p:cNvSpPr>
          <p:nvPr>
            <p:ph type="body" sz="quarter" idx="51"/>
          </p:nvPr>
        </p:nvSpPr>
        <p:spPr>
          <a:xfrm>
            <a:off x="161729" y="2227254"/>
            <a:ext cx="2758596" cy="4357718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0"/>
              </a:spcAft>
              <a:defRPr sz="1600"/>
            </a:lvl1pPr>
            <a:lvl2pPr marL="355600" indent="-177800">
              <a:defRPr sz="1400"/>
            </a:lvl2pPr>
            <a:lvl3pPr marL="533400" indent="-139700">
              <a:defRPr sz="1200"/>
            </a:lvl3pPr>
            <a:lvl4pPr marL="723900" indent="-152400">
              <a:defRPr sz="1100"/>
            </a:lvl4pPr>
            <a:lvl5pPr marL="812800" indent="-139700"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5" name="Espaço Reservado para Texto 6"/>
          <p:cNvSpPr>
            <a:spLocks noGrp="1"/>
          </p:cNvSpPr>
          <p:nvPr>
            <p:ph type="body" sz="quarter" idx="52"/>
          </p:nvPr>
        </p:nvSpPr>
        <p:spPr>
          <a:xfrm>
            <a:off x="153128" y="1285860"/>
            <a:ext cx="3057721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144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6" name="Espaço Reservado para Texto 33"/>
          <p:cNvSpPr>
            <a:spLocks noGrp="1"/>
          </p:cNvSpPr>
          <p:nvPr>
            <p:ph type="body" sz="quarter" idx="53"/>
          </p:nvPr>
        </p:nvSpPr>
        <p:spPr>
          <a:xfrm>
            <a:off x="3059374" y="2227254"/>
            <a:ext cx="2758596" cy="4357718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0"/>
              </a:spcAft>
              <a:defRPr sz="1600"/>
            </a:lvl1pPr>
            <a:lvl2pPr marL="355600" indent="-177800">
              <a:defRPr sz="1400"/>
            </a:lvl2pPr>
            <a:lvl3pPr marL="533400" indent="-139700">
              <a:defRPr sz="1200"/>
            </a:lvl3pPr>
            <a:lvl4pPr marL="723900" indent="-152400">
              <a:defRPr sz="1100"/>
            </a:lvl4pPr>
            <a:lvl5pPr marL="812800" indent="-139700"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7" name="Espaço Reservado para Texto 33"/>
          <p:cNvSpPr>
            <a:spLocks noGrp="1"/>
          </p:cNvSpPr>
          <p:nvPr>
            <p:ph type="body" sz="quarter" idx="54"/>
          </p:nvPr>
        </p:nvSpPr>
        <p:spPr>
          <a:xfrm>
            <a:off x="5957019" y="2227254"/>
            <a:ext cx="2758596" cy="4357718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0"/>
              </a:spcAft>
              <a:defRPr sz="1600"/>
            </a:lvl1pPr>
            <a:lvl2pPr marL="355600" indent="-177800">
              <a:defRPr sz="1400"/>
            </a:lvl2pPr>
            <a:lvl3pPr marL="533400" indent="-139700">
              <a:defRPr sz="1200"/>
            </a:lvl3pPr>
            <a:lvl4pPr marL="723900" indent="-152400">
              <a:defRPr sz="1100"/>
            </a:lvl4pPr>
            <a:lvl5pPr marL="812800" indent="-139700"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1" name="Espaço Reservado para Número de Slide 2"/>
          <p:cNvSpPr>
            <a:spLocks noGrp="1"/>
          </p:cNvSpPr>
          <p:nvPr>
            <p:ph type="sldNum" sz="quarter" idx="5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D4421-3A42-4E5F-8280-E72066BC6085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30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cesso com 5 f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to 10"/>
          <p:cNvCxnSpPr/>
          <p:nvPr userDrawn="1"/>
        </p:nvCxnSpPr>
        <p:spPr>
          <a:xfrm rot="5400000" flipH="1" flipV="1">
            <a:off x="63868" y="4445855"/>
            <a:ext cx="4464050" cy="14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 userDrawn="1"/>
        </p:nvCxnSpPr>
        <p:spPr>
          <a:xfrm rot="5400000" flipH="1" flipV="1">
            <a:off x="2237382" y="4445858"/>
            <a:ext cx="4464050" cy="146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 rot="5400000" flipH="1" flipV="1">
            <a:off x="4410895" y="4445855"/>
            <a:ext cx="4464050" cy="14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69" name="Espaço Reservado para Texto 6"/>
          <p:cNvSpPr>
            <a:spLocks noGrp="1"/>
          </p:cNvSpPr>
          <p:nvPr>
            <p:ph type="body" sz="quarter" idx="45"/>
          </p:nvPr>
        </p:nvSpPr>
        <p:spPr>
          <a:xfrm>
            <a:off x="6616555" y="1285860"/>
            <a:ext cx="2392999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0" name="Espaço Reservado para Texto 6"/>
          <p:cNvSpPr>
            <a:spLocks noGrp="1"/>
          </p:cNvSpPr>
          <p:nvPr>
            <p:ph type="body" sz="quarter" idx="48"/>
          </p:nvPr>
        </p:nvSpPr>
        <p:spPr>
          <a:xfrm>
            <a:off x="4440095" y="1285860"/>
            <a:ext cx="2392999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2" name="Espaço Reservado para Texto 6"/>
          <p:cNvSpPr>
            <a:spLocks noGrp="1"/>
          </p:cNvSpPr>
          <p:nvPr>
            <p:ph type="body" sz="quarter" idx="50"/>
          </p:nvPr>
        </p:nvSpPr>
        <p:spPr>
          <a:xfrm>
            <a:off x="2263635" y="1285860"/>
            <a:ext cx="2392999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3" name="Espaço Reservado para Texto 33"/>
          <p:cNvSpPr>
            <a:spLocks noGrp="1"/>
          </p:cNvSpPr>
          <p:nvPr>
            <p:ph type="body" sz="quarter" idx="51"/>
          </p:nvPr>
        </p:nvSpPr>
        <p:spPr>
          <a:xfrm>
            <a:off x="161730" y="2227254"/>
            <a:ext cx="2093874" cy="4357718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0"/>
              </a:spcAft>
              <a:defRPr sz="1600"/>
            </a:lvl1pPr>
            <a:lvl2pPr marL="355600" indent="-177800">
              <a:defRPr sz="1400"/>
            </a:lvl2pPr>
            <a:lvl3pPr marL="533400" indent="-139700">
              <a:defRPr sz="1200"/>
            </a:lvl3pPr>
            <a:lvl4pPr marL="723900" indent="-152400">
              <a:defRPr sz="1100"/>
            </a:lvl4pPr>
            <a:lvl5pPr marL="812800" indent="-139700"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5" name="Espaço Reservado para Texto 6"/>
          <p:cNvSpPr>
            <a:spLocks noGrp="1"/>
          </p:cNvSpPr>
          <p:nvPr>
            <p:ph type="body" sz="quarter" idx="52"/>
          </p:nvPr>
        </p:nvSpPr>
        <p:spPr>
          <a:xfrm>
            <a:off x="153128" y="1285860"/>
            <a:ext cx="2326527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7" name="Espaço Reservado para Texto 33"/>
          <p:cNvSpPr>
            <a:spLocks noGrp="1"/>
          </p:cNvSpPr>
          <p:nvPr>
            <p:ph type="body" sz="quarter" idx="53"/>
          </p:nvPr>
        </p:nvSpPr>
        <p:spPr>
          <a:xfrm>
            <a:off x="2335322" y="2227254"/>
            <a:ext cx="2093874" cy="4357718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0"/>
              </a:spcAft>
              <a:defRPr sz="1600"/>
            </a:lvl1pPr>
            <a:lvl2pPr marL="355600" indent="-177800">
              <a:defRPr sz="1400"/>
            </a:lvl2pPr>
            <a:lvl3pPr marL="533400" indent="-139700">
              <a:defRPr sz="1200"/>
            </a:lvl3pPr>
            <a:lvl4pPr marL="723900" indent="-152400">
              <a:defRPr sz="1100"/>
            </a:lvl4pPr>
            <a:lvl5pPr marL="812800" indent="-139700"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9" name="Espaço Reservado para Texto 33"/>
          <p:cNvSpPr>
            <a:spLocks noGrp="1"/>
          </p:cNvSpPr>
          <p:nvPr>
            <p:ph type="body" sz="quarter" idx="54"/>
          </p:nvPr>
        </p:nvSpPr>
        <p:spPr>
          <a:xfrm>
            <a:off x="4508915" y="2227254"/>
            <a:ext cx="2093874" cy="4357718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0"/>
              </a:spcAft>
              <a:defRPr sz="1600"/>
            </a:lvl1pPr>
            <a:lvl2pPr marL="355600" indent="-177800">
              <a:defRPr sz="1400"/>
            </a:lvl2pPr>
            <a:lvl3pPr marL="533400" indent="-139700">
              <a:defRPr sz="1200"/>
            </a:lvl3pPr>
            <a:lvl4pPr marL="723900" indent="-152400">
              <a:defRPr sz="1100"/>
            </a:lvl4pPr>
            <a:lvl5pPr marL="812800" indent="-139700"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1" name="Espaço Reservado para Texto 33"/>
          <p:cNvSpPr>
            <a:spLocks noGrp="1"/>
          </p:cNvSpPr>
          <p:nvPr>
            <p:ph type="body" sz="quarter" idx="55"/>
          </p:nvPr>
        </p:nvSpPr>
        <p:spPr>
          <a:xfrm>
            <a:off x="6682506" y="2227254"/>
            <a:ext cx="2093874" cy="4357718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0"/>
              </a:spcAft>
              <a:defRPr sz="1600"/>
            </a:lvl1pPr>
            <a:lvl2pPr marL="355600" indent="-177800">
              <a:defRPr sz="1400"/>
            </a:lvl2pPr>
            <a:lvl3pPr marL="533400" indent="-139700">
              <a:defRPr sz="1200"/>
            </a:lvl3pPr>
            <a:lvl4pPr marL="723900" indent="-152400">
              <a:defRPr sz="1100"/>
            </a:lvl4pPr>
            <a:lvl5pPr marL="812800" indent="-139700"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4" name="Espaço Reservado para Número de Slide 2"/>
          <p:cNvSpPr>
            <a:spLocks noGrp="1"/>
          </p:cNvSpPr>
          <p:nvPr>
            <p:ph type="sldNum" sz="quarter" idx="5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ECDE4-9919-445E-B0EF-BDA5C5CF99A6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86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o com 5 f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to 12"/>
          <p:cNvCxnSpPr/>
          <p:nvPr userDrawn="1"/>
        </p:nvCxnSpPr>
        <p:spPr>
          <a:xfrm rot="5400000" flipH="1" flipV="1">
            <a:off x="-328918" y="4445855"/>
            <a:ext cx="4464050" cy="14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 userDrawn="1"/>
        </p:nvCxnSpPr>
        <p:spPr>
          <a:xfrm rot="5400000" flipH="1" flipV="1">
            <a:off x="1391719" y="4445855"/>
            <a:ext cx="4464050" cy="14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 rot="5400000" flipH="1" flipV="1">
            <a:off x="3112356" y="4445855"/>
            <a:ext cx="4464050" cy="14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 userDrawn="1"/>
        </p:nvCxnSpPr>
        <p:spPr>
          <a:xfrm rot="5400000" flipH="1" flipV="1">
            <a:off x="4832994" y="4445855"/>
            <a:ext cx="4464050" cy="14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4" name="Espaço Reservado para Texto 33"/>
          <p:cNvSpPr>
            <a:spLocks noGrp="1"/>
          </p:cNvSpPr>
          <p:nvPr>
            <p:ph type="body" sz="quarter" idx="32"/>
          </p:nvPr>
        </p:nvSpPr>
        <p:spPr>
          <a:xfrm>
            <a:off x="195630" y="2227254"/>
            <a:ext cx="1695041" cy="4357718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0"/>
              </a:spcAft>
              <a:defRPr sz="1600"/>
            </a:lvl1pPr>
            <a:lvl2pPr marL="355600" indent="-177800">
              <a:defRPr sz="1400"/>
            </a:lvl2pPr>
            <a:lvl3pPr marL="533400" indent="-139700">
              <a:defRPr sz="1200"/>
            </a:lvl3pPr>
            <a:lvl4pPr marL="723900" indent="-152400">
              <a:defRPr sz="1100"/>
            </a:lvl4pPr>
            <a:lvl5pPr marL="812800" indent="-139700"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6" name="Espaço Reservado para Texto 33"/>
          <p:cNvSpPr>
            <a:spLocks noGrp="1"/>
          </p:cNvSpPr>
          <p:nvPr>
            <p:ph type="body" sz="quarter" idx="42"/>
          </p:nvPr>
        </p:nvSpPr>
        <p:spPr>
          <a:xfrm>
            <a:off x="1916280" y="2227254"/>
            <a:ext cx="1695041" cy="4357718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0"/>
              </a:spcAft>
              <a:defRPr sz="1600"/>
            </a:lvl1pPr>
            <a:lvl2pPr marL="355600" indent="-177800">
              <a:defRPr sz="1400"/>
            </a:lvl2pPr>
            <a:lvl3pPr marL="533400" indent="-139700">
              <a:defRPr sz="1200"/>
            </a:lvl3pPr>
            <a:lvl4pPr marL="723900" indent="-152400">
              <a:defRPr sz="1100"/>
            </a:lvl4pPr>
            <a:lvl5pPr marL="812800" indent="-139700"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8" name="Espaço Reservado para Texto 33"/>
          <p:cNvSpPr>
            <a:spLocks noGrp="1"/>
          </p:cNvSpPr>
          <p:nvPr>
            <p:ph type="body" sz="quarter" idx="44"/>
          </p:nvPr>
        </p:nvSpPr>
        <p:spPr>
          <a:xfrm>
            <a:off x="3636931" y="2227254"/>
            <a:ext cx="1695041" cy="4357718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0"/>
              </a:spcAft>
              <a:defRPr sz="1600"/>
            </a:lvl1pPr>
            <a:lvl2pPr marL="355600" indent="-177800">
              <a:defRPr sz="1400"/>
            </a:lvl2pPr>
            <a:lvl3pPr marL="533400" indent="-139700">
              <a:defRPr sz="1200"/>
            </a:lvl3pPr>
            <a:lvl4pPr marL="723900" indent="-152400">
              <a:defRPr sz="1100"/>
            </a:lvl4pPr>
            <a:lvl5pPr marL="812800" indent="-139700"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0" name="Espaço Reservado para Texto 33"/>
          <p:cNvSpPr>
            <a:spLocks noGrp="1"/>
          </p:cNvSpPr>
          <p:nvPr>
            <p:ph type="body" sz="quarter" idx="46"/>
          </p:nvPr>
        </p:nvSpPr>
        <p:spPr>
          <a:xfrm>
            <a:off x="5357580" y="2227254"/>
            <a:ext cx="1695041" cy="4357718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0"/>
              </a:spcAft>
              <a:defRPr sz="1600"/>
            </a:lvl1pPr>
            <a:lvl2pPr marL="355600" indent="-177800">
              <a:defRPr sz="1400"/>
            </a:lvl2pPr>
            <a:lvl3pPr marL="533400" indent="-139700">
              <a:defRPr sz="1200"/>
            </a:lvl3pPr>
            <a:lvl4pPr marL="723900" indent="-152400">
              <a:defRPr sz="1100"/>
            </a:lvl4pPr>
            <a:lvl5pPr marL="812800" indent="-139700"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2" name="Espaço Reservado para Texto 33"/>
          <p:cNvSpPr>
            <a:spLocks noGrp="1"/>
          </p:cNvSpPr>
          <p:nvPr>
            <p:ph type="body" sz="quarter" idx="48"/>
          </p:nvPr>
        </p:nvSpPr>
        <p:spPr>
          <a:xfrm>
            <a:off x="7078226" y="2227254"/>
            <a:ext cx="1695041" cy="4357718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0"/>
              </a:spcAft>
              <a:defRPr sz="1600"/>
            </a:lvl1pPr>
            <a:lvl2pPr marL="355600" indent="-177800">
              <a:defRPr sz="1400"/>
            </a:lvl2pPr>
            <a:lvl3pPr marL="533400" indent="-139700">
              <a:defRPr sz="1200"/>
            </a:lvl3pPr>
            <a:lvl4pPr marL="723900" indent="-152400">
              <a:defRPr sz="1100"/>
            </a:lvl4pPr>
            <a:lvl5pPr marL="812800" indent="-139700"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1" name="Espaço Reservado para Texto 6"/>
          <p:cNvSpPr>
            <a:spLocks noGrp="1"/>
          </p:cNvSpPr>
          <p:nvPr>
            <p:ph type="body" sz="quarter" idx="47"/>
          </p:nvPr>
        </p:nvSpPr>
        <p:spPr>
          <a:xfrm>
            <a:off x="7076476" y="1285860"/>
            <a:ext cx="1914399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9" name="Espaço Reservado para Texto 6"/>
          <p:cNvSpPr>
            <a:spLocks noGrp="1"/>
          </p:cNvSpPr>
          <p:nvPr>
            <p:ph type="body" sz="quarter" idx="45"/>
          </p:nvPr>
        </p:nvSpPr>
        <p:spPr>
          <a:xfrm>
            <a:off x="5348977" y="1285860"/>
            <a:ext cx="1927693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7" name="Espaço Reservado para Texto 6"/>
          <p:cNvSpPr>
            <a:spLocks noGrp="1"/>
          </p:cNvSpPr>
          <p:nvPr>
            <p:ph type="body" sz="quarter" idx="43"/>
          </p:nvPr>
        </p:nvSpPr>
        <p:spPr>
          <a:xfrm>
            <a:off x="3621476" y="1285860"/>
            <a:ext cx="1927693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5" name="Espaço Reservado para Texto 6"/>
          <p:cNvSpPr>
            <a:spLocks noGrp="1"/>
          </p:cNvSpPr>
          <p:nvPr>
            <p:ph type="body" sz="quarter" idx="41"/>
          </p:nvPr>
        </p:nvSpPr>
        <p:spPr>
          <a:xfrm>
            <a:off x="1893977" y="1285860"/>
            <a:ext cx="1927693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6" name="Espaço Reservado para Texto 6"/>
          <p:cNvSpPr>
            <a:spLocks noGrp="1"/>
          </p:cNvSpPr>
          <p:nvPr>
            <p:ph type="body" sz="quarter" idx="31"/>
          </p:nvPr>
        </p:nvSpPr>
        <p:spPr>
          <a:xfrm>
            <a:off x="184668" y="1285860"/>
            <a:ext cx="1914399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889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7" name="Espaço Reservado para Número de Slide 2"/>
          <p:cNvSpPr>
            <a:spLocks noGrp="1"/>
          </p:cNvSpPr>
          <p:nvPr>
            <p:ph type="sldNum" sz="quarter" idx="4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9668F-31F9-4719-B21E-04C5AFB0E0A0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49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cesso com 5 f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 userDrawn="1"/>
        </p:nvCxnSpPr>
        <p:spPr>
          <a:xfrm rot="5400000" flipH="1" flipV="1">
            <a:off x="-610317" y="4445855"/>
            <a:ext cx="4464050" cy="14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 userDrawn="1"/>
        </p:nvCxnSpPr>
        <p:spPr>
          <a:xfrm rot="5400000" flipH="1" flipV="1">
            <a:off x="831853" y="4445855"/>
            <a:ext cx="4464050" cy="14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 userDrawn="1"/>
        </p:nvCxnSpPr>
        <p:spPr>
          <a:xfrm rot="5400000" flipH="1" flipV="1">
            <a:off x="2274022" y="4445855"/>
            <a:ext cx="4464050" cy="14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 userDrawn="1"/>
        </p:nvCxnSpPr>
        <p:spPr>
          <a:xfrm rot="5400000" flipH="1" flipV="1">
            <a:off x="3716192" y="4445855"/>
            <a:ext cx="4464050" cy="14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 userDrawn="1"/>
        </p:nvCxnSpPr>
        <p:spPr>
          <a:xfrm rot="5400000" flipH="1" flipV="1">
            <a:off x="5158361" y="4445855"/>
            <a:ext cx="4464050" cy="14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4" name="Espaço Reservado para Texto 33"/>
          <p:cNvSpPr>
            <a:spLocks noGrp="1"/>
          </p:cNvSpPr>
          <p:nvPr>
            <p:ph type="body" sz="quarter" idx="32"/>
          </p:nvPr>
        </p:nvSpPr>
        <p:spPr>
          <a:xfrm>
            <a:off x="195633" y="2227254"/>
            <a:ext cx="1408469" cy="4357718"/>
          </a:xfrm>
          <a:prstGeom prst="rect">
            <a:avLst/>
          </a:prstGeo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0"/>
              </a:spcAft>
              <a:defRPr sz="1600"/>
            </a:lvl1pPr>
            <a:lvl2pPr marL="266700" indent="-187325">
              <a:defRPr sz="1400"/>
            </a:lvl2pPr>
            <a:lvl3pPr marL="444500" indent="-139700">
              <a:defRPr sz="1200"/>
            </a:lvl3pPr>
            <a:lvl4pPr marL="622300" indent="-152400">
              <a:defRPr sz="1100"/>
            </a:lvl4pPr>
            <a:lvl5pPr marL="723900" indent="-139700"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8" name="Espaço Reservado para Texto 6"/>
          <p:cNvSpPr>
            <a:spLocks noGrp="1"/>
          </p:cNvSpPr>
          <p:nvPr>
            <p:ph type="body" sz="quarter" idx="49"/>
          </p:nvPr>
        </p:nvSpPr>
        <p:spPr>
          <a:xfrm>
            <a:off x="7395273" y="1285860"/>
            <a:ext cx="1661805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1" name="Espaço Reservado para Texto 6"/>
          <p:cNvSpPr>
            <a:spLocks noGrp="1"/>
          </p:cNvSpPr>
          <p:nvPr>
            <p:ph type="body" sz="quarter" idx="47"/>
          </p:nvPr>
        </p:nvSpPr>
        <p:spPr>
          <a:xfrm>
            <a:off x="5958301" y="1285860"/>
            <a:ext cx="1661805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9" name="Espaço Reservado para Texto 6"/>
          <p:cNvSpPr>
            <a:spLocks noGrp="1"/>
          </p:cNvSpPr>
          <p:nvPr>
            <p:ph type="body" sz="quarter" idx="45"/>
          </p:nvPr>
        </p:nvSpPr>
        <p:spPr>
          <a:xfrm>
            <a:off x="4507311" y="1285860"/>
            <a:ext cx="1661805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7" name="Espaço Reservado para Texto 6"/>
          <p:cNvSpPr>
            <a:spLocks noGrp="1"/>
          </p:cNvSpPr>
          <p:nvPr>
            <p:ph type="body" sz="quarter" idx="43"/>
          </p:nvPr>
        </p:nvSpPr>
        <p:spPr>
          <a:xfrm>
            <a:off x="3043350" y="1285860"/>
            <a:ext cx="1661805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5" name="Espaço Reservado para Texto 6"/>
          <p:cNvSpPr>
            <a:spLocks noGrp="1"/>
          </p:cNvSpPr>
          <p:nvPr>
            <p:ph type="body" sz="quarter" idx="41"/>
          </p:nvPr>
        </p:nvSpPr>
        <p:spPr>
          <a:xfrm>
            <a:off x="1591130" y="1285860"/>
            <a:ext cx="1661805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6" name="Espaço Reservado para Texto 6"/>
          <p:cNvSpPr>
            <a:spLocks noGrp="1"/>
          </p:cNvSpPr>
          <p:nvPr>
            <p:ph type="body" sz="quarter" idx="31"/>
          </p:nvPr>
        </p:nvSpPr>
        <p:spPr>
          <a:xfrm>
            <a:off x="184670" y="1285860"/>
            <a:ext cx="1628569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889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4" name="Espaço Reservado para Texto 33"/>
          <p:cNvSpPr>
            <a:spLocks noGrp="1"/>
          </p:cNvSpPr>
          <p:nvPr>
            <p:ph type="body" sz="quarter" idx="50"/>
          </p:nvPr>
        </p:nvSpPr>
        <p:spPr>
          <a:xfrm>
            <a:off x="1638106" y="2227254"/>
            <a:ext cx="1408469" cy="4357718"/>
          </a:xfrm>
          <a:prstGeom prst="rect">
            <a:avLst/>
          </a:prstGeo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0"/>
              </a:spcAft>
              <a:defRPr sz="1600"/>
            </a:lvl1pPr>
            <a:lvl2pPr marL="266700" indent="-187325">
              <a:defRPr sz="1400"/>
            </a:lvl2pPr>
            <a:lvl3pPr marL="444500" indent="-139700">
              <a:defRPr sz="1200"/>
            </a:lvl3pPr>
            <a:lvl4pPr marL="622300" indent="-152400">
              <a:defRPr sz="1100"/>
            </a:lvl4pPr>
            <a:lvl5pPr marL="723900" indent="-139700"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7" name="Espaço Reservado para Texto 33"/>
          <p:cNvSpPr>
            <a:spLocks noGrp="1"/>
          </p:cNvSpPr>
          <p:nvPr>
            <p:ph type="body" sz="quarter" idx="51"/>
          </p:nvPr>
        </p:nvSpPr>
        <p:spPr>
          <a:xfrm>
            <a:off x="3080579" y="2227254"/>
            <a:ext cx="1408469" cy="4357718"/>
          </a:xfrm>
          <a:prstGeom prst="rect">
            <a:avLst/>
          </a:prstGeo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0"/>
              </a:spcAft>
              <a:defRPr sz="1600"/>
            </a:lvl1pPr>
            <a:lvl2pPr marL="266700" indent="-187325">
              <a:defRPr sz="1400"/>
            </a:lvl2pPr>
            <a:lvl3pPr marL="444500" indent="-139700">
              <a:defRPr sz="1200"/>
            </a:lvl3pPr>
            <a:lvl4pPr marL="622300" indent="-152400">
              <a:defRPr sz="1100"/>
            </a:lvl4pPr>
            <a:lvl5pPr marL="723900" indent="-139700"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9" name="Espaço Reservado para Texto 33"/>
          <p:cNvSpPr>
            <a:spLocks noGrp="1"/>
          </p:cNvSpPr>
          <p:nvPr>
            <p:ph type="body" sz="quarter" idx="52"/>
          </p:nvPr>
        </p:nvSpPr>
        <p:spPr>
          <a:xfrm>
            <a:off x="4523053" y="2227254"/>
            <a:ext cx="1408469" cy="4357718"/>
          </a:xfrm>
          <a:prstGeom prst="rect">
            <a:avLst/>
          </a:prstGeo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0"/>
              </a:spcAft>
              <a:defRPr sz="1600"/>
            </a:lvl1pPr>
            <a:lvl2pPr marL="266700" indent="-187325">
              <a:defRPr sz="1400"/>
            </a:lvl2pPr>
            <a:lvl3pPr marL="444500" indent="-139700">
              <a:defRPr sz="1200"/>
            </a:lvl3pPr>
            <a:lvl4pPr marL="622300" indent="-152400">
              <a:defRPr sz="1100"/>
            </a:lvl4pPr>
            <a:lvl5pPr marL="723900" indent="-139700"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1" name="Espaço Reservado para Texto 33"/>
          <p:cNvSpPr>
            <a:spLocks noGrp="1"/>
          </p:cNvSpPr>
          <p:nvPr>
            <p:ph type="body" sz="quarter" idx="53"/>
          </p:nvPr>
        </p:nvSpPr>
        <p:spPr>
          <a:xfrm>
            <a:off x="5965526" y="2227254"/>
            <a:ext cx="1408469" cy="4357718"/>
          </a:xfrm>
          <a:prstGeom prst="rect">
            <a:avLst/>
          </a:prstGeo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0"/>
              </a:spcAft>
              <a:defRPr sz="1600"/>
            </a:lvl1pPr>
            <a:lvl2pPr marL="266700" indent="-187325">
              <a:defRPr sz="1400"/>
            </a:lvl2pPr>
            <a:lvl3pPr marL="444500" indent="-139700">
              <a:defRPr sz="1200"/>
            </a:lvl3pPr>
            <a:lvl4pPr marL="622300" indent="-152400">
              <a:defRPr sz="1100"/>
            </a:lvl4pPr>
            <a:lvl5pPr marL="723900" indent="-139700"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3" name="Espaço Reservado para Texto 33"/>
          <p:cNvSpPr>
            <a:spLocks noGrp="1"/>
          </p:cNvSpPr>
          <p:nvPr>
            <p:ph type="body" sz="quarter" idx="54"/>
          </p:nvPr>
        </p:nvSpPr>
        <p:spPr>
          <a:xfrm>
            <a:off x="7407995" y="2227254"/>
            <a:ext cx="1408469" cy="4357718"/>
          </a:xfrm>
          <a:prstGeom prst="rect">
            <a:avLst/>
          </a:prstGeo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0"/>
              </a:spcAft>
              <a:defRPr sz="1600"/>
            </a:lvl1pPr>
            <a:lvl2pPr marL="266700" indent="-187325">
              <a:defRPr sz="1400"/>
            </a:lvl2pPr>
            <a:lvl3pPr marL="444500" indent="-139700">
              <a:defRPr sz="1200"/>
            </a:lvl3pPr>
            <a:lvl4pPr marL="622300" indent="-152400">
              <a:defRPr sz="1100"/>
            </a:lvl4pPr>
            <a:lvl5pPr marL="723900" indent="-139700"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1" name="Espaço Reservado para Número de Slide 2"/>
          <p:cNvSpPr>
            <a:spLocks noGrp="1"/>
          </p:cNvSpPr>
          <p:nvPr>
            <p:ph type="sldNum" sz="quarter" idx="5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20BD-768B-42D5-8909-B1920C35A732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ario Execu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4" name="Espaço Reservado para Texto 5"/>
          <p:cNvSpPr>
            <a:spLocks noGrp="1"/>
          </p:cNvSpPr>
          <p:nvPr>
            <p:ph type="body" sz="quarter" idx="11"/>
          </p:nvPr>
        </p:nvSpPr>
        <p:spPr>
          <a:xfrm>
            <a:off x="259057" y="970874"/>
            <a:ext cx="8541676" cy="5562000"/>
          </a:xfrm>
          <a:prstGeom prst="roundRect">
            <a:avLst>
              <a:gd name="adj" fmla="val 4421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1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88B25-E1C1-4B3D-9558-1B0CB9BB172C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77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ela (5 por 3) com so wh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>
          <a:xfrm rot="5400000">
            <a:off x="3194080" y="3713548"/>
            <a:ext cx="5328000" cy="329748"/>
          </a:xfrm>
          <a:prstGeom prst="triangle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>
              <a:defRPr lang="pt-BR" sz="100" dirty="0" smtClean="0">
                <a:solidFill>
                  <a:schemeClr val="accent3"/>
                </a:solidFill>
              </a:defRPr>
            </a:lvl1pPr>
            <a:lvl2pPr>
              <a:defRPr lang="pt-BR" sz="100" dirty="0" smtClean="0">
                <a:solidFill>
                  <a:schemeClr val="accent3"/>
                </a:solidFill>
              </a:defRPr>
            </a:lvl2pPr>
            <a:lvl3pPr>
              <a:defRPr lang="pt-BR" sz="100" dirty="0" smtClean="0">
                <a:solidFill>
                  <a:schemeClr val="accent3"/>
                </a:solidFill>
              </a:defRPr>
            </a:lvl3pPr>
            <a:lvl4pPr>
              <a:defRPr lang="pt-BR" sz="100" dirty="0" smtClean="0">
                <a:solidFill>
                  <a:schemeClr val="accent3"/>
                </a:solidFill>
              </a:defRPr>
            </a:lvl4pPr>
            <a:lvl5pPr>
              <a:defRPr lang="pt-BR" sz="100" dirty="0">
                <a:solidFill>
                  <a:schemeClr val="accent3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6155602" y="1285860"/>
            <a:ext cx="2835974" cy="5220000"/>
          </a:xfrm>
          <a:prstGeom prst="roundRect">
            <a:avLst>
              <a:gd name="adj" fmla="val 70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>
          <a:xfrm>
            <a:off x="218378" y="1285860"/>
            <a:ext cx="5342922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5"/>
          </p:nvPr>
        </p:nvSpPr>
        <p:spPr>
          <a:xfrm>
            <a:off x="213356" y="2390489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9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213356" y="3238216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213356" y="4085943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2" name="Espaço Reservado para Texto 6"/>
          <p:cNvSpPr>
            <a:spLocks noGrp="1"/>
          </p:cNvSpPr>
          <p:nvPr>
            <p:ph type="body" sz="quarter" idx="18"/>
          </p:nvPr>
        </p:nvSpPr>
        <p:spPr>
          <a:xfrm>
            <a:off x="213356" y="4933670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3" name="Espaço Reservado para Texto 6"/>
          <p:cNvSpPr>
            <a:spLocks noGrp="1"/>
          </p:cNvSpPr>
          <p:nvPr>
            <p:ph type="body" sz="quarter" idx="19"/>
          </p:nvPr>
        </p:nvSpPr>
        <p:spPr>
          <a:xfrm>
            <a:off x="1641997" y="2390489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5" name="Espaço Reservado para Texto 6"/>
          <p:cNvSpPr>
            <a:spLocks noGrp="1"/>
          </p:cNvSpPr>
          <p:nvPr>
            <p:ph type="body" sz="quarter" idx="20"/>
          </p:nvPr>
        </p:nvSpPr>
        <p:spPr>
          <a:xfrm>
            <a:off x="1641997" y="3238216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6" name="Espaço Reservado para Texto 6"/>
          <p:cNvSpPr>
            <a:spLocks noGrp="1"/>
          </p:cNvSpPr>
          <p:nvPr>
            <p:ph type="body" sz="quarter" idx="21"/>
          </p:nvPr>
        </p:nvSpPr>
        <p:spPr>
          <a:xfrm>
            <a:off x="1641997" y="4085943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7" name="Espaço Reservado para Texto 6"/>
          <p:cNvSpPr>
            <a:spLocks noGrp="1"/>
          </p:cNvSpPr>
          <p:nvPr>
            <p:ph type="body" sz="quarter" idx="22"/>
          </p:nvPr>
        </p:nvSpPr>
        <p:spPr>
          <a:xfrm>
            <a:off x="1641997" y="4933670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8" name="Espaço Reservado para Texto 6"/>
          <p:cNvSpPr>
            <a:spLocks noGrp="1"/>
          </p:cNvSpPr>
          <p:nvPr>
            <p:ph type="body" sz="quarter" idx="23"/>
          </p:nvPr>
        </p:nvSpPr>
        <p:spPr>
          <a:xfrm>
            <a:off x="2934264" y="2390489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9" name="Espaço Reservado para Texto 6"/>
          <p:cNvSpPr>
            <a:spLocks noGrp="1"/>
          </p:cNvSpPr>
          <p:nvPr>
            <p:ph type="body" sz="quarter" idx="24"/>
          </p:nvPr>
        </p:nvSpPr>
        <p:spPr>
          <a:xfrm>
            <a:off x="2934264" y="3238216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0" name="Espaço Reservado para Texto 6"/>
          <p:cNvSpPr>
            <a:spLocks noGrp="1"/>
          </p:cNvSpPr>
          <p:nvPr>
            <p:ph type="body" sz="quarter" idx="25"/>
          </p:nvPr>
        </p:nvSpPr>
        <p:spPr>
          <a:xfrm>
            <a:off x="2934264" y="4085943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1" name="Espaço Reservado para Texto 6"/>
          <p:cNvSpPr>
            <a:spLocks noGrp="1"/>
          </p:cNvSpPr>
          <p:nvPr>
            <p:ph type="body" sz="quarter" idx="26"/>
          </p:nvPr>
        </p:nvSpPr>
        <p:spPr>
          <a:xfrm>
            <a:off x="2934264" y="4933670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2" name="Espaço Reservado para Texto 6"/>
          <p:cNvSpPr>
            <a:spLocks noGrp="1"/>
          </p:cNvSpPr>
          <p:nvPr>
            <p:ph type="body" sz="quarter" idx="27"/>
          </p:nvPr>
        </p:nvSpPr>
        <p:spPr>
          <a:xfrm>
            <a:off x="4226533" y="2390489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3" name="Espaço Reservado para Texto 6"/>
          <p:cNvSpPr>
            <a:spLocks noGrp="1"/>
          </p:cNvSpPr>
          <p:nvPr>
            <p:ph type="body" sz="quarter" idx="28"/>
          </p:nvPr>
        </p:nvSpPr>
        <p:spPr>
          <a:xfrm>
            <a:off x="4226533" y="3238216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4" name="Espaço Reservado para Texto 6"/>
          <p:cNvSpPr>
            <a:spLocks noGrp="1"/>
          </p:cNvSpPr>
          <p:nvPr>
            <p:ph type="body" sz="quarter" idx="29"/>
          </p:nvPr>
        </p:nvSpPr>
        <p:spPr>
          <a:xfrm>
            <a:off x="4226533" y="4085943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5" name="Espaço Reservado para Texto 6"/>
          <p:cNvSpPr>
            <a:spLocks noGrp="1"/>
          </p:cNvSpPr>
          <p:nvPr>
            <p:ph type="body" sz="quarter" idx="30"/>
          </p:nvPr>
        </p:nvSpPr>
        <p:spPr>
          <a:xfrm>
            <a:off x="4226533" y="4933670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6" name="Espaço Reservado para Texto 6"/>
          <p:cNvSpPr>
            <a:spLocks noGrp="1"/>
          </p:cNvSpPr>
          <p:nvPr>
            <p:ph type="body" sz="quarter" idx="31"/>
          </p:nvPr>
        </p:nvSpPr>
        <p:spPr>
          <a:xfrm>
            <a:off x="1641997" y="1771510"/>
            <a:ext cx="119649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7" name="Espaço Reservado para Texto 6"/>
          <p:cNvSpPr>
            <a:spLocks noGrp="1"/>
          </p:cNvSpPr>
          <p:nvPr>
            <p:ph type="body" sz="quarter" idx="32"/>
          </p:nvPr>
        </p:nvSpPr>
        <p:spPr>
          <a:xfrm>
            <a:off x="2934264" y="1771510"/>
            <a:ext cx="119649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8" name="Espaço Reservado para Texto 6"/>
          <p:cNvSpPr>
            <a:spLocks noGrp="1"/>
          </p:cNvSpPr>
          <p:nvPr>
            <p:ph type="body" sz="quarter" idx="33"/>
          </p:nvPr>
        </p:nvSpPr>
        <p:spPr>
          <a:xfrm>
            <a:off x="4226533" y="1771510"/>
            <a:ext cx="119649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9" name="Espaço Reservado para Texto 6"/>
          <p:cNvSpPr>
            <a:spLocks noGrp="1"/>
          </p:cNvSpPr>
          <p:nvPr>
            <p:ph type="body" sz="quarter" idx="34"/>
          </p:nvPr>
        </p:nvSpPr>
        <p:spPr>
          <a:xfrm>
            <a:off x="213356" y="5781396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0" name="Espaço Reservado para Texto 6"/>
          <p:cNvSpPr>
            <a:spLocks noGrp="1"/>
          </p:cNvSpPr>
          <p:nvPr>
            <p:ph type="body" sz="quarter" idx="35"/>
          </p:nvPr>
        </p:nvSpPr>
        <p:spPr>
          <a:xfrm>
            <a:off x="1641997" y="5781396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1" name="Espaço Reservado para Texto 6"/>
          <p:cNvSpPr>
            <a:spLocks noGrp="1"/>
          </p:cNvSpPr>
          <p:nvPr>
            <p:ph type="body" sz="quarter" idx="36"/>
          </p:nvPr>
        </p:nvSpPr>
        <p:spPr>
          <a:xfrm>
            <a:off x="2934264" y="5781396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2" name="Espaço Reservado para Texto 6"/>
          <p:cNvSpPr>
            <a:spLocks noGrp="1"/>
          </p:cNvSpPr>
          <p:nvPr>
            <p:ph type="body" sz="quarter" idx="37"/>
          </p:nvPr>
        </p:nvSpPr>
        <p:spPr>
          <a:xfrm>
            <a:off x="4226533" y="5781396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3" name="Rectangle 4"/>
          <p:cNvSpPr>
            <a:spLocks noGrp="1" noChangeArrowheads="1"/>
          </p:cNvSpPr>
          <p:nvPr>
            <p:ph type="sldNum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1A6FE-9DEB-4A5B-A990-A2455D42E217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58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(5 por 3) com so wh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>
          <a:xfrm rot="5400000">
            <a:off x="3194080" y="3713548"/>
            <a:ext cx="5328000" cy="329748"/>
          </a:xfrm>
          <a:prstGeom prst="triangle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>
              <a:defRPr lang="pt-BR" sz="100" dirty="0" smtClean="0">
                <a:solidFill>
                  <a:schemeClr val="accent3"/>
                </a:solidFill>
              </a:defRPr>
            </a:lvl1pPr>
            <a:lvl2pPr>
              <a:defRPr lang="pt-BR" sz="100" dirty="0" smtClean="0">
                <a:solidFill>
                  <a:schemeClr val="accent3"/>
                </a:solidFill>
              </a:defRPr>
            </a:lvl2pPr>
            <a:lvl3pPr>
              <a:defRPr lang="pt-BR" sz="100" dirty="0" smtClean="0">
                <a:solidFill>
                  <a:schemeClr val="accent3"/>
                </a:solidFill>
              </a:defRPr>
            </a:lvl3pPr>
            <a:lvl4pPr>
              <a:defRPr lang="pt-BR" sz="100" dirty="0" smtClean="0">
                <a:solidFill>
                  <a:schemeClr val="accent3"/>
                </a:solidFill>
              </a:defRPr>
            </a:lvl4pPr>
            <a:lvl5pPr>
              <a:defRPr lang="pt-BR" sz="100" dirty="0">
                <a:solidFill>
                  <a:schemeClr val="accent3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6155602" y="1285860"/>
            <a:ext cx="2835974" cy="5220000"/>
          </a:xfrm>
          <a:prstGeom prst="roundRect">
            <a:avLst>
              <a:gd name="adj" fmla="val 70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>
          <a:xfrm>
            <a:off x="218378" y="1285860"/>
            <a:ext cx="5342922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5"/>
          </p:nvPr>
        </p:nvSpPr>
        <p:spPr>
          <a:xfrm>
            <a:off x="213356" y="2390489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9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213356" y="3238216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213356" y="4085943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2" name="Espaço Reservado para Texto 6"/>
          <p:cNvSpPr>
            <a:spLocks noGrp="1"/>
          </p:cNvSpPr>
          <p:nvPr>
            <p:ph type="body" sz="quarter" idx="18"/>
          </p:nvPr>
        </p:nvSpPr>
        <p:spPr>
          <a:xfrm>
            <a:off x="213356" y="4933670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3" name="Espaço Reservado para Texto 6"/>
          <p:cNvSpPr>
            <a:spLocks noGrp="1"/>
          </p:cNvSpPr>
          <p:nvPr>
            <p:ph type="body" sz="quarter" idx="19"/>
          </p:nvPr>
        </p:nvSpPr>
        <p:spPr>
          <a:xfrm>
            <a:off x="1641997" y="2390489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5" name="Espaço Reservado para Texto 6"/>
          <p:cNvSpPr>
            <a:spLocks noGrp="1"/>
          </p:cNvSpPr>
          <p:nvPr>
            <p:ph type="body" sz="quarter" idx="20"/>
          </p:nvPr>
        </p:nvSpPr>
        <p:spPr>
          <a:xfrm>
            <a:off x="1641997" y="3238216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6" name="Espaço Reservado para Texto 6"/>
          <p:cNvSpPr>
            <a:spLocks noGrp="1"/>
          </p:cNvSpPr>
          <p:nvPr>
            <p:ph type="body" sz="quarter" idx="21"/>
          </p:nvPr>
        </p:nvSpPr>
        <p:spPr>
          <a:xfrm>
            <a:off x="1641997" y="4085943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7" name="Espaço Reservado para Texto 6"/>
          <p:cNvSpPr>
            <a:spLocks noGrp="1"/>
          </p:cNvSpPr>
          <p:nvPr>
            <p:ph type="body" sz="quarter" idx="22"/>
          </p:nvPr>
        </p:nvSpPr>
        <p:spPr>
          <a:xfrm>
            <a:off x="1641997" y="4933670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8" name="Espaço Reservado para Texto 6"/>
          <p:cNvSpPr>
            <a:spLocks noGrp="1"/>
          </p:cNvSpPr>
          <p:nvPr>
            <p:ph type="body" sz="quarter" idx="23"/>
          </p:nvPr>
        </p:nvSpPr>
        <p:spPr>
          <a:xfrm>
            <a:off x="2934264" y="2390489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9" name="Espaço Reservado para Texto 6"/>
          <p:cNvSpPr>
            <a:spLocks noGrp="1"/>
          </p:cNvSpPr>
          <p:nvPr>
            <p:ph type="body" sz="quarter" idx="24"/>
          </p:nvPr>
        </p:nvSpPr>
        <p:spPr>
          <a:xfrm>
            <a:off x="2934264" y="3238216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0" name="Espaço Reservado para Texto 6"/>
          <p:cNvSpPr>
            <a:spLocks noGrp="1"/>
          </p:cNvSpPr>
          <p:nvPr>
            <p:ph type="body" sz="quarter" idx="25"/>
          </p:nvPr>
        </p:nvSpPr>
        <p:spPr>
          <a:xfrm>
            <a:off x="2934264" y="4085943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1" name="Espaço Reservado para Texto 6"/>
          <p:cNvSpPr>
            <a:spLocks noGrp="1"/>
          </p:cNvSpPr>
          <p:nvPr>
            <p:ph type="body" sz="quarter" idx="26"/>
          </p:nvPr>
        </p:nvSpPr>
        <p:spPr>
          <a:xfrm>
            <a:off x="2934264" y="4933670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2" name="Espaço Reservado para Texto 6"/>
          <p:cNvSpPr>
            <a:spLocks noGrp="1"/>
          </p:cNvSpPr>
          <p:nvPr>
            <p:ph type="body" sz="quarter" idx="27"/>
          </p:nvPr>
        </p:nvSpPr>
        <p:spPr>
          <a:xfrm>
            <a:off x="4226533" y="2390489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3" name="Espaço Reservado para Texto 6"/>
          <p:cNvSpPr>
            <a:spLocks noGrp="1"/>
          </p:cNvSpPr>
          <p:nvPr>
            <p:ph type="body" sz="quarter" idx="28"/>
          </p:nvPr>
        </p:nvSpPr>
        <p:spPr>
          <a:xfrm>
            <a:off x="4226533" y="3238216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4" name="Espaço Reservado para Texto 6"/>
          <p:cNvSpPr>
            <a:spLocks noGrp="1"/>
          </p:cNvSpPr>
          <p:nvPr>
            <p:ph type="body" sz="quarter" idx="29"/>
          </p:nvPr>
        </p:nvSpPr>
        <p:spPr>
          <a:xfrm>
            <a:off x="4226533" y="4085943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5" name="Espaço Reservado para Texto 6"/>
          <p:cNvSpPr>
            <a:spLocks noGrp="1"/>
          </p:cNvSpPr>
          <p:nvPr>
            <p:ph type="body" sz="quarter" idx="30"/>
          </p:nvPr>
        </p:nvSpPr>
        <p:spPr>
          <a:xfrm>
            <a:off x="4226533" y="4933670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6" name="Espaço Reservado para Texto 6"/>
          <p:cNvSpPr>
            <a:spLocks noGrp="1"/>
          </p:cNvSpPr>
          <p:nvPr>
            <p:ph type="body" sz="quarter" idx="31"/>
          </p:nvPr>
        </p:nvSpPr>
        <p:spPr>
          <a:xfrm>
            <a:off x="1641997" y="1771510"/>
            <a:ext cx="119649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7" name="Espaço Reservado para Texto 6"/>
          <p:cNvSpPr>
            <a:spLocks noGrp="1"/>
          </p:cNvSpPr>
          <p:nvPr>
            <p:ph type="body" sz="quarter" idx="32"/>
          </p:nvPr>
        </p:nvSpPr>
        <p:spPr>
          <a:xfrm>
            <a:off x="2934264" y="1771510"/>
            <a:ext cx="119649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8" name="Espaço Reservado para Texto 6"/>
          <p:cNvSpPr>
            <a:spLocks noGrp="1"/>
          </p:cNvSpPr>
          <p:nvPr>
            <p:ph type="body" sz="quarter" idx="33"/>
          </p:nvPr>
        </p:nvSpPr>
        <p:spPr>
          <a:xfrm>
            <a:off x="4226533" y="1771510"/>
            <a:ext cx="119649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9" name="Espaço Reservado para Texto 6"/>
          <p:cNvSpPr>
            <a:spLocks noGrp="1"/>
          </p:cNvSpPr>
          <p:nvPr>
            <p:ph type="body" sz="quarter" idx="34"/>
          </p:nvPr>
        </p:nvSpPr>
        <p:spPr>
          <a:xfrm>
            <a:off x="213356" y="5781396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0" name="Espaço Reservado para Texto 6"/>
          <p:cNvSpPr>
            <a:spLocks noGrp="1"/>
          </p:cNvSpPr>
          <p:nvPr>
            <p:ph type="body" sz="quarter" idx="35"/>
          </p:nvPr>
        </p:nvSpPr>
        <p:spPr>
          <a:xfrm>
            <a:off x="1641997" y="5781396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1" name="Espaço Reservado para Texto 6"/>
          <p:cNvSpPr>
            <a:spLocks noGrp="1"/>
          </p:cNvSpPr>
          <p:nvPr>
            <p:ph type="body" sz="quarter" idx="36"/>
          </p:nvPr>
        </p:nvSpPr>
        <p:spPr>
          <a:xfrm>
            <a:off x="2934264" y="5781396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2" name="Espaço Reservado para Texto 6"/>
          <p:cNvSpPr>
            <a:spLocks noGrp="1"/>
          </p:cNvSpPr>
          <p:nvPr>
            <p:ph type="body" sz="quarter" idx="37"/>
          </p:nvPr>
        </p:nvSpPr>
        <p:spPr>
          <a:xfrm>
            <a:off x="4226533" y="5781396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3" name="Rectangle 4"/>
          <p:cNvSpPr>
            <a:spLocks noGrp="1" noChangeArrowheads="1"/>
          </p:cNvSpPr>
          <p:nvPr>
            <p:ph type="sldNum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573D5-0BAB-444F-91B1-37D264677F68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14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(5 por 2) com so wh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>
          <a:xfrm rot="5400000">
            <a:off x="3194080" y="3713548"/>
            <a:ext cx="5328000" cy="329748"/>
          </a:xfrm>
          <a:prstGeom prst="triangle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>
              <a:defRPr lang="pt-BR" sz="100" dirty="0" smtClean="0">
                <a:solidFill>
                  <a:schemeClr val="accent3"/>
                </a:solidFill>
              </a:defRPr>
            </a:lvl1pPr>
            <a:lvl2pPr>
              <a:defRPr lang="pt-BR" sz="100" dirty="0" smtClean="0">
                <a:solidFill>
                  <a:schemeClr val="accent3"/>
                </a:solidFill>
              </a:defRPr>
            </a:lvl2pPr>
            <a:lvl3pPr>
              <a:defRPr lang="pt-BR" sz="100" dirty="0" smtClean="0">
                <a:solidFill>
                  <a:schemeClr val="accent3"/>
                </a:solidFill>
              </a:defRPr>
            </a:lvl3pPr>
            <a:lvl4pPr>
              <a:defRPr lang="pt-BR" sz="100" dirty="0" smtClean="0">
                <a:solidFill>
                  <a:schemeClr val="accent3"/>
                </a:solidFill>
              </a:defRPr>
            </a:lvl4pPr>
            <a:lvl5pPr>
              <a:defRPr lang="pt-BR" sz="100" dirty="0">
                <a:solidFill>
                  <a:schemeClr val="accent3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6155602" y="1285860"/>
            <a:ext cx="2835974" cy="5220000"/>
          </a:xfrm>
          <a:prstGeom prst="roundRect">
            <a:avLst>
              <a:gd name="adj" fmla="val 70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>
          <a:xfrm>
            <a:off x="218378" y="1285860"/>
            <a:ext cx="5342922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5"/>
          </p:nvPr>
        </p:nvSpPr>
        <p:spPr>
          <a:xfrm>
            <a:off x="213356" y="2390489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9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213356" y="3238216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213356" y="4085943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2" name="Espaço Reservado para Texto 6"/>
          <p:cNvSpPr>
            <a:spLocks noGrp="1"/>
          </p:cNvSpPr>
          <p:nvPr>
            <p:ph type="body" sz="quarter" idx="18"/>
          </p:nvPr>
        </p:nvSpPr>
        <p:spPr>
          <a:xfrm>
            <a:off x="213356" y="4933670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3" name="Espaço Reservado para Texto 6"/>
          <p:cNvSpPr>
            <a:spLocks noGrp="1"/>
          </p:cNvSpPr>
          <p:nvPr>
            <p:ph type="body" sz="quarter" idx="19"/>
          </p:nvPr>
        </p:nvSpPr>
        <p:spPr>
          <a:xfrm>
            <a:off x="1670055" y="2390489"/>
            <a:ext cx="179474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5" name="Espaço Reservado para Texto 6"/>
          <p:cNvSpPr>
            <a:spLocks noGrp="1"/>
          </p:cNvSpPr>
          <p:nvPr>
            <p:ph type="body" sz="quarter" idx="20"/>
          </p:nvPr>
        </p:nvSpPr>
        <p:spPr>
          <a:xfrm>
            <a:off x="1670055" y="3238216"/>
            <a:ext cx="179474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6" name="Espaço Reservado para Texto 6"/>
          <p:cNvSpPr>
            <a:spLocks noGrp="1"/>
          </p:cNvSpPr>
          <p:nvPr>
            <p:ph type="body" sz="quarter" idx="21"/>
          </p:nvPr>
        </p:nvSpPr>
        <p:spPr>
          <a:xfrm>
            <a:off x="1670055" y="4085943"/>
            <a:ext cx="179474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7" name="Espaço Reservado para Texto 6"/>
          <p:cNvSpPr>
            <a:spLocks noGrp="1"/>
          </p:cNvSpPr>
          <p:nvPr>
            <p:ph type="body" sz="quarter" idx="22"/>
          </p:nvPr>
        </p:nvSpPr>
        <p:spPr>
          <a:xfrm>
            <a:off x="1670055" y="4933670"/>
            <a:ext cx="179474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2" name="Espaço Reservado para Texto 6"/>
          <p:cNvSpPr>
            <a:spLocks noGrp="1"/>
          </p:cNvSpPr>
          <p:nvPr>
            <p:ph type="body" sz="quarter" idx="27"/>
          </p:nvPr>
        </p:nvSpPr>
        <p:spPr>
          <a:xfrm>
            <a:off x="3582700" y="2390489"/>
            <a:ext cx="179474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3" name="Espaço Reservado para Texto 6"/>
          <p:cNvSpPr>
            <a:spLocks noGrp="1"/>
          </p:cNvSpPr>
          <p:nvPr>
            <p:ph type="body" sz="quarter" idx="28"/>
          </p:nvPr>
        </p:nvSpPr>
        <p:spPr>
          <a:xfrm>
            <a:off x="3582700" y="3238216"/>
            <a:ext cx="179474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4" name="Espaço Reservado para Texto 6"/>
          <p:cNvSpPr>
            <a:spLocks noGrp="1"/>
          </p:cNvSpPr>
          <p:nvPr>
            <p:ph type="body" sz="quarter" idx="29"/>
          </p:nvPr>
        </p:nvSpPr>
        <p:spPr>
          <a:xfrm>
            <a:off x="3582700" y="4085943"/>
            <a:ext cx="179474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5" name="Espaço Reservado para Texto 6"/>
          <p:cNvSpPr>
            <a:spLocks noGrp="1"/>
          </p:cNvSpPr>
          <p:nvPr>
            <p:ph type="body" sz="quarter" idx="30"/>
          </p:nvPr>
        </p:nvSpPr>
        <p:spPr>
          <a:xfrm>
            <a:off x="3582700" y="4933670"/>
            <a:ext cx="179474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6" name="Espaço Reservado para Texto 6"/>
          <p:cNvSpPr>
            <a:spLocks noGrp="1"/>
          </p:cNvSpPr>
          <p:nvPr>
            <p:ph type="body" sz="quarter" idx="31"/>
          </p:nvPr>
        </p:nvSpPr>
        <p:spPr>
          <a:xfrm>
            <a:off x="1670055" y="1771510"/>
            <a:ext cx="179474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8" name="Espaço Reservado para Texto 6"/>
          <p:cNvSpPr>
            <a:spLocks noGrp="1"/>
          </p:cNvSpPr>
          <p:nvPr>
            <p:ph type="body" sz="quarter" idx="33"/>
          </p:nvPr>
        </p:nvSpPr>
        <p:spPr>
          <a:xfrm>
            <a:off x="3582700" y="1771510"/>
            <a:ext cx="179474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9" name="Espaço Reservado para Texto 6"/>
          <p:cNvSpPr>
            <a:spLocks noGrp="1"/>
          </p:cNvSpPr>
          <p:nvPr>
            <p:ph type="body" sz="quarter" idx="34"/>
          </p:nvPr>
        </p:nvSpPr>
        <p:spPr>
          <a:xfrm>
            <a:off x="213356" y="5781396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0" name="Espaço Reservado para Texto 6"/>
          <p:cNvSpPr>
            <a:spLocks noGrp="1"/>
          </p:cNvSpPr>
          <p:nvPr>
            <p:ph type="body" sz="quarter" idx="35"/>
          </p:nvPr>
        </p:nvSpPr>
        <p:spPr>
          <a:xfrm>
            <a:off x="1670055" y="5781396"/>
            <a:ext cx="179474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2" name="Espaço Reservado para Texto 6"/>
          <p:cNvSpPr>
            <a:spLocks noGrp="1"/>
          </p:cNvSpPr>
          <p:nvPr>
            <p:ph type="body" sz="quarter" idx="37"/>
          </p:nvPr>
        </p:nvSpPr>
        <p:spPr>
          <a:xfrm>
            <a:off x="3582700" y="5781396"/>
            <a:ext cx="179474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7" name="Rectangle 4"/>
          <p:cNvSpPr>
            <a:spLocks noGrp="1" noChangeArrowheads="1"/>
          </p:cNvSpPr>
          <p:nvPr>
            <p:ph type="sldNum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8F634-15CF-4DB1-8529-E08478ED89BA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4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(4 por 3) com so wh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>
          <a:xfrm rot="5400000">
            <a:off x="3194080" y="3713548"/>
            <a:ext cx="5328000" cy="329748"/>
          </a:xfrm>
          <a:prstGeom prst="triangle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>
              <a:defRPr lang="pt-BR" sz="100" dirty="0" smtClean="0">
                <a:solidFill>
                  <a:schemeClr val="accent3"/>
                </a:solidFill>
              </a:defRPr>
            </a:lvl1pPr>
            <a:lvl2pPr>
              <a:defRPr lang="pt-BR" sz="100" dirty="0" smtClean="0">
                <a:solidFill>
                  <a:schemeClr val="accent3"/>
                </a:solidFill>
              </a:defRPr>
            </a:lvl2pPr>
            <a:lvl3pPr>
              <a:defRPr lang="pt-BR" sz="100" dirty="0" smtClean="0">
                <a:solidFill>
                  <a:schemeClr val="accent3"/>
                </a:solidFill>
              </a:defRPr>
            </a:lvl3pPr>
            <a:lvl4pPr>
              <a:defRPr lang="pt-BR" sz="100" dirty="0" smtClean="0">
                <a:solidFill>
                  <a:schemeClr val="accent3"/>
                </a:solidFill>
              </a:defRPr>
            </a:lvl4pPr>
            <a:lvl5pPr>
              <a:defRPr lang="pt-BR" sz="100" dirty="0">
                <a:solidFill>
                  <a:schemeClr val="accent3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6155602" y="1285860"/>
            <a:ext cx="2835974" cy="5220000"/>
          </a:xfrm>
          <a:prstGeom prst="roundRect">
            <a:avLst>
              <a:gd name="adj" fmla="val 70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>
          <a:xfrm>
            <a:off x="218378" y="1285860"/>
            <a:ext cx="5342922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5"/>
          </p:nvPr>
        </p:nvSpPr>
        <p:spPr>
          <a:xfrm>
            <a:off x="213356" y="2390489"/>
            <a:ext cx="1371137" cy="936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9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213356" y="3472604"/>
            <a:ext cx="1371137" cy="936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213356" y="4554719"/>
            <a:ext cx="1371137" cy="936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2" name="Espaço Reservado para Texto 6"/>
          <p:cNvSpPr>
            <a:spLocks noGrp="1"/>
          </p:cNvSpPr>
          <p:nvPr>
            <p:ph type="body" sz="quarter" idx="18"/>
          </p:nvPr>
        </p:nvSpPr>
        <p:spPr>
          <a:xfrm>
            <a:off x="213356" y="5636834"/>
            <a:ext cx="1371137" cy="936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3" name="Espaço Reservado para Texto 6"/>
          <p:cNvSpPr>
            <a:spLocks noGrp="1"/>
          </p:cNvSpPr>
          <p:nvPr>
            <p:ph type="body" sz="quarter" idx="19"/>
          </p:nvPr>
        </p:nvSpPr>
        <p:spPr>
          <a:xfrm>
            <a:off x="1641997" y="2390489"/>
            <a:ext cx="11964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5" name="Espaço Reservado para Texto 6"/>
          <p:cNvSpPr>
            <a:spLocks noGrp="1"/>
          </p:cNvSpPr>
          <p:nvPr>
            <p:ph type="body" sz="quarter" idx="20"/>
          </p:nvPr>
        </p:nvSpPr>
        <p:spPr>
          <a:xfrm>
            <a:off x="1641997" y="3472604"/>
            <a:ext cx="11964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6" name="Espaço Reservado para Texto 6"/>
          <p:cNvSpPr>
            <a:spLocks noGrp="1"/>
          </p:cNvSpPr>
          <p:nvPr>
            <p:ph type="body" sz="quarter" idx="21"/>
          </p:nvPr>
        </p:nvSpPr>
        <p:spPr>
          <a:xfrm>
            <a:off x="1641997" y="4554719"/>
            <a:ext cx="11964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7" name="Espaço Reservado para Texto 6"/>
          <p:cNvSpPr>
            <a:spLocks noGrp="1"/>
          </p:cNvSpPr>
          <p:nvPr>
            <p:ph type="body" sz="quarter" idx="22"/>
          </p:nvPr>
        </p:nvSpPr>
        <p:spPr>
          <a:xfrm>
            <a:off x="1641997" y="5636834"/>
            <a:ext cx="11964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8" name="Espaço Reservado para Texto 6"/>
          <p:cNvSpPr>
            <a:spLocks noGrp="1"/>
          </p:cNvSpPr>
          <p:nvPr>
            <p:ph type="body" sz="quarter" idx="23"/>
          </p:nvPr>
        </p:nvSpPr>
        <p:spPr>
          <a:xfrm>
            <a:off x="2934264" y="2390489"/>
            <a:ext cx="11964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9" name="Espaço Reservado para Texto 6"/>
          <p:cNvSpPr>
            <a:spLocks noGrp="1"/>
          </p:cNvSpPr>
          <p:nvPr>
            <p:ph type="body" sz="quarter" idx="24"/>
          </p:nvPr>
        </p:nvSpPr>
        <p:spPr>
          <a:xfrm>
            <a:off x="2934264" y="3472604"/>
            <a:ext cx="11964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0" name="Espaço Reservado para Texto 6"/>
          <p:cNvSpPr>
            <a:spLocks noGrp="1"/>
          </p:cNvSpPr>
          <p:nvPr>
            <p:ph type="body" sz="quarter" idx="25"/>
          </p:nvPr>
        </p:nvSpPr>
        <p:spPr>
          <a:xfrm>
            <a:off x="2934264" y="4554719"/>
            <a:ext cx="11964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1" name="Espaço Reservado para Texto 6"/>
          <p:cNvSpPr>
            <a:spLocks noGrp="1"/>
          </p:cNvSpPr>
          <p:nvPr>
            <p:ph type="body" sz="quarter" idx="26"/>
          </p:nvPr>
        </p:nvSpPr>
        <p:spPr>
          <a:xfrm>
            <a:off x="2934264" y="5636834"/>
            <a:ext cx="11964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2" name="Espaço Reservado para Texto 6"/>
          <p:cNvSpPr>
            <a:spLocks noGrp="1"/>
          </p:cNvSpPr>
          <p:nvPr>
            <p:ph type="body" sz="quarter" idx="27"/>
          </p:nvPr>
        </p:nvSpPr>
        <p:spPr>
          <a:xfrm>
            <a:off x="4226533" y="2390489"/>
            <a:ext cx="11964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3" name="Espaço Reservado para Texto 6"/>
          <p:cNvSpPr>
            <a:spLocks noGrp="1"/>
          </p:cNvSpPr>
          <p:nvPr>
            <p:ph type="body" sz="quarter" idx="28"/>
          </p:nvPr>
        </p:nvSpPr>
        <p:spPr>
          <a:xfrm>
            <a:off x="4226533" y="3472604"/>
            <a:ext cx="11964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4" name="Espaço Reservado para Texto 6"/>
          <p:cNvSpPr>
            <a:spLocks noGrp="1"/>
          </p:cNvSpPr>
          <p:nvPr>
            <p:ph type="body" sz="quarter" idx="29"/>
          </p:nvPr>
        </p:nvSpPr>
        <p:spPr>
          <a:xfrm>
            <a:off x="4226533" y="4554719"/>
            <a:ext cx="11964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5" name="Espaço Reservado para Texto 6"/>
          <p:cNvSpPr>
            <a:spLocks noGrp="1"/>
          </p:cNvSpPr>
          <p:nvPr>
            <p:ph type="body" sz="quarter" idx="30"/>
          </p:nvPr>
        </p:nvSpPr>
        <p:spPr>
          <a:xfrm>
            <a:off x="4226533" y="5636834"/>
            <a:ext cx="11964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6" name="Espaço Reservado para Texto 6"/>
          <p:cNvSpPr>
            <a:spLocks noGrp="1"/>
          </p:cNvSpPr>
          <p:nvPr>
            <p:ph type="body" sz="quarter" idx="31"/>
          </p:nvPr>
        </p:nvSpPr>
        <p:spPr>
          <a:xfrm>
            <a:off x="1641997" y="1771510"/>
            <a:ext cx="119649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7" name="Espaço Reservado para Texto 6"/>
          <p:cNvSpPr>
            <a:spLocks noGrp="1"/>
          </p:cNvSpPr>
          <p:nvPr>
            <p:ph type="body" sz="quarter" idx="32"/>
          </p:nvPr>
        </p:nvSpPr>
        <p:spPr>
          <a:xfrm>
            <a:off x="2934264" y="1771510"/>
            <a:ext cx="119649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8" name="Espaço Reservado para Texto 6"/>
          <p:cNvSpPr>
            <a:spLocks noGrp="1"/>
          </p:cNvSpPr>
          <p:nvPr>
            <p:ph type="body" sz="quarter" idx="33"/>
          </p:nvPr>
        </p:nvSpPr>
        <p:spPr>
          <a:xfrm>
            <a:off x="4226533" y="1771510"/>
            <a:ext cx="119649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9" name="Rectangle 4"/>
          <p:cNvSpPr>
            <a:spLocks noGrp="1" noChangeArrowheads="1"/>
          </p:cNvSpPr>
          <p:nvPr>
            <p:ph type="sldNum" sz="quarter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6606D-4C82-482A-A9F2-B68DA0FCBEF6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03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(4 por 2) com so wh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>
          <a:xfrm rot="5400000">
            <a:off x="3194080" y="3713548"/>
            <a:ext cx="5328000" cy="329748"/>
          </a:xfrm>
          <a:prstGeom prst="triangle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>
              <a:defRPr lang="pt-BR" sz="100" dirty="0" smtClean="0">
                <a:solidFill>
                  <a:schemeClr val="accent3"/>
                </a:solidFill>
              </a:defRPr>
            </a:lvl1pPr>
            <a:lvl2pPr>
              <a:defRPr lang="pt-BR" sz="100" dirty="0" smtClean="0">
                <a:solidFill>
                  <a:schemeClr val="accent3"/>
                </a:solidFill>
              </a:defRPr>
            </a:lvl2pPr>
            <a:lvl3pPr>
              <a:defRPr lang="pt-BR" sz="100" dirty="0" smtClean="0">
                <a:solidFill>
                  <a:schemeClr val="accent3"/>
                </a:solidFill>
              </a:defRPr>
            </a:lvl3pPr>
            <a:lvl4pPr>
              <a:defRPr lang="pt-BR" sz="100" dirty="0" smtClean="0">
                <a:solidFill>
                  <a:schemeClr val="accent3"/>
                </a:solidFill>
              </a:defRPr>
            </a:lvl4pPr>
            <a:lvl5pPr>
              <a:defRPr lang="pt-BR" sz="100" dirty="0">
                <a:solidFill>
                  <a:schemeClr val="accent3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6155602" y="1285860"/>
            <a:ext cx="2835974" cy="5220000"/>
          </a:xfrm>
          <a:prstGeom prst="roundRect">
            <a:avLst>
              <a:gd name="adj" fmla="val 70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>
          <a:xfrm>
            <a:off x="218378" y="1285860"/>
            <a:ext cx="5342922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5"/>
          </p:nvPr>
        </p:nvSpPr>
        <p:spPr>
          <a:xfrm>
            <a:off x="213356" y="2390489"/>
            <a:ext cx="1371137" cy="936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9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213356" y="3472604"/>
            <a:ext cx="1371137" cy="936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213356" y="4554719"/>
            <a:ext cx="1371137" cy="936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2" name="Espaço Reservado para Texto 6"/>
          <p:cNvSpPr>
            <a:spLocks noGrp="1"/>
          </p:cNvSpPr>
          <p:nvPr>
            <p:ph type="body" sz="quarter" idx="18"/>
          </p:nvPr>
        </p:nvSpPr>
        <p:spPr>
          <a:xfrm>
            <a:off x="213356" y="5636834"/>
            <a:ext cx="1371137" cy="936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3" name="Espaço Reservado para Texto 6"/>
          <p:cNvSpPr>
            <a:spLocks noGrp="1"/>
          </p:cNvSpPr>
          <p:nvPr>
            <p:ph type="body" sz="quarter" idx="19"/>
          </p:nvPr>
        </p:nvSpPr>
        <p:spPr>
          <a:xfrm>
            <a:off x="1641999" y="2390489"/>
            <a:ext cx="179474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5" name="Espaço Reservado para Texto 6"/>
          <p:cNvSpPr>
            <a:spLocks noGrp="1"/>
          </p:cNvSpPr>
          <p:nvPr>
            <p:ph type="body" sz="quarter" idx="20"/>
          </p:nvPr>
        </p:nvSpPr>
        <p:spPr>
          <a:xfrm>
            <a:off x="1641999" y="3472604"/>
            <a:ext cx="179474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6" name="Espaço Reservado para Texto 6"/>
          <p:cNvSpPr>
            <a:spLocks noGrp="1"/>
          </p:cNvSpPr>
          <p:nvPr>
            <p:ph type="body" sz="quarter" idx="21"/>
          </p:nvPr>
        </p:nvSpPr>
        <p:spPr>
          <a:xfrm>
            <a:off x="1641999" y="4554719"/>
            <a:ext cx="179474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7" name="Espaço Reservado para Texto 6"/>
          <p:cNvSpPr>
            <a:spLocks noGrp="1"/>
          </p:cNvSpPr>
          <p:nvPr>
            <p:ph type="body" sz="quarter" idx="22"/>
          </p:nvPr>
        </p:nvSpPr>
        <p:spPr>
          <a:xfrm>
            <a:off x="1641999" y="5636834"/>
            <a:ext cx="179474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2" name="Espaço Reservado para Texto 6"/>
          <p:cNvSpPr>
            <a:spLocks noGrp="1"/>
          </p:cNvSpPr>
          <p:nvPr>
            <p:ph type="body" sz="quarter" idx="27"/>
          </p:nvPr>
        </p:nvSpPr>
        <p:spPr>
          <a:xfrm>
            <a:off x="3648655" y="2390489"/>
            <a:ext cx="179474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3" name="Espaço Reservado para Texto 6"/>
          <p:cNvSpPr>
            <a:spLocks noGrp="1"/>
          </p:cNvSpPr>
          <p:nvPr>
            <p:ph type="body" sz="quarter" idx="28"/>
          </p:nvPr>
        </p:nvSpPr>
        <p:spPr>
          <a:xfrm>
            <a:off x="3648655" y="3472604"/>
            <a:ext cx="179474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4" name="Espaço Reservado para Texto 6"/>
          <p:cNvSpPr>
            <a:spLocks noGrp="1"/>
          </p:cNvSpPr>
          <p:nvPr>
            <p:ph type="body" sz="quarter" idx="29"/>
          </p:nvPr>
        </p:nvSpPr>
        <p:spPr>
          <a:xfrm>
            <a:off x="3648655" y="4554719"/>
            <a:ext cx="179474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5" name="Espaço Reservado para Texto 6"/>
          <p:cNvSpPr>
            <a:spLocks noGrp="1"/>
          </p:cNvSpPr>
          <p:nvPr>
            <p:ph type="body" sz="quarter" idx="30"/>
          </p:nvPr>
        </p:nvSpPr>
        <p:spPr>
          <a:xfrm>
            <a:off x="3648655" y="5636834"/>
            <a:ext cx="179474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6" name="Espaço Reservado para Texto 6"/>
          <p:cNvSpPr>
            <a:spLocks noGrp="1"/>
          </p:cNvSpPr>
          <p:nvPr>
            <p:ph type="body" sz="quarter" idx="31"/>
          </p:nvPr>
        </p:nvSpPr>
        <p:spPr>
          <a:xfrm>
            <a:off x="1641999" y="1771510"/>
            <a:ext cx="179474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8" name="Espaço Reservado para Texto 6"/>
          <p:cNvSpPr>
            <a:spLocks noGrp="1"/>
          </p:cNvSpPr>
          <p:nvPr>
            <p:ph type="body" sz="quarter" idx="33"/>
          </p:nvPr>
        </p:nvSpPr>
        <p:spPr>
          <a:xfrm>
            <a:off x="3648655" y="1771510"/>
            <a:ext cx="179474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sldNum" sz="quarter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14C2F-2E11-4BDF-AD9F-CE2B1B850F1A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53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(3 por 3) com so wh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>
          <a:xfrm rot="5400000">
            <a:off x="3194080" y="3713548"/>
            <a:ext cx="5328000" cy="329748"/>
          </a:xfrm>
          <a:prstGeom prst="triangle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>
              <a:defRPr lang="pt-BR" sz="100" dirty="0" smtClean="0">
                <a:solidFill>
                  <a:schemeClr val="accent3"/>
                </a:solidFill>
              </a:defRPr>
            </a:lvl1pPr>
            <a:lvl2pPr>
              <a:defRPr lang="pt-BR" sz="100" dirty="0" smtClean="0">
                <a:solidFill>
                  <a:schemeClr val="accent3"/>
                </a:solidFill>
              </a:defRPr>
            </a:lvl2pPr>
            <a:lvl3pPr>
              <a:defRPr lang="pt-BR" sz="100" dirty="0" smtClean="0">
                <a:solidFill>
                  <a:schemeClr val="accent3"/>
                </a:solidFill>
              </a:defRPr>
            </a:lvl3pPr>
            <a:lvl4pPr>
              <a:defRPr lang="pt-BR" sz="100" dirty="0" smtClean="0">
                <a:solidFill>
                  <a:schemeClr val="accent3"/>
                </a:solidFill>
              </a:defRPr>
            </a:lvl4pPr>
            <a:lvl5pPr>
              <a:defRPr lang="pt-BR" sz="100" dirty="0">
                <a:solidFill>
                  <a:schemeClr val="accent3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6155602" y="1285860"/>
            <a:ext cx="2835974" cy="5220000"/>
          </a:xfrm>
          <a:prstGeom prst="roundRect">
            <a:avLst>
              <a:gd name="adj" fmla="val 70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>
          <a:xfrm>
            <a:off x="218378" y="1285860"/>
            <a:ext cx="5342922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5"/>
          </p:nvPr>
        </p:nvSpPr>
        <p:spPr>
          <a:xfrm>
            <a:off x="213356" y="2390489"/>
            <a:ext cx="1371137" cy="1332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9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213356" y="3860563"/>
            <a:ext cx="1371137" cy="1332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2" name="Espaço Reservado para Texto 6"/>
          <p:cNvSpPr>
            <a:spLocks noGrp="1"/>
          </p:cNvSpPr>
          <p:nvPr>
            <p:ph type="body" sz="quarter" idx="18"/>
          </p:nvPr>
        </p:nvSpPr>
        <p:spPr>
          <a:xfrm>
            <a:off x="213356" y="5330637"/>
            <a:ext cx="1371137" cy="1332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3" name="Espaço Reservado para Texto 6"/>
          <p:cNvSpPr>
            <a:spLocks noGrp="1"/>
          </p:cNvSpPr>
          <p:nvPr>
            <p:ph type="body" sz="quarter" idx="19"/>
          </p:nvPr>
        </p:nvSpPr>
        <p:spPr>
          <a:xfrm>
            <a:off x="1641997" y="2390489"/>
            <a:ext cx="119649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5" name="Espaço Reservado para Texto 6"/>
          <p:cNvSpPr>
            <a:spLocks noGrp="1"/>
          </p:cNvSpPr>
          <p:nvPr>
            <p:ph type="body" sz="quarter" idx="20"/>
          </p:nvPr>
        </p:nvSpPr>
        <p:spPr>
          <a:xfrm>
            <a:off x="1641997" y="3860563"/>
            <a:ext cx="119649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7" name="Espaço Reservado para Texto 6"/>
          <p:cNvSpPr>
            <a:spLocks noGrp="1"/>
          </p:cNvSpPr>
          <p:nvPr>
            <p:ph type="body" sz="quarter" idx="22"/>
          </p:nvPr>
        </p:nvSpPr>
        <p:spPr>
          <a:xfrm>
            <a:off x="1641997" y="5330637"/>
            <a:ext cx="119649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8" name="Espaço Reservado para Texto 6"/>
          <p:cNvSpPr>
            <a:spLocks noGrp="1"/>
          </p:cNvSpPr>
          <p:nvPr>
            <p:ph type="body" sz="quarter" idx="23"/>
          </p:nvPr>
        </p:nvSpPr>
        <p:spPr>
          <a:xfrm>
            <a:off x="2934264" y="2390489"/>
            <a:ext cx="119649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9" name="Espaço Reservado para Texto 6"/>
          <p:cNvSpPr>
            <a:spLocks noGrp="1"/>
          </p:cNvSpPr>
          <p:nvPr>
            <p:ph type="body" sz="quarter" idx="24"/>
          </p:nvPr>
        </p:nvSpPr>
        <p:spPr>
          <a:xfrm>
            <a:off x="2934264" y="3860563"/>
            <a:ext cx="119649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1" name="Espaço Reservado para Texto 6"/>
          <p:cNvSpPr>
            <a:spLocks noGrp="1"/>
          </p:cNvSpPr>
          <p:nvPr>
            <p:ph type="body" sz="quarter" idx="26"/>
          </p:nvPr>
        </p:nvSpPr>
        <p:spPr>
          <a:xfrm>
            <a:off x="2934264" y="5330637"/>
            <a:ext cx="119649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2" name="Espaço Reservado para Texto 6"/>
          <p:cNvSpPr>
            <a:spLocks noGrp="1"/>
          </p:cNvSpPr>
          <p:nvPr>
            <p:ph type="body" sz="quarter" idx="27"/>
          </p:nvPr>
        </p:nvSpPr>
        <p:spPr>
          <a:xfrm>
            <a:off x="4226533" y="2390489"/>
            <a:ext cx="119649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3" name="Espaço Reservado para Texto 6"/>
          <p:cNvSpPr>
            <a:spLocks noGrp="1"/>
          </p:cNvSpPr>
          <p:nvPr>
            <p:ph type="body" sz="quarter" idx="28"/>
          </p:nvPr>
        </p:nvSpPr>
        <p:spPr>
          <a:xfrm>
            <a:off x="4226533" y="3860563"/>
            <a:ext cx="119649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5" name="Espaço Reservado para Texto 6"/>
          <p:cNvSpPr>
            <a:spLocks noGrp="1"/>
          </p:cNvSpPr>
          <p:nvPr>
            <p:ph type="body" sz="quarter" idx="30"/>
          </p:nvPr>
        </p:nvSpPr>
        <p:spPr>
          <a:xfrm>
            <a:off x="4226533" y="5330637"/>
            <a:ext cx="119649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6" name="Espaço Reservado para Texto 6"/>
          <p:cNvSpPr>
            <a:spLocks noGrp="1"/>
          </p:cNvSpPr>
          <p:nvPr>
            <p:ph type="body" sz="quarter" idx="31"/>
          </p:nvPr>
        </p:nvSpPr>
        <p:spPr>
          <a:xfrm>
            <a:off x="1641997" y="1771510"/>
            <a:ext cx="119649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7" name="Espaço Reservado para Texto 6"/>
          <p:cNvSpPr>
            <a:spLocks noGrp="1"/>
          </p:cNvSpPr>
          <p:nvPr>
            <p:ph type="body" sz="quarter" idx="32"/>
          </p:nvPr>
        </p:nvSpPr>
        <p:spPr>
          <a:xfrm>
            <a:off x="2934264" y="1771510"/>
            <a:ext cx="119649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8" name="Espaço Reservado para Texto 6"/>
          <p:cNvSpPr>
            <a:spLocks noGrp="1"/>
          </p:cNvSpPr>
          <p:nvPr>
            <p:ph type="body" sz="quarter" idx="33"/>
          </p:nvPr>
        </p:nvSpPr>
        <p:spPr>
          <a:xfrm>
            <a:off x="4226533" y="1771510"/>
            <a:ext cx="119649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sldNum" sz="quarter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A7253-75C8-4F04-96DF-685A44992C34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815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(3 por 2) com so wh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>
          <a:xfrm rot="5400000">
            <a:off x="3194080" y="3713548"/>
            <a:ext cx="5328000" cy="329748"/>
          </a:xfrm>
          <a:prstGeom prst="triangle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>
              <a:defRPr lang="pt-BR" sz="100" dirty="0" smtClean="0">
                <a:solidFill>
                  <a:schemeClr val="accent3"/>
                </a:solidFill>
              </a:defRPr>
            </a:lvl1pPr>
            <a:lvl2pPr>
              <a:defRPr lang="pt-BR" sz="100" dirty="0" smtClean="0">
                <a:solidFill>
                  <a:schemeClr val="accent3"/>
                </a:solidFill>
              </a:defRPr>
            </a:lvl2pPr>
            <a:lvl3pPr>
              <a:defRPr lang="pt-BR" sz="100" dirty="0" smtClean="0">
                <a:solidFill>
                  <a:schemeClr val="accent3"/>
                </a:solidFill>
              </a:defRPr>
            </a:lvl3pPr>
            <a:lvl4pPr>
              <a:defRPr lang="pt-BR" sz="100" dirty="0" smtClean="0">
                <a:solidFill>
                  <a:schemeClr val="accent3"/>
                </a:solidFill>
              </a:defRPr>
            </a:lvl4pPr>
            <a:lvl5pPr>
              <a:defRPr lang="pt-BR" sz="100" dirty="0">
                <a:solidFill>
                  <a:schemeClr val="accent3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6155602" y="1285860"/>
            <a:ext cx="2835974" cy="5220000"/>
          </a:xfrm>
          <a:prstGeom prst="roundRect">
            <a:avLst>
              <a:gd name="adj" fmla="val 70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>
          <a:xfrm>
            <a:off x="218378" y="1285860"/>
            <a:ext cx="5342922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5"/>
          </p:nvPr>
        </p:nvSpPr>
        <p:spPr>
          <a:xfrm>
            <a:off x="213356" y="2390489"/>
            <a:ext cx="1371137" cy="1332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9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213356" y="3860563"/>
            <a:ext cx="1371137" cy="1332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2" name="Espaço Reservado para Texto 6"/>
          <p:cNvSpPr>
            <a:spLocks noGrp="1"/>
          </p:cNvSpPr>
          <p:nvPr>
            <p:ph type="body" sz="quarter" idx="18"/>
          </p:nvPr>
        </p:nvSpPr>
        <p:spPr>
          <a:xfrm>
            <a:off x="213356" y="5330637"/>
            <a:ext cx="1371137" cy="1332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3" name="Espaço Reservado para Texto 6"/>
          <p:cNvSpPr>
            <a:spLocks noGrp="1"/>
          </p:cNvSpPr>
          <p:nvPr>
            <p:ph type="body" sz="quarter" idx="19"/>
          </p:nvPr>
        </p:nvSpPr>
        <p:spPr>
          <a:xfrm>
            <a:off x="1671776" y="2390489"/>
            <a:ext cx="179474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5" name="Espaço Reservado para Texto 6"/>
          <p:cNvSpPr>
            <a:spLocks noGrp="1"/>
          </p:cNvSpPr>
          <p:nvPr>
            <p:ph type="body" sz="quarter" idx="20"/>
          </p:nvPr>
        </p:nvSpPr>
        <p:spPr>
          <a:xfrm>
            <a:off x="1671776" y="3860563"/>
            <a:ext cx="179474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7" name="Espaço Reservado para Texto 6"/>
          <p:cNvSpPr>
            <a:spLocks noGrp="1"/>
          </p:cNvSpPr>
          <p:nvPr>
            <p:ph type="body" sz="quarter" idx="22"/>
          </p:nvPr>
        </p:nvSpPr>
        <p:spPr>
          <a:xfrm>
            <a:off x="1671776" y="5330637"/>
            <a:ext cx="179474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2" name="Espaço Reservado para Texto 6"/>
          <p:cNvSpPr>
            <a:spLocks noGrp="1"/>
          </p:cNvSpPr>
          <p:nvPr>
            <p:ph type="body" sz="quarter" idx="27"/>
          </p:nvPr>
        </p:nvSpPr>
        <p:spPr>
          <a:xfrm>
            <a:off x="3649323" y="2390489"/>
            <a:ext cx="179474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3" name="Espaço Reservado para Texto 6"/>
          <p:cNvSpPr>
            <a:spLocks noGrp="1"/>
          </p:cNvSpPr>
          <p:nvPr>
            <p:ph type="body" sz="quarter" idx="28"/>
          </p:nvPr>
        </p:nvSpPr>
        <p:spPr>
          <a:xfrm>
            <a:off x="3649323" y="3860563"/>
            <a:ext cx="179474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5" name="Espaço Reservado para Texto 6"/>
          <p:cNvSpPr>
            <a:spLocks noGrp="1"/>
          </p:cNvSpPr>
          <p:nvPr>
            <p:ph type="body" sz="quarter" idx="30"/>
          </p:nvPr>
        </p:nvSpPr>
        <p:spPr>
          <a:xfrm>
            <a:off x="3649323" y="5330637"/>
            <a:ext cx="179474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6" name="Espaço Reservado para Texto 6"/>
          <p:cNvSpPr>
            <a:spLocks noGrp="1"/>
          </p:cNvSpPr>
          <p:nvPr>
            <p:ph type="body" sz="quarter" idx="31"/>
          </p:nvPr>
        </p:nvSpPr>
        <p:spPr>
          <a:xfrm>
            <a:off x="1671776" y="1771510"/>
            <a:ext cx="179474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8" name="Espaço Reservado para Texto 6"/>
          <p:cNvSpPr>
            <a:spLocks noGrp="1"/>
          </p:cNvSpPr>
          <p:nvPr>
            <p:ph type="body" sz="quarter" idx="33"/>
          </p:nvPr>
        </p:nvSpPr>
        <p:spPr>
          <a:xfrm>
            <a:off x="3649323" y="1771510"/>
            <a:ext cx="179474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sldNum" sz="quarter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CD7A5-422E-456C-970E-204A458CF7A8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68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(4 por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ço Reservado para Texto 29"/>
          <p:cNvSpPr>
            <a:spLocks noGrp="1"/>
          </p:cNvSpPr>
          <p:nvPr>
            <p:ph type="body" sz="quarter" idx="14"/>
          </p:nvPr>
        </p:nvSpPr>
        <p:spPr>
          <a:xfrm>
            <a:off x="125191" y="785814"/>
            <a:ext cx="621515" cy="578643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  <a:lvl2pPr>
              <a:defRPr sz="300">
                <a:solidFill>
                  <a:schemeClr val="bg1"/>
                </a:solidFill>
              </a:defRPr>
            </a:lvl2pPr>
            <a:lvl3pPr>
              <a:defRPr sz="2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quarter" idx="11"/>
          </p:nvPr>
        </p:nvSpPr>
        <p:spPr>
          <a:xfrm>
            <a:off x="350986" y="1500188"/>
            <a:ext cx="1582869" cy="785812"/>
          </a:xfrm>
          <a:prstGeom prst="homePlate">
            <a:avLst>
              <a:gd name="adj" fmla="val 2493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1200"/>
            </a:lvl2pPr>
            <a:lvl3pPr algn="ctr">
              <a:buNone/>
              <a:defRPr sz="1100"/>
            </a:lvl3pPr>
            <a:lvl4pPr algn="ctr">
              <a:buNone/>
              <a:defRPr sz="1050"/>
            </a:lvl4pPr>
            <a:lvl5pPr algn="ctr">
              <a:buNone/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8" name="Espaço Reservado para Texto 27"/>
          <p:cNvSpPr>
            <a:spLocks noGrp="1"/>
          </p:cNvSpPr>
          <p:nvPr>
            <p:ph type="body" sz="quarter" idx="13"/>
          </p:nvPr>
        </p:nvSpPr>
        <p:spPr>
          <a:xfrm>
            <a:off x="2065775" y="1500188"/>
            <a:ext cx="2771487" cy="1143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2" name="Espaço Reservado para Texto 31"/>
          <p:cNvSpPr>
            <a:spLocks noGrp="1"/>
          </p:cNvSpPr>
          <p:nvPr>
            <p:ph type="body" sz="quarter" idx="15"/>
          </p:nvPr>
        </p:nvSpPr>
        <p:spPr>
          <a:xfrm>
            <a:off x="350986" y="5214938"/>
            <a:ext cx="1582869" cy="857250"/>
          </a:xfrm>
          <a:prstGeom prst="homePlate">
            <a:avLst>
              <a:gd name="adj" fmla="val 23744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>
              <a:spcAft>
                <a:spcPts val="0"/>
              </a:spcAft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4" name="Espaço Reservado para Texto 33"/>
          <p:cNvSpPr>
            <a:spLocks noGrp="1"/>
          </p:cNvSpPr>
          <p:nvPr>
            <p:ph type="body" sz="quarter" idx="16"/>
          </p:nvPr>
        </p:nvSpPr>
        <p:spPr>
          <a:xfrm>
            <a:off x="350986" y="3929062"/>
            <a:ext cx="1582869" cy="857250"/>
          </a:xfrm>
          <a:prstGeom prst="homePlate">
            <a:avLst>
              <a:gd name="adj" fmla="val 23743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>
              <a:spcAft>
                <a:spcPts val="0"/>
              </a:spcAft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17"/>
          </p:nvPr>
        </p:nvSpPr>
        <p:spPr>
          <a:xfrm>
            <a:off x="350986" y="2714625"/>
            <a:ext cx="1582869" cy="785812"/>
          </a:xfrm>
          <a:prstGeom prst="homePlate">
            <a:avLst>
              <a:gd name="adj" fmla="val 2493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>
              <a:spcAft>
                <a:spcPts val="0"/>
              </a:spcAft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8" name="Espaço Reservado para Texto 37"/>
          <p:cNvSpPr>
            <a:spLocks noGrp="1"/>
          </p:cNvSpPr>
          <p:nvPr>
            <p:ph type="body" sz="quarter" idx="18"/>
          </p:nvPr>
        </p:nvSpPr>
        <p:spPr>
          <a:xfrm rot="5400000">
            <a:off x="3228785" y="-379587"/>
            <a:ext cx="507600" cy="2838362"/>
          </a:xfrm>
          <a:prstGeom prst="homePlate">
            <a:avLst>
              <a:gd name="adj" fmla="val 26756"/>
            </a:avLst>
          </a:prstGeom>
          <a:gradFill rotWithShape="1">
            <a:gsLst>
              <a:gs pos="100000">
                <a:schemeClr val="accent4"/>
              </a:gs>
              <a:gs pos="0">
                <a:schemeClr val="accent3"/>
              </a:gs>
            </a:gsLst>
            <a:lin ang="10800000" scaled="0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vert="vert270" anchor="ctr"/>
          <a:lstStyle>
            <a:lvl1pPr marL="0" indent="0" algn="ctr" defTabSz="914400" rtl="0" eaLnBrk="1" latinLnBrk="0" hangingPunct="1">
              <a:spcBef>
                <a:spcPts val="0"/>
              </a:spcBef>
              <a:buFontTx/>
              <a:buNone/>
              <a:defRPr lang="pt-BR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buFontTx/>
              <a:buNone/>
              <a:defRPr lang="pt-BR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buFontTx/>
              <a:buNone/>
              <a:defRPr lang="pt-BR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buFontTx/>
              <a:buNone/>
              <a:defRPr lang="pt-BR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buFontTx/>
              <a:buNone/>
              <a:defRPr lang="pt-B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0" name="Espaço Reservado para Texto 39"/>
          <p:cNvSpPr>
            <a:spLocks noGrp="1"/>
          </p:cNvSpPr>
          <p:nvPr>
            <p:ph type="body" sz="quarter" idx="19"/>
          </p:nvPr>
        </p:nvSpPr>
        <p:spPr>
          <a:xfrm rot="5400000">
            <a:off x="5904843" y="-19420"/>
            <a:ext cx="500063" cy="2110492"/>
          </a:xfrm>
          <a:prstGeom prst="homePlate">
            <a:avLst>
              <a:gd name="adj" fmla="val 24409"/>
            </a:avLst>
          </a:prstGeom>
          <a:gradFill rotWithShape="1">
            <a:gsLst>
              <a:gs pos="100000">
                <a:schemeClr val="accent4"/>
              </a:gs>
              <a:gs pos="0">
                <a:schemeClr val="accent3"/>
              </a:gs>
            </a:gsLst>
            <a:lin ang="10800000" scaled="0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vert="vert270"/>
          <a:lstStyle>
            <a:lvl1pPr marL="0" indent="0" algn="ctr">
              <a:spcBef>
                <a:spcPts val="0"/>
              </a:spcBef>
              <a:buNone/>
              <a:defRPr lang="pt-BR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pt-B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2" name="Espaço Reservado para Texto 41"/>
          <p:cNvSpPr>
            <a:spLocks noGrp="1"/>
          </p:cNvSpPr>
          <p:nvPr>
            <p:ph type="body" sz="quarter" idx="20"/>
          </p:nvPr>
        </p:nvSpPr>
        <p:spPr>
          <a:xfrm rot="5400000">
            <a:off x="7883446" y="310347"/>
            <a:ext cx="500063" cy="1450963"/>
          </a:xfrm>
          <a:prstGeom prst="homePlate">
            <a:avLst>
              <a:gd name="adj" fmla="val 20507"/>
            </a:avLst>
          </a:prstGeom>
          <a:gradFill rotWithShape="1">
            <a:gsLst>
              <a:gs pos="100000">
                <a:schemeClr val="accent4"/>
              </a:gs>
              <a:gs pos="0">
                <a:schemeClr val="accent3"/>
              </a:gs>
            </a:gsLst>
            <a:lin ang="10800000" scaled="0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vert="vert270" anchor="ctr"/>
          <a:lstStyle>
            <a:lvl1pPr marL="0" indent="0" algn="ctr" defTabSz="914400" rtl="0" eaLnBrk="1" latinLnBrk="0" hangingPunct="1">
              <a:spcBef>
                <a:spcPts val="0"/>
              </a:spcBef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buFontTx/>
              <a:buNone/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buFontTx/>
              <a:buNone/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buFontTx/>
              <a:buNone/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buFontTx/>
              <a:buNone/>
              <a:defRPr lang="pt-B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3" name="Espaço Reservado para Texto 27"/>
          <p:cNvSpPr>
            <a:spLocks noGrp="1"/>
          </p:cNvSpPr>
          <p:nvPr>
            <p:ph type="body" sz="quarter" idx="21"/>
          </p:nvPr>
        </p:nvSpPr>
        <p:spPr>
          <a:xfrm>
            <a:off x="2065775" y="2714628"/>
            <a:ext cx="2771487" cy="1143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4" name="Espaço Reservado para Texto 27"/>
          <p:cNvSpPr>
            <a:spLocks noGrp="1"/>
          </p:cNvSpPr>
          <p:nvPr>
            <p:ph type="body" sz="quarter" idx="22"/>
          </p:nvPr>
        </p:nvSpPr>
        <p:spPr>
          <a:xfrm>
            <a:off x="2065775" y="3929074"/>
            <a:ext cx="2771487" cy="1143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5" name="Espaço Reservado para Texto 27"/>
          <p:cNvSpPr>
            <a:spLocks noGrp="1"/>
          </p:cNvSpPr>
          <p:nvPr>
            <p:ph type="body" sz="quarter" idx="23"/>
          </p:nvPr>
        </p:nvSpPr>
        <p:spPr>
          <a:xfrm>
            <a:off x="2065775" y="5214958"/>
            <a:ext cx="2771487" cy="1143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6" name="Espaço Reservado para Texto 27"/>
          <p:cNvSpPr>
            <a:spLocks noGrp="1"/>
          </p:cNvSpPr>
          <p:nvPr>
            <p:ph type="body" sz="quarter" idx="24"/>
          </p:nvPr>
        </p:nvSpPr>
        <p:spPr>
          <a:xfrm>
            <a:off x="5099629" y="1500188"/>
            <a:ext cx="2176459" cy="1143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7" name="Espaço Reservado para Texto 27"/>
          <p:cNvSpPr>
            <a:spLocks noGrp="1"/>
          </p:cNvSpPr>
          <p:nvPr>
            <p:ph type="body" sz="quarter" idx="25"/>
          </p:nvPr>
        </p:nvSpPr>
        <p:spPr>
          <a:xfrm>
            <a:off x="5099629" y="2714628"/>
            <a:ext cx="2176459" cy="1143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8" name="Espaço Reservado para Texto 27"/>
          <p:cNvSpPr>
            <a:spLocks noGrp="1"/>
          </p:cNvSpPr>
          <p:nvPr>
            <p:ph type="body" sz="quarter" idx="26"/>
          </p:nvPr>
        </p:nvSpPr>
        <p:spPr>
          <a:xfrm>
            <a:off x="5099629" y="3929074"/>
            <a:ext cx="2176459" cy="1143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9" name="Espaço Reservado para Texto 27"/>
          <p:cNvSpPr>
            <a:spLocks noGrp="1"/>
          </p:cNvSpPr>
          <p:nvPr>
            <p:ph type="body" sz="quarter" idx="27"/>
          </p:nvPr>
        </p:nvSpPr>
        <p:spPr>
          <a:xfrm>
            <a:off x="5099629" y="5214958"/>
            <a:ext cx="2176459" cy="1143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0" name="Espaço Reservado para Texto 27"/>
          <p:cNvSpPr>
            <a:spLocks noGrp="1"/>
          </p:cNvSpPr>
          <p:nvPr>
            <p:ph type="body" sz="quarter" idx="28"/>
          </p:nvPr>
        </p:nvSpPr>
        <p:spPr>
          <a:xfrm>
            <a:off x="7407994" y="1500188"/>
            <a:ext cx="1450973" cy="1143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1" name="Espaço Reservado para Texto 27"/>
          <p:cNvSpPr>
            <a:spLocks noGrp="1"/>
          </p:cNvSpPr>
          <p:nvPr>
            <p:ph type="body" sz="quarter" idx="29"/>
          </p:nvPr>
        </p:nvSpPr>
        <p:spPr>
          <a:xfrm>
            <a:off x="7407994" y="2714628"/>
            <a:ext cx="1450973" cy="1143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2" name="Espaço Reservado para Texto 27"/>
          <p:cNvSpPr>
            <a:spLocks noGrp="1"/>
          </p:cNvSpPr>
          <p:nvPr>
            <p:ph type="body" sz="quarter" idx="30"/>
          </p:nvPr>
        </p:nvSpPr>
        <p:spPr>
          <a:xfrm>
            <a:off x="7407994" y="3929074"/>
            <a:ext cx="1450973" cy="1143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3" name="Espaço Reservado para Texto 27"/>
          <p:cNvSpPr>
            <a:spLocks noGrp="1"/>
          </p:cNvSpPr>
          <p:nvPr>
            <p:ph type="body" sz="quarter" idx="31"/>
          </p:nvPr>
        </p:nvSpPr>
        <p:spPr>
          <a:xfrm>
            <a:off x="7407994" y="5214958"/>
            <a:ext cx="1450973" cy="1143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3" name="Rectangle 4"/>
          <p:cNvSpPr>
            <a:spLocks noGrp="1" noChangeArrowheads="1"/>
          </p:cNvSpPr>
          <p:nvPr>
            <p:ph type="sldNum" sz="quarter" idx="3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7E2B3-FE94-4FFA-BECE-0F7A12AAD1D4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43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ela (4 por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ço Reservado para Texto 29"/>
          <p:cNvSpPr>
            <a:spLocks noGrp="1"/>
          </p:cNvSpPr>
          <p:nvPr>
            <p:ph type="body" sz="quarter" idx="14"/>
          </p:nvPr>
        </p:nvSpPr>
        <p:spPr>
          <a:xfrm>
            <a:off x="125191" y="785814"/>
            <a:ext cx="621515" cy="578643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  <a:lvl2pPr>
              <a:defRPr sz="300">
                <a:solidFill>
                  <a:schemeClr val="bg1"/>
                </a:solidFill>
              </a:defRPr>
            </a:lvl2pPr>
            <a:lvl3pPr>
              <a:defRPr sz="2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quarter" idx="11"/>
          </p:nvPr>
        </p:nvSpPr>
        <p:spPr>
          <a:xfrm>
            <a:off x="350986" y="1500188"/>
            <a:ext cx="1582869" cy="785812"/>
          </a:xfrm>
          <a:prstGeom prst="homePlate">
            <a:avLst>
              <a:gd name="adj" fmla="val 2493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1200"/>
            </a:lvl2pPr>
            <a:lvl3pPr algn="ctr">
              <a:buNone/>
              <a:defRPr sz="1100"/>
            </a:lvl3pPr>
            <a:lvl4pPr algn="ctr">
              <a:buNone/>
              <a:defRPr sz="1050"/>
            </a:lvl4pPr>
            <a:lvl5pPr algn="ctr">
              <a:buNone/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8" name="Espaço Reservado para Texto 27"/>
          <p:cNvSpPr>
            <a:spLocks noGrp="1"/>
          </p:cNvSpPr>
          <p:nvPr>
            <p:ph type="body" sz="quarter" idx="13"/>
          </p:nvPr>
        </p:nvSpPr>
        <p:spPr>
          <a:xfrm>
            <a:off x="2065775" y="1500188"/>
            <a:ext cx="2771487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2" name="Espaço Reservado para Texto 31"/>
          <p:cNvSpPr>
            <a:spLocks noGrp="1"/>
          </p:cNvSpPr>
          <p:nvPr>
            <p:ph type="body" sz="quarter" idx="15"/>
          </p:nvPr>
        </p:nvSpPr>
        <p:spPr>
          <a:xfrm>
            <a:off x="350986" y="5357832"/>
            <a:ext cx="1582869" cy="857250"/>
          </a:xfrm>
          <a:prstGeom prst="homePlate">
            <a:avLst>
              <a:gd name="adj" fmla="val 23744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 algn="l">
              <a:spcAft>
                <a:spcPts val="0"/>
              </a:spcAft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4" name="Espaço Reservado para Texto 33"/>
          <p:cNvSpPr>
            <a:spLocks noGrp="1"/>
          </p:cNvSpPr>
          <p:nvPr>
            <p:ph type="body" sz="quarter" idx="16"/>
          </p:nvPr>
        </p:nvSpPr>
        <p:spPr>
          <a:xfrm>
            <a:off x="350986" y="3357572"/>
            <a:ext cx="1582869" cy="857250"/>
          </a:xfrm>
          <a:prstGeom prst="homePlate">
            <a:avLst>
              <a:gd name="adj" fmla="val 23743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 algn="l">
              <a:spcAft>
                <a:spcPts val="0"/>
              </a:spcAft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17"/>
          </p:nvPr>
        </p:nvSpPr>
        <p:spPr>
          <a:xfrm>
            <a:off x="350986" y="2428880"/>
            <a:ext cx="1582869" cy="785812"/>
          </a:xfrm>
          <a:prstGeom prst="homePlate">
            <a:avLst>
              <a:gd name="adj" fmla="val 2493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 algn="l">
              <a:spcAft>
                <a:spcPts val="0"/>
              </a:spcAft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8" name="Espaço Reservado para Texto 37"/>
          <p:cNvSpPr>
            <a:spLocks noGrp="1"/>
          </p:cNvSpPr>
          <p:nvPr>
            <p:ph type="body" sz="quarter" idx="18"/>
          </p:nvPr>
        </p:nvSpPr>
        <p:spPr>
          <a:xfrm rot="5400000">
            <a:off x="3228785" y="-379587"/>
            <a:ext cx="507600" cy="2838362"/>
          </a:xfrm>
          <a:prstGeom prst="homePlate">
            <a:avLst>
              <a:gd name="adj" fmla="val 26756"/>
            </a:avLst>
          </a:prstGeom>
          <a:gradFill rotWithShape="1">
            <a:gsLst>
              <a:gs pos="100000">
                <a:schemeClr val="accent4"/>
              </a:gs>
              <a:gs pos="0">
                <a:schemeClr val="accent3"/>
              </a:gs>
            </a:gsLst>
            <a:lin ang="10800000" scaled="0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vert="vert270" anchor="ctr"/>
          <a:lstStyle>
            <a:lvl1pPr marL="0" indent="0" algn="ctr" defTabSz="914400" rtl="0" eaLnBrk="1" latinLnBrk="0" hangingPunct="1">
              <a:spcBef>
                <a:spcPts val="0"/>
              </a:spcBef>
              <a:buFontTx/>
              <a:buNone/>
              <a:defRPr lang="pt-BR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buFontTx/>
              <a:buNone/>
              <a:defRPr lang="pt-BR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buFontTx/>
              <a:buNone/>
              <a:defRPr lang="pt-BR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buFontTx/>
              <a:buNone/>
              <a:defRPr lang="pt-BR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buFontTx/>
              <a:buNone/>
              <a:defRPr lang="pt-B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0" name="Espaço Reservado para Texto 39"/>
          <p:cNvSpPr>
            <a:spLocks noGrp="1"/>
          </p:cNvSpPr>
          <p:nvPr>
            <p:ph type="body" sz="quarter" idx="19"/>
          </p:nvPr>
        </p:nvSpPr>
        <p:spPr>
          <a:xfrm rot="5400000">
            <a:off x="5904843" y="-19420"/>
            <a:ext cx="500063" cy="2110492"/>
          </a:xfrm>
          <a:prstGeom prst="homePlate">
            <a:avLst>
              <a:gd name="adj" fmla="val 24409"/>
            </a:avLst>
          </a:prstGeom>
          <a:gradFill rotWithShape="1">
            <a:gsLst>
              <a:gs pos="100000">
                <a:schemeClr val="accent4"/>
              </a:gs>
              <a:gs pos="0">
                <a:schemeClr val="accent3"/>
              </a:gs>
            </a:gsLst>
            <a:lin ang="10800000" scaled="0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vert="vert270"/>
          <a:lstStyle>
            <a:lvl1pPr marL="0" indent="0" algn="ctr">
              <a:spcBef>
                <a:spcPts val="0"/>
              </a:spcBef>
              <a:buNone/>
              <a:defRPr lang="pt-BR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pt-B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2" name="Espaço Reservado para Texto 41"/>
          <p:cNvSpPr>
            <a:spLocks noGrp="1"/>
          </p:cNvSpPr>
          <p:nvPr>
            <p:ph type="body" sz="quarter" idx="20"/>
          </p:nvPr>
        </p:nvSpPr>
        <p:spPr>
          <a:xfrm rot="5400000">
            <a:off x="7883446" y="310347"/>
            <a:ext cx="500063" cy="1450963"/>
          </a:xfrm>
          <a:prstGeom prst="homePlate">
            <a:avLst>
              <a:gd name="adj" fmla="val 20507"/>
            </a:avLst>
          </a:prstGeom>
          <a:gradFill rotWithShape="1">
            <a:gsLst>
              <a:gs pos="100000">
                <a:schemeClr val="accent4"/>
              </a:gs>
              <a:gs pos="0">
                <a:schemeClr val="accent3"/>
              </a:gs>
            </a:gsLst>
            <a:lin ang="10800000" scaled="0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vert="vert270" anchor="ctr"/>
          <a:lstStyle>
            <a:lvl1pPr marL="0" indent="0" algn="ctr" defTabSz="914400" rtl="0" eaLnBrk="1" latinLnBrk="0" hangingPunct="1">
              <a:spcBef>
                <a:spcPts val="0"/>
              </a:spcBef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buFontTx/>
              <a:buNone/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buFontTx/>
              <a:buNone/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buFontTx/>
              <a:buNone/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buFontTx/>
              <a:buNone/>
              <a:defRPr lang="pt-B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3" name="Espaço Reservado para Texto 27"/>
          <p:cNvSpPr>
            <a:spLocks noGrp="1"/>
          </p:cNvSpPr>
          <p:nvPr>
            <p:ph type="body" sz="quarter" idx="21"/>
          </p:nvPr>
        </p:nvSpPr>
        <p:spPr>
          <a:xfrm>
            <a:off x="2065775" y="2464604"/>
            <a:ext cx="2771487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4" name="Espaço Reservado para Texto 27"/>
          <p:cNvSpPr>
            <a:spLocks noGrp="1"/>
          </p:cNvSpPr>
          <p:nvPr>
            <p:ph type="body" sz="quarter" idx="22"/>
          </p:nvPr>
        </p:nvSpPr>
        <p:spPr>
          <a:xfrm>
            <a:off x="2065775" y="3429020"/>
            <a:ext cx="2771487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5" name="Espaço Reservado para Texto 27"/>
          <p:cNvSpPr>
            <a:spLocks noGrp="1"/>
          </p:cNvSpPr>
          <p:nvPr>
            <p:ph type="body" sz="quarter" idx="23"/>
          </p:nvPr>
        </p:nvSpPr>
        <p:spPr>
          <a:xfrm>
            <a:off x="2065775" y="5357852"/>
            <a:ext cx="2771487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6" name="Espaço Reservado para Texto 27"/>
          <p:cNvSpPr>
            <a:spLocks noGrp="1"/>
          </p:cNvSpPr>
          <p:nvPr>
            <p:ph type="body" sz="quarter" idx="24"/>
          </p:nvPr>
        </p:nvSpPr>
        <p:spPr>
          <a:xfrm>
            <a:off x="5099629" y="1500188"/>
            <a:ext cx="2176459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7" name="Espaço Reservado para Texto 27"/>
          <p:cNvSpPr>
            <a:spLocks noGrp="1"/>
          </p:cNvSpPr>
          <p:nvPr>
            <p:ph type="body" sz="quarter" idx="25"/>
          </p:nvPr>
        </p:nvSpPr>
        <p:spPr>
          <a:xfrm>
            <a:off x="5099629" y="2464604"/>
            <a:ext cx="2176459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8" name="Espaço Reservado para Texto 27"/>
          <p:cNvSpPr>
            <a:spLocks noGrp="1"/>
          </p:cNvSpPr>
          <p:nvPr>
            <p:ph type="body" sz="quarter" idx="26"/>
          </p:nvPr>
        </p:nvSpPr>
        <p:spPr>
          <a:xfrm>
            <a:off x="5099629" y="3429020"/>
            <a:ext cx="2176459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9" name="Espaço Reservado para Texto 27"/>
          <p:cNvSpPr>
            <a:spLocks noGrp="1"/>
          </p:cNvSpPr>
          <p:nvPr>
            <p:ph type="body" sz="quarter" idx="27"/>
          </p:nvPr>
        </p:nvSpPr>
        <p:spPr>
          <a:xfrm>
            <a:off x="5099629" y="5357852"/>
            <a:ext cx="2176459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0" name="Espaço Reservado para Texto 27"/>
          <p:cNvSpPr>
            <a:spLocks noGrp="1"/>
          </p:cNvSpPr>
          <p:nvPr>
            <p:ph type="body" sz="quarter" idx="28"/>
          </p:nvPr>
        </p:nvSpPr>
        <p:spPr>
          <a:xfrm>
            <a:off x="7407994" y="1500188"/>
            <a:ext cx="1450973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1" name="Espaço Reservado para Texto 27"/>
          <p:cNvSpPr>
            <a:spLocks noGrp="1"/>
          </p:cNvSpPr>
          <p:nvPr>
            <p:ph type="body" sz="quarter" idx="29"/>
          </p:nvPr>
        </p:nvSpPr>
        <p:spPr>
          <a:xfrm>
            <a:off x="7407994" y="2464604"/>
            <a:ext cx="1450973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2" name="Espaço Reservado para Texto 27"/>
          <p:cNvSpPr>
            <a:spLocks noGrp="1"/>
          </p:cNvSpPr>
          <p:nvPr>
            <p:ph type="body" sz="quarter" idx="30"/>
          </p:nvPr>
        </p:nvSpPr>
        <p:spPr>
          <a:xfrm>
            <a:off x="7407994" y="3429020"/>
            <a:ext cx="1450973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3" name="Espaço Reservado para Texto 27"/>
          <p:cNvSpPr>
            <a:spLocks noGrp="1"/>
          </p:cNvSpPr>
          <p:nvPr>
            <p:ph type="body" sz="quarter" idx="31"/>
          </p:nvPr>
        </p:nvSpPr>
        <p:spPr>
          <a:xfrm>
            <a:off x="7407994" y="5357852"/>
            <a:ext cx="1450973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4" name="Espaço Reservado para Texto 31"/>
          <p:cNvSpPr>
            <a:spLocks noGrp="1"/>
          </p:cNvSpPr>
          <p:nvPr>
            <p:ph type="body" sz="quarter" idx="32"/>
          </p:nvPr>
        </p:nvSpPr>
        <p:spPr>
          <a:xfrm>
            <a:off x="350986" y="4357702"/>
            <a:ext cx="1582869" cy="857250"/>
          </a:xfrm>
          <a:prstGeom prst="homePlate">
            <a:avLst>
              <a:gd name="adj" fmla="val 23744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 algn="l">
              <a:spcAft>
                <a:spcPts val="0"/>
              </a:spcAft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6" name="Espaço Reservado para Texto 27"/>
          <p:cNvSpPr>
            <a:spLocks noGrp="1"/>
          </p:cNvSpPr>
          <p:nvPr>
            <p:ph type="body" sz="quarter" idx="33"/>
          </p:nvPr>
        </p:nvSpPr>
        <p:spPr>
          <a:xfrm>
            <a:off x="2065775" y="4393436"/>
            <a:ext cx="2771487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7" name="Espaço Reservado para Texto 27"/>
          <p:cNvSpPr>
            <a:spLocks noGrp="1"/>
          </p:cNvSpPr>
          <p:nvPr>
            <p:ph type="body" sz="quarter" idx="34"/>
          </p:nvPr>
        </p:nvSpPr>
        <p:spPr>
          <a:xfrm>
            <a:off x="5099629" y="4393436"/>
            <a:ext cx="2176459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9" name="Espaço Reservado para Texto 27"/>
          <p:cNvSpPr>
            <a:spLocks noGrp="1"/>
          </p:cNvSpPr>
          <p:nvPr>
            <p:ph type="body" sz="quarter" idx="35"/>
          </p:nvPr>
        </p:nvSpPr>
        <p:spPr>
          <a:xfrm>
            <a:off x="7407994" y="4393436"/>
            <a:ext cx="1450973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sldNum" sz="quarter" idx="3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70025-61E7-4829-BF34-1879E0F10AFB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77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madas para 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6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3978419" y="1028244"/>
            <a:ext cx="3099807" cy="1714512"/>
          </a:xfrm>
          <a:prstGeom prst="wedgeRectCallout">
            <a:avLst>
              <a:gd name="adj1" fmla="val -29213"/>
              <a:gd name="adj2" fmla="val 8957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Espaço Reservado para Texto 9"/>
          <p:cNvSpPr>
            <a:spLocks noGrp="1"/>
          </p:cNvSpPr>
          <p:nvPr>
            <p:ph type="body" sz="quarter" idx="14"/>
          </p:nvPr>
        </p:nvSpPr>
        <p:spPr>
          <a:xfrm>
            <a:off x="5363439" y="4086010"/>
            <a:ext cx="3099807" cy="1714512"/>
          </a:xfrm>
          <a:prstGeom prst="wedgeRectCallout">
            <a:avLst>
              <a:gd name="adj1" fmla="val -43877"/>
              <a:gd name="adj2" fmla="val -87653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8" name="Espaço Reservado para Texto 9"/>
          <p:cNvSpPr>
            <a:spLocks noGrp="1"/>
          </p:cNvSpPr>
          <p:nvPr>
            <p:ph type="body" sz="quarter" idx="15"/>
          </p:nvPr>
        </p:nvSpPr>
        <p:spPr>
          <a:xfrm>
            <a:off x="1736008" y="4357694"/>
            <a:ext cx="3099807" cy="1714512"/>
          </a:xfrm>
          <a:prstGeom prst="wedgeRectCallout">
            <a:avLst>
              <a:gd name="adj1" fmla="val -4074"/>
              <a:gd name="adj2" fmla="val -103243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9" name="Espaço Reservado para Texto 9"/>
          <p:cNvSpPr>
            <a:spLocks noGrp="1"/>
          </p:cNvSpPr>
          <p:nvPr>
            <p:ph type="body" sz="quarter" idx="16"/>
          </p:nvPr>
        </p:nvSpPr>
        <p:spPr>
          <a:xfrm>
            <a:off x="482894" y="928670"/>
            <a:ext cx="3099807" cy="1714512"/>
          </a:xfrm>
          <a:prstGeom prst="wedgeRectCallout">
            <a:avLst>
              <a:gd name="adj1" fmla="val -1979"/>
              <a:gd name="adj2" fmla="val 95321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630DB-6A55-465C-85FF-A55137FAD3C9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98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164149" y="774700"/>
            <a:ext cx="621423" cy="57531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1"/>
          </p:nvPr>
        </p:nvSpPr>
        <p:spPr>
          <a:xfrm>
            <a:off x="2065057" y="2071684"/>
            <a:ext cx="6663837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9" name="Espaço Reservado para Texto 16"/>
          <p:cNvSpPr>
            <a:spLocks noGrp="1"/>
          </p:cNvSpPr>
          <p:nvPr>
            <p:ph type="body" sz="quarter" idx="32"/>
          </p:nvPr>
        </p:nvSpPr>
        <p:spPr>
          <a:xfrm>
            <a:off x="350283" y="2071684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498CB-1A84-49B5-9DB7-850BFC1D92BE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87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184640" y="188913"/>
            <a:ext cx="8774723" cy="32958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2047" y="981079"/>
            <a:ext cx="4199792" cy="2703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92516" y="981079"/>
            <a:ext cx="4199792" cy="2703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252047" y="3836988"/>
            <a:ext cx="4199792" cy="2705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592516" y="3836988"/>
            <a:ext cx="4199792" cy="2705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251CF-247F-4F06-A5C4-891CD40B1E10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DA536-796F-4E66-9808-01E2F39C9629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64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077200" cy="5867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/>
          <a:lstStyle/>
          <a:p>
            <a:fld id="{B6E20C8F-91A1-4E14-BE72-50B7F500A1D5}" type="datetimeFigureOut">
              <a:rPr lang="en-US" smtClean="0">
                <a:solidFill>
                  <a:prstClr val="black">
                    <a:tint val="65000"/>
                  </a:prstClr>
                </a:solidFill>
              </a:rPr>
              <a:pPr/>
              <a:t>6/22/2015</a:t>
            </a:fld>
            <a:endParaRPr>
              <a:solidFill>
                <a:prstClr val="black">
                  <a:tint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65AA-5E06-4696-9AFF-598CF4916F8E}" type="slidenum">
              <a:rPr smtClean="0">
                <a:solidFill>
                  <a:prstClr val="black"/>
                </a:solidFill>
              </a:rPr>
              <a:pPr/>
              <a:t>‹nº›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682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8A49E5-95FC-2445-8D7A-F1964C2EA3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BF01-645B-EF4A-9484-862D78710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381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0A4C4-CCB1-4D54-AC6B-CB5166EE6432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42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ario Execu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4" name="Espaço Reservado para Texto 5"/>
          <p:cNvSpPr>
            <a:spLocks noGrp="1"/>
          </p:cNvSpPr>
          <p:nvPr>
            <p:ph type="body" sz="quarter" idx="11"/>
          </p:nvPr>
        </p:nvSpPr>
        <p:spPr>
          <a:xfrm>
            <a:off x="259057" y="970874"/>
            <a:ext cx="8541676" cy="5562000"/>
          </a:xfrm>
          <a:prstGeom prst="roundRect">
            <a:avLst>
              <a:gd name="adj" fmla="val 4421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1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88B25-E1C1-4B3D-9558-1B0CB9BB172C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841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164149" y="774700"/>
            <a:ext cx="621423" cy="57531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1"/>
          </p:nvPr>
        </p:nvSpPr>
        <p:spPr>
          <a:xfrm>
            <a:off x="2065057" y="2071684"/>
            <a:ext cx="6663837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9" name="Espaço Reservado para Texto 16"/>
          <p:cNvSpPr>
            <a:spLocks noGrp="1"/>
          </p:cNvSpPr>
          <p:nvPr>
            <p:ph type="body" sz="quarter" idx="32"/>
          </p:nvPr>
        </p:nvSpPr>
        <p:spPr>
          <a:xfrm>
            <a:off x="350283" y="2071684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498CB-1A84-49B5-9DB7-850BFC1D92BE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18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it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164149" y="774700"/>
            <a:ext cx="621423" cy="57531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0" name="Espaço Reservado para Texto 7"/>
          <p:cNvSpPr>
            <a:spLocks noGrp="1"/>
          </p:cNvSpPr>
          <p:nvPr>
            <p:ph type="body" sz="quarter" idx="29"/>
          </p:nvPr>
        </p:nvSpPr>
        <p:spPr>
          <a:xfrm>
            <a:off x="2065060" y="3786196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1" name="Espaço Reservado para Texto 16"/>
          <p:cNvSpPr>
            <a:spLocks noGrp="1"/>
          </p:cNvSpPr>
          <p:nvPr>
            <p:ph type="body" sz="quarter" idx="30"/>
          </p:nvPr>
        </p:nvSpPr>
        <p:spPr>
          <a:xfrm>
            <a:off x="350283" y="3786196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2" name="Espaço Reservado para Texto 7"/>
          <p:cNvSpPr>
            <a:spLocks noGrp="1"/>
          </p:cNvSpPr>
          <p:nvPr>
            <p:ph type="body" sz="quarter" idx="31"/>
          </p:nvPr>
        </p:nvSpPr>
        <p:spPr>
          <a:xfrm>
            <a:off x="2065060" y="2071684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3" name="Espaço Reservado para Texto 16"/>
          <p:cNvSpPr>
            <a:spLocks noGrp="1"/>
          </p:cNvSpPr>
          <p:nvPr>
            <p:ph type="body" sz="quarter" idx="32"/>
          </p:nvPr>
        </p:nvSpPr>
        <p:spPr>
          <a:xfrm>
            <a:off x="350283" y="2071684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Espaço Reservado para Número de Slide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82355-2D93-4FAB-B9DC-31F696C5A989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875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it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164149" y="774700"/>
            <a:ext cx="621423" cy="57531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28" name="Espaço Reservado para Texto 7"/>
          <p:cNvSpPr>
            <a:spLocks noGrp="1"/>
          </p:cNvSpPr>
          <p:nvPr>
            <p:ph type="body" sz="quarter" idx="27"/>
          </p:nvPr>
        </p:nvSpPr>
        <p:spPr>
          <a:xfrm>
            <a:off x="2065060" y="4143386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9" name="Espaço Reservado para Texto 16"/>
          <p:cNvSpPr>
            <a:spLocks noGrp="1"/>
          </p:cNvSpPr>
          <p:nvPr>
            <p:ph type="body" sz="quarter" idx="28"/>
          </p:nvPr>
        </p:nvSpPr>
        <p:spPr>
          <a:xfrm>
            <a:off x="350283" y="4143386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0" name="Espaço Reservado para Texto 7"/>
          <p:cNvSpPr>
            <a:spLocks noGrp="1"/>
          </p:cNvSpPr>
          <p:nvPr>
            <p:ph type="body" sz="quarter" idx="29"/>
          </p:nvPr>
        </p:nvSpPr>
        <p:spPr>
          <a:xfrm>
            <a:off x="2065060" y="2946798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1" name="Espaço Reservado para Texto 16"/>
          <p:cNvSpPr>
            <a:spLocks noGrp="1"/>
          </p:cNvSpPr>
          <p:nvPr>
            <p:ph type="body" sz="quarter" idx="30"/>
          </p:nvPr>
        </p:nvSpPr>
        <p:spPr>
          <a:xfrm>
            <a:off x="350283" y="2946798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2" name="Espaço Reservado para Texto 7"/>
          <p:cNvSpPr>
            <a:spLocks noGrp="1"/>
          </p:cNvSpPr>
          <p:nvPr>
            <p:ph type="body" sz="quarter" idx="31"/>
          </p:nvPr>
        </p:nvSpPr>
        <p:spPr>
          <a:xfrm>
            <a:off x="2065060" y="1750210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3" name="Espaço Reservado para Texto 16"/>
          <p:cNvSpPr>
            <a:spLocks noGrp="1"/>
          </p:cNvSpPr>
          <p:nvPr>
            <p:ph type="body" sz="quarter" idx="32"/>
          </p:nvPr>
        </p:nvSpPr>
        <p:spPr>
          <a:xfrm>
            <a:off x="350283" y="1750210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0" name="Espaço Reservado para Número de Slide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E5EE-59DF-4AE6-A0E4-13E4832C69FE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206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 it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 userDrawn="1"/>
        </p:nvSpPr>
        <p:spPr bwMode="auto">
          <a:xfrm>
            <a:off x="164149" y="774700"/>
            <a:ext cx="621423" cy="57531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26" name="Espaço Reservado para Texto 7"/>
          <p:cNvSpPr>
            <a:spLocks noGrp="1"/>
          </p:cNvSpPr>
          <p:nvPr>
            <p:ph type="body" sz="quarter" idx="25"/>
          </p:nvPr>
        </p:nvSpPr>
        <p:spPr>
          <a:xfrm>
            <a:off x="2065060" y="5000642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7" name="Espaço Reservado para Texto 16"/>
          <p:cNvSpPr>
            <a:spLocks noGrp="1"/>
          </p:cNvSpPr>
          <p:nvPr>
            <p:ph type="body" sz="quarter" idx="26"/>
          </p:nvPr>
        </p:nvSpPr>
        <p:spPr>
          <a:xfrm>
            <a:off x="350283" y="5000642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8" name="Espaço Reservado para Texto 7"/>
          <p:cNvSpPr>
            <a:spLocks noGrp="1"/>
          </p:cNvSpPr>
          <p:nvPr>
            <p:ph type="body" sz="quarter" idx="27"/>
          </p:nvPr>
        </p:nvSpPr>
        <p:spPr>
          <a:xfrm>
            <a:off x="2065060" y="3780242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9" name="Espaço Reservado para Texto 16"/>
          <p:cNvSpPr>
            <a:spLocks noGrp="1"/>
          </p:cNvSpPr>
          <p:nvPr>
            <p:ph type="body" sz="quarter" idx="28"/>
          </p:nvPr>
        </p:nvSpPr>
        <p:spPr>
          <a:xfrm>
            <a:off x="350283" y="3780242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0" name="Espaço Reservado para Texto 7"/>
          <p:cNvSpPr>
            <a:spLocks noGrp="1"/>
          </p:cNvSpPr>
          <p:nvPr>
            <p:ph type="body" sz="quarter" idx="29"/>
          </p:nvPr>
        </p:nvSpPr>
        <p:spPr>
          <a:xfrm>
            <a:off x="2065060" y="2559841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1" name="Espaço Reservado para Texto 16"/>
          <p:cNvSpPr>
            <a:spLocks noGrp="1"/>
          </p:cNvSpPr>
          <p:nvPr>
            <p:ph type="body" sz="quarter" idx="30"/>
          </p:nvPr>
        </p:nvSpPr>
        <p:spPr>
          <a:xfrm>
            <a:off x="350283" y="2559841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2" name="Espaço Reservado para Texto 7"/>
          <p:cNvSpPr>
            <a:spLocks noGrp="1"/>
          </p:cNvSpPr>
          <p:nvPr>
            <p:ph type="body" sz="quarter" idx="31"/>
          </p:nvPr>
        </p:nvSpPr>
        <p:spPr>
          <a:xfrm>
            <a:off x="2065060" y="1339440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3" name="Espaço Reservado para Texto 16"/>
          <p:cNvSpPr>
            <a:spLocks noGrp="1"/>
          </p:cNvSpPr>
          <p:nvPr>
            <p:ph type="body" sz="quarter" idx="32"/>
          </p:nvPr>
        </p:nvSpPr>
        <p:spPr>
          <a:xfrm>
            <a:off x="350283" y="1339440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2" name="Espaço Reservado para Número de Slide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84C72-A8DD-4990-80C8-85482C85253A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8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it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164149" y="774700"/>
            <a:ext cx="621423" cy="57531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0" name="Espaço Reservado para Texto 7"/>
          <p:cNvSpPr>
            <a:spLocks noGrp="1"/>
          </p:cNvSpPr>
          <p:nvPr>
            <p:ph type="body" sz="quarter" idx="29"/>
          </p:nvPr>
        </p:nvSpPr>
        <p:spPr>
          <a:xfrm>
            <a:off x="2065060" y="3786196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1" name="Espaço Reservado para Texto 16"/>
          <p:cNvSpPr>
            <a:spLocks noGrp="1"/>
          </p:cNvSpPr>
          <p:nvPr>
            <p:ph type="body" sz="quarter" idx="30"/>
          </p:nvPr>
        </p:nvSpPr>
        <p:spPr>
          <a:xfrm>
            <a:off x="350283" y="3786196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2" name="Espaço Reservado para Texto 7"/>
          <p:cNvSpPr>
            <a:spLocks noGrp="1"/>
          </p:cNvSpPr>
          <p:nvPr>
            <p:ph type="body" sz="quarter" idx="31"/>
          </p:nvPr>
        </p:nvSpPr>
        <p:spPr>
          <a:xfrm>
            <a:off x="2065060" y="2071684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3" name="Espaço Reservado para Texto 16"/>
          <p:cNvSpPr>
            <a:spLocks noGrp="1"/>
          </p:cNvSpPr>
          <p:nvPr>
            <p:ph type="body" sz="quarter" idx="32"/>
          </p:nvPr>
        </p:nvSpPr>
        <p:spPr>
          <a:xfrm>
            <a:off x="350283" y="2071684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Espaço Reservado para Número de Slide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82355-2D93-4FAB-B9DC-31F696C5A989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68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5 it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164149" y="774700"/>
            <a:ext cx="621423" cy="57531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24" name="Espaço Reservado para Texto 7"/>
          <p:cNvSpPr>
            <a:spLocks noGrp="1"/>
          </p:cNvSpPr>
          <p:nvPr>
            <p:ph type="body" sz="quarter" idx="23"/>
          </p:nvPr>
        </p:nvSpPr>
        <p:spPr>
          <a:xfrm>
            <a:off x="2065060" y="5286394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5" name="Espaço Reservado para Texto 16"/>
          <p:cNvSpPr>
            <a:spLocks noGrp="1"/>
          </p:cNvSpPr>
          <p:nvPr>
            <p:ph type="body" sz="quarter" idx="24"/>
          </p:nvPr>
        </p:nvSpPr>
        <p:spPr>
          <a:xfrm>
            <a:off x="350283" y="5286394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6" name="Espaço Reservado para Texto 7"/>
          <p:cNvSpPr>
            <a:spLocks noGrp="1"/>
          </p:cNvSpPr>
          <p:nvPr>
            <p:ph type="body" sz="quarter" idx="25"/>
          </p:nvPr>
        </p:nvSpPr>
        <p:spPr>
          <a:xfrm>
            <a:off x="2065060" y="4232682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7" name="Espaço Reservado para Texto 16"/>
          <p:cNvSpPr>
            <a:spLocks noGrp="1"/>
          </p:cNvSpPr>
          <p:nvPr>
            <p:ph type="body" sz="quarter" idx="26"/>
          </p:nvPr>
        </p:nvSpPr>
        <p:spPr>
          <a:xfrm>
            <a:off x="350283" y="4232682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8" name="Espaço Reservado para Texto 7"/>
          <p:cNvSpPr>
            <a:spLocks noGrp="1"/>
          </p:cNvSpPr>
          <p:nvPr>
            <p:ph type="body" sz="quarter" idx="27"/>
          </p:nvPr>
        </p:nvSpPr>
        <p:spPr>
          <a:xfrm>
            <a:off x="2065060" y="3178970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9" name="Espaço Reservado para Texto 16"/>
          <p:cNvSpPr>
            <a:spLocks noGrp="1"/>
          </p:cNvSpPr>
          <p:nvPr>
            <p:ph type="body" sz="quarter" idx="28"/>
          </p:nvPr>
        </p:nvSpPr>
        <p:spPr>
          <a:xfrm>
            <a:off x="350283" y="3178970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0" name="Espaço Reservado para Texto 7"/>
          <p:cNvSpPr>
            <a:spLocks noGrp="1"/>
          </p:cNvSpPr>
          <p:nvPr>
            <p:ph type="body" sz="quarter" idx="29"/>
          </p:nvPr>
        </p:nvSpPr>
        <p:spPr>
          <a:xfrm>
            <a:off x="2065060" y="2125258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1" name="Espaço Reservado para Texto 16"/>
          <p:cNvSpPr>
            <a:spLocks noGrp="1"/>
          </p:cNvSpPr>
          <p:nvPr>
            <p:ph type="body" sz="quarter" idx="30"/>
          </p:nvPr>
        </p:nvSpPr>
        <p:spPr>
          <a:xfrm>
            <a:off x="350283" y="2125258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2" name="Espaço Reservado para Texto 7"/>
          <p:cNvSpPr>
            <a:spLocks noGrp="1"/>
          </p:cNvSpPr>
          <p:nvPr>
            <p:ph type="body" sz="quarter" idx="31"/>
          </p:nvPr>
        </p:nvSpPr>
        <p:spPr>
          <a:xfrm>
            <a:off x="2065060" y="1071546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3" name="Espaço Reservado para Texto 16"/>
          <p:cNvSpPr>
            <a:spLocks noGrp="1"/>
          </p:cNvSpPr>
          <p:nvPr>
            <p:ph type="body" sz="quarter" idx="32"/>
          </p:nvPr>
        </p:nvSpPr>
        <p:spPr>
          <a:xfrm>
            <a:off x="350283" y="1071546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4" name="Espaço Reservado para Número de Slide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367AA-DDE5-4001-AC87-E7262A83B37B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631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enas 1 So What na 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>
          <a:xfrm rot="5400000">
            <a:off x="3194080" y="3713548"/>
            <a:ext cx="5328000" cy="329748"/>
          </a:xfrm>
          <a:prstGeom prst="triangle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>
              <a:defRPr lang="pt-BR" sz="100" dirty="0" smtClean="0">
                <a:solidFill>
                  <a:schemeClr val="accent3"/>
                </a:solidFill>
              </a:defRPr>
            </a:lvl1pPr>
            <a:lvl2pPr>
              <a:defRPr lang="pt-BR" sz="100" dirty="0" smtClean="0">
                <a:solidFill>
                  <a:schemeClr val="accent3"/>
                </a:solidFill>
              </a:defRPr>
            </a:lvl2pPr>
            <a:lvl3pPr>
              <a:defRPr lang="pt-BR" sz="100" dirty="0" smtClean="0">
                <a:solidFill>
                  <a:schemeClr val="accent3"/>
                </a:solidFill>
              </a:defRPr>
            </a:lvl3pPr>
            <a:lvl4pPr>
              <a:defRPr lang="pt-BR" sz="100" dirty="0" smtClean="0">
                <a:solidFill>
                  <a:schemeClr val="accent3"/>
                </a:solidFill>
              </a:defRPr>
            </a:lvl4pPr>
            <a:lvl5pPr>
              <a:defRPr lang="pt-BR" sz="100" dirty="0">
                <a:solidFill>
                  <a:schemeClr val="accent3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6155602" y="1285860"/>
            <a:ext cx="2835974" cy="5220000"/>
          </a:xfrm>
          <a:prstGeom prst="roundRect">
            <a:avLst>
              <a:gd name="adj" fmla="val 70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D4BB4-4E9E-4681-AD12-28B4CC692C2D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33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enas 1 So What abaix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5"/>
          </p:nvPr>
        </p:nvSpPr>
        <p:spPr>
          <a:xfrm rot="10800000">
            <a:off x="1406240" y="4786322"/>
            <a:ext cx="6369915" cy="357170"/>
          </a:xfrm>
          <a:prstGeom prst="triangle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>
              <a:defRPr lang="pt-BR" sz="100" dirty="0" smtClean="0">
                <a:solidFill>
                  <a:schemeClr val="accent3"/>
                </a:solidFill>
              </a:defRPr>
            </a:lvl1pPr>
            <a:lvl2pPr>
              <a:defRPr lang="pt-BR" sz="100" dirty="0" smtClean="0">
                <a:solidFill>
                  <a:schemeClr val="accent3"/>
                </a:solidFill>
              </a:defRPr>
            </a:lvl2pPr>
            <a:lvl3pPr>
              <a:defRPr lang="pt-BR" sz="100" dirty="0" smtClean="0">
                <a:solidFill>
                  <a:schemeClr val="accent3"/>
                </a:solidFill>
              </a:defRPr>
            </a:lvl3pPr>
            <a:lvl4pPr>
              <a:defRPr lang="pt-BR" sz="100" dirty="0" smtClean="0">
                <a:solidFill>
                  <a:schemeClr val="accent3"/>
                </a:solidFill>
              </a:defRPr>
            </a:lvl4pPr>
            <a:lvl5pPr>
              <a:defRPr lang="pt-BR" sz="100" dirty="0">
                <a:solidFill>
                  <a:schemeClr val="accent3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8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153126" y="5286388"/>
            <a:ext cx="8838450" cy="1367630"/>
          </a:xfrm>
          <a:prstGeom prst="roundRect">
            <a:avLst>
              <a:gd name="adj" fmla="val 70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4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4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4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4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400"/>
              </a:spcAft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0A01A-126F-4B31-8E8E-FE7174E34C34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127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co com so wha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1"/>
          </p:nvPr>
        </p:nvSpPr>
        <p:spPr>
          <a:xfrm>
            <a:off x="218377" y="1714488"/>
            <a:ext cx="5344364" cy="47847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 dirty="0" smtClean="0"/>
              <a:t>Clique no ícone para adicionar gráfico</a:t>
            </a:r>
            <a:endParaRPr lang="pt-BR" noProof="0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>
          <a:xfrm rot="5400000">
            <a:off x="3194080" y="3713548"/>
            <a:ext cx="5328000" cy="329748"/>
          </a:xfrm>
          <a:prstGeom prst="triangle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>
              <a:defRPr lang="pt-BR" sz="100" dirty="0" smtClean="0">
                <a:solidFill>
                  <a:schemeClr val="accent3"/>
                </a:solidFill>
              </a:defRPr>
            </a:lvl1pPr>
            <a:lvl2pPr>
              <a:defRPr lang="pt-BR" sz="100" dirty="0" smtClean="0">
                <a:solidFill>
                  <a:schemeClr val="accent3"/>
                </a:solidFill>
              </a:defRPr>
            </a:lvl2pPr>
            <a:lvl3pPr>
              <a:defRPr lang="pt-BR" sz="100" dirty="0" smtClean="0">
                <a:solidFill>
                  <a:schemeClr val="accent3"/>
                </a:solidFill>
              </a:defRPr>
            </a:lvl3pPr>
            <a:lvl4pPr>
              <a:defRPr lang="pt-BR" sz="100" dirty="0" smtClean="0">
                <a:solidFill>
                  <a:schemeClr val="accent3"/>
                </a:solidFill>
              </a:defRPr>
            </a:lvl4pPr>
            <a:lvl5pPr>
              <a:defRPr lang="pt-BR" sz="100" dirty="0">
                <a:solidFill>
                  <a:schemeClr val="accent3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6155602" y="1285860"/>
            <a:ext cx="2835974" cy="5220000"/>
          </a:xfrm>
          <a:prstGeom prst="roundRect">
            <a:avLst>
              <a:gd name="adj" fmla="val 70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>
          <a:xfrm>
            <a:off x="218378" y="1285860"/>
            <a:ext cx="5342922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07FA8-FD85-442B-9463-AC770B8918C5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443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ficos com so wha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1"/>
          </p:nvPr>
        </p:nvSpPr>
        <p:spPr>
          <a:xfrm>
            <a:off x="218377" y="1714488"/>
            <a:ext cx="5344364" cy="21431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 dirty="0" smtClean="0"/>
              <a:t>Clique no ícone para adicionar gráfico</a:t>
            </a:r>
            <a:endParaRPr lang="pt-BR" noProof="0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>
          <a:xfrm rot="5400000">
            <a:off x="3194080" y="3713548"/>
            <a:ext cx="5328000" cy="329748"/>
          </a:xfrm>
          <a:prstGeom prst="triangle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>
              <a:defRPr lang="pt-BR" sz="100" dirty="0" smtClean="0">
                <a:solidFill>
                  <a:schemeClr val="accent3"/>
                </a:solidFill>
              </a:defRPr>
            </a:lvl1pPr>
            <a:lvl2pPr>
              <a:defRPr lang="pt-BR" sz="100" dirty="0" smtClean="0">
                <a:solidFill>
                  <a:schemeClr val="accent3"/>
                </a:solidFill>
              </a:defRPr>
            </a:lvl2pPr>
            <a:lvl3pPr>
              <a:defRPr lang="pt-BR" sz="100" dirty="0" smtClean="0">
                <a:solidFill>
                  <a:schemeClr val="accent3"/>
                </a:solidFill>
              </a:defRPr>
            </a:lvl3pPr>
            <a:lvl4pPr>
              <a:defRPr lang="pt-BR" sz="100" dirty="0" smtClean="0">
                <a:solidFill>
                  <a:schemeClr val="accent3"/>
                </a:solidFill>
              </a:defRPr>
            </a:lvl4pPr>
            <a:lvl5pPr>
              <a:defRPr lang="pt-BR" sz="100" dirty="0">
                <a:solidFill>
                  <a:schemeClr val="accent3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6155602" y="1285860"/>
            <a:ext cx="2835974" cy="5220000"/>
          </a:xfrm>
          <a:prstGeom prst="roundRect">
            <a:avLst>
              <a:gd name="adj" fmla="val 70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>
          <a:xfrm>
            <a:off x="218378" y="1285860"/>
            <a:ext cx="5342922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8" name="Espaço Reservado para Gráfico 4"/>
          <p:cNvSpPr>
            <a:spLocks noGrp="1"/>
          </p:cNvSpPr>
          <p:nvPr>
            <p:ph type="chart" sz="quarter" idx="15"/>
          </p:nvPr>
        </p:nvSpPr>
        <p:spPr>
          <a:xfrm>
            <a:off x="219078" y="4500570"/>
            <a:ext cx="5344364" cy="21431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 dirty="0" smtClean="0"/>
              <a:t>Clique no ícone para adicionar gráfico</a:t>
            </a:r>
            <a:endParaRPr lang="pt-BR" noProof="0" dirty="0"/>
          </a:p>
        </p:txBody>
      </p:sp>
      <p:sp>
        <p:nvSpPr>
          <p:cNvPr id="9" name="Espaço Reservado para Texto 13"/>
          <p:cNvSpPr>
            <a:spLocks noGrp="1"/>
          </p:cNvSpPr>
          <p:nvPr>
            <p:ph type="body" sz="quarter" idx="16"/>
          </p:nvPr>
        </p:nvSpPr>
        <p:spPr>
          <a:xfrm>
            <a:off x="219079" y="4071942"/>
            <a:ext cx="5342922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79D8F-C92F-46A4-A3CA-115761FF53BF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0633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co com so wha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1"/>
          </p:nvPr>
        </p:nvSpPr>
        <p:spPr>
          <a:xfrm>
            <a:off x="219359" y="1714488"/>
            <a:ext cx="8707857" cy="27860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 dirty="0" smtClean="0"/>
              <a:t>Clique no ícone para adicionar gráfico</a:t>
            </a:r>
            <a:endParaRPr lang="pt-BR" noProof="0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>
          <a:xfrm>
            <a:off x="219359" y="1285860"/>
            <a:ext cx="8707857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5"/>
          </p:nvPr>
        </p:nvSpPr>
        <p:spPr>
          <a:xfrm rot="10800000">
            <a:off x="1406240" y="4786322"/>
            <a:ext cx="6369915" cy="357170"/>
          </a:xfrm>
          <a:prstGeom prst="triangle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>
              <a:defRPr lang="pt-BR" sz="100" dirty="0" smtClean="0">
                <a:solidFill>
                  <a:schemeClr val="accent3"/>
                </a:solidFill>
              </a:defRPr>
            </a:lvl1pPr>
            <a:lvl2pPr>
              <a:defRPr lang="pt-BR" sz="100" dirty="0" smtClean="0">
                <a:solidFill>
                  <a:schemeClr val="accent3"/>
                </a:solidFill>
              </a:defRPr>
            </a:lvl2pPr>
            <a:lvl3pPr>
              <a:defRPr lang="pt-BR" sz="100" dirty="0" smtClean="0">
                <a:solidFill>
                  <a:schemeClr val="accent3"/>
                </a:solidFill>
              </a:defRPr>
            </a:lvl3pPr>
            <a:lvl4pPr>
              <a:defRPr lang="pt-BR" sz="100" dirty="0" smtClean="0">
                <a:solidFill>
                  <a:schemeClr val="accent3"/>
                </a:solidFill>
              </a:defRPr>
            </a:lvl4pPr>
            <a:lvl5pPr>
              <a:defRPr lang="pt-BR" sz="100" dirty="0">
                <a:solidFill>
                  <a:schemeClr val="accent3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8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153126" y="5286388"/>
            <a:ext cx="8838450" cy="1367630"/>
          </a:xfrm>
          <a:prstGeom prst="roundRect">
            <a:avLst>
              <a:gd name="adj" fmla="val 70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4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4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4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4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400"/>
              </a:spcAft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9CF04-E667-46C9-AC70-F7DB6E5AB474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809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ficos com so wha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1"/>
          </p:nvPr>
        </p:nvSpPr>
        <p:spPr>
          <a:xfrm>
            <a:off x="223746" y="1714488"/>
            <a:ext cx="4236383" cy="27860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 dirty="0" smtClean="0"/>
              <a:t>Clique no ícone para adicionar gráfico</a:t>
            </a:r>
            <a:endParaRPr lang="pt-BR" noProof="0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153126" y="5286388"/>
            <a:ext cx="8838450" cy="1367630"/>
          </a:xfrm>
          <a:prstGeom prst="roundRect">
            <a:avLst>
              <a:gd name="adj" fmla="val 70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4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4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4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4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400"/>
              </a:spcAft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>
          <a:xfrm>
            <a:off x="223746" y="1285860"/>
            <a:ext cx="4236383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5"/>
          </p:nvPr>
        </p:nvSpPr>
        <p:spPr>
          <a:xfrm rot="10800000">
            <a:off x="1406240" y="4786322"/>
            <a:ext cx="6369915" cy="357170"/>
          </a:xfrm>
          <a:prstGeom prst="triangle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>
              <a:defRPr lang="pt-BR" sz="100" dirty="0" smtClean="0">
                <a:solidFill>
                  <a:schemeClr val="accent3"/>
                </a:solidFill>
              </a:defRPr>
            </a:lvl1pPr>
            <a:lvl2pPr>
              <a:defRPr lang="pt-BR" sz="100" dirty="0" smtClean="0">
                <a:solidFill>
                  <a:schemeClr val="accent3"/>
                </a:solidFill>
              </a:defRPr>
            </a:lvl2pPr>
            <a:lvl3pPr>
              <a:defRPr lang="pt-BR" sz="100" dirty="0" smtClean="0">
                <a:solidFill>
                  <a:schemeClr val="accent3"/>
                </a:solidFill>
              </a:defRPr>
            </a:lvl3pPr>
            <a:lvl4pPr>
              <a:defRPr lang="pt-BR" sz="100" dirty="0" smtClean="0">
                <a:solidFill>
                  <a:schemeClr val="accent3"/>
                </a:solidFill>
              </a:defRPr>
            </a:lvl4pPr>
            <a:lvl5pPr>
              <a:defRPr lang="pt-BR" sz="100" dirty="0">
                <a:solidFill>
                  <a:schemeClr val="accent3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8" name="Espaço Reservado para Gráfico 4"/>
          <p:cNvSpPr>
            <a:spLocks noGrp="1"/>
          </p:cNvSpPr>
          <p:nvPr>
            <p:ph type="chart" sz="quarter" idx="16"/>
          </p:nvPr>
        </p:nvSpPr>
        <p:spPr>
          <a:xfrm>
            <a:off x="4683872" y="1714488"/>
            <a:ext cx="4236383" cy="27860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 dirty="0" smtClean="0"/>
              <a:t>Clique no ícone para adicionar gráfico</a:t>
            </a:r>
            <a:endParaRPr lang="pt-BR" noProof="0" dirty="0"/>
          </a:p>
        </p:txBody>
      </p:sp>
      <p:sp>
        <p:nvSpPr>
          <p:cNvPr id="9" name="Espaço Reservado para Texto 13"/>
          <p:cNvSpPr>
            <a:spLocks noGrp="1"/>
          </p:cNvSpPr>
          <p:nvPr>
            <p:ph type="body" sz="quarter" idx="17"/>
          </p:nvPr>
        </p:nvSpPr>
        <p:spPr>
          <a:xfrm>
            <a:off x="4683872" y="1285860"/>
            <a:ext cx="4236383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92D8B-0332-49C3-A80E-F545328B0346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448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co com 1 cham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1"/>
          </p:nvPr>
        </p:nvSpPr>
        <p:spPr>
          <a:xfrm>
            <a:off x="218377" y="1714488"/>
            <a:ext cx="8769072" cy="47847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 dirty="0" smtClean="0"/>
              <a:t>Clique no ícone para adicionar gráfico</a:t>
            </a:r>
            <a:endParaRPr lang="pt-BR" noProof="0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4766467" y="1792308"/>
            <a:ext cx="4225111" cy="1922400"/>
          </a:xfrm>
          <a:prstGeom prst="wedgeRectCallout">
            <a:avLst>
              <a:gd name="adj1" fmla="val -46654"/>
              <a:gd name="adj2" fmla="val 7156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>
          <a:xfrm>
            <a:off x="218378" y="1285860"/>
            <a:ext cx="8769071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099F4-50F0-410D-9ADC-46EE6811402E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078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co com 2 cham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1"/>
          </p:nvPr>
        </p:nvSpPr>
        <p:spPr>
          <a:xfrm>
            <a:off x="218377" y="1714488"/>
            <a:ext cx="8769072" cy="47847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 dirty="0" smtClean="0"/>
              <a:t>Clique no ícone para adicionar gráfico</a:t>
            </a:r>
            <a:endParaRPr lang="pt-BR" noProof="0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3701480" y="1736037"/>
            <a:ext cx="2428689" cy="1923908"/>
          </a:xfrm>
          <a:prstGeom prst="wedgeRectCallout">
            <a:avLst>
              <a:gd name="adj1" fmla="val -46654"/>
              <a:gd name="adj2" fmla="val 7156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>
          <a:xfrm>
            <a:off x="218378" y="1285860"/>
            <a:ext cx="8769071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Espaço Reservado para Texto 9"/>
          <p:cNvSpPr>
            <a:spLocks noGrp="1"/>
          </p:cNvSpPr>
          <p:nvPr>
            <p:ph type="body" sz="quarter" idx="15"/>
          </p:nvPr>
        </p:nvSpPr>
        <p:spPr>
          <a:xfrm>
            <a:off x="6480834" y="2211994"/>
            <a:ext cx="2365714" cy="1923908"/>
          </a:xfrm>
          <a:prstGeom prst="wedgeRectCallout">
            <a:avLst>
              <a:gd name="adj1" fmla="val -46654"/>
              <a:gd name="adj2" fmla="val 7156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08B96-A5CF-4755-BBBC-A921D0A5068F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863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cesso com 5 f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 userDrawn="1"/>
        </p:nvCxnSpPr>
        <p:spPr>
          <a:xfrm rot="5400000" flipH="1" flipV="1">
            <a:off x="757106" y="4445856"/>
            <a:ext cx="4464050" cy="146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 userDrawn="1"/>
        </p:nvCxnSpPr>
        <p:spPr>
          <a:xfrm rot="5400000" flipH="1" flipV="1">
            <a:off x="3656102" y="4445856"/>
            <a:ext cx="4464050" cy="146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69" name="Espaço Reservado para Texto 6"/>
          <p:cNvSpPr>
            <a:spLocks noGrp="1"/>
          </p:cNvSpPr>
          <p:nvPr>
            <p:ph type="body" sz="quarter" idx="45"/>
          </p:nvPr>
        </p:nvSpPr>
        <p:spPr>
          <a:xfrm>
            <a:off x="5867200" y="1285860"/>
            <a:ext cx="3090957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34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2" name="Espaço Reservado para Texto 6"/>
          <p:cNvSpPr>
            <a:spLocks noGrp="1"/>
          </p:cNvSpPr>
          <p:nvPr>
            <p:ph type="body" sz="quarter" idx="50"/>
          </p:nvPr>
        </p:nvSpPr>
        <p:spPr>
          <a:xfrm>
            <a:off x="2989119" y="1285860"/>
            <a:ext cx="3090957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34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3" name="Espaço Reservado para Texto 33"/>
          <p:cNvSpPr>
            <a:spLocks noGrp="1"/>
          </p:cNvSpPr>
          <p:nvPr>
            <p:ph type="body" sz="quarter" idx="51"/>
          </p:nvPr>
        </p:nvSpPr>
        <p:spPr>
          <a:xfrm>
            <a:off x="161729" y="2227254"/>
            <a:ext cx="2758596" cy="4357718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0"/>
              </a:spcAft>
              <a:defRPr sz="1600"/>
            </a:lvl1pPr>
            <a:lvl2pPr marL="355600" indent="-177800">
              <a:defRPr sz="1400"/>
            </a:lvl2pPr>
            <a:lvl3pPr marL="533400" indent="-139700">
              <a:defRPr sz="1200"/>
            </a:lvl3pPr>
            <a:lvl4pPr marL="723900" indent="-152400">
              <a:defRPr sz="1100"/>
            </a:lvl4pPr>
            <a:lvl5pPr marL="812800" indent="-139700"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5" name="Espaço Reservado para Texto 6"/>
          <p:cNvSpPr>
            <a:spLocks noGrp="1"/>
          </p:cNvSpPr>
          <p:nvPr>
            <p:ph type="body" sz="quarter" idx="52"/>
          </p:nvPr>
        </p:nvSpPr>
        <p:spPr>
          <a:xfrm>
            <a:off x="153127" y="1285860"/>
            <a:ext cx="3057721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144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6" name="Espaço Reservado para Texto 33"/>
          <p:cNvSpPr>
            <a:spLocks noGrp="1"/>
          </p:cNvSpPr>
          <p:nvPr>
            <p:ph type="body" sz="quarter" idx="53"/>
          </p:nvPr>
        </p:nvSpPr>
        <p:spPr>
          <a:xfrm>
            <a:off x="3059374" y="2227254"/>
            <a:ext cx="2758596" cy="4357718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0"/>
              </a:spcAft>
              <a:defRPr sz="1600"/>
            </a:lvl1pPr>
            <a:lvl2pPr marL="355600" indent="-177800">
              <a:defRPr sz="1400"/>
            </a:lvl2pPr>
            <a:lvl3pPr marL="533400" indent="-139700">
              <a:defRPr sz="1200"/>
            </a:lvl3pPr>
            <a:lvl4pPr marL="723900" indent="-152400">
              <a:defRPr sz="1100"/>
            </a:lvl4pPr>
            <a:lvl5pPr marL="812800" indent="-139700"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7" name="Espaço Reservado para Texto 33"/>
          <p:cNvSpPr>
            <a:spLocks noGrp="1"/>
          </p:cNvSpPr>
          <p:nvPr>
            <p:ph type="body" sz="quarter" idx="54"/>
          </p:nvPr>
        </p:nvSpPr>
        <p:spPr>
          <a:xfrm>
            <a:off x="5957019" y="2227254"/>
            <a:ext cx="2758596" cy="4357718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0"/>
              </a:spcAft>
              <a:defRPr sz="1600"/>
            </a:lvl1pPr>
            <a:lvl2pPr marL="355600" indent="-177800">
              <a:defRPr sz="1400"/>
            </a:lvl2pPr>
            <a:lvl3pPr marL="533400" indent="-139700">
              <a:defRPr sz="1200"/>
            </a:lvl3pPr>
            <a:lvl4pPr marL="723900" indent="-152400">
              <a:defRPr sz="1100"/>
            </a:lvl4pPr>
            <a:lvl5pPr marL="812800" indent="-139700"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1" name="Espaço Reservado para Número de Slide 2"/>
          <p:cNvSpPr>
            <a:spLocks noGrp="1"/>
          </p:cNvSpPr>
          <p:nvPr>
            <p:ph type="sldNum" sz="quarter" idx="5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D4421-3A42-4E5F-8280-E72066BC6085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2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it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164149" y="774700"/>
            <a:ext cx="621423" cy="57531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28" name="Espaço Reservado para Texto 7"/>
          <p:cNvSpPr>
            <a:spLocks noGrp="1"/>
          </p:cNvSpPr>
          <p:nvPr>
            <p:ph type="body" sz="quarter" idx="27"/>
          </p:nvPr>
        </p:nvSpPr>
        <p:spPr>
          <a:xfrm>
            <a:off x="2065060" y="4143386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9" name="Espaço Reservado para Texto 16"/>
          <p:cNvSpPr>
            <a:spLocks noGrp="1"/>
          </p:cNvSpPr>
          <p:nvPr>
            <p:ph type="body" sz="quarter" idx="28"/>
          </p:nvPr>
        </p:nvSpPr>
        <p:spPr>
          <a:xfrm>
            <a:off x="350283" y="4143386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0" name="Espaço Reservado para Texto 7"/>
          <p:cNvSpPr>
            <a:spLocks noGrp="1"/>
          </p:cNvSpPr>
          <p:nvPr>
            <p:ph type="body" sz="quarter" idx="29"/>
          </p:nvPr>
        </p:nvSpPr>
        <p:spPr>
          <a:xfrm>
            <a:off x="2065060" y="2946798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1" name="Espaço Reservado para Texto 16"/>
          <p:cNvSpPr>
            <a:spLocks noGrp="1"/>
          </p:cNvSpPr>
          <p:nvPr>
            <p:ph type="body" sz="quarter" idx="30"/>
          </p:nvPr>
        </p:nvSpPr>
        <p:spPr>
          <a:xfrm>
            <a:off x="350283" y="2946798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2" name="Espaço Reservado para Texto 7"/>
          <p:cNvSpPr>
            <a:spLocks noGrp="1"/>
          </p:cNvSpPr>
          <p:nvPr>
            <p:ph type="body" sz="quarter" idx="31"/>
          </p:nvPr>
        </p:nvSpPr>
        <p:spPr>
          <a:xfrm>
            <a:off x="2065060" y="1750210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3" name="Espaço Reservado para Texto 16"/>
          <p:cNvSpPr>
            <a:spLocks noGrp="1"/>
          </p:cNvSpPr>
          <p:nvPr>
            <p:ph type="body" sz="quarter" idx="32"/>
          </p:nvPr>
        </p:nvSpPr>
        <p:spPr>
          <a:xfrm>
            <a:off x="350283" y="1750210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0" name="Espaço Reservado para Número de Slide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E5EE-59DF-4AE6-A0E4-13E4832C69FE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042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cesso com 5 f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to 10"/>
          <p:cNvCxnSpPr/>
          <p:nvPr userDrawn="1"/>
        </p:nvCxnSpPr>
        <p:spPr>
          <a:xfrm rot="5400000" flipH="1" flipV="1">
            <a:off x="63868" y="4445855"/>
            <a:ext cx="4464050" cy="14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 userDrawn="1"/>
        </p:nvCxnSpPr>
        <p:spPr>
          <a:xfrm rot="5400000" flipH="1" flipV="1">
            <a:off x="2237382" y="4445856"/>
            <a:ext cx="4464050" cy="146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 rot="5400000" flipH="1" flipV="1">
            <a:off x="4410895" y="4445855"/>
            <a:ext cx="4464050" cy="14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69" name="Espaço Reservado para Texto 6"/>
          <p:cNvSpPr>
            <a:spLocks noGrp="1"/>
          </p:cNvSpPr>
          <p:nvPr>
            <p:ph type="body" sz="quarter" idx="45"/>
          </p:nvPr>
        </p:nvSpPr>
        <p:spPr>
          <a:xfrm>
            <a:off x="6616554" y="1285860"/>
            <a:ext cx="2392999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0" name="Espaço Reservado para Texto 6"/>
          <p:cNvSpPr>
            <a:spLocks noGrp="1"/>
          </p:cNvSpPr>
          <p:nvPr>
            <p:ph type="body" sz="quarter" idx="48"/>
          </p:nvPr>
        </p:nvSpPr>
        <p:spPr>
          <a:xfrm>
            <a:off x="4440094" y="1285860"/>
            <a:ext cx="2392999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2" name="Espaço Reservado para Texto 6"/>
          <p:cNvSpPr>
            <a:spLocks noGrp="1"/>
          </p:cNvSpPr>
          <p:nvPr>
            <p:ph type="body" sz="quarter" idx="50"/>
          </p:nvPr>
        </p:nvSpPr>
        <p:spPr>
          <a:xfrm>
            <a:off x="2263634" y="1285860"/>
            <a:ext cx="2392999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3" name="Espaço Reservado para Texto 33"/>
          <p:cNvSpPr>
            <a:spLocks noGrp="1"/>
          </p:cNvSpPr>
          <p:nvPr>
            <p:ph type="body" sz="quarter" idx="51"/>
          </p:nvPr>
        </p:nvSpPr>
        <p:spPr>
          <a:xfrm>
            <a:off x="161730" y="2227254"/>
            <a:ext cx="2093874" cy="4357718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0"/>
              </a:spcAft>
              <a:defRPr sz="1600"/>
            </a:lvl1pPr>
            <a:lvl2pPr marL="355600" indent="-177800">
              <a:defRPr sz="1400"/>
            </a:lvl2pPr>
            <a:lvl3pPr marL="533400" indent="-139700">
              <a:defRPr sz="1200"/>
            </a:lvl3pPr>
            <a:lvl4pPr marL="723900" indent="-152400">
              <a:defRPr sz="1100"/>
            </a:lvl4pPr>
            <a:lvl5pPr marL="812800" indent="-139700"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5" name="Espaço Reservado para Texto 6"/>
          <p:cNvSpPr>
            <a:spLocks noGrp="1"/>
          </p:cNvSpPr>
          <p:nvPr>
            <p:ph type="body" sz="quarter" idx="52"/>
          </p:nvPr>
        </p:nvSpPr>
        <p:spPr>
          <a:xfrm>
            <a:off x="153127" y="1285860"/>
            <a:ext cx="2326527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7" name="Espaço Reservado para Texto 33"/>
          <p:cNvSpPr>
            <a:spLocks noGrp="1"/>
          </p:cNvSpPr>
          <p:nvPr>
            <p:ph type="body" sz="quarter" idx="53"/>
          </p:nvPr>
        </p:nvSpPr>
        <p:spPr>
          <a:xfrm>
            <a:off x="2335322" y="2227254"/>
            <a:ext cx="2093874" cy="4357718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0"/>
              </a:spcAft>
              <a:defRPr sz="1600"/>
            </a:lvl1pPr>
            <a:lvl2pPr marL="355600" indent="-177800">
              <a:defRPr sz="1400"/>
            </a:lvl2pPr>
            <a:lvl3pPr marL="533400" indent="-139700">
              <a:defRPr sz="1200"/>
            </a:lvl3pPr>
            <a:lvl4pPr marL="723900" indent="-152400">
              <a:defRPr sz="1100"/>
            </a:lvl4pPr>
            <a:lvl5pPr marL="812800" indent="-139700"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9" name="Espaço Reservado para Texto 33"/>
          <p:cNvSpPr>
            <a:spLocks noGrp="1"/>
          </p:cNvSpPr>
          <p:nvPr>
            <p:ph type="body" sz="quarter" idx="54"/>
          </p:nvPr>
        </p:nvSpPr>
        <p:spPr>
          <a:xfrm>
            <a:off x="4508915" y="2227254"/>
            <a:ext cx="2093874" cy="4357718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0"/>
              </a:spcAft>
              <a:defRPr sz="1600"/>
            </a:lvl1pPr>
            <a:lvl2pPr marL="355600" indent="-177800">
              <a:defRPr sz="1400"/>
            </a:lvl2pPr>
            <a:lvl3pPr marL="533400" indent="-139700">
              <a:defRPr sz="1200"/>
            </a:lvl3pPr>
            <a:lvl4pPr marL="723900" indent="-152400">
              <a:defRPr sz="1100"/>
            </a:lvl4pPr>
            <a:lvl5pPr marL="812800" indent="-139700"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1" name="Espaço Reservado para Texto 33"/>
          <p:cNvSpPr>
            <a:spLocks noGrp="1"/>
          </p:cNvSpPr>
          <p:nvPr>
            <p:ph type="body" sz="quarter" idx="55"/>
          </p:nvPr>
        </p:nvSpPr>
        <p:spPr>
          <a:xfrm>
            <a:off x="6682506" y="2227254"/>
            <a:ext cx="2093874" cy="4357718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0"/>
              </a:spcAft>
              <a:defRPr sz="1600"/>
            </a:lvl1pPr>
            <a:lvl2pPr marL="355600" indent="-177800">
              <a:defRPr sz="1400"/>
            </a:lvl2pPr>
            <a:lvl3pPr marL="533400" indent="-139700">
              <a:defRPr sz="1200"/>
            </a:lvl3pPr>
            <a:lvl4pPr marL="723900" indent="-152400">
              <a:defRPr sz="1100"/>
            </a:lvl4pPr>
            <a:lvl5pPr marL="812800" indent="-139700"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4" name="Espaço Reservado para Número de Slide 2"/>
          <p:cNvSpPr>
            <a:spLocks noGrp="1"/>
          </p:cNvSpPr>
          <p:nvPr>
            <p:ph type="sldNum" sz="quarter" idx="5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ECDE4-9919-445E-B0EF-BDA5C5CF99A6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56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o com 5 f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to 12"/>
          <p:cNvCxnSpPr/>
          <p:nvPr userDrawn="1"/>
        </p:nvCxnSpPr>
        <p:spPr>
          <a:xfrm rot="5400000" flipH="1" flipV="1">
            <a:off x="-328918" y="4445855"/>
            <a:ext cx="4464050" cy="14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 userDrawn="1"/>
        </p:nvCxnSpPr>
        <p:spPr>
          <a:xfrm rot="5400000" flipH="1" flipV="1">
            <a:off x="1391719" y="4445855"/>
            <a:ext cx="4464050" cy="14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 rot="5400000" flipH="1" flipV="1">
            <a:off x="3112356" y="4445855"/>
            <a:ext cx="4464050" cy="14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 userDrawn="1"/>
        </p:nvCxnSpPr>
        <p:spPr>
          <a:xfrm rot="5400000" flipH="1" flipV="1">
            <a:off x="4832994" y="4445855"/>
            <a:ext cx="4464050" cy="14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4" name="Espaço Reservado para Texto 33"/>
          <p:cNvSpPr>
            <a:spLocks noGrp="1"/>
          </p:cNvSpPr>
          <p:nvPr>
            <p:ph type="body" sz="quarter" idx="32"/>
          </p:nvPr>
        </p:nvSpPr>
        <p:spPr>
          <a:xfrm>
            <a:off x="195630" y="2227254"/>
            <a:ext cx="1695041" cy="4357718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0"/>
              </a:spcAft>
              <a:defRPr sz="1600"/>
            </a:lvl1pPr>
            <a:lvl2pPr marL="355600" indent="-177800">
              <a:defRPr sz="1400"/>
            </a:lvl2pPr>
            <a:lvl3pPr marL="533400" indent="-139700">
              <a:defRPr sz="1200"/>
            </a:lvl3pPr>
            <a:lvl4pPr marL="723900" indent="-152400">
              <a:defRPr sz="1100"/>
            </a:lvl4pPr>
            <a:lvl5pPr marL="812800" indent="-139700"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6" name="Espaço Reservado para Texto 33"/>
          <p:cNvSpPr>
            <a:spLocks noGrp="1"/>
          </p:cNvSpPr>
          <p:nvPr>
            <p:ph type="body" sz="quarter" idx="42"/>
          </p:nvPr>
        </p:nvSpPr>
        <p:spPr>
          <a:xfrm>
            <a:off x="1916280" y="2227254"/>
            <a:ext cx="1695041" cy="4357718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0"/>
              </a:spcAft>
              <a:defRPr sz="1600"/>
            </a:lvl1pPr>
            <a:lvl2pPr marL="355600" indent="-177800">
              <a:defRPr sz="1400"/>
            </a:lvl2pPr>
            <a:lvl3pPr marL="533400" indent="-139700">
              <a:defRPr sz="1200"/>
            </a:lvl3pPr>
            <a:lvl4pPr marL="723900" indent="-152400">
              <a:defRPr sz="1100"/>
            </a:lvl4pPr>
            <a:lvl5pPr marL="812800" indent="-139700"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8" name="Espaço Reservado para Texto 33"/>
          <p:cNvSpPr>
            <a:spLocks noGrp="1"/>
          </p:cNvSpPr>
          <p:nvPr>
            <p:ph type="body" sz="quarter" idx="44"/>
          </p:nvPr>
        </p:nvSpPr>
        <p:spPr>
          <a:xfrm>
            <a:off x="3636930" y="2227254"/>
            <a:ext cx="1695041" cy="4357718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0"/>
              </a:spcAft>
              <a:defRPr sz="1600"/>
            </a:lvl1pPr>
            <a:lvl2pPr marL="355600" indent="-177800">
              <a:defRPr sz="1400"/>
            </a:lvl2pPr>
            <a:lvl3pPr marL="533400" indent="-139700">
              <a:defRPr sz="1200"/>
            </a:lvl3pPr>
            <a:lvl4pPr marL="723900" indent="-152400">
              <a:defRPr sz="1100"/>
            </a:lvl4pPr>
            <a:lvl5pPr marL="812800" indent="-139700"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0" name="Espaço Reservado para Texto 33"/>
          <p:cNvSpPr>
            <a:spLocks noGrp="1"/>
          </p:cNvSpPr>
          <p:nvPr>
            <p:ph type="body" sz="quarter" idx="46"/>
          </p:nvPr>
        </p:nvSpPr>
        <p:spPr>
          <a:xfrm>
            <a:off x="5357579" y="2227254"/>
            <a:ext cx="1695041" cy="4357718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0"/>
              </a:spcAft>
              <a:defRPr sz="1600"/>
            </a:lvl1pPr>
            <a:lvl2pPr marL="355600" indent="-177800">
              <a:defRPr sz="1400"/>
            </a:lvl2pPr>
            <a:lvl3pPr marL="533400" indent="-139700">
              <a:defRPr sz="1200"/>
            </a:lvl3pPr>
            <a:lvl4pPr marL="723900" indent="-152400">
              <a:defRPr sz="1100"/>
            </a:lvl4pPr>
            <a:lvl5pPr marL="812800" indent="-139700"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2" name="Espaço Reservado para Texto 33"/>
          <p:cNvSpPr>
            <a:spLocks noGrp="1"/>
          </p:cNvSpPr>
          <p:nvPr>
            <p:ph type="body" sz="quarter" idx="48"/>
          </p:nvPr>
        </p:nvSpPr>
        <p:spPr>
          <a:xfrm>
            <a:off x="7078226" y="2227254"/>
            <a:ext cx="1695041" cy="4357718"/>
          </a:xfrm>
          <a:prstGeom prst="rect">
            <a:avLst/>
          </a:prstGeo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0"/>
              </a:spcAft>
              <a:defRPr sz="1600"/>
            </a:lvl1pPr>
            <a:lvl2pPr marL="355600" indent="-177800">
              <a:defRPr sz="1400"/>
            </a:lvl2pPr>
            <a:lvl3pPr marL="533400" indent="-139700">
              <a:defRPr sz="1200"/>
            </a:lvl3pPr>
            <a:lvl4pPr marL="723900" indent="-152400">
              <a:defRPr sz="1100"/>
            </a:lvl4pPr>
            <a:lvl5pPr marL="812800" indent="-139700"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1" name="Espaço Reservado para Texto 6"/>
          <p:cNvSpPr>
            <a:spLocks noGrp="1"/>
          </p:cNvSpPr>
          <p:nvPr>
            <p:ph type="body" sz="quarter" idx="47"/>
          </p:nvPr>
        </p:nvSpPr>
        <p:spPr>
          <a:xfrm>
            <a:off x="7076475" y="1285860"/>
            <a:ext cx="1914399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9" name="Espaço Reservado para Texto 6"/>
          <p:cNvSpPr>
            <a:spLocks noGrp="1"/>
          </p:cNvSpPr>
          <p:nvPr>
            <p:ph type="body" sz="quarter" idx="45"/>
          </p:nvPr>
        </p:nvSpPr>
        <p:spPr>
          <a:xfrm>
            <a:off x="5348976" y="1285860"/>
            <a:ext cx="1927693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7" name="Espaço Reservado para Texto 6"/>
          <p:cNvSpPr>
            <a:spLocks noGrp="1"/>
          </p:cNvSpPr>
          <p:nvPr>
            <p:ph type="body" sz="quarter" idx="43"/>
          </p:nvPr>
        </p:nvSpPr>
        <p:spPr>
          <a:xfrm>
            <a:off x="3621476" y="1285860"/>
            <a:ext cx="1927693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5" name="Espaço Reservado para Texto 6"/>
          <p:cNvSpPr>
            <a:spLocks noGrp="1"/>
          </p:cNvSpPr>
          <p:nvPr>
            <p:ph type="body" sz="quarter" idx="41"/>
          </p:nvPr>
        </p:nvSpPr>
        <p:spPr>
          <a:xfrm>
            <a:off x="1893977" y="1285860"/>
            <a:ext cx="1927693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6" name="Espaço Reservado para Texto 6"/>
          <p:cNvSpPr>
            <a:spLocks noGrp="1"/>
          </p:cNvSpPr>
          <p:nvPr>
            <p:ph type="body" sz="quarter" idx="31"/>
          </p:nvPr>
        </p:nvSpPr>
        <p:spPr>
          <a:xfrm>
            <a:off x="184668" y="1285860"/>
            <a:ext cx="1914399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889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7" name="Espaço Reservado para Número de Slide 2"/>
          <p:cNvSpPr>
            <a:spLocks noGrp="1"/>
          </p:cNvSpPr>
          <p:nvPr>
            <p:ph type="sldNum" sz="quarter" idx="4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9668F-31F9-4719-B21E-04C5AFB0E0A0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766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cesso com 5 f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 userDrawn="1"/>
        </p:nvCxnSpPr>
        <p:spPr>
          <a:xfrm rot="5400000" flipH="1" flipV="1">
            <a:off x="-610317" y="4445855"/>
            <a:ext cx="4464050" cy="14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 userDrawn="1"/>
        </p:nvCxnSpPr>
        <p:spPr>
          <a:xfrm rot="5400000" flipH="1" flipV="1">
            <a:off x="831853" y="4445855"/>
            <a:ext cx="4464050" cy="14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 userDrawn="1"/>
        </p:nvCxnSpPr>
        <p:spPr>
          <a:xfrm rot="5400000" flipH="1" flipV="1">
            <a:off x="2274022" y="4445855"/>
            <a:ext cx="4464050" cy="14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 userDrawn="1"/>
        </p:nvCxnSpPr>
        <p:spPr>
          <a:xfrm rot="5400000" flipH="1" flipV="1">
            <a:off x="3716192" y="4445855"/>
            <a:ext cx="4464050" cy="14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 userDrawn="1"/>
        </p:nvCxnSpPr>
        <p:spPr>
          <a:xfrm rot="5400000" flipH="1" flipV="1">
            <a:off x="5158361" y="4445855"/>
            <a:ext cx="4464050" cy="14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4" name="Espaço Reservado para Texto 33"/>
          <p:cNvSpPr>
            <a:spLocks noGrp="1"/>
          </p:cNvSpPr>
          <p:nvPr>
            <p:ph type="body" sz="quarter" idx="32"/>
          </p:nvPr>
        </p:nvSpPr>
        <p:spPr>
          <a:xfrm>
            <a:off x="195632" y="2227254"/>
            <a:ext cx="1408469" cy="4357718"/>
          </a:xfrm>
          <a:prstGeom prst="rect">
            <a:avLst/>
          </a:prstGeo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0"/>
              </a:spcAft>
              <a:defRPr sz="1600"/>
            </a:lvl1pPr>
            <a:lvl2pPr marL="266700" indent="-187325">
              <a:defRPr sz="1400"/>
            </a:lvl2pPr>
            <a:lvl3pPr marL="444500" indent="-139700">
              <a:defRPr sz="1200"/>
            </a:lvl3pPr>
            <a:lvl4pPr marL="622300" indent="-152400">
              <a:defRPr sz="1100"/>
            </a:lvl4pPr>
            <a:lvl5pPr marL="723900" indent="-139700"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8" name="Espaço Reservado para Texto 6"/>
          <p:cNvSpPr>
            <a:spLocks noGrp="1"/>
          </p:cNvSpPr>
          <p:nvPr>
            <p:ph type="body" sz="quarter" idx="49"/>
          </p:nvPr>
        </p:nvSpPr>
        <p:spPr>
          <a:xfrm>
            <a:off x="7395272" y="1285860"/>
            <a:ext cx="1661805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1" name="Espaço Reservado para Texto 6"/>
          <p:cNvSpPr>
            <a:spLocks noGrp="1"/>
          </p:cNvSpPr>
          <p:nvPr>
            <p:ph type="body" sz="quarter" idx="47"/>
          </p:nvPr>
        </p:nvSpPr>
        <p:spPr>
          <a:xfrm>
            <a:off x="5958300" y="1285860"/>
            <a:ext cx="1661805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9" name="Espaço Reservado para Texto 6"/>
          <p:cNvSpPr>
            <a:spLocks noGrp="1"/>
          </p:cNvSpPr>
          <p:nvPr>
            <p:ph type="body" sz="quarter" idx="45"/>
          </p:nvPr>
        </p:nvSpPr>
        <p:spPr>
          <a:xfrm>
            <a:off x="4507310" y="1285860"/>
            <a:ext cx="1661805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7" name="Espaço Reservado para Texto 6"/>
          <p:cNvSpPr>
            <a:spLocks noGrp="1"/>
          </p:cNvSpPr>
          <p:nvPr>
            <p:ph type="body" sz="quarter" idx="43"/>
          </p:nvPr>
        </p:nvSpPr>
        <p:spPr>
          <a:xfrm>
            <a:off x="3043349" y="1285860"/>
            <a:ext cx="1661805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5" name="Espaço Reservado para Texto 6"/>
          <p:cNvSpPr>
            <a:spLocks noGrp="1"/>
          </p:cNvSpPr>
          <p:nvPr>
            <p:ph type="body" sz="quarter" idx="41"/>
          </p:nvPr>
        </p:nvSpPr>
        <p:spPr>
          <a:xfrm>
            <a:off x="1591129" y="1285860"/>
            <a:ext cx="1661805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6" name="Espaço Reservado para Texto 6"/>
          <p:cNvSpPr>
            <a:spLocks noGrp="1"/>
          </p:cNvSpPr>
          <p:nvPr>
            <p:ph type="body" sz="quarter" idx="31"/>
          </p:nvPr>
        </p:nvSpPr>
        <p:spPr>
          <a:xfrm>
            <a:off x="184669" y="1285860"/>
            <a:ext cx="1628569" cy="928694"/>
          </a:xfrm>
          <a:prstGeom prst="homePlate">
            <a:avLst>
              <a:gd name="adj" fmla="val 2401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108000" bIns="36000" anchor="ctr">
            <a:noAutofit/>
          </a:bodyPr>
          <a:lstStyle>
            <a:lvl1pPr marL="889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4" name="Espaço Reservado para Texto 33"/>
          <p:cNvSpPr>
            <a:spLocks noGrp="1"/>
          </p:cNvSpPr>
          <p:nvPr>
            <p:ph type="body" sz="quarter" idx="50"/>
          </p:nvPr>
        </p:nvSpPr>
        <p:spPr>
          <a:xfrm>
            <a:off x="1638105" y="2227254"/>
            <a:ext cx="1408469" cy="4357718"/>
          </a:xfrm>
          <a:prstGeom prst="rect">
            <a:avLst/>
          </a:prstGeo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0"/>
              </a:spcAft>
              <a:defRPr sz="1600"/>
            </a:lvl1pPr>
            <a:lvl2pPr marL="266700" indent="-187325">
              <a:defRPr sz="1400"/>
            </a:lvl2pPr>
            <a:lvl3pPr marL="444500" indent="-139700">
              <a:defRPr sz="1200"/>
            </a:lvl3pPr>
            <a:lvl4pPr marL="622300" indent="-152400">
              <a:defRPr sz="1100"/>
            </a:lvl4pPr>
            <a:lvl5pPr marL="723900" indent="-139700"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7" name="Espaço Reservado para Texto 33"/>
          <p:cNvSpPr>
            <a:spLocks noGrp="1"/>
          </p:cNvSpPr>
          <p:nvPr>
            <p:ph type="body" sz="quarter" idx="51"/>
          </p:nvPr>
        </p:nvSpPr>
        <p:spPr>
          <a:xfrm>
            <a:off x="3080578" y="2227254"/>
            <a:ext cx="1408469" cy="4357718"/>
          </a:xfrm>
          <a:prstGeom prst="rect">
            <a:avLst/>
          </a:prstGeo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0"/>
              </a:spcAft>
              <a:defRPr sz="1600"/>
            </a:lvl1pPr>
            <a:lvl2pPr marL="266700" indent="-187325">
              <a:defRPr sz="1400"/>
            </a:lvl2pPr>
            <a:lvl3pPr marL="444500" indent="-139700">
              <a:defRPr sz="1200"/>
            </a:lvl3pPr>
            <a:lvl4pPr marL="622300" indent="-152400">
              <a:defRPr sz="1100"/>
            </a:lvl4pPr>
            <a:lvl5pPr marL="723900" indent="-139700"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9" name="Espaço Reservado para Texto 33"/>
          <p:cNvSpPr>
            <a:spLocks noGrp="1"/>
          </p:cNvSpPr>
          <p:nvPr>
            <p:ph type="body" sz="quarter" idx="52"/>
          </p:nvPr>
        </p:nvSpPr>
        <p:spPr>
          <a:xfrm>
            <a:off x="4523052" y="2227254"/>
            <a:ext cx="1408469" cy="4357718"/>
          </a:xfrm>
          <a:prstGeom prst="rect">
            <a:avLst/>
          </a:prstGeo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0"/>
              </a:spcAft>
              <a:defRPr sz="1600"/>
            </a:lvl1pPr>
            <a:lvl2pPr marL="266700" indent="-187325">
              <a:defRPr sz="1400"/>
            </a:lvl2pPr>
            <a:lvl3pPr marL="444500" indent="-139700">
              <a:defRPr sz="1200"/>
            </a:lvl3pPr>
            <a:lvl4pPr marL="622300" indent="-152400">
              <a:defRPr sz="1100"/>
            </a:lvl4pPr>
            <a:lvl5pPr marL="723900" indent="-139700"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1" name="Espaço Reservado para Texto 33"/>
          <p:cNvSpPr>
            <a:spLocks noGrp="1"/>
          </p:cNvSpPr>
          <p:nvPr>
            <p:ph type="body" sz="quarter" idx="53"/>
          </p:nvPr>
        </p:nvSpPr>
        <p:spPr>
          <a:xfrm>
            <a:off x="5965525" y="2227254"/>
            <a:ext cx="1408469" cy="4357718"/>
          </a:xfrm>
          <a:prstGeom prst="rect">
            <a:avLst/>
          </a:prstGeo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0"/>
              </a:spcAft>
              <a:defRPr sz="1600"/>
            </a:lvl1pPr>
            <a:lvl2pPr marL="266700" indent="-187325">
              <a:defRPr sz="1400"/>
            </a:lvl2pPr>
            <a:lvl3pPr marL="444500" indent="-139700">
              <a:defRPr sz="1200"/>
            </a:lvl3pPr>
            <a:lvl4pPr marL="622300" indent="-152400">
              <a:defRPr sz="1100"/>
            </a:lvl4pPr>
            <a:lvl5pPr marL="723900" indent="-139700"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3" name="Espaço Reservado para Texto 33"/>
          <p:cNvSpPr>
            <a:spLocks noGrp="1"/>
          </p:cNvSpPr>
          <p:nvPr>
            <p:ph type="body" sz="quarter" idx="54"/>
          </p:nvPr>
        </p:nvSpPr>
        <p:spPr>
          <a:xfrm>
            <a:off x="7407994" y="2227254"/>
            <a:ext cx="1408469" cy="4357718"/>
          </a:xfrm>
          <a:prstGeom prst="rect">
            <a:avLst/>
          </a:prstGeo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0"/>
              </a:spcAft>
              <a:defRPr sz="1600"/>
            </a:lvl1pPr>
            <a:lvl2pPr marL="266700" indent="-187325">
              <a:defRPr sz="1400"/>
            </a:lvl2pPr>
            <a:lvl3pPr marL="444500" indent="-139700">
              <a:defRPr sz="1200"/>
            </a:lvl3pPr>
            <a:lvl4pPr marL="622300" indent="-152400">
              <a:defRPr sz="1100"/>
            </a:lvl4pPr>
            <a:lvl5pPr marL="723900" indent="-139700"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1" name="Espaço Reservado para Número de Slide 2"/>
          <p:cNvSpPr>
            <a:spLocks noGrp="1"/>
          </p:cNvSpPr>
          <p:nvPr>
            <p:ph type="sldNum" sz="quarter" idx="5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20BD-768B-42D5-8909-B1920C35A732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827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ela (5 por 3) com so wh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>
          <a:xfrm rot="5400000">
            <a:off x="3194080" y="3713548"/>
            <a:ext cx="5328000" cy="329748"/>
          </a:xfrm>
          <a:prstGeom prst="triangle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>
              <a:defRPr lang="pt-BR" sz="100" dirty="0" smtClean="0">
                <a:solidFill>
                  <a:schemeClr val="accent3"/>
                </a:solidFill>
              </a:defRPr>
            </a:lvl1pPr>
            <a:lvl2pPr>
              <a:defRPr lang="pt-BR" sz="100" dirty="0" smtClean="0">
                <a:solidFill>
                  <a:schemeClr val="accent3"/>
                </a:solidFill>
              </a:defRPr>
            </a:lvl2pPr>
            <a:lvl3pPr>
              <a:defRPr lang="pt-BR" sz="100" dirty="0" smtClean="0">
                <a:solidFill>
                  <a:schemeClr val="accent3"/>
                </a:solidFill>
              </a:defRPr>
            </a:lvl3pPr>
            <a:lvl4pPr>
              <a:defRPr lang="pt-BR" sz="100" dirty="0" smtClean="0">
                <a:solidFill>
                  <a:schemeClr val="accent3"/>
                </a:solidFill>
              </a:defRPr>
            </a:lvl4pPr>
            <a:lvl5pPr>
              <a:defRPr lang="pt-BR" sz="100" dirty="0">
                <a:solidFill>
                  <a:schemeClr val="accent3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6155602" y="1285860"/>
            <a:ext cx="2835974" cy="5220000"/>
          </a:xfrm>
          <a:prstGeom prst="roundRect">
            <a:avLst>
              <a:gd name="adj" fmla="val 70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>
          <a:xfrm>
            <a:off x="218378" y="1285860"/>
            <a:ext cx="5342922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5"/>
          </p:nvPr>
        </p:nvSpPr>
        <p:spPr>
          <a:xfrm>
            <a:off x="213356" y="2390489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9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213356" y="3238216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213356" y="4085943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2" name="Espaço Reservado para Texto 6"/>
          <p:cNvSpPr>
            <a:spLocks noGrp="1"/>
          </p:cNvSpPr>
          <p:nvPr>
            <p:ph type="body" sz="quarter" idx="18"/>
          </p:nvPr>
        </p:nvSpPr>
        <p:spPr>
          <a:xfrm>
            <a:off x="213356" y="4933670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3" name="Espaço Reservado para Texto 6"/>
          <p:cNvSpPr>
            <a:spLocks noGrp="1"/>
          </p:cNvSpPr>
          <p:nvPr>
            <p:ph type="body" sz="quarter" idx="19"/>
          </p:nvPr>
        </p:nvSpPr>
        <p:spPr>
          <a:xfrm>
            <a:off x="1641997" y="2390489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5" name="Espaço Reservado para Texto 6"/>
          <p:cNvSpPr>
            <a:spLocks noGrp="1"/>
          </p:cNvSpPr>
          <p:nvPr>
            <p:ph type="body" sz="quarter" idx="20"/>
          </p:nvPr>
        </p:nvSpPr>
        <p:spPr>
          <a:xfrm>
            <a:off x="1641997" y="3238216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6" name="Espaço Reservado para Texto 6"/>
          <p:cNvSpPr>
            <a:spLocks noGrp="1"/>
          </p:cNvSpPr>
          <p:nvPr>
            <p:ph type="body" sz="quarter" idx="21"/>
          </p:nvPr>
        </p:nvSpPr>
        <p:spPr>
          <a:xfrm>
            <a:off x="1641997" y="4085943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7" name="Espaço Reservado para Texto 6"/>
          <p:cNvSpPr>
            <a:spLocks noGrp="1"/>
          </p:cNvSpPr>
          <p:nvPr>
            <p:ph type="body" sz="quarter" idx="22"/>
          </p:nvPr>
        </p:nvSpPr>
        <p:spPr>
          <a:xfrm>
            <a:off x="1641997" y="4933670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8" name="Espaço Reservado para Texto 6"/>
          <p:cNvSpPr>
            <a:spLocks noGrp="1"/>
          </p:cNvSpPr>
          <p:nvPr>
            <p:ph type="body" sz="quarter" idx="23"/>
          </p:nvPr>
        </p:nvSpPr>
        <p:spPr>
          <a:xfrm>
            <a:off x="2934264" y="2390489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9" name="Espaço Reservado para Texto 6"/>
          <p:cNvSpPr>
            <a:spLocks noGrp="1"/>
          </p:cNvSpPr>
          <p:nvPr>
            <p:ph type="body" sz="quarter" idx="24"/>
          </p:nvPr>
        </p:nvSpPr>
        <p:spPr>
          <a:xfrm>
            <a:off x="2934264" y="3238216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0" name="Espaço Reservado para Texto 6"/>
          <p:cNvSpPr>
            <a:spLocks noGrp="1"/>
          </p:cNvSpPr>
          <p:nvPr>
            <p:ph type="body" sz="quarter" idx="25"/>
          </p:nvPr>
        </p:nvSpPr>
        <p:spPr>
          <a:xfrm>
            <a:off x="2934264" y="4085943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1" name="Espaço Reservado para Texto 6"/>
          <p:cNvSpPr>
            <a:spLocks noGrp="1"/>
          </p:cNvSpPr>
          <p:nvPr>
            <p:ph type="body" sz="quarter" idx="26"/>
          </p:nvPr>
        </p:nvSpPr>
        <p:spPr>
          <a:xfrm>
            <a:off x="2934264" y="4933670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2" name="Espaço Reservado para Texto 6"/>
          <p:cNvSpPr>
            <a:spLocks noGrp="1"/>
          </p:cNvSpPr>
          <p:nvPr>
            <p:ph type="body" sz="quarter" idx="27"/>
          </p:nvPr>
        </p:nvSpPr>
        <p:spPr>
          <a:xfrm>
            <a:off x="4226532" y="2390489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3" name="Espaço Reservado para Texto 6"/>
          <p:cNvSpPr>
            <a:spLocks noGrp="1"/>
          </p:cNvSpPr>
          <p:nvPr>
            <p:ph type="body" sz="quarter" idx="28"/>
          </p:nvPr>
        </p:nvSpPr>
        <p:spPr>
          <a:xfrm>
            <a:off x="4226532" y="3238216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4" name="Espaço Reservado para Texto 6"/>
          <p:cNvSpPr>
            <a:spLocks noGrp="1"/>
          </p:cNvSpPr>
          <p:nvPr>
            <p:ph type="body" sz="quarter" idx="29"/>
          </p:nvPr>
        </p:nvSpPr>
        <p:spPr>
          <a:xfrm>
            <a:off x="4226532" y="4085943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5" name="Espaço Reservado para Texto 6"/>
          <p:cNvSpPr>
            <a:spLocks noGrp="1"/>
          </p:cNvSpPr>
          <p:nvPr>
            <p:ph type="body" sz="quarter" idx="30"/>
          </p:nvPr>
        </p:nvSpPr>
        <p:spPr>
          <a:xfrm>
            <a:off x="4226532" y="4933670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6" name="Espaço Reservado para Texto 6"/>
          <p:cNvSpPr>
            <a:spLocks noGrp="1"/>
          </p:cNvSpPr>
          <p:nvPr>
            <p:ph type="body" sz="quarter" idx="31"/>
          </p:nvPr>
        </p:nvSpPr>
        <p:spPr>
          <a:xfrm>
            <a:off x="1641997" y="1771510"/>
            <a:ext cx="119649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7" name="Espaço Reservado para Texto 6"/>
          <p:cNvSpPr>
            <a:spLocks noGrp="1"/>
          </p:cNvSpPr>
          <p:nvPr>
            <p:ph type="body" sz="quarter" idx="32"/>
          </p:nvPr>
        </p:nvSpPr>
        <p:spPr>
          <a:xfrm>
            <a:off x="2934264" y="1771510"/>
            <a:ext cx="119649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8" name="Espaço Reservado para Texto 6"/>
          <p:cNvSpPr>
            <a:spLocks noGrp="1"/>
          </p:cNvSpPr>
          <p:nvPr>
            <p:ph type="body" sz="quarter" idx="33"/>
          </p:nvPr>
        </p:nvSpPr>
        <p:spPr>
          <a:xfrm>
            <a:off x="4226532" y="1771510"/>
            <a:ext cx="119649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9" name="Espaço Reservado para Texto 6"/>
          <p:cNvSpPr>
            <a:spLocks noGrp="1"/>
          </p:cNvSpPr>
          <p:nvPr>
            <p:ph type="body" sz="quarter" idx="34"/>
          </p:nvPr>
        </p:nvSpPr>
        <p:spPr>
          <a:xfrm>
            <a:off x="213356" y="5781396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0" name="Espaço Reservado para Texto 6"/>
          <p:cNvSpPr>
            <a:spLocks noGrp="1"/>
          </p:cNvSpPr>
          <p:nvPr>
            <p:ph type="body" sz="quarter" idx="35"/>
          </p:nvPr>
        </p:nvSpPr>
        <p:spPr>
          <a:xfrm>
            <a:off x="1641997" y="5781396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1" name="Espaço Reservado para Texto 6"/>
          <p:cNvSpPr>
            <a:spLocks noGrp="1"/>
          </p:cNvSpPr>
          <p:nvPr>
            <p:ph type="body" sz="quarter" idx="36"/>
          </p:nvPr>
        </p:nvSpPr>
        <p:spPr>
          <a:xfrm>
            <a:off x="2934264" y="5781396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2" name="Espaço Reservado para Texto 6"/>
          <p:cNvSpPr>
            <a:spLocks noGrp="1"/>
          </p:cNvSpPr>
          <p:nvPr>
            <p:ph type="body" sz="quarter" idx="37"/>
          </p:nvPr>
        </p:nvSpPr>
        <p:spPr>
          <a:xfrm>
            <a:off x="4226532" y="5781396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3" name="Rectangle 4"/>
          <p:cNvSpPr>
            <a:spLocks noGrp="1" noChangeArrowheads="1"/>
          </p:cNvSpPr>
          <p:nvPr>
            <p:ph type="sldNum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1A6FE-9DEB-4A5B-A990-A2455D42E217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8201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(5 por 3) com so wh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>
          <a:xfrm rot="5400000">
            <a:off x="3194080" y="3713548"/>
            <a:ext cx="5328000" cy="329748"/>
          </a:xfrm>
          <a:prstGeom prst="triangle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>
              <a:defRPr lang="pt-BR" sz="100" dirty="0" smtClean="0">
                <a:solidFill>
                  <a:schemeClr val="accent3"/>
                </a:solidFill>
              </a:defRPr>
            </a:lvl1pPr>
            <a:lvl2pPr>
              <a:defRPr lang="pt-BR" sz="100" dirty="0" smtClean="0">
                <a:solidFill>
                  <a:schemeClr val="accent3"/>
                </a:solidFill>
              </a:defRPr>
            </a:lvl2pPr>
            <a:lvl3pPr>
              <a:defRPr lang="pt-BR" sz="100" dirty="0" smtClean="0">
                <a:solidFill>
                  <a:schemeClr val="accent3"/>
                </a:solidFill>
              </a:defRPr>
            </a:lvl3pPr>
            <a:lvl4pPr>
              <a:defRPr lang="pt-BR" sz="100" dirty="0" smtClean="0">
                <a:solidFill>
                  <a:schemeClr val="accent3"/>
                </a:solidFill>
              </a:defRPr>
            </a:lvl4pPr>
            <a:lvl5pPr>
              <a:defRPr lang="pt-BR" sz="100" dirty="0">
                <a:solidFill>
                  <a:schemeClr val="accent3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6155602" y="1285860"/>
            <a:ext cx="2835974" cy="5220000"/>
          </a:xfrm>
          <a:prstGeom prst="roundRect">
            <a:avLst>
              <a:gd name="adj" fmla="val 70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>
          <a:xfrm>
            <a:off x="218378" y="1285860"/>
            <a:ext cx="5342922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5"/>
          </p:nvPr>
        </p:nvSpPr>
        <p:spPr>
          <a:xfrm>
            <a:off x="213356" y="2390489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9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213356" y="3238216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213356" y="4085943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2" name="Espaço Reservado para Texto 6"/>
          <p:cNvSpPr>
            <a:spLocks noGrp="1"/>
          </p:cNvSpPr>
          <p:nvPr>
            <p:ph type="body" sz="quarter" idx="18"/>
          </p:nvPr>
        </p:nvSpPr>
        <p:spPr>
          <a:xfrm>
            <a:off x="213356" y="4933670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3" name="Espaço Reservado para Texto 6"/>
          <p:cNvSpPr>
            <a:spLocks noGrp="1"/>
          </p:cNvSpPr>
          <p:nvPr>
            <p:ph type="body" sz="quarter" idx="19"/>
          </p:nvPr>
        </p:nvSpPr>
        <p:spPr>
          <a:xfrm>
            <a:off x="1641997" y="2390489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5" name="Espaço Reservado para Texto 6"/>
          <p:cNvSpPr>
            <a:spLocks noGrp="1"/>
          </p:cNvSpPr>
          <p:nvPr>
            <p:ph type="body" sz="quarter" idx="20"/>
          </p:nvPr>
        </p:nvSpPr>
        <p:spPr>
          <a:xfrm>
            <a:off x="1641997" y="3238216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6" name="Espaço Reservado para Texto 6"/>
          <p:cNvSpPr>
            <a:spLocks noGrp="1"/>
          </p:cNvSpPr>
          <p:nvPr>
            <p:ph type="body" sz="quarter" idx="21"/>
          </p:nvPr>
        </p:nvSpPr>
        <p:spPr>
          <a:xfrm>
            <a:off x="1641997" y="4085943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7" name="Espaço Reservado para Texto 6"/>
          <p:cNvSpPr>
            <a:spLocks noGrp="1"/>
          </p:cNvSpPr>
          <p:nvPr>
            <p:ph type="body" sz="quarter" idx="22"/>
          </p:nvPr>
        </p:nvSpPr>
        <p:spPr>
          <a:xfrm>
            <a:off x="1641997" y="4933670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8" name="Espaço Reservado para Texto 6"/>
          <p:cNvSpPr>
            <a:spLocks noGrp="1"/>
          </p:cNvSpPr>
          <p:nvPr>
            <p:ph type="body" sz="quarter" idx="23"/>
          </p:nvPr>
        </p:nvSpPr>
        <p:spPr>
          <a:xfrm>
            <a:off x="2934264" y="2390489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9" name="Espaço Reservado para Texto 6"/>
          <p:cNvSpPr>
            <a:spLocks noGrp="1"/>
          </p:cNvSpPr>
          <p:nvPr>
            <p:ph type="body" sz="quarter" idx="24"/>
          </p:nvPr>
        </p:nvSpPr>
        <p:spPr>
          <a:xfrm>
            <a:off x="2934264" y="3238216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0" name="Espaço Reservado para Texto 6"/>
          <p:cNvSpPr>
            <a:spLocks noGrp="1"/>
          </p:cNvSpPr>
          <p:nvPr>
            <p:ph type="body" sz="quarter" idx="25"/>
          </p:nvPr>
        </p:nvSpPr>
        <p:spPr>
          <a:xfrm>
            <a:off x="2934264" y="4085943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1" name="Espaço Reservado para Texto 6"/>
          <p:cNvSpPr>
            <a:spLocks noGrp="1"/>
          </p:cNvSpPr>
          <p:nvPr>
            <p:ph type="body" sz="quarter" idx="26"/>
          </p:nvPr>
        </p:nvSpPr>
        <p:spPr>
          <a:xfrm>
            <a:off x="2934264" y="4933670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2" name="Espaço Reservado para Texto 6"/>
          <p:cNvSpPr>
            <a:spLocks noGrp="1"/>
          </p:cNvSpPr>
          <p:nvPr>
            <p:ph type="body" sz="quarter" idx="27"/>
          </p:nvPr>
        </p:nvSpPr>
        <p:spPr>
          <a:xfrm>
            <a:off x="4226532" y="2390489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3" name="Espaço Reservado para Texto 6"/>
          <p:cNvSpPr>
            <a:spLocks noGrp="1"/>
          </p:cNvSpPr>
          <p:nvPr>
            <p:ph type="body" sz="quarter" idx="28"/>
          </p:nvPr>
        </p:nvSpPr>
        <p:spPr>
          <a:xfrm>
            <a:off x="4226532" y="3238216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4" name="Espaço Reservado para Texto 6"/>
          <p:cNvSpPr>
            <a:spLocks noGrp="1"/>
          </p:cNvSpPr>
          <p:nvPr>
            <p:ph type="body" sz="quarter" idx="29"/>
          </p:nvPr>
        </p:nvSpPr>
        <p:spPr>
          <a:xfrm>
            <a:off x="4226532" y="4085943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5" name="Espaço Reservado para Texto 6"/>
          <p:cNvSpPr>
            <a:spLocks noGrp="1"/>
          </p:cNvSpPr>
          <p:nvPr>
            <p:ph type="body" sz="quarter" idx="30"/>
          </p:nvPr>
        </p:nvSpPr>
        <p:spPr>
          <a:xfrm>
            <a:off x="4226532" y="4933670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6" name="Espaço Reservado para Texto 6"/>
          <p:cNvSpPr>
            <a:spLocks noGrp="1"/>
          </p:cNvSpPr>
          <p:nvPr>
            <p:ph type="body" sz="quarter" idx="31"/>
          </p:nvPr>
        </p:nvSpPr>
        <p:spPr>
          <a:xfrm>
            <a:off x="1641997" y="1771510"/>
            <a:ext cx="119649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7" name="Espaço Reservado para Texto 6"/>
          <p:cNvSpPr>
            <a:spLocks noGrp="1"/>
          </p:cNvSpPr>
          <p:nvPr>
            <p:ph type="body" sz="quarter" idx="32"/>
          </p:nvPr>
        </p:nvSpPr>
        <p:spPr>
          <a:xfrm>
            <a:off x="2934264" y="1771510"/>
            <a:ext cx="119649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8" name="Espaço Reservado para Texto 6"/>
          <p:cNvSpPr>
            <a:spLocks noGrp="1"/>
          </p:cNvSpPr>
          <p:nvPr>
            <p:ph type="body" sz="quarter" idx="33"/>
          </p:nvPr>
        </p:nvSpPr>
        <p:spPr>
          <a:xfrm>
            <a:off x="4226532" y="1771510"/>
            <a:ext cx="119649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9" name="Espaço Reservado para Texto 6"/>
          <p:cNvSpPr>
            <a:spLocks noGrp="1"/>
          </p:cNvSpPr>
          <p:nvPr>
            <p:ph type="body" sz="quarter" idx="34"/>
          </p:nvPr>
        </p:nvSpPr>
        <p:spPr>
          <a:xfrm>
            <a:off x="213356" y="5781396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0" name="Espaço Reservado para Texto 6"/>
          <p:cNvSpPr>
            <a:spLocks noGrp="1"/>
          </p:cNvSpPr>
          <p:nvPr>
            <p:ph type="body" sz="quarter" idx="35"/>
          </p:nvPr>
        </p:nvSpPr>
        <p:spPr>
          <a:xfrm>
            <a:off x="1641997" y="5781396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1" name="Espaço Reservado para Texto 6"/>
          <p:cNvSpPr>
            <a:spLocks noGrp="1"/>
          </p:cNvSpPr>
          <p:nvPr>
            <p:ph type="body" sz="quarter" idx="36"/>
          </p:nvPr>
        </p:nvSpPr>
        <p:spPr>
          <a:xfrm>
            <a:off x="2934264" y="5781396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2" name="Espaço Reservado para Texto 6"/>
          <p:cNvSpPr>
            <a:spLocks noGrp="1"/>
          </p:cNvSpPr>
          <p:nvPr>
            <p:ph type="body" sz="quarter" idx="37"/>
          </p:nvPr>
        </p:nvSpPr>
        <p:spPr>
          <a:xfrm>
            <a:off x="4226532" y="5781396"/>
            <a:ext cx="119649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3" name="Rectangle 4"/>
          <p:cNvSpPr>
            <a:spLocks noGrp="1" noChangeArrowheads="1"/>
          </p:cNvSpPr>
          <p:nvPr>
            <p:ph type="sldNum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573D5-0BAB-444F-91B1-37D264677F68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9605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(5 por 2) com so wh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>
          <a:xfrm rot="5400000">
            <a:off x="3194080" y="3713548"/>
            <a:ext cx="5328000" cy="329748"/>
          </a:xfrm>
          <a:prstGeom prst="triangle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>
              <a:defRPr lang="pt-BR" sz="100" dirty="0" smtClean="0">
                <a:solidFill>
                  <a:schemeClr val="accent3"/>
                </a:solidFill>
              </a:defRPr>
            </a:lvl1pPr>
            <a:lvl2pPr>
              <a:defRPr lang="pt-BR" sz="100" dirty="0" smtClean="0">
                <a:solidFill>
                  <a:schemeClr val="accent3"/>
                </a:solidFill>
              </a:defRPr>
            </a:lvl2pPr>
            <a:lvl3pPr>
              <a:defRPr lang="pt-BR" sz="100" dirty="0" smtClean="0">
                <a:solidFill>
                  <a:schemeClr val="accent3"/>
                </a:solidFill>
              </a:defRPr>
            </a:lvl3pPr>
            <a:lvl4pPr>
              <a:defRPr lang="pt-BR" sz="100" dirty="0" smtClean="0">
                <a:solidFill>
                  <a:schemeClr val="accent3"/>
                </a:solidFill>
              </a:defRPr>
            </a:lvl4pPr>
            <a:lvl5pPr>
              <a:defRPr lang="pt-BR" sz="100" dirty="0">
                <a:solidFill>
                  <a:schemeClr val="accent3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6155602" y="1285860"/>
            <a:ext cx="2835974" cy="5220000"/>
          </a:xfrm>
          <a:prstGeom prst="roundRect">
            <a:avLst>
              <a:gd name="adj" fmla="val 70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>
          <a:xfrm>
            <a:off x="218378" y="1285860"/>
            <a:ext cx="5342922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5"/>
          </p:nvPr>
        </p:nvSpPr>
        <p:spPr>
          <a:xfrm>
            <a:off x="213356" y="2390489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9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213356" y="3238216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213356" y="4085943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2" name="Espaço Reservado para Texto 6"/>
          <p:cNvSpPr>
            <a:spLocks noGrp="1"/>
          </p:cNvSpPr>
          <p:nvPr>
            <p:ph type="body" sz="quarter" idx="18"/>
          </p:nvPr>
        </p:nvSpPr>
        <p:spPr>
          <a:xfrm>
            <a:off x="213356" y="4933670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3" name="Espaço Reservado para Texto 6"/>
          <p:cNvSpPr>
            <a:spLocks noGrp="1"/>
          </p:cNvSpPr>
          <p:nvPr>
            <p:ph type="body" sz="quarter" idx="19"/>
          </p:nvPr>
        </p:nvSpPr>
        <p:spPr>
          <a:xfrm>
            <a:off x="1670054" y="2390489"/>
            <a:ext cx="179474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5" name="Espaço Reservado para Texto 6"/>
          <p:cNvSpPr>
            <a:spLocks noGrp="1"/>
          </p:cNvSpPr>
          <p:nvPr>
            <p:ph type="body" sz="quarter" idx="20"/>
          </p:nvPr>
        </p:nvSpPr>
        <p:spPr>
          <a:xfrm>
            <a:off x="1670054" y="3238216"/>
            <a:ext cx="179474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6" name="Espaço Reservado para Texto 6"/>
          <p:cNvSpPr>
            <a:spLocks noGrp="1"/>
          </p:cNvSpPr>
          <p:nvPr>
            <p:ph type="body" sz="quarter" idx="21"/>
          </p:nvPr>
        </p:nvSpPr>
        <p:spPr>
          <a:xfrm>
            <a:off x="1670054" y="4085943"/>
            <a:ext cx="179474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7" name="Espaço Reservado para Texto 6"/>
          <p:cNvSpPr>
            <a:spLocks noGrp="1"/>
          </p:cNvSpPr>
          <p:nvPr>
            <p:ph type="body" sz="quarter" idx="22"/>
          </p:nvPr>
        </p:nvSpPr>
        <p:spPr>
          <a:xfrm>
            <a:off x="1670054" y="4933670"/>
            <a:ext cx="179474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2" name="Espaço Reservado para Texto 6"/>
          <p:cNvSpPr>
            <a:spLocks noGrp="1"/>
          </p:cNvSpPr>
          <p:nvPr>
            <p:ph type="body" sz="quarter" idx="27"/>
          </p:nvPr>
        </p:nvSpPr>
        <p:spPr>
          <a:xfrm>
            <a:off x="3582700" y="2390489"/>
            <a:ext cx="179474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3" name="Espaço Reservado para Texto 6"/>
          <p:cNvSpPr>
            <a:spLocks noGrp="1"/>
          </p:cNvSpPr>
          <p:nvPr>
            <p:ph type="body" sz="quarter" idx="28"/>
          </p:nvPr>
        </p:nvSpPr>
        <p:spPr>
          <a:xfrm>
            <a:off x="3582700" y="3238216"/>
            <a:ext cx="179474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4" name="Espaço Reservado para Texto 6"/>
          <p:cNvSpPr>
            <a:spLocks noGrp="1"/>
          </p:cNvSpPr>
          <p:nvPr>
            <p:ph type="body" sz="quarter" idx="29"/>
          </p:nvPr>
        </p:nvSpPr>
        <p:spPr>
          <a:xfrm>
            <a:off x="3582700" y="4085943"/>
            <a:ext cx="179474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5" name="Espaço Reservado para Texto 6"/>
          <p:cNvSpPr>
            <a:spLocks noGrp="1"/>
          </p:cNvSpPr>
          <p:nvPr>
            <p:ph type="body" sz="quarter" idx="30"/>
          </p:nvPr>
        </p:nvSpPr>
        <p:spPr>
          <a:xfrm>
            <a:off x="3582700" y="4933670"/>
            <a:ext cx="179474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6" name="Espaço Reservado para Texto 6"/>
          <p:cNvSpPr>
            <a:spLocks noGrp="1"/>
          </p:cNvSpPr>
          <p:nvPr>
            <p:ph type="body" sz="quarter" idx="31"/>
          </p:nvPr>
        </p:nvSpPr>
        <p:spPr>
          <a:xfrm>
            <a:off x="1670054" y="1771510"/>
            <a:ext cx="179474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8" name="Espaço Reservado para Texto 6"/>
          <p:cNvSpPr>
            <a:spLocks noGrp="1"/>
          </p:cNvSpPr>
          <p:nvPr>
            <p:ph type="body" sz="quarter" idx="33"/>
          </p:nvPr>
        </p:nvSpPr>
        <p:spPr>
          <a:xfrm>
            <a:off x="3582700" y="1771510"/>
            <a:ext cx="179474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9" name="Espaço Reservado para Texto 6"/>
          <p:cNvSpPr>
            <a:spLocks noGrp="1"/>
          </p:cNvSpPr>
          <p:nvPr>
            <p:ph type="body" sz="quarter" idx="34"/>
          </p:nvPr>
        </p:nvSpPr>
        <p:spPr>
          <a:xfrm>
            <a:off x="213356" y="5781396"/>
            <a:ext cx="1371137" cy="648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0" name="Espaço Reservado para Texto 6"/>
          <p:cNvSpPr>
            <a:spLocks noGrp="1"/>
          </p:cNvSpPr>
          <p:nvPr>
            <p:ph type="body" sz="quarter" idx="35"/>
          </p:nvPr>
        </p:nvSpPr>
        <p:spPr>
          <a:xfrm>
            <a:off x="1670054" y="5781396"/>
            <a:ext cx="179474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2" name="Espaço Reservado para Texto 6"/>
          <p:cNvSpPr>
            <a:spLocks noGrp="1"/>
          </p:cNvSpPr>
          <p:nvPr>
            <p:ph type="body" sz="quarter" idx="37"/>
          </p:nvPr>
        </p:nvSpPr>
        <p:spPr>
          <a:xfrm>
            <a:off x="3582700" y="5781396"/>
            <a:ext cx="1794749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7" name="Rectangle 4"/>
          <p:cNvSpPr>
            <a:spLocks noGrp="1" noChangeArrowheads="1"/>
          </p:cNvSpPr>
          <p:nvPr>
            <p:ph type="sldNum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8F634-15CF-4DB1-8529-E08478ED89BA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772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(4 por 3) com so wh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>
          <a:xfrm rot="5400000">
            <a:off x="3194080" y="3713548"/>
            <a:ext cx="5328000" cy="329748"/>
          </a:xfrm>
          <a:prstGeom prst="triangle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>
              <a:defRPr lang="pt-BR" sz="100" dirty="0" smtClean="0">
                <a:solidFill>
                  <a:schemeClr val="accent3"/>
                </a:solidFill>
              </a:defRPr>
            </a:lvl1pPr>
            <a:lvl2pPr>
              <a:defRPr lang="pt-BR" sz="100" dirty="0" smtClean="0">
                <a:solidFill>
                  <a:schemeClr val="accent3"/>
                </a:solidFill>
              </a:defRPr>
            </a:lvl2pPr>
            <a:lvl3pPr>
              <a:defRPr lang="pt-BR" sz="100" dirty="0" smtClean="0">
                <a:solidFill>
                  <a:schemeClr val="accent3"/>
                </a:solidFill>
              </a:defRPr>
            </a:lvl3pPr>
            <a:lvl4pPr>
              <a:defRPr lang="pt-BR" sz="100" dirty="0" smtClean="0">
                <a:solidFill>
                  <a:schemeClr val="accent3"/>
                </a:solidFill>
              </a:defRPr>
            </a:lvl4pPr>
            <a:lvl5pPr>
              <a:defRPr lang="pt-BR" sz="100" dirty="0">
                <a:solidFill>
                  <a:schemeClr val="accent3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6155602" y="1285860"/>
            <a:ext cx="2835974" cy="5220000"/>
          </a:xfrm>
          <a:prstGeom prst="roundRect">
            <a:avLst>
              <a:gd name="adj" fmla="val 70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>
          <a:xfrm>
            <a:off x="218378" y="1285860"/>
            <a:ext cx="5342922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5"/>
          </p:nvPr>
        </p:nvSpPr>
        <p:spPr>
          <a:xfrm>
            <a:off x="213356" y="2390489"/>
            <a:ext cx="1371137" cy="936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9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213356" y="3472604"/>
            <a:ext cx="1371137" cy="936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213356" y="4554719"/>
            <a:ext cx="1371137" cy="936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2" name="Espaço Reservado para Texto 6"/>
          <p:cNvSpPr>
            <a:spLocks noGrp="1"/>
          </p:cNvSpPr>
          <p:nvPr>
            <p:ph type="body" sz="quarter" idx="18"/>
          </p:nvPr>
        </p:nvSpPr>
        <p:spPr>
          <a:xfrm>
            <a:off x="213356" y="5636834"/>
            <a:ext cx="1371137" cy="936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3" name="Espaço Reservado para Texto 6"/>
          <p:cNvSpPr>
            <a:spLocks noGrp="1"/>
          </p:cNvSpPr>
          <p:nvPr>
            <p:ph type="body" sz="quarter" idx="19"/>
          </p:nvPr>
        </p:nvSpPr>
        <p:spPr>
          <a:xfrm>
            <a:off x="1641997" y="2390489"/>
            <a:ext cx="11964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5" name="Espaço Reservado para Texto 6"/>
          <p:cNvSpPr>
            <a:spLocks noGrp="1"/>
          </p:cNvSpPr>
          <p:nvPr>
            <p:ph type="body" sz="quarter" idx="20"/>
          </p:nvPr>
        </p:nvSpPr>
        <p:spPr>
          <a:xfrm>
            <a:off x="1641997" y="3472604"/>
            <a:ext cx="11964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6" name="Espaço Reservado para Texto 6"/>
          <p:cNvSpPr>
            <a:spLocks noGrp="1"/>
          </p:cNvSpPr>
          <p:nvPr>
            <p:ph type="body" sz="quarter" idx="21"/>
          </p:nvPr>
        </p:nvSpPr>
        <p:spPr>
          <a:xfrm>
            <a:off x="1641997" y="4554719"/>
            <a:ext cx="11964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7" name="Espaço Reservado para Texto 6"/>
          <p:cNvSpPr>
            <a:spLocks noGrp="1"/>
          </p:cNvSpPr>
          <p:nvPr>
            <p:ph type="body" sz="quarter" idx="22"/>
          </p:nvPr>
        </p:nvSpPr>
        <p:spPr>
          <a:xfrm>
            <a:off x="1641997" y="5636834"/>
            <a:ext cx="11964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8" name="Espaço Reservado para Texto 6"/>
          <p:cNvSpPr>
            <a:spLocks noGrp="1"/>
          </p:cNvSpPr>
          <p:nvPr>
            <p:ph type="body" sz="quarter" idx="23"/>
          </p:nvPr>
        </p:nvSpPr>
        <p:spPr>
          <a:xfrm>
            <a:off x="2934264" y="2390489"/>
            <a:ext cx="11964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9" name="Espaço Reservado para Texto 6"/>
          <p:cNvSpPr>
            <a:spLocks noGrp="1"/>
          </p:cNvSpPr>
          <p:nvPr>
            <p:ph type="body" sz="quarter" idx="24"/>
          </p:nvPr>
        </p:nvSpPr>
        <p:spPr>
          <a:xfrm>
            <a:off x="2934264" y="3472604"/>
            <a:ext cx="11964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0" name="Espaço Reservado para Texto 6"/>
          <p:cNvSpPr>
            <a:spLocks noGrp="1"/>
          </p:cNvSpPr>
          <p:nvPr>
            <p:ph type="body" sz="quarter" idx="25"/>
          </p:nvPr>
        </p:nvSpPr>
        <p:spPr>
          <a:xfrm>
            <a:off x="2934264" y="4554719"/>
            <a:ext cx="11964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1" name="Espaço Reservado para Texto 6"/>
          <p:cNvSpPr>
            <a:spLocks noGrp="1"/>
          </p:cNvSpPr>
          <p:nvPr>
            <p:ph type="body" sz="quarter" idx="26"/>
          </p:nvPr>
        </p:nvSpPr>
        <p:spPr>
          <a:xfrm>
            <a:off x="2934264" y="5636834"/>
            <a:ext cx="11964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2" name="Espaço Reservado para Texto 6"/>
          <p:cNvSpPr>
            <a:spLocks noGrp="1"/>
          </p:cNvSpPr>
          <p:nvPr>
            <p:ph type="body" sz="quarter" idx="27"/>
          </p:nvPr>
        </p:nvSpPr>
        <p:spPr>
          <a:xfrm>
            <a:off x="4226532" y="2390489"/>
            <a:ext cx="11964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3" name="Espaço Reservado para Texto 6"/>
          <p:cNvSpPr>
            <a:spLocks noGrp="1"/>
          </p:cNvSpPr>
          <p:nvPr>
            <p:ph type="body" sz="quarter" idx="28"/>
          </p:nvPr>
        </p:nvSpPr>
        <p:spPr>
          <a:xfrm>
            <a:off x="4226532" y="3472604"/>
            <a:ext cx="11964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4" name="Espaço Reservado para Texto 6"/>
          <p:cNvSpPr>
            <a:spLocks noGrp="1"/>
          </p:cNvSpPr>
          <p:nvPr>
            <p:ph type="body" sz="quarter" idx="29"/>
          </p:nvPr>
        </p:nvSpPr>
        <p:spPr>
          <a:xfrm>
            <a:off x="4226532" y="4554719"/>
            <a:ext cx="11964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5" name="Espaço Reservado para Texto 6"/>
          <p:cNvSpPr>
            <a:spLocks noGrp="1"/>
          </p:cNvSpPr>
          <p:nvPr>
            <p:ph type="body" sz="quarter" idx="30"/>
          </p:nvPr>
        </p:nvSpPr>
        <p:spPr>
          <a:xfrm>
            <a:off x="4226532" y="5636834"/>
            <a:ext cx="119649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6" name="Espaço Reservado para Texto 6"/>
          <p:cNvSpPr>
            <a:spLocks noGrp="1"/>
          </p:cNvSpPr>
          <p:nvPr>
            <p:ph type="body" sz="quarter" idx="31"/>
          </p:nvPr>
        </p:nvSpPr>
        <p:spPr>
          <a:xfrm>
            <a:off x="1641997" y="1771510"/>
            <a:ext cx="119649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7" name="Espaço Reservado para Texto 6"/>
          <p:cNvSpPr>
            <a:spLocks noGrp="1"/>
          </p:cNvSpPr>
          <p:nvPr>
            <p:ph type="body" sz="quarter" idx="32"/>
          </p:nvPr>
        </p:nvSpPr>
        <p:spPr>
          <a:xfrm>
            <a:off x="2934264" y="1771510"/>
            <a:ext cx="119649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8" name="Espaço Reservado para Texto 6"/>
          <p:cNvSpPr>
            <a:spLocks noGrp="1"/>
          </p:cNvSpPr>
          <p:nvPr>
            <p:ph type="body" sz="quarter" idx="33"/>
          </p:nvPr>
        </p:nvSpPr>
        <p:spPr>
          <a:xfrm>
            <a:off x="4226532" y="1771510"/>
            <a:ext cx="119649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9" name="Rectangle 4"/>
          <p:cNvSpPr>
            <a:spLocks noGrp="1" noChangeArrowheads="1"/>
          </p:cNvSpPr>
          <p:nvPr>
            <p:ph type="sldNum" sz="quarter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6606D-4C82-482A-A9F2-B68DA0FCBEF6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361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(4 por 2) com so wh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>
          <a:xfrm rot="5400000">
            <a:off x="3194080" y="3713548"/>
            <a:ext cx="5328000" cy="329748"/>
          </a:xfrm>
          <a:prstGeom prst="triangle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>
              <a:defRPr lang="pt-BR" sz="100" dirty="0" smtClean="0">
                <a:solidFill>
                  <a:schemeClr val="accent3"/>
                </a:solidFill>
              </a:defRPr>
            </a:lvl1pPr>
            <a:lvl2pPr>
              <a:defRPr lang="pt-BR" sz="100" dirty="0" smtClean="0">
                <a:solidFill>
                  <a:schemeClr val="accent3"/>
                </a:solidFill>
              </a:defRPr>
            </a:lvl2pPr>
            <a:lvl3pPr>
              <a:defRPr lang="pt-BR" sz="100" dirty="0" smtClean="0">
                <a:solidFill>
                  <a:schemeClr val="accent3"/>
                </a:solidFill>
              </a:defRPr>
            </a:lvl3pPr>
            <a:lvl4pPr>
              <a:defRPr lang="pt-BR" sz="100" dirty="0" smtClean="0">
                <a:solidFill>
                  <a:schemeClr val="accent3"/>
                </a:solidFill>
              </a:defRPr>
            </a:lvl4pPr>
            <a:lvl5pPr>
              <a:defRPr lang="pt-BR" sz="100" dirty="0">
                <a:solidFill>
                  <a:schemeClr val="accent3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6155602" y="1285860"/>
            <a:ext cx="2835974" cy="5220000"/>
          </a:xfrm>
          <a:prstGeom prst="roundRect">
            <a:avLst>
              <a:gd name="adj" fmla="val 70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>
          <a:xfrm>
            <a:off x="218378" y="1285860"/>
            <a:ext cx="5342922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5"/>
          </p:nvPr>
        </p:nvSpPr>
        <p:spPr>
          <a:xfrm>
            <a:off x="213356" y="2390489"/>
            <a:ext cx="1371137" cy="936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9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213356" y="3472604"/>
            <a:ext cx="1371137" cy="936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213356" y="4554719"/>
            <a:ext cx="1371137" cy="936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2" name="Espaço Reservado para Texto 6"/>
          <p:cNvSpPr>
            <a:spLocks noGrp="1"/>
          </p:cNvSpPr>
          <p:nvPr>
            <p:ph type="body" sz="quarter" idx="18"/>
          </p:nvPr>
        </p:nvSpPr>
        <p:spPr>
          <a:xfrm>
            <a:off x="213356" y="5636834"/>
            <a:ext cx="1371137" cy="936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3" name="Espaço Reservado para Texto 6"/>
          <p:cNvSpPr>
            <a:spLocks noGrp="1"/>
          </p:cNvSpPr>
          <p:nvPr>
            <p:ph type="body" sz="quarter" idx="19"/>
          </p:nvPr>
        </p:nvSpPr>
        <p:spPr>
          <a:xfrm>
            <a:off x="1641998" y="2390489"/>
            <a:ext cx="179474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5" name="Espaço Reservado para Texto 6"/>
          <p:cNvSpPr>
            <a:spLocks noGrp="1"/>
          </p:cNvSpPr>
          <p:nvPr>
            <p:ph type="body" sz="quarter" idx="20"/>
          </p:nvPr>
        </p:nvSpPr>
        <p:spPr>
          <a:xfrm>
            <a:off x="1641998" y="3472604"/>
            <a:ext cx="179474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6" name="Espaço Reservado para Texto 6"/>
          <p:cNvSpPr>
            <a:spLocks noGrp="1"/>
          </p:cNvSpPr>
          <p:nvPr>
            <p:ph type="body" sz="quarter" idx="21"/>
          </p:nvPr>
        </p:nvSpPr>
        <p:spPr>
          <a:xfrm>
            <a:off x="1641998" y="4554719"/>
            <a:ext cx="179474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7" name="Espaço Reservado para Texto 6"/>
          <p:cNvSpPr>
            <a:spLocks noGrp="1"/>
          </p:cNvSpPr>
          <p:nvPr>
            <p:ph type="body" sz="quarter" idx="22"/>
          </p:nvPr>
        </p:nvSpPr>
        <p:spPr>
          <a:xfrm>
            <a:off x="1641998" y="5636834"/>
            <a:ext cx="179474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2" name="Espaço Reservado para Texto 6"/>
          <p:cNvSpPr>
            <a:spLocks noGrp="1"/>
          </p:cNvSpPr>
          <p:nvPr>
            <p:ph type="body" sz="quarter" idx="27"/>
          </p:nvPr>
        </p:nvSpPr>
        <p:spPr>
          <a:xfrm>
            <a:off x="3648654" y="2390489"/>
            <a:ext cx="179474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3" name="Espaço Reservado para Texto 6"/>
          <p:cNvSpPr>
            <a:spLocks noGrp="1"/>
          </p:cNvSpPr>
          <p:nvPr>
            <p:ph type="body" sz="quarter" idx="28"/>
          </p:nvPr>
        </p:nvSpPr>
        <p:spPr>
          <a:xfrm>
            <a:off x="3648654" y="3472604"/>
            <a:ext cx="179474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4" name="Espaço Reservado para Texto 6"/>
          <p:cNvSpPr>
            <a:spLocks noGrp="1"/>
          </p:cNvSpPr>
          <p:nvPr>
            <p:ph type="body" sz="quarter" idx="29"/>
          </p:nvPr>
        </p:nvSpPr>
        <p:spPr>
          <a:xfrm>
            <a:off x="3648654" y="4554719"/>
            <a:ext cx="179474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5" name="Espaço Reservado para Texto 6"/>
          <p:cNvSpPr>
            <a:spLocks noGrp="1"/>
          </p:cNvSpPr>
          <p:nvPr>
            <p:ph type="body" sz="quarter" idx="30"/>
          </p:nvPr>
        </p:nvSpPr>
        <p:spPr>
          <a:xfrm>
            <a:off x="3648654" y="5636834"/>
            <a:ext cx="1794749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6" name="Espaço Reservado para Texto 6"/>
          <p:cNvSpPr>
            <a:spLocks noGrp="1"/>
          </p:cNvSpPr>
          <p:nvPr>
            <p:ph type="body" sz="quarter" idx="31"/>
          </p:nvPr>
        </p:nvSpPr>
        <p:spPr>
          <a:xfrm>
            <a:off x="1641998" y="1771510"/>
            <a:ext cx="179474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8" name="Espaço Reservado para Texto 6"/>
          <p:cNvSpPr>
            <a:spLocks noGrp="1"/>
          </p:cNvSpPr>
          <p:nvPr>
            <p:ph type="body" sz="quarter" idx="33"/>
          </p:nvPr>
        </p:nvSpPr>
        <p:spPr>
          <a:xfrm>
            <a:off x="3648654" y="1771510"/>
            <a:ext cx="179474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sldNum" sz="quarter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14C2F-2E11-4BDF-AD9F-CE2B1B850F1A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225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(3 por 3) com so wh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>
          <a:xfrm rot="5400000">
            <a:off x="3194080" y="3713548"/>
            <a:ext cx="5328000" cy="329748"/>
          </a:xfrm>
          <a:prstGeom prst="triangle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>
              <a:defRPr lang="pt-BR" sz="100" dirty="0" smtClean="0">
                <a:solidFill>
                  <a:schemeClr val="accent3"/>
                </a:solidFill>
              </a:defRPr>
            </a:lvl1pPr>
            <a:lvl2pPr>
              <a:defRPr lang="pt-BR" sz="100" dirty="0" smtClean="0">
                <a:solidFill>
                  <a:schemeClr val="accent3"/>
                </a:solidFill>
              </a:defRPr>
            </a:lvl2pPr>
            <a:lvl3pPr>
              <a:defRPr lang="pt-BR" sz="100" dirty="0" smtClean="0">
                <a:solidFill>
                  <a:schemeClr val="accent3"/>
                </a:solidFill>
              </a:defRPr>
            </a:lvl3pPr>
            <a:lvl4pPr>
              <a:defRPr lang="pt-BR" sz="100" dirty="0" smtClean="0">
                <a:solidFill>
                  <a:schemeClr val="accent3"/>
                </a:solidFill>
              </a:defRPr>
            </a:lvl4pPr>
            <a:lvl5pPr>
              <a:defRPr lang="pt-BR" sz="100" dirty="0">
                <a:solidFill>
                  <a:schemeClr val="accent3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6155602" y="1285860"/>
            <a:ext cx="2835974" cy="5220000"/>
          </a:xfrm>
          <a:prstGeom prst="roundRect">
            <a:avLst>
              <a:gd name="adj" fmla="val 70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>
          <a:xfrm>
            <a:off x="218378" y="1285860"/>
            <a:ext cx="5342922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5"/>
          </p:nvPr>
        </p:nvSpPr>
        <p:spPr>
          <a:xfrm>
            <a:off x="213356" y="2390489"/>
            <a:ext cx="1371137" cy="1332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9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213356" y="3860563"/>
            <a:ext cx="1371137" cy="1332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2" name="Espaço Reservado para Texto 6"/>
          <p:cNvSpPr>
            <a:spLocks noGrp="1"/>
          </p:cNvSpPr>
          <p:nvPr>
            <p:ph type="body" sz="quarter" idx="18"/>
          </p:nvPr>
        </p:nvSpPr>
        <p:spPr>
          <a:xfrm>
            <a:off x="213356" y="5330637"/>
            <a:ext cx="1371137" cy="1332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3" name="Espaço Reservado para Texto 6"/>
          <p:cNvSpPr>
            <a:spLocks noGrp="1"/>
          </p:cNvSpPr>
          <p:nvPr>
            <p:ph type="body" sz="quarter" idx="19"/>
          </p:nvPr>
        </p:nvSpPr>
        <p:spPr>
          <a:xfrm>
            <a:off x="1641997" y="2390489"/>
            <a:ext cx="119649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5" name="Espaço Reservado para Texto 6"/>
          <p:cNvSpPr>
            <a:spLocks noGrp="1"/>
          </p:cNvSpPr>
          <p:nvPr>
            <p:ph type="body" sz="quarter" idx="20"/>
          </p:nvPr>
        </p:nvSpPr>
        <p:spPr>
          <a:xfrm>
            <a:off x="1641997" y="3860563"/>
            <a:ext cx="119649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7" name="Espaço Reservado para Texto 6"/>
          <p:cNvSpPr>
            <a:spLocks noGrp="1"/>
          </p:cNvSpPr>
          <p:nvPr>
            <p:ph type="body" sz="quarter" idx="22"/>
          </p:nvPr>
        </p:nvSpPr>
        <p:spPr>
          <a:xfrm>
            <a:off x="1641997" y="5330637"/>
            <a:ext cx="119649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8" name="Espaço Reservado para Texto 6"/>
          <p:cNvSpPr>
            <a:spLocks noGrp="1"/>
          </p:cNvSpPr>
          <p:nvPr>
            <p:ph type="body" sz="quarter" idx="23"/>
          </p:nvPr>
        </p:nvSpPr>
        <p:spPr>
          <a:xfrm>
            <a:off x="2934264" y="2390489"/>
            <a:ext cx="119649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9" name="Espaço Reservado para Texto 6"/>
          <p:cNvSpPr>
            <a:spLocks noGrp="1"/>
          </p:cNvSpPr>
          <p:nvPr>
            <p:ph type="body" sz="quarter" idx="24"/>
          </p:nvPr>
        </p:nvSpPr>
        <p:spPr>
          <a:xfrm>
            <a:off x="2934264" y="3860563"/>
            <a:ext cx="119649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1" name="Espaço Reservado para Texto 6"/>
          <p:cNvSpPr>
            <a:spLocks noGrp="1"/>
          </p:cNvSpPr>
          <p:nvPr>
            <p:ph type="body" sz="quarter" idx="26"/>
          </p:nvPr>
        </p:nvSpPr>
        <p:spPr>
          <a:xfrm>
            <a:off x="2934264" y="5330637"/>
            <a:ext cx="119649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2" name="Espaço Reservado para Texto 6"/>
          <p:cNvSpPr>
            <a:spLocks noGrp="1"/>
          </p:cNvSpPr>
          <p:nvPr>
            <p:ph type="body" sz="quarter" idx="27"/>
          </p:nvPr>
        </p:nvSpPr>
        <p:spPr>
          <a:xfrm>
            <a:off x="4226532" y="2390489"/>
            <a:ext cx="119649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3" name="Espaço Reservado para Texto 6"/>
          <p:cNvSpPr>
            <a:spLocks noGrp="1"/>
          </p:cNvSpPr>
          <p:nvPr>
            <p:ph type="body" sz="quarter" idx="28"/>
          </p:nvPr>
        </p:nvSpPr>
        <p:spPr>
          <a:xfrm>
            <a:off x="4226532" y="3860563"/>
            <a:ext cx="119649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5" name="Espaço Reservado para Texto 6"/>
          <p:cNvSpPr>
            <a:spLocks noGrp="1"/>
          </p:cNvSpPr>
          <p:nvPr>
            <p:ph type="body" sz="quarter" idx="30"/>
          </p:nvPr>
        </p:nvSpPr>
        <p:spPr>
          <a:xfrm>
            <a:off x="4226532" y="5330637"/>
            <a:ext cx="119649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6" name="Espaço Reservado para Texto 6"/>
          <p:cNvSpPr>
            <a:spLocks noGrp="1"/>
          </p:cNvSpPr>
          <p:nvPr>
            <p:ph type="body" sz="quarter" idx="31"/>
          </p:nvPr>
        </p:nvSpPr>
        <p:spPr>
          <a:xfrm>
            <a:off x="1641997" y="1771510"/>
            <a:ext cx="119649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7" name="Espaço Reservado para Texto 6"/>
          <p:cNvSpPr>
            <a:spLocks noGrp="1"/>
          </p:cNvSpPr>
          <p:nvPr>
            <p:ph type="body" sz="quarter" idx="32"/>
          </p:nvPr>
        </p:nvSpPr>
        <p:spPr>
          <a:xfrm>
            <a:off x="2934264" y="1771510"/>
            <a:ext cx="119649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8" name="Espaço Reservado para Texto 6"/>
          <p:cNvSpPr>
            <a:spLocks noGrp="1"/>
          </p:cNvSpPr>
          <p:nvPr>
            <p:ph type="body" sz="quarter" idx="33"/>
          </p:nvPr>
        </p:nvSpPr>
        <p:spPr>
          <a:xfrm>
            <a:off x="4226532" y="1771510"/>
            <a:ext cx="119649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sldNum" sz="quarter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A7253-75C8-4F04-96DF-685A44992C34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20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(3 por 2) com so wh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>
          <a:xfrm rot="5400000">
            <a:off x="3194080" y="3713548"/>
            <a:ext cx="5328000" cy="329748"/>
          </a:xfrm>
          <a:prstGeom prst="triangle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>
              <a:defRPr lang="pt-BR" sz="100" dirty="0" smtClean="0">
                <a:solidFill>
                  <a:schemeClr val="accent3"/>
                </a:solidFill>
              </a:defRPr>
            </a:lvl1pPr>
            <a:lvl2pPr>
              <a:defRPr lang="pt-BR" sz="100" dirty="0" smtClean="0">
                <a:solidFill>
                  <a:schemeClr val="accent3"/>
                </a:solidFill>
              </a:defRPr>
            </a:lvl2pPr>
            <a:lvl3pPr>
              <a:defRPr lang="pt-BR" sz="100" dirty="0" smtClean="0">
                <a:solidFill>
                  <a:schemeClr val="accent3"/>
                </a:solidFill>
              </a:defRPr>
            </a:lvl3pPr>
            <a:lvl4pPr>
              <a:defRPr lang="pt-BR" sz="100" dirty="0" smtClean="0">
                <a:solidFill>
                  <a:schemeClr val="accent3"/>
                </a:solidFill>
              </a:defRPr>
            </a:lvl4pPr>
            <a:lvl5pPr>
              <a:defRPr lang="pt-BR" sz="100" dirty="0">
                <a:solidFill>
                  <a:schemeClr val="accent3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6155602" y="1285860"/>
            <a:ext cx="2835974" cy="5220000"/>
          </a:xfrm>
          <a:prstGeom prst="roundRect">
            <a:avLst>
              <a:gd name="adj" fmla="val 70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4"/>
          </p:nvPr>
        </p:nvSpPr>
        <p:spPr>
          <a:xfrm>
            <a:off x="218378" y="1285860"/>
            <a:ext cx="5342922" cy="357188"/>
          </a:xfrm>
          <a:prstGeom prst="rect">
            <a:avLst/>
          </a:prstGeom>
        </p:spPr>
        <p:txBody>
          <a:bodyPr lIns="72000" tIns="36000" rIns="72000" bIns="36000">
            <a:noAutofit/>
          </a:bodyPr>
          <a:lstStyle>
            <a:lvl1pPr>
              <a:buNone/>
              <a:defRPr sz="1800" b="1"/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5"/>
          </p:nvPr>
        </p:nvSpPr>
        <p:spPr>
          <a:xfrm>
            <a:off x="213356" y="2390489"/>
            <a:ext cx="1371137" cy="1332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9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213356" y="3860563"/>
            <a:ext cx="1371137" cy="1332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2" name="Espaço Reservado para Texto 6"/>
          <p:cNvSpPr>
            <a:spLocks noGrp="1"/>
          </p:cNvSpPr>
          <p:nvPr>
            <p:ph type="body" sz="quarter" idx="18"/>
          </p:nvPr>
        </p:nvSpPr>
        <p:spPr>
          <a:xfrm>
            <a:off x="213356" y="5330637"/>
            <a:ext cx="1371137" cy="1332000"/>
          </a:xfrm>
          <a:prstGeom prst="homePlate">
            <a:avLst>
              <a:gd name="adj" fmla="val 20166"/>
            </a:avLst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lang="pt-BR" sz="1600" b="1" dirty="0" smtClean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lang="pt-BR" sz="16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3" name="Espaço Reservado para Texto 6"/>
          <p:cNvSpPr>
            <a:spLocks noGrp="1"/>
          </p:cNvSpPr>
          <p:nvPr>
            <p:ph type="body" sz="quarter" idx="19"/>
          </p:nvPr>
        </p:nvSpPr>
        <p:spPr>
          <a:xfrm>
            <a:off x="1671776" y="2390489"/>
            <a:ext cx="179474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5" name="Espaço Reservado para Texto 6"/>
          <p:cNvSpPr>
            <a:spLocks noGrp="1"/>
          </p:cNvSpPr>
          <p:nvPr>
            <p:ph type="body" sz="quarter" idx="20"/>
          </p:nvPr>
        </p:nvSpPr>
        <p:spPr>
          <a:xfrm>
            <a:off x="1671776" y="3860563"/>
            <a:ext cx="179474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7" name="Espaço Reservado para Texto 6"/>
          <p:cNvSpPr>
            <a:spLocks noGrp="1"/>
          </p:cNvSpPr>
          <p:nvPr>
            <p:ph type="body" sz="quarter" idx="22"/>
          </p:nvPr>
        </p:nvSpPr>
        <p:spPr>
          <a:xfrm>
            <a:off x="1671776" y="5330637"/>
            <a:ext cx="179474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2" name="Espaço Reservado para Texto 6"/>
          <p:cNvSpPr>
            <a:spLocks noGrp="1"/>
          </p:cNvSpPr>
          <p:nvPr>
            <p:ph type="body" sz="quarter" idx="27"/>
          </p:nvPr>
        </p:nvSpPr>
        <p:spPr>
          <a:xfrm>
            <a:off x="3649323" y="2390489"/>
            <a:ext cx="179474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3" name="Espaço Reservado para Texto 6"/>
          <p:cNvSpPr>
            <a:spLocks noGrp="1"/>
          </p:cNvSpPr>
          <p:nvPr>
            <p:ph type="body" sz="quarter" idx="28"/>
          </p:nvPr>
        </p:nvSpPr>
        <p:spPr>
          <a:xfrm>
            <a:off x="3649323" y="3860563"/>
            <a:ext cx="179474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5" name="Espaço Reservado para Texto 6"/>
          <p:cNvSpPr>
            <a:spLocks noGrp="1"/>
          </p:cNvSpPr>
          <p:nvPr>
            <p:ph type="body" sz="quarter" idx="30"/>
          </p:nvPr>
        </p:nvSpPr>
        <p:spPr>
          <a:xfrm>
            <a:off x="3649323" y="5330637"/>
            <a:ext cx="1794749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 lang="pt-BR" sz="1800" dirty="0" smtClean="0"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 lang="pt-BR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6" name="Espaço Reservado para Texto 6"/>
          <p:cNvSpPr>
            <a:spLocks noGrp="1"/>
          </p:cNvSpPr>
          <p:nvPr>
            <p:ph type="body" sz="quarter" idx="31"/>
          </p:nvPr>
        </p:nvSpPr>
        <p:spPr>
          <a:xfrm>
            <a:off x="1671776" y="1771510"/>
            <a:ext cx="179474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8" name="Espaço Reservado para Texto 6"/>
          <p:cNvSpPr>
            <a:spLocks noGrp="1"/>
          </p:cNvSpPr>
          <p:nvPr>
            <p:ph type="body" sz="quarter" idx="33"/>
          </p:nvPr>
        </p:nvSpPr>
        <p:spPr>
          <a:xfrm>
            <a:off x="3649323" y="1771510"/>
            <a:ext cx="1794749" cy="49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>
            <a:lvl1pPr marL="0" indent="0"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1pPr>
            <a:lvl2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2pPr>
            <a:lvl3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3pPr>
            <a:lvl4pPr algn="ctr">
              <a:buFontTx/>
              <a:buNone/>
              <a:defRPr lang="pt-BR" sz="1400" b="1" dirty="0" smtClean="0">
                <a:solidFill>
                  <a:schemeClr val="tx1"/>
                </a:solidFill>
              </a:defRPr>
            </a:lvl4pPr>
            <a:lvl5pPr algn="ctr">
              <a:buFontTx/>
              <a:buNone/>
              <a:defRPr lang="pt-BR" sz="1400" b="1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sldNum" sz="quarter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CD7A5-422E-456C-970E-204A458CF7A8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 it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 userDrawn="1"/>
        </p:nvSpPr>
        <p:spPr bwMode="auto">
          <a:xfrm>
            <a:off x="164149" y="774700"/>
            <a:ext cx="621423" cy="57531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26" name="Espaço Reservado para Texto 7"/>
          <p:cNvSpPr>
            <a:spLocks noGrp="1"/>
          </p:cNvSpPr>
          <p:nvPr>
            <p:ph type="body" sz="quarter" idx="25"/>
          </p:nvPr>
        </p:nvSpPr>
        <p:spPr>
          <a:xfrm>
            <a:off x="2065060" y="5000642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7" name="Espaço Reservado para Texto 16"/>
          <p:cNvSpPr>
            <a:spLocks noGrp="1"/>
          </p:cNvSpPr>
          <p:nvPr>
            <p:ph type="body" sz="quarter" idx="26"/>
          </p:nvPr>
        </p:nvSpPr>
        <p:spPr>
          <a:xfrm>
            <a:off x="350283" y="5000642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8" name="Espaço Reservado para Texto 7"/>
          <p:cNvSpPr>
            <a:spLocks noGrp="1"/>
          </p:cNvSpPr>
          <p:nvPr>
            <p:ph type="body" sz="quarter" idx="27"/>
          </p:nvPr>
        </p:nvSpPr>
        <p:spPr>
          <a:xfrm>
            <a:off x="2065060" y="3780242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9" name="Espaço Reservado para Texto 16"/>
          <p:cNvSpPr>
            <a:spLocks noGrp="1"/>
          </p:cNvSpPr>
          <p:nvPr>
            <p:ph type="body" sz="quarter" idx="28"/>
          </p:nvPr>
        </p:nvSpPr>
        <p:spPr>
          <a:xfrm>
            <a:off x="350283" y="3780242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0" name="Espaço Reservado para Texto 7"/>
          <p:cNvSpPr>
            <a:spLocks noGrp="1"/>
          </p:cNvSpPr>
          <p:nvPr>
            <p:ph type="body" sz="quarter" idx="29"/>
          </p:nvPr>
        </p:nvSpPr>
        <p:spPr>
          <a:xfrm>
            <a:off x="2065060" y="2559841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1" name="Espaço Reservado para Texto 16"/>
          <p:cNvSpPr>
            <a:spLocks noGrp="1"/>
          </p:cNvSpPr>
          <p:nvPr>
            <p:ph type="body" sz="quarter" idx="30"/>
          </p:nvPr>
        </p:nvSpPr>
        <p:spPr>
          <a:xfrm>
            <a:off x="350283" y="2559841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2" name="Espaço Reservado para Texto 7"/>
          <p:cNvSpPr>
            <a:spLocks noGrp="1"/>
          </p:cNvSpPr>
          <p:nvPr>
            <p:ph type="body" sz="quarter" idx="31"/>
          </p:nvPr>
        </p:nvSpPr>
        <p:spPr>
          <a:xfrm>
            <a:off x="2065060" y="1339440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3" name="Espaço Reservado para Texto 16"/>
          <p:cNvSpPr>
            <a:spLocks noGrp="1"/>
          </p:cNvSpPr>
          <p:nvPr>
            <p:ph type="body" sz="quarter" idx="32"/>
          </p:nvPr>
        </p:nvSpPr>
        <p:spPr>
          <a:xfrm>
            <a:off x="350283" y="1339440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2" name="Espaço Reservado para Número de Slide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84C72-A8DD-4990-80C8-85482C85253A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33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(4 por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ço Reservado para Texto 29"/>
          <p:cNvSpPr>
            <a:spLocks noGrp="1"/>
          </p:cNvSpPr>
          <p:nvPr>
            <p:ph type="body" sz="quarter" idx="14"/>
          </p:nvPr>
        </p:nvSpPr>
        <p:spPr>
          <a:xfrm>
            <a:off x="125191" y="785814"/>
            <a:ext cx="621515" cy="578643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  <a:lvl2pPr>
              <a:defRPr sz="300">
                <a:solidFill>
                  <a:schemeClr val="bg1"/>
                </a:solidFill>
              </a:defRPr>
            </a:lvl2pPr>
            <a:lvl3pPr>
              <a:defRPr sz="2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quarter" idx="11"/>
          </p:nvPr>
        </p:nvSpPr>
        <p:spPr>
          <a:xfrm>
            <a:off x="350986" y="1500188"/>
            <a:ext cx="1582869" cy="785812"/>
          </a:xfrm>
          <a:prstGeom prst="homePlate">
            <a:avLst>
              <a:gd name="adj" fmla="val 2493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1200"/>
            </a:lvl2pPr>
            <a:lvl3pPr algn="ctr">
              <a:buNone/>
              <a:defRPr sz="1100"/>
            </a:lvl3pPr>
            <a:lvl4pPr algn="ctr">
              <a:buNone/>
              <a:defRPr sz="1050"/>
            </a:lvl4pPr>
            <a:lvl5pPr algn="ctr">
              <a:buNone/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8" name="Espaço Reservado para Texto 27"/>
          <p:cNvSpPr>
            <a:spLocks noGrp="1"/>
          </p:cNvSpPr>
          <p:nvPr>
            <p:ph type="body" sz="quarter" idx="13"/>
          </p:nvPr>
        </p:nvSpPr>
        <p:spPr>
          <a:xfrm>
            <a:off x="2065774" y="1500188"/>
            <a:ext cx="2771487" cy="1143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2" name="Espaço Reservado para Texto 31"/>
          <p:cNvSpPr>
            <a:spLocks noGrp="1"/>
          </p:cNvSpPr>
          <p:nvPr>
            <p:ph type="body" sz="quarter" idx="15"/>
          </p:nvPr>
        </p:nvSpPr>
        <p:spPr>
          <a:xfrm>
            <a:off x="350986" y="5214938"/>
            <a:ext cx="1582869" cy="857250"/>
          </a:xfrm>
          <a:prstGeom prst="homePlate">
            <a:avLst>
              <a:gd name="adj" fmla="val 23744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>
              <a:spcAft>
                <a:spcPts val="0"/>
              </a:spcAft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4" name="Espaço Reservado para Texto 33"/>
          <p:cNvSpPr>
            <a:spLocks noGrp="1"/>
          </p:cNvSpPr>
          <p:nvPr>
            <p:ph type="body" sz="quarter" idx="16"/>
          </p:nvPr>
        </p:nvSpPr>
        <p:spPr>
          <a:xfrm>
            <a:off x="350986" y="3929062"/>
            <a:ext cx="1582869" cy="857250"/>
          </a:xfrm>
          <a:prstGeom prst="homePlate">
            <a:avLst>
              <a:gd name="adj" fmla="val 23743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>
              <a:spcAft>
                <a:spcPts val="0"/>
              </a:spcAft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17"/>
          </p:nvPr>
        </p:nvSpPr>
        <p:spPr>
          <a:xfrm>
            <a:off x="350986" y="2714625"/>
            <a:ext cx="1582869" cy="785812"/>
          </a:xfrm>
          <a:prstGeom prst="homePlate">
            <a:avLst>
              <a:gd name="adj" fmla="val 2493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>
              <a:spcAft>
                <a:spcPts val="0"/>
              </a:spcAft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8" name="Espaço Reservado para Texto 37"/>
          <p:cNvSpPr>
            <a:spLocks noGrp="1"/>
          </p:cNvSpPr>
          <p:nvPr>
            <p:ph type="body" sz="quarter" idx="18"/>
          </p:nvPr>
        </p:nvSpPr>
        <p:spPr>
          <a:xfrm rot="5400000">
            <a:off x="3228785" y="-379587"/>
            <a:ext cx="507600" cy="2838362"/>
          </a:xfrm>
          <a:prstGeom prst="homePlate">
            <a:avLst>
              <a:gd name="adj" fmla="val 26756"/>
            </a:avLst>
          </a:prstGeom>
          <a:gradFill rotWithShape="1">
            <a:gsLst>
              <a:gs pos="100000">
                <a:schemeClr val="accent4"/>
              </a:gs>
              <a:gs pos="0">
                <a:schemeClr val="accent3"/>
              </a:gs>
            </a:gsLst>
            <a:lin ang="10800000" scaled="0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vert="vert270" anchor="ctr"/>
          <a:lstStyle>
            <a:lvl1pPr marL="0" indent="0" algn="ctr" defTabSz="914400" rtl="0" eaLnBrk="1" latinLnBrk="0" hangingPunct="1">
              <a:spcBef>
                <a:spcPts val="0"/>
              </a:spcBef>
              <a:buFontTx/>
              <a:buNone/>
              <a:defRPr lang="pt-BR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buFontTx/>
              <a:buNone/>
              <a:defRPr lang="pt-BR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buFontTx/>
              <a:buNone/>
              <a:defRPr lang="pt-BR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buFontTx/>
              <a:buNone/>
              <a:defRPr lang="pt-BR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buFontTx/>
              <a:buNone/>
              <a:defRPr lang="pt-B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0" name="Espaço Reservado para Texto 39"/>
          <p:cNvSpPr>
            <a:spLocks noGrp="1"/>
          </p:cNvSpPr>
          <p:nvPr>
            <p:ph type="body" sz="quarter" idx="19"/>
          </p:nvPr>
        </p:nvSpPr>
        <p:spPr>
          <a:xfrm rot="5400000">
            <a:off x="5904842" y="-19420"/>
            <a:ext cx="500063" cy="2110492"/>
          </a:xfrm>
          <a:prstGeom prst="homePlate">
            <a:avLst>
              <a:gd name="adj" fmla="val 24409"/>
            </a:avLst>
          </a:prstGeom>
          <a:gradFill rotWithShape="1">
            <a:gsLst>
              <a:gs pos="100000">
                <a:schemeClr val="accent4"/>
              </a:gs>
              <a:gs pos="0">
                <a:schemeClr val="accent3"/>
              </a:gs>
            </a:gsLst>
            <a:lin ang="10800000" scaled="0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vert="vert270"/>
          <a:lstStyle>
            <a:lvl1pPr marL="0" indent="0" algn="ctr">
              <a:spcBef>
                <a:spcPts val="0"/>
              </a:spcBef>
              <a:buNone/>
              <a:defRPr lang="pt-BR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pt-B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2" name="Espaço Reservado para Texto 41"/>
          <p:cNvSpPr>
            <a:spLocks noGrp="1"/>
          </p:cNvSpPr>
          <p:nvPr>
            <p:ph type="body" sz="quarter" idx="20"/>
          </p:nvPr>
        </p:nvSpPr>
        <p:spPr>
          <a:xfrm rot="5400000">
            <a:off x="7883445" y="310347"/>
            <a:ext cx="500063" cy="1450963"/>
          </a:xfrm>
          <a:prstGeom prst="homePlate">
            <a:avLst>
              <a:gd name="adj" fmla="val 20507"/>
            </a:avLst>
          </a:prstGeom>
          <a:gradFill rotWithShape="1">
            <a:gsLst>
              <a:gs pos="100000">
                <a:schemeClr val="accent4"/>
              </a:gs>
              <a:gs pos="0">
                <a:schemeClr val="accent3"/>
              </a:gs>
            </a:gsLst>
            <a:lin ang="10800000" scaled="0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vert="vert270" anchor="ctr"/>
          <a:lstStyle>
            <a:lvl1pPr marL="0" indent="0" algn="ctr" defTabSz="914400" rtl="0" eaLnBrk="1" latinLnBrk="0" hangingPunct="1">
              <a:spcBef>
                <a:spcPts val="0"/>
              </a:spcBef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buFontTx/>
              <a:buNone/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buFontTx/>
              <a:buNone/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buFontTx/>
              <a:buNone/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buFontTx/>
              <a:buNone/>
              <a:defRPr lang="pt-B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3" name="Espaço Reservado para Texto 27"/>
          <p:cNvSpPr>
            <a:spLocks noGrp="1"/>
          </p:cNvSpPr>
          <p:nvPr>
            <p:ph type="body" sz="quarter" idx="21"/>
          </p:nvPr>
        </p:nvSpPr>
        <p:spPr>
          <a:xfrm>
            <a:off x="2065774" y="2714628"/>
            <a:ext cx="2771487" cy="1143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4" name="Espaço Reservado para Texto 27"/>
          <p:cNvSpPr>
            <a:spLocks noGrp="1"/>
          </p:cNvSpPr>
          <p:nvPr>
            <p:ph type="body" sz="quarter" idx="22"/>
          </p:nvPr>
        </p:nvSpPr>
        <p:spPr>
          <a:xfrm>
            <a:off x="2065774" y="3929074"/>
            <a:ext cx="2771487" cy="1143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5" name="Espaço Reservado para Texto 27"/>
          <p:cNvSpPr>
            <a:spLocks noGrp="1"/>
          </p:cNvSpPr>
          <p:nvPr>
            <p:ph type="body" sz="quarter" idx="23"/>
          </p:nvPr>
        </p:nvSpPr>
        <p:spPr>
          <a:xfrm>
            <a:off x="2065774" y="5214958"/>
            <a:ext cx="2771487" cy="1143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6" name="Espaço Reservado para Texto 27"/>
          <p:cNvSpPr>
            <a:spLocks noGrp="1"/>
          </p:cNvSpPr>
          <p:nvPr>
            <p:ph type="body" sz="quarter" idx="24"/>
          </p:nvPr>
        </p:nvSpPr>
        <p:spPr>
          <a:xfrm>
            <a:off x="5099628" y="1500188"/>
            <a:ext cx="2176459" cy="1143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7" name="Espaço Reservado para Texto 27"/>
          <p:cNvSpPr>
            <a:spLocks noGrp="1"/>
          </p:cNvSpPr>
          <p:nvPr>
            <p:ph type="body" sz="quarter" idx="25"/>
          </p:nvPr>
        </p:nvSpPr>
        <p:spPr>
          <a:xfrm>
            <a:off x="5099628" y="2714628"/>
            <a:ext cx="2176459" cy="1143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8" name="Espaço Reservado para Texto 27"/>
          <p:cNvSpPr>
            <a:spLocks noGrp="1"/>
          </p:cNvSpPr>
          <p:nvPr>
            <p:ph type="body" sz="quarter" idx="26"/>
          </p:nvPr>
        </p:nvSpPr>
        <p:spPr>
          <a:xfrm>
            <a:off x="5099628" y="3929074"/>
            <a:ext cx="2176459" cy="1143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9" name="Espaço Reservado para Texto 27"/>
          <p:cNvSpPr>
            <a:spLocks noGrp="1"/>
          </p:cNvSpPr>
          <p:nvPr>
            <p:ph type="body" sz="quarter" idx="27"/>
          </p:nvPr>
        </p:nvSpPr>
        <p:spPr>
          <a:xfrm>
            <a:off x="5099628" y="5214958"/>
            <a:ext cx="2176459" cy="1143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0" name="Espaço Reservado para Texto 27"/>
          <p:cNvSpPr>
            <a:spLocks noGrp="1"/>
          </p:cNvSpPr>
          <p:nvPr>
            <p:ph type="body" sz="quarter" idx="28"/>
          </p:nvPr>
        </p:nvSpPr>
        <p:spPr>
          <a:xfrm>
            <a:off x="7407994" y="1500188"/>
            <a:ext cx="1450973" cy="1143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1" name="Espaço Reservado para Texto 27"/>
          <p:cNvSpPr>
            <a:spLocks noGrp="1"/>
          </p:cNvSpPr>
          <p:nvPr>
            <p:ph type="body" sz="quarter" idx="29"/>
          </p:nvPr>
        </p:nvSpPr>
        <p:spPr>
          <a:xfrm>
            <a:off x="7407994" y="2714628"/>
            <a:ext cx="1450973" cy="1143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2" name="Espaço Reservado para Texto 27"/>
          <p:cNvSpPr>
            <a:spLocks noGrp="1"/>
          </p:cNvSpPr>
          <p:nvPr>
            <p:ph type="body" sz="quarter" idx="30"/>
          </p:nvPr>
        </p:nvSpPr>
        <p:spPr>
          <a:xfrm>
            <a:off x="7407994" y="3929074"/>
            <a:ext cx="1450973" cy="1143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3" name="Espaço Reservado para Texto 27"/>
          <p:cNvSpPr>
            <a:spLocks noGrp="1"/>
          </p:cNvSpPr>
          <p:nvPr>
            <p:ph type="body" sz="quarter" idx="31"/>
          </p:nvPr>
        </p:nvSpPr>
        <p:spPr>
          <a:xfrm>
            <a:off x="7407994" y="5214958"/>
            <a:ext cx="1450973" cy="1143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3" name="Rectangle 4"/>
          <p:cNvSpPr>
            <a:spLocks noGrp="1" noChangeArrowheads="1"/>
          </p:cNvSpPr>
          <p:nvPr>
            <p:ph type="sldNum" sz="quarter" idx="3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7E2B3-FE94-4FFA-BECE-0F7A12AAD1D4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3441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ela (4 por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ço Reservado para Texto 29"/>
          <p:cNvSpPr>
            <a:spLocks noGrp="1"/>
          </p:cNvSpPr>
          <p:nvPr>
            <p:ph type="body" sz="quarter" idx="14"/>
          </p:nvPr>
        </p:nvSpPr>
        <p:spPr>
          <a:xfrm>
            <a:off x="125191" y="785814"/>
            <a:ext cx="621515" cy="578643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  <a:lvl2pPr>
              <a:defRPr sz="300">
                <a:solidFill>
                  <a:schemeClr val="bg1"/>
                </a:solidFill>
              </a:defRPr>
            </a:lvl2pPr>
            <a:lvl3pPr>
              <a:defRPr sz="2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quarter" idx="11"/>
          </p:nvPr>
        </p:nvSpPr>
        <p:spPr>
          <a:xfrm>
            <a:off x="350986" y="1500188"/>
            <a:ext cx="1582869" cy="785812"/>
          </a:xfrm>
          <a:prstGeom prst="homePlate">
            <a:avLst>
              <a:gd name="adj" fmla="val 2493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1200"/>
            </a:lvl2pPr>
            <a:lvl3pPr algn="ctr">
              <a:buNone/>
              <a:defRPr sz="1100"/>
            </a:lvl3pPr>
            <a:lvl4pPr algn="ctr">
              <a:buNone/>
              <a:defRPr sz="1050"/>
            </a:lvl4pPr>
            <a:lvl5pPr algn="ctr">
              <a:buNone/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8" name="Espaço Reservado para Texto 27"/>
          <p:cNvSpPr>
            <a:spLocks noGrp="1"/>
          </p:cNvSpPr>
          <p:nvPr>
            <p:ph type="body" sz="quarter" idx="13"/>
          </p:nvPr>
        </p:nvSpPr>
        <p:spPr>
          <a:xfrm>
            <a:off x="2065774" y="1500188"/>
            <a:ext cx="2771487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2" name="Espaço Reservado para Texto 31"/>
          <p:cNvSpPr>
            <a:spLocks noGrp="1"/>
          </p:cNvSpPr>
          <p:nvPr>
            <p:ph type="body" sz="quarter" idx="15"/>
          </p:nvPr>
        </p:nvSpPr>
        <p:spPr>
          <a:xfrm>
            <a:off x="350986" y="5357832"/>
            <a:ext cx="1582869" cy="857250"/>
          </a:xfrm>
          <a:prstGeom prst="homePlate">
            <a:avLst>
              <a:gd name="adj" fmla="val 23744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 algn="l">
              <a:spcAft>
                <a:spcPts val="0"/>
              </a:spcAft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4" name="Espaço Reservado para Texto 33"/>
          <p:cNvSpPr>
            <a:spLocks noGrp="1"/>
          </p:cNvSpPr>
          <p:nvPr>
            <p:ph type="body" sz="quarter" idx="16"/>
          </p:nvPr>
        </p:nvSpPr>
        <p:spPr>
          <a:xfrm>
            <a:off x="350986" y="3357572"/>
            <a:ext cx="1582869" cy="857250"/>
          </a:xfrm>
          <a:prstGeom prst="homePlate">
            <a:avLst>
              <a:gd name="adj" fmla="val 23743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 algn="l">
              <a:spcAft>
                <a:spcPts val="0"/>
              </a:spcAft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17"/>
          </p:nvPr>
        </p:nvSpPr>
        <p:spPr>
          <a:xfrm>
            <a:off x="350986" y="2428880"/>
            <a:ext cx="1582869" cy="785812"/>
          </a:xfrm>
          <a:prstGeom prst="homePlate">
            <a:avLst>
              <a:gd name="adj" fmla="val 2493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 algn="l">
              <a:spcAft>
                <a:spcPts val="0"/>
              </a:spcAft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8" name="Espaço Reservado para Texto 37"/>
          <p:cNvSpPr>
            <a:spLocks noGrp="1"/>
          </p:cNvSpPr>
          <p:nvPr>
            <p:ph type="body" sz="quarter" idx="18"/>
          </p:nvPr>
        </p:nvSpPr>
        <p:spPr>
          <a:xfrm rot="5400000">
            <a:off x="3228785" y="-379587"/>
            <a:ext cx="507600" cy="2838362"/>
          </a:xfrm>
          <a:prstGeom prst="homePlate">
            <a:avLst>
              <a:gd name="adj" fmla="val 26756"/>
            </a:avLst>
          </a:prstGeom>
          <a:gradFill rotWithShape="1">
            <a:gsLst>
              <a:gs pos="100000">
                <a:schemeClr val="accent4"/>
              </a:gs>
              <a:gs pos="0">
                <a:schemeClr val="accent3"/>
              </a:gs>
            </a:gsLst>
            <a:lin ang="10800000" scaled="0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vert="vert270" anchor="ctr"/>
          <a:lstStyle>
            <a:lvl1pPr marL="0" indent="0" algn="ctr" defTabSz="914400" rtl="0" eaLnBrk="1" latinLnBrk="0" hangingPunct="1">
              <a:spcBef>
                <a:spcPts val="0"/>
              </a:spcBef>
              <a:buFontTx/>
              <a:buNone/>
              <a:defRPr lang="pt-BR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buFontTx/>
              <a:buNone/>
              <a:defRPr lang="pt-BR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buFontTx/>
              <a:buNone/>
              <a:defRPr lang="pt-BR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buFontTx/>
              <a:buNone/>
              <a:defRPr lang="pt-BR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buFontTx/>
              <a:buNone/>
              <a:defRPr lang="pt-B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0" name="Espaço Reservado para Texto 39"/>
          <p:cNvSpPr>
            <a:spLocks noGrp="1"/>
          </p:cNvSpPr>
          <p:nvPr>
            <p:ph type="body" sz="quarter" idx="19"/>
          </p:nvPr>
        </p:nvSpPr>
        <p:spPr>
          <a:xfrm rot="5400000">
            <a:off x="5904842" y="-19420"/>
            <a:ext cx="500063" cy="2110492"/>
          </a:xfrm>
          <a:prstGeom prst="homePlate">
            <a:avLst>
              <a:gd name="adj" fmla="val 24409"/>
            </a:avLst>
          </a:prstGeom>
          <a:gradFill rotWithShape="1">
            <a:gsLst>
              <a:gs pos="100000">
                <a:schemeClr val="accent4"/>
              </a:gs>
              <a:gs pos="0">
                <a:schemeClr val="accent3"/>
              </a:gs>
            </a:gsLst>
            <a:lin ang="10800000" scaled="0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vert="vert270"/>
          <a:lstStyle>
            <a:lvl1pPr marL="0" indent="0" algn="ctr">
              <a:spcBef>
                <a:spcPts val="0"/>
              </a:spcBef>
              <a:buNone/>
              <a:defRPr lang="pt-BR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pt-B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2" name="Espaço Reservado para Texto 41"/>
          <p:cNvSpPr>
            <a:spLocks noGrp="1"/>
          </p:cNvSpPr>
          <p:nvPr>
            <p:ph type="body" sz="quarter" idx="20"/>
          </p:nvPr>
        </p:nvSpPr>
        <p:spPr>
          <a:xfrm rot="5400000">
            <a:off x="7883445" y="310347"/>
            <a:ext cx="500063" cy="1450963"/>
          </a:xfrm>
          <a:prstGeom prst="homePlate">
            <a:avLst>
              <a:gd name="adj" fmla="val 20507"/>
            </a:avLst>
          </a:prstGeom>
          <a:gradFill rotWithShape="1">
            <a:gsLst>
              <a:gs pos="100000">
                <a:schemeClr val="accent4"/>
              </a:gs>
              <a:gs pos="0">
                <a:schemeClr val="accent3"/>
              </a:gs>
            </a:gsLst>
            <a:lin ang="10800000" scaled="0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vert="vert270" anchor="ctr"/>
          <a:lstStyle>
            <a:lvl1pPr marL="0" indent="0" algn="ctr" defTabSz="914400" rtl="0" eaLnBrk="1" latinLnBrk="0" hangingPunct="1">
              <a:spcBef>
                <a:spcPts val="0"/>
              </a:spcBef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buFontTx/>
              <a:buNone/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buFontTx/>
              <a:buNone/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buFontTx/>
              <a:buNone/>
              <a:def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buFontTx/>
              <a:buNone/>
              <a:defRPr lang="pt-B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3" name="Espaço Reservado para Texto 27"/>
          <p:cNvSpPr>
            <a:spLocks noGrp="1"/>
          </p:cNvSpPr>
          <p:nvPr>
            <p:ph type="body" sz="quarter" idx="21"/>
          </p:nvPr>
        </p:nvSpPr>
        <p:spPr>
          <a:xfrm>
            <a:off x="2065774" y="2464604"/>
            <a:ext cx="2771487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4" name="Espaço Reservado para Texto 27"/>
          <p:cNvSpPr>
            <a:spLocks noGrp="1"/>
          </p:cNvSpPr>
          <p:nvPr>
            <p:ph type="body" sz="quarter" idx="22"/>
          </p:nvPr>
        </p:nvSpPr>
        <p:spPr>
          <a:xfrm>
            <a:off x="2065774" y="3429020"/>
            <a:ext cx="2771487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5" name="Espaço Reservado para Texto 27"/>
          <p:cNvSpPr>
            <a:spLocks noGrp="1"/>
          </p:cNvSpPr>
          <p:nvPr>
            <p:ph type="body" sz="quarter" idx="23"/>
          </p:nvPr>
        </p:nvSpPr>
        <p:spPr>
          <a:xfrm>
            <a:off x="2065774" y="5357852"/>
            <a:ext cx="2771487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6" name="Espaço Reservado para Texto 27"/>
          <p:cNvSpPr>
            <a:spLocks noGrp="1"/>
          </p:cNvSpPr>
          <p:nvPr>
            <p:ph type="body" sz="quarter" idx="24"/>
          </p:nvPr>
        </p:nvSpPr>
        <p:spPr>
          <a:xfrm>
            <a:off x="5099628" y="1500188"/>
            <a:ext cx="2176459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7" name="Espaço Reservado para Texto 27"/>
          <p:cNvSpPr>
            <a:spLocks noGrp="1"/>
          </p:cNvSpPr>
          <p:nvPr>
            <p:ph type="body" sz="quarter" idx="25"/>
          </p:nvPr>
        </p:nvSpPr>
        <p:spPr>
          <a:xfrm>
            <a:off x="5099628" y="2464604"/>
            <a:ext cx="2176459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8" name="Espaço Reservado para Texto 27"/>
          <p:cNvSpPr>
            <a:spLocks noGrp="1"/>
          </p:cNvSpPr>
          <p:nvPr>
            <p:ph type="body" sz="quarter" idx="26"/>
          </p:nvPr>
        </p:nvSpPr>
        <p:spPr>
          <a:xfrm>
            <a:off x="5099628" y="3429020"/>
            <a:ext cx="2176459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9" name="Espaço Reservado para Texto 27"/>
          <p:cNvSpPr>
            <a:spLocks noGrp="1"/>
          </p:cNvSpPr>
          <p:nvPr>
            <p:ph type="body" sz="quarter" idx="27"/>
          </p:nvPr>
        </p:nvSpPr>
        <p:spPr>
          <a:xfrm>
            <a:off x="5099628" y="5357852"/>
            <a:ext cx="2176459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0" name="Espaço Reservado para Texto 27"/>
          <p:cNvSpPr>
            <a:spLocks noGrp="1"/>
          </p:cNvSpPr>
          <p:nvPr>
            <p:ph type="body" sz="quarter" idx="28"/>
          </p:nvPr>
        </p:nvSpPr>
        <p:spPr>
          <a:xfrm>
            <a:off x="7407994" y="1500188"/>
            <a:ext cx="1450973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1" name="Espaço Reservado para Texto 27"/>
          <p:cNvSpPr>
            <a:spLocks noGrp="1"/>
          </p:cNvSpPr>
          <p:nvPr>
            <p:ph type="body" sz="quarter" idx="29"/>
          </p:nvPr>
        </p:nvSpPr>
        <p:spPr>
          <a:xfrm>
            <a:off x="7407994" y="2464604"/>
            <a:ext cx="1450973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2" name="Espaço Reservado para Texto 27"/>
          <p:cNvSpPr>
            <a:spLocks noGrp="1"/>
          </p:cNvSpPr>
          <p:nvPr>
            <p:ph type="body" sz="quarter" idx="30"/>
          </p:nvPr>
        </p:nvSpPr>
        <p:spPr>
          <a:xfrm>
            <a:off x="7407994" y="3429020"/>
            <a:ext cx="1450973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3" name="Espaço Reservado para Texto 27"/>
          <p:cNvSpPr>
            <a:spLocks noGrp="1"/>
          </p:cNvSpPr>
          <p:nvPr>
            <p:ph type="body" sz="quarter" idx="31"/>
          </p:nvPr>
        </p:nvSpPr>
        <p:spPr>
          <a:xfrm>
            <a:off x="7407994" y="5357852"/>
            <a:ext cx="1450973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4" name="Espaço Reservado para Texto 31"/>
          <p:cNvSpPr>
            <a:spLocks noGrp="1"/>
          </p:cNvSpPr>
          <p:nvPr>
            <p:ph type="body" sz="quarter" idx="32"/>
          </p:nvPr>
        </p:nvSpPr>
        <p:spPr>
          <a:xfrm>
            <a:off x="350986" y="4357702"/>
            <a:ext cx="1582869" cy="857250"/>
          </a:xfrm>
          <a:prstGeom prst="homePlate">
            <a:avLst>
              <a:gd name="adj" fmla="val 23744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0" indent="0" algn="l">
              <a:spcAft>
                <a:spcPts val="0"/>
              </a:spcAft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6" name="Espaço Reservado para Texto 27"/>
          <p:cNvSpPr>
            <a:spLocks noGrp="1"/>
          </p:cNvSpPr>
          <p:nvPr>
            <p:ph type="body" sz="quarter" idx="33"/>
          </p:nvPr>
        </p:nvSpPr>
        <p:spPr>
          <a:xfrm>
            <a:off x="2065774" y="4393436"/>
            <a:ext cx="2771487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7" name="Espaço Reservado para Texto 27"/>
          <p:cNvSpPr>
            <a:spLocks noGrp="1"/>
          </p:cNvSpPr>
          <p:nvPr>
            <p:ph type="body" sz="quarter" idx="34"/>
          </p:nvPr>
        </p:nvSpPr>
        <p:spPr>
          <a:xfrm>
            <a:off x="5099628" y="4393436"/>
            <a:ext cx="2176459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9" name="Espaço Reservado para Texto 27"/>
          <p:cNvSpPr>
            <a:spLocks noGrp="1"/>
          </p:cNvSpPr>
          <p:nvPr>
            <p:ph type="body" sz="quarter" idx="35"/>
          </p:nvPr>
        </p:nvSpPr>
        <p:spPr>
          <a:xfrm>
            <a:off x="7407994" y="4393436"/>
            <a:ext cx="1450973" cy="792000"/>
          </a:xfrm>
          <a:prstGeom prst="rect">
            <a:avLst/>
          </a:prstGeom>
        </p:spPr>
        <p:txBody>
          <a:bodyPr/>
          <a:lstStyle>
            <a:lvl1pPr marL="182563" indent="-182563">
              <a:defRPr sz="1400"/>
            </a:lvl1pPr>
            <a:lvl2pPr marL="365125" indent="-182563">
              <a:defRPr sz="1200"/>
            </a:lvl2pPr>
            <a:lvl3pPr marL="534988" indent="-141288">
              <a:defRPr sz="1100"/>
            </a:lvl3pPr>
            <a:lvl4pPr marL="633413" indent="-147638">
              <a:defRPr sz="1050"/>
            </a:lvl4pPr>
            <a:lvl5pPr marL="717550" indent="-141288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sldNum" sz="quarter" idx="3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70025-61E7-4829-BF34-1879E0F10AFB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038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madas para 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6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3978419" y="1028244"/>
            <a:ext cx="3099807" cy="1714512"/>
          </a:xfrm>
          <a:prstGeom prst="wedgeRectCallout">
            <a:avLst>
              <a:gd name="adj1" fmla="val -29213"/>
              <a:gd name="adj2" fmla="val 89577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Espaço Reservado para Texto 9"/>
          <p:cNvSpPr>
            <a:spLocks noGrp="1"/>
          </p:cNvSpPr>
          <p:nvPr>
            <p:ph type="body" sz="quarter" idx="14"/>
          </p:nvPr>
        </p:nvSpPr>
        <p:spPr>
          <a:xfrm>
            <a:off x="5363439" y="4086010"/>
            <a:ext cx="3099807" cy="1714512"/>
          </a:xfrm>
          <a:prstGeom prst="wedgeRectCallout">
            <a:avLst>
              <a:gd name="adj1" fmla="val -43877"/>
              <a:gd name="adj2" fmla="val -87653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8" name="Espaço Reservado para Texto 9"/>
          <p:cNvSpPr>
            <a:spLocks noGrp="1"/>
          </p:cNvSpPr>
          <p:nvPr>
            <p:ph type="body" sz="quarter" idx="15"/>
          </p:nvPr>
        </p:nvSpPr>
        <p:spPr>
          <a:xfrm>
            <a:off x="1736007" y="4357694"/>
            <a:ext cx="3099807" cy="1714512"/>
          </a:xfrm>
          <a:prstGeom prst="wedgeRectCallout">
            <a:avLst>
              <a:gd name="adj1" fmla="val -4074"/>
              <a:gd name="adj2" fmla="val -103243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9" name="Espaço Reservado para Texto 9"/>
          <p:cNvSpPr>
            <a:spLocks noGrp="1"/>
          </p:cNvSpPr>
          <p:nvPr>
            <p:ph type="body" sz="quarter" idx="16"/>
          </p:nvPr>
        </p:nvSpPr>
        <p:spPr>
          <a:xfrm>
            <a:off x="482894" y="928670"/>
            <a:ext cx="3099807" cy="1714512"/>
          </a:xfrm>
          <a:prstGeom prst="wedgeRectCallout">
            <a:avLst>
              <a:gd name="adj1" fmla="val -1979"/>
              <a:gd name="adj2" fmla="val 95321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630DB-6A55-465C-85FF-A55137FAD3C9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826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184639" y="188913"/>
            <a:ext cx="8774723" cy="32958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2047" y="981077"/>
            <a:ext cx="4199792" cy="2703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92516" y="981077"/>
            <a:ext cx="4199792" cy="2703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252047" y="3836988"/>
            <a:ext cx="4199792" cy="2705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592516" y="3836988"/>
            <a:ext cx="4199792" cy="2705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251CF-247F-4F06-A5C4-891CD40B1E10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261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DA536-796F-4E66-9808-01E2F39C9629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788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49E5-95FC-2445-8D7A-F1964C2EA3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BF01-645B-EF4A-9484-862D78710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514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49E5-95FC-2445-8D7A-F1964C2EA3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BF01-645B-EF4A-9484-862D78710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480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49E5-95FC-2445-8D7A-F1964C2EA3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BF01-645B-EF4A-9484-862D78710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847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49E5-95FC-2445-8D7A-F1964C2EA3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BF01-645B-EF4A-9484-862D78710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79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49E5-95FC-2445-8D7A-F1964C2EA3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BF01-645B-EF4A-9484-862D78710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89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5 it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164149" y="774700"/>
            <a:ext cx="621423" cy="57531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24" name="Espaço Reservado para Texto 7"/>
          <p:cNvSpPr>
            <a:spLocks noGrp="1"/>
          </p:cNvSpPr>
          <p:nvPr>
            <p:ph type="body" sz="quarter" idx="23"/>
          </p:nvPr>
        </p:nvSpPr>
        <p:spPr>
          <a:xfrm>
            <a:off x="2065060" y="5286394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5" name="Espaço Reservado para Texto 16"/>
          <p:cNvSpPr>
            <a:spLocks noGrp="1"/>
          </p:cNvSpPr>
          <p:nvPr>
            <p:ph type="body" sz="quarter" idx="24"/>
          </p:nvPr>
        </p:nvSpPr>
        <p:spPr>
          <a:xfrm>
            <a:off x="350283" y="5286394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6" name="Espaço Reservado para Texto 7"/>
          <p:cNvSpPr>
            <a:spLocks noGrp="1"/>
          </p:cNvSpPr>
          <p:nvPr>
            <p:ph type="body" sz="quarter" idx="25"/>
          </p:nvPr>
        </p:nvSpPr>
        <p:spPr>
          <a:xfrm>
            <a:off x="2065060" y="4232682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7" name="Espaço Reservado para Texto 16"/>
          <p:cNvSpPr>
            <a:spLocks noGrp="1"/>
          </p:cNvSpPr>
          <p:nvPr>
            <p:ph type="body" sz="quarter" idx="26"/>
          </p:nvPr>
        </p:nvSpPr>
        <p:spPr>
          <a:xfrm>
            <a:off x="350283" y="4232682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8" name="Espaço Reservado para Texto 7"/>
          <p:cNvSpPr>
            <a:spLocks noGrp="1"/>
          </p:cNvSpPr>
          <p:nvPr>
            <p:ph type="body" sz="quarter" idx="27"/>
          </p:nvPr>
        </p:nvSpPr>
        <p:spPr>
          <a:xfrm>
            <a:off x="2065060" y="3178970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29" name="Espaço Reservado para Texto 16"/>
          <p:cNvSpPr>
            <a:spLocks noGrp="1"/>
          </p:cNvSpPr>
          <p:nvPr>
            <p:ph type="body" sz="quarter" idx="28"/>
          </p:nvPr>
        </p:nvSpPr>
        <p:spPr>
          <a:xfrm>
            <a:off x="350283" y="3178970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0" name="Espaço Reservado para Texto 7"/>
          <p:cNvSpPr>
            <a:spLocks noGrp="1"/>
          </p:cNvSpPr>
          <p:nvPr>
            <p:ph type="body" sz="quarter" idx="29"/>
          </p:nvPr>
        </p:nvSpPr>
        <p:spPr>
          <a:xfrm>
            <a:off x="2065060" y="2125258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1" name="Espaço Reservado para Texto 16"/>
          <p:cNvSpPr>
            <a:spLocks noGrp="1"/>
          </p:cNvSpPr>
          <p:nvPr>
            <p:ph type="body" sz="quarter" idx="30"/>
          </p:nvPr>
        </p:nvSpPr>
        <p:spPr>
          <a:xfrm>
            <a:off x="350283" y="2125258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2" name="Espaço Reservado para Texto 7"/>
          <p:cNvSpPr>
            <a:spLocks noGrp="1"/>
          </p:cNvSpPr>
          <p:nvPr>
            <p:ph type="body" sz="quarter" idx="31"/>
          </p:nvPr>
        </p:nvSpPr>
        <p:spPr>
          <a:xfrm>
            <a:off x="2065060" y="1071546"/>
            <a:ext cx="6662706" cy="856800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>
              <a:defRPr sz="1400"/>
            </a:lvl1pPr>
            <a:lvl2pPr marL="534988" indent="-169863">
              <a:defRPr sz="1200"/>
            </a:lvl2pPr>
            <a:lvl3pPr marL="903288" indent="-228600">
              <a:defRPr sz="1100"/>
            </a:lvl3pPr>
            <a:lvl4pPr marL="1079500" indent="-228600">
              <a:defRPr sz="1050"/>
            </a:lvl4pPr>
            <a:lvl5pPr marL="1354138" indent="-228600">
              <a:defRPr sz="105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33" name="Espaço Reservado para Texto 16"/>
          <p:cNvSpPr>
            <a:spLocks noGrp="1"/>
          </p:cNvSpPr>
          <p:nvPr>
            <p:ph type="body" sz="quarter" idx="32"/>
          </p:nvPr>
        </p:nvSpPr>
        <p:spPr>
          <a:xfrm>
            <a:off x="350283" y="1071546"/>
            <a:ext cx="1582869" cy="8572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algn="ctr" defTabSz="914400" rtl="0" eaLnBrk="1" latinLnBrk="0" hangingPunct="1">
              <a:buFontTx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buNone/>
              <a:defRPr sz="800"/>
            </a:lvl2pPr>
            <a:lvl3pPr algn="ctr">
              <a:buNone/>
              <a:defRPr sz="700"/>
            </a:lvl3pPr>
            <a:lvl4pPr algn="ctr">
              <a:buNone/>
              <a:defRPr sz="600"/>
            </a:lvl4pPr>
            <a:lvl5pPr algn="ctr">
              <a:defRPr sz="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4" name="Espaço Reservado para Número de Slide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367AA-DDE5-4001-AC87-E7262A83B37B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2358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49E5-95FC-2445-8D7A-F1964C2EA3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BF01-645B-EF4A-9484-862D78710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937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49E5-95FC-2445-8D7A-F1964C2EA3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BF01-645B-EF4A-9484-862D78710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777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49E5-95FC-2445-8D7A-F1964C2EA3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BF01-645B-EF4A-9484-862D78710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786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49E5-95FC-2445-8D7A-F1964C2EA3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BF01-645B-EF4A-9484-862D78710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125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49E5-95FC-2445-8D7A-F1964C2EA3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BF01-645B-EF4A-9484-862D78710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7049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49E5-95FC-2445-8D7A-F1964C2EA3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BF01-645B-EF4A-9484-862D78710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964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49E5-95FC-2445-8D7A-F1964C2EA3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BF01-645B-EF4A-9484-862D78710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9310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49E5-95FC-2445-8D7A-F1964C2EA3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BF01-645B-EF4A-9484-862D78710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754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49E5-95FC-2445-8D7A-F1964C2EA3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BF01-645B-EF4A-9484-862D78710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625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49E5-95FC-2445-8D7A-F1964C2EA3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BF01-645B-EF4A-9484-862D78710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enas 1 So What na 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>
          <a:xfrm rot="5400000">
            <a:off x="3194080" y="3713548"/>
            <a:ext cx="5328000" cy="329748"/>
          </a:xfrm>
          <a:prstGeom prst="triangle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>
              <a:defRPr lang="pt-BR" sz="100" dirty="0" smtClean="0">
                <a:solidFill>
                  <a:schemeClr val="accent3"/>
                </a:solidFill>
              </a:defRPr>
            </a:lvl1pPr>
            <a:lvl2pPr>
              <a:defRPr lang="pt-BR" sz="100" dirty="0" smtClean="0">
                <a:solidFill>
                  <a:schemeClr val="accent3"/>
                </a:solidFill>
              </a:defRPr>
            </a:lvl2pPr>
            <a:lvl3pPr>
              <a:defRPr lang="pt-BR" sz="100" dirty="0" smtClean="0">
                <a:solidFill>
                  <a:schemeClr val="accent3"/>
                </a:solidFill>
              </a:defRPr>
            </a:lvl3pPr>
            <a:lvl4pPr>
              <a:defRPr lang="pt-BR" sz="100" dirty="0" smtClean="0">
                <a:solidFill>
                  <a:schemeClr val="accent3"/>
                </a:solidFill>
              </a:defRPr>
            </a:lvl4pPr>
            <a:lvl5pPr>
              <a:defRPr lang="pt-BR" sz="100" dirty="0">
                <a:solidFill>
                  <a:schemeClr val="accent3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6155602" y="1285860"/>
            <a:ext cx="2835974" cy="5220000"/>
          </a:xfrm>
          <a:prstGeom prst="roundRect">
            <a:avLst>
              <a:gd name="adj" fmla="val 70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6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6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6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600"/>
              </a:spcAft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D4BB4-4E9E-4681-AD12-28B4CC692C2D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26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49E5-95FC-2445-8D7A-F1964C2EA3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BF01-645B-EF4A-9484-862D78710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176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49E5-95FC-2445-8D7A-F1964C2EA3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BF01-645B-EF4A-9484-862D78710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1933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49E5-95FC-2445-8D7A-F1964C2EA3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BF01-645B-EF4A-9484-862D78710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611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49E5-95FC-2445-8D7A-F1964C2EA3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BF01-645B-EF4A-9484-862D78710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913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49E5-95FC-2445-8D7A-F1964C2EA3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BF01-645B-EF4A-9484-862D78710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6415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49E5-95FC-2445-8D7A-F1964C2EA3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BF01-645B-EF4A-9484-862D78710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158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49E5-95FC-2445-8D7A-F1964C2EA3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BF01-645B-EF4A-9484-862D78710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76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enas 1 So What abaix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668" y="188913"/>
            <a:ext cx="8776129" cy="32958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5"/>
          </p:nvPr>
        </p:nvSpPr>
        <p:spPr>
          <a:xfrm rot="10800000">
            <a:off x="1406240" y="4786322"/>
            <a:ext cx="6369915" cy="357170"/>
          </a:xfrm>
          <a:prstGeom prst="triangle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>
            <a:lvl1pPr>
              <a:defRPr lang="pt-BR" sz="100" dirty="0" smtClean="0">
                <a:solidFill>
                  <a:schemeClr val="accent3"/>
                </a:solidFill>
              </a:defRPr>
            </a:lvl1pPr>
            <a:lvl2pPr>
              <a:defRPr lang="pt-BR" sz="100" dirty="0" smtClean="0">
                <a:solidFill>
                  <a:schemeClr val="accent3"/>
                </a:solidFill>
              </a:defRPr>
            </a:lvl2pPr>
            <a:lvl3pPr>
              <a:defRPr lang="pt-BR" sz="100" dirty="0" smtClean="0">
                <a:solidFill>
                  <a:schemeClr val="accent3"/>
                </a:solidFill>
              </a:defRPr>
            </a:lvl3pPr>
            <a:lvl4pPr>
              <a:defRPr lang="pt-BR" sz="100" dirty="0" smtClean="0">
                <a:solidFill>
                  <a:schemeClr val="accent3"/>
                </a:solidFill>
              </a:defRPr>
            </a:lvl4pPr>
            <a:lvl5pPr>
              <a:defRPr lang="pt-BR" sz="100" dirty="0">
                <a:solidFill>
                  <a:schemeClr val="accent3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8" name="Espaço Reservado para Texto 9"/>
          <p:cNvSpPr>
            <a:spLocks noGrp="1"/>
          </p:cNvSpPr>
          <p:nvPr>
            <p:ph type="body" sz="quarter" idx="13"/>
          </p:nvPr>
        </p:nvSpPr>
        <p:spPr>
          <a:xfrm>
            <a:off x="153126" y="5286388"/>
            <a:ext cx="8838450" cy="1367630"/>
          </a:xfrm>
          <a:prstGeom prst="roundRect">
            <a:avLst>
              <a:gd name="adj" fmla="val 70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1"/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72000" tIns="36000" rIns="72000" bIns="36000" anchor="ctr">
            <a:noAutofit/>
          </a:bodyPr>
          <a:lstStyle>
            <a:lvl1pPr marL="182563" indent="-182563">
              <a:spcBef>
                <a:spcPts val="0"/>
              </a:spcBef>
              <a:spcAft>
                <a:spcPts val="400"/>
              </a:spcAft>
              <a:defRPr sz="1600"/>
            </a:lvl1pPr>
            <a:lvl2pPr marL="534988" indent="-169863">
              <a:spcBef>
                <a:spcPts val="0"/>
              </a:spcBef>
              <a:spcAft>
                <a:spcPts val="400"/>
              </a:spcAft>
              <a:defRPr sz="1400"/>
            </a:lvl2pPr>
            <a:lvl3pPr marL="801688" indent="-168275">
              <a:spcBef>
                <a:spcPts val="0"/>
              </a:spcBef>
              <a:spcAft>
                <a:spcPts val="400"/>
              </a:spcAft>
              <a:tabLst/>
              <a:defRPr sz="1200"/>
            </a:lvl3pPr>
            <a:lvl4pPr marL="984250" indent="-168275">
              <a:spcBef>
                <a:spcPts val="0"/>
              </a:spcBef>
              <a:spcAft>
                <a:spcPts val="400"/>
              </a:spcAft>
              <a:defRPr sz="1100"/>
            </a:lvl4pPr>
            <a:lvl5pPr marL="1082675" indent="-153988">
              <a:spcBef>
                <a:spcPts val="0"/>
              </a:spcBef>
              <a:spcAft>
                <a:spcPts val="400"/>
              </a:spcAft>
              <a:defRPr sz="11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0A01A-126F-4B31-8E8E-FE7174E34C34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4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4668" y="188913"/>
            <a:ext cx="8776129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54000" tIns="10800" rIns="54000" bIns="1080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1812" y="6643688"/>
            <a:ext cx="461671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0"/>
              </a:spcBef>
              <a:spcAft>
                <a:spcPct val="0"/>
              </a:spcAft>
              <a:defRPr sz="9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8989FA-09AF-4576-8A9A-5C1815A37853}" type="slidenum">
              <a:rPr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1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  <p:sldLayoutId id="2147484265" r:id="rId12"/>
    <p:sldLayoutId id="2147484266" r:id="rId13"/>
    <p:sldLayoutId id="2147484267" r:id="rId14"/>
    <p:sldLayoutId id="2147484268" r:id="rId15"/>
    <p:sldLayoutId id="2147484269" r:id="rId16"/>
    <p:sldLayoutId id="2147484270" r:id="rId17"/>
    <p:sldLayoutId id="2147484271" r:id="rId18"/>
    <p:sldLayoutId id="2147484272" r:id="rId19"/>
    <p:sldLayoutId id="2147484273" r:id="rId20"/>
    <p:sldLayoutId id="2147484274" r:id="rId21"/>
    <p:sldLayoutId id="2147484275" r:id="rId22"/>
    <p:sldLayoutId id="2147484276" r:id="rId23"/>
    <p:sldLayoutId id="2147484277" r:id="rId24"/>
    <p:sldLayoutId id="2147484278" r:id="rId25"/>
    <p:sldLayoutId id="2147484279" r:id="rId26"/>
    <p:sldLayoutId id="2147484280" r:id="rId27"/>
    <p:sldLayoutId id="2147484281" r:id="rId28"/>
    <p:sldLayoutId id="2147484282" r:id="rId29"/>
    <p:sldLayoutId id="2147484283" r:id="rId30"/>
    <p:sldLayoutId id="2147484284" r:id="rId31"/>
    <p:sldLayoutId id="2147484509" r:id="rId32"/>
    <p:sldLayoutId id="2147484537" r:id="rId3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0C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0C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0C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0C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70C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70C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70C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70C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4668" y="188913"/>
            <a:ext cx="8776129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54000" tIns="10800" rIns="54000" bIns="1080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1811" y="6643688"/>
            <a:ext cx="461671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0"/>
              </a:spcBef>
              <a:spcAft>
                <a:spcPct val="0"/>
              </a:spcAft>
              <a:defRPr sz="9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8989FA-09AF-4576-8A9A-5C1815A37853}" type="slidenum">
              <a:rPr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  <p:sldLayoutId id="2147484311" r:id="rId11"/>
    <p:sldLayoutId id="2147484312" r:id="rId12"/>
    <p:sldLayoutId id="2147484313" r:id="rId13"/>
    <p:sldLayoutId id="2147484314" r:id="rId14"/>
    <p:sldLayoutId id="2147484315" r:id="rId15"/>
    <p:sldLayoutId id="2147484316" r:id="rId16"/>
    <p:sldLayoutId id="2147484317" r:id="rId17"/>
    <p:sldLayoutId id="2147484318" r:id="rId18"/>
    <p:sldLayoutId id="2147484319" r:id="rId19"/>
    <p:sldLayoutId id="2147484320" r:id="rId20"/>
    <p:sldLayoutId id="2147484321" r:id="rId21"/>
    <p:sldLayoutId id="2147484322" r:id="rId22"/>
    <p:sldLayoutId id="2147484323" r:id="rId23"/>
    <p:sldLayoutId id="2147484324" r:id="rId24"/>
    <p:sldLayoutId id="2147484325" r:id="rId25"/>
    <p:sldLayoutId id="2147484326" r:id="rId26"/>
    <p:sldLayoutId id="2147484327" r:id="rId27"/>
    <p:sldLayoutId id="2147484328" r:id="rId28"/>
    <p:sldLayoutId id="2147484329" r:id="rId29"/>
    <p:sldLayoutId id="2147484330" r:id="rId30"/>
    <p:sldLayoutId id="2147484331" r:id="rId3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0C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0C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0C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0C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70C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70C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70C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70C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98A49E5-95FC-2445-8D7A-F1964C2EA3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3AFBF01-645B-EF4A-9484-862D78710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1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4" r:id="rId1"/>
    <p:sldLayoutId id="2147484515" r:id="rId2"/>
    <p:sldLayoutId id="2147484516" r:id="rId3"/>
    <p:sldLayoutId id="2147484517" r:id="rId4"/>
    <p:sldLayoutId id="2147484518" r:id="rId5"/>
    <p:sldLayoutId id="2147484519" r:id="rId6"/>
    <p:sldLayoutId id="2147484520" r:id="rId7"/>
    <p:sldLayoutId id="2147484521" r:id="rId8"/>
    <p:sldLayoutId id="2147484522" r:id="rId9"/>
    <p:sldLayoutId id="2147484523" r:id="rId10"/>
    <p:sldLayoutId id="214748452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98A49E5-95FC-2445-8D7A-F1964C2EA3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3AFBF01-645B-EF4A-9484-862D78710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4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6" r:id="rId1"/>
    <p:sldLayoutId id="2147484527" r:id="rId2"/>
    <p:sldLayoutId id="2147484528" r:id="rId3"/>
    <p:sldLayoutId id="2147484529" r:id="rId4"/>
    <p:sldLayoutId id="2147484530" r:id="rId5"/>
    <p:sldLayoutId id="2147484531" r:id="rId6"/>
    <p:sldLayoutId id="2147484532" r:id="rId7"/>
    <p:sldLayoutId id="2147484533" r:id="rId8"/>
    <p:sldLayoutId id="2147484534" r:id="rId9"/>
    <p:sldLayoutId id="2147484535" r:id="rId10"/>
    <p:sldLayoutId id="214748453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3.gif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7.jpeg"/><Relationship Id="rId11" Type="http://schemas.openxmlformats.org/officeDocument/2006/relationships/image" Target="../media/image12.gif"/><Relationship Id="rId5" Type="http://schemas.openxmlformats.org/officeDocument/2006/relationships/image" Target="../media/image6.jpeg"/><Relationship Id="rId15" Type="http://schemas.openxmlformats.org/officeDocument/2006/relationships/image" Target="../media/image3.gif"/><Relationship Id="rId10" Type="http://schemas.openxmlformats.org/officeDocument/2006/relationships/image" Target="../media/image11.jpeg"/><Relationship Id="rId4" Type="http://schemas.openxmlformats.org/officeDocument/2006/relationships/slide" Target="slide14.xml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3.gif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6830" y="3497109"/>
            <a:ext cx="8879570" cy="1008112"/>
          </a:xfrm>
        </p:spPr>
        <p:txBody>
          <a:bodyPr>
            <a:noAutofit/>
          </a:bodyPr>
          <a:lstStyle/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pt-BR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Setor Portuário Nacional</a:t>
            </a:r>
            <a:br>
              <a:rPr lang="pt-BR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Audiência: Comissão de Viação e Transportes - CVT </a:t>
            </a:r>
            <a:r>
              <a:rPr lang="pt-B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27784" y="5085184"/>
            <a:ext cx="6400800" cy="1473200"/>
          </a:xfrm>
        </p:spPr>
        <p:txBody>
          <a:bodyPr>
            <a:normAutofit fontScale="25000" lnSpcReduction="20000"/>
          </a:bodyPr>
          <a:lstStyle/>
          <a:p>
            <a:pPr algn="r"/>
            <a:endParaRPr lang="pt-BR" sz="5900" b="1" dirty="0" smtClean="0">
              <a:solidFill>
                <a:schemeClr val="tx1"/>
              </a:solidFill>
            </a:endParaRPr>
          </a:p>
          <a:p>
            <a:pPr algn="r"/>
            <a:r>
              <a:rPr lang="pt-BR" sz="10400" b="1" dirty="0" smtClean="0">
                <a:solidFill>
                  <a:schemeClr val="tx1"/>
                </a:solidFill>
              </a:rPr>
              <a:t>Mário Povia</a:t>
            </a:r>
          </a:p>
          <a:p>
            <a:pPr algn="r"/>
            <a:r>
              <a:rPr lang="pt-BR" sz="7200" b="1" dirty="0" smtClean="0">
                <a:solidFill>
                  <a:schemeClr val="tx1"/>
                </a:solidFill>
              </a:rPr>
              <a:t>Diretor-Geral da ANTAQ</a:t>
            </a:r>
          </a:p>
          <a:p>
            <a:pPr algn="r"/>
            <a:endParaRPr lang="pt-BR" sz="3800" b="1" dirty="0" smtClean="0">
              <a:solidFill>
                <a:schemeClr val="tx1"/>
              </a:solidFill>
            </a:endParaRPr>
          </a:p>
          <a:p>
            <a:pPr algn="r"/>
            <a:endParaRPr lang="pt-BR" dirty="0">
              <a:solidFill>
                <a:schemeClr val="tx1"/>
              </a:solidFill>
            </a:endParaRPr>
          </a:p>
          <a:p>
            <a:pPr algn="r"/>
            <a:r>
              <a:rPr lang="pt-BR" sz="4400" b="1" dirty="0" smtClean="0">
                <a:solidFill>
                  <a:schemeClr val="tx1"/>
                </a:solidFill>
              </a:rPr>
              <a:t>Brasília, 23 de junho de 2015</a:t>
            </a:r>
            <a:endParaRPr lang="pt-BR" sz="4400" b="1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76634"/>
            <a:ext cx="876300" cy="6000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476672"/>
            <a:ext cx="5309793" cy="2988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5490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43307111"/>
              </p:ext>
            </p:extLst>
          </p:nvPr>
        </p:nvGraphicFramePr>
        <p:xfrm>
          <a:off x="144046" y="594282"/>
          <a:ext cx="885590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ângulo 4"/>
          <p:cNvSpPr/>
          <p:nvPr/>
        </p:nvSpPr>
        <p:spPr>
          <a:xfrm>
            <a:off x="2123728" y="0"/>
            <a:ext cx="4857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pt-BR" sz="2400" b="1" dirty="0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</a:rPr>
              <a:t>Diretrizes do novo marco regulatório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763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9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676337" y="0"/>
            <a:ext cx="8229600" cy="781050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pt-BR" sz="26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pt-BR" sz="26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pt-BR" sz="26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Lei 12.815/2013 - Nova </a:t>
            </a:r>
            <a:r>
              <a:rPr lang="pt-BR" sz="26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Lei dos Portos </a:t>
            </a:r>
            <a:r>
              <a:rPr lang="pt-BR" sz="2600" b="1" dirty="0" smtClean="0">
                <a:latin typeface="+mn-lt"/>
                <a:ea typeface="+mn-ea"/>
                <a:cs typeface="+mn-cs"/>
              </a:rPr>
              <a:t/>
            </a:r>
            <a:br>
              <a:rPr lang="pt-BR" sz="2600" b="1" dirty="0" smtClean="0">
                <a:latin typeface="+mn-lt"/>
                <a:ea typeface="+mn-ea"/>
                <a:cs typeface="+mn-cs"/>
              </a:rPr>
            </a:br>
            <a:endParaRPr lang="pt-BR" sz="2600" dirty="0">
              <a:latin typeface="+mn-lt"/>
            </a:endParaRPr>
          </a:p>
        </p:txBody>
      </p:sp>
      <p:graphicFrame>
        <p:nvGraphicFramePr>
          <p:cNvPr id="78" name="Diagrama 77"/>
          <p:cNvGraphicFramePr/>
          <p:nvPr>
            <p:extLst>
              <p:ext uri="{D42A27DB-BD31-4B8C-83A1-F6EECF244321}">
                <p14:modId xmlns:p14="http://schemas.microsoft.com/office/powerpoint/2010/main" val="344225329"/>
              </p:ext>
            </p:extLst>
          </p:nvPr>
        </p:nvGraphicFramePr>
        <p:xfrm>
          <a:off x="72068" y="837468"/>
          <a:ext cx="885584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9" name="CaixaDeTexto 78"/>
          <p:cNvSpPr txBox="1"/>
          <p:nvPr/>
        </p:nvSpPr>
        <p:spPr>
          <a:xfrm>
            <a:off x="4962211" y="86405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b="1" dirty="0" smtClean="0">
                <a:solidFill>
                  <a:srgbClr val="C00000"/>
                </a:solidFill>
                <a:latin typeface="Candara"/>
              </a:rPr>
              <a:t>Porto Organizado</a:t>
            </a:r>
            <a:endParaRPr b="1" dirty="0">
              <a:solidFill>
                <a:srgbClr val="C00000"/>
              </a:solidFill>
              <a:latin typeface="Candara"/>
            </a:endParaRPr>
          </a:p>
        </p:txBody>
      </p:sp>
      <p:sp>
        <p:nvSpPr>
          <p:cNvPr id="80" name="CaixaDeTexto 79"/>
          <p:cNvSpPr txBox="1"/>
          <p:nvPr/>
        </p:nvSpPr>
        <p:spPr>
          <a:xfrm>
            <a:off x="6961721" y="1951674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b="1" dirty="0" smtClean="0">
                <a:solidFill>
                  <a:srgbClr val="C00000"/>
                </a:solidFill>
                <a:latin typeface="Candara"/>
              </a:rPr>
              <a:t>Transferência por convênio a entes públicos estaduais ou municipais</a:t>
            </a:r>
            <a:endParaRPr b="1" dirty="0">
              <a:solidFill>
                <a:srgbClr val="C00000"/>
              </a:solidFill>
              <a:latin typeface="Candara"/>
            </a:endParaRPr>
          </a:p>
        </p:txBody>
      </p:sp>
      <p:sp>
        <p:nvSpPr>
          <p:cNvPr id="81" name="CaixaDeTexto 80"/>
          <p:cNvSpPr txBox="1"/>
          <p:nvPr/>
        </p:nvSpPr>
        <p:spPr>
          <a:xfrm>
            <a:off x="5638114" y="522920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b="1" dirty="0" smtClean="0">
                <a:solidFill>
                  <a:srgbClr val="C00000"/>
                </a:solidFill>
                <a:latin typeface="Candara"/>
              </a:rPr>
              <a:t>Cessão onerosa (por licitação) de área e infraestrutura pública dentro de Porto Organizado</a:t>
            </a:r>
            <a:endParaRPr b="1" dirty="0">
              <a:solidFill>
                <a:srgbClr val="C00000"/>
              </a:solidFill>
              <a:latin typeface="Candara"/>
            </a:endParaRPr>
          </a:p>
        </p:txBody>
      </p:sp>
      <p:sp>
        <p:nvSpPr>
          <p:cNvPr id="82" name="CaixaDeTexto 81"/>
          <p:cNvSpPr txBox="1"/>
          <p:nvPr/>
        </p:nvSpPr>
        <p:spPr>
          <a:xfrm>
            <a:off x="45948" y="2228673"/>
            <a:ext cx="2951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b="1" dirty="0" smtClean="0">
                <a:solidFill>
                  <a:srgbClr val="C00000"/>
                </a:solidFill>
                <a:latin typeface="Candara"/>
              </a:rPr>
              <a:t>Direito de exploração de Instalação Portuária fora do Porto Organizado via contrato de adesão</a:t>
            </a:r>
            <a:endParaRPr b="1" dirty="0">
              <a:solidFill>
                <a:srgbClr val="C00000"/>
              </a:solidFill>
              <a:latin typeface="Candara"/>
            </a:endParaRPr>
          </a:p>
        </p:txBody>
      </p:sp>
      <p:sp>
        <p:nvSpPr>
          <p:cNvPr id="83" name="Retângulo 82"/>
          <p:cNvSpPr/>
          <p:nvPr/>
        </p:nvSpPr>
        <p:spPr>
          <a:xfrm>
            <a:off x="5364088" y="1244765"/>
            <a:ext cx="3743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smtClean="0">
                <a:solidFill>
                  <a:prstClr val="black"/>
                </a:solidFill>
                <a:latin typeface="Candara"/>
              </a:rPr>
              <a:t>Total/Parcial </a:t>
            </a:r>
            <a:r>
              <a:rPr b="1" dirty="0">
                <a:solidFill>
                  <a:prstClr val="black"/>
                </a:solidFill>
                <a:latin typeface="Candara"/>
              </a:rPr>
              <a:t>de Porto </a:t>
            </a:r>
            <a:r>
              <a:rPr b="1" dirty="0" smtClean="0">
                <a:solidFill>
                  <a:prstClr val="black"/>
                </a:solidFill>
                <a:latin typeface="Candara"/>
              </a:rPr>
              <a:t>Organizado =</a:t>
            </a:r>
            <a:endParaRPr b="1" dirty="0">
              <a:solidFill>
                <a:prstClr val="black"/>
              </a:solidFill>
              <a:latin typeface="Candara"/>
            </a:endParaRPr>
          </a:p>
          <a:p>
            <a:r>
              <a:rPr b="1" dirty="0">
                <a:solidFill>
                  <a:prstClr val="black"/>
                </a:solidFill>
                <a:latin typeface="Candara"/>
              </a:rPr>
              <a:t>Flexibilidade do modelo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763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2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8" grpId="0">
        <p:bldAsOne/>
      </p:bldGraphic>
      <p:bldP spid="79" grpId="0"/>
      <p:bldP spid="80" grpId="0"/>
      <p:bldP spid="81" grpId="0"/>
      <p:bldP spid="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333375"/>
            <a:ext cx="57150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714502" y="22228"/>
            <a:ext cx="7172325" cy="6443663"/>
            <a:chOff x="1080" y="14"/>
            <a:chExt cx="4518" cy="4059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568" y="132"/>
              <a:ext cx="3283" cy="3813"/>
              <a:chOff x="1568" y="132"/>
              <a:chExt cx="3283" cy="3813"/>
            </a:xfrm>
          </p:grpSpPr>
          <p:sp>
            <p:nvSpPr>
              <p:cNvPr id="43" name="Text Box 5"/>
              <p:cNvSpPr txBox="1">
                <a:spLocks noChangeArrowheads="1"/>
              </p:cNvSpPr>
              <p:nvPr/>
            </p:nvSpPr>
            <p:spPr bwMode="auto">
              <a:xfrm>
                <a:off x="1616" y="1039"/>
                <a:ext cx="437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800" b="1" dirty="0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AMAZONAS</a:t>
                </a:r>
              </a:p>
            </p:txBody>
          </p:sp>
          <p:sp>
            <p:nvSpPr>
              <p:cNvPr id="44" name="Text Box 6"/>
              <p:cNvSpPr txBox="1">
                <a:spLocks noChangeArrowheads="1"/>
              </p:cNvSpPr>
              <p:nvPr/>
            </p:nvSpPr>
            <p:spPr bwMode="auto">
              <a:xfrm>
                <a:off x="2848" y="1090"/>
                <a:ext cx="264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800" b="1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PARÁ</a:t>
                </a:r>
              </a:p>
            </p:txBody>
          </p:sp>
          <p:sp>
            <p:nvSpPr>
              <p:cNvPr id="45" name="Text Box 7"/>
              <p:cNvSpPr txBox="1">
                <a:spLocks noChangeArrowheads="1"/>
              </p:cNvSpPr>
              <p:nvPr/>
            </p:nvSpPr>
            <p:spPr bwMode="auto">
              <a:xfrm>
                <a:off x="2778" y="424"/>
                <a:ext cx="324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800" b="1" dirty="0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AMAPÁ</a:t>
                </a:r>
              </a:p>
            </p:txBody>
          </p:sp>
          <p:sp>
            <p:nvSpPr>
              <p:cNvPr id="46" name="Text Box 8"/>
              <p:cNvSpPr txBox="1">
                <a:spLocks noChangeArrowheads="1"/>
              </p:cNvSpPr>
              <p:nvPr/>
            </p:nvSpPr>
            <p:spPr bwMode="auto">
              <a:xfrm>
                <a:off x="1887" y="351"/>
                <a:ext cx="38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800" b="1" dirty="0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RORAIMA</a:t>
                </a:r>
              </a:p>
            </p:txBody>
          </p:sp>
          <p:sp>
            <p:nvSpPr>
              <p:cNvPr id="47" name="Text Box 9"/>
              <p:cNvSpPr txBox="1">
                <a:spLocks noChangeArrowheads="1"/>
              </p:cNvSpPr>
              <p:nvPr/>
            </p:nvSpPr>
            <p:spPr bwMode="auto">
              <a:xfrm>
                <a:off x="1796" y="1665"/>
                <a:ext cx="377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800" b="1" dirty="0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RODÔNIA</a:t>
                </a:r>
              </a:p>
            </p:txBody>
          </p:sp>
          <p:sp>
            <p:nvSpPr>
              <p:cNvPr id="48" name="Text Box 10"/>
              <p:cNvSpPr txBox="1">
                <a:spLocks noChangeArrowheads="1"/>
              </p:cNvSpPr>
              <p:nvPr/>
            </p:nvSpPr>
            <p:spPr bwMode="auto">
              <a:xfrm>
                <a:off x="2514" y="1863"/>
                <a:ext cx="525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800" b="1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MATO GROSSO</a:t>
                </a:r>
              </a:p>
            </p:txBody>
          </p:sp>
          <p:sp>
            <p:nvSpPr>
              <p:cNvPr id="49" name="Text Box 11"/>
              <p:cNvSpPr txBox="1">
                <a:spLocks noChangeArrowheads="1"/>
              </p:cNvSpPr>
              <p:nvPr/>
            </p:nvSpPr>
            <p:spPr bwMode="auto">
              <a:xfrm>
                <a:off x="3217" y="1538"/>
                <a:ext cx="429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800" b="1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TOCANTINS</a:t>
                </a:r>
              </a:p>
            </p:txBody>
          </p:sp>
          <p:sp>
            <p:nvSpPr>
              <p:cNvPr id="50" name="Text Box 12"/>
              <p:cNvSpPr txBox="1">
                <a:spLocks noChangeArrowheads="1"/>
              </p:cNvSpPr>
              <p:nvPr/>
            </p:nvSpPr>
            <p:spPr bwMode="auto">
              <a:xfrm>
                <a:off x="3092" y="2129"/>
                <a:ext cx="286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800" b="1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GOIÁS</a:t>
                </a:r>
              </a:p>
            </p:txBody>
          </p:sp>
          <p:sp>
            <p:nvSpPr>
              <p:cNvPr id="51" name="Text Box 13"/>
              <p:cNvSpPr txBox="1">
                <a:spLocks noChangeArrowheads="1"/>
              </p:cNvSpPr>
              <p:nvPr/>
            </p:nvSpPr>
            <p:spPr bwMode="auto">
              <a:xfrm>
                <a:off x="2551" y="2450"/>
                <a:ext cx="525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800" b="1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MATO GROSSO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800" b="1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DO SUL</a:t>
                </a:r>
              </a:p>
            </p:txBody>
          </p:sp>
          <p:sp>
            <p:nvSpPr>
              <p:cNvPr id="52" name="Text Box 14"/>
              <p:cNvSpPr txBox="1">
                <a:spLocks noChangeArrowheads="1"/>
              </p:cNvSpPr>
              <p:nvPr/>
            </p:nvSpPr>
            <p:spPr bwMode="auto">
              <a:xfrm>
                <a:off x="3410" y="1046"/>
                <a:ext cx="45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800" b="1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MARANHÃO</a:t>
                </a:r>
              </a:p>
            </p:txBody>
          </p:sp>
          <p:sp>
            <p:nvSpPr>
              <p:cNvPr id="53" name="Text Box 15"/>
              <p:cNvSpPr txBox="1">
                <a:spLocks noChangeArrowheads="1"/>
              </p:cNvSpPr>
              <p:nvPr/>
            </p:nvSpPr>
            <p:spPr bwMode="auto">
              <a:xfrm>
                <a:off x="3756" y="1303"/>
                <a:ext cx="265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800" b="1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PIAUÍ</a:t>
                </a:r>
              </a:p>
            </p:txBody>
          </p:sp>
          <p:sp>
            <p:nvSpPr>
              <p:cNvPr id="54" name="Text Box 16"/>
              <p:cNvSpPr txBox="1">
                <a:spLocks noChangeArrowheads="1"/>
              </p:cNvSpPr>
              <p:nvPr/>
            </p:nvSpPr>
            <p:spPr bwMode="auto">
              <a:xfrm>
                <a:off x="4013" y="1038"/>
                <a:ext cx="295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800" b="1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CEARÁ</a:t>
                </a:r>
              </a:p>
            </p:txBody>
          </p:sp>
          <p:sp>
            <p:nvSpPr>
              <p:cNvPr id="55" name="Text Box 17"/>
              <p:cNvSpPr txBox="1">
                <a:spLocks noChangeArrowheads="1"/>
              </p:cNvSpPr>
              <p:nvPr/>
            </p:nvSpPr>
            <p:spPr bwMode="auto">
              <a:xfrm>
                <a:off x="4232" y="1122"/>
                <a:ext cx="378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600" b="1" dirty="0">
                    <a:solidFill>
                      <a:srgbClr val="000000"/>
                    </a:solidFill>
                    <a:latin typeface="Calibri" pitchFamily="34" charset="0"/>
                    <a:ea typeface="MS Gothic" pitchFamily="49" charset="-128"/>
                  </a:rPr>
                  <a:t>RIO GRANDE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600" b="1" dirty="0">
                    <a:solidFill>
                      <a:srgbClr val="000000"/>
                    </a:solidFill>
                    <a:latin typeface="Calibri" pitchFamily="34" charset="0"/>
                    <a:ea typeface="MS Gothic" pitchFamily="49" charset="-128"/>
                  </a:rPr>
                  <a:t>DO NORTE</a:t>
                </a:r>
              </a:p>
            </p:txBody>
          </p:sp>
          <p:sp>
            <p:nvSpPr>
              <p:cNvPr id="56" name="Text Box 18"/>
              <p:cNvSpPr txBox="1">
                <a:spLocks noChangeArrowheads="1"/>
              </p:cNvSpPr>
              <p:nvPr/>
            </p:nvSpPr>
            <p:spPr bwMode="auto">
              <a:xfrm rot="21060000">
                <a:off x="4295" y="1248"/>
                <a:ext cx="29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600" b="1" dirty="0">
                    <a:solidFill>
                      <a:srgbClr val="000000"/>
                    </a:solidFill>
                    <a:latin typeface="Calibri" pitchFamily="34" charset="0"/>
                    <a:ea typeface="MS Gothic" pitchFamily="49" charset="-128"/>
                  </a:rPr>
                  <a:t>PARAÍBA</a:t>
                </a:r>
              </a:p>
            </p:txBody>
          </p:sp>
          <p:sp>
            <p:nvSpPr>
              <p:cNvPr id="57" name="Text Box 19"/>
              <p:cNvSpPr txBox="1">
                <a:spLocks noChangeArrowheads="1"/>
              </p:cNvSpPr>
              <p:nvPr/>
            </p:nvSpPr>
            <p:spPr bwMode="auto">
              <a:xfrm>
                <a:off x="4135" y="1391"/>
                <a:ext cx="411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600" b="1" dirty="0">
                    <a:solidFill>
                      <a:srgbClr val="000000"/>
                    </a:solidFill>
                    <a:latin typeface="Calibri" pitchFamily="34" charset="0"/>
                    <a:ea typeface="MS Gothic" pitchFamily="49" charset="-128"/>
                  </a:rPr>
                  <a:t>PERNAMBUCO</a:t>
                </a:r>
              </a:p>
            </p:txBody>
          </p:sp>
          <p:sp>
            <p:nvSpPr>
              <p:cNvPr id="58" name="Text Box 20"/>
              <p:cNvSpPr txBox="1">
                <a:spLocks noChangeArrowheads="1"/>
              </p:cNvSpPr>
              <p:nvPr/>
            </p:nvSpPr>
            <p:spPr bwMode="auto">
              <a:xfrm>
                <a:off x="4245" y="1499"/>
                <a:ext cx="309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600" b="1" dirty="0">
                    <a:solidFill>
                      <a:srgbClr val="000000"/>
                    </a:solidFill>
                    <a:latin typeface="Calibri" pitchFamily="34" charset="0"/>
                    <a:ea typeface="MS Gothic" pitchFamily="49" charset="-128"/>
                  </a:rPr>
                  <a:t>ALAGOAS</a:t>
                </a:r>
              </a:p>
            </p:txBody>
          </p:sp>
          <p:sp>
            <p:nvSpPr>
              <p:cNvPr id="59" name="Text Box 21"/>
              <p:cNvSpPr txBox="1">
                <a:spLocks noChangeArrowheads="1"/>
              </p:cNvSpPr>
              <p:nvPr/>
            </p:nvSpPr>
            <p:spPr bwMode="auto">
              <a:xfrm>
                <a:off x="3813" y="1735"/>
                <a:ext cx="287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800" b="1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BAHIA</a:t>
                </a:r>
              </a:p>
            </p:txBody>
          </p:sp>
          <p:sp>
            <p:nvSpPr>
              <p:cNvPr id="60" name="Text Box 22"/>
              <p:cNvSpPr txBox="1">
                <a:spLocks noChangeArrowheads="1"/>
              </p:cNvSpPr>
              <p:nvPr/>
            </p:nvSpPr>
            <p:spPr bwMode="auto">
              <a:xfrm>
                <a:off x="3476" y="2314"/>
                <a:ext cx="510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800" b="1" dirty="0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MINAS GERAIS</a:t>
                </a:r>
              </a:p>
            </p:txBody>
          </p:sp>
          <p:sp>
            <p:nvSpPr>
              <p:cNvPr id="61" name="Text Box 23"/>
              <p:cNvSpPr txBox="1">
                <a:spLocks noChangeArrowheads="1"/>
              </p:cNvSpPr>
              <p:nvPr/>
            </p:nvSpPr>
            <p:spPr bwMode="auto">
              <a:xfrm>
                <a:off x="3117" y="2676"/>
                <a:ext cx="529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800" b="1" dirty="0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SÃO PAULO</a:t>
                </a:r>
              </a:p>
            </p:txBody>
          </p:sp>
          <p:sp>
            <p:nvSpPr>
              <p:cNvPr id="62" name="Text Box 24"/>
              <p:cNvSpPr txBox="1">
                <a:spLocks noChangeArrowheads="1"/>
              </p:cNvSpPr>
              <p:nvPr/>
            </p:nvSpPr>
            <p:spPr bwMode="auto">
              <a:xfrm rot="17520000">
                <a:off x="3848" y="2426"/>
                <a:ext cx="412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500" dirty="0">
                    <a:solidFill>
                      <a:srgbClr val="000000"/>
                    </a:solidFill>
                    <a:latin typeface="Calibri" pitchFamily="34" charset="0"/>
                    <a:ea typeface="MS Gothic" pitchFamily="49" charset="-128"/>
                  </a:rPr>
                  <a:t>ESPÍRITO </a:t>
                </a:r>
                <a:r>
                  <a:rPr lang="pt-BR" sz="600" b="1" dirty="0">
                    <a:solidFill>
                      <a:srgbClr val="000000"/>
                    </a:solidFill>
                    <a:latin typeface="Calibri" pitchFamily="34" charset="0"/>
                    <a:ea typeface="MS Gothic" pitchFamily="49" charset="-128"/>
                  </a:rPr>
                  <a:t>SANTO</a:t>
                </a:r>
              </a:p>
            </p:txBody>
          </p:sp>
          <p:sp>
            <p:nvSpPr>
              <p:cNvPr id="63" name="Text Box 25"/>
              <p:cNvSpPr txBox="1">
                <a:spLocks noChangeArrowheads="1"/>
              </p:cNvSpPr>
              <p:nvPr/>
            </p:nvSpPr>
            <p:spPr bwMode="auto">
              <a:xfrm>
                <a:off x="2977" y="2921"/>
                <a:ext cx="346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800" b="1" dirty="0">
                    <a:solidFill>
                      <a:srgbClr val="000000"/>
                    </a:solidFill>
                    <a:latin typeface="Calibri" pitchFamily="34" charset="0"/>
                    <a:ea typeface="MS Gothic" pitchFamily="49" charset="-128"/>
                  </a:rPr>
                  <a:t>PARANÁ</a:t>
                </a:r>
              </a:p>
            </p:txBody>
          </p:sp>
          <p:sp>
            <p:nvSpPr>
              <p:cNvPr id="64" name="Text Box 26"/>
              <p:cNvSpPr txBox="1">
                <a:spLocks noChangeArrowheads="1"/>
              </p:cNvSpPr>
              <p:nvPr/>
            </p:nvSpPr>
            <p:spPr bwMode="auto">
              <a:xfrm>
                <a:off x="3015" y="3144"/>
                <a:ext cx="368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600" b="1" dirty="0">
                    <a:solidFill>
                      <a:srgbClr val="000000"/>
                    </a:solidFill>
                    <a:latin typeface="Calibri" pitchFamily="34" charset="0"/>
                    <a:ea typeface="MS Gothic" pitchFamily="49" charset="-128"/>
                  </a:rPr>
                  <a:t>SANTA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600" b="1" dirty="0">
                    <a:solidFill>
                      <a:srgbClr val="000000"/>
                    </a:solidFill>
                    <a:latin typeface="Calibri" pitchFamily="34" charset="0"/>
                    <a:ea typeface="MS Gothic" pitchFamily="49" charset="-128"/>
                  </a:rPr>
                  <a:t>CATARINA</a:t>
                </a:r>
              </a:p>
            </p:txBody>
          </p:sp>
          <p:sp>
            <p:nvSpPr>
              <p:cNvPr id="65" name="Text Box 27"/>
              <p:cNvSpPr txBox="1">
                <a:spLocks noChangeArrowheads="1"/>
              </p:cNvSpPr>
              <p:nvPr/>
            </p:nvSpPr>
            <p:spPr bwMode="auto">
              <a:xfrm>
                <a:off x="2793" y="3379"/>
                <a:ext cx="416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700" b="1">
                    <a:solidFill>
                      <a:srgbClr val="000000"/>
                    </a:solidFill>
                    <a:latin typeface="Calibri" pitchFamily="34" charset="0"/>
                    <a:ea typeface="MS Gothic" pitchFamily="49" charset="-128"/>
                  </a:rPr>
                  <a:t>RIO GRANDE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700" b="1">
                    <a:solidFill>
                      <a:srgbClr val="000000"/>
                    </a:solidFill>
                    <a:latin typeface="Calibri" pitchFamily="34" charset="0"/>
                    <a:ea typeface="MS Gothic" pitchFamily="49" charset="-128"/>
                  </a:rPr>
                  <a:t>DO SUL</a:t>
                </a:r>
              </a:p>
            </p:txBody>
          </p:sp>
          <p:sp>
            <p:nvSpPr>
              <p:cNvPr id="66" name="Text Box 28"/>
              <p:cNvSpPr txBox="1">
                <a:spLocks noChangeArrowheads="1"/>
              </p:cNvSpPr>
              <p:nvPr/>
            </p:nvSpPr>
            <p:spPr bwMode="auto">
              <a:xfrm>
                <a:off x="4261" y="1606"/>
                <a:ext cx="282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600" b="1">
                    <a:solidFill>
                      <a:srgbClr val="000000"/>
                    </a:solidFill>
                    <a:latin typeface="Calibri" pitchFamily="34" charset="0"/>
                    <a:ea typeface="MS Gothic" pitchFamily="49" charset="-128"/>
                  </a:rPr>
                  <a:t>SERGIPE</a:t>
                </a:r>
              </a:p>
            </p:txBody>
          </p:sp>
          <p:sp>
            <p:nvSpPr>
              <p:cNvPr id="67" name="Text Box 29"/>
              <p:cNvSpPr txBox="1">
                <a:spLocks noChangeArrowheads="1"/>
              </p:cNvSpPr>
              <p:nvPr/>
            </p:nvSpPr>
            <p:spPr bwMode="auto">
              <a:xfrm rot="20520000">
                <a:off x="3588" y="2705"/>
                <a:ext cx="437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600" b="1">
                    <a:solidFill>
                      <a:srgbClr val="000000"/>
                    </a:solidFill>
                    <a:latin typeface="Calibri" pitchFamily="34" charset="0"/>
                    <a:ea typeface="MS Gothic" pitchFamily="49" charset="-128"/>
                  </a:rPr>
                  <a:t>RIO DE JANEIRO</a:t>
                </a:r>
              </a:p>
            </p:txBody>
          </p:sp>
          <p:sp>
            <p:nvSpPr>
              <p:cNvPr id="68" name="Line 30"/>
              <p:cNvSpPr>
                <a:spLocks noChangeShapeType="1"/>
              </p:cNvSpPr>
              <p:nvPr/>
            </p:nvSpPr>
            <p:spPr bwMode="auto">
              <a:xfrm flipH="1" flipV="1">
                <a:off x="1568" y="301"/>
                <a:ext cx="161" cy="738"/>
              </a:xfrm>
              <a:prstGeom prst="line">
                <a:avLst/>
              </a:prstGeom>
              <a:ln>
                <a:headEnd type="oval" w="med" len="med"/>
                <a:tailEnd type="triangle" w="med" len="med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Line 31"/>
              <p:cNvSpPr>
                <a:spLocks noChangeShapeType="1"/>
              </p:cNvSpPr>
              <p:nvPr/>
            </p:nvSpPr>
            <p:spPr bwMode="auto">
              <a:xfrm flipH="1" flipV="1">
                <a:off x="2564" y="168"/>
                <a:ext cx="194" cy="788"/>
              </a:xfrm>
              <a:prstGeom prst="line">
                <a:avLst/>
              </a:prstGeom>
              <a:noFill/>
              <a:ln w="9360">
                <a:solidFill>
                  <a:schemeClr val="tx1"/>
                </a:solidFill>
                <a:miter lim="800000"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Line 32"/>
              <p:cNvSpPr>
                <a:spLocks noChangeShapeType="1"/>
              </p:cNvSpPr>
              <p:nvPr/>
            </p:nvSpPr>
            <p:spPr bwMode="auto">
              <a:xfrm flipV="1">
                <a:off x="3214" y="273"/>
                <a:ext cx="225" cy="632"/>
              </a:xfrm>
              <a:prstGeom prst="line">
                <a:avLst/>
              </a:prstGeom>
              <a:noFill/>
              <a:ln w="9360">
                <a:solidFill>
                  <a:schemeClr val="tx1"/>
                </a:solidFill>
                <a:miter lim="800000"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" name="Line 33"/>
              <p:cNvSpPr>
                <a:spLocks noChangeShapeType="1"/>
              </p:cNvSpPr>
              <p:nvPr/>
            </p:nvSpPr>
            <p:spPr bwMode="auto">
              <a:xfrm flipV="1">
                <a:off x="3349" y="372"/>
                <a:ext cx="435" cy="443"/>
              </a:xfrm>
              <a:prstGeom prst="line">
                <a:avLst/>
              </a:prstGeom>
              <a:noFill/>
              <a:ln w="9360">
                <a:solidFill>
                  <a:schemeClr val="tx1"/>
                </a:solidFill>
                <a:miter lim="800000"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" name="Line 34"/>
              <p:cNvSpPr>
                <a:spLocks noChangeShapeType="1"/>
              </p:cNvSpPr>
              <p:nvPr/>
            </p:nvSpPr>
            <p:spPr bwMode="auto">
              <a:xfrm flipV="1">
                <a:off x="3709" y="510"/>
                <a:ext cx="357" cy="472"/>
              </a:xfrm>
              <a:prstGeom prst="line">
                <a:avLst/>
              </a:prstGeom>
              <a:noFill/>
              <a:ln w="9360">
                <a:solidFill>
                  <a:schemeClr val="tx1"/>
                </a:solidFill>
                <a:miter lim="800000"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3" name="Line 35"/>
              <p:cNvSpPr>
                <a:spLocks noChangeShapeType="1"/>
              </p:cNvSpPr>
              <p:nvPr/>
            </p:nvSpPr>
            <p:spPr bwMode="auto">
              <a:xfrm flipV="1">
                <a:off x="4122" y="660"/>
                <a:ext cx="304" cy="306"/>
              </a:xfrm>
              <a:prstGeom prst="line">
                <a:avLst/>
              </a:prstGeom>
              <a:noFill/>
              <a:ln w="9360">
                <a:solidFill>
                  <a:schemeClr val="tx1"/>
                </a:solidFill>
                <a:miter lim="800000"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" name="Line 36"/>
              <p:cNvSpPr>
                <a:spLocks noChangeShapeType="1"/>
              </p:cNvSpPr>
              <p:nvPr/>
            </p:nvSpPr>
            <p:spPr bwMode="auto">
              <a:xfrm flipV="1">
                <a:off x="4414" y="834"/>
                <a:ext cx="212" cy="294"/>
              </a:xfrm>
              <a:prstGeom prst="line">
                <a:avLst/>
              </a:prstGeom>
              <a:noFill/>
              <a:ln w="9360">
                <a:solidFill>
                  <a:schemeClr val="tx1"/>
                </a:solidFill>
                <a:miter lim="800000"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5" name="Line 37"/>
              <p:cNvSpPr>
                <a:spLocks noChangeShapeType="1"/>
              </p:cNvSpPr>
              <p:nvPr/>
            </p:nvSpPr>
            <p:spPr bwMode="auto">
              <a:xfrm flipV="1">
                <a:off x="4504" y="922"/>
                <a:ext cx="286" cy="212"/>
              </a:xfrm>
              <a:prstGeom prst="line">
                <a:avLst/>
              </a:prstGeom>
              <a:noFill/>
              <a:ln w="9360">
                <a:solidFill>
                  <a:schemeClr val="tx1"/>
                </a:solidFill>
                <a:miter lim="800000"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6" name="Line 38"/>
              <p:cNvSpPr>
                <a:spLocks noChangeShapeType="1"/>
              </p:cNvSpPr>
              <p:nvPr/>
            </p:nvSpPr>
            <p:spPr bwMode="auto">
              <a:xfrm flipV="1">
                <a:off x="4564" y="1109"/>
                <a:ext cx="287" cy="180"/>
              </a:xfrm>
              <a:prstGeom prst="line">
                <a:avLst/>
              </a:prstGeom>
              <a:noFill/>
              <a:ln w="9360">
                <a:solidFill>
                  <a:schemeClr val="tx1"/>
                </a:solidFill>
                <a:miter lim="800000"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Line 39"/>
              <p:cNvSpPr>
                <a:spLocks noChangeShapeType="1"/>
              </p:cNvSpPr>
              <p:nvPr/>
            </p:nvSpPr>
            <p:spPr bwMode="auto">
              <a:xfrm flipV="1">
                <a:off x="4543" y="1365"/>
                <a:ext cx="225" cy="81"/>
              </a:xfrm>
              <a:prstGeom prst="line">
                <a:avLst/>
              </a:prstGeom>
              <a:noFill/>
              <a:ln w="9360">
                <a:solidFill>
                  <a:schemeClr val="tx1"/>
                </a:solidFill>
                <a:miter lim="800000"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Line 40"/>
              <p:cNvSpPr>
                <a:spLocks noChangeShapeType="1"/>
              </p:cNvSpPr>
              <p:nvPr/>
            </p:nvSpPr>
            <p:spPr bwMode="auto">
              <a:xfrm flipV="1">
                <a:off x="4519" y="1523"/>
                <a:ext cx="207" cy="24"/>
              </a:xfrm>
              <a:prstGeom prst="line">
                <a:avLst/>
              </a:prstGeom>
              <a:noFill/>
              <a:ln w="9360">
                <a:solidFill>
                  <a:schemeClr val="tx1"/>
                </a:solidFill>
                <a:miter lim="800000"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Line 41"/>
              <p:cNvSpPr>
                <a:spLocks noChangeShapeType="1"/>
              </p:cNvSpPr>
              <p:nvPr/>
            </p:nvSpPr>
            <p:spPr bwMode="auto">
              <a:xfrm flipV="1">
                <a:off x="4314" y="1686"/>
                <a:ext cx="352" cy="127"/>
              </a:xfrm>
              <a:prstGeom prst="line">
                <a:avLst/>
              </a:prstGeom>
              <a:noFill/>
              <a:ln w="9360">
                <a:solidFill>
                  <a:schemeClr val="tx1"/>
                </a:solidFill>
                <a:miter lim="800000"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Line 42"/>
              <p:cNvSpPr>
                <a:spLocks noChangeShapeType="1"/>
              </p:cNvSpPr>
              <p:nvPr/>
            </p:nvSpPr>
            <p:spPr bwMode="auto">
              <a:xfrm flipV="1">
                <a:off x="4249" y="1842"/>
                <a:ext cx="339" cy="42"/>
              </a:xfrm>
              <a:prstGeom prst="line">
                <a:avLst/>
              </a:prstGeom>
              <a:noFill/>
              <a:ln w="9360">
                <a:solidFill>
                  <a:schemeClr val="tx1"/>
                </a:solidFill>
                <a:miter lim="800000"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" name="Line 43"/>
              <p:cNvSpPr>
                <a:spLocks noChangeShapeType="1"/>
              </p:cNvSpPr>
              <p:nvPr/>
            </p:nvSpPr>
            <p:spPr bwMode="auto">
              <a:xfrm>
                <a:off x="4204" y="1993"/>
                <a:ext cx="330" cy="12"/>
              </a:xfrm>
              <a:prstGeom prst="line">
                <a:avLst/>
              </a:prstGeom>
              <a:noFill/>
              <a:ln w="9360">
                <a:solidFill>
                  <a:schemeClr val="tx1"/>
                </a:solidFill>
                <a:miter lim="800000"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2" name="Line 44"/>
              <p:cNvSpPr>
                <a:spLocks noChangeShapeType="1"/>
              </p:cNvSpPr>
              <p:nvPr/>
            </p:nvSpPr>
            <p:spPr bwMode="auto">
              <a:xfrm flipV="1">
                <a:off x="4135" y="2152"/>
                <a:ext cx="357" cy="282"/>
              </a:xfrm>
              <a:prstGeom prst="line">
                <a:avLst/>
              </a:prstGeom>
              <a:noFill/>
              <a:ln w="9360">
                <a:solidFill>
                  <a:schemeClr val="tx1"/>
                </a:solidFill>
                <a:miter lim="800000"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3" name="Line 45"/>
              <p:cNvSpPr>
                <a:spLocks noChangeShapeType="1"/>
              </p:cNvSpPr>
              <p:nvPr/>
            </p:nvSpPr>
            <p:spPr bwMode="auto">
              <a:xfrm flipV="1">
                <a:off x="4089" y="2276"/>
                <a:ext cx="346" cy="256"/>
              </a:xfrm>
              <a:prstGeom prst="line">
                <a:avLst/>
              </a:prstGeom>
              <a:noFill/>
              <a:ln w="9360">
                <a:solidFill>
                  <a:schemeClr val="tx1"/>
                </a:solidFill>
                <a:miter lim="800000"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4" name="Line 46"/>
              <p:cNvSpPr>
                <a:spLocks noChangeShapeType="1"/>
              </p:cNvSpPr>
              <p:nvPr/>
            </p:nvSpPr>
            <p:spPr bwMode="auto">
              <a:xfrm flipV="1">
                <a:off x="3992" y="2621"/>
                <a:ext cx="246" cy="140"/>
              </a:xfrm>
              <a:prstGeom prst="line">
                <a:avLst/>
              </a:prstGeom>
              <a:noFill/>
              <a:ln w="9360">
                <a:solidFill>
                  <a:schemeClr val="tx1"/>
                </a:solidFill>
                <a:miter lim="800000"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5" name="Line 47"/>
              <p:cNvSpPr>
                <a:spLocks noChangeShapeType="1"/>
              </p:cNvSpPr>
              <p:nvPr/>
            </p:nvSpPr>
            <p:spPr bwMode="auto">
              <a:xfrm flipV="1">
                <a:off x="3895" y="2803"/>
                <a:ext cx="190" cy="23"/>
              </a:xfrm>
              <a:prstGeom prst="line">
                <a:avLst/>
              </a:prstGeom>
              <a:noFill/>
              <a:ln w="9360">
                <a:solidFill>
                  <a:schemeClr val="tx1"/>
                </a:solidFill>
                <a:miter lim="800000"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6" name="Line 48"/>
              <p:cNvSpPr>
                <a:spLocks noChangeShapeType="1"/>
              </p:cNvSpPr>
              <p:nvPr/>
            </p:nvSpPr>
            <p:spPr bwMode="auto">
              <a:xfrm>
                <a:off x="3619" y="2884"/>
                <a:ext cx="303" cy="15"/>
              </a:xfrm>
              <a:prstGeom prst="line">
                <a:avLst/>
              </a:prstGeom>
              <a:noFill/>
              <a:ln w="9360">
                <a:solidFill>
                  <a:schemeClr val="tx1"/>
                </a:solidFill>
                <a:miter lim="800000"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" name="Line 49"/>
              <p:cNvSpPr>
                <a:spLocks noChangeShapeType="1"/>
              </p:cNvSpPr>
              <p:nvPr/>
            </p:nvSpPr>
            <p:spPr bwMode="auto">
              <a:xfrm>
                <a:off x="3538" y="2929"/>
                <a:ext cx="362" cy="60"/>
              </a:xfrm>
              <a:prstGeom prst="line">
                <a:avLst/>
              </a:prstGeom>
              <a:noFill/>
              <a:ln w="9360">
                <a:solidFill>
                  <a:schemeClr val="tx1"/>
                </a:solidFill>
                <a:miter lim="800000"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" name="Line 50"/>
              <p:cNvSpPr>
                <a:spLocks noChangeShapeType="1"/>
              </p:cNvSpPr>
              <p:nvPr/>
            </p:nvSpPr>
            <p:spPr bwMode="auto">
              <a:xfrm>
                <a:off x="3370" y="3097"/>
                <a:ext cx="300" cy="114"/>
              </a:xfrm>
              <a:prstGeom prst="line">
                <a:avLst/>
              </a:prstGeom>
              <a:noFill/>
              <a:ln w="9360">
                <a:solidFill>
                  <a:schemeClr val="tx1"/>
                </a:solidFill>
                <a:miter lim="800000"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9" name="Line 51"/>
              <p:cNvSpPr>
                <a:spLocks noChangeShapeType="1"/>
              </p:cNvSpPr>
              <p:nvPr/>
            </p:nvSpPr>
            <p:spPr bwMode="auto">
              <a:xfrm>
                <a:off x="3349" y="3220"/>
                <a:ext cx="267" cy="99"/>
              </a:xfrm>
              <a:prstGeom prst="line">
                <a:avLst/>
              </a:prstGeom>
              <a:noFill/>
              <a:ln w="9360">
                <a:solidFill>
                  <a:schemeClr val="tx1"/>
                </a:solidFill>
                <a:miter lim="800000"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0" name="Line 52"/>
              <p:cNvSpPr>
                <a:spLocks noChangeShapeType="1"/>
              </p:cNvSpPr>
              <p:nvPr/>
            </p:nvSpPr>
            <p:spPr bwMode="auto">
              <a:xfrm>
                <a:off x="3349" y="3275"/>
                <a:ext cx="189" cy="146"/>
              </a:xfrm>
              <a:prstGeom prst="line">
                <a:avLst/>
              </a:prstGeom>
              <a:noFill/>
              <a:ln w="9360">
                <a:solidFill>
                  <a:schemeClr val="tx1"/>
                </a:solidFill>
                <a:miter lim="800000"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" name="Line 53"/>
              <p:cNvSpPr>
                <a:spLocks noChangeShapeType="1"/>
              </p:cNvSpPr>
              <p:nvPr/>
            </p:nvSpPr>
            <p:spPr bwMode="auto">
              <a:xfrm>
                <a:off x="3365" y="3335"/>
                <a:ext cx="129" cy="206"/>
              </a:xfrm>
              <a:prstGeom prst="line">
                <a:avLst/>
              </a:prstGeom>
              <a:noFill/>
              <a:ln w="9360">
                <a:solidFill>
                  <a:schemeClr val="tx1"/>
                </a:solidFill>
                <a:miter lim="800000"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2" name="Line 54"/>
              <p:cNvSpPr>
                <a:spLocks noChangeShapeType="1"/>
              </p:cNvSpPr>
              <p:nvPr/>
            </p:nvSpPr>
            <p:spPr bwMode="auto">
              <a:xfrm>
                <a:off x="3258" y="3515"/>
                <a:ext cx="71" cy="205"/>
              </a:xfrm>
              <a:prstGeom prst="line">
                <a:avLst/>
              </a:prstGeom>
              <a:noFill/>
              <a:ln w="9360">
                <a:solidFill>
                  <a:schemeClr val="tx1"/>
                </a:solidFill>
                <a:miter lim="800000"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3" name="Line 55"/>
              <p:cNvSpPr>
                <a:spLocks noChangeShapeType="1"/>
              </p:cNvSpPr>
              <p:nvPr/>
            </p:nvSpPr>
            <p:spPr bwMode="auto">
              <a:xfrm>
                <a:off x="3247" y="3602"/>
                <a:ext cx="26" cy="223"/>
              </a:xfrm>
              <a:prstGeom prst="line">
                <a:avLst/>
              </a:prstGeom>
              <a:noFill/>
              <a:ln w="9360">
                <a:solidFill>
                  <a:schemeClr val="tx1"/>
                </a:solidFill>
                <a:miter lim="800000"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4" name="Line 56"/>
              <p:cNvSpPr>
                <a:spLocks noChangeShapeType="1"/>
              </p:cNvSpPr>
              <p:nvPr/>
            </p:nvSpPr>
            <p:spPr bwMode="auto">
              <a:xfrm flipV="1">
                <a:off x="3023" y="132"/>
                <a:ext cx="106" cy="548"/>
              </a:xfrm>
              <a:prstGeom prst="line">
                <a:avLst/>
              </a:prstGeom>
              <a:noFill/>
              <a:ln w="9360">
                <a:solidFill>
                  <a:schemeClr val="tx1"/>
                </a:solidFill>
                <a:miter lim="800000"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5" name="Line 57"/>
              <p:cNvSpPr>
                <a:spLocks noChangeShapeType="1"/>
              </p:cNvSpPr>
              <p:nvPr/>
            </p:nvSpPr>
            <p:spPr bwMode="auto">
              <a:xfrm flipV="1">
                <a:off x="4564" y="1263"/>
                <a:ext cx="225" cy="137"/>
              </a:xfrm>
              <a:prstGeom prst="line">
                <a:avLst/>
              </a:prstGeom>
              <a:noFill/>
              <a:ln w="9360">
                <a:solidFill>
                  <a:schemeClr val="tx1"/>
                </a:solidFill>
                <a:miter lim="800000"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Line 58"/>
              <p:cNvSpPr>
                <a:spLocks noChangeShapeType="1"/>
              </p:cNvSpPr>
              <p:nvPr/>
            </p:nvSpPr>
            <p:spPr bwMode="auto">
              <a:xfrm flipV="1">
                <a:off x="4025" y="2499"/>
                <a:ext cx="296" cy="214"/>
              </a:xfrm>
              <a:prstGeom prst="line">
                <a:avLst/>
              </a:prstGeom>
              <a:noFill/>
              <a:ln w="9360">
                <a:solidFill>
                  <a:schemeClr val="tx1"/>
                </a:solidFill>
                <a:miter lim="800000"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Line 59"/>
              <p:cNvSpPr>
                <a:spLocks noChangeShapeType="1"/>
              </p:cNvSpPr>
              <p:nvPr/>
            </p:nvSpPr>
            <p:spPr bwMode="auto">
              <a:xfrm flipV="1">
                <a:off x="3984" y="2372"/>
                <a:ext cx="393" cy="337"/>
              </a:xfrm>
              <a:prstGeom prst="line">
                <a:avLst/>
              </a:prstGeom>
              <a:noFill/>
              <a:ln w="9360">
                <a:solidFill>
                  <a:schemeClr val="tx1"/>
                </a:solidFill>
                <a:miter lim="800000"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" name="Line 60"/>
              <p:cNvSpPr>
                <a:spLocks noChangeShapeType="1"/>
              </p:cNvSpPr>
              <p:nvPr/>
            </p:nvSpPr>
            <p:spPr bwMode="auto">
              <a:xfrm>
                <a:off x="3388" y="3056"/>
                <a:ext cx="425" cy="41"/>
              </a:xfrm>
              <a:prstGeom prst="line">
                <a:avLst/>
              </a:prstGeom>
              <a:noFill/>
              <a:ln w="9360">
                <a:solidFill>
                  <a:schemeClr val="tx1"/>
                </a:solidFill>
                <a:miter lim="800000"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9" name="Line 61"/>
              <p:cNvSpPr>
                <a:spLocks noChangeShapeType="1"/>
              </p:cNvSpPr>
              <p:nvPr/>
            </p:nvSpPr>
            <p:spPr bwMode="auto">
              <a:xfrm flipV="1">
                <a:off x="3941" y="2710"/>
                <a:ext cx="233" cy="87"/>
              </a:xfrm>
              <a:prstGeom prst="line">
                <a:avLst/>
              </a:prstGeom>
              <a:noFill/>
              <a:ln w="9360">
                <a:solidFill>
                  <a:schemeClr val="tx1"/>
                </a:solidFill>
                <a:miter lim="800000"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0" name="Line 62"/>
              <p:cNvSpPr>
                <a:spLocks noChangeShapeType="1"/>
              </p:cNvSpPr>
              <p:nvPr/>
            </p:nvSpPr>
            <p:spPr bwMode="auto">
              <a:xfrm>
                <a:off x="3195" y="3630"/>
                <a:ext cx="1" cy="315"/>
              </a:xfrm>
              <a:prstGeom prst="line">
                <a:avLst/>
              </a:prstGeom>
              <a:noFill/>
              <a:ln w="9360">
                <a:solidFill>
                  <a:schemeClr val="tx1"/>
                </a:solidFill>
                <a:miter lim="800000"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1" name="Line 63"/>
              <p:cNvSpPr>
                <a:spLocks noChangeShapeType="1"/>
              </p:cNvSpPr>
              <p:nvPr/>
            </p:nvSpPr>
            <p:spPr bwMode="auto">
              <a:xfrm>
                <a:off x="3330" y="3360"/>
                <a:ext cx="84" cy="251"/>
              </a:xfrm>
              <a:prstGeom prst="line">
                <a:avLst/>
              </a:prstGeom>
              <a:noFill/>
              <a:ln w="9360">
                <a:solidFill>
                  <a:schemeClr val="tx1"/>
                </a:solidFill>
                <a:miter lim="800000"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pt-BR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64"/>
            <p:cNvGrpSpPr>
              <a:grpSpLocks/>
            </p:cNvGrpSpPr>
            <p:nvPr/>
          </p:nvGrpSpPr>
          <p:grpSpPr bwMode="auto">
            <a:xfrm>
              <a:off x="1080" y="14"/>
              <a:ext cx="4518" cy="4059"/>
              <a:chOff x="1080" y="14"/>
              <a:chExt cx="4518" cy="4059"/>
            </a:xfrm>
          </p:grpSpPr>
          <p:sp>
            <p:nvSpPr>
              <p:cNvPr id="8" name="Text Box 65"/>
              <p:cNvSpPr txBox="1">
                <a:spLocks noChangeArrowheads="1"/>
              </p:cNvSpPr>
              <p:nvPr/>
            </p:nvSpPr>
            <p:spPr bwMode="auto">
              <a:xfrm>
                <a:off x="1080" y="1511"/>
                <a:ext cx="256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800" b="1" dirty="0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ACRE</a:t>
                </a:r>
              </a:p>
            </p:txBody>
          </p:sp>
          <p:sp>
            <p:nvSpPr>
              <p:cNvPr id="9" name="Text Box 66"/>
              <p:cNvSpPr txBox="1">
                <a:spLocks noChangeArrowheads="1"/>
              </p:cNvSpPr>
              <p:nvPr/>
            </p:nvSpPr>
            <p:spPr bwMode="auto">
              <a:xfrm>
                <a:off x="1238" y="139"/>
                <a:ext cx="39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900" b="1" dirty="0">
                    <a:latin typeface="Calibri" pitchFamily="34" charset="0"/>
                    <a:ea typeface="MS Gothic" pitchFamily="49" charset="-128"/>
                  </a:rPr>
                  <a:t>MANAUS</a:t>
                </a:r>
              </a:p>
            </p:txBody>
          </p:sp>
          <p:sp>
            <p:nvSpPr>
              <p:cNvPr id="10" name="Text Box 67"/>
              <p:cNvSpPr txBox="1">
                <a:spLocks noChangeArrowheads="1"/>
              </p:cNvSpPr>
              <p:nvPr/>
            </p:nvSpPr>
            <p:spPr bwMode="auto">
              <a:xfrm>
                <a:off x="2076" y="28"/>
                <a:ext cx="46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900" b="1" dirty="0">
                    <a:latin typeface="Calibri" pitchFamily="34" charset="0"/>
                    <a:ea typeface="MS Gothic" pitchFamily="49" charset="-128"/>
                  </a:rPr>
                  <a:t>SANTARÉM</a:t>
                </a:r>
              </a:p>
            </p:txBody>
          </p:sp>
          <p:sp>
            <p:nvSpPr>
              <p:cNvPr id="11" name="Text Box 68"/>
              <p:cNvSpPr txBox="1">
                <a:spLocks noChangeArrowheads="1"/>
              </p:cNvSpPr>
              <p:nvPr/>
            </p:nvSpPr>
            <p:spPr bwMode="auto">
              <a:xfrm>
                <a:off x="3393" y="117"/>
                <a:ext cx="31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900" b="1" dirty="0">
                    <a:latin typeface="Calibri" pitchFamily="34" charset="0"/>
                    <a:ea typeface="MS Gothic" pitchFamily="49" charset="-128"/>
                  </a:rPr>
                  <a:t>BELÉM</a:t>
                </a:r>
              </a:p>
            </p:txBody>
          </p:sp>
          <p:sp>
            <p:nvSpPr>
              <p:cNvPr id="12" name="Text Box 69"/>
              <p:cNvSpPr txBox="1">
                <a:spLocks noChangeArrowheads="1"/>
              </p:cNvSpPr>
              <p:nvPr/>
            </p:nvSpPr>
            <p:spPr bwMode="auto">
              <a:xfrm>
                <a:off x="3766" y="272"/>
                <a:ext cx="595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900" b="1" dirty="0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VILA DO CONDE</a:t>
                </a:r>
              </a:p>
            </p:txBody>
          </p:sp>
          <p:sp>
            <p:nvSpPr>
              <p:cNvPr id="13" name="Text Box 70"/>
              <p:cNvSpPr txBox="1">
                <a:spLocks noChangeArrowheads="1"/>
              </p:cNvSpPr>
              <p:nvPr/>
            </p:nvSpPr>
            <p:spPr bwMode="auto">
              <a:xfrm>
                <a:off x="4037" y="416"/>
                <a:ext cx="33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900" b="1" dirty="0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ITAQUI</a:t>
                </a:r>
              </a:p>
            </p:txBody>
          </p:sp>
          <p:sp>
            <p:nvSpPr>
              <p:cNvPr id="14" name="Text Box 71"/>
              <p:cNvSpPr txBox="1">
                <a:spLocks noChangeArrowheads="1"/>
              </p:cNvSpPr>
              <p:nvPr/>
            </p:nvSpPr>
            <p:spPr bwMode="auto">
              <a:xfrm>
                <a:off x="4402" y="569"/>
                <a:ext cx="46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900" b="1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FORTALEZA</a:t>
                </a:r>
              </a:p>
            </p:txBody>
          </p:sp>
          <p:sp>
            <p:nvSpPr>
              <p:cNvPr id="15" name="Text Box 72"/>
              <p:cNvSpPr txBox="1">
                <a:spLocks noChangeArrowheads="1"/>
              </p:cNvSpPr>
              <p:nvPr/>
            </p:nvSpPr>
            <p:spPr bwMode="auto">
              <a:xfrm>
                <a:off x="4590" y="724"/>
                <a:ext cx="57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900" b="1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AREIA BRANCA</a:t>
                </a:r>
              </a:p>
            </p:txBody>
          </p:sp>
          <p:sp>
            <p:nvSpPr>
              <p:cNvPr id="16" name="Text Box 73"/>
              <p:cNvSpPr txBox="1">
                <a:spLocks noChangeArrowheads="1"/>
              </p:cNvSpPr>
              <p:nvPr/>
            </p:nvSpPr>
            <p:spPr bwMode="auto">
              <a:xfrm>
                <a:off x="4747" y="841"/>
                <a:ext cx="317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900" b="1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NATAL</a:t>
                </a:r>
              </a:p>
            </p:txBody>
          </p:sp>
          <p:sp>
            <p:nvSpPr>
              <p:cNvPr id="17" name="Text Box 74"/>
              <p:cNvSpPr txBox="1">
                <a:spLocks noChangeArrowheads="1"/>
              </p:cNvSpPr>
              <p:nvPr/>
            </p:nvSpPr>
            <p:spPr bwMode="auto">
              <a:xfrm>
                <a:off x="4788" y="1019"/>
                <a:ext cx="43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900" b="1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CABEDELO</a:t>
                </a:r>
              </a:p>
            </p:txBody>
          </p:sp>
          <p:sp>
            <p:nvSpPr>
              <p:cNvPr id="18" name="Text Box 75"/>
              <p:cNvSpPr txBox="1">
                <a:spLocks noChangeArrowheads="1"/>
              </p:cNvSpPr>
              <p:nvPr/>
            </p:nvSpPr>
            <p:spPr bwMode="auto">
              <a:xfrm>
                <a:off x="4748" y="1289"/>
                <a:ext cx="31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900" b="1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SUAPE</a:t>
                </a:r>
              </a:p>
            </p:txBody>
          </p:sp>
          <p:sp>
            <p:nvSpPr>
              <p:cNvPr id="19" name="Text Box 76"/>
              <p:cNvSpPr txBox="1">
                <a:spLocks noChangeArrowheads="1"/>
              </p:cNvSpPr>
              <p:nvPr/>
            </p:nvSpPr>
            <p:spPr bwMode="auto">
              <a:xfrm>
                <a:off x="4698" y="1444"/>
                <a:ext cx="90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900" b="1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MACEIÓ</a:t>
                </a:r>
              </a:p>
            </p:txBody>
          </p:sp>
          <p:sp>
            <p:nvSpPr>
              <p:cNvPr id="20" name="Text Box 77"/>
              <p:cNvSpPr txBox="1">
                <a:spLocks noChangeArrowheads="1"/>
              </p:cNvSpPr>
              <p:nvPr/>
            </p:nvSpPr>
            <p:spPr bwMode="auto">
              <a:xfrm>
                <a:off x="4630" y="1603"/>
                <a:ext cx="44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900" b="1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SALVADOR</a:t>
                </a:r>
              </a:p>
            </p:txBody>
          </p:sp>
          <p:sp>
            <p:nvSpPr>
              <p:cNvPr id="21" name="Text Box 78"/>
              <p:cNvSpPr txBox="1">
                <a:spLocks noChangeArrowheads="1"/>
              </p:cNvSpPr>
              <p:nvPr/>
            </p:nvSpPr>
            <p:spPr bwMode="auto">
              <a:xfrm>
                <a:off x="4582" y="1759"/>
                <a:ext cx="32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900" b="1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ARATU</a:t>
                </a:r>
              </a:p>
            </p:txBody>
          </p:sp>
          <p:sp>
            <p:nvSpPr>
              <p:cNvPr id="22" name="Text Box 79"/>
              <p:cNvSpPr txBox="1">
                <a:spLocks noChangeArrowheads="1"/>
              </p:cNvSpPr>
              <p:nvPr/>
            </p:nvSpPr>
            <p:spPr bwMode="auto">
              <a:xfrm>
                <a:off x="4520" y="1921"/>
                <a:ext cx="327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900" b="1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ILHÉUS</a:t>
                </a:r>
              </a:p>
            </p:txBody>
          </p:sp>
          <p:sp>
            <p:nvSpPr>
              <p:cNvPr id="23" name="Text Box 80"/>
              <p:cNvSpPr txBox="1">
                <a:spLocks noChangeArrowheads="1"/>
              </p:cNvSpPr>
              <p:nvPr/>
            </p:nvSpPr>
            <p:spPr bwMode="auto">
              <a:xfrm>
                <a:off x="4464" y="2049"/>
                <a:ext cx="69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900" b="1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BARRA DO RIACHO</a:t>
                </a:r>
              </a:p>
            </p:txBody>
          </p:sp>
          <p:sp>
            <p:nvSpPr>
              <p:cNvPr id="24" name="Text Box 81"/>
              <p:cNvSpPr txBox="1">
                <a:spLocks noChangeArrowheads="1"/>
              </p:cNvSpPr>
              <p:nvPr/>
            </p:nvSpPr>
            <p:spPr bwMode="auto">
              <a:xfrm>
                <a:off x="4388" y="2188"/>
                <a:ext cx="3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900" b="1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VITÓRIA</a:t>
                </a:r>
              </a:p>
            </p:txBody>
          </p:sp>
          <p:sp>
            <p:nvSpPr>
              <p:cNvPr id="25" name="Text Box 82"/>
              <p:cNvSpPr txBox="1">
                <a:spLocks noChangeArrowheads="1"/>
              </p:cNvSpPr>
              <p:nvPr/>
            </p:nvSpPr>
            <p:spPr bwMode="auto">
              <a:xfrm>
                <a:off x="4200" y="2524"/>
                <a:ext cx="59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900" b="1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RIO DE JANEIRO</a:t>
                </a:r>
              </a:p>
            </p:txBody>
          </p:sp>
          <p:sp>
            <p:nvSpPr>
              <p:cNvPr id="26" name="Text Box 83"/>
              <p:cNvSpPr txBox="1">
                <a:spLocks noChangeArrowheads="1"/>
              </p:cNvSpPr>
              <p:nvPr/>
            </p:nvSpPr>
            <p:spPr bwMode="auto">
              <a:xfrm>
                <a:off x="4120" y="2627"/>
                <a:ext cx="69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900" b="1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ITAGUAÍ (Sepetiba)</a:t>
                </a:r>
              </a:p>
            </p:txBody>
          </p:sp>
          <p:sp>
            <p:nvSpPr>
              <p:cNvPr id="27" name="Text Box 84"/>
              <p:cNvSpPr txBox="1">
                <a:spLocks noChangeArrowheads="1"/>
              </p:cNvSpPr>
              <p:nvPr/>
            </p:nvSpPr>
            <p:spPr bwMode="auto">
              <a:xfrm>
                <a:off x="3958" y="2818"/>
                <a:ext cx="597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900" b="1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SÃO SEBASTIÃO</a:t>
                </a:r>
              </a:p>
            </p:txBody>
          </p:sp>
          <p:sp>
            <p:nvSpPr>
              <p:cNvPr id="28" name="Text Box 85"/>
              <p:cNvSpPr txBox="1">
                <a:spLocks noChangeArrowheads="1"/>
              </p:cNvSpPr>
              <p:nvPr/>
            </p:nvSpPr>
            <p:spPr bwMode="auto">
              <a:xfrm>
                <a:off x="3876" y="2920"/>
                <a:ext cx="36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900" b="1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SANTOS</a:t>
                </a:r>
              </a:p>
            </p:txBody>
          </p:sp>
          <p:sp>
            <p:nvSpPr>
              <p:cNvPr id="29" name="Text Box 86"/>
              <p:cNvSpPr txBox="1">
                <a:spLocks noChangeArrowheads="1"/>
              </p:cNvSpPr>
              <p:nvPr/>
            </p:nvSpPr>
            <p:spPr bwMode="auto">
              <a:xfrm>
                <a:off x="3691" y="3150"/>
                <a:ext cx="513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900" b="1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PARANAGUÁ</a:t>
                </a:r>
              </a:p>
            </p:txBody>
          </p:sp>
          <p:sp>
            <p:nvSpPr>
              <p:cNvPr id="30" name="Text Box 87"/>
              <p:cNvSpPr txBox="1">
                <a:spLocks noChangeArrowheads="1"/>
              </p:cNvSpPr>
              <p:nvPr/>
            </p:nvSpPr>
            <p:spPr bwMode="auto">
              <a:xfrm>
                <a:off x="3607" y="3260"/>
                <a:ext cx="845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900" b="1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SÃO FRANCISCO DO SUL</a:t>
                </a:r>
              </a:p>
            </p:txBody>
          </p:sp>
          <p:sp>
            <p:nvSpPr>
              <p:cNvPr id="31" name="Text Box 88"/>
              <p:cNvSpPr txBox="1">
                <a:spLocks noChangeArrowheads="1"/>
              </p:cNvSpPr>
              <p:nvPr/>
            </p:nvSpPr>
            <p:spPr bwMode="auto">
              <a:xfrm>
                <a:off x="3530" y="3368"/>
                <a:ext cx="30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900" b="1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ITAJAÍ</a:t>
                </a:r>
              </a:p>
            </p:txBody>
          </p:sp>
          <p:sp>
            <p:nvSpPr>
              <p:cNvPr id="32" name="Text Box 89"/>
              <p:cNvSpPr txBox="1">
                <a:spLocks noChangeArrowheads="1"/>
              </p:cNvSpPr>
              <p:nvPr/>
            </p:nvSpPr>
            <p:spPr bwMode="auto">
              <a:xfrm>
                <a:off x="3440" y="3485"/>
                <a:ext cx="42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900" b="1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IMBITUBA</a:t>
                </a:r>
              </a:p>
            </p:txBody>
          </p:sp>
          <p:sp>
            <p:nvSpPr>
              <p:cNvPr id="33" name="Text Box 90"/>
              <p:cNvSpPr txBox="1">
                <a:spLocks noChangeArrowheads="1"/>
              </p:cNvSpPr>
              <p:nvPr/>
            </p:nvSpPr>
            <p:spPr bwMode="auto">
              <a:xfrm>
                <a:off x="3219" y="3816"/>
                <a:ext cx="383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900" b="1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PELOTAS</a:t>
                </a:r>
              </a:p>
            </p:txBody>
          </p:sp>
          <p:sp>
            <p:nvSpPr>
              <p:cNvPr id="34" name="Text Box 91"/>
              <p:cNvSpPr txBox="1">
                <a:spLocks noChangeArrowheads="1"/>
              </p:cNvSpPr>
              <p:nvPr/>
            </p:nvSpPr>
            <p:spPr bwMode="auto">
              <a:xfrm>
                <a:off x="3109" y="3926"/>
                <a:ext cx="50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900" b="1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RIO GRANDE</a:t>
                </a:r>
              </a:p>
            </p:txBody>
          </p:sp>
          <p:sp>
            <p:nvSpPr>
              <p:cNvPr id="35" name="Text Box 92"/>
              <p:cNvSpPr txBox="1">
                <a:spLocks noChangeArrowheads="1"/>
              </p:cNvSpPr>
              <p:nvPr/>
            </p:nvSpPr>
            <p:spPr bwMode="auto">
              <a:xfrm>
                <a:off x="3010" y="14"/>
                <a:ext cx="38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900" b="1" dirty="0">
                    <a:latin typeface="Calibri" pitchFamily="34" charset="0"/>
                    <a:ea typeface="MS Gothic" pitchFamily="49" charset="-128"/>
                  </a:rPr>
                  <a:t>MACAPÁ</a:t>
                </a:r>
              </a:p>
            </p:txBody>
          </p:sp>
          <p:sp>
            <p:nvSpPr>
              <p:cNvPr id="36" name="Text Box 93"/>
              <p:cNvSpPr txBox="1">
                <a:spLocks noChangeArrowheads="1"/>
              </p:cNvSpPr>
              <p:nvPr/>
            </p:nvSpPr>
            <p:spPr bwMode="auto">
              <a:xfrm>
                <a:off x="4792" y="1144"/>
                <a:ext cx="317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900" b="1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RECIFE</a:t>
                </a:r>
              </a:p>
            </p:txBody>
          </p:sp>
          <p:sp>
            <p:nvSpPr>
              <p:cNvPr id="37" name="Text Box 94"/>
              <p:cNvSpPr txBox="1">
                <a:spLocks noChangeArrowheads="1"/>
              </p:cNvSpPr>
              <p:nvPr/>
            </p:nvSpPr>
            <p:spPr bwMode="auto">
              <a:xfrm>
                <a:off x="4269" y="2410"/>
                <a:ext cx="363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900" b="1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NITERÓI</a:t>
                </a:r>
              </a:p>
            </p:txBody>
          </p:sp>
          <p:sp>
            <p:nvSpPr>
              <p:cNvPr id="38" name="Text Box 95"/>
              <p:cNvSpPr txBox="1">
                <a:spLocks noChangeArrowheads="1"/>
              </p:cNvSpPr>
              <p:nvPr/>
            </p:nvSpPr>
            <p:spPr bwMode="auto">
              <a:xfrm>
                <a:off x="4333" y="2299"/>
                <a:ext cx="33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900" b="1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FORNO</a:t>
                </a:r>
              </a:p>
            </p:txBody>
          </p:sp>
          <p:sp>
            <p:nvSpPr>
              <p:cNvPr id="39" name="Text Box 96"/>
              <p:cNvSpPr txBox="1">
                <a:spLocks noChangeArrowheads="1"/>
              </p:cNvSpPr>
              <p:nvPr/>
            </p:nvSpPr>
            <p:spPr bwMode="auto">
              <a:xfrm>
                <a:off x="3789" y="3025"/>
                <a:ext cx="45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900" b="1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ANTONINA</a:t>
                </a:r>
              </a:p>
            </p:txBody>
          </p:sp>
          <p:sp>
            <p:nvSpPr>
              <p:cNvPr id="40" name="Text Box 97"/>
              <p:cNvSpPr txBox="1">
                <a:spLocks noChangeArrowheads="1"/>
              </p:cNvSpPr>
              <p:nvPr/>
            </p:nvSpPr>
            <p:spPr bwMode="auto">
              <a:xfrm>
                <a:off x="4046" y="2719"/>
                <a:ext cx="63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900" b="1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ANGRA DOS REIS</a:t>
                </a:r>
              </a:p>
            </p:txBody>
          </p:sp>
          <p:sp>
            <p:nvSpPr>
              <p:cNvPr id="41" name="Text Box 98"/>
              <p:cNvSpPr txBox="1">
                <a:spLocks noChangeArrowheads="1"/>
              </p:cNvSpPr>
              <p:nvPr/>
            </p:nvSpPr>
            <p:spPr bwMode="auto">
              <a:xfrm>
                <a:off x="3301" y="3700"/>
                <a:ext cx="57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900" b="1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PORTO ALEGRE</a:t>
                </a:r>
              </a:p>
            </p:txBody>
          </p:sp>
          <p:sp>
            <p:nvSpPr>
              <p:cNvPr id="42" name="Text Box 99"/>
              <p:cNvSpPr txBox="1">
                <a:spLocks noChangeArrowheads="1"/>
              </p:cNvSpPr>
              <p:nvPr/>
            </p:nvSpPr>
            <p:spPr bwMode="auto">
              <a:xfrm>
                <a:off x="3379" y="3595"/>
                <a:ext cx="375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900" b="1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LAGUNA</a:t>
                </a:r>
              </a:p>
            </p:txBody>
          </p:sp>
        </p:grpSp>
      </p:grpSp>
      <p:sp>
        <p:nvSpPr>
          <p:cNvPr id="102" name="Text Box 100"/>
          <p:cNvSpPr txBox="1">
            <a:spLocks noChangeArrowheads="1"/>
          </p:cNvSpPr>
          <p:nvPr/>
        </p:nvSpPr>
        <p:spPr bwMode="auto">
          <a:xfrm>
            <a:off x="40783" y="4191586"/>
            <a:ext cx="4160237" cy="231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9963" tIns="46780" rIns="89963" bIns="46780">
            <a:spAutoFit/>
          </a:bodyPr>
          <a:lstStyle>
            <a:lvl1pPr eaLnBrk="0" hangingPunct="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3600" b="1" dirty="0">
                <a:solidFill>
                  <a:prstClr val="black"/>
                </a:solidFill>
                <a:latin typeface="Calibri" pitchFamily="34" charset="0"/>
                <a:ea typeface="MS Gothic" pitchFamily="49" charset="-128"/>
              </a:rPr>
              <a:t>PORTOS </a:t>
            </a:r>
            <a:r>
              <a:rPr lang="pt-BR" sz="3600" b="1" dirty="0" smtClean="0">
                <a:solidFill>
                  <a:prstClr val="black"/>
                </a:solidFill>
                <a:latin typeface="Calibri" pitchFamily="34" charset="0"/>
                <a:ea typeface="MS Gothic" pitchFamily="49" charset="-128"/>
              </a:rPr>
              <a:t>ORGANIZADOS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3600" b="1" dirty="0" smtClean="0">
                <a:solidFill>
                  <a:prstClr val="black"/>
                </a:solidFill>
                <a:latin typeface="Calibri" pitchFamily="34" charset="0"/>
                <a:ea typeface="MS Gothic" pitchFamily="49" charset="-128"/>
              </a:rPr>
              <a:t>(PÚBLICOS)</a:t>
            </a:r>
            <a:endParaRPr lang="pt-BR" sz="3600" b="1" dirty="0">
              <a:solidFill>
                <a:prstClr val="black"/>
              </a:solidFill>
              <a:latin typeface="Calibri" pitchFamily="34" charset="0"/>
              <a:ea typeface="MS Gothic" pitchFamily="49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3600" b="1" dirty="0" smtClean="0">
                <a:solidFill>
                  <a:prstClr val="black"/>
                </a:solidFill>
                <a:latin typeface="Calibri" pitchFamily="34" charset="0"/>
                <a:ea typeface="MS Gothic" pitchFamily="49" charset="-128"/>
              </a:rPr>
              <a:t>34</a:t>
            </a:r>
            <a:endParaRPr lang="pt-BR" sz="3600" b="1" dirty="0">
              <a:solidFill>
                <a:prstClr val="black"/>
              </a:solidFill>
              <a:latin typeface="Calibri" pitchFamily="34" charset="0"/>
              <a:ea typeface="MS Gothic" pitchFamily="49" charset="-128"/>
            </a:endParaRPr>
          </a:p>
        </p:txBody>
      </p:sp>
      <p:pic>
        <p:nvPicPr>
          <p:cNvPr id="104" name="Imagem 10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763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2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467544" y="908720"/>
            <a:ext cx="1950594" cy="1950594"/>
            <a:chOff x="683568" y="4077072"/>
            <a:chExt cx="2321982" cy="2321982"/>
          </a:xfrm>
        </p:grpSpPr>
        <p:sp>
          <p:nvSpPr>
            <p:cNvPr id="7" name="Título 1"/>
            <p:cNvSpPr txBox="1">
              <a:spLocks/>
            </p:cNvSpPr>
            <p:nvPr/>
          </p:nvSpPr>
          <p:spPr>
            <a:xfrm>
              <a:off x="769286" y="5388264"/>
              <a:ext cx="2150546" cy="66032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500" b="1" dirty="0" smtClean="0"/>
                <a:t>AUMENTAR MOVIMENTAÇÃO</a:t>
              </a:r>
              <a:endParaRPr lang="pt-BR" sz="1500" b="1" dirty="0"/>
            </a:p>
          </p:txBody>
        </p:sp>
        <p:grpSp>
          <p:nvGrpSpPr>
            <p:cNvPr id="6" name="Grupo 5"/>
            <p:cNvGrpSpPr/>
            <p:nvPr/>
          </p:nvGrpSpPr>
          <p:grpSpPr>
            <a:xfrm>
              <a:off x="1108577" y="4481735"/>
              <a:ext cx="1471964" cy="925690"/>
              <a:chOff x="-60145" y="2636912"/>
              <a:chExt cx="1936826" cy="1218032"/>
            </a:xfrm>
          </p:grpSpPr>
          <p:sp>
            <p:nvSpPr>
              <p:cNvPr id="9" name="Cubo 8"/>
              <p:cNvSpPr/>
              <p:nvPr/>
            </p:nvSpPr>
            <p:spPr>
              <a:xfrm flipH="1">
                <a:off x="20539" y="3566912"/>
                <a:ext cx="360040" cy="288032"/>
              </a:xfrm>
              <a:prstGeom prst="cube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10" name="Grupo 9"/>
              <p:cNvGrpSpPr/>
              <p:nvPr/>
            </p:nvGrpSpPr>
            <p:grpSpPr>
              <a:xfrm>
                <a:off x="1141643" y="2801986"/>
                <a:ext cx="360040" cy="1052958"/>
                <a:chOff x="3532864" y="2304034"/>
                <a:chExt cx="360040" cy="1052958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19" name="Cubo 18"/>
                <p:cNvSpPr/>
                <p:nvPr/>
              </p:nvSpPr>
              <p:spPr>
                <a:xfrm flipH="1">
                  <a:off x="3532864" y="3068960"/>
                  <a:ext cx="360040" cy="288032"/>
                </a:xfrm>
                <a:prstGeom prst="cub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0" name="Cubo 19"/>
                <p:cNvSpPr/>
                <p:nvPr/>
              </p:nvSpPr>
              <p:spPr>
                <a:xfrm flipH="1">
                  <a:off x="3532864" y="2799944"/>
                  <a:ext cx="360040" cy="288032"/>
                </a:xfrm>
                <a:prstGeom prst="cub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1" name="Cubo 20"/>
                <p:cNvSpPr/>
                <p:nvPr/>
              </p:nvSpPr>
              <p:spPr>
                <a:xfrm flipH="1">
                  <a:off x="3532864" y="2550549"/>
                  <a:ext cx="360040" cy="288032"/>
                </a:xfrm>
                <a:prstGeom prst="cub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2" name="Cubo 21"/>
                <p:cNvSpPr/>
                <p:nvPr/>
              </p:nvSpPr>
              <p:spPr>
                <a:xfrm flipH="1">
                  <a:off x="3532864" y="2304034"/>
                  <a:ext cx="360040" cy="288032"/>
                </a:xfrm>
                <a:prstGeom prst="cub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11" name="Cubo 10"/>
              <p:cNvSpPr/>
              <p:nvPr/>
            </p:nvSpPr>
            <p:spPr>
              <a:xfrm flipH="1">
                <a:off x="767941" y="3566912"/>
                <a:ext cx="360040" cy="288032"/>
              </a:xfrm>
              <a:prstGeom prst="cube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Cubo 11"/>
              <p:cNvSpPr/>
              <p:nvPr/>
            </p:nvSpPr>
            <p:spPr>
              <a:xfrm flipH="1">
                <a:off x="767941" y="3297896"/>
                <a:ext cx="360040" cy="288032"/>
              </a:xfrm>
              <a:prstGeom prst="cube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Forma livre 12"/>
              <p:cNvSpPr/>
              <p:nvPr/>
            </p:nvSpPr>
            <p:spPr>
              <a:xfrm>
                <a:off x="-60145" y="2790391"/>
                <a:ext cx="1803042" cy="927279"/>
              </a:xfrm>
              <a:custGeom>
                <a:avLst/>
                <a:gdLst>
                  <a:gd name="connsiteX0" fmla="*/ 0 w 1803042"/>
                  <a:gd name="connsiteY0" fmla="*/ 927279 h 927279"/>
                  <a:gd name="connsiteX1" fmla="*/ 850006 w 1803042"/>
                  <a:gd name="connsiteY1" fmla="*/ 811369 h 927279"/>
                  <a:gd name="connsiteX2" fmla="*/ 1081825 w 1803042"/>
                  <a:gd name="connsiteY2" fmla="*/ 515155 h 927279"/>
                  <a:gd name="connsiteX3" fmla="*/ 1481070 w 1803042"/>
                  <a:gd name="connsiteY3" fmla="*/ 476519 h 927279"/>
                  <a:gd name="connsiteX4" fmla="*/ 1803042 w 1803042"/>
                  <a:gd name="connsiteY4" fmla="*/ 0 h 927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3042" h="927279">
                    <a:moveTo>
                      <a:pt x="0" y="927279"/>
                    </a:moveTo>
                    <a:lnTo>
                      <a:pt x="850006" y="811369"/>
                    </a:lnTo>
                    <a:lnTo>
                      <a:pt x="1081825" y="515155"/>
                    </a:lnTo>
                    <a:lnTo>
                      <a:pt x="1481070" y="476519"/>
                    </a:lnTo>
                    <a:lnTo>
                      <a:pt x="1803042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Cubo 13"/>
              <p:cNvSpPr/>
              <p:nvPr/>
            </p:nvSpPr>
            <p:spPr>
              <a:xfrm flipH="1">
                <a:off x="767941" y="3048501"/>
                <a:ext cx="360040" cy="288032"/>
              </a:xfrm>
              <a:prstGeom prst="cube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15" name="Grupo 14"/>
              <p:cNvGrpSpPr/>
              <p:nvPr/>
            </p:nvGrpSpPr>
            <p:grpSpPr>
              <a:xfrm>
                <a:off x="394240" y="3297896"/>
                <a:ext cx="360040" cy="557048"/>
                <a:chOff x="2663788" y="2799944"/>
                <a:chExt cx="360040" cy="557048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17" name="Cubo 16"/>
                <p:cNvSpPr/>
                <p:nvPr/>
              </p:nvSpPr>
              <p:spPr>
                <a:xfrm flipH="1">
                  <a:off x="2663788" y="3068960"/>
                  <a:ext cx="360040" cy="288032"/>
                </a:xfrm>
                <a:prstGeom prst="cub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8" name="Cubo 17"/>
                <p:cNvSpPr/>
                <p:nvPr/>
              </p:nvSpPr>
              <p:spPr>
                <a:xfrm flipH="1">
                  <a:off x="2663788" y="2799944"/>
                  <a:ext cx="360040" cy="288032"/>
                </a:xfrm>
                <a:prstGeom prst="cub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16" name="Triângulo isósceles 15"/>
              <p:cNvSpPr/>
              <p:nvPr/>
            </p:nvSpPr>
            <p:spPr>
              <a:xfrm rot="3129786">
                <a:off x="1705161" y="2658902"/>
                <a:ext cx="193510" cy="149530"/>
              </a:xfrm>
              <a:prstGeom prst="triangl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8" name="Elipse 7"/>
            <p:cNvSpPr/>
            <p:nvPr/>
          </p:nvSpPr>
          <p:spPr>
            <a:xfrm>
              <a:off x="683568" y="4077072"/>
              <a:ext cx="2321982" cy="2321982"/>
            </a:xfrm>
            <a:prstGeom prst="ellipse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3" name="CaixaDeTexto 22"/>
          <p:cNvSpPr txBox="1"/>
          <p:nvPr/>
        </p:nvSpPr>
        <p:spPr>
          <a:xfrm>
            <a:off x="3523442" y="1163972"/>
            <a:ext cx="556286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pt-BR" sz="3000" dirty="0" smtClean="0"/>
              <a:t>Planejamento Sistêmico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pt-BR" sz="3000" dirty="0" smtClean="0"/>
              <a:t>Ganhos de escala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pt-BR" sz="3000" dirty="0" smtClean="0"/>
              <a:t>Licitações por maior capacidade de movimentação, menor tarifa ou maior valor de outorga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pt-BR" sz="3000" dirty="0" smtClean="0"/>
              <a:t>Aumento da concorrência 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pt-BR" sz="3000" dirty="0" smtClean="0"/>
              <a:t>Reorganização dos portos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pt-BR" sz="3000" dirty="0" smtClean="0"/>
              <a:t>Planejamento de longo prazo</a:t>
            </a:r>
          </a:p>
        </p:txBody>
      </p:sp>
      <p:grpSp>
        <p:nvGrpSpPr>
          <p:cNvPr id="24" name="Grupo 23"/>
          <p:cNvGrpSpPr/>
          <p:nvPr/>
        </p:nvGrpSpPr>
        <p:grpSpPr>
          <a:xfrm>
            <a:off x="467544" y="2885751"/>
            <a:ext cx="1950594" cy="1950594"/>
            <a:chOff x="3567396" y="4077072"/>
            <a:chExt cx="2321982" cy="2321982"/>
          </a:xfrm>
        </p:grpSpPr>
        <p:sp>
          <p:nvSpPr>
            <p:cNvPr id="25" name="Título 1"/>
            <p:cNvSpPr txBox="1">
              <a:spLocks/>
            </p:cNvSpPr>
            <p:nvPr/>
          </p:nvSpPr>
          <p:spPr>
            <a:xfrm>
              <a:off x="3660637" y="5589240"/>
              <a:ext cx="2135498" cy="59172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b="1" dirty="0" smtClean="0"/>
                <a:t>REDUZIR</a:t>
              </a:r>
            </a:p>
            <a:p>
              <a:r>
                <a:rPr lang="en-US" sz="1600" b="1" dirty="0" smtClean="0"/>
                <a:t>O CUSTO</a:t>
              </a:r>
              <a:endParaRPr lang="pt-BR" sz="1600" b="1" dirty="0"/>
            </a:p>
          </p:txBody>
        </p:sp>
        <p:grpSp>
          <p:nvGrpSpPr>
            <p:cNvPr id="26" name="Grupo 25"/>
            <p:cNvGrpSpPr/>
            <p:nvPr/>
          </p:nvGrpSpPr>
          <p:grpSpPr>
            <a:xfrm>
              <a:off x="4169846" y="4454898"/>
              <a:ext cx="1117082" cy="1117082"/>
              <a:chOff x="3886966" y="4038373"/>
              <a:chExt cx="1584176" cy="1584176"/>
            </a:xfrm>
          </p:grpSpPr>
          <p:sp>
            <p:nvSpPr>
              <p:cNvPr id="28" name="Semicírculos 27"/>
              <p:cNvSpPr/>
              <p:nvPr/>
            </p:nvSpPr>
            <p:spPr>
              <a:xfrm rot="2475871">
                <a:off x="3886966" y="4038373"/>
                <a:ext cx="1584176" cy="1584176"/>
              </a:xfrm>
              <a:prstGeom prst="blockArc">
                <a:avLst>
                  <a:gd name="adj1" fmla="val 10800000"/>
                  <a:gd name="adj2" fmla="val 4769365"/>
                  <a:gd name="adj3" fmla="val 2436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Semicírculos 28"/>
              <p:cNvSpPr/>
              <p:nvPr/>
            </p:nvSpPr>
            <p:spPr>
              <a:xfrm rot="13401136">
                <a:off x="3886966" y="4038373"/>
                <a:ext cx="1584176" cy="1584176"/>
              </a:xfrm>
              <a:prstGeom prst="blockArc">
                <a:avLst>
                  <a:gd name="adj1" fmla="val 10800000"/>
                  <a:gd name="adj2" fmla="val 4769365"/>
                  <a:gd name="adj3" fmla="val 24368"/>
                </a:avLst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" name="Elipse 26"/>
            <p:cNvSpPr/>
            <p:nvPr/>
          </p:nvSpPr>
          <p:spPr>
            <a:xfrm>
              <a:off x="3567396" y="4077072"/>
              <a:ext cx="2321982" cy="2321982"/>
            </a:xfrm>
            <a:prstGeom prst="ellipse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467544" y="4862782"/>
            <a:ext cx="1950594" cy="1950594"/>
            <a:chOff x="6509837" y="4077072"/>
            <a:chExt cx="2321982" cy="2321982"/>
          </a:xfrm>
        </p:grpSpPr>
        <p:pic>
          <p:nvPicPr>
            <p:cNvPr id="31" name="Imagem 3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175" y="4437112"/>
              <a:ext cx="933306" cy="1057296"/>
            </a:xfrm>
            <a:prstGeom prst="rect">
              <a:avLst/>
            </a:prstGeom>
          </p:spPr>
        </p:pic>
        <p:sp>
          <p:nvSpPr>
            <p:cNvPr id="32" name="Título 1"/>
            <p:cNvSpPr txBox="1">
              <a:spLocks/>
            </p:cNvSpPr>
            <p:nvPr/>
          </p:nvSpPr>
          <p:spPr>
            <a:xfrm>
              <a:off x="6603078" y="5541873"/>
              <a:ext cx="2135498" cy="552659"/>
            </a:xfrm>
            <a:prstGeom prst="rect">
              <a:avLst/>
            </a:prstGeom>
            <a:noFill/>
            <a:ln w="28575"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b="1" dirty="0" smtClean="0"/>
                <a:t>AUMENTAR EFICIÊNCIA</a:t>
              </a:r>
              <a:endParaRPr lang="pt-BR" sz="1600" b="1" dirty="0"/>
            </a:p>
          </p:txBody>
        </p:sp>
        <p:sp>
          <p:nvSpPr>
            <p:cNvPr id="33" name="Elipse 32"/>
            <p:cNvSpPr/>
            <p:nvPr/>
          </p:nvSpPr>
          <p:spPr>
            <a:xfrm>
              <a:off x="6509837" y="4077072"/>
              <a:ext cx="2321982" cy="2321982"/>
            </a:xfrm>
            <a:prstGeom prst="ellipse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9" name="Chave direita 38"/>
          <p:cNvSpPr/>
          <p:nvPr/>
        </p:nvSpPr>
        <p:spPr>
          <a:xfrm>
            <a:off x="2500298" y="928670"/>
            <a:ext cx="901686" cy="5786478"/>
          </a:xfrm>
          <a:prstGeom prst="rightBrac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Title 8"/>
          <p:cNvSpPr>
            <a:spLocks noGrp="1"/>
          </p:cNvSpPr>
          <p:nvPr>
            <p:ph type="title" idx="4294967295"/>
          </p:nvPr>
        </p:nvSpPr>
        <p:spPr>
          <a:xfrm>
            <a:off x="323528" y="0"/>
            <a:ext cx="8229600" cy="388789"/>
          </a:xfr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hangingPunct="1">
              <a:spcBef>
                <a:spcPts val="0"/>
              </a:spcBef>
            </a:pPr>
            <a:r>
              <a:rPr lang="pt-BR" sz="2800" b="1" dirty="0">
                <a:latin typeface="Calibri" panose="020F0502020204030204" pitchFamily="34" charset="0"/>
                <a:ea typeface="+mn-ea"/>
                <a:cs typeface="+mn-cs"/>
              </a:rPr>
              <a:t>Arrendamentos – diretrizes do programa</a:t>
            </a:r>
          </a:p>
        </p:txBody>
      </p:sp>
      <p:pic>
        <p:nvPicPr>
          <p:cNvPr id="36" name="Imagem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479508"/>
            <a:ext cx="8763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260874" y="1052736"/>
            <a:ext cx="871511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200" b="1" dirty="0" smtClean="0">
                <a:latin typeface="Calibri" pitchFamily="34" charset="0"/>
              </a:rPr>
              <a:t>Terminais em cadeias verticalizadas ou com ambiente de competição sadio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dirty="0" smtClean="0">
                <a:latin typeface="Calibri" pitchFamily="34" charset="0"/>
              </a:rPr>
              <a:t>Licitação por maior capacidade de movimentação ou maior valor de outorga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dirty="0" smtClean="0">
                <a:latin typeface="Calibri" pitchFamily="34" charset="0"/>
              </a:rPr>
              <a:t>Induzir novos investimentos</a:t>
            </a:r>
          </a:p>
          <a:p>
            <a:pPr indent="-285750">
              <a:spcAft>
                <a:spcPts val="600"/>
              </a:spcAft>
            </a:pPr>
            <a:r>
              <a:rPr lang="pt-BR" sz="3200" b="1" dirty="0" smtClean="0">
                <a:latin typeface="Calibri" pitchFamily="34" charset="0"/>
              </a:rPr>
              <a:t>Terminais com característica de prestação de serviço a terceiros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dirty="0" smtClean="0">
                <a:latin typeface="Calibri" pitchFamily="34" charset="0"/>
              </a:rPr>
              <a:t>Licitação por menor tarifa ou maior valor de outorga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dirty="0" smtClean="0">
                <a:latin typeface="Calibri" pitchFamily="34" charset="0"/>
              </a:rPr>
              <a:t>Redução dos custos portuários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dirty="0" smtClean="0">
                <a:latin typeface="Calibri" pitchFamily="34" charset="0"/>
              </a:rPr>
              <a:t>Garantia de acesso isonômico aos usuários</a:t>
            </a:r>
            <a:endParaRPr lang="pt-BR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Title 8"/>
          <p:cNvSpPr txBox="1">
            <a:spLocks/>
          </p:cNvSpPr>
          <p:nvPr/>
        </p:nvSpPr>
        <p:spPr>
          <a:xfrm>
            <a:off x="251520" y="15665"/>
            <a:ext cx="8229600" cy="3960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54000" tIns="10800" rIns="54000" bIns="10800" numCol="1" rtlCol="0" anchor="ctr" anchorCtr="0" compatLnSpc="1">
            <a:prstTxWarp prst="textNoShape">
              <a:avLst/>
            </a:prstTxWarp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fontAlgn="base">
              <a:spcBef>
                <a:spcPts val="0"/>
              </a:spcBef>
              <a:spcAft>
                <a:spcPct val="0"/>
              </a:spcAft>
              <a:defRPr sz="2000" b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C0"/>
                </a:solidFill>
                <a:latin typeface="Arial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C0"/>
                </a:solidFill>
                <a:latin typeface="Arial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C0"/>
                </a:solidFill>
                <a:latin typeface="Arial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C0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C0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C0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C0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C0"/>
                </a:solidFill>
                <a:latin typeface="Arial" charset="0"/>
              </a:defRPr>
            </a:lvl9pPr>
          </a:lstStyle>
          <a:p>
            <a:pPr algn="ctr"/>
            <a:r>
              <a:rPr lang="pt-BR" sz="280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Licitação de Arrendamentos </a:t>
            </a:r>
            <a:r>
              <a:rPr lang="pt-BR" sz="2800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- critérios de seleção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8763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2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907704" y="903040"/>
            <a:ext cx="6192688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200" b="1" dirty="0" smtClean="0">
                <a:latin typeface="Calibri" pitchFamily="34" charset="0"/>
              </a:rPr>
              <a:t>Exigências: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dirty="0" smtClean="0">
                <a:latin typeface="Calibri" pitchFamily="34" charset="0"/>
              </a:rPr>
              <a:t>Investimentos mínimos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dirty="0" smtClean="0">
                <a:latin typeface="Calibri" pitchFamily="34" charset="0"/>
              </a:rPr>
              <a:t>Produtividade mínima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dirty="0" smtClean="0">
                <a:latin typeface="Calibri" pitchFamily="34" charset="0"/>
              </a:rPr>
              <a:t>Capacidade estática mínima</a:t>
            </a:r>
            <a:endParaRPr lang="pt-BR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75381" y="3247936"/>
            <a:ext cx="4037917" cy="3061384"/>
          </a:xfrm>
          <a:prstGeom prst="rect">
            <a:avLst/>
          </a:prstGeom>
          <a:noFill/>
          <a:ln>
            <a:solidFill>
              <a:srgbClr val="215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000" dirty="0" smtClean="0">
              <a:solidFill>
                <a:schemeClr val="tx1"/>
              </a:solidFill>
            </a:endParaRPr>
          </a:p>
          <a:p>
            <a:endParaRPr lang="pt-BR" sz="2000" dirty="0" smtClean="0">
              <a:solidFill>
                <a:schemeClr val="tx1"/>
              </a:solidFill>
            </a:endParaRPr>
          </a:p>
          <a:p>
            <a:r>
              <a:rPr lang="pt-BR" sz="2400" b="1" dirty="0" smtClean="0">
                <a:solidFill>
                  <a:schemeClr val="tx1"/>
                </a:solidFill>
              </a:rPr>
              <a:t>Tarifa teto </a:t>
            </a:r>
            <a:r>
              <a:rPr lang="pt-BR" sz="2400" dirty="0" smtClean="0">
                <a:solidFill>
                  <a:schemeClr val="tx1"/>
                </a:solidFill>
              </a:rPr>
              <a:t>se houver: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 Risco de prática de preços abusivos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 Necessidade de isonomia no atendimento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75381" y="3068960"/>
            <a:ext cx="4041751" cy="1080120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Terminais licitados por capacidade de movimentação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660005" y="3247936"/>
            <a:ext cx="4037917" cy="3061384"/>
          </a:xfrm>
          <a:prstGeom prst="rect">
            <a:avLst/>
          </a:prstGeom>
          <a:noFill/>
          <a:ln>
            <a:solidFill>
              <a:srgbClr val="215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000" dirty="0" smtClean="0">
              <a:solidFill>
                <a:schemeClr val="tx1"/>
              </a:solidFill>
            </a:endParaRPr>
          </a:p>
          <a:p>
            <a:endParaRPr lang="pt-BR" sz="2000" dirty="0" smtClean="0">
              <a:solidFill>
                <a:schemeClr val="tx1"/>
              </a:solidFill>
            </a:endParaRPr>
          </a:p>
          <a:p>
            <a:r>
              <a:rPr lang="pt-BR" sz="2400" b="1" dirty="0" smtClean="0">
                <a:solidFill>
                  <a:schemeClr val="tx1"/>
                </a:solidFill>
              </a:rPr>
              <a:t>Movimentação mínima </a:t>
            </a:r>
            <a:r>
              <a:rPr lang="pt-BR" sz="2400" dirty="0" smtClean="0">
                <a:solidFill>
                  <a:schemeClr val="tx1"/>
                </a:solidFill>
              </a:rPr>
              <a:t>para: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 Impedir ociosidade do terminal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 Garantir acesso para quaisquer usuários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660005" y="3068960"/>
            <a:ext cx="4041751" cy="1080120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Terminais licitados por menor tarifa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1" name="Title 8"/>
          <p:cNvSpPr txBox="1">
            <a:spLocks/>
          </p:cNvSpPr>
          <p:nvPr/>
        </p:nvSpPr>
        <p:spPr>
          <a:xfrm>
            <a:off x="374848" y="12336"/>
            <a:ext cx="8229600" cy="5363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54000" tIns="10800" rIns="54000" bIns="1080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fontAlgn="base">
              <a:spcBef>
                <a:spcPts val="0"/>
              </a:spcBef>
              <a:spcAft>
                <a:spcPct val="0"/>
              </a:spcAft>
              <a:defRPr sz="2000" b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C0"/>
                </a:solidFill>
                <a:latin typeface="Arial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C0"/>
                </a:solidFill>
                <a:latin typeface="Arial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C0"/>
                </a:solidFill>
                <a:latin typeface="Arial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C0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C0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C0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C0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C0"/>
                </a:solidFill>
                <a:latin typeface="Arial" charset="0"/>
              </a:defRPr>
            </a:lvl9pPr>
          </a:lstStyle>
          <a:p>
            <a:pPr algn="ctr"/>
            <a:r>
              <a:rPr lang="pt-BR" sz="2800" dirty="0">
                <a:solidFill>
                  <a:schemeClr val="tx2"/>
                </a:solidFill>
                <a:effectLst/>
              </a:rPr>
              <a:t>Arrendamentos - condições contratuais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8763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9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9032875" cy="288206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pt-BR" sz="2400" b="1" dirty="0" smtClean="0">
                <a:latin typeface="+mn-lt"/>
                <a:ea typeface="+mn-ea"/>
                <a:cs typeface="+mn-cs"/>
              </a:rPr>
              <a:t>Arrendamentos - Blocos de licitação previstos</a:t>
            </a:r>
            <a:endParaRPr lang="pt-BR" sz="2400" b="1" dirty="0">
              <a:latin typeface="+mn-lt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81943290"/>
              </p:ext>
            </p:extLst>
          </p:nvPr>
        </p:nvGraphicFramePr>
        <p:xfrm>
          <a:off x="314538" y="692696"/>
          <a:ext cx="8783841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323528" y="537321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Obs.: Envolvem contratos vencidos ou a vencer até 2017 e  projetos </a:t>
            </a:r>
            <a:r>
              <a:rPr lang="pt-BR" sz="1000" i="1" dirty="0" err="1" smtClean="0"/>
              <a:t>green</a:t>
            </a:r>
            <a:r>
              <a:rPr lang="pt-BR" sz="1000" i="1" dirty="0" smtClean="0"/>
              <a:t> </a:t>
            </a:r>
            <a:r>
              <a:rPr lang="pt-BR" sz="1000" i="1" dirty="0" err="1" smtClean="0"/>
              <a:t>field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6191914"/>
            <a:ext cx="1726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8763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549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127358" y="7849"/>
            <a:ext cx="8693114" cy="61283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pt-BR" sz="2800" b="1" dirty="0" smtClean="0">
                <a:solidFill>
                  <a:schemeClr val="tx2"/>
                </a:solidFill>
              </a:rPr>
              <a:t>Prorrogação antecipada de contratos de </a:t>
            </a:r>
            <a:r>
              <a:rPr lang="pt-BR" sz="2800" b="1" dirty="0" smtClean="0">
                <a:solidFill>
                  <a:schemeClr val="tx2"/>
                </a:solidFill>
              </a:rPr>
              <a:t>arrendamento</a:t>
            </a:r>
            <a:endParaRPr lang="pt-BR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Espaço Reservado para Conteúdo 9"/>
          <p:cNvSpPr txBox="1">
            <a:spLocks/>
          </p:cNvSpPr>
          <p:nvPr/>
        </p:nvSpPr>
        <p:spPr>
          <a:xfrm>
            <a:off x="827584" y="1052736"/>
            <a:ext cx="7668852" cy="1944935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2DA2BF"/>
              </a:buClr>
              <a:buFont typeface="Wingdings" panose="05000000000000000000" pitchFamily="2" charset="2"/>
              <a:buChar char="Ø"/>
            </a:pPr>
            <a:endParaRPr lang="pt-BR" sz="2000" b="1" dirty="0" smtClean="0">
              <a:solidFill>
                <a:prstClr val="black"/>
              </a:solidFill>
            </a:endParaRPr>
          </a:p>
          <a:p>
            <a:pPr>
              <a:buClr>
                <a:srgbClr val="2DA2BF"/>
              </a:buClr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prstClr val="black"/>
                </a:solidFill>
              </a:rPr>
              <a:t>Base </a:t>
            </a:r>
            <a:r>
              <a:rPr lang="pt-BR" sz="2000" b="1" dirty="0" smtClean="0">
                <a:solidFill>
                  <a:prstClr val="black"/>
                </a:solidFill>
              </a:rPr>
              <a:t>Legal:</a:t>
            </a:r>
          </a:p>
          <a:p>
            <a:pPr marL="109728" indent="0">
              <a:buClr>
                <a:srgbClr val="2DA2BF"/>
              </a:buClr>
              <a:buNone/>
            </a:pPr>
            <a:r>
              <a:rPr lang="pt-BR" sz="2000" dirty="0" smtClean="0"/>
              <a:t>Art</a:t>
            </a:r>
            <a:r>
              <a:rPr lang="pt-BR" sz="2000" dirty="0"/>
              <a:t>. 57 da Lei nº. 12.815/2013 </a:t>
            </a:r>
            <a:r>
              <a:rPr lang="pt-BR" sz="2000" dirty="0" smtClean="0">
                <a:solidFill>
                  <a:prstClr val="black"/>
                </a:solidFill>
              </a:rPr>
              <a:t>r</a:t>
            </a:r>
            <a:r>
              <a:rPr lang="pt-BR" sz="2000" dirty="0" smtClean="0"/>
              <a:t>egulamentado pela </a:t>
            </a:r>
            <a:r>
              <a:rPr lang="pt-BR" sz="2000" dirty="0" smtClean="0">
                <a:solidFill>
                  <a:prstClr val="black"/>
                </a:solidFill>
              </a:rPr>
              <a:t>Portaria </a:t>
            </a:r>
            <a:r>
              <a:rPr lang="pt-BR" sz="2000" dirty="0">
                <a:solidFill>
                  <a:prstClr val="black"/>
                </a:solidFill>
              </a:rPr>
              <a:t>SEP nº 349, de </a:t>
            </a:r>
            <a:r>
              <a:rPr lang="pt-BR" sz="2000" dirty="0" smtClean="0">
                <a:solidFill>
                  <a:prstClr val="black"/>
                </a:solidFill>
              </a:rPr>
              <a:t>30/09/2014. </a:t>
            </a:r>
            <a:endParaRPr lang="pt-BR" sz="2000" dirty="0">
              <a:solidFill>
                <a:prstClr val="black"/>
              </a:solidFill>
            </a:endParaRPr>
          </a:p>
          <a:p>
            <a:pPr>
              <a:buClr>
                <a:srgbClr val="2DA2BF"/>
              </a:buClr>
              <a:buFont typeface="Courier New" pitchFamily="49" charset="0"/>
              <a:buChar char="o"/>
            </a:pPr>
            <a:endParaRPr lang="pt-BR" sz="2000" b="1" dirty="0" smtClean="0">
              <a:solidFill>
                <a:prstClr val="black"/>
              </a:solidFill>
            </a:endParaRPr>
          </a:p>
          <a:p>
            <a:pPr>
              <a:buClr>
                <a:srgbClr val="2DA2BF"/>
              </a:buClr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prstClr val="black"/>
                </a:solidFill>
              </a:rPr>
              <a:t>Requisitos:</a:t>
            </a:r>
            <a:endParaRPr lang="pt-BR" sz="2000" b="1" dirty="0" smtClean="0"/>
          </a:p>
          <a:p>
            <a:pPr marL="109728" indent="0">
              <a:buClr>
                <a:srgbClr val="2DA2BF"/>
              </a:buClr>
              <a:buNone/>
            </a:pPr>
            <a:r>
              <a:rPr lang="pt-BR" sz="2000" dirty="0" smtClean="0">
                <a:solidFill>
                  <a:prstClr val="black"/>
                </a:solidFill>
              </a:rPr>
              <a:t>Realização antecipada de investimentos</a:t>
            </a:r>
          </a:p>
          <a:p>
            <a:pPr marL="109728" indent="0">
              <a:buClr>
                <a:srgbClr val="2DA2BF"/>
              </a:buClr>
              <a:buNone/>
            </a:pPr>
            <a:r>
              <a:rPr lang="pt-BR" sz="2000" dirty="0" smtClean="0">
                <a:solidFill>
                  <a:prstClr val="black"/>
                </a:solidFill>
              </a:rPr>
              <a:t>Cumprimento das obrigações contratuais vigentes</a:t>
            </a:r>
          </a:p>
          <a:p>
            <a:pPr marL="109728" indent="0" algn="ctr">
              <a:buClr>
                <a:srgbClr val="2DA2BF"/>
              </a:buClr>
              <a:buNone/>
            </a:pPr>
            <a:endParaRPr lang="pt-BR" sz="2000" dirty="0">
              <a:solidFill>
                <a:prstClr val="black"/>
              </a:solidFill>
            </a:endParaRPr>
          </a:p>
          <a:p>
            <a:pPr>
              <a:buClr>
                <a:srgbClr val="2DA2BF"/>
              </a:buClr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prstClr val="black"/>
                </a:solidFill>
              </a:rPr>
              <a:t>Situação Atual: </a:t>
            </a:r>
            <a:endParaRPr lang="pt-BR" sz="2000" b="1" dirty="0">
              <a:solidFill>
                <a:prstClr val="black"/>
              </a:solidFill>
            </a:endParaRPr>
          </a:p>
          <a:p>
            <a:pPr marL="109728" indent="0">
              <a:buClr>
                <a:srgbClr val="2DA2BF"/>
              </a:buClr>
              <a:buNone/>
            </a:pPr>
            <a:r>
              <a:rPr lang="pt-BR" sz="2000" b="1" dirty="0" smtClean="0">
                <a:solidFill>
                  <a:prstClr val="black"/>
                </a:solidFill>
              </a:rPr>
              <a:t>26</a:t>
            </a:r>
            <a:r>
              <a:rPr lang="pt-BR" sz="2000" dirty="0" smtClean="0">
                <a:solidFill>
                  <a:prstClr val="black"/>
                </a:solidFill>
              </a:rPr>
              <a:t> </a:t>
            </a:r>
            <a:r>
              <a:rPr lang="pt-BR" sz="2000" dirty="0" smtClean="0">
                <a:solidFill>
                  <a:prstClr val="black"/>
                </a:solidFill>
              </a:rPr>
              <a:t>pedidos (investimentos de </a:t>
            </a:r>
            <a:r>
              <a:rPr lang="pt-BR" sz="2000" b="1" dirty="0" smtClean="0">
                <a:solidFill>
                  <a:prstClr val="black"/>
                </a:solidFill>
              </a:rPr>
              <a:t>R$ </a:t>
            </a:r>
            <a:r>
              <a:rPr lang="pt-BR" sz="2000" b="1" dirty="0" smtClean="0">
                <a:solidFill>
                  <a:prstClr val="black"/>
                </a:solidFill>
              </a:rPr>
              <a:t>11,2 </a:t>
            </a:r>
            <a:r>
              <a:rPr lang="pt-BR" sz="2000" b="1" dirty="0" smtClean="0">
                <a:solidFill>
                  <a:prstClr val="black"/>
                </a:solidFill>
              </a:rPr>
              <a:t>bilhões</a:t>
            </a:r>
            <a:r>
              <a:rPr lang="pt-BR" sz="2000" dirty="0" smtClean="0">
                <a:solidFill>
                  <a:prstClr val="black"/>
                </a:solidFill>
              </a:rPr>
              <a:t>)</a:t>
            </a:r>
            <a:endParaRPr sz="2000" dirty="0" smtClean="0">
              <a:solidFill>
                <a:prstClr val="black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35911"/>
            <a:ext cx="2736304" cy="1587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8763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3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322768" y="336282"/>
            <a:ext cx="6669799" cy="5952670"/>
            <a:chOff x="179512" y="404665"/>
            <a:chExt cx="6669799" cy="5952670"/>
          </a:xfrm>
        </p:grpSpPr>
        <p:grpSp>
          <p:nvGrpSpPr>
            <p:cNvPr id="2" name="Grupo 1"/>
            <p:cNvGrpSpPr/>
            <p:nvPr/>
          </p:nvGrpSpPr>
          <p:grpSpPr>
            <a:xfrm>
              <a:off x="179512" y="404665"/>
              <a:ext cx="6669799" cy="5952670"/>
              <a:chOff x="539552" y="692696"/>
              <a:chExt cx="6548237" cy="5730469"/>
            </a:xfrm>
          </p:grpSpPr>
          <p:grpSp>
            <p:nvGrpSpPr>
              <p:cNvPr id="5" name="Grupo 4"/>
              <p:cNvGrpSpPr/>
              <p:nvPr/>
            </p:nvGrpSpPr>
            <p:grpSpPr>
              <a:xfrm>
                <a:off x="539552" y="692696"/>
                <a:ext cx="6548237" cy="5730469"/>
                <a:chOff x="1470025" y="333375"/>
                <a:chExt cx="7052925" cy="5911850"/>
              </a:xfrm>
            </p:grpSpPr>
            <p:grpSp>
              <p:nvGrpSpPr>
                <p:cNvPr id="6" name="Grupo 5"/>
                <p:cNvGrpSpPr/>
                <p:nvPr/>
              </p:nvGrpSpPr>
              <p:grpSpPr>
                <a:xfrm>
                  <a:off x="1470025" y="333375"/>
                  <a:ext cx="7052925" cy="5911850"/>
                  <a:chOff x="1470025" y="333375"/>
                  <a:chExt cx="7052925" cy="5911850"/>
                </a:xfrm>
              </p:grpSpPr>
              <p:pic>
                <p:nvPicPr>
                  <p:cNvPr id="3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70025" y="333375"/>
                    <a:ext cx="6569074" cy="59118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2" name="CaixaDeTexto 1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39751" y="1124745"/>
                    <a:ext cx="1101670" cy="366799"/>
                  </a:xfrm>
                  <a:prstGeom prst="rect">
                    <a:avLst/>
                  </a:prstGeom>
                  <a:noFill/>
                  <a:ln w="317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pt-BR" b="1" u="sng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rPr>
                      <a:t>14</a:t>
                    </a:r>
                    <a:endParaRPr lang="pt-BR" b="1" dirty="0" smtClean="0">
                      <a:solidFill>
                        <a:prstClr val="black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3" name="CaixaDeTexto 1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09626" y="1411591"/>
                    <a:ext cx="899015" cy="515790"/>
                  </a:xfrm>
                  <a:prstGeom prst="flowChartConnector">
                    <a:avLst/>
                  </a:prstGeom>
                  <a:noFill/>
                  <a:ln w="317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pt-BR" b="1" u="sng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rPr>
                      <a:t>14</a:t>
                    </a:r>
                    <a:endParaRPr lang="pt-BR" b="1" u="sng" dirty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</a:endParaRPr>
                  </a:p>
                </p:txBody>
              </p:sp>
              <p:sp>
                <p:nvSpPr>
                  <p:cNvPr id="34" name="CaixaDeTexto 2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16216" y="4437112"/>
                    <a:ext cx="1003300" cy="366799"/>
                  </a:xfrm>
                  <a:prstGeom prst="rect">
                    <a:avLst/>
                  </a:prstGeom>
                  <a:noFill/>
                  <a:ln w="317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pt-BR" b="1" u="sng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rPr>
                      <a:t>22</a:t>
                    </a:r>
                    <a:endParaRPr lang="pt-BR" b="1" u="sng" dirty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</a:endParaRPr>
                  </a:p>
                </p:txBody>
              </p:sp>
              <p:sp>
                <p:nvSpPr>
                  <p:cNvPr id="35" name="CaixaDeTexto 2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32240" y="4016097"/>
                    <a:ext cx="1003300" cy="366799"/>
                  </a:xfrm>
                  <a:prstGeom prst="rect">
                    <a:avLst/>
                  </a:prstGeom>
                  <a:noFill/>
                  <a:ln w="317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pt-BR" b="1" u="sng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rPr>
                      <a:t>10</a:t>
                    </a:r>
                    <a:endParaRPr lang="pt-BR" b="1" u="sng" dirty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</a:endParaRPr>
                  </a:p>
                </p:txBody>
              </p:sp>
              <p:sp>
                <p:nvSpPr>
                  <p:cNvPr id="36" name="CaixaDeTexto 2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21027" y="2924943"/>
                    <a:ext cx="1003300" cy="366799"/>
                  </a:xfrm>
                  <a:prstGeom prst="rect">
                    <a:avLst/>
                  </a:prstGeom>
                  <a:noFill/>
                  <a:ln w="317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pt-BR" b="1" u="sng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rPr>
                      <a:t>9</a:t>
                    </a:r>
                  </a:p>
                </p:txBody>
              </p:sp>
              <p:sp>
                <p:nvSpPr>
                  <p:cNvPr id="37" name="CaixaDeTexto 1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40797" y="805410"/>
                    <a:ext cx="811323" cy="366799"/>
                  </a:xfrm>
                  <a:prstGeom prst="rect">
                    <a:avLst/>
                  </a:prstGeom>
                  <a:noFill/>
                  <a:ln w="317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pt-BR" b="1" u="sng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rPr>
                      <a:t>1</a:t>
                    </a:r>
                    <a:endParaRPr lang="pt-BR" b="1" u="sng" dirty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</a:endParaRPr>
                  </a:p>
                </p:txBody>
              </p:sp>
              <p:sp>
                <p:nvSpPr>
                  <p:cNvPr id="38" name="CaixaDeTexto 1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68144" y="1391647"/>
                    <a:ext cx="795337" cy="366799"/>
                  </a:xfrm>
                  <a:prstGeom prst="rect">
                    <a:avLst/>
                  </a:prstGeom>
                  <a:noFill/>
                  <a:ln w="317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pt-BR" b="1" u="sng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rPr>
                      <a:t>3</a:t>
                    </a:r>
                    <a:endParaRPr lang="pt-BR" b="1" u="sng" dirty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</a:endParaRPr>
                  </a:p>
                </p:txBody>
              </p:sp>
              <p:sp>
                <p:nvSpPr>
                  <p:cNvPr id="39" name="CaixaDeTexto 1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65430" y="1381474"/>
                    <a:ext cx="795337" cy="366799"/>
                  </a:xfrm>
                  <a:prstGeom prst="rect">
                    <a:avLst/>
                  </a:prstGeom>
                  <a:noFill/>
                  <a:ln w="317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pt-BR" b="1" u="sng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rPr>
                      <a:t>1</a:t>
                    </a:r>
                    <a:endParaRPr lang="pt-BR" b="1" u="sng" dirty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</a:endParaRPr>
                  </a:p>
                </p:txBody>
              </p:sp>
              <p:sp>
                <p:nvSpPr>
                  <p:cNvPr id="40" name="CaixaDeTexto 1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70935" y="2427649"/>
                    <a:ext cx="795337" cy="366799"/>
                  </a:xfrm>
                  <a:prstGeom prst="rect">
                    <a:avLst/>
                  </a:prstGeom>
                  <a:noFill/>
                  <a:ln w="317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pt-BR" b="1" u="sng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rPr>
                      <a:t>1</a:t>
                    </a:r>
                    <a:endParaRPr lang="pt-BR" b="1" u="sng" dirty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</a:endParaRPr>
                  </a:p>
                </p:txBody>
              </p:sp>
              <p:sp>
                <p:nvSpPr>
                  <p:cNvPr id="41" name="CaixaDeTexto 1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54911" y="2618126"/>
                    <a:ext cx="795337" cy="366799"/>
                  </a:xfrm>
                  <a:prstGeom prst="rect">
                    <a:avLst/>
                  </a:prstGeom>
                  <a:noFill/>
                  <a:ln w="317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pt-BR" b="1" u="sng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rPr>
                      <a:t>2</a:t>
                    </a:r>
                    <a:endParaRPr lang="pt-BR" b="1" u="sng" dirty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</a:endParaRPr>
                  </a:p>
                </p:txBody>
              </p:sp>
              <p:sp>
                <p:nvSpPr>
                  <p:cNvPr id="42" name="CaixaDeTexto 2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40908" y="4479082"/>
                    <a:ext cx="1003300" cy="366799"/>
                  </a:xfrm>
                  <a:prstGeom prst="rect">
                    <a:avLst/>
                  </a:prstGeom>
                  <a:noFill/>
                  <a:ln w="317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pt-BR" b="1" u="sng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rPr>
                      <a:t>7</a:t>
                    </a:r>
                    <a:endParaRPr lang="pt-BR" b="1" u="sng" dirty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</a:endParaRPr>
                  </a:p>
                </p:txBody>
              </p:sp>
              <p:sp>
                <p:nvSpPr>
                  <p:cNvPr id="43" name="CaixaDeTexto 2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34631" y="4509120"/>
                    <a:ext cx="1003300" cy="366799"/>
                  </a:xfrm>
                  <a:prstGeom prst="rect">
                    <a:avLst/>
                  </a:prstGeom>
                  <a:noFill/>
                  <a:ln w="317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pt-BR" b="1" u="sng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rPr>
                      <a:t>4</a:t>
                    </a:r>
                    <a:endParaRPr lang="pt-BR" b="1" u="sng" dirty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</a:endParaRPr>
                  </a:p>
                </p:txBody>
              </p:sp>
              <p:sp>
                <p:nvSpPr>
                  <p:cNvPr id="44" name="CaixaDeTexto 2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27629" y="5089456"/>
                    <a:ext cx="1003300" cy="366799"/>
                  </a:xfrm>
                  <a:prstGeom prst="rect">
                    <a:avLst/>
                  </a:prstGeom>
                  <a:noFill/>
                  <a:ln w="317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pt-BR" b="1" u="sng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rPr>
                      <a:t>9</a:t>
                    </a:r>
                    <a:endParaRPr lang="pt-BR" b="1" u="sng" dirty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</a:endParaRPr>
                  </a:p>
                </p:txBody>
              </p:sp>
              <p:sp>
                <p:nvSpPr>
                  <p:cNvPr id="45" name="CaixaDeTexto 2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73336" y="5229200"/>
                    <a:ext cx="1003300" cy="366799"/>
                  </a:xfrm>
                  <a:prstGeom prst="rect">
                    <a:avLst/>
                  </a:prstGeom>
                  <a:noFill/>
                  <a:ln w="317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pt-BR" b="1" u="sng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rPr>
                      <a:t>16</a:t>
                    </a:r>
                    <a:endParaRPr lang="pt-BR" b="1" u="sng" dirty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</a:endParaRPr>
                  </a:p>
                </p:txBody>
              </p:sp>
              <p:sp>
                <p:nvSpPr>
                  <p:cNvPr id="46" name="CaixaDeTexto 1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29501" y="2410792"/>
                    <a:ext cx="795337" cy="366799"/>
                  </a:xfrm>
                  <a:prstGeom prst="rect">
                    <a:avLst/>
                  </a:prstGeom>
                  <a:noFill/>
                  <a:ln w="317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pt-BR" b="1" u="sng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rPr>
                      <a:t>6</a:t>
                    </a:r>
                    <a:endParaRPr lang="pt-BR" b="1" u="sng" dirty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</a:endParaRPr>
                  </a:p>
                </p:txBody>
              </p:sp>
              <p:sp>
                <p:nvSpPr>
                  <p:cNvPr id="47" name="CaixaDeTexto 1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11960" y="2719953"/>
                    <a:ext cx="795337" cy="366799"/>
                  </a:xfrm>
                  <a:prstGeom prst="rect">
                    <a:avLst/>
                  </a:prstGeom>
                  <a:noFill/>
                  <a:ln w="317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pt-BR" b="1" u="sng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rPr>
                      <a:t>1</a:t>
                    </a:r>
                    <a:endParaRPr lang="pt-BR" b="1" u="sng" dirty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</a:endParaRPr>
                  </a:p>
                </p:txBody>
              </p:sp>
              <p:sp>
                <p:nvSpPr>
                  <p:cNvPr id="48" name="CaixaDeTexto 1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89843" y="4211796"/>
                    <a:ext cx="795337" cy="366799"/>
                  </a:xfrm>
                  <a:prstGeom prst="rect">
                    <a:avLst/>
                  </a:prstGeom>
                  <a:noFill/>
                  <a:ln w="317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pt-BR" b="1" u="sng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rPr>
                      <a:t>5</a:t>
                    </a:r>
                  </a:p>
                </p:txBody>
              </p:sp>
              <p:sp>
                <p:nvSpPr>
                  <p:cNvPr id="49" name="CaixaDeTexto 1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06247" y="1637267"/>
                    <a:ext cx="795337" cy="366799"/>
                  </a:xfrm>
                  <a:prstGeom prst="rect">
                    <a:avLst/>
                  </a:prstGeom>
                  <a:noFill/>
                  <a:ln w="317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pt-BR" b="1" u="sng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rPr>
                      <a:t>2</a:t>
                    </a:r>
                    <a:endParaRPr lang="pt-BR" b="1" u="sng" dirty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</a:endParaRPr>
                  </a:p>
                </p:txBody>
              </p:sp>
              <p:sp>
                <p:nvSpPr>
                  <p:cNvPr id="50" name="CaixaDeTexto 1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27613" y="2132856"/>
                    <a:ext cx="795337" cy="366799"/>
                  </a:xfrm>
                  <a:prstGeom prst="rect">
                    <a:avLst/>
                  </a:prstGeom>
                  <a:noFill/>
                  <a:ln w="317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pt-BR" b="1" u="sng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rPr>
                      <a:t>1</a:t>
                    </a:r>
                    <a:endParaRPr lang="pt-BR" b="1" u="sng" dirty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865072" y="707505"/>
                  <a:ext cx="499009" cy="2008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pt-BR" sz="700" b="1" dirty="0">
                      <a:solidFill>
                        <a:prstClr val="black"/>
                      </a:solidFill>
                      <a:latin typeface="Calibri" pitchFamily="34" charset="0"/>
                      <a:ea typeface="MS Gothic" pitchFamily="49" charset="-128"/>
                    </a:rPr>
                    <a:t>AMAPÁ</a:t>
                  </a:r>
                </a:p>
              </p:txBody>
            </p:sp>
            <p:sp>
              <p:nvSpPr>
                <p:cNvPr id="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147062" y="590290"/>
                  <a:ext cx="588847" cy="2008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pt-BR" sz="700" b="1" dirty="0">
                      <a:solidFill>
                        <a:prstClr val="black"/>
                      </a:solidFill>
                      <a:latin typeface="Calibri" pitchFamily="34" charset="0"/>
                      <a:ea typeface="MS Gothic" pitchFamily="49" charset="-128"/>
                    </a:rPr>
                    <a:t>RORAIMA</a:t>
                  </a:r>
                </a:p>
              </p:txBody>
            </p:sp>
            <p:sp>
              <p:nvSpPr>
                <p:cNvPr id="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970716" y="2709549"/>
                  <a:ext cx="565116" cy="2008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pt-BR" sz="700" dirty="0">
                      <a:solidFill>
                        <a:prstClr val="black"/>
                      </a:solidFill>
                      <a:latin typeface="Calibri" pitchFamily="34" charset="0"/>
                      <a:ea typeface="MS Gothic" pitchFamily="49" charset="-128"/>
                    </a:rPr>
                    <a:t>RODÔNIA</a:t>
                  </a:r>
                </a:p>
              </p:txBody>
            </p:sp>
            <p:sp>
              <p:nvSpPr>
                <p:cNvPr id="1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157402" y="3116809"/>
                  <a:ext cx="799038" cy="2008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pt-BR" sz="700" b="1" dirty="0">
                      <a:solidFill>
                        <a:prstClr val="black"/>
                      </a:solidFill>
                      <a:latin typeface="Calibri" pitchFamily="34" charset="0"/>
                      <a:ea typeface="MS Gothic" pitchFamily="49" charset="-128"/>
                    </a:rPr>
                    <a:t>MATO GROSSO</a:t>
                  </a:r>
                </a:p>
              </p:txBody>
            </p:sp>
            <p:sp>
              <p:nvSpPr>
                <p:cNvPr id="1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499554" y="2502832"/>
                  <a:ext cx="588847" cy="185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pt-BR" sz="600" b="1" dirty="0">
                      <a:solidFill>
                        <a:prstClr val="black"/>
                      </a:solidFill>
                      <a:latin typeface="Calibri" pitchFamily="34" charset="0"/>
                      <a:ea typeface="MS Gothic" pitchFamily="49" charset="-128"/>
                    </a:rPr>
                    <a:t>TOCANTINS</a:t>
                  </a:r>
                </a:p>
              </p:txBody>
            </p:sp>
            <p:sp>
              <p:nvSpPr>
                <p:cNvPr id="1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272305" y="3464800"/>
                  <a:ext cx="436290" cy="2008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pt-BR" sz="700" dirty="0">
                      <a:solidFill>
                        <a:prstClr val="black"/>
                      </a:solidFill>
                      <a:latin typeface="Calibri" pitchFamily="34" charset="0"/>
                      <a:ea typeface="MS Gothic" pitchFamily="49" charset="-128"/>
                    </a:rPr>
                    <a:t>GOIÁS</a:t>
                  </a:r>
                </a:p>
              </p:txBody>
            </p:sp>
            <p:sp>
              <p:nvSpPr>
                <p:cNvPr id="1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375288" y="3987290"/>
                  <a:ext cx="783225" cy="3069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pt-BR" sz="700" dirty="0">
                      <a:solidFill>
                        <a:prstClr val="black"/>
                      </a:solidFill>
                      <a:latin typeface="Calibri" pitchFamily="34" charset="0"/>
                      <a:ea typeface="MS Gothic" pitchFamily="49" charset="-128"/>
                    </a:rPr>
                    <a:t>MATO GROSSO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pt-BR" sz="700" dirty="0">
                      <a:solidFill>
                        <a:prstClr val="black"/>
                      </a:solidFill>
                      <a:latin typeface="Calibri" pitchFamily="34" charset="0"/>
                      <a:ea typeface="MS Gothic" pitchFamily="49" charset="-128"/>
                    </a:rPr>
                    <a:t>DO SUL</a:t>
                  </a:r>
                </a:p>
              </p:txBody>
            </p:sp>
            <p:sp>
              <p:nvSpPr>
                <p:cNvPr id="1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5537560" y="4224576"/>
                  <a:ext cx="701748" cy="2008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pt-BR" sz="700" b="1" dirty="0">
                      <a:solidFill>
                        <a:prstClr val="black"/>
                      </a:solidFill>
                      <a:latin typeface="Calibri" pitchFamily="34" charset="0"/>
                      <a:ea typeface="MS Gothic" pitchFamily="49" charset="-128"/>
                    </a:rPr>
                    <a:t>SÃO PAULO</a:t>
                  </a:r>
                </a:p>
              </p:txBody>
            </p:sp>
            <p:sp>
              <p:nvSpPr>
                <p:cNvPr id="15" name="Text Box 24"/>
                <p:cNvSpPr txBox="1">
                  <a:spLocks noChangeArrowheads="1"/>
                </p:cNvSpPr>
                <p:nvPr/>
              </p:nvSpPr>
              <p:spPr bwMode="auto">
                <a:xfrm rot="17520000">
                  <a:off x="6796607" y="3978020"/>
                  <a:ext cx="605579" cy="1813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pt-BR" sz="500" dirty="0">
                      <a:solidFill>
                        <a:prstClr val="black"/>
                      </a:solidFill>
                      <a:latin typeface="Calibri" pitchFamily="34" charset="0"/>
                      <a:ea typeface="MS Gothic" pitchFamily="49" charset="-128"/>
                    </a:rPr>
                    <a:t>ESPÍRITO SANTO</a:t>
                  </a:r>
                </a:p>
              </p:txBody>
            </p:sp>
            <p:sp>
              <p:nvSpPr>
                <p:cNvPr id="1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5063234" y="4806021"/>
                  <a:ext cx="515960" cy="2008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pt-BR" sz="700" dirty="0">
                      <a:solidFill>
                        <a:srgbClr val="000000"/>
                      </a:solidFill>
                      <a:latin typeface="Calibri" pitchFamily="34" charset="0"/>
                      <a:ea typeface="MS Gothic" pitchFamily="49" charset="-128"/>
                    </a:rPr>
                    <a:t>PARANÁ</a:t>
                  </a:r>
                </a:p>
              </p:txBody>
            </p:sp>
            <p:sp>
              <p:nvSpPr>
                <p:cNvPr id="17" name="Text Box 29"/>
                <p:cNvSpPr txBox="1">
                  <a:spLocks noChangeArrowheads="1"/>
                </p:cNvSpPr>
                <p:nvPr/>
              </p:nvSpPr>
              <p:spPr bwMode="auto">
                <a:xfrm rot="20520000">
                  <a:off x="6345286" y="4423010"/>
                  <a:ext cx="646481" cy="1702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pt-BR" sz="500" b="1" dirty="0">
                      <a:solidFill>
                        <a:srgbClr val="000000"/>
                      </a:solidFill>
                      <a:latin typeface="Calibri" pitchFamily="34" charset="0"/>
                      <a:ea typeface="MS Gothic" pitchFamily="49" charset="-128"/>
                    </a:rPr>
                    <a:t>RIO DE JANEIRO</a:t>
                  </a:r>
                </a:p>
              </p:txBody>
            </p:sp>
            <p:sp>
              <p:nvSpPr>
                <p:cNvPr id="1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5916312" y="1741958"/>
                  <a:ext cx="688858" cy="2008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pt-BR" sz="700" b="1" dirty="0">
                      <a:solidFill>
                        <a:prstClr val="black"/>
                      </a:solidFill>
                      <a:latin typeface="Calibri" pitchFamily="34" charset="0"/>
                      <a:ea typeface="MS Gothic" pitchFamily="49" charset="-128"/>
                    </a:rPr>
                    <a:t>MARANHÃO</a:t>
                  </a:r>
                </a:p>
              </p:txBody>
            </p:sp>
            <p:sp>
              <p:nvSpPr>
                <p:cNvPr id="1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479457" y="2120324"/>
                  <a:ext cx="414255" cy="2008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pt-BR" sz="700" b="1" dirty="0">
                      <a:solidFill>
                        <a:prstClr val="black"/>
                      </a:solidFill>
                      <a:latin typeface="Calibri" pitchFamily="34" charset="0"/>
                      <a:ea typeface="MS Gothic" pitchFamily="49" charset="-128"/>
                    </a:rPr>
                    <a:t>PIAUÍ</a:t>
                  </a:r>
                </a:p>
              </p:txBody>
            </p:sp>
            <p:sp>
              <p:nvSpPr>
                <p:cNvPr id="2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990315" y="1726940"/>
                  <a:ext cx="458327" cy="2008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pt-BR" sz="700" b="1" dirty="0">
                      <a:solidFill>
                        <a:prstClr val="black"/>
                      </a:solidFill>
                      <a:latin typeface="Calibri" pitchFamily="34" charset="0"/>
                      <a:ea typeface="MS Gothic" pitchFamily="49" charset="-128"/>
                    </a:rPr>
                    <a:t>CEARÁ</a:t>
                  </a:r>
                </a:p>
              </p:txBody>
            </p:sp>
            <p:sp>
              <p:nvSpPr>
                <p:cNvPr id="21" name="Text Box 18"/>
                <p:cNvSpPr txBox="1">
                  <a:spLocks noChangeArrowheads="1"/>
                </p:cNvSpPr>
                <p:nvPr/>
              </p:nvSpPr>
              <p:spPr bwMode="auto">
                <a:xfrm rot="21060000">
                  <a:off x="7657234" y="2041692"/>
                  <a:ext cx="444766" cy="1702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pt-BR" sz="500" b="1">
                      <a:solidFill>
                        <a:srgbClr val="000000"/>
                      </a:solidFill>
                      <a:latin typeface="Calibri" pitchFamily="34" charset="0"/>
                      <a:ea typeface="MS Gothic" pitchFamily="49" charset="-128"/>
                    </a:rPr>
                    <a:t>PARAÍBA</a:t>
                  </a:r>
                </a:p>
              </p:txBody>
            </p:sp>
            <p:sp>
              <p:nvSpPr>
                <p:cNvPr id="22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7412355" y="2252926"/>
                  <a:ext cx="607494" cy="1702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pt-BR" sz="500" b="1" dirty="0">
                      <a:solidFill>
                        <a:srgbClr val="000000"/>
                      </a:solidFill>
                      <a:latin typeface="Calibri" pitchFamily="34" charset="0"/>
                      <a:ea typeface="MS Gothic" pitchFamily="49" charset="-128"/>
                    </a:rPr>
                    <a:t>PERNAMBUCO</a:t>
                  </a:r>
                </a:p>
              </p:txBody>
            </p:sp>
            <p:sp>
              <p:nvSpPr>
                <p:cNvPr id="2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7493557" y="1756161"/>
                  <a:ext cx="936447" cy="2515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pt-BR" sz="500" b="1" dirty="0">
                      <a:solidFill>
                        <a:prstClr val="black"/>
                      </a:solidFill>
                      <a:latin typeface="Calibri" pitchFamily="34" charset="0"/>
                      <a:ea typeface="MS Gothic" pitchFamily="49" charset="-128"/>
                    </a:rPr>
                    <a:t>RIO GRANDE</a:t>
                  </a:r>
                </a:p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pt-BR" sz="500" b="1" dirty="0">
                      <a:solidFill>
                        <a:prstClr val="black"/>
                      </a:solidFill>
                      <a:latin typeface="Calibri" pitchFamily="34" charset="0"/>
                      <a:ea typeface="MS Gothic" pitchFamily="49" charset="-128"/>
                    </a:rPr>
                    <a:t>DO NORTE</a:t>
                  </a:r>
                </a:p>
              </p:txBody>
            </p:sp>
            <p:sp>
              <p:nvSpPr>
                <p:cNvPr id="24" name="Text Box 20"/>
                <p:cNvSpPr txBox="1">
                  <a:spLocks noChangeArrowheads="1"/>
                </p:cNvSpPr>
                <p:nvPr/>
              </p:nvSpPr>
              <p:spPr bwMode="auto">
                <a:xfrm rot="21060000">
                  <a:off x="7586617" y="2460013"/>
                  <a:ext cx="463411" cy="1702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pt-BR" sz="500" b="1" dirty="0">
                      <a:solidFill>
                        <a:srgbClr val="000000"/>
                      </a:solidFill>
                      <a:latin typeface="Calibri" pitchFamily="34" charset="0"/>
                      <a:ea typeface="MS Gothic" pitchFamily="49" charset="-128"/>
                    </a:rPr>
                    <a:t>ALAGOAS</a:t>
                  </a:r>
                </a:p>
              </p:txBody>
            </p:sp>
            <p:sp>
              <p:nvSpPr>
                <p:cNvPr id="2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7457615" y="2603486"/>
                  <a:ext cx="473582" cy="185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pt-BR" sz="600" b="1" dirty="0">
                      <a:solidFill>
                        <a:srgbClr val="000000"/>
                      </a:solidFill>
                      <a:latin typeface="Calibri" pitchFamily="34" charset="0"/>
                      <a:ea typeface="MS Gothic" pitchFamily="49" charset="-128"/>
                    </a:rPr>
                    <a:t>SERGIPE</a:t>
                  </a:r>
                </a:p>
              </p:txBody>
            </p:sp>
            <p:sp>
              <p:nvSpPr>
                <p:cNvPr id="2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719833" y="2103304"/>
                  <a:ext cx="412559" cy="2008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pt-BR" sz="700" b="1" dirty="0">
                      <a:solidFill>
                        <a:prstClr val="black"/>
                      </a:solidFill>
                      <a:latin typeface="Calibri" pitchFamily="34" charset="0"/>
                      <a:ea typeface="MS Gothic" pitchFamily="49" charset="-128"/>
                    </a:rPr>
                    <a:t>PARÁ</a:t>
                  </a:r>
                </a:p>
              </p:txBody>
            </p:sp>
            <p:sp>
              <p:nvSpPr>
                <p:cNvPr id="27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614488" y="2458884"/>
                  <a:ext cx="400694" cy="2008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pt-BR" sz="700" b="1" dirty="0">
                      <a:solidFill>
                        <a:prstClr val="black"/>
                      </a:solidFill>
                      <a:latin typeface="Calibri" pitchFamily="34" charset="0"/>
                      <a:ea typeface="MS Gothic" pitchFamily="49" charset="-128"/>
                    </a:rPr>
                    <a:t>ACRE</a:t>
                  </a:r>
                </a:p>
              </p:txBody>
            </p:sp>
            <p:sp>
              <p:nvSpPr>
                <p:cNvPr id="2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6050409" y="3881490"/>
                  <a:ext cx="756661" cy="2008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pt-BR" sz="700" dirty="0">
                      <a:solidFill>
                        <a:prstClr val="black"/>
                      </a:solidFill>
                      <a:latin typeface="Calibri" pitchFamily="34" charset="0"/>
                      <a:ea typeface="MS Gothic" pitchFamily="49" charset="-128"/>
                    </a:rPr>
                    <a:t>MINAS GERAIS</a:t>
                  </a:r>
                </a:p>
              </p:txBody>
            </p:sp>
            <p:sp>
              <p:nvSpPr>
                <p:cNvPr id="29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766903" y="5499419"/>
                  <a:ext cx="681744" cy="3069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pt-BR" sz="700" dirty="0">
                      <a:solidFill>
                        <a:srgbClr val="000000"/>
                      </a:solidFill>
                      <a:latin typeface="Calibri" pitchFamily="34" charset="0"/>
                      <a:ea typeface="MS Gothic" pitchFamily="49" charset="-128"/>
                    </a:rPr>
                    <a:t>RIO GRANDE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pt-BR" sz="700" dirty="0">
                      <a:solidFill>
                        <a:srgbClr val="000000"/>
                      </a:solidFill>
                      <a:latin typeface="Calibri" pitchFamily="34" charset="0"/>
                      <a:ea typeface="MS Gothic" pitchFamily="49" charset="-128"/>
                    </a:rPr>
                    <a:t>DO SUL</a:t>
                  </a:r>
                </a:p>
              </p:txBody>
            </p:sp>
            <p:sp>
              <p:nvSpPr>
                <p:cNvPr id="3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5345261" y="5136443"/>
                  <a:ext cx="484933" cy="2515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2813" algn="l"/>
                      <a:tab pos="1827213" algn="l"/>
                      <a:tab pos="2741613" algn="l"/>
                      <a:tab pos="3656013" algn="l"/>
                      <a:tab pos="4570413" algn="l"/>
                      <a:tab pos="5484813" algn="l"/>
                      <a:tab pos="6399213" algn="l"/>
                      <a:tab pos="7313613" algn="l"/>
                      <a:tab pos="8228013" algn="l"/>
                      <a:tab pos="9142413" algn="l"/>
                      <a:tab pos="10056813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pt-BR" sz="500" dirty="0">
                      <a:solidFill>
                        <a:srgbClr val="000000"/>
                      </a:solidFill>
                      <a:latin typeface="Calibri" pitchFamily="34" charset="0"/>
                      <a:ea typeface="MS Gothic" pitchFamily="49" charset="-128"/>
                    </a:rPr>
                    <a:t>SANTA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pt-BR" sz="500" dirty="0">
                      <a:solidFill>
                        <a:srgbClr val="000000"/>
                      </a:solidFill>
                      <a:latin typeface="Calibri" pitchFamily="34" charset="0"/>
                      <a:ea typeface="MS Gothic" pitchFamily="49" charset="-128"/>
                    </a:rPr>
                    <a:t>CATARINA</a:t>
                  </a:r>
                </a:p>
              </p:txBody>
            </p:sp>
          </p:grpSp>
          <p:sp>
            <p:nvSpPr>
              <p:cNvPr id="52" name="Text Box 21"/>
              <p:cNvSpPr txBox="1">
                <a:spLocks noChangeArrowheads="1"/>
              </p:cNvSpPr>
              <p:nvPr/>
            </p:nvSpPr>
            <p:spPr bwMode="auto">
              <a:xfrm>
                <a:off x="1774168" y="2146480"/>
                <a:ext cx="617532" cy="194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700" b="1" dirty="0">
                    <a:solidFill>
                      <a:prstClr val="black"/>
                    </a:solidFill>
                    <a:latin typeface="Calibri" pitchFamily="34" charset="0"/>
                    <a:ea typeface="MS Gothic" pitchFamily="49" charset="-128"/>
                  </a:rPr>
                  <a:t>AMAZONAS</a:t>
                </a:r>
              </a:p>
            </p:txBody>
          </p:sp>
        </p:grpSp>
        <p:sp>
          <p:nvSpPr>
            <p:cNvPr id="51" name="Text Box 21"/>
            <p:cNvSpPr txBox="1">
              <a:spLocks noChangeArrowheads="1"/>
            </p:cNvSpPr>
            <p:nvPr/>
          </p:nvSpPr>
          <p:spPr bwMode="auto">
            <a:xfrm>
              <a:off x="5135416" y="2829627"/>
              <a:ext cx="410988" cy="20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t-BR" sz="700" dirty="0">
                  <a:solidFill>
                    <a:prstClr val="black"/>
                  </a:solidFill>
                  <a:latin typeface="Calibri" pitchFamily="34" charset="0"/>
                  <a:ea typeface="MS Gothic" pitchFamily="49" charset="-128"/>
                </a:rPr>
                <a:t>BAHIA</a:t>
              </a:r>
            </a:p>
          </p:txBody>
        </p:sp>
      </p:grpSp>
      <p:sp>
        <p:nvSpPr>
          <p:cNvPr id="56" name="Text Box 100"/>
          <p:cNvSpPr txBox="1">
            <a:spLocks noChangeArrowheads="1"/>
          </p:cNvSpPr>
          <p:nvPr/>
        </p:nvSpPr>
        <p:spPr bwMode="auto">
          <a:xfrm>
            <a:off x="238473" y="4367065"/>
            <a:ext cx="4441824" cy="206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9963" tIns="46780" rIns="89963" bIns="46780">
            <a:spAutoFit/>
          </a:bodyPr>
          <a:lstStyle>
            <a:lvl1pPr eaLnBrk="0" hangingPunct="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3200" b="1" dirty="0">
                <a:solidFill>
                  <a:prstClr val="black"/>
                </a:solidFill>
                <a:latin typeface="Calibri" pitchFamily="34" charset="0"/>
                <a:ea typeface="MS Gothic" pitchFamily="49" charset="-128"/>
              </a:rPr>
              <a:t>TERMINAIS PORTUÁRIOS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3200" b="1" dirty="0">
                <a:solidFill>
                  <a:prstClr val="black"/>
                </a:solidFill>
                <a:latin typeface="Calibri" pitchFamily="34" charset="0"/>
                <a:ea typeface="MS Gothic" pitchFamily="49" charset="-128"/>
              </a:rPr>
              <a:t>PRIVADOS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3200" b="1" dirty="0">
                <a:solidFill>
                  <a:prstClr val="black"/>
                </a:solidFill>
                <a:latin typeface="Calibri" pitchFamily="34" charset="0"/>
                <a:ea typeface="MS Gothic" pitchFamily="49" charset="-128"/>
              </a:rPr>
              <a:t>(TUP) </a:t>
            </a:r>
            <a:r>
              <a:rPr lang="pt-BR" sz="3200" b="1" dirty="0" smtClean="0">
                <a:solidFill>
                  <a:prstClr val="black"/>
                </a:solidFill>
                <a:latin typeface="Calibri" pitchFamily="34" charset="0"/>
                <a:ea typeface="MS Gothic" pitchFamily="49" charset="-128"/>
              </a:rPr>
              <a:t>- 128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3200" b="1" dirty="0" smtClean="0">
                <a:solidFill>
                  <a:prstClr val="black"/>
                </a:solidFill>
                <a:latin typeface="Calibri" pitchFamily="34" charset="0"/>
                <a:ea typeface="MS Gothic" pitchFamily="49" charset="-128"/>
              </a:rPr>
              <a:t>Antes do novo marco</a:t>
            </a:r>
            <a:endParaRPr lang="pt-BR" sz="3200" b="1" dirty="0">
              <a:solidFill>
                <a:prstClr val="black"/>
              </a:solidFill>
              <a:latin typeface="Calibri" pitchFamily="34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55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09069433"/>
              </p:ext>
            </p:extLst>
          </p:nvPr>
        </p:nvGraphicFramePr>
        <p:xfrm>
          <a:off x="13662" y="1263410"/>
          <a:ext cx="9094842" cy="5477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8"/>
          <p:cNvSpPr txBox="1">
            <a:spLocks/>
          </p:cNvSpPr>
          <p:nvPr/>
        </p:nvSpPr>
        <p:spPr>
          <a:xfrm>
            <a:off x="340430" y="22832"/>
            <a:ext cx="8229600" cy="39604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Autorização de instalação portuária (1)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763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8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3999" y="44624"/>
            <a:ext cx="7391401" cy="576064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r>
              <a:rPr sz="4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Contexto histórico do setor aquaviário</a:t>
            </a:r>
            <a:endParaRPr sz="4000" dirty="0">
              <a:solidFill>
                <a:prstClr val="black"/>
              </a:solidFill>
            </a:endParaRPr>
          </a:p>
        </p:txBody>
      </p:sp>
      <p:sp>
        <p:nvSpPr>
          <p:cNvPr id="10" name="Retângulo 3"/>
          <p:cNvSpPr>
            <a:spLocks noChangeArrowheads="1"/>
          </p:cNvSpPr>
          <p:nvPr/>
        </p:nvSpPr>
        <p:spPr bwMode="auto">
          <a:xfrm>
            <a:off x="87313" y="1814513"/>
            <a:ext cx="8599487" cy="538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66700" indent="-260350" algn="ctr"/>
            <a:endParaRPr>
              <a:solidFill>
                <a:prstClr val="black"/>
              </a:solidFill>
            </a:endParaRPr>
          </a:p>
        </p:txBody>
      </p:sp>
      <p:sp>
        <p:nvSpPr>
          <p:cNvPr id="11" name="CaixaDeTexto 33"/>
          <p:cNvSpPr txBox="1">
            <a:spLocks noChangeArrowheads="1"/>
          </p:cNvSpPr>
          <p:nvPr/>
        </p:nvSpPr>
        <p:spPr bwMode="auto">
          <a:xfrm>
            <a:off x="4130877" y="1692816"/>
            <a:ext cx="1169987" cy="13239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sz="2000" b="1" u="sng" dirty="0">
                <a:solidFill>
                  <a:prstClr val="black"/>
                </a:solidFill>
                <a:latin typeface="Arial" pitchFamily="34" charset="0"/>
              </a:rPr>
              <a:t>2001</a:t>
            </a:r>
          </a:p>
          <a:p>
            <a:pPr algn="ctr">
              <a:defRPr/>
            </a:pPr>
            <a:r>
              <a:rPr sz="1200" dirty="0">
                <a:solidFill>
                  <a:prstClr val="black"/>
                </a:solidFill>
                <a:latin typeface="Arial" pitchFamily="34" charset="0"/>
              </a:rPr>
              <a:t>Criação do CONIT, DNIT, ANTT e </a:t>
            </a:r>
            <a:r>
              <a:rPr sz="1200" b="1" dirty="0">
                <a:solidFill>
                  <a:prstClr val="black"/>
                </a:solidFill>
                <a:latin typeface="Arial" pitchFamily="34" charset="0"/>
              </a:rPr>
              <a:t>ANTAQ</a:t>
            </a:r>
            <a:r>
              <a:rPr sz="1200" dirty="0">
                <a:solidFill>
                  <a:prstClr val="black"/>
                </a:solidFill>
                <a:latin typeface="Arial" pitchFamily="34" charset="0"/>
              </a:rPr>
              <a:t>: Lei 10.233/01</a:t>
            </a:r>
          </a:p>
        </p:txBody>
      </p:sp>
      <p:cxnSp>
        <p:nvCxnSpPr>
          <p:cNvPr id="12" name="Conector reto 11"/>
          <p:cNvCxnSpPr/>
          <p:nvPr/>
        </p:nvCxnSpPr>
        <p:spPr>
          <a:xfrm flipV="1">
            <a:off x="523001" y="1010340"/>
            <a:ext cx="8429625" cy="47148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727789" y="5487090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1600" b="1" u="sng">
                <a:solidFill>
                  <a:prstClr val="black"/>
                </a:solidFill>
                <a:latin typeface="Calibri" pitchFamily="34" charset="0"/>
              </a:rPr>
              <a:t>1967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prstClr val="black"/>
                </a:solidFill>
                <a:latin typeface="Calibri" pitchFamily="34" charset="0"/>
              </a:rPr>
              <a:t>Surge o MT</a:t>
            </a:r>
          </a:p>
        </p:txBody>
      </p:sp>
      <p:sp>
        <p:nvSpPr>
          <p:cNvPr id="14" name="Elipse 13"/>
          <p:cNvSpPr/>
          <p:nvPr/>
        </p:nvSpPr>
        <p:spPr>
          <a:xfrm>
            <a:off x="415051" y="5618852"/>
            <a:ext cx="223838" cy="21431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1084976" y="5248965"/>
            <a:ext cx="223838" cy="21431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7" name="CaixaDeTexto 19"/>
          <p:cNvSpPr txBox="1">
            <a:spLocks noChangeArrowheads="1"/>
          </p:cNvSpPr>
          <p:nvPr/>
        </p:nvSpPr>
        <p:spPr bwMode="auto">
          <a:xfrm>
            <a:off x="13414" y="5796652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1600" b="1" u="sng">
                <a:solidFill>
                  <a:prstClr val="black"/>
                </a:solidFill>
                <a:latin typeface="Calibri" pitchFamily="34" charset="0"/>
              </a:rPr>
              <a:t>1960</a:t>
            </a:r>
          </a:p>
        </p:txBody>
      </p:sp>
      <p:sp>
        <p:nvSpPr>
          <p:cNvPr id="18" name="Chave esquerda 17"/>
          <p:cNvSpPr/>
          <p:nvPr/>
        </p:nvSpPr>
        <p:spPr>
          <a:xfrm rot="3705579">
            <a:off x="633333" y="4962421"/>
            <a:ext cx="171450" cy="73818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19" name="CaixaDeTexto 21"/>
          <p:cNvSpPr txBox="1">
            <a:spLocks noChangeArrowheads="1"/>
          </p:cNvSpPr>
          <p:nvPr/>
        </p:nvSpPr>
        <p:spPr bwMode="auto">
          <a:xfrm rot="19933427">
            <a:off x="-17744" y="4511104"/>
            <a:ext cx="2035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srgbClr val="C00000"/>
                </a:solidFill>
                <a:latin typeface="Calibri" pitchFamily="34" charset="0"/>
              </a:rPr>
              <a:t>Década de 60: Surgem as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srgbClr val="C00000"/>
                </a:solidFill>
                <a:latin typeface="Calibri" pitchFamily="34" charset="0"/>
              </a:rPr>
              <a:t>primeiras Cias. Docas</a:t>
            </a:r>
          </a:p>
        </p:txBody>
      </p:sp>
      <p:sp>
        <p:nvSpPr>
          <p:cNvPr id="20" name="Elipse 19"/>
          <p:cNvSpPr/>
          <p:nvPr/>
        </p:nvSpPr>
        <p:spPr>
          <a:xfrm>
            <a:off x="1646951" y="4939402"/>
            <a:ext cx="223838" cy="21431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2483564" y="4444102"/>
            <a:ext cx="223837" cy="21431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2" name="CaixaDeTexto 24"/>
          <p:cNvSpPr txBox="1">
            <a:spLocks noChangeArrowheads="1"/>
          </p:cNvSpPr>
          <p:nvPr/>
        </p:nvSpPr>
        <p:spPr bwMode="auto">
          <a:xfrm>
            <a:off x="1315164" y="5128315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1600" b="1" u="sng" dirty="0">
                <a:solidFill>
                  <a:prstClr val="black"/>
                </a:solidFill>
                <a:latin typeface="Calibri" pitchFamily="34" charset="0"/>
              </a:rPr>
              <a:t>1975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1200" dirty="0">
                <a:solidFill>
                  <a:prstClr val="black"/>
                </a:solidFill>
                <a:latin typeface="Calibri" pitchFamily="34" charset="0"/>
              </a:rPr>
              <a:t>Portobras</a:t>
            </a:r>
          </a:p>
        </p:txBody>
      </p:sp>
      <p:sp>
        <p:nvSpPr>
          <p:cNvPr id="23" name="CaixaDeTexto 25"/>
          <p:cNvSpPr txBox="1">
            <a:spLocks noChangeArrowheads="1"/>
          </p:cNvSpPr>
          <p:nvPr/>
        </p:nvSpPr>
        <p:spPr bwMode="auto">
          <a:xfrm>
            <a:off x="2112089" y="4617140"/>
            <a:ext cx="9906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1600" b="1" u="sng">
                <a:solidFill>
                  <a:prstClr val="black"/>
                </a:solidFill>
                <a:latin typeface="Calibri" pitchFamily="34" charset="0"/>
              </a:rPr>
              <a:t>1990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prstClr val="black"/>
                </a:solidFill>
                <a:latin typeface="Calibri" pitchFamily="34" charset="0"/>
              </a:rPr>
              <a:t>Extinções: Portobras, MT 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prstClr val="black"/>
                </a:solidFill>
                <a:latin typeface="Calibri" pitchFamily="34" charset="0"/>
              </a:rPr>
              <a:t>Criação do MINFRA</a:t>
            </a:r>
          </a:p>
        </p:txBody>
      </p:sp>
      <p:sp>
        <p:nvSpPr>
          <p:cNvPr id="24" name="Elipse 23"/>
          <p:cNvSpPr/>
          <p:nvPr/>
        </p:nvSpPr>
        <p:spPr>
          <a:xfrm>
            <a:off x="3312239" y="4001190"/>
            <a:ext cx="223837" cy="21431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5" name="CaixaDeTexto 27"/>
          <p:cNvSpPr txBox="1">
            <a:spLocks noChangeArrowheads="1"/>
          </p:cNvSpPr>
          <p:nvPr/>
        </p:nvSpPr>
        <p:spPr bwMode="auto">
          <a:xfrm>
            <a:off x="2893139" y="4161527"/>
            <a:ext cx="990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1600" b="1" u="sng">
                <a:solidFill>
                  <a:prstClr val="black"/>
                </a:solidFill>
                <a:latin typeface="Calibri" pitchFamily="34" charset="0"/>
              </a:rPr>
              <a:t>1992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prstClr val="black"/>
                </a:solidFill>
                <a:latin typeface="Calibri" pitchFamily="34" charset="0"/>
              </a:rPr>
              <a:t>Extinção do MINFRA e criação do MTC</a:t>
            </a:r>
          </a:p>
        </p:txBody>
      </p:sp>
      <p:sp>
        <p:nvSpPr>
          <p:cNvPr id="26" name="Elipse 25"/>
          <p:cNvSpPr/>
          <p:nvPr/>
        </p:nvSpPr>
        <p:spPr>
          <a:xfrm>
            <a:off x="3739276" y="3771002"/>
            <a:ext cx="223838" cy="21431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7" name="CaixaDeTexto 29"/>
          <p:cNvSpPr txBox="1">
            <a:spLocks noChangeArrowheads="1"/>
          </p:cNvSpPr>
          <p:nvPr/>
        </p:nvSpPr>
        <p:spPr bwMode="auto">
          <a:xfrm>
            <a:off x="3232864" y="2753350"/>
            <a:ext cx="9906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1600" b="1" u="sng" dirty="0">
                <a:solidFill>
                  <a:prstClr val="black"/>
                </a:solidFill>
                <a:latin typeface="Calibri" pitchFamily="34" charset="0"/>
              </a:rPr>
              <a:t>1993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1200" dirty="0">
                <a:solidFill>
                  <a:prstClr val="black"/>
                </a:solidFill>
                <a:latin typeface="Calibri" pitchFamily="34" charset="0"/>
              </a:rPr>
              <a:t>Volta do MT e publicação da Lei nº 8.630/93</a:t>
            </a:r>
          </a:p>
        </p:txBody>
      </p:sp>
      <p:sp>
        <p:nvSpPr>
          <p:cNvPr id="28" name="Elipse 27"/>
          <p:cNvSpPr/>
          <p:nvPr/>
        </p:nvSpPr>
        <p:spPr>
          <a:xfrm>
            <a:off x="4361576" y="3402702"/>
            <a:ext cx="223838" cy="21431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9" name="CaixaDeTexto 31"/>
          <p:cNvSpPr txBox="1">
            <a:spLocks noChangeArrowheads="1"/>
          </p:cNvSpPr>
          <p:nvPr/>
        </p:nvSpPr>
        <p:spPr bwMode="auto">
          <a:xfrm>
            <a:off x="3986926" y="3617015"/>
            <a:ext cx="11699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1600" b="1" u="sng" dirty="0">
                <a:solidFill>
                  <a:prstClr val="black"/>
                </a:solidFill>
                <a:latin typeface="Calibri" pitchFamily="34" charset="0"/>
              </a:rPr>
              <a:t>1995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1200" b="1" dirty="0">
                <a:solidFill>
                  <a:prstClr val="black"/>
                </a:solidFill>
                <a:latin typeface="Calibri" pitchFamily="34" charset="0"/>
              </a:rPr>
              <a:t>Lei 8.987/95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1200" dirty="0">
                <a:solidFill>
                  <a:prstClr val="black"/>
                </a:solidFill>
                <a:latin typeface="Calibri" pitchFamily="34" charset="0"/>
              </a:rPr>
              <a:t>Lei das Concessões e Permissões</a:t>
            </a:r>
          </a:p>
        </p:txBody>
      </p:sp>
      <p:sp>
        <p:nvSpPr>
          <p:cNvPr id="30" name="Elipse 29"/>
          <p:cNvSpPr/>
          <p:nvPr/>
        </p:nvSpPr>
        <p:spPr>
          <a:xfrm>
            <a:off x="4790201" y="2939151"/>
            <a:ext cx="468000" cy="468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>
              <a:solidFill>
                <a:prstClr val="white"/>
              </a:solidFill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5374401" y="2842315"/>
            <a:ext cx="223838" cy="21431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5849064" y="2581965"/>
            <a:ext cx="223837" cy="21431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33" name="CaixaDeTexto 37"/>
          <p:cNvSpPr txBox="1">
            <a:spLocks noChangeArrowheads="1"/>
          </p:cNvSpPr>
          <p:nvPr/>
        </p:nvSpPr>
        <p:spPr bwMode="auto">
          <a:xfrm>
            <a:off x="5139451" y="1280215"/>
            <a:ext cx="13843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1600" b="1" u="sng" dirty="0">
                <a:solidFill>
                  <a:prstClr val="black"/>
                </a:solidFill>
                <a:latin typeface="Calibri" pitchFamily="34" charset="0"/>
              </a:rPr>
              <a:t>2005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1200" dirty="0">
                <a:solidFill>
                  <a:prstClr val="black"/>
                </a:solidFill>
                <a:latin typeface="Calibri" pitchFamily="34" charset="0"/>
              </a:rPr>
              <a:t>Res. 517-ANTAQ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1200" dirty="0">
                <a:solidFill>
                  <a:prstClr val="black"/>
                </a:solidFill>
                <a:latin typeface="Calibri" pitchFamily="34" charset="0"/>
              </a:rPr>
              <a:t>Regulamenta exploração de Terminal de Uso Privativo - TUP</a:t>
            </a:r>
          </a:p>
        </p:txBody>
      </p:sp>
      <p:sp>
        <p:nvSpPr>
          <p:cNvPr id="34" name="Elipse 33"/>
          <p:cNvSpPr/>
          <p:nvPr/>
        </p:nvSpPr>
        <p:spPr>
          <a:xfrm>
            <a:off x="6790451" y="2035865"/>
            <a:ext cx="223838" cy="21431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35" name="CaixaDeTexto 39"/>
          <p:cNvSpPr txBox="1">
            <a:spLocks noChangeArrowheads="1"/>
          </p:cNvSpPr>
          <p:nvPr/>
        </p:nvSpPr>
        <p:spPr bwMode="auto">
          <a:xfrm>
            <a:off x="6272926" y="2367652"/>
            <a:ext cx="13843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1600" b="1" u="sng" dirty="0">
                <a:solidFill>
                  <a:prstClr val="black"/>
                </a:solidFill>
                <a:latin typeface="Calibri" pitchFamily="34" charset="0"/>
              </a:rPr>
              <a:t>2008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1200" b="1" dirty="0">
                <a:solidFill>
                  <a:prstClr val="black"/>
                </a:solidFill>
                <a:latin typeface="Calibri" pitchFamily="34" charset="0"/>
              </a:rPr>
              <a:t>Dec. 6.620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1200" dirty="0">
                <a:solidFill>
                  <a:prstClr val="black"/>
                </a:solidFill>
                <a:latin typeface="Calibri" pitchFamily="34" charset="0"/>
              </a:rPr>
              <a:t>Regulamenta Outorgas para exploração de Terminais e Portos Públicos</a:t>
            </a:r>
          </a:p>
        </p:txBody>
      </p:sp>
      <p:sp>
        <p:nvSpPr>
          <p:cNvPr id="36" name="Elipse 35"/>
          <p:cNvSpPr/>
          <p:nvPr/>
        </p:nvSpPr>
        <p:spPr>
          <a:xfrm>
            <a:off x="7790576" y="1497702"/>
            <a:ext cx="223838" cy="21431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37" name="CaixaDeTexto 41"/>
          <p:cNvSpPr txBox="1">
            <a:spLocks noChangeArrowheads="1"/>
          </p:cNvSpPr>
          <p:nvPr/>
        </p:nvSpPr>
        <p:spPr bwMode="auto">
          <a:xfrm>
            <a:off x="7252736" y="1672525"/>
            <a:ext cx="15097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1600" b="1" u="sng" dirty="0">
                <a:solidFill>
                  <a:prstClr val="black"/>
                </a:solidFill>
                <a:latin typeface="Calibri" pitchFamily="34" charset="0"/>
              </a:rPr>
              <a:t>2010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1200" b="1" dirty="0">
                <a:solidFill>
                  <a:prstClr val="black"/>
                </a:solidFill>
                <a:latin typeface="Calibri" pitchFamily="34" charset="0"/>
              </a:rPr>
              <a:t>Res. 1.660-ANTAQ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1200" dirty="0">
                <a:solidFill>
                  <a:prstClr val="black"/>
                </a:solidFill>
                <a:latin typeface="Calibri" pitchFamily="34" charset="0"/>
              </a:rPr>
              <a:t>Regulamenta exploração de TUP: substitui a Res. 517</a:t>
            </a:r>
          </a:p>
        </p:txBody>
      </p:sp>
      <p:sp>
        <p:nvSpPr>
          <p:cNvPr id="38" name="CaixaDeTexto 31"/>
          <p:cNvSpPr txBox="1">
            <a:spLocks noChangeArrowheads="1"/>
          </p:cNvSpPr>
          <p:nvPr/>
        </p:nvSpPr>
        <p:spPr bwMode="auto">
          <a:xfrm>
            <a:off x="3585289" y="5229200"/>
            <a:ext cx="3670300" cy="13843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1400" b="1" u="sng" dirty="0" smtClean="0">
                <a:solidFill>
                  <a:prstClr val="black"/>
                </a:solidFill>
                <a:latin typeface="Calibri" pitchFamily="34" charset="0"/>
              </a:rPr>
              <a:t>MARCO REGULATÓRIO – Lei dos Portos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1400" dirty="0" smtClean="0">
                <a:solidFill>
                  <a:prstClr val="black"/>
                </a:solidFill>
                <a:latin typeface="Calibri" pitchFamily="34" charset="0"/>
              </a:rPr>
              <a:t>Criação </a:t>
            </a:r>
            <a:r>
              <a:rPr sz="1400" dirty="0">
                <a:solidFill>
                  <a:prstClr val="black"/>
                </a:solidFill>
                <a:latin typeface="Calibri" pitchFamily="34" charset="0"/>
              </a:rPr>
              <a:t>da nova estrutura organizacional para Portos Públicos com o surgimento do Órgão Gestor de Mão de Obra do Trabalho Portuário Avulso </a:t>
            </a:r>
            <a:r>
              <a:rPr sz="1400" b="1" dirty="0">
                <a:solidFill>
                  <a:prstClr val="black"/>
                </a:solidFill>
                <a:latin typeface="Calibri" pitchFamily="34" charset="0"/>
              </a:rPr>
              <a:t>OGMO</a:t>
            </a:r>
            <a:r>
              <a:rPr sz="1400" dirty="0">
                <a:solidFill>
                  <a:prstClr val="black"/>
                </a:solidFill>
                <a:latin typeface="Calibri" pitchFamily="34" charset="0"/>
              </a:rPr>
              <a:t>) e do Conselho de Autoridade Portuária (</a:t>
            </a:r>
            <a:r>
              <a:rPr sz="1400" b="1" dirty="0">
                <a:solidFill>
                  <a:prstClr val="black"/>
                </a:solidFill>
                <a:latin typeface="Calibri" pitchFamily="34" charset="0"/>
              </a:rPr>
              <a:t>CAP</a:t>
            </a:r>
            <a:r>
              <a:rPr sz="1400" dirty="0">
                <a:solidFill>
                  <a:prstClr val="black"/>
                </a:solidFill>
                <a:latin typeface="Calibri" pitchFamily="34" charset="0"/>
              </a:rPr>
              <a:t>) e da Autoridade Portuária (</a:t>
            </a:r>
            <a:r>
              <a:rPr sz="1400" b="1" dirty="0">
                <a:solidFill>
                  <a:prstClr val="black"/>
                </a:solidFill>
                <a:latin typeface="Calibri" pitchFamily="34" charset="0"/>
              </a:rPr>
              <a:t>AP</a:t>
            </a:r>
            <a:r>
              <a:rPr sz="1400" dirty="0">
                <a:solidFill>
                  <a:prstClr val="black"/>
                </a:solidFill>
                <a:latin typeface="Calibri" pitchFamily="34" charset="0"/>
              </a:rPr>
              <a:t>).</a:t>
            </a:r>
          </a:p>
        </p:txBody>
      </p:sp>
      <p:cxnSp>
        <p:nvCxnSpPr>
          <p:cNvPr id="39" name="Conector de seta reta 38"/>
          <p:cNvCxnSpPr/>
          <p:nvPr/>
        </p:nvCxnSpPr>
        <p:spPr>
          <a:xfrm rot="5400000">
            <a:off x="3225958" y="4598017"/>
            <a:ext cx="1260000" cy="15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5"/>
          <p:cNvSpPr txBox="1">
            <a:spLocks noChangeArrowheads="1"/>
          </p:cNvSpPr>
          <p:nvPr/>
        </p:nvSpPr>
        <p:spPr bwMode="auto">
          <a:xfrm>
            <a:off x="4987051" y="3020115"/>
            <a:ext cx="13843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1600" b="1" u="sng" dirty="0">
                <a:solidFill>
                  <a:prstClr val="black"/>
                </a:solidFill>
                <a:latin typeface="Calibri" pitchFamily="34" charset="0"/>
              </a:rPr>
              <a:t>2002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1200" b="1" dirty="0">
                <a:solidFill>
                  <a:prstClr val="black"/>
                </a:solidFill>
                <a:latin typeface="Calibri" pitchFamily="34" charset="0"/>
              </a:rPr>
              <a:t>Res. 55-ANTAQ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1200" dirty="0">
                <a:solidFill>
                  <a:prstClr val="black"/>
                </a:solidFill>
                <a:latin typeface="Calibri" pitchFamily="34" charset="0"/>
              </a:rPr>
              <a:t>Regulamenta exploração de Porto Público na forma de arrendamentos</a:t>
            </a:r>
          </a:p>
        </p:txBody>
      </p:sp>
      <p:sp>
        <p:nvSpPr>
          <p:cNvPr id="41" name="Seta para baixo 40"/>
          <p:cNvSpPr/>
          <p:nvPr/>
        </p:nvSpPr>
        <p:spPr>
          <a:xfrm>
            <a:off x="4351060" y="1153215"/>
            <a:ext cx="763587" cy="6429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42" name="Elipse 41"/>
          <p:cNvSpPr/>
          <p:nvPr/>
        </p:nvSpPr>
        <p:spPr>
          <a:xfrm>
            <a:off x="8261211" y="1235872"/>
            <a:ext cx="223838" cy="21431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43" name="CaixaDeTexto 41"/>
          <p:cNvSpPr txBox="1">
            <a:spLocks noChangeArrowheads="1"/>
          </p:cNvSpPr>
          <p:nvPr/>
        </p:nvSpPr>
        <p:spPr bwMode="auto">
          <a:xfrm>
            <a:off x="7576264" y="3573775"/>
            <a:ext cx="15097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1200" b="1" dirty="0" smtClean="0">
                <a:solidFill>
                  <a:prstClr val="black"/>
                </a:solidFill>
                <a:latin typeface="Calibri" pitchFamily="34" charset="0"/>
              </a:rPr>
              <a:t>Res. 2.240-ANTAQ</a:t>
            </a:r>
            <a:endParaRPr sz="12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1200" dirty="0" smtClean="0">
                <a:solidFill>
                  <a:prstClr val="black"/>
                </a:solidFill>
                <a:latin typeface="Calibri" pitchFamily="34" charset="0"/>
              </a:rPr>
              <a:t>Regulação de arrendamentos</a:t>
            </a:r>
            <a:endParaRPr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8315416" y="1420192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b="1" u="sng" dirty="0">
                <a:solidFill>
                  <a:prstClr val="black"/>
                </a:solidFill>
                <a:cs typeface="Arial" pitchFamily="34" charset="0"/>
              </a:rPr>
              <a:t>2011</a:t>
            </a:r>
          </a:p>
        </p:txBody>
      </p:sp>
      <p:cxnSp>
        <p:nvCxnSpPr>
          <p:cNvPr id="45" name="Conector de seta reta 44"/>
          <p:cNvCxnSpPr/>
          <p:nvPr/>
        </p:nvCxnSpPr>
        <p:spPr>
          <a:xfrm>
            <a:off x="8762448" y="1712015"/>
            <a:ext cx="0" cy="186176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e 45"/>
          <p:cNvSpPr/>
          <p:nvPr/>
        </p:nvSpPr>
        <p:spPr>
          <a:xfrm>
            <a:off x="8682626" y="976724"/>
            <a:ext cx="223838" cy="21431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47" name="CaixaDeTexto 46"/>
          <p:cNvSpPr txBox="1">
            <a:spLocks noChangeArrowheads="1"/>
          </p:cNvSpPr>
          <p:nvPr/>
        </p:nvSpPr>
        <p:spPr bwMode="auto">
          <a:xfrm>
            <a:off x="7396752" y="774348"/>
            <a:ext cx="1509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1200" b="1" dirty="0">
                <a:solidFill>
                  <a:prstClr val="black"/>
                </a:solidFill>
                <a:latin typeface="Calibri" pitchFamily="34" charset="0"/>
              </a:rPr>
              <a:t>Lei nº 12.815/13 </a:t>
            </a:r>
            <a:r>
              <a:rPr sz="1200" b="1" dirty="0" smtClean="0">
                <a:solidFill>
                  <a:prstClr val="black"/>
                </a:solidFill>
                <a:latin typeface="Calibri" pitchFamily="34" charset="0"/>
              </a:rPr>
              <a:t>Dec. 8.033/13</a:t>
            </a:r>
            <a:endParaRPr sz="12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8474416" y="1134388"/>
            <a:ext cx="652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b="1" u="sng" dirty="0" smtClean="0">
                <a:solidFill>
                  <a:prstClr val="black"/>
                </a:solidFill>
                <a:cs typeface="Arial" pitchFamily="34" charset="0"/>
              </a:rPr>
              <a:t>2013</a:t>
            </a:r>
            <a:endParaRPr b="1" u="sng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9" name="Elipse 48"/>
          <p:cNvSpPr/>
          <p:nvPr/>
        </p:nvSpPr>
        <p:spPr>
          <a:xfrm>
            <a:off x="6432963" y="2245572"/>
            <a:ext cx="223837" cy="21431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50" name="CaixaDeTexto 24"/>
          <p:cNvSpPr txBox="1">
            <a:spLocks noChangeArrowheads="1"/>
          </p:cNvSpPr>
          <p:nvPr/>
        </p:nvSpPr>
        <p:spPr bwMode="auto">
          <a:xfrm>
            <a:off x="6026144" y="846356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1600" b="1" u="sng" dirty="0" smtClean="0">
                <a:solidFill>
                  <a:prstClr val="black"/>
                </a:solidFill>
                <a:latin typeface="Calibri" pitchFamily="34" charset="0"/>
              </a:rPr>
              <a:t>2007</a:t>
            </a:r>
            <a:endParaRPr sz="1600" b="1" u="sng" dirty="0">
              <a:solidFill>
                <a:prstClr val="black"/>
              </a:solidFill>
              <a:latin typeface="Calibri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1200" dirty="0" smtClean="0">
                <a:solidFill>
                  <a:prstClr val="black"/>
                </a:solidFill>
                <a:latin typeface="Calibri" pitchFamily="34" charset="0"/>
              </a:rPr>
              <a:t>SEP/PR</a:t>
            </a:r>
            <a:endParaRPr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51" name="Conector de seta reta 50"/>
          <p:cNvCxnSpPr/>
          <p:nvPr/>
        </p:nvCxnSpPr>
        <p:spPr>
          <a:xfrm>
            <a:off x="6521444" y="1420192"/>
            <a:ext cx="0" cy="722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ipse 51"/>
          <p:cNvSpPr/>
          <p:nvPr/>
        </p:nvSpPr>
        <p:spPr>
          <a:xfrm>
            <a:off x="13414" y="4700483"/>
            <a:ext cx="1704975" cy="1618482"/>
          </a:xfrm>
          <a:prstGeom prst="ellipse">
            <a:avLst/>
          </a:prstGeom>
          <a:solidFill>
            <a:srgbClr val="FFFFCC">
              <a:alpha val="46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53" name="Elipse 52"/>
          <p:cNvSpPr/>
          <p:nvPr/>
        </p:nvSpPr>
        <p:spPr>
          <a:xfrm>
            <a:off x="1417632" y="4086716"/>
            <a:ext cx="1704975" cy="1618482"/>
          </a:xfrm>
          <a:prstGeom prst="ellipse">
            <a:avLst/>
          </a:prstGeom>
          <a:solidFill>
            <a:srgbClr val="FFFFCC">
              <a:alpha val="46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54" name="Elipse 53"/>
          <p:cNvSpPr/>
          <p:nvPr/>
        </p:nvSpPr>
        <p:spPr>
          <a:xfrm>
            <a:off x="6228184" y="1735472"/>
            <a:ext cx="974509" cy="923899"/>
          </a:xfrm>
          <a:prstGeom prst="ellipse">
            <a:avLst/>
          </a:prstGeom>
          <a:solidFill>
            <a:srgbClr val="FFFFCC">
              <a:alpha val="46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55" name="Elipse 54"/>
          <p:cNvSpPr/>
          <p:nvPr/>
        </p:nvSpPr>
        <p:spPr>
          <a:xfrm>
            <a:off x="8258392" y="755733"/>
            <a:ext cx="851872" cy="810703"/>
          </a:xfrm>
          <a:prstGeom prst="ellipse">
            <a:avLst/>
          </a:prstGeom>
          <a:solidFill>
            <a:srgbClr val="FFFFCC">
              <a:alpha val="46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56" name="Elipse 55"/>
          <p:cNvSpPr/>
          <p:nvPr/>
        </p:nvSpPr>
        <p:spPr>
          <a:xfrm>
            <a:off x="3430816" y="3472806"/>
            <a:ext cx="851872" cy="810703"/>
          </a:xfrm>
          <a:prstGeom prst="ellipse">
            <a:avLst/>
          </a:prstGeom>
          <a:solidFill>
            <a:srgbClr val="FFFFCC">
              <a:alpha val="46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57" name="Elipse 56"/>
          <p:cNvSpPr/>
          <p:nvPr/>
        </p:nvSpPr>
        <p:spPr>
          <a:xfrm>
            <a:off x="4192310" y="2379212"/>
            <a:ext cx="1704975" cy="1618482"/>
          </a:xfrm>
          <a:prstGeom prst="ellipse">
            <a:avLst/>
          </a:prstGeom>
          <a:solidFill>
            <a:srgbClr val="FFFFCC">
              <a:alpha val="46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35496" y="1340768"/>
            <a:ext cx="3927618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z="1400" b="1" u="sng" dirty="0" smtClean="0">
                <a:solidFill>
                  <a:prstClr val="black"/>
                </a:solidFill>
                <a:cs typeface="Arial" pitchFamily="34" charset="0"/>
              </a:rPr>
              <a:t>Linha do tempo do setor portuário:</a:t>
            </a:r>
          </a:p>
          <a:p>
            <a:pPr marL="177800" lvl="1" indent="-1778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sz="1400" dirty="0" smtClean="0">
                <a:solidFill>
                  <a:prstClr val="black"/>
                </a:solidFill>
                <a:cs typeface="Arial" pitchFamily="34" charset="0"/>
              </a:rPr>
              <a:t>Modelo de gestão: da centralização, com a Portobras, até a Lei nº  12.815/13.</a:t>
            </a:r>
          </a:p>
          <a:p>
            <a:pPr marL="177800" lvl="1" indent="-1778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sz="1400" dirty="0" smtClean="0">
                <a:solidFill>
                  <a:prstClr val="black"/>
                </a:solidFill>
                <a:cs typeface="Arial" pitchFamily="34" charset="0"/>
              </a:rPr>
              <a:t>A </a:t>
            </a:r>
            <a:r>
              <a:rPr sz="1400" dirty="0">
                <a:solidFill>
                  <a:prstClr val="black"/>
                </a:solidFill>
                <a:cs typeface="Arial" pitchFamily="34" charset="0"/>
              </a:rPr>
              <a:t>Lei nº 12.815/13 volta </a:t>
            </a:r>
            <a:r>
              <a:rPr sz="1400" dirty="0" smtClean="0">
                <a:solidFill>
                  <a:prstClr val="black"/>
                </a:solidFill>
                <a:cs typeface="Arial" pitchFamily="34" charset="0"/>
              </a:rPr>
              <a:t>a atrair a iniciativa privada na injeção de capital financeiro em novos portos.</a:t>
            </a:r>
            <a:endParaRPr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9" name="CaixaDeTexto 1"/>
          <p:cNvSpPr txBox="1">
            <a:spLocks noChangeArrowheads="1"/>
          </p:cNvSpPr>
          <p:nvPr/>
        </p:nvSpPr>
        <p:spPr bwMode="auto">
          <a:xfrm>
            <a:off x="35496" y="476672"/>
            <a:ext cx="368220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1600" b="1" u="sng" dirty="0" smtClean="0">
                <a:solidFill>
                  <a:prstClr val="black"/>
                </a:solidFill>
              </a:rPr>
              <a:t>1888</a:t>
            </a:r>
            <a:r>
              <a:rPr sz="1600" dirty="0" smtClean="0">
                <a:solidFill>
                  <a:prstClr val="black"/>
                </a:solidFill>
              </a:rPr>
              <a:t>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1600" dirty="0" smtClean="0">
                <a:solidFill>
                  <a:prstClr val="black"/>
                </a:solidFill>
              </a:rPr>
              <a:t>Modelo </a:t>
            </a:r>
            <a:r>
              <a:rPr sz="1600" dirty="0">
                <a:solidFill>
                  <a:prstClr val="black"/>
                </a:solidFill>
              </a:rPr>
              <a:t>da concessão de Santos </a:t>
            </a:r>
            <a:r>
              <a:rPr sz="1600" dirty="0" smtClean="0">
                <a:solidFill>
                  <a:prstClr val="black"/>
                </a:solidFill>
              </a:rPr>
              <a:t>Totalmente </a:t>
            </a:r>
            <a:r>
              <a:rPr sz="1600" dirty="0">
                <a:solidFill>
                  <a:prstClr val="black"/>
                </a:solidFill>
              </a:rPr>
              <a:t>privado </a:t>
            </a:r>
            <a:r>
              <a:rPr sz="1600" dirty="0" smtClean="0">
                <a:solidFill>
                  <a:prstClr val="black"/>
                </a:solidFill>
              </a:rPr>
              <a:t>– por Decreto</a:t>
            </a:r>
            <a:endParaRPr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6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"/>
                            </p:stCondLst>
                            <p:childTnLst>
                              <p:par>
                                <p:cTn id="6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0" grpId="0" animBg="1"/>
      <p:bldP spid="21" grpId="0" animBg="1"/>
      <p:bldP spid="24" grpId="0" animBg="1"/>
      <p:bldP spid="26" grpId="0" animBg="1"/>
      <p:bldP spid="28" grpId="0" animBg="1"/>
      <p:bldP spid="30" grpId="0" animBg="1"/>
      <p:bldP spid="31" grpId="0" animBg="1"/>
      <p:bldP spid="32" grpId="0" animBg="1"/>
      <p:bldP spid="34" grpId="0" animBg="1"/>
      <p:bldP spid="36" grpId="0" animBg="1"/>
      <p:bldP spid="41" grpId="0" animBg="1"/>
      <p:bldP spid="42" grpId="0" animBg="1"/>
      <p:bldP spid="46" grpId="0" animBg="1"/>
      <p:bldP spid="49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upo 152"/>
          <p:cNvGrpSpPr>
            <a:grpSpLocks/>
          </p:cNvGrpSpPr>
          <p:nvPr/>
        </p:nvGrpSpPr>
        <p:grpSpPr bwMode="auto">
          <a:xfrm>
            <a:off x="3398698" y="1135437"/>
            <a:ext cx="6471951" cy="5715000"/>
            <a:chOff x="-439367" y="-229390"/>
            <a:chExt cx="10518843" cy="9092441"/>
          </a:xfrm>
        </p:grpSpPr>
        <p:grpSp>
          <p:nvGrpSpPr>
            <p:cNvPr id="41000" name="Group 25"/>
            <p:cNvGrpSpPr>
              <a:grpSpLocks noChangeAspect="1"/>
            </p:cNvGrpSpPr>
            <p:nvPr/>
          </p:nvGrpSpPr>
          <p:grpSpPr bwMode="auto">
            <a:xfrm>
              <a:off x="535394" y="-29776"/>
              <a:ext cx="9544082" cy="8748017"/>
              <a:chOff x="104" y="-29"/>
              <a:chExt cx="9294" cy="8520"/>
            </a:xfrm>
          </p:grpSpPr>
          <p:sp>
            <p:nvSpPr>
              <p:cNvPr id="41035" name="AutoShape 80"/>
              <p:cNvSpPr>
                <a:spLocks noChangeAspect="1" noChangeArrowheads="1" noTextEdit="1"/>
              </p:cNvSpPr>
              <p:nvPr/>
            </p:nvSpPr>
            <p:spPr bwMode="auto">
              <a:xfrm>
                <a:off x="104" y="-29"/>
                <a:ext cx="9294" cy="8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036" name="Freeform 79"/>
              <p:cNvSpPr>
                <a:spLocks/>
              </p:cNvSpPr>
              <p:nvPr/>
            </p:nvSpPr>
            <p:spPr bwMode="auto">
              <a:xfrm>
                <a:off x="4104" y="375"/>
                <a:ext cx="1040" cy="1098"/>
              </a:xfrm>
              <a:custGeom>
                <a:avLst/>
                <a:gdLst>
                  <a:gd name="T0" fmla="*/ 2147483647 w 36"/>
                  <a:gd name="T1" fmla="*/ 2147483647 h 38"/>
                  <a:gd name="T2" fmla="*/ 2147483647 w 36"/>
                  <a:gd name="T3" fmla="*/ 2147483647 h 38"/>
                  <a:gd name="T4" fmla="*/ 2147483647 w 36"/>
                  <a:gd name="T5" fmla="*/ 2147483647 h 38"/>
                  <a:gd name="T6" fmla="*/ 2147483647 w 36"/>
                  <a:gd name="T7" fmla="*/ 2147483647 h 38"/>
                  <a:gd name="T8" fmla="*/ 2147483647 w 36"/>
                  <a:gd name="T9" fmla="*/ 2147483647 h 38"/>
                  <a:gd name="T10" fmla="*/ 2147483647 w 36"/>
                  <a:gd name="T11" fmla="*/ 2147483647 h 38"/>
                  <a:gd name="T12" fmla="*/ 2147483647 w 36"/>
                  <a:gd name="T13" fmla="*/ 2147483647 h 38"/>
                  <a:gd name="T14" fmla="*/ 2147483647 w 36"/>
                  <a:gd name="T15" fmla="*/ 2147483647 h 38"/>
                  <a:gd name="T16" fmla="*/ 2147483647 w 36"/>
                  <a:gd name="T17" fmla="*/ 2147483647 h 38"/>
                  <a:gd name="T18" fmla="*/ 2147483647 w 36"/>
                  <a:gd name="T19" fmla="*/ 2147483647 h 38"/>
                  <a:gd name="T20" fmla="*/ 2147483647 w 36"/>
                  <a:gd name="T21" fmla="*/ 2147483647 h 38"/>
                  <a:gd name="T22" fmla="*/ 2147483647 w 36"/>
                  <a:gd name="T23" fmla="*/ 2147483647 h 38"/>
                  <a:gd name="T24" fmla="*/ 2147483647 w 36"/>
                  <a:gd name="T25" fmla="*/ 2147483647 h 38"/>
                  <a:gd name="T26" fmla="*/ 2147483647 w 36"/>
                  <a:gd name="T27" fmla="*/ 2147483647 h 38"/>
                  <a:gd name="T28" fmla="*/ 2147483647 w 36"/>
                  <a:gd name="T29" fmla="*/ 2147483647 h 38"/>
                  <a:gd name="T30" fmla="*/ 2147483647 w 36"/>
                  <a:gd name="T31" fmla="*/ 2147483647 h 38"/>
                  <a:gd name="T32" fmla="*/ 2147483647 w 36"/>
                  <a:gd name="T33" fmla="*/ 2147483647 h 38"/>
                  <a:gd name="T34" fmla="*/ 2147483647 w 36"/>
                  <a:gd name="T35" fmla="*/ 2147483647 h 38"/>
                  <a:gd name="T36" fmla="*/ 2147483647 w 36"/>
                  <a:gd name="T37" fmla="*/ 2147483647 h 38"/>
                  <a:gd name="T38" fmla="*/ 2147483647 w 36"/>
                  <a:gd name="T39" fmla="*/ 2147483647 h 38"/>
                  <a:gd name="T40" fmla="*/ 2147483647 w 36"/>
                  <a:gd name="T41" fmla="*/ 2147483647 h 38"/>
                  <a:gd name="T42" fmla="*/ 2147483647 w 36"/>
                  <a:gd name="T43" fmla="*/ 2147483647 h 38"/>
                  <a:gd name="T44" fmla="*/ 2147483647 w 36"/>
                  <a:gd name="T45" fmla="*/ 2147483647 h 38"/>
                  <a:gd name="T46" fmla="*/ 2147483647 w 36"/>
                  <a:gd name="T47" fmla="*/ 2147483647 h 38"/>
                  <a:gd name="T48" fmla="*/ 2147483647 w 36"/>
                  <a:gd name="T49" fmla="*/ 2147483647 h 38"/>
                  <a:gd name="T50" fmla="*/ 2147483647 w 36"/>
                  <a:gd name="T51" fmla="*/ 2147483647 h 38"/>
                  <a:gd name="T52" fmla="*/ 2147483647 w 36"/>
                  <a:gd name="T53" fmla="*/ 2147483647 h 38"/>
                  <a:gd name="T54" fmla="*/ 2147483647 w 36"/>
                  <a:gd name="T55" fmla="*/ 2147483647 h 38"/>
                  <a:gd name="T56" fmla="*/ 2147483647 w 36"/>
                  <a:gd name="T57" fmla="*/ 2147483647 h 38"/>
                  <a:gd name="T58" fmla="*/ 2147483647 w 36"/>
                  <a:gd name="T59" fmla="*/ 2147483647 h 38"/>
                  <a:gd name="T60" fmla="*/ 2147483647 w 36"/>
                  <a:gd name="T61" fmla="*/ 2147483647 h 38"/>
                  <a:gd name="T62" fmla="*/ 2147483647 w 36"/>
                  <a:gd name="T63" fmla="*/ 2147483647 h 38"/>
                  <a:gd name="T64" fmla="*/ 2147483647 w 36"/>
                  <a:gd name="T65" fmla="*/ 2147483647 h 38"/>
                  <a:gd name="T66" fmla="*/ 2147483647 w 36"/>
                  <a:gd name="T67" fmla="*/ 2147483647 h 38"/>
                  <a:gd name="T68" fmla="*/ 2147483647 w 36"/>
                  <a:gd name="T69" fmla="*/ 2147483647 h 38"/>
                  <a:gd name="T70" fmla="*/ 2147483647 w 36"/>
                  <a:gd name="T71" fmla="*/ 2147483647 h 38"/>
                  <a:gd name="T72" fmla="*/ 2147483647 w 36"/>
                  <a:gd name="T73" fmla="*/ 0 h 38"/>
                  <a:gd name="T74" fmla="*/ 2147483647 w 36"/>
                  <a:gd name="T75" fmla="*/ 0 h 38"/>
                  <a:gd name="T76" fmla="*/ 2147483647 w 36"/>
                  <a:gd name="T77" fmla="*/ 2147483647 h 38"/>
                  <a:gd name="T78" fmla="*/ 2147483647 w 36"/>
                  <a:gd name="T79" fmla="*/ 2147483647 h 38"/>
                  <a:gd name="T80" fmla="*/ 2147483647 w 36"/>
                  <a:gd name="T81" fmla="*/ 2147483647 h 38"/>
                  <a:gd name="T82" fmla="*/ 2147483647 w 36"/>
                  <a:gd name="T83" fmla="*/ 2147483647 h 38"/>
                  <a:gd name="T84" fmla="*/ 2147483647 w 36"/>
                  <a:gd name="T85" fmla="*/ 2147483647 h 38"/>
                  <a:gd name="T86" fmla="*/ 2147483647 w 36"/>
                  <a:gd name="T87" fmla="*/ 2147483647 h 38"/>
                  <a:gd name="T88" fmla="*/ 2147483647 w 36"/>
                  <a:gd name="T89" fmla="*/ 2147483647 h 38"/>
                  <a:gd name="T90" fmla="*/ 2147483647 w 36"/>
                  <a:gd name="T91" fmla="*/ 2147483647 h 38"/>
                  <a:gd name="T92" fmla="*/ 2147483647 w 36"/>
                  <a:gd name="T93" fmla="*/ 2147483647 h 38"/>
                  <a:gd name="T94" fmla="*/ 2147483647 w 36"/>
                  <a:gd name="T95" fmla="*/ 2147483647 h 38"/>
                  <a:gd name="T96" fmla="*/ 2147483647 w 36"/>
                  <a:gd name="T97" fmla="*/ 2147483647 h 38"/>
                  <a:gd name="T98" fmla="*/ 2147483647 w 36"/>
                  <a:gd name="T99" fmla="*/ 2147483647 h 38"/>
                  <a:gd name="T100" fmla="*/ 2147483647 w 36"/>
                  <a:gd name="T101" fmla="*/ 2147483647 h 38"/>
                  <a:gd name="T102" fmla="*/ 2147483647 w 36"/>
                  <a:gd name="T103" fmla="*/ 2147483647 h 38"/>
                  <a:gd name="T104" fmla="*/ 2147483647 w 36"/>
                  <a:gd name="T105" fmla="*/ 2147483647 h 3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6"/>
                  <a:gd name="T160" fmla="*/ 0 h 38"/>
                  <a:gd name="T161" fmla="*/ 36 w 36"/>
                  <a:gd name="T162" fmla="*/ 38 h 3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6" h="38">
                    <a:moveTo>
                      <a:pt x="1" y="14"/>
                    </a:moveTo>
                    <a:cubicBezTo>
                      <a:pt x="0" y="15"/>
                      <a:pt x="1" y="16"/>
                      <a:pt x="1" y="17"/>
                    </a:cubicBezTo>
                    <a:cubicBezTo>
                      <a:pt x="1" y="17"/>
                      <a:pt x="2" y="17"/>
                      <a:pt x="2" y="17"/>
                    </a:cubicBezTo>
                    <a:cubicBezTo>
                      <a:pt x="3" y="17"/>
                      <a:pt x="4" y="17"/>
                      <a:pt x="5" y="17"/>
                    </a:cubicBezTo>
                    <a:cubicBezTo>
                      <a:pt x="6" y="18"/>
                      <a:pt x="6" y="19"/>
                      <a:pt x="7" y="19"/>
                    </a:cubicBezTo>
                    <a:cubicBezTo>
                      <a:pt x="7" y="19"/>
                      <a:pt x="7" y="20"/>
                      <a:pt x="8" y="20"/>
                    </a:cubicBezTo>
                    <a:cubicBezTo>
                      <a:pt x="8" y="20"/>
                      <a:pt x="9" y="20"/>
                      <a:pt x="9" y="20"/>
                    </a:cubicBezTo>
                    <a:cubicBezTo>
                      <a:pt x="10" y="21"/>
                      <a:pt x="10" y="22"/>
                      <a:pt x="10" y="22"/>
                    </a:cubicBezTo>
                    <a:cubicBezTo>
                      <a:pt x="11" y="23"/>
                      <a:pt x="11" y="23"/>
                      <a:pt x="12" y="24"/>
                    </a:cubicBezTo>
                    <a:cubicBezTo>
                      <a:pt x="12" y="24"/>
                      <a:pt x="13" y="24"/>
                      <a:pt x="13" y="25"/>
                    </a:cubicBezTo>
                    <a:cubicBezTo>
                      <a:pt x="13" y="26"/>
                      <a:pt x="13" y="27"/>
                      <a:pt x="14" y="29"/>
                    </a:cubicBezTo>
                    <a:cubicBezTo>
                      <a:pt x="14" y="30"/>
                      <a:pt x="13" y="31"/>
                      <a:pt x="14" y="32"/>
                    </a:cubicBezTo>
                    <a:cubicBezTo>
                      <a:pt x="14" y="32"/>
                      <a:pt x="15" y="32"/>
                      <a:pt x="16" y="32"/>
                    </a:cubicBezTo>
                    <a:cubicBezTo>
                      <a:pt x="17" y="33"/>
                      <a:pt x="17" y="34"/>
                      <a:pt x="17" y="35"/>
                    </a:cubicBezTo>
                    <a:cubicBezTo>
                      <a:pt x="18" y="36"/>
                      <a:pt x="19" y="37"/>
                      <a:pt x="20" y="38"/>
                    </a:cubicBezTo>
                    <a:cubicBezTo>
                      <a:pt x="20" y="38"/>
                      <a:pt x="21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3" y="38"/>
                      <a:pt x="23" y="38"/>
                      <a:pt x="23" y="37"/>
                    </a:cubicBezTo>
                    <a:cubicBezTo>
                      <a:pt x="24" y="37"/>
                      <a:pt x="23" y="36"/>
                      <a:pt x="23" y="36"/>
                    </a:cubicBezTo>
                    <a:cubicBezTo>
                      <a:pt x="24" y="35"/>
                      <a:pt x="25" y="34"/>
                      <a:pt x="25" y="33"/>
                    </a:cubicBezTo>
                    <a:cubicBezTo>
                      <a:pt x="26" y="32"/>
                      <a:pt x="27" y="31"/>
                      <a:pt x="27" y="30"/>
                    </a:cubicBezTo>
                    <a:cubicBezTo>
                      <a:pt x="28" y="30"/>
                      <a:pt x="29" y="30"/>
                      <a:pt x="29" y="29"/>
                    </a:cubicBezTo>
                    <a:cubicBezTo>
                      <a:pt x="30" y="28"/>
                      <a:pt x="31" y="28"/>
                      <a:pt x="32" y="27"/>
                    </a:cubicBezTo>
                    <a:cubicBezTo>
                      <a:pt x="33" y="26"/>
                      <a:pt x="33" y="25"/>
                      <a:pt x="33" y="24"/>
                    </a:cubicBezTo>
                    <a:cubicBezTo>
                      <a:pt x="34" y="24"/>
                      <a:pt x="34" y="24"/>
                      <a:pt x="35" y="24"/>
                    </a:cubicBezTo>
                    <a:cubicBezTo>
                      <a:pt x="35" y="24"/>
                      <a:pt x="36" y="23"/>
                      <a:pt x="36" y="23"/>
                    </a:cubicBezTo>
                    <a:cubicBezTo>
                      <a:pt x="36" y="22"/>
                      <a:pt x="36" y="21"/>
                      <a:pt x="36" y="20"/>
                    </a:cubicBezTo>
                    <a:cubicBezTo>
                      <a:pt x="36" y="19"/>
                      <a:pt x="35" y="18"/>
                      <a:pt x="35" y="18"/>
                    </a:cubicBezTo>
                    <a:cubicBezTo>
                      <a:pt x="34" y="17"/>
                      <a:pt x="33" y="18"/>
                      <a:pt x="32" y="18"/>
                    </a:cubicBezTo>
                    <a:cubicBezTo>
                      <a:pt x="32" y="18"/>
                      <a:pt x="32" y="17"/>
                      <a:pt x="31" y="17"/>
                    </a:cubicBezTo>
                    <a:cubicBezTo>
                      <a:pt x="31" y="16"/>
                      <a:pt x="31" y="17"/>
                      <a:pt x="30" y="16"/>
                    </a:cubicBezTo>
                    <a:cubicBezTo>
                      <a:pt x="30" y="16"/>
                      <a:pt x="30" y="15"/>
                      <a:pt x="30" y="15"/>
                    </a:cubicBezTo>
                    <a:cubicBezTo>
                      <a:pt x="30" y="14"/>
                      <a:pt x="30" y="13"/>
                      <a:pt x="29" y="12"/>
                    </a:cubicBezTo>
                    <a:cubicBezTo>
                      <a:pt x="29" y="12"/>
                      <a:pt x="27" y="9"/>
                      <a:pt x="27" y="8"/>
                    </a:cubicBezTo>
                    <a:cubicBezTo>
                      <a:pt x="27" y="8"/>
                      <a:pt x="27" y="5"/>
                      <a:pt x="27" y="5"/>
                    </a:cubicBezTo>
                    <a:cubicBezTo>
                      <a:pt x="27" y="4"/>
                      <a:pt x="27" y="3"/>
                      <a:pt x="26" y="2"/>
                    </a:cubicBezTo>
                    <a:cubicBezTo>
                      <a:pt x="26" y="2"/>
                      <a:pt x="26" y="1"/>
                      <a:pt x="25" y="0"/>
                    </a:cubicBezTo>
                    <a:cubicBezTo>
                      <a:pt x="25" y="0"/>
                      <a:pt x="25" y="0"/>
                      <a:pt x="24" y="0"/>
                    </a:cubicBezTo>
                    <a:cubicBezTo>
                      <a:pt x="24" y="0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2"/>
                    </a:cubicBezTo>
                    <a:cubicBezTo>
                      <a:pt x="24" y="2"/>
                      <a:pt x="24" y="2"/>
                      <a:pt x="23" y="2"/>
                    </a:cubicBezTo>
                    <a:cubicBezTo>
                      <a:pt x="23" y="3"/>
                      <a:pt x="22" y="4"/>
                      <a:pt x="22" y="4"/>
                    </a:cubicBezTo>
                    <a:cubicBezTo>
                      <a:pt x="20" y="5"/>
                      <a:pt x="21" y="6"/>
                      <a:pt x="20" y="7"/>
                    </a:cubicBezTo>
                    <a:cubicBezTo>
                      <a:pt x="20" y="9"/>
                      <a:pt x="18" y="9"/>
                      <a:pt x="18" y="11"/>
                    </a:cubicBezTo>
                    <a:cubicBezTo>
                      <a:pt x="17" y="11"/>
                      <a:pt x="17" y="13"/>
                      <a:pt x="17" y="13"/>
                    </a:cubicBezTo>
                    <a:cubicBezTo>
                      <a:pt x="16" y="13"/>
                      <a:pt x="16" y="15"/>
                      <a:pt x="15" y="15"/>
                    </a:cubicBezTo>
                    <a:cubicBezTo>
                      <a:pt x="15" y="15"/>
                      <a:pt x="14" y="15"/>
                      <a:pt x="14" y="15"/>
                    </a:cubicBezTo>
                    <a:cubicBezTo>
                      <a:pt x="12" y="16"/>
                      <a:pt x="13" y="15"/>
                      <a:pt x="12" y="14"/>
                    </a:cubicBezTo>
                    <a:cubicBezTo>
                      <a:pt x="11" y="14"/>
                      <a:pt x="11" y="15"/>
                      <a:pt x="10" y="15"/>
                    </a:cubicBezTo>
                    <a:cubicBezTo>
                      <a:pt x="9" y="15"/>
                      <a:pt x="9" y="14"/>
                      <a:pt x="8" y="14"/>
                    </a:cubicBezTo>
                    <a:cubicBezTo>
                      <a:pt x="7" y="15"/>
                      <a:pt x="7" y="16"/>
                      <a:pt x="6" y="16"/>
                    </a:cubicBezTo>
                    <a:cubicBezTo>
                      <a:pt x="4" y="16"/>
                      <a:pt x="4" y="14"/>
                      <a:pt x="2" y="14"/>
                    </a:cubicBezTo>
                    <a:cubicBezTo>
                      <a:pt x="2" y="14"/>
                      <a:pt x="2" y="14"/>
                      <a:pt x="1" y="14"/>
                    </a:cubicBezTo>
                    <a:close/>
                  </a:path>
                </a:pathLst>
              </a:custGeom>
              <a:solidFill>
                <a:srgbClr val="00B05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037" name="Freeform 78"/>
              <p:cNvSpPr>
                <a:spLocks noEditPoints="1"/>
              </p:cNvSpPr>
              <p:nvPr/>
            </p:nvSpPr>
            <p:spPr bwMode="auto">
              <a:xfrm>
                <a:off x="3266" y="722"/>
                <a:ext cx="2688" cy="2541"/>
              </a:xfrm>
              <a:custGeom>
                <a:avLst/>
                <a:gdLst>
                  <a:gd name="T0" fmla="*/ 2147483647 w 93"/>
                  <a:gd name="T1" fmla="*/ 2147483647 h 88"/>
                  <a:gd name="T2" fmla="*/ 2147483647 w 93"/>
                  <a:gd name="T3" fmla="*/ 2147483647 h 88"/>
                  <a:gd name="T4" fmla="*/ 2147483647 w 93"/>
                  <a:gd name="T5" fmla="*/ 2147483647 h 88"/>
                  <a:gd name="T6" fmla="*/ 2147483647 w 93"/>
                  <a:gd name="T7" fmla="*/ 2147483647 h 88"/>
                  <a:gd name="T8" fmla="*/ 2147483647 w 93"/>
                  <a:gd name="T9" fmla="*/ 2147483647 h 88"/>
                  <a:gd name="T10" fmla="*/ 2147483647 w 93"/>
                  <a:gd name="T11" fmla="*/ 2147483647 h 88"/>
                  <a:gd name="T12" fmla="*/ 2147483647 w 93"/>
                  <a:gd name="T13" fmla="*/ 2147483647 h 88"/>
                  <a:gd name="T14" fmla="*/ 2147483647 w 93"/>
                  <a:gd name="T15" fmla="*/ 2147483647 h 88"/>
                  <a:gd name="T16" fmla="*/ 2147483647 w 93"/>
                  <a:gd name="T17" fmla="*/ 2147483647 h 88"/>
                  <a:gd name="T18" fmla="*/ 2147483647 w 93"/>
                  <a:gd name="T19" fmla="*/ 2147483647 h 88"/>
                  <a:gd name="T20" fmla="*/ 2147483647 w 93"/>
                  <a:gd name="T21" fmla="*/ 2147483647 h 88"/>
                  <a:gd name="T22" fmla="*/ 2147483647 w 93"/>
                  <a:gd name="T23" fmla="*/ 2147483647 h 88"/>
                  <a:gd name="T24" fmla="*/ 2147483647 w 93"/>
                  <a:gd name="T25" fmla="*/ 2147483647 h 88"/>
                  <a:gd name="T26" fmla="*/ 2147483647 w 93"/>
                  <a:gd name="T27" fmla="*/ 2147483647 h 88"/>
                  <a:gd name="T28" fmla="*/ 2147483647 w 93"/>
                  <a:gd name="T29" fmla="*/ 2147483647 h 88"/>
                  <a:gd name="T30" fmla="*/ 2147483647 w 93"/>
                  <a:gd name="T31" fmla="*/ 2147483647 h 88"/>
                  <a:gd name="T32" fmla="*/ 2147483647 w 93"/>
                  <a:gd name="T33" fmla="*/ 2147483647 h 88"/>
                  <a:gd name="T34" fmla="*/ 2147483647 w 93"/>
                  <a:gd name="T35" fmla="*/ 2147483647 h 88"/>
                  <a:gd name="T36" fmla="*/ 2147483647 w 93"/>
                  <a:gd name="T37" fmla="*/ 2147483647 h 88"/>
                  <a:gd name="T38" fmla="*/ 2147483647 w 93"/>
                  <a:gd name="T39" fmla="*/ 2147483647 h 88"/>
                  <a:gd name="T40" fmla="*/ 2147483647 w 93"/>
                  <a:gd name="T41" fmla="*/ 2147483647 h 88"/>
                  <a:gd name="T42" fmla="*/ 2147483647 w 93"/>
                  <a:gd name="T43" fmla="*/ 2147483647 h 88"/>
                  <a:gd name="T44" fmla="*/ 2147483647 w 93"/>
                  <a:gd name="T45" fmla="*/ 2147483647 h 88"/>
                  <a:gd name="T46" fmla="*/ 2147483647 w 93"/>
                  <a:gd name="T47" fmla="*/ 2147483647 h 88"/>
                  <a:gd name="T48" fmla="*/ 2147483647 w 93"/>
                  <a:gd name="T49" fmla="*/ 2147483647 h 88"/>
                  <a:gd name="T50" fmla="*/ 2147483647 w 93"/>
                  <a:gd name="T51" fmla="*/ 2147483647 h 88"/>
                  <a:gd name="T52" fmla="*/ 2147483647 w 93"/>
                  <a:gd name="T53" fmla="*/ 2147483647 h 88"/>
                  <a:gd name="T54" fmla="*/ 2147483647 w 93"/>
                  <a:gd name="T55" fmla="*/ 2147483647 h 88"/>
                  <a:gd name="T56" fmla="*/ 2147483647 w 93"/>
                  <a:gd name="T57" fmla="*/ 2147483647 h 88"/>
                  <a:gd name="T58" fmla="*/ 2147483647 w 93"/>
                  <a:gd name="T59" fmla="*/ 2147483647 h 88"/>
                  <a:gd name="T60" fmla="*/ 2147483647 w 93"/>
                  <a:gd name="T61" fmla="*/ 2147483647 h 88"/>
                  <a:gd name="T62" fmla="*/ 0 w 93"/>
                  <a:gd name="T63" fmla="*/ 2147483647 h 88"/>
                  <a:gd name="T64" fmla="*/ 2147483647 w 93"/>
                  <a:gd name="T65" fmla="*/ 2147483647 h 88"/>
                  <a:gd name="T66" fmla="*/ 2147483647 w 93"/>
                  <a:gd name="T67" fmla="*/ 2147483647 h 88"/>
                  <a:gd name="T68" fmla="*/ 2147483647 w 93"/>
                  <a:gd name="T69" fmla="*/ 2147483647 h 88"/>
                  <a:gd name="T70" fmla="*/ 2147483647 w 93"/>
                  <a:gd name="T71" fmla="*/ 2147483647 h 88"/>
                  <a:gd name="T72" fmla="*/ 2147483647 w 93"/>
                  <a:gd name="T73" fmla="*/ 2147483647 h 88"/>
                  <a:gd name="T74" fmla="*/ 2147483647 w 93"/>
                  <a:gd name="T75" fmla="*/ 2147483647 h 88"/>
                  <a:gd name="T76" fmla="*/ 2147483647 w 93"/>
                  <a:gd name="T77" fmla="*/ 2147483647 h 88"/>
                  <a:gd name="T78" fmla="*/ 2147483647 w 93"/>
                  <a:gd name="T79" fmla="*/ 2147483647 h 88"/>
                  <a:gd name="T80" fmla="*/ 2147483647 w 93"/>
                  <a:gd name="T81" fmla="*/ 2147483647 h 88"/>
                  <a:gd name="T82" fmla="*/ 2147483647 w 93"/>
                  <a:gd name="T83" fmla="*/ 2147483647 h 88"/>
                  <a:gd name="T84" fmla="*/ 2147483647 w 93"/>
                  <a:gd name="T85" fmla="*/ 2147483647 h 88"/>
                  <a:gd name="T86" fmla="*/ 2147483647 w 93"/>
                  <a:gd name="T87" fmla="*/ 2147483647 h 88"/>
                  <a:gd name="T88" fmla="*/ 2147483647 w 93"/>
                  <a:gd name="T89" fmla="*/ 2147483647 h 88"/>
                  <a:gd name="T90" fmla="*/ 2147483647 w 93"/>
                  <a:gd name="T91" fmla="*/ 2147483647 h 88"/>
                  <a:gd name="T92" fmla="*/ 2147483647 w 93"/>
                  <a:gd name="T93" fmla="*/ 2147483647 h 88"/>
                  <a:gd name="T94" fmla="*/ 2147483647 w 93"/>
                  <a:gd name="T95" fmla="*/ 2147483647 h 88"/>
                  <a:gd name="T96" fmla="*/ 2147483647 w 93"/>
                  <a:gd name="T97" fmla="*/ 2147483647 h 88"/>
                  <a:gd name="T98" fmla="*/ 2147483647 w 93"/>
                  <a:gd name="T99" fmla="*/ 2147483647 h 88"/>
                  <a:gd name="T100" fmla="*/ 2147483647 w 93"/>
                  <a:gd name="T101" fmla="*/ 2147483647 h 88"/>
                  <a:gd name="T102" fmla="*/ 2147483647 w 93"/>
                  <a:gd name="T103" fmla="*/ 2147483647 h 88"/>
                  <a:gd name="T104" fmla="*/ 2147483647 w 93"/>
                  <a:gd name="T105" fmla="*/ 2147483647 h 88"/>
                  <a:gd name="T106" fmla="*/ 2147483647 w 93"/>
                  <a:gd name="T107" fmla="*/ 2147483647 h 88"/>
                  <a:gd name="T108" fmla="*/ 2147483647 w 93"/>
                  <a:gd name="T109" fmla="*/ 2147483647 h 88"/>
                  <a:gd name="T110" fmla="*/ 2147483647 w 93"/>
                  <a:gd name="T111" fmla="*/ 2147483647 h 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3"/>
                  <a:gd name="T169" fmla="*/ 0 h 88"/>
                  <a:gd name="T170" fmla="*/ 93 w 93"/>
                  <a:gd name="T171" fmla="*/ 88 h 8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3" h="88">
                    <a:moveTo>
                      <a:pt x="0" y="10"/>
                    </a:moveTo>
                    <a:cubicBezTo>
                      <a:pt x="0" y="12"/>
                      <a:pt x="0" y="14"/>
                      <a:pt x="1" y="17"/>
                    </a:cubicBezTo>
                    <a:cubicBezTo>
                      <a:pt x="1" y="18"/>
                      <a:pt x="1" y="20"/>
                      <a:pt x="1" y="21"/>
                    </a:cubicBezTo>
                    <a:cubicBezTo>
                      <a:pt x="2" y="23"/>
                      <a:pt x="3" y="25"/>
                      <a:pt x="4" y="27"/>
                    </a:cubicBezTo>
                    <a:cubicBezTo>
                      <a:pt x="5" y="28"/>
                      <a:pt x="6" y="29"/>
                      <a:pt x="7" y="30"/>
                    </a:cubicBezTo>
                    <a:cubicBezTo>
                      <a:pt x="8" y="31"/>
                      <a:pt x="10" y="30"/>
                      <a:pt x="11" y="31"/>
                    </a:cubicBezTo>
                    <a:cubicBezTo>
                      <a:pt x="11" y="31"/>
                      <a:pt x="12" y="31"/>
                      <a:pt x="13" y="31"/>
                    </a:cubicBezTo>
                    <a:cubicBezTo>
                      <a:pt x="14" y="31"/>
                      <a:pt x="15" y="32"/>
                      <a:pt x="16" y="33"/>
                    </a:cubicBezTo>
                    <a:cubicBezTo>
                      <a:pt x="17" y="33"/>
                      <a:pt x="17" y="34"/>
                      <a:pt x="18" y="34"/>
                    </a:cubicBezTo>
                    <a:cubicBezTo>
                      <a:pt x="18" y="35"/>
                      <a:pt x="18" y="36"/>
                      <a:pt x="18" y="37"/>
                    </a:cubicBezTo>
                    <a:cubicBezTo>
                      <a:pt x="13" y="48"/>
                      <a:pt x="10" y="54"/>
                      <a:pt x="5" y="66"/>
                    </a:cubicBezTo>
                    <a:cubicBezTo>
                      <a:pt x="5" y="66"/>
                      <a:pt x="5" y="67"/>
                      <a:pt x="5" y="67"/>
                    </a:cubicBezTo>
                    <a:cubicBezTo>
                      <a:pt x="5" y="68"/>
                      <a:pt x="6" y="68"/>
                      <a:pt x="6" y="69"/>
                    </a:cubicBezTo>
                    <a:cubicBezTo>
                      <a:pt x="6" y="69"/>
                      <a:pt x="7" y="70"/>
                      <a:pt x="7" y="71"/>
                    </a:cubicBezTo>
                    <a:cubicBezTo>
                      <a:pt x="8" y="73"/>
                      <a:pt x="9" y="76"/>
                      <a:pt x="10" y="78"/>
                    </a:cubicBezTo>
                    <a:cubicBezTo>
                      <a:pt x="10" y="79"/>
                      <a:pt x="10" y="80"/>
                      <a:pt x="10" y="81"/>
                    </a:cubicBezTo>
                    <a:cubicBezTo>
                      <a:pt x="11" y="82"/>
                      <a:pt x="13" y="81"/>
                      <a:pt x="13" y="82"/>
                    </a:cubicBezTo>
                    <a:cubicBezTo>
                      <a:pt x="14" y="83"/>
                      <a:pt x="15" y="84"/>
                      <a:pt x="15" y="85"/>
                    </a:cubicBezTo>
                    <a:cubicBezTo>
                      <a:pt x="17" y="86"/>
                      <a:pt x="18" y="86"/>
                      <a:pt x="20" y="86"/>
                    </a:cubicBezTo>
                    <a:cubicBezTo>
                      <a:pt x="24" y="86"/>
                      <a:pt x="28" y="86"/>
                      <a:pt x="31" y="86"/>
                    </a:cubicBezTo>
                    <a:cubicBezTo>
                      <a:pt x="31" y="86"/>
                      <a:pt x="42" y="87"/>
                      <a:pt x="48" y="87"/>
                    </a:cubicBezTo>
                    <a:cubicBezTo>
                      <a:pt x="50" y="87"/>
                      <a:pt x="51" y="88"/>
                      <a:pt x="52" y="88"/>
                    </a:cubicBezTo>
                    <a:cubicBezTo>
                      <a:pt x="54" y="88"/>
                      <a:pt x="61" y="88"/>
                      <a:pt x="62" y="88"/>
                    </a:cubicBezTo>
                    <a:cubicBezTo>
                      <a:pt x="63" y="86"/>
                      <a:pt x="63" y="85"/>
                      <a:pt x="64" y="83"/>
                    </a:cubicBezTo>
                    <a:cubicBezTo>
                      <a:pt x="65" y="82"/>
                      <a:pt x="66" y="82"/>
                      <a:pt x="67" y="81"/>
                    </a:cubicBezTo>
                    <a:cubicBezTo>
                      <a:pt x="68" y="80"/>
                      <a:pt x="68" y="79"/>
                      <a:pt x="69" y="78"/>
                    </a:cubicBezTo>
                    <a:cubicBezTo>
                      <a:pt x="69" y="77"/>
                      <a:pt x="70" y="77"/>
                      <a:pt x="70" y="76"/>
                    </a:cubicBezTo>
                    <a:cubicBezTo>
                      <a:pt x="70" y="75"/>
                      <a:pt x="70" y="75"/>
                      <a:pt x="70" y="74"/>
                    </a:cubicBezTo>
                    <a:cubicBezTo>
                      <a:pt x="70" y="74"/>
                      <a:pt x="69" y="73"/>
                      <a:pt x="69" y="73"/>
                    </a:cubicBezTo>
                    <a:cubicBezTo>
                      <a:pt x="69" y="72"/>
                      <a:pt x="70" y="71"/>
                      <a:pt x="70" y="70"/>
                    </a:cubicBezTo>
                    <a:cubicBezTo>
                      <a:pt x="70" y="69"/>
                      <a:pt x="70" y="69"/>
                      <a:pt x="70" y="68"/>
                    </a:cubicBezTo>
                    <a:cubicBezTo>
                      <a:pt x="70" y="67"/>
                      <a:pt x="71" y="67"/>
                      <a:pt x="71" y="67"/>
                    </a:cubicBezTo>
                    <a:cubicBezTo>
                      <a:pt x="72" y="66"/>
                      <a:pt x="73" y="67"/>
                      <a:pt x="74" y="66"/>
                    </a:cubicBezTo>
                    <a:cubicBezTo>
                      <a:pt x="74" y="66"/>
                      <a:pt x="74" y="65"/>
                      <a:pt x="74" y="65"/>
                    </a:cubicBezTo>
                    <a:cubicBezTo>
                      <a:pt x="74" y="64"/>
                      <a:pt x="75" y="64"/>
                      <a:pt x="75" y="64"/>
                    </a:cubicBezTo>
                    <a:cubicBezTo>
                      <a:pt x="75" y="63"/>
                      <a:pt x="75" y="63"/>
                      <a:pt x="76" y="63"/>
                    </a:cubicBezTo>
                    <a:cubicBezTo>
                      <a:pt x="76" y="62"/>
                      <a:pt x="76" y="61"/>
                      <a:pt x="76" y="61"/>
                    </a:cubicBezTo>
                    <a:cubicBezTo>
                      <a:pt x="77" y="60"/>
                      <a:pt x="77" y="59"/>
                      <a:pt x="77" y="58"/>
                    </a:cubicBezTo>
                    <a:cubicBezTo>
                      <a:pt x="77" y="58"/>
                      <a:pt x="75" y="57"/>
                      <a:pt x="74" y="57"/>
                    </a:cubicBezTo>
                    <a:cubicBezTo>
                      <a:pt x="75" y="55"/>
                      <a:pt x="76" y="54"/>
                      <a:pt x="77" y="54"/>
                    </a:cubicBezTo>
                    <a:cubicBezTo>
                      <a:pt x="78" y="53"/>
                      <a:pt x="78" y="53"/>
                      <a:pt x="79" y="52"/>
                    </a:cubicBezTo>
                    <a:cubicBezTo>
                      <a:pt x="80" y="52"/>
                      <a:pt x="81" y="52"/>
                      <a:pt x="81" y="51"/>
                    </a:cubicBezTo>
                    <a:cubicBezTo>
                      <a:pt x="82" y="50"/>
                      <a:pt x="83" y="49"/>
                      <a:pt x="84" y="49"/>
                    </a:cubicBezTo>
                    <a:cubicBezTo>
                      <a:pt x="85" y="47"/>
                      <a:pt x="85" y="46"/>
                      <a:pt x="86" y="45"/>
                    </a:cubicBezTo>
                    <a:cubicBezTo>
                      <a:pt x="87" y="43"/>
                      <a:pt x="88" y="42"/>
                      <a:pt x="89" y="41"/>
                    </a:cubicBezTo>
                    <a:cubicBezTo>
                      <a:pt x="89" y="40"/>
                      <a:pt x="89" y="39"/>
                      <a:pt x="89" y="38"/>
                    </a:cubicBezTo>
                    <a:cubicBezTo>
                      <a:pt x="90" y="37"/>
                      <a:pt x="90" y="37"/>
                      <a:pt x="90" y="36"/>
                    </a:cubicBezTo>
                    <a:cubicBezTo>
                      <a:pt x="91" y="36"/>
                      <a:pt x="90" y="35"/>
                      <a:pt x="91" y="35"/>
                    </a:cubicBezTo>
                    <a:cubicBezTo>
                      <a:pt x="91" y="34"/>
                      <a:pt x="92" y="33"/>
                      <a:pt x="92" y="33"/>
                    </a:cubicBezTo>
                    <a:cubicBezTo>
                      <a:pt x="92" y="32"/>
                      <a:pt x="92" y="32"/>
                      <a:pt x="92" y="31"/>
                    </a:cubicBezTo>
                    <a:cubicBezTo>
                      <a:pt x="92" y="30"/>
                      <a:pt x="93" y="30"/>
                      <a:pt x="93" y="29"/>
                    </a:cubicBezTo>
                    <a:cubicBezTo>
                      <a:pt x="93" y="29"/>
                      <a:pt x="93" y="28"/>
                      <a:pt x="93" y="28"/>
                    </a:cubicBezTo>
                    <a:cubicBezTo>
                      <a:pt x="93" y="28"/>
                      <a:pt x="93" y="27"/>
                      <a:pt x="93" y="27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92" y="27"/>
                      <a:pt x="92" y="26"/>
                      <a:pt x="92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0" y="26"/>
                      <a:pt x="90" y="26"/>
                      <a:pt x="89" y="26"/>
                    </a:cubicBezTo>
                    <a:cubicBezTo>
                      <a:pt x="89" y="26"/>
                      <a:pt x="89" y="25"/>
                      <a:pt x="89" y="25"/>
                    </a:cubicBezTo>
                    <a:cubicBezTo>
                      <a:pt x="88" y="25"/>
                      <a:pt x="88" y="25"/>
                      <a:pt x="87" y="25"/>
                    </a:cubicBezTo>
                    <a:cubicBezTo>
                      <a:pt x="87" y="25"/>
                      <a:pt x="87" y="25"/>
                      <a:pt x="86" y="24"/>
                    </a:cubicBezTo>
                    <a:cubicBezTo>
                      <a:pt x="86" y="24"/>
                      <a:pt x="85" y="25"/>
                      <a:pt x="85" y="24"/>
                    </a:cubicBezTo>
                    <a:cubicBezTo>
                      <a:pt x="85" y="24"/>
                      <a:pt x="84" y="24"/>
                      <a:pt x="84" y="24"/>
                    </a:cubicBezTo>
                    <a:cubicBezTo>
                      <a:pt x="84" y="24"/>
                      <a:pt x="83" y="24"/>
                      <a:pt x="82" y="24"/>
                    </a:cubicBezTo>
                    <a:cubicBezTo>
                      <a:pt x="82" y="24"/>
                      <a:pt x="82" y="23"/>
                      <a:pt x="81" y="23"/>
                    </a:cubicBezTo>
                    <a:cubicBezTo>
                      <a:pt x="81" y="23"/>
                      <a:pt x="81" y="24"/>
                      <a:pt x="80" y="24"/>
                    </a:cubicBezTo>
                    <a:cubicBezTo>
                      <a:pt x="80" y="24"/>
                      <a:pt x="79" y="24"/>
                      <a:pt x="79" y="24"/>
                    </a:cubicBezTo>
                    <a:cubicBezTo>
                      <a:pt x="78" y="24"/>
                      <a:pt x="77" y="26"/>
                      <a:pt x="76" y="27"/>
                    </a:cubicBezTo>
                    <a:cubicBezTo>
                      <a:pt x="76" y="27"/>
                      <a:pt x="76" y="28"/>
                      <a:pt x="75" y="29"/>
                    </a:cubicBezTo>
                    <a:cubicBezTo>
                      <a:pt x="75" y="29"/>
                      <a:pt x="74" y="30"/>
                      <a:pt x="74" y="30"/>
                    </a:cubicBezTo>
                    <a:cubicBezTo>
                      <a:pt x="73" y="31"/>
                      <a:pt x="72" y="32"/>
                      <a:pt x="72" y="33"/>
                    </a:cubicBezTo>
                    <a:cubicBezTo>
                      <a:pt x="71" y="33"/>
                      <a:pt x="71" y="33"/>
                      <a:pt x="70" y="33"/>
                    </a:cubicBezTo>
                    <a:cubicBezTo>
                      <a:pt x="70" y="33"/>
                      <a:pt x="70" y="34"/>
                      <a:pt x="70" y="34"/>
                    </a:cubicBezTo>
                    <a:cubicBezTo>
                      <a:pt x="69" y="35"/>
                      <a:pt x="69" y="36"/>
                      <a:pt x="69" y="37"/>
                    </a:cubicBezTo>
                    <a:cubicBezTo>
                      <a:pt x="68" y="37"/>
                      <a:pt x="67" y="38"/>
                      <a:pt x="67" y="38"/>
                    </a:cubicBezTo>
                    <a:cubicBezTo>
                      <a:pt x="67" y="37"/>
                      <a:pt x="68" y="36"/>
                      <a:pt x="68" y="35"/>
                    </a:cubicBezTo>
                    <a:cubicBezTo>
                      <a:pt x="68" y="34"/>
                      <a:pt x="68" y="34"/>
                      <a:pt x="69" y="33"/>
                    </a:cubicBezTo>
                    <a:cubicBezTo>
                      <a:pt x="69" y="33"/>
                      <a:pt x="70" y="32"/>
                      <a:pt x="70" y="31"/>
                    </a:cubicBezTo>
                    <a:cubicBezTo>
                      <a:pt x="69" y="31"/>
                      <a:pt x="69" y="31"/>
                      <a:pt x="68" y="32"/>
                    </a:cubicBezTo>
                    <a:cubicBezTo>
                      <a:pt x="68" y="32"/>
                      <a:pt x="67" y="32"/>
                      <a:pt x="66" y="32"/>
                    </a:cubicBezTo>
                    <a:cubicBezTo>
                      <a:pt x="66" y="33"/>
                      <a:pt x="66" y="33"/>
                      <a:pt x="65" y="33"/>
                    </a:cubicBezTo>
                    <a:cubicBezTo>
                      <a:pt x="65" y="32"/>
                      <a:pt x="64" y="32"/>
                      <a:pt x="64" y="32"/>
                    </a:cubicBezTo>
                    <a:cubicBezTo>
                      <a:pt x="63" y="32"/>
                      <a:pt x="63" y="33"/>
                      <a:pt x="62" y="33"/>
                    </a:cubicBezTo>
                    <a:cubicBezTo>
                      <a:pt x="62" y="33"/>
                      <a:pt x="61" y="33"/>
                      <a:pt x="61" y="33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9" y="30"/>
                      <a:pt x="58" y="29"/>
                      <a:pt x="58" y="28"/>
                    </a:cubicBezTo>
                    <a:cubicBezTo>
                      <a:pt x="58" y="27"/>
                      <a:pt x="58" y="27"/>
                      <a:pt x="58" y="26"/>
                    </a:cubicBezTo>
                    <a:cubicBezTo>
                      <a:pt x="58" y="26"/>
                      <a:pt x="58" y="25"/>
                      <a:pt x="58" y="26"/>
                    </a:cubicBezTo>
                    <a:cubicBezTo>
                      <a:pt x="57" y="26"/>
                      <a:pt x="57" y="26"/>
                      <a:pt x="56" y="27"/>
                    </a:cubicBezTo>
                    <a:cubicBezTo>
                      <a:pt x="56" y="27"/>
                      <a:pt x="55" y="28"/>
                      <a:pt x="54" y="28"/>
                    </a:cubicBezTo>
                    <a:cubicBezTo>
                      <a:pt x="53" y="29"/>
                      <a:pt x="53" y="29"/>
                      <a:pt x="52" y="29"/>
                    </a:cubicBezTo>
                    <a:cubicBezTo>
                      <a:pt x="52" y="29"/>
                      <a:pt x="51" y="30"/>
                      <a:pt x="51" y="30"/>
                    </a:cubicBezTo>
                    <a:cubicBezTo>
                      <a:pt x="51" y="30"/>
                      <a:pt x="51" y="30"/>
                      <a:pt x="51" y="29"/>
                    </a:cubicBezTo>
                    <a:cubicBezTo>
                      <a:pt x="51" y="29"/>
                      <a:pt x="50" y="29"/>
                      <a:pt x="50" y="29"/>
                    </a:cubicBezTo>
                    <a:cubicBezTo>
                      <a:pt x="50" y="28"/>
                      <a:pt x="51" y="28"/>
                      <a:pt x="51" y="27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51" y="27"/>
                      <a:pt x="52" y="27"/>
                      <a:pt x="52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6"/>
                      <a:pt x="52" y="26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0" y="26"/>
                      <a:pt x="49" y="26"/>
                      <a:pt x="49" y="26"/>
                    </a:cubicBezTo>
                    <a:cubicBezTo>
                      <a:pt x="48" y="25"/>
                      <a:pt x="47" y="24"/>
                      <a:pt x="46" y="23"/>
                    </a:cubicBezTo>
                    <a:cubicBezTo>
                      <a:pt x="46" y="22"/>
                      <a:pt x="46" y="21"/>
                      <a:pt x="45" y="20"/>
                    </a:cubicBezTo>
                    <a:cubicBezTo>
                      <a:pt x="44" y="20"/>
                      <a:pt x="43" y="20"/>
                      <a:pt x="43" y="20"/>
                    </a:cubicBezTo>
                    <a:cubicBezTo>
                      <a:pt x="42" y="19"/>
                      <a:pt x="43" y="18"/>
                      <a:pt x="43" y="17"/>
                    </a:cubicBezTo>
                    <a:cubicBezTo>
                      <a:pt x="42" y="15"/>
                      <a:pt x="42" y="14"/>
                      <a:pt x="42" y="13"/>
                    </a:cubicBezTo>
                    <a:cubicBezTo>
                      <a:pt x="42" y="12"/>
                      <a:pt x="41" y="12"/>
                      <a:pt x="41" y="12"/>
                    </a:cubicBezTo>
                    <a:cubicBezTo>
                      <a:pt x="40" y="11"/>
                      <a:pt x="40" y="11"/>
                      <a:pt x="39" y="10"/>
                    </a:cubicBezTo>
                    <a:cubicBezTo>
                      <a:pt x="39" y="10"/>
                      <a:pt x="39" y="9"/>
                      <a:pt x="38" y="8"/>
                    </a:cubicBezTo>
                    <a:cubicBezTo>
                      <a:pt x="38" y="8"/>
                      <a:pt x="37" y="8"/>
                      <a:pt x="37" y="8"/>
                    </a:cubicBezTo>
                    <a:cubicBezTo>
                      <a:pt x="36" y="8"/>
                      <a:pt x="36" y="7"/>
                      <a:pt x="36" y="7"/>
                    </a:cubicBezTo>
                    <a:cubicBezTo>
                      <a:pt x="35" y="7"/>
                      <a:pt x="35" y="6"/>
                      <a:pt x="34" y="5"/>
                    </a:cubicBezTo>
                    <a:cubicBezTo>
                      <a:pt x="33" y="5"/>
                      <a:pt x="32" y="5"/>
                      <a:pt x="31" y="5"/>
                    </a:cubicBezTo>
                    <a:cubicBezTo>
                      <a:pt x="31" y="5"/>
                      <a:pt x="30" y="5"/>
                      <a:pt x="30" y="5"/>
                    </a:cubicBezTo>
                    <a:cubicBezTo>
                      <a:pt x="30" y="4"/>
                      <a:pt x="29" y="3"/>
                      <a:pt x="30" y="2"/>
                    </a:cubicBezTo>
                    <a:cubicBezTo>
                      <a:pt x="30" y="2"/>
                      <a:pt x="30" y="1"/>
                      <a:pt x="29" y="1"/>
                    </a:cubicBezTo>
                    <a:cubicBezTo>
                      <a:pt x="27" y="0"/>
                      <a:pt x="27" y="1"/>
                      <a:pt x="25" y="2"/>
                    </a:cubicBezTo>
                    <a:cubicBezTo>
                      <a:pt x="25" y="2"/>
                      <a:pt x="22" y="1"/>
                      <a:pt x="21" y="1"/>
                    </a:cubicBezTo>
                    <a:cubicBezTo>
                      <a:pt x="21" y="2"/>
                      <a:pt x="20" y="3"/>
                      <a:pt x="20" y="3"/>
                    </a:cubicBezTo>
                    <a:cubicBezTo>
                      <a:pt x="21" y="4"/>
                      <a:pt x="22" y="5"/>
                      <a:pt x="22" y="5"/>
                    </a:cubicBezTo>
                    <a:cubicBezTo>
                      <a:pt x="22" y="7"/>
                      <a:pt x="20" y="6"/>
                      <a:pt x="19" y="6"/>
                    </a:cubicBezTo>
                    <a:cubicBezTo>
                      <a:pt x="19" y="6"/>
                      <a:pt x="19" y="5"/>
                      <a:pt x="18" y="5"/>
                    </a:cubicBezTo>
                    <a:cubicBezTo>
                      <a:pt x="17" y="5"/>
                      <a:pt x="16" y="5"/>
                      <a:pt x="15" y="5"/>
                    </a:cubicBezTo>
                    <a:cubicBezTo>
                      <a:pt x="14" y="5"/>
                      <a:pt x="12" y="5"/>
                      <a:pt x="12" y="5"/>
                    </a:cubicBezTo>
                    <a:cubicBezTo>
                      <a:pt x="10" y="6"/>
                      <a:pt x="11" y="7"/>
                      <a:pt x="8" y="7"/>
                    </a:cubicBezTo>
                    <a:cubicBezTo>
                      <a:pt x="7" y="7"/>
                      <a:pt x="7" y="8"/>
                      <a:pt x="6" y="8"/>
                    </a:cubicBezTo>
                    <a:cubicBezTo>
                      <a:pt x="6" y="9"/>
                      <a:pt x="5" y="7"/>
                      <a:pt x="4" y="8"/>
                    </a:cubicBezTo>
                    <a:cubicBezTo>
                      <a:pt x="3" y="8"/>
                      <a:pt x="3" y="10"/>
                      <a:pt x="2" y="10"/>
                    </a:cubicBezTo>
                    <a:cubicBezTo>
                      <a:pt x="0" y="10"/>
                      <a:pt x="0" y="10"/>
                      <a:pt x="0" y="10"/>
                    </a:cubicBezTo>
                    <a:close/>
                    <a:moveTo>
                      <a:pt x="59" y="23"/>
                    </a:moveTo>
                    <a:cubicBezTo>
                      <a:pt x="59" y="24"/>
                      <a:pt x="59" y="25"/>
                      <a:pt x="59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7"/>
                      <a:pt x="60" y="27"/>
                    </a:cubicBezTo>
                    <a:cubicBezTo>
                      <a:pt x="60" y="27"/>
                      <a:pt x="59" y="27"/>
                      <a:pt x="59" y="27"/>
                    </a:cubicBezTo>
                    <a:cubicBezTo>
                      <a:pt x="59" y="27"/>
                      <a:pt x="59" y="28"/>
                      <a:pt x="59" y="28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9" y="30"/>
                      <a:pt x="60" y="30"/>
                      <a:pt x="60" y="30"/>
                    </a:cubicBezTo>
                    <a:cubicBezTo>
                      <a:pt x="60" y="30"/>
                      <a:pt x="60" y="31"/>
                      <a:pt x="60" y="31"/>
                    </a:cubicBezTo>
                    <a:cubicBezTo>
                      <a:pt x="61" y="31"/>
                      <a:pt x="61" y="32"/>
                      <a:pt x="61" y="32"/>
                    </a:cubicBezTo>
                    <a:cubicBezTo>
                      <a:pt x="61" y="32"/>
                      <a:pt x="62" y="31"/>
                      <a:pt x="62" y="31"/>
                    </a:cubicBezTo>
                    <a:cubicBezTo>
                      <a:pt x="62" y="31"/>
                      <a:pt x="63" y="31"/>
                      <a:pt x="63" y="31"/>
                    </a:cubicBezTo>
                    <a:cubicBezTo>
                      <a:pt x="63" y="31"/>
                      <a:pt x="64" y="31"/>
                      <a:pt x="64" y="31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65" y="31"/>
                      <a:pt x="65" y="32"/>
                      <a:pt x="66" y="31"/>
                    </a:cubicBezTo>
                    <a:cubicBezTo>
                      <a:pt x="66" y="31"/>
                      <a:pt x="67" y="31"/>
                      <a:pt x="67" y="31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9" y="29"/>
                      <a:pt x="69" y="30"/>
                      <a:pt x="69" y="30"/>
                    </a:cubicBezTo>
                    <a:cubicBezTo>
                      <a:pt x="70" y="30"/>
                      <a:pt x="70" y="29"/>
                      <a:pt x="71" y="29"/>
                    </a:cubicBezTo>
                    <a:cubicBezTo>
                      <a:pt x="71" y="29"/>
                      <a:pt x="72" y="30"/>
                      <a:pt x="72" y="29"/>
                    </a:cubicBezTo>
                    <a:cubicBezTo>
                      <a:pt x="72" y="29"/>
                      <a:pt x="72" y="28"/>
                      <a:pt x="73" y="28"/>
                    </a:cubicBezTo>
                    <a:cubicBezTo>
                      <a:pt x="73" y="28"/>
                      <a:pt x="73" y="28"/>
                      <a:pt x="74" y="27"/>
                    </a:cubicBezTo>
                    <a:cubicBezTo>
                      <a:pt x="74" y="27"/>
                      <a:pt x="74" y="27"/>
                      <a:pt x="74" y="26"/>
                    </a:cubicBezTo>
                    <a:cubicBezTo>
                      <a:pt x="74" y="26"/>
                      <a:pt x="74" y="26"/>
                      <a:pt x="75" y="26"/>
                    </a:cubicBezTo>
                    <a:cubicBezTo>
                      <a:pt x="75" y="26"/>
                      <a:pt x="75" y="26"/>
                      <a:pt x="75" y="25"/>
                    </a:cubicBezTo>
                    <a:cubicBezTo>
                      <a:pt x="75" y="25"/>
                      <a:pt x="75" y="25"/>
                      <a:pt x="75" y="25"/>
                    </a:cubicBezTo>
                    <a:cubicBezTo>
                      <a:pt x="75" y="24"/>
                      <a:pt x="75" y="23"/>
                      <a:pt x="75" y="23"/>
                    </a:cubicBezTo>
                    <a:cubicBezTo>
                      <a:pt x="75" y="23"/>
                      <a:pt x="76" y="23"/>
                      <a:pt x="76" y="22"/>
                    </a:cubicBezTo>
                    <a:cubicBezTo>
                      <a:pt x="76" y="22"/>
                      <a:pt x="76" y="21"/>
                      <a:pt x="76" y="21"/>
                    </a:cubicBezTo>
                    <a:cubicBezTo>
                      <a:pt x="76" y="21"/>
                      <a:pt x="75" y="21"/>
                      <a:pt x="75" y="21"/>
                    </a:cubicBezTo>
                    <a:cubicBezTo>
                      <a:pt x="74" y="21"/>
                      <a:pt x="74" y="21"/>
                      <a:pt x="73" y="21"/>
                    </a:cubicBezTo>
                    <a:cubicBezTo>
                      <a:pt x="73" y="21"/>
                      <a:pt x="72" y="21"/>
                      <a:pt x="72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69" y="20"/>
                      <a:pt x="69" y="20"/>
                      <a:pt x="68" y="20"/>
                    </a:cubicBezTo>
                    <a:cubicBezTo>
                      <a:pt x="68" y="21"/>
                      <a:pt x="67" y="20"/>
                      <a:pt x="67" y="20"/>
                    </a:cubicBezTo>
                    <a:cubicBezTo>
                      <a:pt x="66" y="20"/>
                      <a:pt x="65" y="20"/>
                      <a:pt x="64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3" y="20"/>
                      <a:pt x="63" y="20"/>
                      <a:pt x="62" y="20"/>
                    </a:cubicBezTo>
                    <a:cubicBezTo>
                      <a:pt x="61" y="20"/>
                      <a:pt x="61" y="20"/>
                      <a:pt x="60" y="20"/>
                    </a:cubicBezTo>
                    <a:cubicBezTo>
                      <a:pt x="60" y="20"/>
                      <a:pt x="60" y="20"/>
                      <a:pt x="60" y="21"/>
                    </a:cubicBezTo>
                    <a:cubicBezTo>
                      <a:pt x="60" y="21"/>
                      <a:pt x="59" y="21"/>
                      <a:pt x="59" y="22"/>
                    </a:cubicBezTo>
                    <a:cubicBezTo>
                      <a:pt x="59" y="22"/>
                      <a:pt x="60" y="22"/>
                      <a:pt x="60" y="23"/>
                    </a:cubicBezTo>
                    <a:cubicBezTo>
                      <a:pt x="60" y="23"/>
                      <a:pt x="60" y="23"/>
                      <a:pt x="60" y="23"/>
                    </a:cubicBezTo>
                    <a:cubicBezTo>
                      <a:pt x="60" y="23"/>
                      <a:pt x="59" y="23"/>
                      <a:pt x="59" y="23"/>
                    </a:cubicBezTo>
                    <a:close/>
                    <a:moveTo>
                      <a:pt x="52" y="28"/>
                    </a:moveTo>
                    <a:cubicBezTo>
                      <a:pt x="52" y="28"/>
                      <a:pt x="52" y="28"/>
                      <a:pt x="52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9"/>
                      <a:pt x="51" y="29"/>
                      <a:pt x="52" y="29"/>
                    </a:cubicBezTo>
                    <a:cubicBezTo>
                      <a:pt x="52" y="29"/>
                      <a:pt x="53" y="29"/>
                      <a:pt x="53" y="28"/>
                    </a:cubicBezTo>
                    <a:cubicBezTo>
                      <a:pt x="53" y="28"/>
                      <a:pt x="54" y="28"/>
                      <a:pt x="54" y="27"/>
                    </a:cubicBezTo>
                    <a:cubicBezTo>
                      <a:pt x="55" y="27"/>
                      <a:pt x="55" y="26"/>
                      <a:pt x="55" y="26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6" y="24"/>
                      <a:pt x="56" y="24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5" y="22"/>
                      <a:pt x="55" y="23"/>
                      <a:pt x="55" y="23"/>
                    </a:cubicBezTo>
                    <a:cubicBezTo>
                      <a:pt x="55" y="23"/>
                      <a:pt x="54" y="23"/>
                      <a:pt x="54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53" y="25"/>
                      <a:pt x="53" y="25"/>
                      <a:pt x="53" y="26"/>
                    </a:cubicBezTo>
                    <a:cubicBezTo>
                      <a:pt x="53" y="26"/>
                      <a:pt x="53" y="27"/>
                      <a:pt x="53" y="27"/>
                    </a:cubicBezTo>
                    <a:cubicBezTo>
                      <a:pt x="53" y="27"/>
                      <a:pt x="53" y="28"/>
                      <a:pt x="52" y="28"/>
                    </a:cubicBezTo>
                    <a:close/>
                    <a:moveTo>
                      <a:pt x="58" y="22"/>
                    </a:moveTo>
                    <a:cubicBezTo>
                      <a:pt x="58" y="22"/>
                      <a:pt x="57" y="22"/>
                      <a:pt x="57" y="22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8" y="24"/>
                    </a:cubicBezTo>
                    <a:cubicBezTo>
                      <a:pt x="58" y="24"/>
                      <a:pt x="58" y="23"/>
                      <a:pt x="58" y="23"/>
                    </a:cubicBezTo>
                    <a:cubicBezTo>
                      <a:pt x="58" y="23"/>
                      <a:pt x="58" y="22"/>
                      <a:pt x="58" y="22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8" y="22"/>
                      <a:pt x="58" y="22"/>
                      <a:pt x="58" y="22"/>
                    </a:cubicBezTo>
                    <a:close/>
                    <a:moveTo>
                      <a:pt x="58" y="21"/>
                    </a:moveTo>
                    <a:cubicBezTo>
                      <a:pt x="58" y="21"/>
                      <a:pt x="57" y="21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19"/>
                      <a:pt x="58" y="19"/>
                      <a:pt x="58" y="19"/>
                    </a:cubicBezTo>
                    <a:cubicBezTo>
                      <a:pt x="58" y="19"/>
                      <a:pt x="58" y="19"/>
                      <a:pt x="59" y="19"/>
                    </a:cubicBezTo>
                    <a:cubicBezTo>
                      <a:pt x="59" y="19"/>
                      <a:pt x="59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21"/>
                      <a:pt x="58" y="20"/>
                      <a:pt x="58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8" y="21"/>
                      <a:pt x="58" y="21"/>
                      <a:pt x="58" y="21"/>
                    </a:cubicBezTo>
                    <a:close/>
                    <a:moveTo>
                      <a:pt x="62" y="18"/>
                    </a:moveTo>
                    <a:cubicBezTo>
                      <a:pt x="62" y="17"/>
                      <a:pt x="63" y="17"/>
                      <a:pt x="63" y="17"/>
                    </a:cubicBezTo>
                    <a:cubicBezTo>
                      <a:pt x="63" y="17"/>
                      <a:pt x="64" y="17"/>
                      <a:pt x="64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7" y="17"/>
                      <a:pt x="66" y="17"/>
                      <a:pt x="66" y="18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6" y="18"/>
                      <a:pt x="65" y="19"/>
                      <a:pt x="65" y="19"/>
                    </a:cubicBezTo>
                    <a:cubicBezTo>
                      <a:pt x="65" y="19"/>
                      <a:pt x="64" y="19"/>
                      <a:pt x="64" y="19"/>
                    </a:cubicBezTo>
                    <a:cubicBezTo>
                      <a:pt x="64" y="19"/>
                      <a:pt x="63" y="19"/>
                      <a:pt x="62" y="19"/>
                    </a:cubicBezTo>
                    <a:cubicBezTo>
                      <a:pt x="62" y="19"/>
                      <a:pt x="62" y="19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lose/>
                  </a:path>
                </a:pathLst>
              </a:custGeom>
              <a:solidFill>
                <a:srgbClr val="00B05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038" name="Freeform 77"/>
              <p:cNvSpPr>
                <a:spLocks/>
              </p:cNvSpPr>
              <p:nvPr/>
            </p:nvSpPr>
            <p:spPr bwMode="auto">
              <a:xfrm>
                <a:off x="2023" y="202"/>
                <a:ext cx="1272" cy="1357"/>
              </a:xfrm>
              <a:custGeom>
                <a:avLst/>
                <a:gdLst>
                  <a:gd name="T0" fmla="*/ 2147483647 w 44"/>
                  <a:gd name="T1" fmla="*/ 2147483647 h 47"/>
                  <a:gd name="T2" fmla="*/ 2147483647 w 44"/>
                  <a:gd name="T3" fmla="*/ 2147483647 h 47"/>
                  <a:gd name="T4" fmla="*/ 2147483647 w 44"/>
                  <a:gd name="T5" fmla="*/ 2147483647 h 47"/>
                  <a:gd name="T6" fmla="*/ 2147483647 w 44"/>
                  <a:gd name="T7" fmla="*/ 2147483647 h 47"/>
                  <a:gd name="T8" fmla="*/ 2147483647 w 44"/>
                  <a:gd name="T9" fmla="*/ 2147483647 h 47"/>
                  <a:gd name="T10" fmla="*/ 2147483647 w 44"/>
                  <a:gd name="T11" fmla="*/ 2147483647 h 47"/>
                  <a:gd name="T12" fmla="*/ 2147483647 w 44"/>
                  <a:gd name="T13" fmla="*/ 2147483647 h 47"/>
                  <a:gd name="T14" fmla="*/ 2147483647 w 44"/>
                  <a:gd name="T15" fmla="*/ 2147483647 h 47"/>
                  <a:gd name="T16" fmla="*/ 2147483647 w 44"/>
                  <a:gd name="T17" fmla="*/ 2147483647 h 47"/>
                  <a:gd name="T18" fmla="*/ 2147483647 w 44"/>
                  <a:gd name="T19" fmla="*/ 2147483647 h 47"/>
                  <a:gd name="T20" fmla="*/ 2147483647 w 44"/>
                  <a:gd name="T21" fmla="*/ 2147483647 h 47"/>
                  <a:gd name="T22" fmla="*/ 2147483647 w 44"/>
                  <a:gd name="T23" fmla="*/ 2147483647 h 47"/>
                  <a:gd name="T24" fmla="*/ 2147483647 w 44"/>
                  <a:gd name="T25" fmla="*/ 2147483647 h 47"/>
                  <a:gd name="T26" fmla="*/ 2147483647 w 44"/>
                  <a:gd name="T27" fmla="*/ 2147483647 h 47"/>
                  <a:gd name="T28" fmla="*/ 2147483647 w 44"/>
                  <a:gd name="T29" fmla="*/ 2147483647 h 47"/>
                  <a:gd name="T30" fmla="*/ 2147483647 w 44"/>
                  <a:gd name="T31" fmla="*/ 2147483647 h 47"/>
                  <a:gd name="T32" fmla="*/ 2147483647 w 44"/>
                  <a:gd name="T33" fmla="*/ 2147483647 h 47"/>
                  <a:gd name="T34" fmla="*/ 2147483647 w 44"/>
                  <a:gd name="T35" fmla="*/ 2147483647 h 47"/>
                  <a:gd name="T36" fmla="*/ 2147483647 w 44"/>
                  <a:gd name="T37" fmla="*/ 2147483647 h 47"/>
                  <a:gd name="T38" fmla="*/ 2147483647 w 44"/>
                  <a:gd name="T39" fmla="*/ 2147483647 h 47"/>
                  <a:gd name="T40" fmla="*/ 2147483647 w 44"/>
                  <a:gd name="T41" fmla="*/ 2147483647 h 47"/>
                  <a:gd name="T42" fmla="*/ 2147483647 w 44"/>
                  <a:gd name="T43" fmla="*/ 0 h 47"/>
                  <a:gd name="T44" fmla="*/ 2147483647 w 44"/>
                  <a:gd name="T45" fmla="*/ 2147483647 h 47"/>
                  <a:gd name="T46" fmla="*/ 2147483647 w 44"/>
                  <a:gd name="T47" fmla="*/ 2147483647 h 47"/>
                  <a:gd name="T48" fmla="*/ 2147483647 w 44"/>
                  <a:gd name="T49" fmla="*/ 2147483647 h 47"/>
                  <a:gd name="T50" fmla="*/ 2147483647 w 44"/>
                  <a:gd name="T51" fmla="*/ 2147483647 h 47"/>
                  <a:gd name="T52" fmla="*/ 2147483647 w 44"/>
                  <a:gd name="T53" fmla="*/ 2147483647 h 47"/>
                  <a:gd name="T54" fmla="*/ 2147483647 w 44"/>
                  <a:gd name="T55" fmla="*/ 2147483647 h 47"/>
                  <a:gd name="T56" fmla="*/ 2147483647 w 44"/>
                  <a:gd name="T57" fmla="*/ 2147483647 h 47"/>
                  <a:gd name="T58" fmla="*/ 2147483647 w 44"/>
                  <a:gd name="T59" fmla="*/ 2147483647 h 47"/>
                  <a:gd name="T60" fmla="*/ 2147483647 w 44"/>
                  <a:gd name="T61" fmla="*/ 2147483647 h 47"/>
                  <a:gd name="T62" fmla="*/ 2147483647 w 44"/>
                  <a:gd name="T63" fmla="*/ 2147483647 h 47"/>
                  <a:gd name="T64" fmla="*/ 2147483647 w 44"/>
                  <a:gd name="T65" fmla="*/ 2147483647 h 47"/>
                  <a:gd name="T66" fmla="*/ 2147483647 w 44"/>
                  <a:gd name="T67" fmla="*/ 2147483647 h 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"/>
                  <a:gd name="T103" fmla="*/ 0 h 47"/>
                  <a:gd name="T104" fmla="*/ 44 w 44"/>
                  <a:gd name="T105" fmla="*/ 47 h 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" h="47">
                    <a:moveTo>
                      <a:pt x="11" y="21"/>
                    </a:moveTo>
                    <a:cubicBezTo>
                      <a:pt x="12" y="22"/>
                      <a:pt x="12" y="23"/>
                      <a:pt x="13" y="24"/>
                    </a:cubicBezTo>
                    <a:cubicBezTo>
                      <a:pt x="14" y="25"/>
                      <a:pt x="15" y="26"/>
                      <a:pt x="15" y="27"/>
                    </a:cubicBezTo>
                    <a:cubicBezTo>
                      <a:pt x="16" y="28"/>
                      <a:pt x="16" y="28"/>
                      <a:pt x="17" y="29"/>
                    </a:cubicBezTo>
                    <a:cubicBezTo>
                      <a:pt x="17" y="30"/>
                      <a:pt x="17" y="31"/>
                      <a:pt x="17" y="33"/>
                    </a:cubicBezTo>
                    <a:cubicBezTo>
                      <a:pt x="17" y="34"/>
                      <a:pt x="17" y="35"/>
                      <a:pt x="17" y="37"/>
                    </a:cubicBezTo>
                    <a:cubicBezTo>
                      <a:pt x="17" y="38"/>
                      <a:pt x="18" y="38"/>
                      <a:pt x="18" y="39"/>
                    </a:cubicBezTo>
                    <a:cubicBezTo>
                      <a:pt x="18" y="40"/>
                      <a:pt x="19" y="41"/>
                      <a:pt x="18" y="41"/>
                    </a:cubicBezTo>
                    <a:cubicBezTo>
                      <a:pt x="18" y="42"/>
                      <a:pt x="17" y="42"/>
                      <a:pt x="17" y="42"/>
                    </a:cubicBezTo>
                    <a:cubicBezTo>
                      <a:pt x="17" y="42"/>
                      <a:pt x="17" y="43"/>
                      <a:pt x="17" y="43"/>
                    </a:cubicBezTo>
                    <a:cubicBezTo>
                      <a:pt x="18" y="43"/>
                      <a:pt x="19" y="44"/>
                      <a:pt x="20" y="44"/>
                    </a:cubicBezTo>
                    <a:cubicBezTo>
                      <a:pt x="21" y="45"/>
                      <a:pt x="21" y="46"/>
                      <a:pt x="22" y="46"/>
                    </a:cubicBezTo>
                    <a:cubicBezTo>
                      <a:pt x="22" y="47"/>
                      <a:pt x="23" y="47"/>
                      <a:pt x="24" y="46"/>
                    </a:cubicBezTo>
                    <a:cubicBezTo>
                      <a:pt x="24" y="46"/>
                      <a:pt x="24" y="45"/>
                      <a:pt x="24" y="45"/>
                    </a:cubicBezTo>
                    <a:cubicBezTo>
                      <a:pt x="24" y="44"/>
                      <a:pt x="24" y="43"/>
                      <a:pt x="24" y="42"/>
                    </a:cubicBezTo>
                    <a:cubicBezTo>
                      <a:pt x="24" y="41"/>
                      <a:pt x="25" y="41"/>
                      <a:pt x="25" y="41"/>
                    </a:cubicBezTo>
                    <a:cubicBezTo>
                      <a:pt x="26" y="41"/>
                      <a:pt x="27" y="40"/>
                      <a:pt x="27" y="40"/>
                    </a:cubicBezTo>
                    <a:cubicBezTo>
                      <a:pt x="28" y="40"/>
                      <a:pt x="28" y="41"/>
                      <a:pt x="29" y="41"/>
                    </a:cubicBezTo>
                    <a:cubicBezTo>
                      <a:pt x="29" y="42"/>
                      <a:pt x="29" y="42"/>
                      <a:pt x="30" y="43"/>
                    </a:cubicBezTo>
                    <a:cubicBezTo>
                      <a:pt x="31" y="43"/>
                      <a:pt x="32" y="42"/>
                      <a:pt x="32" y="42"/>
                    </a:cubicBezTo>
                    <a:cubicBezTo>
                      <a:pt x="32" y="41"/>
                      <a:pt x="33" y="40"/>
                      <a:pt x="33" y="39"/>
                    </a:cubicBezTo>
                    <a:cubicBezTo>
                      <a:pt x="33" y="39"/>
                      <a:pt x="34" y="39"/>
                      <a:pt x="34" y="38"/>
                    </a:cubicBezTo>
                    <a:cubicBezTo>
                      <a:pt x="34" y="38"/>
                      <a:pt x="35" y="37"/>
                      <a:pt x="35" y="37"/>
                    </a:cubicBezTo>
                    <a:cubicBezTo>
                      <a:pt x="35" y="37"/>
                      <a:pt x="35" y="36"/>
                      <a:pt x="36" y="36"/>
                    </a:cubicBezTo>
                    <a:cubicBezTo>
                      <a:pt x="36" y="35"/>
                      <a:pt x="37" y="35"/>
                      <a:pt x="38" y="35"/>
                    </a:cubicBezTo>
                    <a:cubicBezTo>
                      <a:pt x="39" y="35"/>
                      <a:pt x="40" y="35"/>
                      <a:pt x="41" y="35"/>
                    </a:cubicBezTo>
                    <a:cubicBezTo>
                      <a:pt x="42" y="35"/>
                      <a:pt x="43" y="35"/>
                      <a:pt x="44" y="35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43" y="32"/>
                      <a:pt x="43" y="30"/>
                      <a:pt x="43" y="28"/>
                    </a:cubicBezTo>
                    <a:cubicBezTo>
                      <a:pt x="43" y="28"/>
                      <a:pt x="42" y="28"/>
                      <a:pt x="42" y="27"/>
                    </a:cubicBezTo>
                    <a:cubicBezTo>
                      <a:pt x="41" y="27"/>
                      <a:pt x="40" y="27"/>
                      <a:pt x="40" y="27"/>
                    </a:cubicBezTo>
                    <a:cubicBezTo>
                      <a:pt x="37" y="25"/>
                      <a:pt x="39" y="25"/>
                      <a:pt x="38" y="24"/>
                    </a:cubicBezTo>
                    <a:cubicBezTo>
                      <a:pt x="38" y="24"/>
                      <a:pt x="37" y="23"/>
                      <a:pt x="37" y="23"/>
                    </a:cubicBezTo>
                    <a:cubicBezTo>
                      <a:pt x="36" y="23"/>
                      <a:pt x="37" y="22"/>
                      <a:pt x="37" y="21"/>
                    </a:cubicBezTo>
                    <a:cubicBezTo>
                      <a:pt x="37" y="20"/>
                      <a:pt x="35" y="21"/>
                      <a:pt x="35" y="19"/>
                    </a:cubicBezTo>
                    <a:cubicBezTo>
                      <a:pt x="35" y="18"/>
                      <a:pt x="35" y="16"/>
                      <a:pt x="36" y="14"/>
                    </a:cubicBezTo>
                    <a:cubicBezTo>
                      <a:pt x="36" y="14"/>
                      <a:pt x="36" y="12"/>
                      <a:pt x="36" y="12"/>
                    </a:cubicBezTo>
                    <a:cubicBezTo>
                      <a:pt x="37" y="11"/>
                      <a:pt x="38" y="11"/>
                      <a:pt x="38" y="10"/>
                    </a:cubicBezTo>
                    <a:cubicBezTo>
                      <a:pt x="38" y="9"/>
                      <a:pt x="38" y="9"/>
                      <a:pt x="37" y="8"/>
                    </a:cubicBezTo>
                    <a:cubicBezTo>
                      <a:pt x="37" y="7"/>
                      <a:pt x="37" y="6"/>
                      <a:pt x="37" y="6"/>
                    </a:cubicBezTo>
                    <a:cubicBezTo>
                      <a:pt x="36" y="5"/>
                      <a:pt x="35" y="6"/>
                      <a:pt x="34" y="5"/>
                    </a:cubicBezTo>
                    <a:cubicBezTo>
                      <a:pt x="34" y="5"/>
                      <a:pt x="35" y="4"/>
                      <a:pt x="35" y="3"/>
                    </a:cubicBezTo>
                    <a:cubicBezTo>
                      <a:pt x="35" y="2"/>
                      <a:pt x="35" y="2"/>
                      <a:pt x="35" y="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0" y="1"/>
                      <a:pt x="30" y="1"/>
                    </a:cubicBezTo>
                    <a:cubicBezTo>
                      <a:pt x="30" y="1"/>
                      <a:pt x="31" y="2"/>
                      <a:pt x="31" y="3"/>
                    </a:cubicBezTo>
                    <a:cubicBezTo>
                      <a:pt x="30" y="4"/>
                      <a:pt x="29" y="4"/>
                      <a:pt x="28" y="5"/>
                    </a:cubicBezTo>
                    <a:cubicBezTo>
                      <a:pt x="28" y="5"/>
                      <a:pt x="28" y="5"/>
                      <a:pt x="27" y="6"/>
                    </a:cubicBezTo>
                    <a:cubicBezTo>
                      <a:pt x="27" y="6"/>
                      <a:pt x="26" y="5"/>
                      <a:pt x="25" y="5"/>
                    </a:cubicBezTo>
                    <a:cubicBezTo>
                      <a:pt x="25" y="6"/>
                      <a:pt x="24" y="7"/>
                      <a:pt x="24" y="7"/>
                    </a:cubicBezTo>
                    <a:cubicBezTo>
                      <a:pt x="23" y="7"/>
                      <a:pt x="23" y="8"/>
                      <a:pt x="22" y="8"/>
                    </a:cubicBezTo>
                    <a:cubicBezTo>
                      <a:pt x="21" y="8"/>
                      <a:pt x="22" y="8"/>
                      <a:pt x="20" y="8"/>
                    </a:cubicBezTo>
                    <a:cubicBezTo>
                      <a:pt x="19" y="8"/>
                      <a:pt x="18" y="7"/>
                      <a:pt x="17" y="8"/>
                    </a:cubicBezTo>
                    <a:cubicBezTo>
                      <a:pt x="17" y="8"/>
                      <a:pt x="16" y="8"/>
                      <a:pt x="16" y="9"/>
                    </a:cubicBezTo>
                    <a:cubicBezTo>
                      <a:pt x="16" y="10"/>
                      <a:pt x="16" y="9"/>
                      <a:pt x="15" y="9"/>
                    </a:cubicBezTo>
                    <a:cubicBezTo>
                      <a:pt x="14" y="9"/>
                      <a:pt x="15" y="13"/>
                      <a:pt x="14" y="12"/>
                    </a:cubicBezTo>
                    <a:cubicBezTo>
                      <a:pt x="13" y="12"/>
                      <a:pt x="12" y="10"/>
                      <a:pt x="11" y="10"/>
                    </a:cubicBezTo>
                    <a:cubicBezTo>
                      <a:pt x="11" y="10"/>
                      <a:pt x="9" y="10"/>
                      <a:pt x="9" y="10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10"/>
                      <a:pt x="6" y="10"/>
                      <a:pt x="5" y="10"/>
                    </a:cubicBezTo>
                    <a:cubicBezTo>
                      <a:pt x="5" y="10"/>
                      <a:pt x="5" y="8"/>
                      <a:pt x="4" y="8"/>
                    </a:cubicBezTo>
                    <a:cubicBezTo>
                      <a:pt x="3" y="8"/>
                      <a:pt x="1" y="8"/>
                      <a:pt x="1" y="8"/>
                    </a:cubicBezTo>
                    <a:cubicBezTo>
                      <a:pt x="0" y="9"/>
                      <a:pt x="2" y="10"/>
                      <a:pt x="4" y="11"/>
                    </a:cubicBezTo>
                    <a:cubicBezTo>
                      <a:pt x="5" y="12"/>
                      <a:pt x="4" y="14"/>
                      <a:pt x="4" y="15"/>
                    </a:cubicBezTo>
                    <a:cubicBezTo>
                      <a:pt x="4" y="16"/>
                      <a:pt x="6" y="17"/>
                      <a:pt x="6" y="18"/>
                    </a:cubicBezTo>
                    <a:cubicBezTo>
                      <a:pt x="6" y="19"/>
                      <a:pt x="4" y="20"/>
                      <a:pt x="8" y="21"/>
                    </a:cubicBezTo>
                    <a:cubicBezTo>
                      <a:pt x="9" y="21"/>
                      <a:pt x="11" y="20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lose/>
                  </a:path>
                </a:pathLst>
              </a:custGeom>
              <a:solidFill>
                <a:srgbClr val="00B05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039" name="Freeform 76"/>
              <p:cNvSpPr>
                <a:spLocks/>
              </p:cNvSpPr>
              <p:nvPr/>
            </p:nvSpPr>
            <p:spPr bwMode="auto">
              <a:xfrm>
                <a:off x="202" y="2830"/>
                <a:ext cx="1532" cy="837"/>
              </a:xfrm>
              <a:custGeom>
                <a:avLst/>
                <a:gdLst>
                  <a:gd name="T0" fmla="*/ 2147483647 w 53"/>
                  <a:gd name="T1" fmla="*/ 0 h 29"/>
                  <a:gd name="T2" fmla="*/ 2147483647 w 53"/>
                  <a:gd name="T3" fmla="*/ 2147483647 h 29"/>
                  <a:gd name="T4" fmla="*/ 2147483647 w 53"/>
                  <a:gd name="T5" fmla="*/ 2147483647 h 29"/>
                  <a:gd name="T6" fmla="*/ 2147483647 w 53"/>
                  <a:gd name="T7" fmla="*/ 2147483647 h 29"/>
                  <a:gd name="T8" fmla="*/ 2147483647 w 53"/>
                  <a:gd name="T9" fmla="*/ 2147483647 h 29"/>
                  <a:gd name="T10" fmla="*/ 2147483647 w 53"/>
                  <a:gd name="T11" fmla="*/ 2147483647 h 29"/>
                  <a:gd name="T12" fmla="*/ 2147483647 w 53"/>
                  <a:gd name="T13" fmla="*/ 2147483647 h 29"/>
                  <a:gd name="T14" fmla="*/ 2147483647 w 53"/>
                  <a:gd name="T15" fmla="*/ 2147483647 h 29"/>
                  <a:gd name="T16" fmla="*/ 2147483647 w 53"/>
                  <a:gd name="T17" fmla="*/ 2147483647 h 29"/>
                  <a:gd name="T18" fmla="*/ 2147483647 w 53"/>
                  <a:gd name="T19" fmla="*/ 2147483647 h 29"/>
                  <a:gd name="T20" fmla="*/ 2147483647 w 53"/>
                  <a:gd name="T21" fmla="*/ 2147483647 h 29"/>
                  <a:gd name="T22" fmla="*/ 2147483647 w 53"/>
                  <a:gd name="T23" fmla="*/ 2147483647 h 29"/>
                  <a:gd name="T24" fmla="*/ 2147483647 w 53"/>
                  <a:gd name="T25" fmla="*/ 2147483647 h 29"/>
                  <a:gd name="T26" fmla="*/ 2147483647 w 53"/>
                  <a:gd name="T27" fmla="*/ 2147483647 h 29"/>
                  <a:gd name="T28" fmla="*/ 2147483647 w 53"/>
                  <a:gd name="T29" fmla="*/ 2147483647 h 29"/>
                  <a:gd name="T30" fmla="*/ 2147483647 w 53"/>
                  <a:gd name="T31" fmla="*/ 2147483647 h 29"/>
                  <a:gd name="T32" fmla="*/ 2147483647 w 53"/>
                  <a:gd name="T33" fmla="*/ 2147483647 h 29"/>
                  <a:gd name="T34" fmla="*/ 2147483647 w 53"/>
                  <a:gd name="T35" fmla="*/ 2147483647 h 29"/>
                  <a:gd name="T36" fmla="*/ 2147483647 w 53"/>
                  <a:gd name="T37" fmla="*/ 2147483647 h 29"/>
                  <a:gd name="T38" fmla="*/ 2147483647 w 53"/>
                  <a:gd name="T39" fmla="*/ 2147483647 h 29"/>
                  <a:gd name="T40" fmla="*/ 2147483647 w 53"/>
                  <a:gd name="T41" fmla="*/ 2147483647 h 29"/>
                  <a:gd name="T42" fmla="*/ 2147483647 w 53"/>
                  <a:gd name="T43" fmla="*/ 2147483647 h 29"/>
                  <a:gd name="T44" fmla="*/ 2147483647 w 53"/>
                  <a:gd name="T45" fmla="*/ 2147483647 h 29"/>
                  <a:gd name="T46" fmla="*/ 2147483647 w 53"/>
                  <a:gd name="T47" fmla="*/ 2147483647 h 29"/>
                  <a:gd name="T48" fmla="*/ 2147483647 w 53"/>
                  <a:gd name="T49" fmla="*/ 2147483647 h 29"/>
                  <a:gd name="T50" fmla="*/ 2147483647 w 53"/>
                  <a:gd name="T51" fmla="*/ 2147483647 h 29"/>
                  <a:gd name="T52" fmla="*/ 2147483647 w 53"/>
                  <a:gd name="T53" fmla="*/ 2147483647 h 29"/>
                  <a:gd name="T54" fmla="*/ 2147483647 w 53"/>
                  <a:gd name="T55" fmla="*/ 2147483647 h 29"/>
                  <a:gd name="T56" fmla="*/ 2147483647 w 53"/>
                  <a:gd name="T57" fmla="*/ 2147483647 h 29"/>
                  <a:gd name="T58" fmla="*/ 0 w 53"/>
                  <a:gd name="T59" fmla="*/ 2147483647 h 29"/>
                  <a:gd name="T60" fmla="*/ 2147483647 w 53"/>
                  <a:gd name="T61" fmla="*/ 2147483647 h 29"/>
                  <a:gd name="T62" fmla="*/ 2147483647 w 53"/>
                  <a:gd name="T63" fmla="*/ 0 h 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3"/>
                  <a:gd name="T97" fmla="*/ 0 h 29"/>
                  <a:gd name="T98" fmla="*/ 53 w 53"/>
                  <a:gd name="T99" fmla="*/ 29 h 2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3" h="29">
                    <a:moveTo>
                      <a:pt x="1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2"/>
                      <a:pt x="5" y="2"/>
                    </a:cubicBezTo>
                    <a:cubicBezTo>
                      <a:pt x="7" y="3"/>
                      <a:pt x="8" y="3"/>
                      <a:pt x="9" y="4"/>
                    </a:cubicBezTo>
                    <a:cubicBezTo>
                      <a:pt x="11" y="4"/>
                      <a:pt x="14" y="5"/>
                      <a:pt x="16" y="5"/>
                    </a:cubicBezTo>
                    <a:cubicBezTo>
                      <a:pt x="18" y="5"/>
                      <a:pt x="21" y="5"/>
                      <a:pt x="24" y="6"/>
                    </a:cubicBezTo>
                    <a:cubicBezTo>
                      <a:pt x="29" y="8"/>
                      <a:pt x="34" y="11"/>
                      <a:pt x="39" y="13"/>
                    </a:cubicBezTo>
                    <a:cubicBezTo>
                      <a:pt x="44" y="15"/>
                      <a:pt x="48" y="17"/>
                      <a:pt x="53" y="18"/>
                    </a:cubicBezTo>
                    <a:cubicBezTo>
                      <a:pt x="53" y="19"/>
                      <a:pt x="52" y="19"/>
                      <a:pt x="52" y="19"/>
                    </a:cubicBezTo>
                    <a:cubicBezTo>
                      <a:pt x="51" y="19"/>
                      <a:pt x="49" y="21"/>
                      <a:pt x="48" y="21"/>
                    </a:cubicBezTo>
                    <a:cubicBezTo>
                      <a:pt x="48" y="22"/>
                      <a:pt x="46" y="23"/>
                      <a:pt x="45" y="24"/>
                    </a:cubicBezTo>
                    <a:cubicBezTo>
                      <a:pt x="44" y="24"/>
                      <a:pt x="44" y="24"/>
                      <a:pt x="42" y="25"/>
                    </a:cubicBezTo>
                    <a:cubicBezTo>
                      <a:pt x="40" y="27"/>
                      <a:pt x="41" y="28"/>
                      <a:pt x="39" y="28"/>
                    </a:cubicBezTo>
                    <a:cubicBezTo>
                      <a:pt x="38" y="28"/>
                      <a:pt x="37" y="27"/>
                      <a:pt x="37" y="27"/>
                    </a:cubicBezTo>
                    <a:cubicBezTo>
                      <a:pt x="35" y="27"/>
                      <a:pt x="34" y="27"/>
                      <a:pt x="32" y="27"/>
                    </a:cubicBezTo>
                    <a:cubicBezTo>
                      <a:pt x="28" y="26"/>
                      <a:pt x="29" y="28"/>
                      <a:pt x="27" y="28"/>
                    </a:cubicBezTo>
                    <a:cubicBezTo>
                      <a:pt x="25" y="28"/>
                      <a:pt x="24" y="29"/>
                      <a:pt x="24" y="27"/>
                    </a:cubicBezTo>
                    <a:cubicBezTo>
                      <a:pt x="25" y="26"/>
                      <a:pt x="24" y="25"/>
                      <a:pt x="24" y="25"/>
                    </a:cubicBezTo>
                    <a:cubicBezTo>
                      <a:pt x="24" y="21"/>
                      <a:pt x="25" y="17"/>
                      <a:pt x="24" y="17"/>
                    </a:cubicBezTo>
                    <a:cubicBezTo>
                      <a:pt x="22" y="17"/>
                      <a:pt x="21" y="21"/>
                      <a:pt x="19" y="21"/>
                    </a:cubicBezTo>
                    <a:cubicBezTo>
                      <a:pt x="17" y="22"/>
                      <a:pt x="14" y="22"/>
                      <a:pt x="13" y="21"/>
                    </a:cubicBezTo>
                    <a:cubicBezTo>
                      <a:pt x="13" y="20"/>
                      <a:pt x="12" y="19"/>
                      <a:pt x="12" y="18"/>
                    </a:cubicBezTo>
                    <a:cubicBezTo>
                      <a:pt x="11" y="18"/>
                      <a:pt x="7" y="18"/>
                      <a:pt x="6" y="17"/>
                    </a:cubicBezTo>
                    <a:cubicBezTo>
                      <a:pt x="6" y="17"/>
                      <a:pt x="8" y="15"/>
                      <a:pt x="7" y="14"/>
                    </a:cubicBezTo>
                    <a:cubicBezTo>
                      <a:pt x="7" y="14"/>
                      <a:pt x="6" y="13"/>
                      <a:pt x="5" y="13"/>
                    </a:cubicBezTo>
                    <a:cubicBezTo>
                      <a:pt x="5" y="12"/>
                      <a:pt x="5" y="12"/>
                      <a:pt x="4" y="11"/>
                    </a:cubicBezTo>
                    <a:cubicBezTo>
                      <a:pt x="4" y="11"/>
                      <a:pt x="4" y="11"/>
                      <a:pt x="3" y="11"/>
                    </a:cubicBezTo>
                    <a:cubicBezTo>
                      <a:pt x="3" y="10"/>
                      <a:pt x="3" y="9"/>
                      <a:pt x="3" y="9"/>
                    </a:cubicBezTo>
                    <a:cubicBezTo>
                      <a:pt x="2" y="8"/>
                      <a:pt x="1" y="7"/>
                      <a:pt x="1" y="7"/>
                    </a:cubicBezTo>
                    <a:cubicBezTo>
                      <a:pt x="2" y="5"/>
                      <a:pt x="0" y="5"/>
                      <a:pt x="0" y="4"/>
                    </a:cubicBezTo>
                    <a:cubicBezTo>
                      <a:pt x="0" y="4"/>
                      <a:pt x="1" y="3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040" name="Freeform 75"/>
              <p:cNvSpPr>
                <a:spLocks/>
              </p:cNvSpPr>
              <p:nvPr/>
            </p:nvSpPr>
            <p:spPr bwMode="auto">
              <a:xfrm>
                <a:off x="231" y="808"/>
                <a:ext cx="3555" cy="2512"/>
              </a:xfrm>
              <a:custGeom>
                <a:avLst/>
                <a:gdLst>
                  <a:gd name="T0" fmla="*/ 2147483647 w 123"/>
                  <a:gd name="T1" fmla="*/ 2147483647 h 87"/>
                  <a:gd name="T2" fmla="*/ 2147483647 w 123"/>
                  <a:gd name="T3" fmla="*/ 2147483647 h 87"/>
                  <a:gd name="T4" fmla="*/ 2147483647 w 123"/>
                  <a:gd name="T5" fmla="*/ 2147483647 h 87"/>
                  <a:gd name="T6" fmla="*/ 2147483647 w 123"/>
                  <a:gd name="T7" fmla="*/ 2147483647 h 87"/>
                  <a:gd name="T8" fmla="*/ 2147483647 w 123"/>
                  <a:gd name="T9" fmla="*/ 2147483647 h 87"/>
                  <a:gd name="T10" fmla="*/ 2147483647 w 123"/>
                  <a:gd name="T11" fmla="*/ 2147483647 h 87"/>
                  <a:gd name="T12" fmla="*/ 2147483647 w 123"/>
                  <a:gd name="T13" fmla="*/ 2147483647 h 87"/>
                  <a:gd name="T14" fmla="*/ 2147483647 w 123"/>
                  <a:gd name="T15" fmla="*/ 2147483647 h 87"/>
                  <a:gd name="T16" fmla="*/ 2147483647 w 123"/>
                  <a:gd name="T17" fmla="*/ 2147483647 h 87"/>
                  <a:gd name="T18" fmla="*/ 2147483647 w 123"/>
                  <a:gd name="T19" fmla="*/ 2147483647 h 87"/>
                  <a:gd name="T20" fmla="*/ 2147483647 w 123"/>
                  <a:gd name="T21" fmla="*/ 2147483647 h 87"/>
                  <a:gd name="T22" fmla="*/ 2147483647 w 123"/>
                  <a:gd name="T23" fmla="*/ 2147483647 h 87"/>
                  <a:gd name="T24" fmla="*/ 2147483647 w 123"/>
                  <a:gd name="T25" fmla="*/ 2147483647 h 87"/>
                  <a:gd name="T26" fmla="*/ 2147483647 w 123"/>
                  <a:gd name="T27" fmla="*/ 2147483647 h 87"/>
                  <a:gd name="T28" fmla="*/ 2147483647 w 123"/>
                  <a:gd name="T29" fmla="*/ 2147483647 h 87"/>
                  <a:gd name="T30" fmla="*/ 2147483647 w 123"/>
                  <a:gd name="T31" fmla="*/ 2147483647 h 87"/>
                  <a:gd name="T32" fmla="*/ 2147483647 w 123"/>
                  <a:gd name="T33" fmla="*/ 2147483647 h 87"/>
                  <a:gd name="T34" fmla="*/ 2147483647 w 123"/>
                  <a:gd name="T35" fmla="*/ 2147483647 h 87"/>
                  <a:gd name="T36" fmla="*/ 2147483647 w 123"/>
                  <a:gd name="T37" fmla="*/ 2147483647 h 87"/>
                  <a:gd name="T38" fmla="*/ 2147483647 w 123"/>
                  <a:gd name="T39" fmla="*/ 2147483647 h 87"/>
                  <a:gd name="T40" fmla="*/ 2147483647 w 123"/>
                  <a:gd name="T41" fmla="*/ 2147483647 h 87"/>
                  <a:gd name="T42" fmla="*/ 2147483647 w 123"/>
                  <a:gd name="T43" fmla="*/ 2147483647 h 87"/>
                  <a:gd name="T44" fmla="*/ 2147483647 w 123"/>
                  <a:gd name="T45" fmla="*/ 2147483647 h 87"/>
                  <a:gd name="T46" fmla="*/ 2147483647 w 123"/>
                  <a:gd name="T47" fmla="*/ 2147483647 h 87"/>
                  <a:gd name="T48" fmla="*/ 2147483647 w 123"/>
                  <a:gd name="T49" fmla="*/ 2147483647 h 87"/>
                  <a:gd name="T50" fmla="*/ 2147483647 w 123"/>
                  <a:gd name="T51" fmla="*/ 2147483647 h 87"/>
                  <a:gd name="T52" fmla="*/ 2147483647 w 123"/>
                  <a:gd name="T53" fmla="*/ 2147483647 h 87"/>
                  <a:gd name="T54" fmla="*/ 2147483647 w 123"/>
                  <a:gd name="T55" fmla="*/ 2147483647 h 87"/>
                  <a:gd name="T56" fmla="*/ 2147483647 w 123"/>
                  <a:gd name="T57" fmla="*/ 2147483647 h 87"/>
                  <a:gd name="T58" fmla="*/ 2147483647 w 123"/>
                  <a:gd name="T59" fmla="*/ 2147483647 h 87"/>
                  <a:gd name="T60" fmla="*/ 2147483647 w 123"/>
                  <a:gd name="T61" fmla="*/ 2147483647 h 87"/>
                  <a:gd name="T62" fmla="*/ 2147483647 w 123"/>
                  <a:gd name="T63" fmla="*/ 2147483647 h 87"/>
                  <a:gd name="T64" fmla="*/ 2147483647 w 123"/>
                  <a:gd name="T65" fmla="*/ 2147483647 h 87"/>
                  <a:gd name="T66" fmla="*/ 2147483647 w 123"/>
                  <a:gd name="T67" fmla="*/ 2147483647 h 87"/>
                  <a:gd name="T68" fmla="*/ 2147483647 w 123"/>
                  <a:gd name="T69" fmla="*/ 2147483647 h 87"/>
                  <a:gd name="T70" fmla="*/ 2147483647 w 123"/>
                  <a:gd name="T71" fmla="*/ 2147483647 h 87"/>
                  <a:gd name="T72" fmla="*/ 2147483647 w 123"/>
                  <a:gd name="T73" fmla="*/ 0 h 87"/>
                  <a:gd name="T74" fmla="*/ 2147483647 w 123"/>
                  <a:gd name="T75" fmla="*/ 2147483647 h 87"/>
                  <a:gd name="T76" fmla="*/ 2147483647 w 123"/>
                  <a:gd name="T77" fmla="*/ 2147483647 h 87"/>
                  <a:gd name="T78" fmla="*/ 2147483647 w 123"/>
                  <a:gd name="T79" fmla="*/ 2147483647 h 87"/>
                  <a:gd name="T80" fmla="*/ 2147483647 w 123"/>
                  <a:gd name="T81" fmla="*/ 2147483647 h 87"/>
                  <a:gd name="T82" fmla="*/ 2147483647 w 123"/>
                  <a:gd name="T83" fmla="*/ 2147483647 h 87"/>
                  <a:gd name="T84" fmla="*/ 2147483647 w 123"/>
                  <a:gd name="T85" fmla="*/ 2147483647 h 87"/>
                  <a:gd name="T86" fmla="*/ 2147483647 w 123"/>
                  <a:gd name="T87" fmla="*/ 2147483647 h 87"/>
                  <a:gd name="T88" fmla="*/ 2147483647 w 123"/>
                  <a:gd name="T89" fmla="*/ 2147483647 h 87"/>
                  <a:gd name="T90" fmla="*/ 2147483647 w 123"/>
                  <a:gd name="T91" fmla="*/ 2147483647 h 87"/>
                  <a:gd name="T92" fmla="*/ 2147483647 w 123"/>
                  <a:gd name="T93" fmla="*/ 2147483647 h 87"/>
                  <a:gd name="T94" fmla="*/ 2147483647 w 123"/>
                  <a:gd name="T95" fmla="*/ 2147483647 h 87"/>
                  <a:gd name="T96" fmla="*/ 2147483647 w 123"/>
                  <a:gd name="T97" fmla="*/ 2147483647 h 87"/>
                  <a:gd name="T98" fmla="*/ 2147483647 w 123"/>
                  <a:gd name="T99" fmla="*/ 2147483647 h 87"/>
                  <a:gd name="T100" fmla="*/ 2147483647 w 123"/>
                  <a:gd name="T101" fmla="*/ 2147483647 h 87"/>
                  <a:gd name="T102" fmla="*/ 2147483647 w 123"/>
                  <a:gd name="T103" fmla="*/ 2147483647 h 87"/>
                  <a:gd name="T104" fmla="*/ 2147483647 w 123"/>
                  <a:gd name="T105" fmla="*/ 2147483647 h 87"/>
                  <a:gd name="T106" fmla="*/ 2147483647 w 123"/>
                  <a:gd name="T107" fmla="*/ 2147483647 h 87"/>
                  <a:gd name="T108" fmla="*/ 2147483647 w 123"/>
                  <a:gd name="T109" fmla="*/ 2147483647 h 87"/>
                  <a:gd name="T110" fmla="*/ 2147483647 w 123"/>
                  <a:gd name="T111" fmla="*/ 2147483647 h 87"/>
                  <a:gd name="T112" fmla="*/ 2147483647 w 123"/>
                  <a:gd name="T113" fmla="*/ 2147483647 h 87"/>
                  <a:gd name="T114" fmla="*/ 2147483647 w 123"/>
                  <a:gd name="T115" fmla="*/ 2147483647 h 87"/>
                  <a:gd name="T116" fmla="*/ 2147483647 w 123"/>
                  <a:gd name="T117" fmla="*/ 2147483647 h 87"/>
                  <a:gd name="T118" fmla="*/ 0 w 123"/>
                  <a:gd name="T119" fmla="*/ 2147483647 h 8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3"/>
                  <a:gd name="T181" fmla="*/ 0 h 87"/>
                  <a:gd name="T182" fmla="*/ 123 w 123"/>
                  <a:gd name="T183" fmla="*/ 87 h 8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3" h="87">
                    <a:moveTo>
                      <a:pt x="0" y="70"/>
                    </a:moveTo>
                    <a:cubicBezTo>
                      <a:pt x="0" y="71"/>
                      <a:pt x="1" y="71"/>
                      <a:pt x="1" y="71"/>
                    </a:cubicBezTo>
                    <a:cubicBezTo>
                      <a:pt x="2" y="71"/>
                      <a:pt x="3" y="72"/>
                      <a:pt x="4" y="72"/>
                    </a:cubicBezTo>
                    <a:cubicBezTo>
                      <a:pt x="6" y="73"/>
                      <a:pt x="7" y="73"/>
                      <a:pt x="8" y="74"/>
                    </a:cubicBezTo>
                    <a:cubicBezTo>
                      <a:pt x="10" y="74"/>
                      <a:pt x="13" y="75"/>
                      <a:pt x="15" y="75"/>
                    </a:cubicBezTo>
                    <a:cubicBezTo>
                      <a:pt x="17" y="75"/>
                      <a:pt x="20" y="75"/>
                      <a:pt x="23" y="76"/>
                    </a:cubicBezTo>
                    <a:cubicBezTo>
                      <a:pt x="28" y="78"/>
                      <a:pt x="33" y="81"/>
                      <a:pt x="38" y="83"/>
                    </a:cubicBezTo>
                    <a:cubicBezTo>
                      <a:pt x="42" y="85"/>
                      <a:pt x="45" y="86"/>
                      <a:pt x="49" y="87"/>
                    </a:cubicBezTo>
                    <a:cubicBezTo>
                      <a:pt x="49" y="87"/>
                      <a:pt x="49" y="87"/>
                      <a:pt x="49" y="87"/>
                    </a:cubicBezTo>
                    <a:cubicBezTo>
                      <a:pt x="51" y="86"/>
                      <a:pt x="52" y="85"/>
                      <a:pt x="54" y="84"/>
                    </a:cubicBezTo>
                    <a:cubicBezTo>
                      <a:pt x="55" y="84"/>
                      <a:pt x="56" y="84"/>
                      <a:pt x="57" y="84"/>
                    </a:cubicBezTo>
                    <a:cubicBezTo>
                      <a:pt x="57" y="84"/>
                      <a:pt x="58" y="85"/>
                      <a:pt x="58" y="85"/>
                    </a:cubicBezTo>
                    <a:cubicBezTo>
                      <a:pt x="59" y="84"/>
                      <a:pt x="60" y="84"/>
                      <a:pt x="61" y="84"/>
                    </a:cubicBezTo>
                    <a:cubicBezTo>
                      <a:pt x="61" y="84"/>
                      <a:pt x="61" y="84"/>
                      <a:pt x="61" y="84"/>
                    </a:cubicBezTo>
                    <a:cubicBezTo>
                      <a:pt x="63" y="83"/>
                      <a:pt x="64" y="81"/>
                      <a:pt x="65" y="81"/>
                    </a:cubicBezTo>
                    <a:cubicBezTo>
                      <a:pt x="66" y="80"/>
                      <a:pt x="67" y="80"/>
                      <a:pt x="68" y="79"/>
                    </a:cubicBezTo>
                    <a:cubicBezTo>
                      <a:pt x="68" y="79"/>
                      <a:pt x="68" y="78"/>
                      <a:pt x="69" y="78"/>
                    </a:cubicBezTo>
                    <a:cubicBezTo>
                      <a:pt x="69" y="77"/>
                      <a:pt x="69" y="76"/>
                      <a:pt x="70" y="76"/>
                    </a:cubicBezTo>
                    <a:cubicBezTo>
                      <a:pt x="70" y="76"/>
                      <a:pt x="71" y="76"/>
                      <a:pt x="71" y="75"/>
                    </a:cubicBezTo>
                    <a:cubicBezTo>
                      <a:pt x="72" y="74"/>
                      <a:pt x="72" y="74"/>
                      <a:pt x="73" y="73"/>
                    </a:cubicBezTo>
                    <a:cubicBezTo>
                      <a:pt x="74" y="73"/>
                      <a:pt x="75" y="73"/>
                      <a:pt x="76" y="73"/>
                    </a:cubicBezTo>
                    <a:cubicBezTo>
                      <a:pt x="77" y="73"/>
                      <a:pt x="77" y="72"/>
                      <a:pt x="78" y="73"/>
                    </a:cubicBezTo>
                    <a:cubicBezTo>
                      <a:pt x="79" y="73"/>
                      <a:pt x="79" y="74"/>
                      <a:pt x="79" y="75"/>
                    </a:cubicBezTo>
                    <a:cubicBezTo>
                      <a:pt x="80" y="76"/>
                      <a:pt x="81" y="76"/>
                      <a:pt x="82" y="77"/>
                    </a:cubicBezTo>
                    <a:cubicBezTo>
                      <a:pt x="83" y="77"/>
                      <a:pt x="85" y="78"/>
                      <a:pt x="86" y="78"/>
                    </a:cubicBezTo>
                    <a:cubicBezTo>
                      <a:pt x="86" y="78"/>
                      <a:pt x="86" y="78"/>
                      <a:pt x="87" y="78"/>
                    </a:cubicBezTo>
                    <a:cubicBezTo>
                      <a:pt x="87" y="78"/>
                      <a:pt x="87" y="79"/>
                      <a:pt x="88" y="79"/>
                    </a:cubicBezTo>
                    <a:cubicBezTo>
                      <a:pt x="94" y="79"/>
                      <a:pt x="101" y="78"/>
                      <a:pt x="107" y="79"/>
                    </a:cubicBezTo>
                    <a:cubicBezTo>
                      <a:pt x="108" y="79"/>
                      <a:pt x="109" y="79"/>
                      <a:pt x="109" y="78"/>
                    </a:cubicBezTo>
                    <a:cubicBezTo>
                      <a:pt x="110" y="77"/>
                      <a:pt x="109" y="76"/>
                      <a:pt x="110" y="75"/>
                    </a:cubicBezTo>
                    <a:cubicBezTo>
                      <a:pt x="110" y="74"/>
                      <a:pt x="110" y="74"/>
                      <a:pt x="110" y="73"/>
                    </a:cubicBezTo>
                    <a:cubicBezTo>
                      <a:pt x="110" y="73"/>
                      <a:pt x="109" y="72"/>
                      <a:pt x="109" y="71"/>
                    </a:cubicBezTo>
                    <a:cubicBezTo>
                      <a:pt x="109" y="71"/>
                      <a:pt x="110" y="70"/>
                      <a:pt x="111" y="70"/>
                    </a:cubicBezTo>
                    <a:cubicBezTo>
                      <a:pt x="111" y="69"/>
                      <a:pt x="111" y="68"/>
                      <a:pt x="111" y="68"/>
                    </a:cubicBezTo>
                    <a:cubicBezTo>
                      <a:pt x="111" y="67"/>
                      <a:pt x="111" y="67"/>
                      <a:pt x="111" y="67"/>
                    </a:cubicBezTo>
                    <a:cubicBezTo>
                      <a:pt x="111" y="66"/>
                      <a:pt x="111" y="66"/>
                      <a:pt x="111" y="66"/>
                    </a:cubicBezTo>
                    <a:cubicBezTo>
                      <a:pt x="111" y="65"/>
                      <a:pt x="110" y="65"/>
                      <a:pt x="110" y="64"/>
                    </a:cubicBezTo>
                    <a:cubicBezTo>
                      <a:pt x="110" y="64"/>
                      <a:pt x="110" y="63"/>
                      <a:pt x="110" y="63"/>
                    </a:cubicBezTo>
                    <a:cubicBezTo>
                      <a:pt x="115" y="51"/>
                      <a:pt x="118" y="45"/>
                      <a:pt x="123" y="34"/>
                    </a:cubicBezTo>
                    <a:cubicBezTo>
                      <a:pt x="123" y="33"/>
                      <a:pt x="123" y="32"/>
                      <a:pt x="123" y="31"/>
                    </a:cubicBezTo>
                    <a:cubicBezTo>
                      <a:pt x="122" y="31"/>
                      <a:pt x="122" y="30"/>
                      <a:pt x="121" y="30"/>
                    </a:cubicBezTo>
                    <a:cubicBezTo>
                      <a:pt x="120" y="29"/>
                      <a:pt x="119" y="28"/>
                      <a:pt x="118" y="28"/>
                    </a:cubicBezTo>
                    <a:cubicBezTo>
                      <a:pt x="117" y="28"/>
                      <a:pt x="116" y="28"/>
                      <a:pt x="116" y="28"/>
                    </a:cubicBezTo>
                    <a:cubicBezTo>
                      <a:pt x="115" y="27"/>
                      <a:pt x="113" y="28"/>
                      <a:pt x="112" y="27"/>
                    </a:cubicBezTo>
                    <a:cubicBezTo>
                      <a:pt x="111" y="26"/>
                      <a:pt x="110" y="25"/>
                      <a:pt x="109" y="24"/>
                    </a:cubicBezTo>
                    <a:cubicBezTo>
                      <a:pt x="108" y="22"/>
                      <a:pt x="107" y="20"/>
                      <a:pt x="106" y="18"/>
                    </a:cubicBezTo>
                    <a:cubicBezTo>
                      <a:pt x="106" y="17"/>
                      <a:pt x="106" y="15"/>
                      <a:pt x="106" y="14"/>
                    </a:cubicBezTo>
                    <a:cubicBezTo>
                      <a:pt x="105" y="14"/>
                      <a:pt x="104" y="14"/>
                      <a:pt x="103" y="14"/>
                    </a:cubicBezTo>
                    <a:cubicBezTo>
                      <a:pt x="102" y="14"/>
                      <a:pt x="101" y="14"/>
                      <a:pt x="100" y="14"/>
                    </a:cubicBezTo>
                    <a:cubicBezTo>
                      <a:pt x="99" y="14"/>
                      <a:pt x="98" y="14"/>
                      <a:pt x="98" y="15"/>
                    </a:cubicBezTo>
                    <a:cubicBezTo>
                      <a:pt x="97" y="15"/>
                      <a:pt x="97" y="16"/>
                      <a:pt x="97" y="16"/>
                    </a:cubicBezTo>
                    <a:cubicBezTo>
                      <a:pt x="97" y="16"/>
                      <a:pt x="96" y="17"/>
                      <a:pt x="96" y="17"/>
                    </a:cubicBezTo>
                    <a:cubicBezTo>
                      <a:pt x="96" y="18"/>
                      <a:pt x="95" y="18"/>
                      <a:pt x="95" y="18"/>
                    </a:cubicBezTo>
                    <a:cubicBezTo>
                      <a:pt x="95" y="19"/>
                      <a:pt x="94" y="20"/>
                      <a:pt x="94" y="21"/>
                    </a:cubicBezTo>
                    <a:cubicBezTo>
                      <a:pt x="94" y="21"/>
                      <a:pt x="93" y="22"/>
                      <a:pt x="92" y="22"/>
                    </a:cubicBezTo>
                    <a:cubicBezTo>
                      <a:pt x="91" y="21"/>
                      <a:pt x="91" y="21"/>
                      <a:pt x="91" y="20"/>
                    </a:cubicBezTo>
                    <a:cubicBezTo>
                      <a:pt x="90" y="20"/>
                      <a:pt x="90" y="19"/>
                      <a:pt x="89" y="19"/>
                    </a:cubicBezTo>
                    <a:cubicBezTo>
                      <a:pt x="89" y="19"/>
                      <a:pt x="88" y="20"/>
                      <a:pt x="87" y="20"/>
                    </a:cubicBezTo>
                    <a:cubicBezTo>
                      <a:pt x="87" y="20"/>
                      <a:pt x="86" y="20"/>
                      <a:pt x="86" y="21"/>
                    </a:cubicBezTo>
                    <a:cubicBezTo>
                      <a:pt x="86" y="22"/>
                      <a:pt x="86" y="23"/>
                      <a:pt x="86" y="24"/>
                    </a:cubicBezTo>
                    <a:cubicBezTo>
                      <a:pt x="86" y="24"/>
                      <a:pt x="86" y="25"/>
                      <a:pt x="86" y="25"/>
                    </a:cubicBezTo>
                    <a:cubicBezTo>
                      <a:pt x="85" y="26"/>
                      <a:pt x="84" y="26"/>
                      <a:pt x="84" y="25"/>
                    </a:cubicBezTo>
                    <a:cubicBezTo>
                      <a:pt x="83" y="25"/>
                      <a:pt x="83" y="24"/>
                      <a:pt x="82" y="23"/>
                    </a:cubicBezTo>
                    <a:cubicBezTo>
                      <a:pt x="81" y="23"/>
                      <a:pt x="80" y="22"/>
                      <a:pt x="79" y="22"/>
                    </a:cubicBezTo>
                    <a:cubicBezTo>
                      <a:pt x="79" y="22"/>
                      <a:pt x="79" y="21"/>
                      <a:pt x="79" y="21"/>
                    </a:cubicBezTo>
                    <a:cubicBezTo>
                      <a:pt x="79" y="21"/>
                      <a:pt x="80" y="21"/>
                      <a:pt x="80" y="20"/>
                    </a:cubicBezTo>
                    <a:cubicBezTo>
                      <a:pt x="81" y="20"/>
                      <a:pt x="80" y="19"/>
                      <a:pt x="80" y="18"/>
                    </a:cubicBezTo>
                    <a:cubicBezTo>
                      <a:pt x="80" y="17"/>
                      <a:pt x="79" y="17"/>
                      <a:pt x="79" y="16"/>
                    </a:cubicBezTo>
                    <a:cubicBezTo>
                      <a:pt x="79" y="14"/>
                      <a:pt x="79" y="13"/>
                      <a:pt x="79" y="12"/>
                    </a:cubicBezTo>
                    <a:cubicBezTo>
                      <a:pt x="79" y="10"/>
                      <a:pt x="79" y="9"/>
                      <a:pt x="79" y="8"/>
                    </a:cubicBezTo>
                    <a:cubicBezTo>
                      <a:pt x="78" y="7"/>
                      <a:pt x="78" y="7"/>
                      <a:pt x="77" y="6"/>
                    </a:cubicBezTo>
                    <a:cubicBezTo>
                      <a:pt x="77" y="5"/>
                      <a:pt x="76" y="4"/>
                      <a:pt x="75" y="3"/>
                    </a:cubicBezTo>
                    <a:cubicBezTo>
                      <a:pt x="74" y="2"/>
                      <a:pt x="74" y="1"/>
                      <a:pt x="7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73" y="0"/>
                      <a:pt x="73" y="1"/>
                    </a:cubicBezTo>
                    <a:cubicBezTo>
                      <a:pt x="70" y="3"/>
                      <a:pt x="69" y="3"/>
                      <a:pt x="68" y="3"/>
                    </a:cubicBezTo>
                    <a:cubicBezTo>
                      <a:pt x="67" y="5"/>
                      <a:pt x="67" y="6"/>
                      <a:pt x="66" y="7"/>
                    </a:cubicBezTo>
                    <a:cubicBezTo>
                      <a:pt x="66" y="7"/>
                      <a:pt x="65" y="7"/>
                      <a:pt x="64" y="7"/>
                    </a:cubicBezTo>
                    <a:cubicBezTo>
                      <a:pt x="64" y="7"/>
                      <a:pt x="64" y="8"/>
                      <a:pt x="63" y="8"/>
                    </a:cubicBezTo>
                    <a:cubicBezTo>
                      <a:pt x="63" y="8"/>
                      <a:pt x="61" y="8"/>
                      <a:pt x="61" y="9"/>
                    </a:cubicBezTo>
                    <a:cubicBezTo>
                      <a:pt x="61" y="9"/>
                      <a:pt x="60" y="10"/>
                      <a:pt x="59" y="11"/>
                    </a:cubicBezTo>
                    <a:cubicBezTo>
                      <a:pt x="59" y="12"/>
                      <a:pt x="59" y="11"/>
                      <a:pt x="58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7" y="10"/>
                      <a:pt x="56" y="10"/>
                    </a:cubicBezTo>
                    <a:cubicBezTo>
                      <a:pt x="55" y="11"/>
                      <a:pt x="54" y="13"/>
                      <a:pt x="52" y="12"/>
                    </a:cubicBezTo>
                    <a:cubicBezTo>
                      <a:pt x="50" y="11"/>
                      <a:pt x="49" y="10"/>
                      <a:pt x="48" y="9"/>
                    </a:cubicBezTo>
                    <a:cubicBezTo>
                      <a:pt x="47" y="9"/>
                      <a:pt x="46" y="10"/>
                      <a:pt x="46" y="9"/>
                    </a:cubicBezTo>
                    <a:cubicBezTo>
                      <a:pt x="46" y="7"/>
                      <a:pt x="45" y="3"/>
                      <a:pt x="43" y="3"/>
                    </a:cubicBezTo>
                    <a:cubicBezTo>
                      <a:pt x="42" y="3"/>
                      <a:pt x="42" y="5"/>
                      <a:pt x="40" y="5"/>
                    </a:cubicBezTo>
                    <a:cubicBezTo>
                      <a:pt x="39" y="6"/>
                      <a:pt x="40" y="6"/>
                      <a:pt x="39" y="5"/>
                    </a:cubicBezTo>
                    <a:cubicBezTo>
                      <a:pt x="39" y="5"/>
                      <a:pt x="38" y="4"/>
                      <a:pt x="38" y="4"/>
                    </a:cubicBezTo>
                    <a:cubicBezTo>
                      <a:pt x="37" y="4"/>
                      <a:pt x="37" y="5"/>
                      <a:pt x="37" y="6"/>
                    </a:cubicBezTo>
                    <a:cubicBezTo>
                      <a:pt x="37" y="6"/>
                      <a:pt x="34" y="6"/>
                      <a:pt x="34" y="6"/>
                    </a:cubicBezTo>
                    <a:cubicBezTo>
                      <a:pt x="30" y="6"/>
                      <a:pt x="26" y="5"/>
                      <a:pt x="26" y="6"/>
                    </a:cubicBezTo>
                    <a:cubicBezTo>
                      <a:pt x="26" y="8"/>
                      <a:pt x="26" y="10"/>
                      <a:pt x="27" y="11"/>
                    </a:cubicBezTo>
                    <a:cubicBezTo>
                      <a:pt x="27" y="11"/>
                      <a:pt x="30" y="11"/>
                      <a:pt x="30" y="11"/>
                    </a:cubicBezTo>
                    <a:cubicBezTo>
                      <a:pt x="31" y="11"/>
                      <a:pt x="32" y="14"/>
                      <a:pt x="30" y="14"/>
                    </a:cubicBezTo>
                    <a:cubicBezTo>
                      <a:pt x="30" y="14"/>
                      <a:pt x="29" y="13"/>
                      <a:pt x="29" y="13"/>
                    </a:cubicBezTo>
                    <a:cubicBezTo>
                      <a:pt x="28" y="14"/>
                      <a:pt x="27" y="13"/>
                      <a:pt x="27" y="14"/>
                    </a:cubicBezTo>
                    <a:cubicBezTo>
                      <a:pt x="26" y="15"/>
                      <a:pt x="25" y="14"/>
                      <a:pt x="25" y="15"/>
                    </a:cubicBezTo>
                    <a:cubicBezTo>
                      <a:pt x="25" y="16"/>
                      <a:pt x="24" y="18"/>
                      <a:pt x="25" y="20"/>
                    </a:cubicBezTo>
                    <a:cubicBezTo>
                      <a:pt x="25" y="21"/>
                      <a:pt x="27" y="21"/>
                      <a:pt x="27" y="22"/>
                    </a:cubicBezTo>
                    <a:cubicBezTo>
                      <a:pt x="28" y="23"/>
                      <a:pt x="28" y="23"/>
                      <a:pt x="28" y="24"/>
                    </a:cubicBezTo>
                    <a:cubicBezTo>
                      <a:pt x="29" y="25"/>
                      <a:pt x="29" y="25"/>
                      <a:pt x="29" y="27"/>
                    </a:cubicBezTo>
                    <a:cubicBezTo>
                      <a:pt x="30" y="31"/>
                      <a:pt x="28" y="35"/>
                      <a:pt x="28" y="39"/>
                    </a:cubicBezTo>
                    <a:cubicBezTo>
                      <a:pt x="27" y="41"/>
                      <a:pt x="27" y="44"/>
                      <a:pt x="26" y="45"/>
                    </a:cubicBezTo>
                    <a:cubicBezTo>
                      <a:pt x="26" y="46"/>
                      <a:pt x="26" y="48"/>
                      <a:pt x="26" y="48"/>
                    </a:cubicBezTo>
                    <a:cubicBezTo>
                      <a:pt x="26" y="51"/>
                      <a:pt x="25" y="49"/>
                      <a:pt x="24" y="49"/>
                    </a:cubicBezTo>
                    <a:cubicBezTo>
                      <a:pt x="24" y="49"/>
                      <a:pt x="22" y="49"/>
                      <a:pt x="22" y="49"/>
                    </a:cubicBezTo>
                    <a:cubicBezTo>
                      <a:pt x="20" y="49"/>
                      <a:pt x="20" y="50"/>
                      <a:pt x="19" y="50"/>
                    </a:cubicBezTo>
                    <a:cubicBezTo>
                      <a:pt x="18" y="51"/>
                      <a:pt x="17" y="51"/>
                      <a:pt x="15" y="51"/>
                    </a:cubicBezTo>
                    <a:cubicBezTo>
                      <a:pt x="14" y="51"/>
                      <a:pt x="12" y="52"/>
                      <a:pt x="11" y="53"/>
                    </a:cubicBezTo>
                    <a:cubicBezTo>
                      <a:pt x="10" y="53"/>
                      <a:pt x="9" y="54"/>
                      <a:pt x="9" y="54"/>
                    </a:cubicBezTo>
                    <a:cubicBezTo>
                      <a:pt x="8" y="55"/>
                      <a:pt x="6" y="56"/>
                      <a:pt x="6" y="57"/>
                    </a:cubicBezTo>
                    <a:cubicBezTo>
                      <a:pt x="5" y="57"/>
                      <a:pt x="5" y="60"/>
                      <a:pt x="5" y="61"/>
                    </a:cubicBezTo>
                    <a:cubicBezTo>
                      <a:pt x="5" y="62"/>
                      <a:pt x="4" y="63"/>
                      <a:pt x="4" y="64"/>
                    </a:cubicBezTo>
                    <a:cubicBezTo>
                      <a:pt x="4" y="65"/>
                      <a:pt x="4" y="65"/>
                      <a:pt x="4" y="66"/>
                    </a:cubicBezTo>
                    <a:cubicBezTo>
                      <a:pt x="3" y="68"/>
                      <a:pt x="2" y="68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lose/>
                  </a:path>
                </a:pathLst>
              </a:custGeom>
              <a:solidFill>
                <a:srgbClr val="00B05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041" name="Freeform 74"/>
              <p:cNvSpPr>
                <a:spLocks/>
              </p:cNvSpPr>
              <p:nvPr/>
            </p:nvSpPr>
            <p:spPr bwMode="auto">
              <a:xfrm>
                <a:off x="1647" y="2887"/>
                <a:ext cx="1474" cy="1213"/>
              </a:xfrm>
              <a:custGeom>
                <a:avLst/>
                <a:gdLst>
                  <a:gd name="T0" fmla="*/ 2147483647 w 51"/>
                  <a:gd name="T1" fmla="*/ 2147483647 h 42"/>
                  <a:gd name="T2" fmla="*/ 2147483647 w 51"/>
                  <a:gd name="T3" fmla="*/ 2147483647 h 42"/>
                  <a:gd name="T4" fmla="*/ 2147483647 w 51"/>
                  <a:gd name="T5" fmla="*/ 2147483647 h 42"/>
                  <a:gd name="T6" fmla="*/ 2147483647 w 51"/>
                  <a:gd name="T7" fmla="*/ 2147483647 h 42"/>
                  <a:gd name="T8" fmla="*/ 2147483647 w 51"/>
                  <a:gd name="T9" fmla="*/ 2147483647 h 42"/>
                  <a:gd name="T10" fmla="*/ 2147483647 w 51"/>
                  <a:gd name="T11" fmla="*/ 2147483647 h 42"/>
                  <a:gd name="T12" fmla="*/ 2147483647 w 51"/>
                  <a:gd name="T13" fmla="*/ 2147483647 h 42"/>
                  <a:gd name="T14" fmla="*/ 2147483647 w 51"/>
                  <a:gd name="T15" fmla="*/ 2147483647 h 42"/>
                  <a:gd name="T16" fmla="*/ 2147483647 w 51"/>
                  <a:gd name="T17" fmla="*/ 2147483647 h 42"/>
                  <a:gd name="T18" fmla="*/ 2147483647 w 51"/>
                  <a:gd name="T19" fmla="*/ 2147483647 h 42"/>
                  <a:gd name="T20" fmla="*/ 2147483647 w 51"/>
                  <a:gd name="T21" fmla="*/ 2147483647 h 42"/>
                  <a:gd name="T22" fmla="*/ 2147483647 w 51"/>
                  <a:gd name="T23" fmla="*/ 2147483647 h 42"/>
                  <a:gd name="T24" fmla="*/ 2147483647 w 51"/>
                  <a:gd name="T25" fmla="*/ 2147483647 h 42"/>
                  <a:gd name="T26" fmla="*/ 2147483647 w 51"/>
                  <a:gd name="T27" fmla="*/ 2147483647 h 42"/>
                  <a:gd name="T28" fmla="*/ 2147483647 w 51"/>
                  <a:gd name="T29" fmla="*/ 2147483647 h 42"/>
                  <a:gd name="T30" fmla="*/ 2147483647 w 51"/>
                  <a:gd name="T31" fmla="*/ 2147483647 h 42"/>
                  <a:gd name="T32" fmla="*/ 2147483647 w 51"/>
                  <a:gd name="T33" fmla="*/ 2147483647 h 42"/>
                  <a:gd name="T34" fmla="*/ 2147483647 w 51"/>
                  <a:gd name="T35" fmla="*/ 2147483647 h 42"/>
                  <a:gd name="T36" fmla="*/ 2147483647 w 51"/>
                  <a:gd name="T37" fmla="*/ 2147483647 h 42"/>
                  <a:gd name="T38" fmla="*/ 2147483647 w 51"/>
                  <a:gd name="T39" fmla="*/ 2147483647 h 42"/>
                  <a:gd name="T40" fmla="*/ 2147483647 w 51"/>
                  <a:gd name="T41" fmla="*/ 2147483647 h 42"/>
                  <a:gd name="T42" fmla="*/ 2147483647 w 51"/>
                  <a:gd name="T43" fmla="*/ 2147483647 h 42"/>
                  <a:gd name="T44" fmla="*/ 2147483647 w 51"/>
                  <a:gd name="T45" fmla="*/ 2147483647 h 42"/>
                  <a:gd name="T46" fmla="*/ 2147483647 w 51"/>
                  <a:gd name="T47" fmla="*/ 2147483647 h 42"/>
                  <a:gd name="T48" fmla="*/ 2147483647 w 51"/>
                  <a:gd name="T49" fmla="*/ 2147483647 h 42"/>
                  <a:gd name="T50" fmla="*/ 2147483647 w 51"/>
                  <a:gd name="T51" fmla="*/ 2147483647 h 42"/>
                  <a:gd name="T52" fmla="*/ 2147483647 w 51"/>
                  <a:gd name="T53" fmla="*/ 2147483647 h 42"/>
                  <a:gd name="T54" fmla="*/ 2147483647 w 51"/>
                  <a:gd name="T55" fmla="*/ 2147483647 h 42"/>
                  <a:gd name="T56" fmla="*/ 2147483647 w 51"/>
                  <a:gd name="T57" fmla="*/ 2147483647 h 42"/>
                  <a:gd name="T58" fmla="*/ 2147483647 w 51"/>
                  <a:gd name="T59" fmla="*/ 2147483647 h 42"/>
                  <a:gd name="T60" fmla="*/ 2147483647 w 51"/>
                  <a:gd name="T61" fmla="*/ 2147483647 h 42"/>
                  <a:gd name="T62" fmla="*/ 2147483647 w 51"/>
                  <a:gd name="T63" fmla="*/ 2147483647 h 42"/>
                  <a:gd name="T64" fmla="*/ 2147483647 w 51"/>
                  <a:gd name="T65" fmla="*/ 2147483647 h 42"/>
                  <a:gd name="T66" fmla="*/ 2147483647 w 51"/>
                  <a:gd name="T67" fmla="*/ 2147483647 h 42"/>
                  <a:gd name="T68" fmla="*/ 2147483647 w 51"/>
                  <a:gd name="T69" fmla="*/ 2147483647 h 42"/>
                  <a:gd name="T70" fmla="*/ 2147483647 w 51"/>
                  <a:gd name="T71" fmla="*/ 2147483647 h 42"/>
                  <a:gd name="T72" fmla="*/ 2147483647 w 51"/>
                  <a:gd name="T73" fmla="*/ 2147483647 h 42"/>
                  <a:gd name="T74" fmla="*/ 2147483647 w 51"/>
                  <a:gd name="T75" fmla="*/ 2147483647 h 42"/>
                  <a:gd name="T76" fmla="*/ 2147483647 w 51"/>
                  <a:gd name="T77" fmla="*/ 2147483647 h 42"/>
                  <a:gd name="T78" fmla="*/ 2147483647 w 51"/>
                  <a:gd name="T79" fmla="*/ 2147483647 h 42"/>
                  <a:gd name="T80" fmla="*/ 2147483647 w 51"/>
                  <a:gd name="T81" fmla="*/ 2147483647 h 42"/>
                  <a:gd name="T82" fmla="*/ 0 w 51"/>
                  <a:gd name="T83" fmla="*/ 2147483647 h 42"/>
                  <a:gd name="T84" fmla="*/ 0 w 51"/>
                  <a:gd name="T85" fmla="*/ 2147483647 h 42"/>
                  <a:gd name="T86" fmla="*/ 2147483647 w 51"/>
                  <a:gd name="T87" fmla="*/ 2147483647 h 42"/>
                  <a:gd name="T88" fmla="*/ 2147483647 w 51"/>
                  <a:gd name="T89" fmla="*/ 2147483647 h 42"/>
                  <a:gd name="T90" fmla="*/ 2147483647 w 51"/>
                  <a:gd name="T91" fmla="*/ 2147483647 h 42"/>
                  <a:gd name="T92" fmla="*/ 2147483647 w 51"/>
                  <a:gd name="T93" fmla="*/ 2147483647 h 42"/>
                  <a:gd name="T94" fmla="*/ 2147483647 w 51"/>
                  <a:gd name="T95" fmla="*/ 2147483647 h 42"/>
                  <a:gd name="T96" fmla="*/ 2147483647 w 51"/>
                  <a:gd name="T97" fmla="*/ 2147483647 h 42"/>
                  <a:gd name="T98" fmla="*/ 2147483647 w 51"/>
                  <a:gd name="T99" fmla="*/ 2147483647 h 42"/>
                  <a:gd name="T100" fmla="*/ 2147483647 w 51"/>
                  <a:gd name="T101" fmla="*/ 2147483647 h 42"/>
                  <a:gd name="T102" fmla="*/ 2147483647 w 51"/>
                  <a:gd name="T103" fmla="*/ 2147483647 h 42"/>
                  <a:gd name="T104" fmla="*/ 2147483647 w 51"/>
                  <a:gd name="T105" fmla="*/ 2147483647 h 42"/>
                  <a:gd name="T106" fmla="*/ 2147483647 w 51"/>
                  <a:gd name="T107" fmla="*/ 2147483647 h 42"/>
                  <a:gd name="T108" fmla="*/ 2147483647 w 51"/>
                  <a:gd name="T109" fmla="*/ 2147483647 h 42"/>
                  <a:gd name="T110" fmla="*/ 2147483647 w 51"/>
                  <a:gd name="T111" fmla="*/ 2147483647 h 42"/>
                  <a:gd name="T112" fmla="*/ 2147483647 w 51"/>
                  <a:gd name="T113" fmla="*/ 2147483647 h 42"/>
                  <a:gd name="T114" fmla="*/ 2147483647 w 51"/>
                  <a:gd name="T115" fmla="*/ 2147483647 h 42"/>
                  <a:gd name="T116" fmla="*/ 2147483647 w 51"/>
                  <a:gd name="T117" fmla="*/ 2147483647 h 42"/>
                  <a:gd name="T118" fmla="*/ 2147483647 w 51"/>
                  <a:gd name="T119" fmla="*/ 2147483647 h 42"/>
                  <a:gd name="T120" fmla="*/ 2147483647 w 51"/>
                  <a:gd name="T121" fmla="*/ 2147483647 h 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1"/>
                  <a:gd name="T184" fmla="*/ 0 h 42"/>
                  <a:gd name="T185" fmla="*/ 51 w 51"/>
                  <a:gd name="T186" fmla="*/ 42 h 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1" h="42">
                    <a:moveTo>
                      <a:pt x="38" y="7"/>
                    </a:moveTo>
                    <a:cubicBezTo>
                      <a:pt x="38" y="7"/>
                      <a:pt x="39" y="9"/>
                      <a:pt x="39" y="9"/>
                    </a:cubicBezTo>
                    <a:cubicBezTo>
                      <a:pt x="39" y="11"/>
                      <a:pt x="40" y="12"/>
                      <a:pt x="40" y="13"/>
                    </a:cubicBezTo>
                    <a:cubicBezTo>
                      <a:pt x="40" y="14"/>
                      <a:pt x="39" y="16"/>
                      <a:pt x="39" y="17"/>
                    </a:cubicBezTo>
                    <a:cubicBezTo>
                      <a:pt x="39" y="18"/>
                      <a:pt x="39" y="19"/>
                      <a:pt x="40" y="19"/>
                    </a:cubicBezTo>
                    <a:cubicBezTo>
                      <a:pt x="40" y="20"/>
                      <a:pt x="40" y="21"/>
                      <a:pt x="41" y="22"/>
                    </a:cubicBezTo>
                    <a:cubicBezTo>
                      <a:pt x="42" y="22"/>
                      <a:pt x="43" y="22"/>
                      <a:pt x="44" y="22"/>
                    </a:cubicBezTo>
                    <a:cubicBezTo>
                      <a:pt x="45" y="22"/>
                      <a:pt x="45" y="23"/>
                      <a:pt x="46" y="23"/>
                    </a:cubicBezTo>
                    <a:cubicBezTo>
                      <a:pt x="48" y="23"/>
                      <a:pt x="49" y="22"/>
                      <a:pt x="50" y="24"/>
                    </a:cubicBezTo>
                    <a:cubicBezTo>
                      <a:pt x="50" y="25"/>
                      <a:pt x="49" y="26"/>
                      <a:pt x="49" y="27"/>
                    </a:cubicBezTo>
                    <a:cubicBezTo>
                      <a:pt x="49" y="28"/>
                      <a:pt x="50" y="28"/>
                      <a:pt x="50" y="30"/>
                    </a:cubicBezTo>
                    <a:cubicBezTo>
                      <a:pt x="51" y="31"/>
                      <a:pt x="51" y="33"/>
                      <a:pt x="50" y="35"/>
                    </a:cubicBezTo>
                    <a:cubicBezTo>
                      <a:pt x="50" y="35"/>
                      <a:pt x="48" y="36"/>
                      <a:pt x="48" y="37"/>
                    </a:cubicBezTo>
                    <a:cubicBezTo>
                      <a:pt x="47" y="37"/>
                      <a:pt x="48" y="38"/>
                      <a:pt x="47" y="39"/>
                    </a:cubicBezTo>
                    <a:cubicBezTo>
                      <a:pt x="47" y="40"/>
                      <a:pt x="46" y="40"/>
                      <a:pt x="45" y="41"/>
                    </a:cubicBezTo>
                    <a:cubicBezTo>
                      <a:pt x="45" y="41"/>
                      <a:pt x="45" y="41"/>
                      <a:pt x="44" y="42"/>
                    </a:cubicBezTo>
                    <a:cubicBezTo>
                      <a:pt x="44" y="41"/>
                      <a:pt x="43" y="41"/>
                      <a:pt x="42" y="41"/>
                    </a:cubicBezTo>
                    <a:cubicBezTo>
                      <a:pt x="41" y="40"/>
                      <a:pt x="38" y="41"/>
                      <a:pt x="37" y="41"/>
                    </a:cubicBezTo>
                    <a:cubicBezTo>
                      <a:pt x="35" y="40"/>
                      <a:pt x="36" y="39"/>
                      <a:pt x="35" y="39"/>
                    </a:cubicBezTo>
                    <a:cubicBezTo>
                      <a:pt x="34" y="38"/>
                      <a:pt x="33" y="38"/>
                      <a:pt x="32" y="38"/>
                    </a:cubicBezTo>
                    <a:cubicBezTo>
                      <a:pt x="31" y="38"/>
                      <a:pt x="31" y="38"/>
                      <a:pt x="30" y="37"/>
                    </a:cubicBezTo>
                    <a:cubicBezTo>
                      <a:pt x="29" y="37"/>
                      <a:pt x="28" y="37"/>
                      <a:pt x="28" y="35"/>
                    </a:cubicBezTo>
                    <a:cubicBezTo>
                      <a:pt x="28" y="35"/>
                      <a:pt x="27" y="36"/>
                      <a:pt x="26" y="36"/>
                    </a:cubicBezTo>
                    <a:cubicBezTo>
                      <a:pt x="25" y="35"/>
                      <a:pt x="25" y="34"/>
                      <a:pt x="24" y="34"/>
                    </a:cubicBezTo>
                    <a:cubicBezTo>
                      <a:pt x="23" y="34"/>
                      <a:pt x="23" y="34"/>
                      <a:pt x="22" y="34"/>
                    </a:cubicBezTo>
                    <a:cubicBezTo>
                      <a:pt x="21" y="35"/>
                      <a:pt x="20" y="35"/>
                      <a:pt x="19" y="34"/>
                    </a:cubicBezTo>
                    <a:cubicBezTo>
                      <a:pt x="18" y="34"/>
                      <a:pt x="19" y="34"/>
                      <a:pt x="18" y="33"/>
                    </a:cubicBezTo>
                    <a:cubicBezTo>
                      <a:pt x="18" y="33"/>
                      <a:pt x="17" y="33"/>
                      <a:pt x="16" y="32"/>
                    </a:cubicBezTo>
                    <a:cubicBezTo>
                      <a:pt x="16" y="32"/>
                      <a:pt x="16" y="32"/>
                      <a:pt x="16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4" y="31"/>
                      <a:pt x="14" y="30"/>
                      <a:pt x="14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2" y="28"/>
                      <a:pt x="11" y="28"/>
                      <a:pt x="11" y="27"/>
                    </a:cubicBezTo>
                    <a:cubicBezTo>
                      <a:pt x="11" y="25"/>
                      <a:pt x="13" y="25"/>
                      <a:pt x="12" y="23"/>
                    </a:cubicBezTo>
                    <a:cubicBezTo>
                      <a:pt x="11" y="22"/>
                      <a:pt x="11" y="22"/>
                      <a:pt x="11" y="21"/>
                    </a:cubicBezTo>
                    <a:cubicBezTo>
                      <a:pt x="11" y="20"/>
                      <a:pt x="12" y="19"/>
                      <a:pt x="12" y="18"/>
                    </a:cubicBezTo>
                    <a:cubicBezTo>
                      <a:pt x="11" y="17"/>
                      <a:pt x="11" y="15"/>
                      <a:pt x="11" y="15"/>
                    </a:cubicBezTo>
                    <a:cubicBezTo>
                      <a:pt x="10" y="14"/>
                      <a:pt x="10" y="16"/>
                      <a:pt x="9" y="15"/>
                    </a:cubicBezTo>
                    <a:cubicBezTo>
                      <a:pt x="8" y="15"/>
                      <a:pt x="6" y="15"/>
                      <a:pt x="5" y="15"/>
                    </a:cubicBezTo>
                    <a:cubicBezTo>
                      <a:pt x="5" y="16"/>
                      <a:pt x="4" y="16"/>
                      <a:pt x="3" y="16"/>
                    </a:cubicBezTo>
                    <a:cubicBezTo>
                      <a:pt x="2" y="16"/>
                      <a:pt x="1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" y="14"/>
                      <a:pt x="3" y="13"/>
                      <a:pt x="5" y="12"/>
                    </a:cubicBezTo>
                    <a:cubicBezTo>
                      <a:pt x="6" y="12"/>
                      <a:pt x="7" y="12"/>
                      <a:pt x="8" y="12"/>
                    </a:cubicBezTo>
                    <a:cubicBezTo>
                      <a:pt x="8" y="12"/>
                      <a:pt x="9" y="13"/>
                      <a:pt x="9" y="13"/>
                    </a:cubicBezTo>
                    <a:cubicBezTo>
                      <a:pt x="10" y="12"/>
                      <a:pt x="11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4" y="11"/>
                      <a:pt x="15" y="9"/>
                      <a:pt x="16" y="9"/>
                    </a:cubicBezTo>
                    <a:cubicBezTo>
                      <a:pt x="17" y="8"/>
                      <a:pt x="18" y="8"/>
                      <a:pt x="19" y="7"/>
                    </a:cubicBezTo>
                    <a:cubicBezTo>
                      <a:pt x="19" y="7"/>
                      <a:pt x="19" y="6"/>
                      <a:pt x="20" y="6"/>
                    </a:cubicBezTo>
                    <a:cubicBezTo>
                      <a:pt x="20" y="5"/>
                      <a:pt x="20" y="4"/>
                      <a:pt x="21" y="4"/>
                    </a:cubicBezTo>
                    <a:cubicBezTo>
                      <a:pt x="21" y="4"/>
                      <a:pt x="22" y="4"/>
                      <a:pt x="22" y="3"/>
                    </a:cubicBezTo>
                    <a:cubicBezTo>
                      <a:pt x="23" y="2"/>
                      <a:pt x="23" y="2"/>
                      <a:pt x="24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28" y="1"/>
                      <a:pt x="28" y="0"/>
                      <a:pt x="29" y="1"/>
                    </a:cubicBezTo>
                    <a:cubicBezTo>
                      <a:pt x="30" y="1"/>
                      <a:pt x="30" y="2"/>
                      <a:pt x="30" y="3"/>
                    </a:cubicBezTo>
                    <a:cubicBezTo>
                      <a:pt x="31" y="4"/>
                      <a:pt x="32" y="4"/>
                      <a:pt x="33" y="5"/>
                    </a:cubicBezTo>
                    <a:cubicBezTo>
                      <a:pt x="34" y="5"/>
                      <a:pt x="36" y="6"/>
                      <a:pt x="37" y="6"/>
                    </a:cubicBezTo>
                    <a:cubicBezTo>
                      <a:pt x="37" y="6"/>
                      <a:pt x="37" y="6"/>
                      <a:pt x="38" y="6"/>
                    </a:cubicBezTo>
                    <a:cubicBezTo>
                      <a:pt x="38" y="6"/>
                      <a:pt x="38" y="6"/>
                      <a:pt x="38" y="7"/>
                    </a:cubicBezTo>
                    <a:close/>
                  </a:path>
                </a:pathLst>
              </a:custGeom>
              <a:solidFill>
                <a:srgbClr val="00B05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042" name="Freeform 63"/>
              <p:cNvSpPr>
                <a:spLocks/>
              </p:cNvSpPr>
              <p:nvPr/>
            </p:nvSpPr>
            <p:spPr bwMode="auto">
              <a:xfrm>
                <a:off x="4971" y="2310"/>
                <a:ext cx="1041" cy="1819"/>
              </a:xfrm>
              <a:custGeom>
                <a:avLst/>
                <a:gdLst>
                  <a:gd name="T0" fmla="*/ 2147483647 w 36"/>
                  <a:gd name="T1" fmla="*/ 2147483647 h 63"/>
                  <a:gd name="T2" fmla="*/ 2147483647 w 36"/>
                  <a:gd name="T3" fmla="*/ 2147483647 h 63"/>
                  <a:gd name="T4" fmla="*/ 2147483647 w 36"/>
                  <a:gd name="T5" fmla="*/ 2147483647 h 63"/>
                  <a:gd name="T6" fmla="*/ 2147483647 w 36"/>
                  <a:gd name="T7" fmla="*/ 2147483647 h 63"/>
                  <a:gd name="T8" fmla="*/ 2147483647 w 36"/>
                  <a:gd name="T9" fmla="*/ 2147483647 h 63"/>
                  <a:gd name="T10" fmla="*/ 2147483647 w 36"/>
                  <a:gd name="T11" fmla="*/ 2147483647 h 63"/>
                  <a:gd name="T12" fmla="*/ 2147483647 w 36"/>
                  <a:gd name="T13" fmla="*/ 2147483647 h 63"/>
                  <a:gd name="T14" fmla="*/ 2147483647 w 36"/>
                  <a:gd name="T15" fmla="*/ 2147483647 h 63"/>
                  <a:gd name="T16" fmla="*/ 2147483647 w 36"/>
                  <a:gd name="T17" fmla="*/ 2147483647 h 63"/>
                  <a:gd name="T18" fmla="*/ 2147483647 w 36"/>
                  <a:gd name="T19" fmla="*/ 2147483647 h 63"/>
                  <a:gd name="T20" fmla="*/ 2147483647 w 36"/>
                  <a:gd name="T21" fmla="*/ 2147483647 h 63"/>
                  <a:gd name="T22" fmla="*/ 2147483647 w 36"/>
                  <a:gd name="T23" fmla="*/ 2147483647 h 63"/>
                  <a:gd name="T24" fmla="*/ 2147483647 w 36"/>
                  <a:gd name="T25" fmla="*/ 2147483647 h 63"/>
                  <a:gd name="T26" fmla="*/ 2147483647 w 36"/>
                  <a:gd name="T27" fmla="*/ 2147483647 h 63"/>
                  <a:gd name="T28" fmla="*/ 2147483647 w 36"/>
                  <a:gd name="T29" fmla="*/ 2147483647 h 63"/>
                  <a:gd name="T30" fmla="*/ 2147483647 w 36"/>
                  <a:gd name="T31" fmla="*/ 2147483647 h 63"/>
                  <a:gd name="T32" fmla="*/ 2147483647 w 36"/>
                  <a:gd name="T33" fmla="*/ 2147483647 h 63"/>
                  <a:gd name="T34" fmla="*/ 2147483647 w 36"/>
                  <a:gd name="T35" fmla="*/ 2147483647 h 63"/>
                  <a:gd name="T36" fmla="*/ 2147483647 w 36"/>
                  <a:gd name="T37" fmla="*/ 2147483647 h 63"/>
                  <a:gd name="T38" fmla="*/ 2147483647 w 36"/>
                  <a:gd name="T39" fmla="*/ 2147483647 h 63"/>
                  <a:gd name="T40" fmla="*/ 2147483647 w 36"/>
                  <a:gd name="T41" fmla="*/ 2147483647 h 63"/>
                  <a:gd name="T42" fmla="*/ 2147483647 w 36"/>
                  <a:gd name="T43" fmla="*/ 2147483647 h 63"/>
                  <a:gd name="T44" fmla="*/ 2147483647 w 36"/>
                  <a:gd name="T45" fmla="*/ 2147483647 h 63"/>
                  <a:gd name="T46" fmla="*/ 2147483647 w 36"/>
                  <a:gd name="T47" fmla="*/ 2147483647 h 63"/>
                  <a:gd name="T48" fmla="*/ 2147483647 w 36"/>
                  <a:gd name="T49" fmla="*/ 2147483647 h 63"/>
                  <a:gd name="T50" fmla="*/ 2147483647 w 36"/>
                  <a:gd name="T51" fmla="*/ 2147483647 h 63"/>
                  <a:gd name="T52" fmla="*/ 2147483647 w 36"/>
                  <a:gd name="T53" fmla="*/ 2147483647 h 63"/>
                  <a:gd name="T54" fmla="*/ 2147483647 w 36"/>
                  <a:gd name="T55" fmla="*/ 2147483647 h 63"/>
                  <a:gd name="T56" fmla="*/ 2147483647 w 36"/>
                  <a:gd name="T57" fmla="*/ 2147483647 h 63"/>
                  <a:gd name="T58" fmla="*/ 2147483647 w 36"/>
                  <a:gd name="T59" fmla="*/ 2147483647 h 63"/>
                  <a:gd name="T60" fmla="*/ 2147483647 w 36"/>
                  <a:gd name="T61" fmla="*/ 2147483647 h 63"/>
                  <a:gd name="T62" fmla="*/ 2147483647 w 36"/>
                  <a:gd name="T63" fmla="*/ 2147483647 h 63"/>
                  <a:gd name="T64" fmla="*/ 2147483647 w 36"/>
                  <a:gd name="T65" fmla="*/ 2147483647 h 63"/>
                  <a:gd name="T66" fmla="*/ 2147483647 w 36"/>
                  <a:gd name="T67" fmla="*/ 2147483647 h 63"/>
                  <a:gd name="T68" fmla="*/ 2147483647 w 36"/>
                  <a:gd name="T69" fmla="*/ 2147483647 h 63"/>
                  <a:gd name="T70" fmla="*/ 2147483647 w 36"/>
                  <a:gd name="T71" fmla="*/ 2147483647 h 63"/>
                  <a:gd name="T72" fmla="*/ 2147483647 w 36"/>
                  <a:gd name="T73" fmla="*/ 2147483647 h 63"/>
                  <a:gd name="T74" fmla="*/ 2147483647 w 36"/>
                  <a:gd name="T75" fmla="*/ 0 h 63"/>
                  <a:gd name="T76" fmla="*/ 2147483647 w 36"/>
                  <a:gd name="T77" fmla="*/ 2147483647 h 63"/>
                  <a:gd name="T78" fmla="*/ 2147483647 w 36"/>
                  <a:gd name="T79" fmla="*/ 2147483647 h 63"/>
                  <a:gd name="T80" fmla="*/ 2147483647 w 36"/>
                  <a:gd name="T81" fmla="*/ 2147483647 h 63"/>
                  <a:gd name="T82" fmla="*/ 2147483647 w 36"/>
                  <a:gd name="T83" fmla="*/ 2147483647 h 63"/>
                  <a:gd name="T84" fmla="*/ 2147483647 w 36"/>
                  <a:gd name="T85" fmla="*/ 2147483647 h 63"/>
                  <a:gd name="T86" fmla="*/ 2147483647 w 36"/>
                  <a:gd name="T87" fmla="*/ 2147483647 h 63"/>
                  <a:gd name="T88" fmla="*/ 2147483647 w 36"/>
                  <a:gd name="T89" fmla="*/ 2147483647 h 63"/>
                  <a:gd name="T90" fmla="*/ 0 w 36"/>
                  <a:gd name="T91" fmla="*/ 2147483647 h 63"/>
                  <a:gd name="T92" fmla="*/ 0 w 36"/>
                  <a:gd name="T93" fmla="*/ 2147483647 h 63"/>
                  <a:gd name="T94" fmla="*/ 0 w 36"/>
                  <a:gd name="T95" fmla="*/ 2147483647 h 6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3"/>
                  <a:gd name="T146" fmla="*/ 36 w 36"/>
                  <a:gd name="T147" fmla="*/ 63 h 6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3">
                    <a:moveTo>
                      <a:pt x="0" y="59"/>
                    </a:moveTo>
                    <a:cubicBezTo>
                      <a:pt x="1" y="59"/>
                      <a:pt x="1" y="58"/>
                      <a:pt x="1" y="58"/>
                    </a:cubicBezTo>
                    <a:cubicBezTo>
                      <a:pt x="2" y="58"/>
                      <a:pt x="2" y="57"/>
                      <a:pt x="2" y="57"/>
                    </a:cubicBezTo>
                    <a:cubicBezTo>
                      <a:pt x="2" y="57"/>
                      <a:pt x="2" y="56"/>
                      <a:pt x="3" y="56"/>
                    </a:cubicBezTo>
                    <a:cubicBezTo>
                      <a:pt x="3" y="56"/>
                      <a:pt x="3" y="55"/>
                      <a:pt x="4" y="55"/>
                    </a:cubicBezTo>
                    <a:cubicBezTo>
                      <a:pt x="4" y="56"/>
                      <a:pt x="4" y="56"/>
                      <a:pt x="4" y="57"/>
                    </a:cubicBezTo>
                    <a:cubicBezTo>
                      <a:pt x="4" y="57"/>
                      <a:pt x="3" y="58"/>
                      <a:pt x="4" y="59"/>
                    </a:cubicBezTo>
                    <a:cubicBezTo>
                      <a:pt x="4" y="59"/>
                      <a:pt x="5" y="59"/>
                      <a:pt x="5" y="59"/>
                    </a:cubicBezTo>
                    <a:cubicBezTo>
                      <a:pt x="6" y="59"/>
                      <a:pt x="7" y="60"/>
                      <a:pt x="8" y="60"/>
                    </a:cubicBezTo>
                    <a:cubicBezTo>
                      <a:pt x="8" y="60"/>
                      <a:pt x="9" y="61"/>
                      <a:pt x="10" y="61"/>
                    </a:cubicBezTo>
                    <a:cubicBezTo>
                      <a:pt x="10" y="61"/>
                      <a:pt x="10" y="60"/>
                      <a:pt x="10" y="60"/>
                    </a:cubicBezTo>
                    <a:cubicBezTo>
                      <a:pt x="10" y="60"/>
                      <a:pt x="11" y="59"/>
                      <a:pt x="11" y="59"/>
                    </a:cubicBezTo>
                    <a:cubicBezTo>
                      <a:pt x="11" y="59"/>
                      <a:pt x="12" y="59"/>
                      <a:pt x="12" y="59"/>
                    </a:cubicBezTo>
                    <a:cubicBezTo>
                      <a:pt x="13" y="60"/>
                      <a:pt x="14" y="60"/>
                      <a:pt x="14" y="60"/>
                    </a:cubicBezTo>
                    <a:cubicBezTo>
                      <a:pt x="14" y="60"/>
                      <a:pt x="14" y="60"/>
                      <a:pt x="14" y="61"/>
                    </a:cubicBezTo>
                    <a:cubicBezTo>
                      <a:pt x="15" y="61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18" y="61"/>
                      <a:pt x="18" y="62"/>
                      <a:pt x="18" y="62"/>
                    </a:cubicBezTo>
                    <a:cubicBezTo>
                      <a:pt x="18" y="62"/>
                      <a:pt x="18" y="63"/>
                      <a:pt x="18" y="63"/>
                    </a:cubicBezTo>
                    <a:cubicBezTo>
                      <a:pt x="19" y="63"/>
                      <a:pt x="19" y="63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23" y="62"/>
                      <a:pt x="23" y="62"/>
                      <a:pt x="24" y="62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5" y="62"/>
                      <a:pt x="25" y="62"/>
                      <a:pt x="26" y="62"/>
                    </a:cubicBezTo>
                    <a:cubicBezTo>
                      <a:pt x="26" y="62"/>
                      <a:pt x="26" y="62"/>
                      <a:pt x="27" y="62"/>
                    </a:cubicBezTo>
                    <a:cubicBezTo>
                      <a:pt x="27" y="62"/>
                      <a:pt x="27" y="62"/>
                      <a:pt x="28" y="62"/>
                    </a:cubicBezTo>
                    <a:cubicBezTo>
                      <a:pt x="28" y="62"/>
                      <a:pt x="29" y="62"/>
                      <a:pt x="29" y="62"/>
                    </a:cubicBezTo>
                    <a:cubicBezTo>
                      <a:pt x="30" y="62"/>
                      <a:pt x="30" y="62"/>
                      <a:pt x="31" y="62"/>
                    </a:cubicBezTo>
                    <a:cubicBezTo>
                      <a:pt x="30" y="62"/>
                      <a:pt x="30" y="62"/>
                      <a:pt x="31" y="62"/>
                    </a:cubicBezTo>
                    <a:cubicBezTo>
                      <a:pt x="31" y="61"/>
                      <a:pt x="30" y="61"/>
                      <a:pt x="31" y="61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8"/>
                    </a:cubicBezTo>
                    <a:cubicBezTo>
                      <a:pt x="32" y="58"/>
                      <a:pt x="32" y="58"/>
                      <a:pt x="31" y="58"/>
                    </a:cubicBezTo>
                    <a:cubicBezTo>
                      <a:pt x="31" y="58"/>
                      <a:pt x="31" y="57"/>
                      <a:pt x="31" y="57"/>
                    </a:cubicBezTo>
                    <a:cubicBezTo>
                      <a:pt x="31" y="57"/>
                      <a:pt x="32" y="57"/>
                      <a:pt x="32" y="57"/>
                    </a:cubicBezTo>
                    <a:cubicBezTo>
                      <a:pt x="32" y="57"/>
                      <a:pt x="32" y="57"/>
                      <a:pt x="32" y="5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6"/>
                      <a:pt x="31" y="56"/>
                      <a:pt x="31" y="55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1" y="54"/>
                      <a:pt x="31" y="54"/>
                      <a:pt x="32" y="54"/>
                    </a:cubicBezTo>
                    <a:cubicBezTo>
                      <a:pt x="32" y="54"/>
                      <a:pt x="32" y="54"/>
                      <a:pt x="32" y="53"/>
                    </a:cubicBezTo>
                    <a:cubicBezTo>
                      <a:pt x="32" y="53"/>
                      <a:pt x="31" y="53"/>
                      <a:pt x="31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1" y="52"/>
                      <a:pt x="31" y="52"/>
                      <a:pt x="30" y="52"/>
                    </a:cubicBezTo>
                    <a:cubicBezTo>
                      <a:pt x="30" y="52"/>
                      <a:pt x="30" y="52"/>
                      <a:pt x="30" y="51"/>
                    </a:cubicBezTo>
                    <a:cubicBezTo>
                      <a:pt x="30" y="51"/>
                      <a:pt x="30" y="51"/>
                      <a:pt x="30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50"/>
                      <a:pt x="32" y="50"/>
                      <a:pt x="32" y="49"/>
                    </a:cubicBezTo>
                    <a:cubicBezTo>
                      <a:pt x="32" y="49"/>
                      <a:pt x="32" y="49"/>
                      <a:pt x="32" y="48"/>
                    </a:cubicBezTo>
                    <a:cubicBezTo>
                      <a:pt x="32" y="48"/>
                      <a:pt x="31" y="48"/>
                      <a:pt x="31" y="48"/>
                    </a:cubicBezTo>
                    <a:cubicBezTo>
                      <a:pt x="31" y="48"/>
                      <a:pt x="32" y="48"/>
                      <a:pt x="32" y="48"/>
                    </a:cubicBezTo>
                    <a:cubicBezTo>
                      <a:pt x="32" y="48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6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0" y="46"/>
                      <a:pt x="30" y="46"/>
                      <a:pt x="29" y="46"/>
                    </a:cubicBezTo>
                    <a:cubicBezTo>
                      <a:pt x="29" y="45"/>
                      <a:pt x="29" y="45"/>
                      <a:pt x="29" y="44"/>
                    </a:cubicBezTo>
                    <a:cubicBezTo>
                      <a:pt x="29" y="44"/>
                      <a:pt x="29" y="44"/>
                      <a:pt x="29" y="43"/>
                    </a:cubicBezTo>
                    <a:cubicBezTo>
                      <a:pt x="30" y="43"/>
                      <a:pt x="30" y="43"/>
                      <a:pt x="30" y="42"/>
                    </a:cubicBezTo>
                    <a:cubicBezTo>
                      <a:pt x="30" y="42"/>
                      <a:pt x="31" y="42"/>
                      <a:pt x="31" y="41"/>
                    </a:cubicBezTo>
                    <a:cubicBezTo>
                      <a:pt x="31" y="41"/>
                      <a:pt x="31" y="41"/>
                      <a:pt x="31" y="40"/>
                    </a:cubicBezTo>
                    <a:cubicBezTo>
                      <a:pt x="32" y="40"/>
                      <a:pt x="32" y="40"/>
                      <a:pt x="33" y="40"/>
                    </a:cubicBezTo>
                    <a:cubicBezTo>
                      <a:pt x="33" y="40"/>
                      <a:pt x="33" y="39"/>
                      <a:pt x="34" y="38"/>
                    </a:cubicBezTo>
                    <a:cubicBezTo>
                      <a:pt x="34" y="38"/>
                      <a:pt x="35" y="38"/>
                      <a:pt x="35" y="38"/>
                    </a:cubicBezTo>
                    <a:cubicBezTo>
                      <a:pt x="35" y="38"/>
                      <a:pt x="35" y="38"/>
                      <a:pt x="36" y="37"/>
                    </a:cubicBezTo>
                    <a:cubicBezTo>
                      <a:pt x="35" y="37"/>
                      <a:pt x="34" y="38"/>
                      <a:pt x="34" y="37"/>
                    </a:cubicBezTo>
                    <a:cubicBezTo>
                      <a:pt x="34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2" y="37"/>
                      <a:pt x="32" y="37"/>
                    </a:cubicBezTo>
                    <a:cubicBezTo>
                      <a:pt x="32" y="36"/>
                      <a:pt x="31" y="37"/>
                      <a:pt x="31" y="37"/>
                    </a:cubicBezTo>
                    <a:cubicBezTo>
                      <a:pt x="31" y="36"/>
                      <a:pt x="30" y="36"/>
                      <a:pt x="30" y="35"/>
                    </a:cubicBezTo>
                    <a:cubicBezTo>
                      <a:pt x="30" y="35"/>
                      <a:pt x="30" y="35"/>
                      <a:pt x="29" y="34"/>
                    </a:cubicBezTo>
                    <a:cubicBezTo>
                      <a:pt x="29" y="34"/>
                      <a:pt x="29" y="34"/>
                      <a:pt x="29" y="33"/>
                    </a:cubicBezTo>
                    <a:cubicBezTo>
                      <a:pt x="29" y="33"/>
                      <a:pt x="29" y="33"/>
                      <a:pt x="30" y="32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31"/>
                      <a:pt x="28" y="31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28"/>
                      <a:pt x="27" y="28"/>
                      <a:pt x="26" y="28"/>
                    </a:cubicBezTo>
                    <a:cubicBezTo>
                      <a:pt x="26" y="27"/>
                      <a:pt x="27" y="27"/>
                      <a:pt x="27" y="27"/>
                    </a:cubicBezTo>
                    <a:cubicBezTo>
                      <a:pt x="27" y="26"/>
                      <a:pt x="27" y="25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4"/>
                      <a:pt x="29" y="24"/>
                      <a:pt x="30" y="24"/>
                    </a:cubicBezTo>
                    <a:cubicBezTo>
                      <a:pt x="30" y="24"/>
                      <a:pt x="30" y="23"/>
                      <a:pt x="30" y="23"/>
                    </a:cubicBezTo>
                    <a:cubicBezTo>
                      <a:pt x="30" y="23"/>
                      <a:pt x="31" y="22"/>
                      <a:pt x="30" y="22"/>
                    </a:cubicBezTo>
                    <a:cubicBezTo>
                      <a:pt x="30" y="21"/>
                      <a:pt x="30" y="21"/>
                      <a:pt x="30" y="20"/>
                    </a:cubicBezTo>
                    <a:cubicBezTo>
                      <a:pt x="29" y="20"/>
                      <a:pt x="28" y="20"/>
                      <a:pt x="28" y="20"/>
                    </a:cubicBezTo>
                    <a:cubicBezTo>
                      <a:pt x="27" y="20"/>
                      <a:pt x="26" y="21"/>
                      <a:pt x="26" y="20"/>
                    </a:cubicBezTo>
                    <a:cubicBezTo>
                      <a:pt x="25" y="20"/>
                      <a:pt x="25" y="19"/>
                      <a:pt x="24" y="18"/>
                    </a:cubicBezTo>
                    <a:cubicBezTo>
                      <a:pt x="24" y="18"/>
                      <a:pt x="24" y="18"/>
                      <a:pt x="24" y="17"/>
                    </a:cubicBezTo>
                    <a:cubicBezTo>
                      <a:pt x="24" y="17"/>
                      <a:pt x="23" y="17"/>
                      <a:pt x="23" y="17"/>
                    </a:cubicBezTo>
                    <a:cubicBezTo>
                      <a:pt x="23" y="16"/>
                      <a:pt x="23" y="16"/>
                      <a:pt x="23" y="15"/>
                    </a:cubicBezTo>
                    <a:cubicBezTo>
                      <a:pt x="23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4"/>
                      <a:pt x="23" y="14"/>
                      <a:pt x="23" y="14"/>
                    </a:cubicBezTo>
                    <a:cubicBezTo>
                      <a:pt x="23" y="13"/>
                      <a:pt x="23" y="12"/>
                      <a:pt x="23" y="12"/>
                    </a:cubicBezTo>
                    <a:cubicBezTo>
                      <a:pt x="23" y="11"/>
                      <a:pt x="24" y="10"/>
                      <a:pt x="24" y="9"/>
                    </a:cubicBezTo>
                    <a:cubicBezTo>
                      <a:pt x="24" y="8"/>
                      <a:pt x="24" y="7"/>
                      <a:pt x="23" y="5"/>
                    </a:cubicBezTo>
                    <a:cubicBezTo>
                      <a:pt x="23" y="5"/>
                      <a:pt x="23" y="4"/>
                      <a:pt x="23" y="3"/>
                    </a:cubicBezTo>
                    <a:cubicBezTo>
                      <a:pt x="22" y="3"/>
                      <a:pt x="22" y="2"/>
                      <a:pt x="22" y="2"/>
                    </a:cubicBezTo>
                    <a:cubicBezTo>
                      <a:pt x="22" y="2"/>
                      <a:pt x="21" y="2"/>
                      <a:pt x="21" y="2"/>
                    </a:cubicBezTo>
                    <a:cubicBezTo>
                      <a:pt x="21" y="1"/>
                      <a:pt x="20" y="1"/>
                      <a:pt x="20" y="1"/>
                    </a:cubicBezTo>
                    <a:cubicBezTo>
                      <a:pt x="20" y="0"/>
                      <a:pt x="19" y="1"/>
                      <a:pt x="19" y="1"/>
                    </a:cubicBezTo>
                    <a:cubicBezTo>
                      <a:pt x="18" y="1"/>
                      <a:pt x="17" y="1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2"/>
                    </a:cubicBezTo>
                    <a:cubicBezTo>
                      <a:pt x="16" y="2"/>
                      <a:pt x="18" y="3"/>
                      <a:pt x="18" y="3"/>
                    </a:cubicBezTo>
                    <a:cubicBezTo>
                      <a:pt x="18" y="4"/>
                      <a:pt x="18" y="5"/>
                      <a:pt x="17" y="6"/>
                    </a:cubicBezTo>
                    <a:cubicBezTo>
                      <a:pt x="17" y="6"/>
                      <a:pt x="17" y="7"/>
                      <a:pt x="17" y="8"/>
                    </a:cubicBezTo>
                    <a:cubicBezTo>
                      <a:pt x="16" y="8"/>
                      <a:pt x="16" y="8"/>
                      <a:pt x="16" y="9"/>
                    </a:cubicBezTo>
                    <a:cubicBezTo>
                      <a:pt x="16" y="9"/>
                      <a:pt x="15" y="9"/>
                      <a:pt x="15" y="10"/>
                    </a:cubicBezTo>
                    <a:cubicBezTo>
                      <a:pt x="15" y="10"/>
                      <a:pt x="15" y="11"/>
                      <a:pt x="15" y="11"/>
                    </a:cubicBezTo>
                    <a:cubicBezTo>
                      <a:pt x="14" y="12"/>
                      <a:pt x="13" y="11"/>
                      <a:pt x="12" y="12"/>
                    </a:cubicBezTo>
                    <a:cubicBezTo>
                      <a:pt x="12" y="12"/>
                      <a:pt x="11" y="12"/>
                      <a:pt x="11" y="13"/>
                    </a:cubicBezTo>
                    <a:cubicBezTo>
                      <a:pt x="11" y="14"/>
                      <a:pt x="11" y="14"/>
                      <a:pt x="11" y="15"/>
                    </a:cubicBezTo>
                    <a:cubicBezTo>
                      <a:pt x="11" y="16"/>
                      <a:pt x="10" y="17"/>
                      <a:pt x="10" y="18"/>
                    </a:cubicBezTo>
                    <a:cubicBezTo>
                      <a:pt x="10" y="18"/>
                      <a:pt x="11" y="19"/>
                      <a:pt x="11" y="19"/>
                    </a:cubicBezTo>
                    <a:cubicBezTo>
                      <a:pt x="11" y="20"/>
                      <a:pt x="11" y="20"/>
                      <a:pt x="11" y="21"/>
                    </a:cubicBezTo>
                    <a:cubicBezTo>
                      <a:pt x="11" y="22"/>
                      <a:pt x="10" y="22"/>
                      <a:pt x="10" y="23"/>
                    </a:cubicBezTo>
                    <a:cubicBezTo>
                      <a:pt x="9" y="24"/>
                      <a:pt x="9" y="25"/>
                      <a:pt x="8" y="26"/>
                    </a:cubicBezTo>
                    <a:cubicBezTo>
                      <a:pt x="7" y="27"/>
                      <a:pt x="6" y="27"/>
                      <a:pt x="5" y="28"/>
                    </a:cubicBezTo>
                    <a:cubicBezTo>
                      <a:pt x="4" y="30"/>
                      <a:pt x="4" y="31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4"/>
                      <a:pt x="3" y="35"/>
                      <a:pt x="2" y="35"/>
                    </a:cubicBezTo>
                    <a:cubicBezTo>
                      <a:pt x="2" y="36"/>
                      <a:pt x="1" y="37"/>
                      <a:pt x="1" y="38"/>
                    </a:cubicBezTo>
                    <a:cubicBezTo>
                      <a:pt x="1" y="39"/>
                      <a:pt x="1" y="40"/>
                      <a:pt x="1" y="41"/>
                    </a:cubicBezTo>
                    <a:cubicBezTo>
                      <a:pt x="1" y="42"/>
                      <a:pt x="0" y="42"/>
                      <a:pt x="0" y="43"/>
                    </a:cubicBezTo>
                    <a:cubicBezTo>
                      <a:pt x="0" y="45"/>
                      <a:pt x="0" y="46"/>
                      <a:pt x="0" y="47"/>
                    </a:cubicBezTo>
                    <a:cubicBezTo>
                      <a:pt x="0" y="48"/>
                      <a:pt x="0" y="50"/>
                      <a:pt x="0" y="50"/>
                    </a:cubicBezTo>
                    <a:cubicBezTo>
                      <a:pt x="1" y="51"/>
                      <a:pt x="0" y="51"/>
                      <a:pt x="0" y="52"/>
                    </a:cubicBezTo>
                    <a:cubicBezTo>
                      <a:pt x="0" y="53"/>
                      <a:pt x="0" y="53"/>
                      <a:pt x="0" y="54"/>
                    </a:cubicBezTo>
                    <a:cubicBezTo>
                      <a:pt x="0" y="55"/>
                      <a:pt x="1" y="55"/>
                      <a:pt x="1" y="55"/>
                    </a:cubicBezTo>
                    <a:cubicBezTo>
                      <a:pt x="1" y="56"/>
                      <a:pt x="1" y="56"/>
                      <a:pt x="1" y="57"/>
                    </a:cubicBezTo>
                    <a:cubicBezTo>
                      <a:pt x="0" y="57"/>
                      <a:pt x="1" y="58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lose/>
                  </a:path>
                </a:pathLst>
              </a:custGeom>
              <a:solidFill>
                <a:srgbClr val="00B05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043" name="Text Box 49"/>
              <p:cNvSpPr txBox="1">
                <a:spLocks noChangeArrowheads="1"/>
              </p:cNvSpPr>
              <p:nvPr/>
            </p:nvSpPr>
            <p:spPr bwMode="auto">
              <a:xfrm>
                <a:off x="3642" y="3841"/>
                <a:ext cx="657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GB" altLang="pt-BR" sz="1100" b="1">
                    <a:solidFill>
                      <a:srgbClr val="FFFFFF"/>
                    </a:solidFill>
                    <a:latin typeface="Calibri" pitchFamily="34" charset="0"/>
                    <a:ea typeface="Lucida Sans Unicode" pitchFamily="34" charset="0"/>
                    <a:cs typeface="Calibri" pitchFamily="34" charset="0"/>
                  </a:rPr>
                  <a:t>MT</a:t>
                </a:r>
                <a:endParaRPr lang="en-GB" altLang="pt-BR" sz="2000">
                  <a:solidFill>
                    <a:schemeClr val="bg1"/>
                  </a:solidFill>
                  <a:ea typeface="Lucida Sans Unicode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1001" name="Group 25"/>
            <p:cNvGrpSpPr>
              <a:grpSpLocks noChangeAspect="1"/>
            </p:cNvGrpSpPr>
            <p:nvPr/>
          </p:nvGrpSpPr>
          <p:grpSpPr bwMode="auto">
            <a:xfrm>
              <a:off x="437682" y="23593"/>
              <a:ext cx="9495735" cy="8703703"/>
              <a:chOff x="0" y="0"/>
              <a:chExt cx="9294" cy="8520"/>
            </a:xfrm>
          </p:grpSpPr>
          <p:sp>
            <p:nvSpPr>
              <p:cNvPr id="41022" name="AutoShape 80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9294" cy="8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023" name="Freeform 73"/>
              <p:cNvSpPr>
                <a:spLocks/>
              </p:cNvSpPr>
              <p:nvPr/>
            </p:nvSpPr>
            <p:spPr bwMode="auto">
              <a:xfrm>
                <a:off x="5433" y="1501"/>
                <a:ext cx="1388" cy="1877"/>
              </a:xfrm>
              <a:custGeom>
                <a:avLst/>
                <a:gdLst>
                  <a:gd name="T0" fmla="*/ 2147483647 w 48"/>
                  <a:gd name="T1" fmla="*/ 2147483647 h 65"/>
                  <a:gd name="T2" fmla="*/ 2147483647 w 48"/>
                  <a:gd name="T3" fmla="*/ 2147483647 h 65"/>
                  <a:gd name="T4" fmla="*/ 2147483647 w 48"/>
                  <a:gd name="T5" fmla="*/ 2147483647 h 65"/>
                  <a:gd name="T6" fmla="*/ 2147483647 w 48"/>
                  <a:gd name="T7" fmla="*/ 2147483647 h 65"/>
                  <a:gd name="T8" fmla="*/ 2147483647 w 48"/>
                  <a:gd name="T9" fmla="*/ 2147483647 h 65"/>
                  <a:gd name="T10" fmla="*/ 2147483647 w 48"/>
                  <a:gd name="T11" fmla="*/ 2147483647 h 65"/>
                  <a:gd name="T12" fmla="*/ 2147483647 w 48"/>
                  <a:gd name="T13" fmla="*/ 2147483647 h 65"/>
                  <a:gd name="T14" fmla="*/ 2147483647 w 48"/>
                  <a:gd name="T15" fmla="*/ 2147483647 h 65"/>
                  <a:gd name="T16" fmla="*/ 2147483647 w 48"/>
                  <a:gd name="T17" fmla="*/ 2147483647 h 65"/>
                  <a:gd name="T18" fmla="*/ 2147483647 w 48"/>
                  <a:gd name="T19" fmla="*/ 2147483647 h 65"/>
                  <a:gd name="T20" fmla="*/ 2147483647 w 48"/>
                  <a:gd name="T21" fmla="*/ 2147483647 h 65"/>
                  <a:gd name="T22" fmla="*/ 2147483647 w 48"/>
                  <a:gd name="T23" fmla="*/ 2147483647 h 65"/>
                  <a:gd name="T24" fmla="*/ 2147483647 w 48"/>
                  <a:gd name="T25" fmla="*/ 2147483647 h 65"/>
                  <a:gd name="T26" fmla="*/ 2147483647 w 48"/>
                  <a:gd name="T27" fmla="*/ 2147483647 h 65"/>
                  <a:gd name="T28" fmla="*/ 2147483647 w 48"/>
                  <a:gd name="T29" fmla="*/ 2147483647 h 65"/>
                  <a:gd name="T30" fmla="*/ 2147483647 w 48"/>
                  <a:gd name="T31" fmla="*/ 2147483647 h 65"/>
                  <a:gd name="T32" fmla="*/ 2147483647 w 48"/>
                  <a:gd name="T33" fmla="*/ 2147483647 h 65"/>
                  <a:gd name="T34" fmla="*/ 2147483647 w 48"/>
                  <a:gd name="T35" fmla="*/ 2147483647 h 65"/>
                  <a:gd name="T36" fmla="*/ 2147483647 w 48"/>
                  <a:gd name="T37" fmla="*/ 2147483647 h 65"/>
                  <a:gd name="T38" fmla="*/ 2147483647 w 48"/>
                  <a:gd name="T39" fmla="*/ 2147483647 h 65"/>
                  <a:gd name="T40" fmla="*/ 2147483647 w 48"/>
                  <a:gd name="T41" fmla="*/ 2147483647 h 65"/>
                  <a:gd name="T42" fmla="*/ 2147483647 w 48"/>
                  <a:gd name="T43" fmla="*/ 2147483647 h 65"/>
                  <a:gd name="T44" fmla="*/ 2147483647 w 48"/>
                  <a:gd name="T45" fmla="*/ 2147483647 h 65"/>
                  <a:gd name="T46" fmla="*/ 2147483647 w 48"/>
                  <a:gd name="T47" fmla="*/ 2147483647 h 65"/>
                  <a:gd name="T48" fmla="*/ 2147483647 w 48"/>
                  <a:gd name="T49" fmla="*/ 2147483647 h 65"/>
                  <a:gd name="T50" fmla="*/ 2147483647 w 48"/>
                  <a:gd name="T51" fmla="*/ 2147483647 h 65"/>
                  <a:gd name="T52" fmla="*/ 2147483647 w 48"/>
                  <a:gd name="T53" fmla="*/ 2147483647 h 65"/>
                  <a:gd name="T54" fmla="*/ 2147483647 w 48"/>
                  <a:gd name="T55" fmla="*/ 2147483647 h 65"/>
                  <a:gd name="T56" fmla="*/ 2147483647 w 48"/>
                  <a:gd name="T57" fmla="*/ 2147483647 h 65"/>
                  <a:gd name="T58" fmla="*/ 2147483647 w 48"/>
                  <a:gd name="T59" fmla="*/ 2147483647 h 65"/>
                  <a:gd name="T60" fmla="*/ 2147483647 w 48"/>
                  <a:gd name="T61" fmla="*/ 2147483647 h 65"/>
                  <a:gd name="T62" fmla="*/ 2147483647 w 48"/>
                  <a:gd name="T63" fmla="*/ 2147483647 h 65"/>
                  <a:gd name="T64" fmla="*/ 2147483647 w 48"/>
                  <a:gd name="T65" fmla="*/ 2147483647 h 65"/>
                  <a:gd name="T66" fmla="*/ 2147483647 w 48"/>
                  <a:gd name="T67" fmla="*/ 2147483647 h 65"/>
                  <a:gd name="T68" fmla="*/ 2147483647 w 48"/>
                  <a:gd name="T69" fmla="*/ 2147483647 h 65"/>
                  <a:gd name="T70" fmla="*/ 2147483647 w 48"/>
                  <a:gd name="T71" fmla="*/ 2147483647 h 65"/>
                  <a:gd name="T72" fmla="*/ 2147483647 w 48"/>
                  <a:gd name="T73" fmla="*/ 2147483647 h 65"/>
                  <a:gd name="T74" fmla="*/ 2147483647 w 48"/>
                  <a:gd name="T75" fmla="*/ 2147483647 h 65"/>
                  <a:gd name="T76" fmla="*/ 2147483647 w 48"/>
                  <a:gd name="T77" fmla="*/ 2147483647 h 65"/>
                  <a:gd name="T78" fmla="*/ 2147483647 w 48"/>
                  <a:gd name="T79" fmla="*/ 2147483647 h 65"/>
                  <a:gd name="T80" fmla="*/ 2147483647 w 48"/>
                  <a:gd name="T81" fmla="*/ 2147483647 h 65"/>
                  <a:gd name="T82" fmla="*/ 2147483647 w 48"/>
                  <a:gd name="T83" fmla="*/ 2147483647 h 65"/>
                  <a:gd name="T84" fmla="*/ 2147483647 w 48"/>
                  <a:gd name="T85" fmla="*/ 2147483647 h 65"/>
                  <a:gd name="T86" fmla="*/ 2147483647 w 48"/>
                  <a:gd name="T87" fmla="*/ 2147483647 h 65"/>
                  <a:gd name="T88" fmla="*/ 2147483647 w 48"/>
                  <a:gd name="T89" fmla="*/ 2147483647 h 65"/>
                  <a:gd name="T90" fmla="*/ 2147483647 w 48"/>
                  <a:gd name="T91" fmla="*/ 2147483647 h 65"/>
                  <a:gd name="T92" fmla="*/ 2147483647 w 48"/>
                  <a:gd name="T93" fmla="*/ 2147483647 h 65"/>
                  <a:gd name="T94" fmla="*/ 2147483647 w 48"/>
                  <a:gd name="T95" fmla="*/ 2147483647 h 65"/>
                  <a:gd name="T96" fmla="*/ 2147483647 w 48"/>
                  <a:gd name="T97" fmla="*/ 2147483647 h 6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8"/>
                  <a:gd name="T148" fmla="*/ 0 h 65"/>
                  <a:gd name="T149" fmla="*/ 48 w 48"/>
                  <a:gd name="T150" fmla="*/ 65 h 6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8" h="65"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1"/>
                      <a:pt x="19" y="1"/>
                      <a:pt x="19" y="1"/>
                    </a:cubicBezTo>
                    <a:cubicBezTo>
                      <a:pt x="19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1" y="1"/>
                      <a:pt x="21" y="1"/>
                    </a:cubicBezTo>
                    <a:cubicBezTo>
                      <a:pt x="21" y="2"/>
                      <a:pt x="21" y="2"/>
                      <a:pt x="22" y="3"/>
                    </a:cubicBezTo>
                    <a:cubicBezTo>
                      <a:pt x="22" y="3"/>
                      <a:pt x="23" y="2"/>
                      <a:pt x="23" y="3"/>
                    </a:cubicBezTo>
                    <a:cubicBezTo>
                      <a:pt x="23" y="3"/>
                      <a:pt x="23" y="4"/>
                      <a:pt x="23" y="4"/>
                    </a:cubicBezTo>
                    <a:cubicBezTo>
                      <a:pt x="23" y="4"/>
                      <a:pt x="23" y="5"/>
                      <a:pt x="23" y="5"/>
                    </a:cubicBezTo>
                    <a:cubicBezTo>
                      <a:pt x="23" y="5"/>
                      <a:pt x="24" y="5"/>
                      <a:pt x="24" y="4"/>
                    </a:cubicBezTo>
                    <a:cubicBezTo>
                      <a:pt x="24" y="4"/>
                      <a:pt x="24" y="4"/>
                      <a:pt x="25" y="3"/>
                    </a:cubicBezTo>
                    <a:cubicBezTo>
                      <a:pt x="25" y="3"/>
                      <a:pt x="25" y="4"/>
                      <a:pt x="26" y="4"/>
                    </a:cubicBezTo>
                    <a:cubicBezTo>
                      <a:pt x="26" y="4"/>
                      <a:pt x="27" y="4"/>
                      <a:pt x="27" y="5"/>
                    </a:cubicBezTo>
                    <a:cubicBezTo>
                      <a:pt x="28" y="5"/>
                      <a:pt x="28" y="6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8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9" y="9"/>
                      <a:pt x="29" y="8"/>
                      <a:pt x="29" y="8"/>
                    </a:cubicBezTo>
                    <a:cubicBezTo>
                      <a:pt x="29" y="8"/>
                      <a:pt x="30" y="8"/>
                      <a:pt x="30" y="8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10"/>
                      <a:pt x="29" y="10"/>
                      <a:pt x="29" y="11"/>
                    </a:cubicBezTo>
                    <a:cubicBezTo>
                      <a:pt x="29" y="11"/>
                      <a:pt x="28" y="12"/>
                      <a:pt x="28" y="12"/>
                    </a:cubicBezTo>
                    <a:cubicBezTo>
                      <a:pt x="28" y="12"/>
                      <a:pt x="28" y="13"/>
                      <a:pt x="28" y="13"/>
                    </a:cubicBezTo>
                    <a:cubicBezTo>
                      <a:pt x="28" y="13"/>
                      <a:pt x="29" y="13"/>
                      <a:pt x="29" y="13"/>
                    </a:cubicBezTo>
                    <a:cubicBezTo>
                      <a:pt x="29" y="13"/>
                      <a:pt x="29" y="12"/>
                      <a:pt x="29" y="12"/>
                    </a:cubicBezTo>
                    <a:cubicBezTo>
                      <a:pt x="29" y="13"/>
                      <a:pt x="29" y="13"/>
                      <a:pt x="29" y="14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4"/>
                      <a:pt x="30" y="14"/>
                      <a:pt x="31" y="13"/>
                    </a:cubicBezTo>
                    <a:cubicBezTo>
                      <a:pt x="31" y="13"/>
                      <a:pt x="31" y="13"/>
                      <a:pt x="31" y="12"/>
                    </a:cubicBezTo>
                    <a:cubicBezTo>
                      <a:pt x="31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34" y="11"/>
                      <a:pt x="34" y="11"/>
                    </a:cubicBezTo>
                    <a:cubicBezTo>
                      <a:pt x="34" y="11"/>
                      <a:pt x="35" y="11"/>
                      <a:pt x="35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7" y="11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8" y="10"/>
                    </a:cubicBezTo>
                    <a:cubicBezTo>
                      <a:pt x="38" y="10"/>
                      <a:pt x="39" y="10"/>
                      <a:pt x="39" y="10"/>
                    </a:cubicBezTo>
                    <a:cubicBezTo>
                      <a:pt x="39" y="10"/>
                      <a:pt x="40" y="10"/>
                      <a:pt x="40" y="11"/>
                    </a:cubicBezTo>
                    <a:cubicBezTo>
                      <a:pt x="41" y="11"/>
                      <a:pt x="42" y="12"/>
                      <a:pt x="42" y="12"/>
                    </a:cubicBezTo>
                    <a:cubicBezTo>
                      <a:pt x="43" y="12"/>
                      <a:pt x="44" y="13"/>
                      <a:pt x="45" y="13"/>
                    </a:cubicBezTo>
                    <a:cubicBezTo>
                      <a:pt x="45" y="13"/>
                      <a:pt x="46" y="13"/>
                      <a:pt x="47" y="13"/>
                    </a:cubicBezTo>
                    <a:cubicBezTo>
                      <a:pt x="47" y="13"/>
                      <a:pt x="48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3"/>
                      <a:pt x="48" y="13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5"/>
                      <a:pt x="47" y="15"/>
                      <a:pt x="47" y="16"/>
                    </a:cubicBezTo>
                    <a:cubicBezTo>
                      <a:pt x="46" y="16"/>
                      <a:pt x="46" y="17"/>
                      <a:pt x="45" y="17"/>
                    </a:cubicBezTo>
                    <a:cubicBezTo>
                      <a:pt x="45" y="17"/>
                      <a:pt x="44" y="18"/>
                      <a:pt x="44" y="18"/>
                    </a:cubicBezTo>
                    <a:cubicBezTo>
                      <a:pt x="44" y="18"/>
                      <a:pt x="43" y="18"/>
                      <a:pt x="43" y="18"/>
                    </a:cubicBezTo>
                    <a:cubicBezTo>
                      <a:pt x="43" y="18"/>
                      <a:pt x="42" y="19"/>
                      <a:pt x="42" y="19"/>
                    </a:cubicBezTo>
                    <a:cubicBezTo>
                      <a:pt x="42" y="19"/>
                      <a:pt x="42" y="20"/>
                      <a:pt x="42" y="20"/>
                    </a:cubicBezTo>
                    <a:cubicBezTo>
                      <a:pt x="42" y="20"/>
                      <a:pt x="42" y="20"/>
                      <a:pt x="42" y="21"/>
                    </a:cubicBezTo>
                    <a:cubicBezTo>
                      <a:pt x="41" y="21"/>
                      <a:pt x="41" y="21"/>
                      <a:pt x="40" y="22"/>
                    </a:cubicBezTo>
                    <a:cubicBezTo>
                      <a:pt x="40" y="22"/>
                      <a:pt x="40" y="23"/>
                      <a:pt x="40" y="23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0" y="24"/>
                      <a:pt x="40" y="24"/>
                      <a:pt x="40" y="25"/>
                    </a:cubicBezTo>
                    <a:cubicBezTo>
                      <a:pt x="40" y="25"/>
                      <a:pt x="40" y="25"/>
                      <a:pt x="40" y="26"/>
                    </a:cubicBezTo>
                    <a:cubicBezTo>
                      <a:pt x="40" y="26"/>
                      <a:pt x="40" y="27"/>
                      <a:pt x="40" y="27"/>
                    </a:cubicBezTo>
                    <a:cubicBezTo>
                      <a:pt x="40" y="27"/>
                      <a:pt x="40" y="28"/>
                      <a:pt x="40" y="28"/>
                    </a:cubicBezTo>
                    <a:cubicBezTo>
                      <a:pt x="40" y="28"/>
                      <a:pt x="41" y="29"/>
                      <a:pt x="41" y="29"/>
                    </a:cubicBezTo>
                    <a:cubicBezTo>
                      <a:pt x="41" y="30"/>
                      <a:pt x="40" y="31"/>
                      <a:pt x="40" y="31"/>
                    </a:cubicBezTo>
                    <a:cubicBezTo>
                      <a:pt x="40" y="32"/>
                      <a:pt x="39" y="33"/>
                      <a:pt x="39" y="34"/>
                    </a:cubicBezTo>
                    <a:cubicBezTo>
                      <a:pt x="38" y="34"/>
                      <a:pt x="39" y="35"/>
                      <a:pt x="39" y="36"/>
                    </a:cubicBezTo>
                    <a:cubicBezTo>
                      <a:pt x="39" y="36"/>
                      <a:pt x="40" y="37"/>
                      <a:pt x="40" y="38"/>
                    </a:cubicBezTo>
                    <a:cubicBezTo>
                      <a:pt x="40" y="38"/>
                      <a:pt x="40" y="38"/>
                      <a:pt x="40" y="39"/>
                    </a:cubicBezTo>
                    <a:cubicBezTo>
                      <a:pt x="40" y="39"/>
                      <a:pt x="40" y="41"/>
                      <a:pt x="39" y="41"/>
                    </a:cubicBezTo>
                    <a:cubicBezTo>
                      <a:pt x="38" y="41"/>
                      <a:pt x="37" y="41"/>
                      <a:pt x="35" y="41"/>
                    </a:cubicBezTo>
                    <a:cubicBezTo>
                      <a:pt x="34" y="41"/>
                      <a:pt x="33" y="40"/>
                      <a:pt x="32" y="40"/>
                    </a:cubicBezTo>
                    <a:cubicBezTo>
                      <a:pt x="32" y="40"/>
                      <a:pt x="31" y="40"/>
                      <a:pt x="31" y="41"/>
                    </a:cubicBezTo>
                    <a:cubicBezTo>
                      <a:pt x="31" y="41"/>
                      <a:pt x="31" y="42"/>
                      <a:pt x="31" y="42"/>
                    </a:cubicBezTo>
                    <a:cubicBezTo>
                      <a:pt x="30" y="42"/>
                      <a:pt x="30" y="43"/>
                      <a:pt x="29" y="43"/>
                    </a:cubicBezTo>
                    <a:cubicBezTo>
                      <a:pt x="29" y="44"/>
                      <a:pt x="28" y="44"/>
                      <a:pt x="28" y="44"/>
                    </a:cubicBezTo>
                    <a:cubicBezTo>
                      <a:pt x="27" y="44"/>
                      <a:pt x="27" y="44"/>
                      <a:pt x="26" y="44"/>
                    </a:cubicBezTo>
                    <a:cubicBezTo>
                      <a:pt x="26" y="45"/>
                      <a:pt x="26" y="45"/>
                      <a:pt x="25" y="46"/>
                    </a:cubicBezTo>
                    <a:cubicBezTo>
                      <a:pt x="25" y="46"/>
                      <a:pt x="24" y="45"/>
                      <a:pt x="23" y="46"/>
                    </a:cubicBezTo>
                    <a:cubicBezTo>
                      <a:pt x="23" y="46"/>
                      <a:pt x="22" y="46"/>
                      <a:pt x="22" y="47"/>
                    </a:cubicBezTo>
                    <a:cubicBezTo>
                      <a:pt x="21" y="47"/>
                      <a:pt x="21" y="48"/>
                      <a:pt x="21" y="49"/>
                    </a:cubicBezTo>
                    <a:cubicBezTo>
                      <a:pt x="20" y="50"/>
                      <a:pt x="21" y="50"/>
                      <a:pt x="20" y="51"/>
                    </a:cubicBezTo>
                    <a:cubicBezTo>
                      <a:pt x="20" y="51"/>
                      <a:pt x="19" y="51"/>
                      <a:pt x="19" y="52"/>
                    </a:cubicBezTo>
                    <a:cubicBezTo>
                      <a:pt x="19" y="52"/>
                      <a:pt x="19" y="53"/>
                      <a:pt x="19" y="53"/>
                    </a:cubicBezTo>
                    <a:cubicBezTo>
                      <a:pt x="19" y="54"/>
                      <a:pt x="18" y="54"/>
                      <a:pt x="18" y="55"/>
                    </a:cubicBezTo>
                    <a:cubicBezTo>
                      <a:pt x="17" y="56"/>
                      <a:pt x="18" y="56"/>
                      <a:pt x="18" y="57"/>
                    </a:cubicBezTo>
                    <a:cubicBezTo>
                      <a:pt x="18" y="58"/>
                      <a:pt x="18" y="58"/>
                      <a:pt x="19" y="59"/>
                    </a:cubicBezTo>
                    <a:cubicBezTo>
                      <a:pt x="19" y="59"/>
                      <a:pt x="18" y="60"/>
                      <a:pt x="18" y="60"/>
                    </a:cubicBezTo>
                    <a:cubicBezTo>
                      <a:pt x="18" y="61"/>
                      <a:pt x="18" y="62"/>
                      <a:pt x="18" y="62"/>
                    </a:cubicBezTo>
                    <a:cubicBezTo>
                      <a:pt x="18" y="63"/>
                      <a:pt x="18" y="63"/>
                      <a:pt x="18" y="64"/>
                    </a:cubicBezTo>
                    <a:cubicBezTo>
                      <a:pt x="18" y="64"/>
                      <a:pt x="18" y="64"/>
                      <a:pt x="17" y="65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7" y="65"/>
                      <a:pt x="16" y="65"/>
                      <a:pt x="16" y="65"/>
                    </a:cubicBezTo>
                    <a:cubicBezTo>
                      <a:pt x="16" y="64"/>
                      <a:pt x="15" y="65"/>
                      <a:pt x="15" y="65"/>
                    </a:cubicBezTo>
                    <a:cubicBezTo>
                      <a:pt x="15" y="64"/>
                      <a:pt x="14" y="64"/>
                      <a:pt x="14" y="63"/>
                    </a:cubicBezTo>
                    <a:cubicBezTo>
                      <a:pt x="14" y="63"/>
                      <a:pt x="14" y="63"/>
                      <a:pt x="13" y="62"/>
                    </a:cubicBezTo>
                    <a:cubicBezTo>
                      <a:pt x="13" y="62"/>
                      <a:pt x="13" y="62"/>
                      <a:pt x="13" y="61"/>
                    </a:cubicBezTo>
                    <a:cubicBezTo>
                      <a:pt x="13" y="61"/>
                      <a:pt x="13" y="61"/>
                      <a:pt x="14" y="60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59"/>
                      <a:pt x="13" y="59"/>
                      <a:pt x="13" y="59"/>
                    </a:cubicBezTo>
                    <a:cubicBezTo>
                      <a:pt x="12" y="59"/>
                      <a:pt x="12" y="59"/>
                      <a:pt x="12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2" y="56"/>
                      <a:pt x="11" y="56"/>
                      <a:pt x="10" y="56"/>
                    </a:cubicBezTo>
                    <a:cubicBezTo>
                      <a:pt x="10" y="55"/>
                      <a:pt x="11" y="55"/>
                      <a:pt x="11" y="55"/>
                    </a:cubicBezTo>
                    <a:cubicBezTo>
                      <a:pt x="11" y="54"/>
                      <a:pt x="11" y="53"/>
                      <a:pt x="12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3" y="52"/>
                      <a:pt x="13" y="52"/>
                      <a:pt x="14" y="52"/>
                    </a:cubicBezTo>
                    <a:cubicBezTo>
                      <a:pt x="14" y="52"/>
                      <a:pt x="14" y="51"/>
                      <a:pt x="14" y="51"/>
                    </a:cubicBezTo>
                    <a:cubicBezTo>
                      <a:pt x="14" y="51"/>
                      <a:pt x="15" y="50"/>
                      <a:pt x="14" y="50"/>
                    </a:cubicBezTo>
                    <a:cubicBezTo>
                      <a:pt x="14" y="49"/>
                      <a:pt x="14" y="49"/>
                      <a:pt x="14" y="48"/>
                    </a:cubicBezTo>
                    <a:cubicBezTo>
                      <a:pt x="13" y="48"/>
                      <a:pt x="12" y="48"/>
                      <a:pt x="12" y="48"/>
                    </a:cubicBezTo>
                    <a:cubicBezTo>
                      <a:pt x="11" y="48"/>
                      <a:pt x="10" y="49"/>
                      <a:pt x="10" y="48"/>
                    </a:cubicBezTo>
                    <a:cubicBezTo>
                      <a:pt x="9" y="48"/>
                      <a:pt x="9" y="47"/>
                      <a:pt x="8" y="46"/>
                    </a:cubicBezTo>
                    <a:cubicBezTo>
                      <a:pt x="8" y="46"/>
                      <a:pt x="8" y="46"/>
                      <a:pt x="8" y="45"/>
                    </a:cubicBezTo>
                    <a:cubicBezTo>
                      <a:pt x="8" y="45"/>
                      <a:pt x="7" y="45"/>
                      <a:pt x="7" y="45"/>
                    </a:cubicBezTo>
                    <a:cubicBezTo>
                      <a:pt x="7" y="44"/>
                      <a:pt x="7" y="44"/>
                      <a:pt x="7" y="43"/>
                    </a:cubicBezTo>
                    <a:cubicBezTo>
                      <a:pt x="7" y="43"/>
                      <a:pt x="6" y="43"/>
                      <a:pt x="6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2"/>
                      <a:pt x="7" y="42"/>
                      <a:pt x="7" y="42"/>
                    </a:cubicBezTo>
                    <a:cubicBezTo>
                      <a:pt x="7" y="41"/>
                      <a:pt x="7" y="40"/>
                      <a:pt x="7" y="40"/>
                    </a:cubicBezTo>
                    <a:cubicBezTo>
                      <a:pt x="7" y="39"/>
                      <a:pt x="8" y="38"/>
                      <a:pt x="8" y="37"/>
                    </a:cubicBezTo>
                    <a:cubicBezTo>
                      <a:pt x="8" y="36"/>
                      <a:pt x="8" y="35"/>
                      <a:pt x="7" y="33"/>
                    </a:cubicBezTo>
                    <a:cubicBezTo>
                      <a:pt x="7" y="33"/>
                      <a:pt x="7" y="32"/>
                      <a:pt x="7" y="31"/>
                    </a:cubicBezTo>
                    <a:cubicBezTo>
                      <a:pt x="6" y="31"/>
                      <a:pt x="6" y="30"/>
                      <a:pt x="6" y="30"/>
                    </a:cubicBezTo>
                    <a:cubicBezTo>
                      <a:pt x="6" y="30"/>
                      <a:pt x="5" y="30"/>
                      <a:pt x="5" y="30"/>
                    </a:cubicBezTo>
                    <a:cubicBezTo>
                      <a:pt x="5" y="29"/>
                      <a:pt x="4" y="29"/>
                      <a:pt x="4" y="29"/>
                    </a:cubicBezTo>
                    <a:cubicBezTo>
                      <a:pt x="4" y="28"/>
                      <a:pt x="3" y="29"/>
                      <a:pt x="3" y="29"/>
                    </a:cubicBezTo>
                    <a:cubicBezTo>
                      <a:pt x="2" y="29"/>
                      <a:pt x="1" y="29"/>
                      <a:pt x="1" y="28"/>
                    </a:cubicBezTo>
                    <a:cubicBezTo>
                      <a:pt x="1" y="28"/>
                      <a:pt x="0" y="28"/>
                      <a:pt x="0" y="28"/>
                    </a:cubicBezTo>
                    <a:cubicBezTo>
                      <a:pt x="1" y="27"/>
                      <a:pt x="1" y="27"/>
                      <a:pt x="2" y="27"/>
                    </a:cubicBezTo>
                    <a:cubicBezTo>
                      <a:pt x="3" y="26"/>
                      <a:pt x="3" y="26"/>
                      <a:pt x="4" y="25"/>
                    </a:cubicBezTo>
                    <a:cubicBezTo>
                      <a:pt x="5" y="25"/>
                      <a:pt x="6" y="25"/>
                      <a:pt x="6" y="24"/>
                    </a:cubicBezTo>
                    <a:cubicBezTo>
                      <a:pt x="7" y="23"/>
                      <a:pt x="8" y="22"/>
                      <a:pt x="9" y="22"/>
                    </a:cubicBezTo>
                    <a:cubicBezTo>
                      <a:pt x="10" y="20"/>
                      <a:pt x="10" y="19"/>
                      <a:pt x="11" y="18"/>
                    </a:cubicBezTo>
                    <a:cubicBezTo>
                      <a:pt x="12" y="16"/>
                      <a:pt x="13" y="15"/>
                      <a:pt x="14" y="14"/>
                    </a:cubicBezTo>
                    <a:cubicBezTo>
                      <a:pt x="14" y="13"/>
                      <a:pt x="14" y="12"/>
                      <a:pt x="14" y="11"/>
                    </a:cubicBezTo>
                    <a:cubicBezTo>
                      <a:pt x="15" y="10"/>
                      <a:pt x="15" y="10"/>
                      <a:pt x="15" y="9"/>
                    </a:cubicBezTo>
                    <a:cubicBezTo>
                      <a:pt x="16" y="9"/>
                      <a:pt x="15" y="8"/>
                      <a:pt x="16" y="8"/>
                    </a:cubicBezTo>
                    <a:cubicBezTo>
                      <a:pt x="16" y="7"/>
                      <a:pt x="17" y="6"/>
                      <a:pt x="17" y="6"/>
                    </a:cubicBezTo>
                    <a:cubicBezTo>
                      <a:pt x="17" y="5"/>
                      <a:pt x="17" y="5"/>
                      <a:pt x="17" y="4"/>
                    </a:cubicBezTo>
                    <a:cubicBezTo>
                      <a:pt x="17" y="3"/>
                      <a:pt x="18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0"/>
                    </a:cubicBezTo>
                    <a:close/>
                  </a:path>
                </a:pathLst>
              </a:custGeom>
              <a:solidFill>
                <a:srgbClr val="C0B81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024" name="Freeform 72"/>
              <p:cNvSpPr>
                <a:spLocks/>
              </p:cNvSpPr>
              <p:nvPr/>
            </p:nvSpPr>
            <p:spPr bwMode="auto">
              <a:xfrm>
                <a:off x="5925" y="1877"/>
                <a:ext cx="1156" cy="1645"/>
              </a:xfrm>
              <a:custGeom>
                <a:avLst/>
                <a:gdLst>
                  <a:gd name="T0" fmla="*/ 2147483647 w 40"/>
                  <a:gd name="T1" fmla="*/ 0 h 57"/>
                  <a:gd name="T2" fmla="*/ 2147483647 w 40"/>
                  <a:gd name="T3" fmla="*/ 2147483647 h 57"/>
                  <a:gd name="T4" fmla="*/ 2147483647 w 40"/>
                  <a:gd name="T5" fmla="*/ 2147483647 h 57"/>
                  <a:gd name="T6" fmla="*/ 2147483647 w 40"/>
                  <a:gd name="T7" fmla="*/ 2147483647 h 57"/>
                  <a:gd name="T8" fmla="*/ 2147483647 w 40"/>
                  <a:gd name="T9" fmla="*/ 2147483647 h 57"/>
                  <a:gd name="T10" fmla="*/ 2147483647 w 40"/>
                  <a:gd name="T11" fmla="*/ 2147483647 h 57"/>
                  <a:gd name="T12" fmla="*/ 2147483647 w 40"/>
                  <a:gd name="T13" fmla="*/ 2147483647 h 57"/>
                  <a:gd name="T14" fmla="*/ 2147483647 w 40"/>
                  <a:gd name="T15" fmla="*/ 2147483647 h 57"/>
                  <a:gd name="T16" fmla="*/ 2147483647 w 40"/>
                  <a:gd name="T17" fmla="*/ 2147483647 h 57"/>
                  <a:gd name="T18" fmla="*/ 2147483647 w 40"/>
                  <a:gd name="T19" fmla="*/ 2147483647 h 57"/>
                  <a:gd name="T20" fmla="*/ 2147483647 w 40"/>
                  <a:gd name="T21" fmla="*/ 2147483647 h 57"/>
                  <a:gd name="T22" fmla="*/ 2147483647 w 40"/>
                  <a:gd name="T23" fmla="*/ 2147483647 h 57"/>
                  <a:gd name="T24" fmla="*/ 2147483647 w 40"/>
                  <a:gd name="T25" fmla="*/ 2147483647 h 57"/>
                  <a:gd name="T26" fmla="*/ 2147483647 w 40"/>
                  <a:gd name="T27" fmla="*/ 2147483647 h 57"/>
                  <a:gd name="T28" fmla="*/ 2147483647 w 40"/>
                  <a:gd name="T29" fmla="*/ 2147483647 h 57"/>
                  <a:gd name="T30" fmla="*/ 2147483647 w 40"/>
                  <a:gd name="T31" fmla="*/ 2147483647 h 57"/>
                  <a:gd name="T32" fmla="*/ 2147483647 w 40"/>
                  <a:gd name="T33" fmla="*/ 2147483647 h 57"/>
                  <a:gd name="T34" fmla="*/ 2147483647 w 40"/>
                  <a:gd name="T35" fmla="*/ 2147483647 h 57"/>
                  <a:gd name="T36" fmla="*/ 2147483647 w 40"/>
                  <a:gd name="T37" fmla="*/ 2147483647 h 57"/>
                  <a:gd name="T38" fmla="*/ 2147483647 w 40"/>
                  <a:gd name="T39" fmla="*/ 2147483647 h 57"/>
                  <a:gd name="T40" fmla="*/ 2147483647 w 40"/>
                  <a:gd name="T41" fmla="*/ 2147483647 h 57"/>
                  <a:gd name="T42" fmla="*/ 2147483647 w 40"/>
                  <a:gd name="T43" fmla="*/ 2147483647 h 57"/>
                  <a:gd name="T44" fmla="*/ 2147483647 w 40"/>
                  <a:gd name="T45" fmla="*/ 2147483647 h 57"/>
                  <a:gd name="T46" fmla="*/ 2147483647 w 40"/>
                  <a:gd name="T47" fmla="*/ 2147483647 h 57"/>
                  <a:gd name="T48" fmla="*/ 2147483647 w 40"/>
                  <a:gd name="T49" fmla="*/ 2147483647 h 57"/>
                  <a:gd name="T50" fmla="*/ 2147483647 w 40"/>
                  <a:gd name="T51" fmla="*/ 2147483647 h 57"/>
                  <a:gd name="T52" fmla="*/ 2147483647 w 40"/>
                  <a:gd name="T53" fmla="*/ 2147483647 h 57"/>
                  <a:gd name="T54" fmla="*/ 2147483647 w 40"/>
                  <a:gd name="T55" fmla="*/ 2147483647 h 57"/>
                  <a:gd name="T56" fmla="*/ 2147483647 w 40"/>
                  <a:gd name="T57" fmla="*/ 2147483647 h 57"/>
                  <a:gd name="T58" fmla="*/ 2147483647 w 40"/>
                  <a:gd name="T59" fmla="*/ 2147483647 h 57"/>
                  <a:gd name="T60" fmla="*/ 2147483647 w 40"/>
                  <a:gd name="T61" fmla="*/ 2147483647 h 57"/>
                  <a:gd name="T62" fmla="*/ 2147483647 w 40"/>
                  <a:gd name="T63" fmla="*/ 2147483647 h 57"/>
                  <a:gd name="T64" fmla="*/ 2147483647 w 40"/>
                  <a:gd name="T65" fmla="*/ 2147483647 h 57"/>
                  <a:gd name="T66" fmla="*/ 0 w 40"/>
                  <a:gd name="T67" fmla="*/ 2147483647 h 57"/>
                  <a:gd name="T68" fmla="*/ 0 w 40"/>
                  <a:gd name="T69" fmla="*/ 2147483647 h 57"/>
                  <a:gd name="T70" fmla="*/ 2147483647 w 40"/>
                  <a:gd name="T71" fmla="*/ 2147483647 h 57"/>
                  <a:gd name="T72" fmla="*/ 2147483647 w 40"/>
                  <a:gd name="T73" fmla="*/ 2147483647 h 57"/>
                  <a:gd name="T74" fmla="*/ 2147483647 w 40"/>
                  <a:gd name="T75" fmla="*/ 2147483647 h 57"/>
                  <a:gd name="T76" fmla="*/ 2147483647 w 40"/>
                  <a:gd name="T77" fmla="*/ 2147483647 h 57"/>
                  <a:gd name="T78" fmla="*/ 2147483647 w 40"/>
                  <a:gd name="T79" fmla="*/ 2147483647 h 57"/>
                  <a:gd name="T80" fmla="*/ 2147483647 w 40"/>
                  <a:gd name="T81" fmla="*/ 2147483647 h 57"/>
                  <a:gd name="T82" fmla="*/ 2147483647 w 40"/>
                  <a:gd name="T83" fmla="*/ 2147483647 h 57"/>
                  <a:gd name="T84" fmla="*/ 2147483647 w 40"/>
                  <a:gd name="T85" fmla="*/ 2147483647 h 57"/>
                  <a:gd name="T86" fmla="*/ 2147483647 w 40"/>
                  <a:gd name="T87" fmla="*/ 2147483647 h 57"/>
                  <a:gd name="T88" fmla="*/ 2147483647 w 40"/>
                  <a:gd name="T89" fmla="*/ 2147483647 h 57"/>
                  <a:gd name="T90" fmla="*/ 2147483647 w 40"/>
                  <a:gd name="T91" fmla="*/ 2147483647 h 57"/>
                  <a:gd name="T92" fmla="*/ 2147483647 w 40"/>
                  <a:gd name="T93" fmla="*/ 2147483647 h 57"/>
                  <a:gd name="T94" fmla="*/ 2147483647 w 40"/>
                  <a:gd name="T95" fmla="*/ 2147483647 h 57"/>
                  <a:gd name="T96" fmla="*/ 2147483647 w 40"/>
                  <a:gd name="T97" fmla="*/ 2147483647 h 57"/>
                  <a:gd name="T98" fmla="*/ 2147483647 w 40"/>
                  <a:gd name="T99" fmla="*/ 2147483647 h 57"/>
                  <a:gd name="T100" fmla="*/ 2147483647 w 40"/>
                  <a:gd name="T101" fmla="*/ 2147483647 h 57"/>
                  <a:gd name="T102" fmla="*/ 2147483647 w 40"/>
                  <a:gd name="T103" fmla="*/ 2147483647 h 57"/>
                  <a:gd name="T104" fmla="*/ 2147483647 w 40"/>
                  <a:gd name="T105" fmla="*/ 2147483647 h 57"/>
                  <a:gd name="T106" fmla="*/ 2147483647 w 40"/>
                  <a:gd name="T107" fmla="*/ 2147483647 h 57"/>
                  <a:gd name="T108" fmla="*/ 2147483647 w 40"/>
                  <a:gd name="T109" fmla="*/ 2147483647 h 57"/>
                  <a:gd name="T110" fmla="*/ 2147483647 w 40"/>
                  <a:gd name="T111" fmla="*/ 2147483647 h 57"/>
                  <a:gd name="T112" fmla="*/ 2147483647 w 40"/>
                  <a:gd name="T113" fmla="*/ 0 h 5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0"/>
                  <a:gd name="T172" fmla="*/ 0 h 57"/>
                  <a:gd name="T173" fmla="*/ 40 w 40"/>
                  <a:gd name="T174" fmla="*/ 57 h 5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0" h="57">
                    <a:moveTo>
                      <a:pt x="31" y="0"/>
                    </a:moveTo>
                    <a:cubicBezTo>
                      <a:pt x="31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1"/>
                      <a:pt x="32" y="1"/>
                    </a:cubicBezTo>
                    <a:cubicBezTo>
                      <a:pt x="32" y="1"/>
                      <a:pt x="33" y="1"/>
                      <a:pt x="33" y="1"/>
                    </a:cubicBezTo>
                    <a:cubicBezTo>
                      <a:pt x="34" y="1"/>
                      <a:pt x="34" y="1"/>
                      <a:pt x="35" y="1"/>
                    </a:cubicBezTo>
                    <a:cubicBezTo>
                      <a:pt x="35" y="1"/>
                      <a:pt x="35" y="1"/>
                      <a:pt x="36" y="1"/>
                    </a:cubicBezTo>
                    <a:cubicBezTo>
                      <a:pt x="36" y="1"/>
                      <a:pt x="36" y="2"/>
                      <a:pt x="36" y="2"/>
                    </a:cubicBezTo>
                    <a:cubicBezTo>
                      <a:pt x="36" y="2"/>
                      <a:pt x="35" y="3"/>
                      <a:pt x="35" y="3"/>
                    </a:cubicBezTo>
                    <a:cubicBezTo>
                      <a:pt x="35" y="3"/>
                      <a:pt x="34" y="3"/>
                      <a:pt x="34" y="4"/>
                    </a:cubicBezTo>
                    <a:cubicBezTo>
                      <a:pt x="34" y="4"/>
                      <a:pt x="35" y="4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6"/>
                    </a:cubicBezTo>
                    <a:cubicBezTo>
                      <a:pt x="35" y="6"/>
                      <a:pt x="35" y="6"/>
                      <a:pt x="35" y="7"/>
                    </a:cubicBezTo>
                    <a:cubicBezTo>
                      <a:pt x="35" y="7"/>
                      <a:pt x="35" y="8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3"/>
                    </a:cubicBezTo>
                    <a:cubicBezTo>
                      <a:pt x="35" y="13"/>
                      <a:pt x="35" y="14"/>
                      <a:pt x="36" y="15"/>
                    </a:cubicBezTo>
                    <a:cubicBezTo>
                      <a:pt x="36" y="15"/>
                      <a:pt x="36" y="15"/>
                      <a:pt x="36" y="16"/>
                    </a:cubicBezTo>
                    <a:cubicBezTo>
                      <a:pt x="36" y="16"/>
                      <a:pt x="36" y="17"/>
                      <a:pt x="36" y="17"/>
                    </a:cubicBezTo>
                    <a:cubicBezTo>
                      <a:pt x="36" y="18"/>
                      <a:pt x="36" y="19"/>
                      <a:pt x="36" y="20"/>
                    </a:cubicBezTo>
                    <a:cubicBezTo>
                      <a:pt x="36" y="20"/>
                      <a:pt x="36" y="21"/>
                      <a:pt x="36" y="21"/>
                    </a:cubicBezTo>
                    <a:cubicBezTo>
                      <a:pt x="37" y="22"/>
                      <a:pt x="37" y="22"/>
                      <a:pt x="38" y="23"/>
                    </a:cubicBezTo>
                    <a:cubicBezTo>
                      <a:pt x="38" y="23"/>
                      <a:pt x="38" y="24"/>
                      <a:pt x="38" y="25"/>
                    </a:cubicBezTo>
                    <a:cubicBezTo>
                      <a:pt x="38" y="26"/>
                      <a:pt x="38" y="27"/>
                      <a:pt x="38" y="28"/>
                    </a:cubicBezTo>
                    <a:cubicBezTo>
                      <a:pt x="39" y="28"/>
                      <a:pt x="39" y="28"/>
                      <a:pt x="40" y="28"/>
                    </a:cubicBezTo>
                    <a:cubicBezTo>
                      <a:pt x="40" y="29"/>
                      <a:pt x="40" y="29"/>
                      <a:pt x="40" y="30"/>
                    </a:cubicBezTo>
                    <a:cubicBezTo>
                      <a:pt x="40" y="30"/>
                      <a:pt x="40" y="31"/>
                      <a:pt x="40" y="31"/>
                    </a:cubicBezTo>
                    <a:cubicBezTo>
                      <a:pt x="39" y="32"/>
                      <a:pt x="39" y="33"/>
                      <a:pt x="38" y="33"/>
                    </a:cubicBezTo>
                    <a:cubicBezTo>
                      <a:pt x="38" y="34"/>
                      <a:pt x="38" y="34"/>
                      <a:pt x="39" y="35"/>
                    </a:cubicBezTo>
                    <a:cubicBezTo>
                      <a:pt x="39" y="35"/>
                      <a:pt x="39" y="36"/>
                      <a:pt x="39" y="36"/>
                    </a:cubicBezTo>
                    <a:cubicBezTo>
                      <a:pt x="39" y="37"/>
                      <a:pt x="39" y="37"/>
                      <a:pt x="40" y="38"/>
                    </a:cubicBezTo>
                    <a:cubicBezTo>
                      <a:pt x="40" y="38"/>
                      <a:pt x="39" y="39"/>
                      <a:pt x="39" y="39"/>
                    </a:cubicBezTo>
                    <a:cubicBezTo>
                      <a:pt x="39" y="40"/>
                      <a:pt x="38" y="40"/>
                      <a:pt x="37" y="40"/>
                    </a:cubicBezTo>
                    <a:cubicBezTo>
                      <a:pt x="36" y="41"/>
                      <a:pt x="35" y="41"/>
                      <a:pt x="34" y="42"/>
                    </a:cubicBezTo>
                    <a:cubicBezTo>
                      <a:pt x="34" y="42"/>
                      <a:pt x="33" y="42"/>
                      <a:pt x="33" y="43"/>
                    </a:cubicBezTo>
                    <a:cubicBezTo>
                      <a:pt x="32" y="43"/>
                      <a:pt x="33" y="44"/>
                      <a:pt x="32" y="44"/>
                    </a:cubicBezTo>
                    <a:cubicBezTo>
                      <a:pt x="32" y="44"/>
                      <a:pt x="31" y="44"/>
                      <a:pt x="30" y="44"/>
                    </a:cubicBezTo>
                    <a:cubicBezTo>
                      <a:pt x="30" y="45"/>
                      <a:pt x="31" y="45"/>
                      <a:pt x="30" y="45"/>
                    </a:cubicBezTo>
                    <a:cubicBezTo>
                      <a:pt x="30" y="46"/>
                      <a:pt x="29" y="46"/>
                      <a:pt x="29" y="46"/>
                    </a:cubicBezTo>
                    <a:cubicBezTo>
                      <a:pt x="28" y="46"/>
                      <a:pt x="28" y="46"/>
                      <a:pt x="27" y="46"/>
                    </a:cubicBezTo>
                    <a:cubicBezTo>
                      <a:pt x="27" y="46"/>
                      <a:pt x="26" y="46"/>
                      <a:pt x="26" y="47"/>
                    </a:cubicBezTo>
                    <a:cubicBezTo>
                      <a:pt x="25" y="47"/>
                      <a:pt x="25" y="48"/>
                      <a:pt x="24" y="48"/>
                    </a:cubicBezTo>
                    <a:cubicBezTo>
                      <a:pt x="24" y="48"/>
                      <a:pt x="23" y="48"/>
                      <a:pt x="22" y="48"/>
                    </a:cubicBezTo>
                    <a:cubicBezTo>
                      <a:pt x="22" y="47"/>
                      <a:pt x="22" y="47"/>
                      <a:pt x="21" y="47"/>
                    </a:cubicBezTo>
                    <a:cubicBezTo>
                      <a:pt x="21" y="46"/>
                      <a:pt x="21" y="47"/>
                      <a:pt x="20" y="47"/>
                    </a:cubicBezTo>
                    <a:cubicBezTo>
                      <a:pt x="20" y="47"/>
                      <a:pt x="19" y="47"/>
                      <a:pt x="19" y="47"/>
                    </a:cubicBezTo>
                    <a:cubicBezTo>
                      <a:pt x="19" y="46"/>
                      <a:pt x="19" y="46"/>
                      <a:pt x="18" y="46"/>
                    </a:cubicBezTo>
                    <a:cubicBezTo>
                      <a:pt x="18" y="46"/>
                      <a:pt x="18" y="47"/>
                      <a:pt x="18" y="47"/>
                    </a:cubicBezTo>
                    <a:cubicBezTo>
                      <a:pt x="17" y="47"/>
                      <a:pt x="16" y="46"/>
                      <a:pt x="16" y="47"/>
                    </a:cubicBezTo>
                    <a:cubicBezTo>
                      <a:pt x="16" y="47"/>
                      <a:pt x="16" y="48"/>
                      <a:pt x="16" y="48"/>
                    </a:cubicBezTo>
                    <a:cubicBezTo>
                      <a:pt x="16" y="48"/>
                      <a:pt x="16" y="49"/>
                      <a:pt x="16" y="49"/>
                    </a:cubicBezTo>
                    <a:cubicBezTo>
                      <a:pt x="16" y="50"/>
                      <a:pt x="17" y="51"/>
                      <a:pt x="16" y="52"/>
                    </a:cubicBezTo>
                    <a:cubicBezTo>
                      <a:pt x="16" y="52"/>
                      <a:pt x="16" y="53"/>
                      <a:pt x="16" y="53"/>
                    </a:cubicBezTo>
                    <a:cubicBezTo>
                      <a:pt x="15" y="53"/>
                      <a:pt x="15" y="54"/>
                      <a:pt x="14" y="54"/>
                    </a:cubicBezTo>
                    <a:cubicBezTo>
                      <a:pt x="14" y="55"/>
                      <a:pt x="13" y="55"/>
                      <a:pt x="13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5"/>
                      <a:pt x="10" y="55"/>
                      <a:pt x="10" y="55"/>
                    </a:cubicBezTo>
                    <a:cubicBezTo>
                      <a:pt x="9" y="55"/>
                      <a:pt x="9" y="56"/>
                      <a:pt x="9" y="56"/>
                    </a:cubicBezTo>
                    <a:cubicBezTo>
                      <a:pt x="9" y="57"/>
                      <a:pt x="8" y="57"/>
                      <a:pt x="8" y="57"/>
                    </a:cubicBezTo>
                    <a:cubicBezTo>
                      <a:pt x="7" y="57"/>
                      <a:pt x="6" y="57"/>
                      <a:pt x="6" y="56"/>
                    </a:cubicBezTo>
                    <a:cubicBezTo>
                      <a:pt x="5" y="56"/>
                      <a:pt x="5" y="56"/>
                      <a:pt x="4" y="56"/>
                    </a:cubicBezTo>
                    <a:cubicBezTo>
                      <a:pt x="4" y="55"/>
                      <a:pt x="4" y="55"/>
                      <a:pt x="4" y="54"/>
                    </a:cubicBezTo>
                    <a:cubicBezTo>
                      <a:pt x="4" y="54"/>
                      <a:pt x="4" y="53"/>
                      <a:pt x="4" y="53"/>
                    </a:cubicBezTo>
                    <a:cubicBezTo>
                      <a:pt x="4" y="53"/>
                      <a:pt x="3" y="53"/>
                      <a:pt x="3" y="52"/>
                    </a:cubicBezTo>
                    <a:cubicBezTo>
                      <a:pt x="2" y="52"/>
                      <a:pt x="1" y="53"/>
                      <a:pt x="1" y="52"/>
                    </a:cubicBezTo>
                    <a:cubicBezTo>
                      <a:pt x="1" y="52"/>
                      <a:pt x="0" y="52"/>
                      <a:pt x="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0"/>
                      <a:pt x="1" y="50"/>
                      <a:pt x="1" y="49"/>
                    </a:cubicBezTo>
                    <a:cubicBezTo>
                      <a:pt x="1" y="49"/>
                      <a:pt x="1" y="48"/>
                      <a:pt x="1" y="47"/>
                    </a:cubicBezTo>
                    <a:cubicBezTo>
                      <a:pt x="1" y="47"/>
                      <a:pt x="2" y="46"/>
                      <a:pt x="2" y="46"/>
                    </a:cubicBezTo>
                    <a:cubicBezTo>
                      <a:pt x="1" y="45"/>
                      <a:pt x="1" y="45"/>
                      <a:pt x="1" y="44"/>
                    </a:cubicBezTo>
                    <a:cubicBezTo>
                      <a:pt x="1" y="43"/>
                      <a:pt x="0" y="43"/>
                      <a:pt x="1" y="42"/>
                    </a:cubicBezTo>
                    <a:cubicBezTo>
                      <a:pt x="1" y="41"/>
                      <a:pt x="2" y="41"/>
                      <a:pt x="2" y="40"/>
                    </a:cubicBezTo>
                    <a:cubicBezTo>
                      <a:pt x="2" y="40"/>
                      <a:pt x="2" y="39"/>
                      <a:pt x="2" y="39"/>
                    </a:cubicBezTo>
                    <a:cubicBezTo>
                      <a:pt x="2" y="38"/>
                      <a:pt x="3" y="38"/>
                      <a:pt x="3" y="38"/>
                    </a:cubicBezTo>
                    <a:cubicBezTo>
                      <a:pt x="4" y="37"/>
                      <a:pt x="3" y="37"/>
                      <a:pt x="4" y="36"/>
                    </a:cubicBezTo>
                    <a:cubicBezTo>
                      <a:pt x="4" y="35"/>
                      <a:pt x="4" y="34"/>
                      <a:pt x="5" y="34"/>
                    </a:cubicBezTo>
                    <a:cubicBezTo>
                      <a:pt x="5" y="33"/>
                      <a:pt x="6" y="33"/>
                      <a:pt x="6" y="33"/>
                    </a:cubicBezTo>
                    <a:cubicBezTo>
                      <a:pt x="7" y="32"/>
                      <a:pt x="8" y="33"/>
                      <a:pt x="8" y="33"/>
                    </a:cubicBezTo>
                    <a:cubicBezTo>
                      <a:pt x="9" y="32"/>
                      <a:pt x="9" y="32"/>
                      <a:pt x="9" y="31"/>
                    </a:cubicBezTo>
                    <a:cubicBezTo>
                      <a:pt x="10" y="31"/>
                      <a:pt x="10" y="31"/>
                      <a:pt x="11" y="31"/>
                    </a:cubicBezTo>
                    <a:cubicBezTo>
                      <a:pt x="11" y="31"/>
                      <a:pt x="12" y="31"/>
                      <a:pt x="12" y="30"/>
                    </a:cubicBezTo>
                    <a:cubicBezTo>
                      <a:pt x="13" y="30"/>
                      <a:pt x="13" y="29"/>
                      <a:pt x="14" y="29"/>
                    </a:cubicBezTo>
                    <a:cubicBezTo>
                      <a:pt x="14" y="29"/>
                      <a:pt x="14" y="28"/>
                      <a:pt x="14" y="28"/>
                    </a:cubicBezTo>
                    <a:cubicBezTo>
                      <a:pt x="14" y="27"/>
                      <a:pt x="15" y="27"/>
                      <a:pt x="15" y="27"/>
                    </a:cubicBezTo>
                    <a:cubicBezTo>
                      <a:pt x="16" y="27"/>
                      <a:pt x="17" y="28"/>
                      <a:pt x="18" y="28"/>
                    </a:cubicBezTo>
                    <a:cubicBezTo>
                      <a:pt x="20" y="28"/>
                      <a:pt x="21" y="28"/>
                      <a:pt x="22" y="28"/>
                    </a:cubicBezTo>
                    <a:cubicBezTo>
                      <a:pt x="23" y="28"/>
                      <a:pt x="23" y="26"/>
                      <a:pt x="23" y="2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4"/>
                      <a:pt x="22" y="23"/>
                      <a:pt x="22" y="23"/>
                    </a:cubicBezTo>
                    <a:cubicBezTo>
                      <a:pt x="22" y="22"/>
                      <a:pt x="21" y="21"/>
                      <a:pt x="22" y="21"/>
                    </a:cubicBezTo>
                    <a:cubicBezTo>
                      <a:pt x="22" y="20"/>
                      <a:pt x="23" y="19"/>
                      <a:pt x="23" y="18"/>
                    </a:cubicBezTo>
                    <a:cubicBezTo>
                      <a:pt x="23" y="18"/>
                      <a:pt x="24" y="17"/>
                      <a:pt x="24" y="16"/>
                    </a:cubicBezTo>
                    <a:cubicBezTo>
                      <a:pt x="24" y="16"/>
                      <a:pt x="23" y="15"/>
                      <a:pt x="23" y="15"/>
                    </a:cubicBezTo>
                    <a:cubicBezTo>
                      <a:pt x="23" y="15"/>
                      <a:pt x="23" y="14"/>
                      <a:pt x="23" y="14"/>
                    </a:cubicBezTo>
                    <a:cubicBezTo>
                      <a:pt x="23" y="14"/>
                      <a:pt x="23" y="13"/>
                      <a:pt x="23" y="13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3" y="11"/>
                      <a:pt x="23" y="10"/>
                    </a:cubicBezTo>
                    <a:cubicBezTo>
                      <a:pt x="23" y="10"/>
                      <a:pt x="23" y="9"/>
                      <a:pt x="23" y="9"/>
                    </a:cubicBezTo>
                    <a:cubicBezTo>
                      <a:pt x="24" y="8"/>
                      <a:pt x="24" y="8"/>
                      <a:pt x="25" y="8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6"/>
                      <a:pt x="25" y="6"/>
                    </a:cubicBezTo>
                    <a:cubicBezTo>
                      <a:pt x="25" y="6"/>
                      <a:pt x="26" y="5"/>
                      <a:pt x="26" y="5"/>
                    </a:cubicBezTo>
                    <a:cubicBezTo>
                      <a:pt x="26" y="5"/>
                      <a:pt x="27" y="5"/>
                      <a:pt x="27" y="5"/>
                    </a:cubicBezTo>
                    <a:cubicBezTo>
                      <a:pt x="27" y="5"/>
                      <a:pt x="28" y="4"/>
                      <a:pt x="28" y="4"/>
                    </a:cubicBezTo>
                    <a:cubicBezTo>
                      <a:pt x="29" y="4"/>
                      <a:pt x="29" y="3"/>
                      <a:pt x="30" y="3"/>
                    </a:cubicBezTo>
                    <a:cubicBezTo>
                      <a:pt x="30" y="2"/>
                      <a:pt x="31" y="2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0"/>
                      <a:pt x="31" y="0"/>
                      <a:pt x="31" y="0"/>
                    </a:cubicBezTo>
                    <a:close/>
                  </a:path>
                </a:pathLst>
              </a:custGeom>
              <a:solidFill>
                <a:srgbClr val="C0B81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025" name="Freeform 71"/>
              <p:cNvSpPr>
                <a:spLocks/>
              </p:cNvSpPr>
              <p:nvPr/>
            </p:nvSpPr>
            <p:spPr bwMode="auto">
              <a:xfrm>
                <a:off x="6907" y="1906"/>
                <a:ext cx="839" cy="1039"/>
              </a:xfrm>
              <a:custGeom>
                <a:avLst/>
                <a:gdLst>
                  <a:gd name="T0" fmla="*/ 2147483647 w 29"/>
                  <a:gd name="T1" fmla="*/ 2147483647 h 36"/>
                  <a:gd name="T2" fmla="*/ 2147483647 w 29"/>
                  <a:gd name="T3" fmla="*/ 0 h 36"/>
                  <a:gd name="T4" fmla="*/ 2147483647 w 29"/>
                  <a:gd name="T5" fmla="*/ 2147483647 h 36"/>
                  <a:gd name="T6" fmla="*/ 2147483647 w 29"/>
                  <a:gd name="T7" fmla="*/ 2147483647 h 36"/>
                  <a:gd name="T8" fmla="*/ 2147483647 w 29"/>
                  <a:gd name="T9" fmla="*/ 2147483647 h 36"/>
                  <a:gd name="T10" fmla="*/ 2147483647 w 29"/>
                  <a:gd name="T11" fmla="*/ 2147483647 h 36"/>
                  <a:gd name="T12" fmla="*/ 2147483647 w 29"/>
                  <a:gd name="T13" fmla="*/ 2147483647 h 36"/>
                  <a:gd name="T14" fmla="*/ 2147483647 w 29"/>
                  <a:gd name="T15" fmla="*/ 2147483647 h 36"/>
                  <a:gd name="T16" fmla="*/ 2147483647 w 29"/>
                  <a:gd name="T17" fmla="*/ 2147483647 h 36"/>
                  <a:gd name="T18" fmla="*/ 2147483647 w 29"/>
                  <a:gd name="T19" fmla="*/ 2147483647 h 36"/>
                  <a:gd name="T20" fmla="*/ 2147483647 w 29"/>
                  <a:gd name="T21" fmla="*/ 2147483647 h 36"/>
                  <a:gd name="T22" fmla="*/ 2147483647 w 29"/>
                  <a:gd name="T23" fmla="*/ 2147483647 h 36"/>
                  <a:gd name="T24" fmla="*/ 2147483647 w 29"/>
                  <a:gd name="T25" fmla="*/ 2147483647 h 36"/>
                  <a:gd name="T26" fmla="*/ 2147483647 w 29"/>
                  <a:gd name="T27" fmla="*/ 2147483647 h 36"/>
                  <a:gd name="T28" fmla="*/ 2147483647 w 29"/>
                  <a:gd name="T29" fmla="*/ 2147483647 h 36"/>
                  <a:gd name="T30" fmla="*/ 2147483647 w 29"/>
                  <a:gd name="T31" fmla="*/ 2147483647 h 36"/>
                  <a:gd name="T32" fmla="*/ 2147483647 w 29"/>
                  <a:gd name="T33" fmla="*/ 2147483647 h 36"/>
                  <a:gd name="T34" fmla="*/ 2147483647 w 29"/>
                  <a:gd name="T35" fmla="*/ 2147483647 h 36"/>
                  <a:gd name="T36" fmla="*/ 2147483647 w 29"/>
                  <a:gd name="T37" fmla="*/ 2147483647 h 36"/>
                  <a:gd name="T38" fmla="*/ 2147483647 w 29"/>
                  <a:gd name="T39" fmla="*/ 2147483647 h 36"/>
                  <a:gd name="T40" fmla="*/ 2147483647 w 29"/>
                  <a:gd name="T41" fmla="*/ 2147483647 h 36"/>
                  <a:gd name="T42" fmla="*/ 2147483647 w 29"/>
                  <a:gd name="T43" fmla="*/ 2147483647 h 36"/>
                  <a:gd name="T44" fmla="*/ 2147483647 w 29"/>
                  <a:gd name="T45" fmla="*/ 2147483647 h 36"/>
                  <a:gd name="T46" fmla="*/ 2147483647 w 29"/>
                  <a:gd name="T47" fmla="*/ 2147483647 h 36"/>
                  <a:gd name="T48" fmla="*/ 2147483647 w 29"/>
                  <a:gd name="T49" fmla="*/ 2147483647 h 36"/>
                  <a:gd name="T50" fmla="*/ 2147483647 w 29"/>
                  <a:gd name="T51" fmla="*/ 2147483647 h 36"/>
                  <a:gd name="T52" fmla="*/ 2147483647 w 29"/>
                  <a:gd name="T53" fmla="*/ 2147483647 h 36"/>
                  <a:gd name="T54" fmla="*/ 2147483647 w 29"/>
                  <a:gd name="T55" fmla="*/ 2147483647 h 36"/>
                  <a:gd name="T56" fmla="*/ 2147483647 w 29"/>
                  <a:gd name="T57" fmla="*/ 2147483647 h 36"/>
                  <a:gd name="T58" fmla="*/ 2147483647 w 29"/>
                  <a:gd name="T59" fmla="*/ 2147483647 h 36"/>
                  <a:gd name="T60" fmla="*/ 0 w 29"/>
                  <a:gd name="T61" fmla="*/ 2147483647 h 36"/>
                  <a:gd name="T62" fmla="*/ 2147483647 w 29"/>
                  <a:gd name="T63" fmla="*/ 2147483647 h 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"/>
                  <a:gd name="T97" fmla="*/ 0 h 36"/>
                  <a:gd name="T98" fmla="*/ 29 w 29"/>
                  <a:gd name="T99" fmla="*/ 36 h 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" h="36">
                    <a:moveTo>
                      <a:pt x="2" y="0"/>
                    </a:moveTo>
                    <a:cubicBezTo>
                      <a:pt x="2" y="0"/>
                      <a:pt x="2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0" y="1"/>
                      <a:pt x="11" y="1"/>
                      <a:pt x="12" y="1"/>
                    </a:cubicBezTo>
                    <a:cubicBezTo>
                      <a:pt x="13" y="2"/>
                      <a:pt x="14" y="2"/>
                      <a:pt x="15" y="3"/>
                    </a:cubicBezTo>
                    <a:cubicBezTo>
                      <a:pt x="15" y="3"/>
                      <a:pt x="16" y="4"/>
                      <a:pt x="16" y="4"/>
                    </a:cubicBezTo>
                    <a:cubicBezTo>
                      <a:pt x="17" y="5"/>
                      <a:pt x="17" y="5"/>
                      <a:pt x="18" y="5"/>
                    </a:cubicBezTo>
                    <a:cubicBezTo>
                      <a:pt x="19" y="6"/>
                      <a:pt x="19" y="7"/>
                      <a:pt x="20" y="7"/>
                    </a:cubicBezTo>
                    <a:cubicBezTo>
                      <a:pt x="21" y="8"/>
                      <a:pt x="22" y="8"/>
                      <a:pt x="23" y="9"/>
                    </a:cubicBezTo>
                    <a:cubicBezTo>
                      <a:pt x="23" y="10"/>
                      <a:pt x="23" y="10"/>
                      <a:pt x="24" y="11"/>
                    </a:cubicBezTo>
                    <a:cubicBezTo>
                      <a:pt x="24" y="11"/>
                      <a:pt x="25" y="12"/>
                      <a:pt x="25" y="12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8" y="14"/>
                      <a:pt x="28" y="14"/>
                      <a:pt x="29" y="14"/>
                    </a:cubicBezTo>
                    <a:cubicBezTo>
                      <a:pt x="29" y="14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8" y="16"/>
                    </a:cubicBezTo>
                    <a:cubicBezTo>
                      <a:pt x="28" y="16"/>
                      <a:pt x="27" y="16"/>
                      <a:pt x="27" y="16"/>
                    </a:cubicBezTo>
                    <a:cubicBezTo>
                      <a:pt x="26" y="16"/>
                      <a:pt x="26" y="17"/>
                      <a:pt x="26" y="17"/>
                    </a:cubicBezTo>
                    <a:cubicBezTo>
                      <a:pt x="26" y="18"/>
                      <a:pt x="25" y="18"/>
                      <a:pt x="25" y="18"/>
                    </a:cubicBezTo>
                    <a:cubicBezTo>
                      <a:pt x="25" y="19"/>
                      <a:pt x="25" y="20"/>
                      <a:pt x="24" y="20"/>
                    </a:cubicBezTo>
                    <a:cubicBezTo>
                      <a:pt x="24" y="20"/>
                      <a:pt x="24" y="20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2"/>
                      <a:pt x="23" y="23"/>
                      <a:pt x="22" y="24"/>
                    </a:cubicBezTo>
                    <a:cubicBezTo>
                      <a:pt x="21" y="24"/>
                      <a:pt x="21" y="24"/>
                      <a:pt x="20" y="24"/>
                    </a:cubicBezTo>
                    <a:cubicBezTo>
                      <a:pt x="20" y="24"/>
                      <a:pt x="20" y="25"/>
                      <a:pt x="20" y="25"/>
                    </a:cubicBezTo>
                    <a:cubicBezTo>
                      <a:pt x="19" y="26"/>
                      <a:pt x="20" y="26"/>
                      <a:pt x="20" y="27"/>
                    </a:cubicBezTo>
                    <a:cubicBezTo>
                      <a:pt x="19" y="28"/>
                      <a:pt x="19" y="28"/>
                      <a:pt x="19" y="29"/>
                    </a:cubicBezTo>
                    <a:cubicBezTo>
                      <a:pt x="19" y="30"/>
                      <a:pt x="19" y="31"/>
                      <a:pt x="19" y="31"/>
                    </a:cubicBezTo>
                    <a:cubicBezTo>
                      <a:pt x="19" y="32"/>
                      <a:pt x="20" y="32"/>
                      <a:pt x="20" y="32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19" y="34"/>
                      <a:pt x="19" y="34"/>
                      <a:pt x="19" y="35"/>
                    </a:cubicBezTo>
                    <a:cubicBezTo>
                      <a:pt x="18" y="35"/>
                      <a:pt x="18" y="35"/>
                      <a:pt x="17" y="35"/>
                    </a:cubicBezTo>
                    <a:cubicBezTo>
                      <a:pt x="17" y="35"/>
                      <a:pt x="17" y="36"/>
                      <a:pt x="17" y="36"/>
                    </a:cubicBezTo>
                    <a:cubicBezTo>
                      <a:pt x="16" y="36"/>
                      <a:pt x="16" y="36"/>
                      <a:pt x="15" y="35"/>
                    </a:cubicBezTo>
                    <a:cubicBezTo>
                      <a:pt x="14" y="35"/>
                      <a:pt x="14" y="34"/>
                      <a:pt x="13" y="33"/>
                    </a:cubicBezTo>
                    <a:cubicBezTo>
                      <a:pt x="12" y="33"/>
                      <a:pt x="11" y="32"/>
                      <a:pt x="11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9" y="33"/>
                      <a:pt x="8" y="32"/>
                      <a:pt x="8" y="32"/>
                    </a:cubicBezTo>
                    <a:cubicBezTo>
                      <a:pt x="7" y="32"/>
                      <a:pt x="6" y="32"/>
                      <a:pt x="6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1"/>
                      <a:pt x="6" y="31"/>
                      <a:pt x="6" y="30"/>
                    </a:cubicBezTo>
                    <a:cubicBezTo>
                      <a:pt x="6" y="30"/>
                      <a:pt x="6" y="29"/>
                      <a:pt x="6" y="29"/>
                    </a:cubicBezTo>
                    <a:cubicBezTo>
                      <a:pt x="6" y="28"/>
                      <a:pt x="6" y="28"/>
                      <a:pt x="6" y="27"/>
                    </a:cubicBezTo>
                    <a:cubicBezTo>
                      <a:pt x="5" y="27"/>
                      <a:pt x="5" y="27"/>
                      <a:pt x="4" y="27"/>
                    </a:cubicBezTo>
                    <a:cubicBezTo>
                      <a:pt x="4" y="26"/>
                      <a:pt x="4" y="25"/>
                      <a:pt x="4" y="24"/>
                    </a:cubicBezTo>
                    <a:cubicBezTo>
                      <a:pt x="4" y="23"/>
                      <a:pt x="4" y="22"/>
                      <a:pt x="4" y="22"/>
                    </a:cubicBezTo>
                    <a:cubicBezTo>
                      <a:pt x="3" y="21"/>
                      <a:pt x="3" y="21"/>
                      <a:pt x="2" y="20"/>
                    </a:cubicBezTo>
                    <a:cubicBezTo>
                      <a:pt x="2" y="20"/>
                      <a:pt x="2" y="19"/>
                      <a:pt x="2" y="19"/>
                    </a:cubicBezTo>
                    <a:cubicBezTo>
                      <a:pt x="2" y="18"/>
                      <a:pt x="2" y="17"/>
                      <a:pt x="2" y="16"/>
                    </a:cubicBezTo>
                    <a:cubicBezTo>
                      <a:pt x="2" y="16"/>
                      <a:pt x="2" y="15"/>
                      <a:pt x="2" y="15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3"/>
                      <a:pt x="1" y="12"/>
                      <a:pt x="2" y="12"/>
                    </a:cubicBezTo>
                    <a:cubicBezTo>
                      <a:pt x="2" y="11"/>
                      <a:pt x="2" y="11"/>
                      <a:pt x="2" y="10"/>
                    </a:cubicBezTo>
                    <a:cubicBezTo>
                      <a:pt x="2" y="10"/>
                      <a:pt x="2" y="10"/>
                      <a:pt x="2" y="9"/>
                    </a:cubicBezTo>
                    <a:cubicBezTo>
                      <a:pt x="2" y="9"/>
                      <a:pt x="1" y="8"/>
                      <a:pt x="1" y="8"/>
                    </a:cubicBezTo>
                    <a:cubicBezTo>
                      <a:pt x="1" y="7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0B81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026" name="Freeform 70"/>
              <p:cNvSpPr>
                <a:spLocks/>
              </p:cNvSpPr>
              <p:nvPr/>
            </p:nvSpPr>
            <p:spPr bwMode="auto">
              <a:xfrm>
                <a:off x="7428" y="2599"/>
                <a:ext cx="809" cy="462"/>
              </a:xfrm>
              <a:custGeom>
                <a:avLst/>
                <a:gdLst>
                  <a:gd name="T0" fmla="*/ 2147483647 w 28"/>
                  <a:gd name="T1" fmla="*/ 2147483647 h 16"/>
                  <a:gd name="T2" fmla="*/ 2147483647 w 28"/>
                  <a:gd name="T3" fmla="*/ 2147483647 h 16"/>
                  <a:gd name="T4" fmla="*/ 2147483647 w 28"/>
                  <a:gd name="T5" fmla="*/ 2147483647 h 16"/>
                  <a:gd name="T6" fmla="*/ 2147483647 w 28"/>
                  <a:gd name="T7" fmla="*/ 2147483647 h 16"/>
                  <a:gd name="T8" fmla="*/ 2147483647 w 28"/>
                  <a:gd name="T9" fmla="*/ 2147483647 h 16"/>
                  <a:gd name="T10" fmla="*/ 2147483647 w 28"/>
                  <a:gd name="T11" fmla="*/ 2147483647 h 16"/>
                  <a:gd name="T12" fmla="*/ 2147483647 w 28"/>
                  <a:gd name="T13" fmla="*/ 2147483647 h 16"/>
                  <a:gd name="T14" fmla="*/ 2147483647 w 28"/>
                  <a:gd name="T15" fmla="*/ 2147483647 h 16"/>
                  <a:gd name="T16" fmla="*/ 2147483647 w 28"/>
                  <a:gd name="T17" fmla="*/ 2147483647 h 16"/>
                  <a:gd name="T18" fmla="*/ 2147483647 w 28"/>
                  <a:gd name="T19" fmla="*/ 2147483647 h 16"/>
                  <a:gd name="T20" fmla="*/ 2147483647 w 28"/>
                  <a:gd name="T21" fmla="*/ 2147483647 h 16"/>
                  <a:gd name="T22" fmla="*/ 2147483647 w 28"/>
                  <a:gd name="T23" fmla="*/ 0 h 16"/>
                  <a:gd name="T24" fmla="*/ 2147483647 w 28"/>
                  <a:gd name="T25" fmla="*/ 0 h 16"/>
                  <a:gd name="T26" fmla="*/ 2147483647 w 28"/>
                  <a:gd name="T27" fmla="*/ 2147483647 h 16"/>
                  <a:gd name="T28" fmla="*/ 2147483647 w 28"/>
                  <a:gd name="T29" fmla="*/ 2147483647 h 16"/>
                  <a:gd name="T30" fmla="*/ 2147483647 w 28"/>
                  <a:gd name="T31" fmla="*/ 2147483647 h 16"/>
                  <a:gd name="T32" fmla="*/ 2147483647 w 28"/>
                  <a:gd name="T33" fmla="*/ 2147483647 h 16"/>
                  <a:gd name="T34" fmla="*/ 2147483647 w 28"/>
                  <a:gd name="T35" fmla="*/ 2147483647 h 16"/>
                  <a:gd name="T36" fmla="*/ 2147483647 w 28"/>
                  <a:gd name="T37" fmla="*/ 2147483647 h 16"/>
                  <a:gd name="T38" fmla="*/ 0 w 28"/>
                  <a:gd name="T39" fmla="*/ 2147483647 h 16"/>
                  <a:gd name="T40" fmla="*/ 2147483647 w 28"/>
                  <a:gd name="T41" fmla="*/ 2147483647 h 16"/>
                  <a:gd name="T42" fmla="*/ 2147483647 w 28"/>
                  <a:gd name="T43" fmla="*/ 2147483647 h 16"/>
                  <a:gd name="T44" fmla="*/ 2147483647 w 28"/>
                  <a:gd name="T45" fmla="*/ 2147483647 h 16"/>
                  <a:gd name="T46" fmla="*/ 2147483647 w 28"/>
                  <a:gd name="T47" fmla="*/ 2147483647 h 16"/>
                  <a:gd name="T48" fmla="*/ 2147483647 w 28"/>
                  <a:gd name="T49" fmla="*/ 2147483647 h 16"/>
                  <a:gd name="T50" fmla="*/ 2147483647 w 28"/>
                  <a:gd name="T51" fmla="*/ 2147483647 h 16"/>
                  <a:gd name="T52" fmla="*/ 2147483647 w 28"/>
                  <a:gd name="T53" fmla="*/ 2147483647 h 16"/>
                  <a:gd name="T54" fmla="*/ 2147483647 w 28"/>
                  <a:gd name="T55" fmla="*/ 2147483647 h 16"/>
                  <a:gd name="T56" fmla="*/ 2147483647 w 28"/>
                  <a:gd name="T57" fmla="*/ 2147483647 h 16"/>
                  <a:gd name="T58" fmla="*/ 2147483647 w 28"/>
                  <a:gd name="T59" fmla="*/ 2147483647 h 16"/>
                  <a:gd name="T60" fmla="*/ 2147483647 w 28"/>
                  <a:gd name="T61" fmla="*/ 2147483647 h 16"/>
                  <a:gd name="T62" fmla="*/ 2147483647 w 28"/>
                  <a:gd name="T63" fmla="*/ 2147483647 h 16"/>
                  <a:gd name="T64" fmla="*/ 2147483647 w 28"/>
                  <a:gd name="T65" fmla="*/ 2147483647 h 16"/>
                  <a:gd name="T66" fmla="*/ 2147483647 w 28"/>
                  <a:gd name="T67" fmla="*/ 2147483647 h 16"/>
                  <a:gd name="T68" fmla="*/ 2147483647 w 28"/>
                  <a:gd name="T69" fmla="*/ 2147483647 h 16"/>
                  <a:gd name="T70" fmla="*/ 2147483647 w 28"/>
                  <a:gd name="T71" fmla="*/ 2147483647 h 16"/>
                  <a:gd name="T72" fmla="*/ 2147483647 w 28"/>
                  <a:gd name="T73" fmla="*/ 2147483647 h 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"/>
                  <a:gd name="T112" fmla="*/ 0 h 16"/>
                  <a:gd name="T113" fmla="*/ 28 w 28"/>
                  <a:gd name="T114" fmla="*/ 16 h 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" h="16">
                    <a:moveTo>
                      <a:pt x="27" y="5"/>
                    </a:moveTo>
                    <a:cubicBezTo>
                      <a:pt x="27" y="4"/>
                      <a:pt x="26" y="4"/>
                      <a:pt x="26" y="4"/>
                    </a:cubicBezTo>
                    <a:cubicBezTo>
                      <a:pt x="25" y="4"/>
                      <a:pt x="25" y="4"/>
                      <a:pt x="24" y="4"/>
                    </a:cubicBezTo>
                    <a:cubicBezTo>
                      <a:pt x="24" y="3"/>
                      <a:pt x="23" y="3"/>
                      <a:pt x="23" y="3"/>
                    </a:cubicBezTo>
                    <a:cubicBezTo>
                      <a:pt x="22" y="3"/>
                      <a:pt x="22" y="3"/>
                      <a:pt x="21" y="3"/>
                    </a:cubicBezTo>
                    <a:cubicBezTo>
                      <a:pt x="21" y="3"/>
                      <a:pt x="21" y="3"/>
                      <a:pt x="20" y="3"/>
                    </a:cubicBezTo>
                    <a:cubicBezTo>
                      <a:pt x="20" y="3"/>
                      <a:pt x="19" y="3"/>
                      <a:pt x="19" y="3"/>
                    </a:cubicBezTo>
                    <a:cubicBezTo>
                      <a:pt x="19" y="3"/>
                      <a:pt x="18" y="2"/>
                      <a:pt x="18" y="2"/>
                    </a:cubicBezTo>
                    <a:cubicBezTo>
                      <a:pt x="18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3"/>
                    </a:cubicBezTo>
                    <a:cubicBezTo>
                      <a:pt x="17" y="3"/>
                      <a:pt x="17" y="3"/>
                      <a:pt x="17" y="4"/>
                    </a:cubicBezTo>
                    <a:cubicBezTo>
                      <a:pt x="17" y="4"/>
                      <a:pt x="17" y="5"/>
                      <a:pt x="17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7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5"/>
                      <a:pt x="14" y="5"/>
                      <a:pt x="14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0" y="5"/>
                      <a:pt x="10" y="5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2"/>
                      <a:pt x="11" y="2"/>
                      <a:pt x="12" y="1"/>
                    </a:cubicBezTo>
                    <a:cubicBezTo>
                      <a:pt x="12" y="1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2" y="8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0" y="11"/>
                    </a:cubicBezTo>
                    <a:cubicBezTo>
                      <a:pt x="1" y="11"/>
                      <a:pt x="2" y="12"/>
                      <a:pt x="2" y="12"/>
                    </a:cubicBezTo>
                    <a:cubicBezTo>
                      <a:pt x="3" y="12"/>
                      <a:pt x="4" y="12"/>
                      <a:pt x="4" y="12"/>
                    </a:cubicBezTo>
                    <a:cubicBezTo>
                      <a:pt x="5" y="12"/>
                      <a:pt x="6" y="12"/>
                      <a:pt x="7" y="12"/>
                    </a:cubicBezTo>
                    <a:cubicBezTo>
                      <a:pt x="7" y="12"/>
                      <a:pt x="9" y="11"/>
                      <a:pt x="9" y="10"/>
                    </a:cubicBezTo>
                    <a:cubicBezTo>
                      <a:pt x="9" y="10"/>
                      <a:pt x="10" y="9"/>
                      <a:pt x="10" y="9"/>
                    </a:cubicBezTo>
                    <a:cubicBezTo>
                      <a:pt x="10" y="9"/>
                      <a:pt x="11" y="9"/>
                      <a:pt x="11" y="9"/>
                    </a:cubicBezTo>
                    <a:cubicBezTo>
                      <a:pt x="11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10"/>
                    </a:cubicBezTo>
                    <a:cubicBezTo>
                      <a:pt x="12" y="10"/>
                      <a:pt x="12" y="10"/>
                      <a:pt x="12" y="11"/>
                    </a:cubicBezTo>
                    <a:cubicBezTo>
                      <a:pt x="12" y="11"/>
                      <a:pt x="11" y="12"/>
                      <a:pt x="11" y="12"/>
                    </a:cubicBezTo>
                    <a:cubicBezTo>
                      <a:pt x="11" y="12"/>
                      <a:pt x="11" y="13"/>
                      <a:pt x="11" y="13"/>
                    </a:cubicBezTo>
                    <a:cubicBezTo>
                      <a:pt x="11" y="13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2" y="14"/>
                    </a:cubicBezTo>
                    <a:cubicBezTo>
                      <a:pt x="12" y="14"/>
                      <a:pt x="12" y="15"/>
                      <a:pt x="12" y="15"/>
                    </a:cubicBezTo>
                    <a:cubicBezTo>
                      <a:pt x="12" y="15"/>
                      <a:pt x="12" y="16"/>
                      <a:pt x="12" y="16"/>
                    </a:cubicBezTo>
                    <a:cubicBezTo>
                      <a:pt x="13" y="16"/>
                      <a:pt x="14" y="16"/>
                      <a:pt x="14" y="16"/>
                    </a:cubicBezTo>
                    <a:cubicBezTo>
                      <a:pt x="14" y="16"/>
                      <a:pt x="14" y="15"/>
                      <a:pt x="14" y="1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7" y="13"/>
                      <a:pt x="18" y="13"/>
                      <a:pt x="18" y="13"/>
                    </a:cubicBezTo>
                    <a:cubicBezTo>
                      <a:pt x="19" y="13"/>
                      <a:pt x="20" y="13"/>
                      <a:pt x="20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1"/>
                      <a:pt x="23" y="11"/>
                      <a:pt x="24" y="11"/>
                    </a:cubicBezTo>
                    <a:cubicBezTo>
                      <a:pt x="24" y="11"/>
                      <a:pt x="25" y="10"/>
                      <a:pt x="26" y="11"/>
                    </a:cubicBezTo>
                    <a:cubicBezTo>
                      <a:pt x="26" y="11"/>
                      <a:pt x="27" y="11"/>
                      <a:pt x="27" y="11"/>
                    </a:cubicBezTo>
                    <a:cubicBezTo>
                      <a:pt x="27" y="11"/>
                      <a:pt x="27" y="12"/>
                      <a:pt x="28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9"/>
                      <a:pt x="28" y="9"/>
                    </a:cubicBezTo>
                    <a:cubicBezTo>
                      <a:pt x="28" y="8"/>
                      <a:pt x="28" y="7"/>
                      <a:pt x="28" y="7"/>
                    </a:cubicBezTo>
                    <a:cubicBezTo>
                      <a:pt x="28" y="6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lose/>
                  </a:path>
                </a:pathLst>
              </a:custGeom>
              <a:solidFill>
                <a:srgbClr val="C0B81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027" name="Freeform 69"/>
              <p:cNvSpPr>
                <a:spLocks/>
              </p:cNvSpPr>
              <p:nvPr/>
            </p:nvSpPr>
            <p:spPr bwMode="auto">
              <a:xfrm>
                <a:off x="7457" y="2339"/>
                <a:ext cx="751" cy="462"/>
              </a:xfrm>
              <a:custGeom>
                <a:avLst/>
                <a:gdLst>
                  <a:gd name="T0" fmla="*/ 2147483647 w 26"/>
                  <a:gd name="T1" fmla="*/ 0 h 16"/>
                  <a:gd name="T2" fmla="*/ 2147483647 w 26"/>
                  <a:gd name="T3" fmla="*/ 0 h 16"/>
                  <a:gd name="T4" fmla="*/ 2147483647 w 26"/>
                  <a:gd name="T5" fmla="*/ 2147483647 h 16"/>
                  <a:gd name="T6" fmla="*/ 2147483647 w 26"/>
                  <a:gd name="T7" fmla="*/ 2147483647 h 16"/>
                  <a:gd name="T8" fmla="*/ 2147483647 w 26"/>
                  <a:gd name="T9" fmla="*/ 2147483647 h 16"/>
                  <a:gd name="T10" fmla="*/ 2147483647 w 26"/>
                  <a:gd name="T11" fmla="*/ 2147483647 h 16"/>
                  <a:gd name="T12" fmla="*/ 2147483647 w 26"/>
                  <a:gd name="T13" fmla="*/ 2147483647 h 16"/>
                  <a:gd name="T14" fmla="*/ 2147483647 w 26"/>
                  <a:gd name="T15" fmla="*/ 2147483647 h 16"/>
                  <a:gd name="T16" fmla="*/ 2147483647 w 26"/>
                  <a:gd name="T17" fmla="*/ 2147483647 h 16"/>
                  <a:gd name="T18" fmla="*/ 2147483647 w 26"/>
                  <a:gd name="T19" fmla="*/ 2147483647 h 16"/>
                  <a:gd name="T20" fmla="*/ 2147483647 w 26"/>
                  <a:gd name="T21" fmla="*/ 2147483647 h 16"/>
                  <a:gd name="T22" fmla="*/ 2147483647 w 26"/>
                  <a:gd name="T23" fmla="*/ 2147483647 h 16"/>
                  <a:gd name="T24" fmla="*/ 2147483647 w 26"/>
                  <a:gd name="T25" fmla="*/ 2147483647 h 16"/>
                  <a:gd name="T26" fmla="*/ 2147483647 w 26"/>
                  <a:gd name="T27" fmla="*/ 2147483647 h 16"/>
                  <a:gd name="T28" fmla="*/ 2147483647 w 26"/>
                  <a:gd name="T29" fmla="*/ 2147483647 h 16"/>
                  <a:gd name="T30" fmla="*/ 2147483647 w 26"/>
                  <a:gd name="T31" fmla="*/ 2147483647 h 16"/>
                  <a:gd name="T32" fmla="*/ 2147483647 w 26"/>
                  <a:gd name="T33" fmla="*/ 2147483647 h 16"/>
                  <a:gd name="T34" fmla="*/ 2147483647 w 26"/>
                  <a:gd name="T35" fmla="*/ 2147483647 h 16"/>
                  <a:gd name="T36" fmla="*/ 2147483647 w 26"/>
                  <a:gd name="T37" fmla="*/ 2147483647 h 16"/>
                  <a:gd name="T38" fmla="*/ 2147483647 w 26"/>
                  <a:gd name="T39" fmla="*/ 2147483647 h 16"/>
                  <a:gd name="T40" fmla="*/ 2147483647 w 26"/>
                  <a:gd name="T41" fmla="*/ 2147483647 h 16"/>
                  <a:gd name="T42" fmla="*/ 2147483647 w 26"/>
                  <a:gd name="T43" fmla="*/ 2147483647 h 16"/>
                  <a:gd name="T44" fmla="*/ 2147483647 w 26"/>
                  <a:gd name="T45" fmla="*/ 2147483647 h 16"/>
                  <a:gd name="T46" fmla="*/ 2147483647 w 26"/>
                  <a:gd name="T47" fmla="*/ 2147483647 h 16"/>
                  <a:gd name="T48" fmla="*/ 2147483647 w 26"/>
                  <a:gd name="T49" fmla="*/ 2147483647 h 16"/>
                  <a:gd name="T50" fmla="*/ 2147483647 w 26"/>
                  <a:gd name="T51" fmla="*/ 2147483647 h 16"/>
                  <a:gd name="T52" fmla="*/ 2147483647 w 26"/>
                  <a:gd name="T53" fmla="*/ 2147483647 h 16"/>
                  <a:gd name="T54" fmla="*/ 2147483647 w 26"/>
                  <a:gd name="T55" fmla="*/ 2147483647 h 16"/>
                  <a:gd name="T56" fmla="*/ 2147483647 w 26"/>
                  <a:gd name="T57" fmla="*/ 2147483647 h 16"/>
                  <a:gd name="T58" fmla="*/ 2147483647 w 26"/>
                  <a:gd name="T59" fmla="*/ 2147483647 h 16"/>
                  <a:gd name="T60" fmla="*/ 2147483647 w 26"/>
                  <a:gd name="T61" fmla="*/ 2147483647 h 16"/>
                  <a:gd name="T62" fmla="*/ 2147483647 w 26"/>
                  <a:gd name="T63" fmla="*/ 2147483647 h 16"/>
                  <a:gd name="T64" fmla="*/ 2147483647 w 26"/>
                  <a:gd name="T65" fmla="*/ 2147483647 h 16"/>
                  <a:gd name="T66" fmla="*/ 2147483647 w 26"/>
                  <a:gd name="T67" fmla="*/ 2147483647 h 16"/>
                  <a:gd name="T68" fmla="*/ 2147483647 w 26"/>
                  <a:gd name="T69" fmla="*/ 2147483647 h 16"/>
                  <a:gd name="T70" fmla="*/ 2147483647 w 26"/>
                  <a:gd name="T71" fmla="*/ 2147483647 h 16"/>
                  <a:gd name="T72" fmla="*/ 2147483647 w 26"/>
                  <a:gd name="T73" fmla="*/ 2147483647 h 16"/>
                  <a:gd name="T74" fmla="*/ 2147483647 w 26"/>
                  <a:gd name="T75" fmla="*/ 2147483647 h 16"/>
                  <a:gd name="T76" fmla="*/ 2147483647 w 26"/>
                  <a:gd name="T77" fmla="*/ 2147483647 h 16"/>
                  <a:gd name="T78" fmla="*/ 2147483647 w 26"/>
                  <a:gd name="T79" fmla="*/ 2147483647 h 16"/>
                  <a:gd name="T80" fmla="*/ 2147483647 w 26"/>
                  <a:gd name="T81" fmla="*/ 2147483647 h 16"/>
                  <a:gd name="T82" fmla="*/ 2147483647 w 26"/>
                  <a:gd name="T83" fmla="*/ 2147483647 h 16"/>
                  <a:gd name="T84" fmla="*/ 2147483647 w 26"/>
                  <a:gd name="T85" fmla="*/ 2147483647 h 16"/>
                  <a:gd name="T86" fmla="*/ 2147483647 w 26"/>
                  <a:gd name="T87" fmla="*/ 2147483647 h 16"/>
                  <a:gd name="T88" fmla="*/ 2147483647 w 26"/>
                  <a:gd name="T89" fmla="*/ 2147483647 h 16"/>
                  <a:gd name="T90" fmla="*/ 2147483647 w 26"/>
                  <a:gd name="T91" fmla="*/ 2147483647 h 16"/>
                  <a:gd name="T92" fmla="*/ 2147483647 w 26"/>
                  <a:gd name="T93" fmla="*/ 2147483647 h 16"/>
                  <a:gd name="T94" fmla="*/ 2147483647 w 26"/>
                  <a:gd name="T95" fmla="*/ 2147483647 h 16"/>
                  <a:gd name="T96" fmla="*/ 2147483647 w 26"/>
                  <a:gd name="T97" fmla="*/ 2147483647 h 16"/>
                  <a:gd name="T98" fmla="*/ 2147483647 w 26"/>
                  <a:gd name="T99" fmla="*/ 2147483647 h 16"/>
                  <a:gd name="T100" fmla="*/ 2147483647 w 26"/>
                  <a:gd name="T101" fmla="*/ 2147483647 h 16"/>
                  <a:gd name="T102" fmla="*/ 2147483647 w 26"/>
                  <a:gd name="T103" fmla="*/ 2147483647 h 16"/>
                  <a:gd name="T104" fmla="*/ 2147483647 w 26"/>
                  <a:gd name="T105" fmla="*/ 2147483647 h 16"/>
                  <a:gd name="T106" fmla="*/ 2147483647 w 26"/>
                  <a:gd name="T107" fmla="*/ 2147483647 h 16"/>
                  <a:gd name="T108" fmla="*/ 2147483647 w 26"/>
                  <a:gd name="T109" fmla="*/ 2147483647 h 16"/>
                  <a:gd name="T110" fmla="*/ 2147483647 w 26"/>
                  <a:gd name="T111" fmla="*/ 0 h 16"/>
                  <a:gd name="T112" fmla="*/ 2147483647 w 26"/>
                  <a:gd name="T113" fmla="*/ 0 h 1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6"/>
                  <a:gd name="T172" fmla="*/ 0 h 16"/>
                  <a:gd name="T173" fmla="*/ 26 w 26"/>
                  <a:gd name="T174" fmla="*/ 16 h 1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6" h="16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1"/>
                      <a:pt x="12" y="1"/>
                    </a:cubicBezTo>
                    <a:cubicBezTo>
                      <a:pt x="13" y="2"/>
                      <a:pt x="13" y="3"/>
                      <a:pt x="14" y="3"/>
                    </a:cubicBezTo>
                    <a:cubicBezTo>
                      <a:pt x="15" y="3"/>
                      <a:pt x="16" y="3"/>
                      <a:pt x="16" y="3"/>
                    </a:cubicBezTo>
                    <a:cubicBezTo>
                      <a:pt x="17" y="3"/>
                      <a:pt x="18" y="3"/>
                      <a:pt x="19" y="3"/>
                    </a:cubicBezTo>
                    <a:cubicBezTo>
                      <a:pt x="20" y="3"/>
                      <a:pt x="20" y="3"/>
                      <a:pt x="21" y="3"/>
                    </a:cubicBezTo>
                    <a:cubicBezTo>
                      <a:pt x="22" y="3"/>
                      <a:pt x="23" y="4"/>
                      <a:pt x="23" y="4"/>
                    </a:cubicBezTo>
                    <a:cubicBezTo>
                      <a:pt x="24" y="4"/>
                      <a:pt x="24" y="5"/>
                      <a:pt x="24" y="6"/>
                    </a:cubicBezTo>
                    <a:cubicBezTo>
                      <a:pt x="25" y="6"/>
                      <a:pt x="25" y="7"/>
                      <a:pt x="25" y="8"/>
                    </a:cubicBezTo>
                    <a:cubicBezTo>
                      <a:pt x="25" y="9"/>
                      <a:pt x="25" y="10"/>
                      <a:pt x="25" y="11"/>
                    </a:cubicBezTo>
                    <a:cubicBezTo>
                      <a:pt x="25" y="12"/>
                      <a:pt x="26" y="12"/>
                      <a:pt x="26" y="12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5" y="13"/>
                      <a:pt x="25" y="13"/>
                    </a:cubicBezTo>
                    <a:cubicBezTo>
                      <a:pt x="24" y="13"/>
                      <a:pt x="24" y="13"/>
                      <a:pt x="23" y="13"/>
                    </a:cubicBezTo>
                    <a:cubicBezTo>
                      <a:pt x="23" y="12"/>
                      <a:pt x="22" y="12"/>
                      <a:pt x="22" y="12"/>
                    </a:cubicBezTo>
                    <a:cubicBezTo>
                      <a:pt x="21" y="12"/>
                      <a:pt x="21" y="12"/>
                      <a:pt x="20" y="12"/>
                    </a:cubicBezTo>
                    <a:cubicBezTo>
                      <a:pt x="20" y="12"/>
                      <a:pt x="20" y="12"/>
                      <a:pt x="19" y="12"/>
                    </a:cubicBezTo>
                    <a:cubicBezTo>
                      <a:pt x="19" y="12"/>
                      <a:pt x="18" y="12"/>
                      <a:pt x="18" y="12"/>
                    </a:cubicBezTo>
                    <a:cubicBezTo>
                      <a:pt x="18" y="12"/>
                      <a:pt x="17" y="11"/>
                      <a:pt x="17" y="11"/>
                    </a:cubicBezTo>
                    <a:cubicBezTo>
                      <a:pt x="17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2"/>
                    </a:cubicBezTo>
                    <a:cubicBezTo>
                      <a:pt x="16" y="12"/>
                      <a:pt x="16" y="12"/>
                      <a:pt x="16" y="13"/>
                    </a:cubicBezTo>
                    <a:cubicBezTo>
                      <a:pt x="16" y="13"/>
                      <a:pt x="16" y="14"/>
                      <a:pt x="16" y="14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6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4"/>
                      <a:pt x="9" y="14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1"/>
                      <a:pt x="10" y="11"/>
                      <a:pt x="11" y="10"/>
                    </a:cubicBezTo>
                    <a:cubicBezTo>
                      <a:pt x="11" y="10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9"/>
                      <a:pt x="10" y="9"/>
                      <a:pt x="9" y="9"/>
                    </a:cubicBezTo>
                    <a:cubicBezTo>
                      <a:pt x="9" y="9"/>
                      <a:pt x="8" y="9"/>
                      <a:pt x="8" y="9"/>
                    </a:cubicBezTo>
                    <a:cubicBezTo>
                      <a:pt x="8" y="10"/>
                      <a:pt x="7" y="10"/>
                      <a:pt x="7" y="10"/>
                    </a:cubicBezTo>
                    <a:cubicBezTo>
                      <a:pt x="6" y="11"/>
                      <a:pt x="6" y="11"/>
                      <a:pt x="5" y="11"/>
                    </a:cubicBezTo>
                    <a:cubicBezTo>
                      <a:pt x="5" y="11"/>
                      <a:pt x="5" y="11"/>
                      <a:pt x="4" y="11"/>
                    </a:cubicBezTo>
                    <a:cubicBezTo>
                      <a:pt x="4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0"/>
                      <a:pt x="0" y="10"/>
                      <a:pt x="1" y="10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2" y="9"/>
                      <a:pt x="2" y="9"/>
                      <a:pt x="3" y="9"/>
                    </a:cubicBezTo>
                    <a:cubicBezTo>
                      <a:pt x="4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7" y="2"/>
                      <a:pt x="7" y="1"/>
                      <a:pt x="8" y="1"/>
                    </a:cubicBezTo>
                    <a:cubicBezTo>
                      <a:pt x="8" y="1"/>
                      <a:pt x="9" y="1"/>
                      <a:pt x="9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C0B81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028" name="Freeform 68"/>
              <p:cNvSpPr>
                <a:spLocks/>
              </p:cNvSpPr>
              <p:nvPr/>
            </p:nvSpPr>
            <p:spPr bwMode="auto">
              <a:xfrm>
                <a:off x="5809" y="3089"/>
                <a:ext cx="1850" cy="2021"/>
              </a:xfrm>
              <a:custGeom>
                <a:avLst/>
                <a:gdLst>
                  <a:gd name="T0" fmla="*/ 2147483647 w 64"/>
                  <a:gd name="T1" fmla="*/ 2147483647 h 70"/>
                  <a:gd name="T2" fmla="*/ 2147483647 w 64"/>
                  <a:gd name="T3" fmla="*/ 2147483647 h 70"/>
                  <a:gd name="T4" fmla="*/ 2147483647 w 64"/>
                  <a:gd name="T5" fmla="*/ 2147483647 h 70"/>
                  <a:gd name="T6" fmla="*/ 2147483647 w 64"/>
                  <a:gd name="T7" fmla="*/ 2147483647 h 70"/>
                  <a:gd name="T8" fmla="*/ 2147483647 w 64"/>
                  <a:gd name="T9" fmla="*/ 2147483647 h 70"/>
                  <a:gd name="T10" fmla="*/ 2147483647 w 64"/>
                  <a:gd name="T11" fmla="*/ 2147483647 h 70"/>
                  <a:gd name="T12" fmla="*/ 2147483647 w 64"/>
                  <a:gd name="T13" fmla="*/ 2147483647 h 70"/>
                  <a:gd name="T14" fmla="*/ 2147483647 w 64"/>
                  <a:gd name="T15" fmla="*/ 2147483647 h 70"/>
                  <a:gd name="T16" fmla="*/ 2147483647 w 64"/>
                  <a:gd name="T17" fmla="*/ 2147483647 h 70"/>
                  <a:gd name="T18" fmla="*/ 2147483647 w 64"/>
                  <a:gd name="T19" fmla="*/ 2147483647 h 70"/>
                  <a:gd name="T20" fmla="*/ 2147483647 w 64"/>
                  <a:gd name="T21" fmla="*/ 2147483647 h 70"/>
                  <a:gd name="T22" fmla="*/ 2147483647 w 64"/>
                  <a:gd name="T23" fmla="*/ 2147483647 h 70"/>
                  <a:gd name="T24" fmla="*/ 2147483647 w 64"/>
                  <a:gd name="T25" fmla="*/ 2147483647 h 70"/>
                  <a:gd name="T26" fmla="*/ 2147483647 w 64"/>
                  <a:gd name="T27" fmla="*/ 2147483647 h 70"/>
                  <a:gd name="T28" fmla="*/ 2147483647 w 64"/>
                  <a:gd name="T29" fmla="*/ 2147483647 h 70"/>
                  <a:gd name="T30" fmla="*/ 2147483647 w 64"/>
                  <a:gd name="T31" fmla="*/ 2147483647 h 70"/>
                  <a:gd name="T32" fmla="*/ 2147483647 w 64"/>
                  <a:gd name="T33" fmla="*/ 2147483647 h 70"/>
                  <a:gd name="T34" fmla="*/ 2147483647 w 64"/>
                  <a:gd name="T35" fmla="*/ 2147483647 h 70"/>
                  <a:gd name="T36" fmla="*/ 2147483647 w 64"/>
                  <a:gd name="T37" fmla="*/ 2147483647 h 70"/>
                  <a:gd name="T38" fmla="*/ 2147483647 w 64"/>
                  <a:gd name="T39" fmla="*/ 2147483647 h 70"/>
                  <a:gd name="T40" fmla="*/ 2147483647 w 64"/>
                  <a:gd name="T41" fmla="*/ 2147483647 h 70"/>
                  <a:gd name="T42" fmla="*/ 2147483647 w 64"/>
                  <a:gd name="T43" fmla="*/ 2147483647 h 70"/>
                  <a:gd name="T44" fmla="*/ 2147483647 w 64"/>
                  <a:gd name="T45" fmla="*/ 2147483647 h 70"/>
                  <a:gd name="T46" fmla="*/ 2147483647 w 64"/>
                  <a:gd name="T47" fmla="*/ 2147483647 h 70"/>
                  <a:gd name="T48" fmla="*/ 2147483647 w 64"/>
                  <a:gd name="T49" fmla="*/ 2147483647 h 70"/>
                  <a:gd name="T50" fmla="*/ 2147483647 w 64"/>
                  <a:gd name="T51" fmla="*/ 2147483647 h 70"/>
                  <a:gd name="T52" fmla="*/ 2147483647 w 64"/>
                  <a:gd name="T53" fmla="*/ 2147483647 h 70"/>
                  <a:gd name="T54" fmla="*/ 2147483647 w 64"/>
                  <a:gd name="T55" fmla="*/ 2147483647 h 70"/>
                  <a:gd name="T56" fmla="*/ 2147483647 w 64"/>
                  <a:gd name="T57" fmla="*/ 2147483647 h 70"/>
                  <a:gd name="T58" fmla="*/ 2147483647 w 64"/>
                  <a:gd name="T59" fmla="*/ 2147483647 h 70"/>
                  <a:gd name="T60" fmla="*/ 2147483647 w 64"/>
                  <a:gd name="T61" fmla="*/ 2147483647 h 70"/>
                  <a:gd name="T62" fmla="*/ 2147483647 w 64"/>
                  <a:gd name="T63" fmla="*/ 2147483647 h 70"/>
                  <a:gd name="T64" fmla="*/ 2147483647 w 64"/>
                  <a:gd name="T65" fmla="*/ 2147483647 h 70"/>
                  <a:gd name="T66" fmla="*/ 2147483647 w 64"/>
                  <a:gd name="T67" fmla="*/ 2147483647 h 70"/>
                  <a:gd name="T68" fmla="*/ 2147483647 w 64"/>
                  <a:gd name="T69" fmla="*/ 2147483647 h 70"/>
                  <a:gd name="T70" fmla="*/ 2147483647 w 64"/>
                  <a:gd name="T71" fmla="*/ 2147483647 h 70"/>
                  <a:gd name="T72" fmla="*/ 2147483647 w 64"/>
                  <a:gd name="T73" fmla="*/ 2147483647 h 70"/>
                  <a:gd name="T74" fmla="*/ 2147483647 w 64"/>
                  <a:gd name="T75" fmla="*/ 2147483647 h 70"/>
                  <a:gd name="T76" fmla="*/ 2147483647 w 64"/>
                  <a:gd name="T77" fmla="*/ 2147483647 h 70"/>
                  <a:gd name="T78" fmla="*/ 2147483647 w 64"/>
                  <a:gd name="T79" fmla="*/ 2147483647 h 70"/>
                  <a:gd name="T80" fmla="*/ 2147483647 w 64"/>
                  <a:gd name="T81" fmla="*/ 2147483647 h 70"/>
                  <a:gd name="T82" fmla="*/ 2147483647 w 64"/>
                  <a:gd name="T83" fmla="*/ 2147483647 h 70"/>
                  <a:gd name="T84" fmla="*/ 2147483647 w 64"/>
                  <a:gd name="T85" fmla="*/ 2147483647 h 70"/>
                  <a:gd name="T86" fmla="*/ 2147483647 w 64"/>
                  <a:gd name="T87" fmla="*/ 2147483647 h 70"/>
                  <a:gd name="T88" fmla="*/ 2147483647 w 64"/>
                  <a:gd name="T89" fmla="*/ 2147483647 h 70"/>
                  <a:gd name="T90" fmla="*/ 2147483647 w 64"/>
                  <a:gd name="T91" fmla="*/ 2147483647 h 70"/>
                  <a:gd name="T92" fmla="*/ 2147483647 w 64"/>
                  <a:gd name="T93" fmla="*/ 2147483647 h 70"/>
                  <a:gd name="T94" fmla="*/ 2147483647 w 64"/>
                  <a:gd name="T95" fmla="*/ 0 h 70"/>
                  <a:gd name="T96" fmla="*/ 2147483647 w 64"/>
                  <a:gd name="T97" fmla="*/ 2147483647 h 70"/>
                  <a:gd name="T98" fmla="*/ 2147483647 w 64"/>
                  <a:gd name="T99" fmla="*/ 2147483647 h 70"/>
                  <a:gd name="T100" fmla="*/ 2147483647 w 64"/>
                  <a:gd name="T101" fmla="*/ 2147483647 h 70"/>
                  <a:gd name="T102" fmla="*/ 2147483647 w 64"/>
                  <a:gd name="T103" fmla="*/ 2147483647 h 70"/>
                  <a:gd name="T104" fmla="*/ 2147483647 w 64"/>
                  <a:gd name="T105" fmla="*/ 2147483647 h 70"/>
                  <a:gd name="T106" fmla="*/ 2147483647 w 64"/>
                  <a:gd name="T107" fmla="*/ 2147483647 h 70"/>
                  <a:gd name="T108" fmla="*/ 2147483647 w 64"/>
                  <a:gd name="T109" fmla="*/ 2147483647 h 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4"/>
                  <a:gd name="T166" fmla="*/ 0 h 70"/>
                  <a:gd name="T167" fmla="*/ 64 w 64"/>
                  <a:gd name="T168" fmla="*/ 70 h 7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4" h="70">
                    <a:moveTo>
                      <a:pt x="64" y="22"/>
                    </a:move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3"/>
                      <a:pt x="63" y="24"/>
                      <a:pt x="63" y="25"/>
                    </a:cubicBezTo>
                    <a:cubicBezTo>
                      <a:pt x="63" y="26"/>
                      <a:pt x="62" y="27"/>
                      <a:pt x="62" y="27"/>
                    </a:cubicBezTo>
                    <a:cubicBezTo>
                      <a:pt x="61" y="28"/>
                      <a:pt x="60" y="29"/>
                      <a:pt x="59" y="30"/>
                    </a:cubicBezTo>
                    <a:cubicBezTo>
                      <a:pt x="59" y="31"/>
                      <a:pt x="58" y="31"/>
                      <a:pt x="58" y="32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57" y="32"/>
                      <a:pt x="57" y="32"/>
                      <a:pt x="56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2"/>
                      <a:pt x="56" y="31"/>
                      <a:pt x="56" y="31"/>
                    </a:cubicBezTo>
                    <a:cubicBezTo>
                      <a:pt x="56" y="31"/>
                      <a:pt x="56" y="30"/>
                      <a:pt x="55" y="30"/>
                    </a:cubicBezTo>
                    <a:cubicBezTo>
                      <a:pt x="55" y="30"/>
                      <a:pt x="54" y="30"/>
                      <a:pt x="54" y="30"/>
                    </a:cubicBezTo>
                    <a:cubicBezTo>
                      <a:pt x="54" y="30"/>
                      <a:pt x="54" y="30"/>
                      <a:pt x="54" y="31"/>
                    </a:cubicBezTo>
                    <a:cubicBezTo>
                      <a:pt x="54" y="31"/>
                      <a:pt x="54" y="31"/>
                      <a:pt x="54" y="32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4" y="32"/>
                      <a:pt x="55" y="33"/>
                      <a:pt x="55" y="33"/>
                    </a:cubicBezTo>
                    <a:cubicBezTo>
                      <a:pt x="55" y="33"/>
                      <a:pt x="55" y="33"/>
                      <a:pt x="54" y="33"/>
                    </a:cubicBezTo>
                    <a:cubicBezTo>
                      <a:pt x="54" y="34"/>
                      <a:pt x="54" y="34"/>
                      <a:pt x="53" y="34"/>
                    </a:cubicBezTo>
                    <a:cubicBezTo>
                      <a:pt x="53" y="34"/>
                      <a:pt x="53" y="34"/>
                      <a:pt x="52" y="34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3" y="36"/>
                      <a:pt x="53" y="36"/>
                    </a:cubicBezTo>
                    <a:cubicBezTo>
                      <a:pt x="53" y="36"/>
                      <a:pt x="53" y="37"/>
                      <a:pt x="53" y="37"/>
                    </a:cubicBezTo>
                    <a:cubicBezTo>
                      <a:pt x="53" y="37"/>
                      <a:pt x="52" y="38"/>
                      <a:pt x="52" y="38"/>
                    </a:cubicBezTo>
                    <a:cubicBezTo>
                      <a:pt x="52" y="38"/>
                      <a:pt x="52" y="38"/>
                      <a:pt x="52" y="38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2" y="39"/>
                      <a:pt x="52" y="40"/>
                      <a:pt x="52" y="40"/>
                    </a:cubicBezTo>
                    <a:cubicBezTo>
                      <a:pt x="52" y="40"/>
                      <a:pt x="52" y="40"/>
                      <a:pt x="52" y="41"/>
                    </a:cubicBezTo>
                    <a:cubicBezTo>
                      <a:pt x="52" y="41"/>
                      <a:pt x="52" y="41"/>
                      <a:pt x="52" y="42"/>
                    </a:cubicBezTo>
                    <a:cubicBezTo>
                      <a:pt x="52" y="42"/>
                      <a:pt x="52" y="43"/>
                      <a:pt x="51" y="43"/>
                    </a:cubicBezTo>
                    <a:cubicBezTo>
                      <a:pt x="51" y="44"/>
                      <a:pt x="51" y="45"/>
                      <a:pt x="51" y="46"/>
                    </a:cubicBezTo>
                    <a:cubicBezTo>
                      <a:pt x="51" y="47"/>
                      <a:pt x="51" y="48"/>
                      <a:pt x="52" y="49"/>
                    </a:cubicBezTo>
                    <a:cubicBezTo>
                      <a:pt x="52" y="50"/>
                      <a:pt x="52" y="51"/>
                      <a:pt x="52" y="52"/>
                    </a:cubicBezTo>
                    <a:cubicBezTo>
                      <a:pt x="52" y="53"/>
                      <a:pt x="52" y="54"/>
                      <a:pt x="52" y="55"/>
                    </a:cubicBezTo>
                    <a:cubicBezTo>
                      <a:pt x="52" y="55"/>
                      <a:pt x="51" y="56"/>
                      <a:pt x="51" y="56"/>
                    </a:cubicBezTo>
                    <a:cubicBezTo>
                      <a:pt x="51" y="57"/>
                      <a:pt x="51" y="58"/>
                      <a:pt x="50" y="59"/>
                    </a:cubicBezTo>
                    <a:cubicBezTo>
                      <a:pt x="50" y="60"/>
                      <a:pt x="49" y="60"/>
                      <a:pt x="49" y="61"/>
                    </a:cubicBezTo>
                    <a:cubicBezTo>
                      <a:pt x="49" y="62"/>
                      <a:pt x="49" y="63"/>
                      <a:pt x="49" y="64"/>
                    </a:cubicBezTo>
                    <a:cubicBezTo>
                      <a:pt x="49" y="65"/>
                      <a:pt x="49" y="66"/>
                      <a:pt x="49" y="66"/>
                    </a:cubicBezTo>
                    <a:cubicBezTo>
                      <a:pt x="49" y="66"/>
                      <a:pt x="49" y="67"/>
                      <a:pt x="49" y="67"/>
                    </a:cubicBezTo>
                    <a:cubicBezTo>
                      <a:pt x="49" y="67"/>
                      <a:pt x="49" y="67"/>
                      <a:pt x="48" y="67"/>
                    </a:cubicBezTo>
                    <a:cubicBezTo>
                      <a:pt x="48" y="67"/>
                      <a:pt x="48" y="68"/>
                      <a:pt x="47" y="68"/>
                    </a:cubicBezTo>
                    <a:cubicBezTo>
                      <a:pt x="47" y="68"/>
                      <a:pt x="46" y="69"/>
                      <a:pt x="46" y="69"/>
                    </a:cubicBezTo>
                    <a:cubicBezTo>
                      <a:pt x="46" y="69"/>
                      <a:pt x="46" y="70"/>
                      <a:pt x="45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4" y="69"/>
                      <a:pt x="43" y="69"/>
                      <a:pt x="43" y="68"/>
                    </a:cubicBezTo>
                    <a:cubicBezTo>
                      <a:pt x="43" y="68"/>
                      <a:pt x="42" y="68"/>
                      <a:pt x="42" y="67"/>
                    </a:cubicBezTo>
                    <a:cubicBezTo>
                      <a:pt x="42" y="67"/>
                      <a:pt x="42" y="67"/>
                      <a:pt x="42" y="66"/>
                    </a:cubicBezTo>
                    <a:cubicBezTo>
                      <a:pt x="42" y="66"/>
                      <a:pt x="42" y="66"/>
                      <a:pt x="41" y="66"/>
                    </a:cubicBezTo>
                    <a:cubicBezTo>
                      <a:pt x="41" y="65"/>
                      <a:pt x="41" y="64"/>
                      <a:pt x="40" y="64"/>
                    </a:cubicBezTo>
                    <a:cubicBezTo>
                      <a:pt x="40" y="63"/>
                      <a:pt x="40" y="63"/>
                      <a:pt x="40" y="63"/>
                    </a:cubicBezTo>
                    <a:cubicBezTo>
                      <a:pt x="40" y="62"/>
                      <a:pt x="40" y="62"/>
                      <a:pt x="40" y="61"/>
                    </a:cubicBezTo>
                    <a:cubicBezTo>
                      <a:pt x="40" y="61"/>
                      <a:pt x="40" y="60"/>
                      <a:pt x="40" y="60"/>
                    </a:cubicBezTo>
                    <a:cubicBezTo>
                      <a:pt x="40" y="60"/>
                      <a:pt x="40" y="59"/>
                      <a:pt x="41" y="59"/>
                    </a:cubicBezTo>
                    <a:cubicBezTo>
                      <a:pt x="41" y="59"/>
                      <a:pt x="41" y="59"/>
                      <a:pt x="42" y="59"/>
                    </a:cubicBezTo>
                    <a:cubicBezTo>
                      <a:pt x="42" y="59"/>
                      <a:pt x="42" y="59"/>
                      <a:pt x="42" y="58"/>
                    </a:cubicBezTo>
                    <a:cubicBezTo>
                      <a:pt x="42" y="58"/>
                      <a:pt x="42" y="58"/>
                      <a:pt x="42" y="57"/>
                    </a:cubicBezTo>
                    <a:cubicBezTo>
                      <a:pt x="43" y="57"/>
                      <a:pt x="43" y="56"/>
                      <a:pt x="43" y="56"/>
                    </a:cubicBezTo>
                    <a:cubicBezTo>
                      <a:pt x="43" y="56"/>
                      <a:pt x="44" y="55"/>
                      <a:pt x="44" y="55"/>
                    </a:cubicBezTo>
                    <a:cubicBezTo>
                      <a:pt x="44" y="55"/>
                      <a:pt x="45" y="55"/>
                      <a:pt x="45" y="55"/>
                    </a:cubicBezTo>
                    <a:cubicBezTo>
                      <a:pt x="45" y="55"/>
                      <a:pt x="45" y="54"/>
                      <a:pt x="45" y="54"/>
                    </a:cubicBezTo>
                    <a:cubicBezTo>
                      <a:pt x="45" y="53"/>
                      <a:pt x="45" y="53"/>
                      <a:pt x="44" y="53"/>
                    </a:cubicBezTo>
                    <a:cubicBezTo>
                      <a:pt x="44" y="52"/>
                      <a:pt x="43" y="52"/>
                      <a:pt x="42" y="52"/>
                    </a:cubicBezTo>
                    <a:cubicBezTo>
                      <a:pt x="42" y="52"/>
                      <a:pt x="41" y="52"/>
                      <a:pt x="40" y="52"/>
                    </a:cubicBezTo>
                    <a:cubicBezTo>
                      <a:pt x="40" y="52"/>
                      <a:pt x="40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8" y="51"/>
                    </a:cubicBezTo>
                    <a:cubicBezTo>
                      <a:pt x="38" y="51"/>
                      <a:pt x="37" y="51"/>
                      <a:pt x="37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5" y="51"/>
                      <a:pt x="35" y="51"/>
                      <a:pt x="35" y="50"/>
                    </a:cubicBezTo>
                    <a:cubicBezTo>
                      <a:pt x="35" y="50"/>
                      <a:pt x="35" y="49"/>
                      <a:pt x="35" y="49"/>
                    </a:cubicBezTo>
                    <a:cubicBezTo>
                      <a:pt x="35" y="48"/>
                      <a:pt x="34" y="47"/>
                      <a:pt x="33" y="47"/>
                    </a:cubicBezTo>
                    <a:cubicBezTo>
                      <a:pt x="33" y="47"/>
                      <a:pt x="32" y="46"/>
                      <a:pt x="31" y="46"/>
                    </a:cubicBezTo>
                    <a:cubicBezTo>
                      <a:pt x="30" y="46"/>
                      <a:pt x="30" y="47"/>
                      <a:pt x="29" y="46"/>
                    </a:cubicBezTo>
                    <a:cubicBezTo>
                      <a:pt x="28" y="46"/>
                      <a:pt x="28" y="46"/>
                      <a:pt x="28" y="45"/>
                    </a:cubicBezTo>
                    <a:cubicBezTo>
                      <a:pt x="27" y="44"/>
                      <a:pt x="25" y="44"/>
                      <a:pt x="24" y="43"/>
                    </a:cubicBezTo>
                    <a:cubicBezTo>
                      <a:pt x="24" y="43"/>
                      <a:pt x="23" y="42"/>
                      <a:pt x="23" y="42"/>
                    </a:cubicBezTo>
                    <a:cubicBezTo>
                      <a:pt x="23" y="42"/>
                      <a:pt x="22" y="43"/>
                      <a:pt x="22" y="43"/>
                    </a:cubicBezTo>
                    <a:cubicBezTo>
                      <a:pt x="21" y="43"/>
                      <a:pt x="21" y="43"/>
                      <a:pt x="20" y="43"/>
                    </a:cubicBezTo>
                    <a:cubicBezTo>
                      <a:pt x="20" y="43"/>
                      <a:pt x="19" y="43"/>
                      <a:pt x="19" y="43"/>
                    </a:cubicBezTo>
                    <a:cubicBezTo>
                      <a:pt x="18" y="43"/>
                      <a:pt x="18" y="43"/>
                      <a:pt x="18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8" y="40"/>
                      <a:pt x="17" y="40"/>
                      <a:pt x="17" y="39"/>
                    </a:cubicBezTo>
                    <a:cubicBezTo>
                      <a:pt x="17" y="39"/>
                      <a:pt x="16" y="39"/>
                      <a:pt x="16" y="39"/>
                    </a:cubicBezTo>
                    <a:cubicBezTo>
                      <a:pt x="15" y="39"/>
                      <a:pt x="14" y="39"/>
                      <a:pt x="14" y="39"/>
                    </a:cubicBezTo>
                    <a:cubicBezTo>
                      <a:pt x="13" y="40"/>
                      <a:pt x="13" y="40"/>
                      <a:pt x="12" y="40"/>
                    </a:cubicBezTo>
                    <a:cubicBezTo>
                      <a:pt x="12" y="41"/>
                      <a:pt x="11" y="42"/>
                      <a:pt x="11" y="42"/>
                    </a:cubicBezTo>
                    <a:cubicBezTo>
                      <a:pt x="10" y="42"/>
                      <a:pt x="10" y="42"/>
                      <a:pt x="9" y="42"/>
                    </a:cubicBezTo>
                    <a:cubicBezTo>
                      <a:pt x="9" y="42"/>
                      <a:pt x="8" y="43"/>
                      <a:pt x="8" y="43"/>
                    </a:cubicBezTo>
                    <a:cubicBezTo>
                      <a:pt x="8" y="43"/>
                      <a:pt x="8" y="43"/>
                      <a:pt x="7" y="43"/>
                    </a:cubicBezTo>
                    <a:cubicBezTo>
                      <a:pt x="7" y="43"/>
                      <a:pt x="6" y="43"/>
                      <a:pt x="6" y="44"/>
                    </a:cubicBezTo>
                    <a:cubicBezTo>
                      <a:pt x="6" y="44"/>
                      <a:pt x="5" y="45"/>
                      <a:pt x="5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3" y="46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4"/>
                      <a:pt x="3" y="44"/>
                      <a:pt x="3" y="43"/>
                    </a:cubicBezTo>
                    <a:cubicBezTo>
                      <a:pt x="3" y="43"/>
                      <a:pt x="4" y="43"/>
                      <a:pt x="4" y="43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4" y="41"/>
                      <a:pt x="4" y="41"/>
                      <a:pt x="4" y="40"/>
                    </a:cubicBezTo>
                    <a:cubicBezTo>
                      <a:pt x="4" y="40"/>
                      <a:pt x="4" y="39"/>
                      <a:pt x="4" y="39"/>
                    </a:cubicBezTo>
                    <a:cubicBezTo>
                      <a:pt x="4" y="39"/>
                      <a:pt x="3" y="39"/>
                      <a:pt x="3" y="39"/>
                    </a:cubicBezTo>
                    <a:cubicBezTo>
                      <a:pt x="3" y="38"/>
                      <a:pt x="2" y="38"/>
                      <a:pt x="2" y="38"/>
                    </a:cubicBezTo>
                    <a:cubicBezTo>
                      <a:pt x="1" y="37"/>
                      <a:pt x="2" y="37"/>
                      <a:pt x="2" y="36"/>
                    </a:cubicBezTo>
                    <a:cubicBezTo>
                      <a:pt x="2" y="36"/>
                      <a:pt x="1" y="35"/>
                      <a:pt x="2" y="35"/>
                    </a:cubicBezTo>
                    <a:cubicBezTo>
                      <a:pt x="2" y="34"/>
                      <a:pt x="1" y="34"/>
                      <a:pt x="2" y="34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2"/>
                      <a:pt x="3" y="32"/>
                      <a:pt x="3" y="31"/>
                    </a:cubicBezTo>
                    <a:cubicBezTo>
                      <a:pt x="3" y="31"/>
                      <a:pt x="3" y="31"/>
                      <a:pt x="2" y="31"/>
                    </a:cubicBezTo>
                    <a:cubicBezTo>
                      <a:pt x="2" y="31"/>
                      <a:pt x="2" y="30"/>
                      <a:pt x="2" y="30"/>
                    </a:cubicBezTo>
                    <a:cubicBezTo>
                      <a:pt x="2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2" y="29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7"/>
                      <a:pt x="2" y="27"/>
                      <a:pt x="3" y="27"/>
                    </a:cubicBezTo>
                    <a:cubicBezTo>
                      <a:pt x="3" y="27"/>
                      <a:pt x="3" y="27"/>
                      <a:pt x="3" y="26"/>
                    </a:cubicBezTo>
                    <a:cubicBezTo>
                      <a:pt x="3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5"/>
                      <a:pt x="2" y="25"/>
                      <a:pt x="1" y="25"/>
                    </a:cubicBezTo>
                    <a:cubicBezTo>
                      <a:pt x="1" y="25"/>
                      <a:pt x="1" y="25"/>
                      <a:pt x="1" y="24"/>
                    </a:cubicBezTo>
                    <a:cubicBezTo>
                      <a:pt x="1" y="24"/>
                      <a:pt x="1" y="24"/>
                      <a:pt x="1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3" y="23"/>
                      <a:pt x="3" y="22"/>
                    </a:cubicBezTo>
                    <a:cubicBezTo>
                      <a:pt x="3" y="22"/>
                      <a:pt x="3" y="22"/>
                      <a:pt x="3" y="21"/>
                    </a:cubicBezTo>
                    <a:cubicBezTo>
                      <a:pt x="3" y="21"/>
                      <a:pt x="2" y="21"/>
                      <a:pt x="2" y="21"/>
                    </a:cubicBezTo>
                    <a:cubicBezTo>
                      <a:pt x="2" y="21"/>
                      <a:pt x="3" y="21"/>
                      <a:pt x="3" y="21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1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17"/>
                      <a:pt x="0" y="17"/>
                      <a:pt x="0" y="16"/>
                    </a:cubicBezTo>
                    <a:cubicBezTo>
                      <a:pt x="1" y="16"/>
                      <a:pt x="1" y="16"/>
                      <a:pt x="1" y="15"/>
                    </a:cubicBezTo>
                    <a:cubicBezTo>
                      <a:pt x="1" y="15"/>
                      <a:pt x="2" y="15"/>
                      <a:pt x="2" y="14"/>
                    </a:cubicBezTo>
                    <a:cubicBezTo>
                      <a:pt x="2" y="14"/>
                      <a:pt x="2" y="14"/>
                      <a:pt x="2" y="13"/>
                    </a:cubicBezTo>
                    <a:cubicBezTo>
                      <a:pt x="3" y="13"/>
                      <a:pt x="3" y="13"/>
                      <a:pt x="4" y="13"/>
                    </a:cubicBezTo>
                    <a:cubicBezTo>
                      <a:pt x="4" y="13"/>
                      <a:pt x="4" y="12"/>
                      <a:pt x="5" y="11"/>
                    </a:cubicBezTo>
                    <a:cubicBezTo>
                      <a:pt x="5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1"/>
                      <a:pt x="8" y="11"/>
                      <a:pt x="8" y="11"/>
                    </a:cubicBezTo>
                    <a:cubicBezTo>
                      <a:pt x="8" y="11"/>
                      <a:pt x="8" y="12"/>
                      <a:pt x="8" y="12"/>
                    </a:cubicBezTo>
                    <a:cubicBezTo>
                      <a:pt x="8" y="13"/>
                      <a:pt x="8" y="13"/>
                      <a:pt x="8" y="14"/>
                    </a:cubicBezTo>
                    <a:cubicBezTo>
                      <a:pt x="9" y="14"/>
                      <a:pt x="9" y="14"/>
                      <a:pt x="10" y="14"/>
                    </a:cubicBezTo>
                    <a:cubicBezTo>
                      <a:pt x="10" y="15"/>
                      <a:pt x="11" y="15"/>
                      <a:pt x="12" y="15"/>
                    </a:cubicBezTo>
                    <a:cubicBezTo>
                      <a:pt x="12" y="15"/>
                      <a:pt x="13" y="15"/>
                      <a:pt x="13" y="14"/>
                    </a:cubicBezTo>
                    <a:cubicBezTo>
                      <a:pt x="13" y="14"/>
                      <a:pt x="13" y="13"/>
                      <a:pt x="14" y="13"/>
                    </a:cubicBezTo>
                    <a:cubicBezTo>
                      <a:pt x="14" y="13"/>
                      <a:pt x="15" y="13"/>
                      <a:pt x="16" y="13"/>
                    </a:cubicBezTo>
                    <a:cubicBezTo>
                      <a:pt x="16" y="13"/>
                      <a:pt x="16" y="13"/>
                      <a:pt x="17" y="13"/>
                    </a:cubicBezTo>
                    <a:cubicBezTo>
                      <a:pt x="17" y="13"/>
                      <a:pt x="18" y="13"/>
                      <a:pt x="18" y="12"/>
                    </a:cubicBezTo>
                    <a:cubicBezTo>
                      <a:pt x="19" y="12"/>
                      <a:pt x="19" y="11"/>
                      <a:pt x="20" y="11"/>
                    </a:cubicBezTo>
                    <a:cubicBezTo>
                      <a:pt x="20" y="11"/>
                      <a:pt x="20" y="10"/>
                      <a:pt x="20" y="10"/>
                    </a:cubicBezTo>
                    <a:cubicBezTo>
                      <a:pt x="21" y="9"/>
                      <a:pt x="20" y="8"/>
                      <a:pt x="20" y="7"/>
                    </a:cubicBezTo>
                    <a:cubicBezTo>
                      <a:pt x="20" y="7"/>
                      <a:pt x="20" y="6"/>
                      <a:pt x="20" y="6"/>
                    </a:cubicBezTo>
                    <a:cubicBezTo>
                      <a:pt x="20" y="6"/>
                      <a:pt x="20" y="5"/>
                      <a:pt x="20" y="5"/>
                    </a:cubicBezTo>
                    <a:cubicBezTo>
                      <a:pt x="20" y="4"/>
                      <a:pt x="21" y="5"/>
                      <a:pt x="22" y="5"/>
                    </a:cubicBezTo>
                    <a:cubicBezTo>
                      <a:pt x="22" y="5"/>
                      <a:pt x="22" y="4"/>
                      <a:pt x="22" y="4"/>
                    </a:cubicBezTo>
                    <a:cubicBezTo>
                      <a:pt x="23" y="4"/>
                      <a:pt x="23" y="4"/>
                      <a:pt x="23" y="5"/>
                    </a:cubicBezTo>
                    <a:cubicBezTo>
                      <a:pt x="23" y="5"/>
                      <a:pt x="24" y="5"/>
                      <a:pt x="24" y="5"/>
                    </a:cubicBezTo>
                    <a:cubicBezTo>
                      <a:pt x="25" y="5"/>
                      <a:pt x="25" y="4"/>
                      <a:pt x="25" y="5"/>
                    </a:cubicBezTo>
                    <a:cubicBezTo>
                      <a:pt x="26" y="5"/>
                      <a:pt x="26" y="5"/>
                      <a:pt x="26" y="6"/>
                    </a:cubicBezTo>
                    <a:cubicBezTo>
                      <a:pt x="27" y="6"/>
                      <a:pt x="28" y="6"/>
                      <a:pt x="28" y="6"/>
                    </a:cubicBezTo>
                    <a:cubicBezTo>
                      <a:pt x="29" y="6"/>
                      <a:pt x="29" y="5"/>
                      <a:pt x="30" y="5"/>
                    </a:cubicBezTo>
                    <a:cubicBezTo>
                      <a:pt x="30" y="4"/>
                      <a:pt x="31" y="4"/>
                      <a:pt x="31" y="4"/>
                    </a:cubicBezTo>
                    <a:cubicBezTo>
                      <a:pt x="32" y="4"/>
                      <a:pt x="32" y="4"/>
                      <a:pt x="33" y="4"/>
                    </a:cubicBezTo>
                    <a:cubicBezTo>
                      <a:pt x="33" y="4"/>
                      <a:pt x="34" y="4"/>
                      <a:pt x="34" y="3"/>
                    </a:cubicBezTo>
                    <a:cubicBezTo>
                      <a:pt x="35" y="3"/>
                      <a:pt x="34" y="3"/>
                      <a:pt x="34" y="2"/>
                    </a:cubicBezTo>
                    <a:cubicBezTo>
                      <a:pt x="35" y="2"/>
                      <a:pt x="36" y="2"/>
                      <a:pt x="36" y="2"/>
                    </a:cubicBezTo>
                    <a:cubicBezTo>
                      <a:pt x="37" y="2"/>
                      <a:pt x="36" y="1"/>
                      <a:pt x="37" y="1"/>
                    </a:cubicBezTo>
                    <a:cubicBezTo>
                      <a:pt x="37" y="1"/>
                      <a:pt x="37" y="1"/>
                      <a:pt x="37" y="0"/>
                    </a:cubicBezTo>
                    <a:cubicBezTo>
                      <a:pt x="37" y="0"/>
                      <a:pt x="37" y="0"/>
                      <a:pt x="38" y="0"/>
                    </a:cubicBezTo>
                    <a:cubicBezTo>
                      <a:pt x="38" y="0"/>
                      <a:pt x="38" y="0"/>
                      <a:pt x="39" y="0"/>
                    </a:cubicBezTo>
                    <a:cubicBezTo>
                      <a:pt x="39" y="0"/>
                      <a:pt x="40" y="0"/>
                      <a:pt x="40" y="1"/>
                    </a:cubicBezTo>
                    <a:cubicBezTo>
                      <a:pt x="41" y="1"/>
                      <a:pt x="41" y="2"/>
                      <a:pt x="41" y="2"/>
                    </a:cubicBezTo>
                    <a:cubicBezTo>
                      <a:pt x="41" y="3"/>
                      <a:pt x="41" y="3"/>
                      <a:pt x="41" y="4"/>
                    </a:cubicBezTo>
                    <a:cubicBezTo>
                      <a:pt x="41" y="4"/>
                      <a:pt x="42" y="4"/>
                      <a:pt x="42" y="4"/>
                    </a:cubicBezTo>
                    <a:cubicBezTo>
                      <a:pt x="42" y="4"/>
                      <a:pt x="42" y="5"/>
                      <a:pt x="42" y="5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3" y="6"/>
                      <a:pt x="43" y="5"/>
                      <a:pt x="43" y="5"/>
                    </a:cubicBezTo>
                    <a:cubicBezTo>
                      <a:pt x="43" y="5"/>
                      <a:pt x="44" y="6"/>
                      <a:pt x="44" y="6"/>
                    </a:cubicBezTo>
                    <a:cubicBezTo>
                      <a:pt x="44" y="5"/>
                      <a:pt x="44" y="5"/>
                      <a:pt x="45" y="5"/>
                    </a:cubicBezTo>
                    <a:cubicBezTo>
                      <a:pt x="45" y="5"/>
                      <a:pt x="44" y="4"/>
                      <a:pt x="45" y="4"/>
                    </a:cubicBezTo>
                    <a:cubicBezTo>
                      <a:pt x="45" y="4"/>
                      <a:pt x="46" y="4"/>
                      <a:pt x="46" y="4"/>
                    </a:cubicBezTo>
                    <a:cubicBezTo>
                      <a:pt x="46" y="4"/>
                      <a:pt x="47" y="4"/>
                      <a:pt x="47" y="4"/>
                    </a:cubicBezTo>
                    <a:cubicBezTo>
                      <a:pt x="47" y="3"/>
                      <a:pt x="48" y="3"/>
                      <a:pt x="48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2"/>
                      <a:pt x="49" y="2"/>
                      <a:pt x="49" y="2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50" y="0"/>
                      <a:pt x="50" y="0"/>
                    </a:cubicBezTo>
                    <a:cubicBezTo>
                      <a:pt x="51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3" y="1"/>
                      <a:pt x="54" y="2"/>
                      <a:pt x="54" y="2"/>
                    </a:cubicBezTo>
                    <a:cubicBezTo>
                      <a:pt x="54" y="2"/>
                      <a:pt x="55" y="2"/>
                      <a:pt x="55" y="2"/>
                    </a:cubicBezTo>
                    <a:cubicBezTo>
                      <a:pt x="55" y="2"/>
                      <a:pt x="56" y="2"/>
                      <a:pt x="56" y="2"/>
                    </a:cubicBezTo>
                    <a:cubicBezTo>
                      <a:pt x="56" y="2"/>
                      <a:pt x="55" y="3"/>
                      <a:pt x="56" y="3"/>
                    </a:cubicBezTo>
                    <a:cubicBezTo>
                      <a:pt x="56" y="3"/>
                      <a:pt x="57" y="3"/>
                      <a:pt x="57" y="2"/>
                    </a:cubicBezTo>
                    <a:cubicBezTo>
                      <a:pt x="57" y="2"/>
                      <a:pt x="58" y="2"/>
                      <a:pt x="58" y="2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9" y="4"/>
                      <a:pt x="59" y="4"/>
                    </a:cubicBezTo>
                    <a:cubicBezTo>
                      <a:pt x="59" y="4"/>
                      <a:pt x="59" y="5"/>
                      <a:pt x="59" y="5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7"/>
                      <a:pt x="61" y="7"/>
                      <a:pt x="61" y="7"/>
                    </a:cubicBezTo>
                    <a:cubicBezTo>
                      <a:pt x="61" y="8"/>
                      <a:pt x="61" y="8"/>
                      <a:pt x="61" y="9"/>
                    </a:cubicBezTo>
                    <a:cubicBezTo>
                      <a:pt x="61" y="9"/>
                      <a:pt x="61" y="10"/>
                      <a:pt x="61" y="11"/>
                    </a:cubicBezTo>
                    <a:cubicBezTo>
                      <a:pt x="62" y="11"/>
                      <a:pt x="62" y="12"/>
                      <a:pt x="62" y="12"/>
                    </a:cubicBezTo>
                    <a:cubicBezTo>
                      <a:pt x="62" y="13"/>
                      <a:pt x="62" y="13"/>
                      <a:pt x="62" y="14"/>
                    </a:cubicBezTo>
                    <a:cubicBezTo>
                      <a:pt x="62" y="15"/>
                      <a:pt x="62" y="16"/>
                      <a:pt x="62" y="17"/>
                    </a:cubicBezTo>
                    <a:cubicBezTo>
                      <a:pt x="62" y="17"/>
                      <a:pt x="61" y="17"/>
                      <a:pt x="61" y="17"/>
                    </a:cubicBezTo>
                    <a:cubicBezTo>
                      <a:pt x="60" y="17"/>
                      <a:pt x="60" y="16"/>
                      <a:pt x="59" y="16"/>
                    </a:cubicBezTo>
                    <a:cubicBezTo>
                      <a:pt x="59" y="16"/>
                      <a:pt x="59" y="17"/>
                      <a:pt x="59" y="17"/>
                    </a:cubicBezTo>
                    <a:cubicBezTo>
                      <a:pt x="59" y="17"/>
                      <a:pt x="59" y="18"/>
                      <a:pt x="59" y="19"/>
                    </a:cubicBezTo>
                    <a:cubicBezTo>
                      <a:pt x="59" y="19"/>
                      <a:pt x="60" y="19"/>
                      <a:pt x="61" y="19"/>
                    </a:cubicBezTo>
                    <a:cubicBezTo>
                      <a:pt x="61" y="20"/>
                      <a:pt x="60" y="20"/>
                      <a:pt x="60" y="21"/>
                    </a:cubicBezTo>
                    <a:cubicBezTo>
                      <a:pt x="60" y="21"/>
                      <a:pt x="61" y="21"/>
                      <a:pt x="61" y="22"/>
                    </a:cubicBezTo>
                    <a:cubicBezTo>
                      <a:pt x="61" y="22"/>
                      <a:pt x="61" y="22"/>
                      <a:pt x="62" y="22"/>
                    </a:cubicBezTo>
                    <a:cubicBezTo>
                      <a:pt x="62" y="22"/>
                      <a:pt x="63" y="22"/>
                      <a:pt x="63" y="22"/>
                    </a:cubicBezTo>
                    <a:cubicBezTo>
                      <a:pt x="64" y="22"/>
                      <a:pt x="64" y="22"/>
                      <a:pt x="64" y="22"/>
                    </a:cubicBezTo>
                    <a:close/>
                  </a:path>
                </a:pathLst>
              </a:custGeom>
              <a:solidFill>
                <a:srgbClr val="C0B81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029" name="Freeform 67"/>
              <p:cNvSpPr>
                <a:spLocks/>
              </p:cNvSpPr>
              <p:nvPr/>
            </p:nvSpPr>
            <p:spPr bwMode="auto">
              <a:xfrm>
                <a:off x="7514" y="3291"/>
                <a:ext cx="376" cy="434"/>
              </a:xfrm>
              <a:custGeom>
                <a:avLst/>
                <a:gdLst>
                  <a:gd name="T0" fmla="*/ 2147483647 w 13"/>
                  <a:gd name="T1" fmla="*/ 2147483647 h 15"/>
                  <a:gd name="T2" fmla="*/ 2147483647 w 13"/>
                  <a:gd name="T3" fmla="*/ 2147483647 h 15"/>
                  <a:gd name="T4" fmla="*/ 2147483647 w 13"/>
                  <a:gd name="T5" fmla="*/ 2147483647 h 15"/>
                  <a:gd name="T6" fmla="*/ 2147483647 w 13"/>
                  <a:gd name="T7" fmla="*/ 2147483647 h 15"/>
                  <a:gd name="T8" fmla="*/ 2147483647 w 13"/>
                  <a:gd name="T9" fmla="*/ 2147483647 h 15"/>
                  <a:gd name="T10" fmla="*/ 2147483647 w 13"/>
                  <a:gd name="T11" fmla="*/ 2147483647 h 15"/>
                  <a:gd name="T12" fmla="*/ 2147483647 w 13"/>
                  <a:gd name="T13" fmla="*/ 2147483647 h 15"/>
                  <a:gd name="T14" fmla="*/ 2147483647 w 13"/>
                  <a:gd name="T15" fmla="*/ 2147483647 h 15"/>
                  <a:gd name="T16" fmla="*/ 2147483647 w 13"/>
                  <a:gd name="T17" fmla="*/ 2147483647 h 15"/>
                  <a:gd name="T18" fmla="*/ 2147483647 w 13"/>
                  <a:gd name="T19" fmla="*/ 2147483647 h 15"/>
                  <a:gd name="T20" fmla="*/ 2147483647 w 13"/>
                  <a:gd name="T21" fmla="*/ 2147483647 h 15"/>
                  <a:gd name="T22" fmla="*/ 2147483647 w 13"/>
                  <a:gd name="T23" fmla="*/ 2147483647 h 15"/>
                  <a:gd name="T24" fmla="*/ 2147483647 w 13"/>
                  <a:gd name="T25" fmla="*/ 2147483647 h 15"/>
                  <a:gd name="T26" fmla="*/ 2147483647 w 13"/>
                  <a:gd name="T27" fmla="*/ 2147483647 h 15"/>
                  <a:gd name="T28" fmla="*/ 2147483647 w 13"/>
                  <a:gd name="T29" fmla="*/ 2147483647 h 15"/>
                  <a:gd name="T30" fmla="*/ 0 w 13"/>
                  <a:gd name="T31" fmla="*/ 2147483647 h 15"/>
                  <a:gd name="T32" fmla="*/ 0 w 13"/>
                  <a:gd name="T33" fmla="*/ 2147483647 h 15"/>
                  <a:gd name="T34" fmla="*/ 0 w 13"/>
                  <a:gd name="T35" fmla="*/ 2147483647 h 15"/>
                  <a:gd name="T36" fmla="*/ 2147483647 w 13"/>
                  <a:gd name="T37" fmla="*/ 2147483647 h 15"/>
                  <a:gd name="T38" fmla="*/ 2147483647 w 13"/>
                  <a:gd name="T39" fmla="*/ 2147483647 h 15"/>
                  <a:gd name="T40" fmla="*/ 2147483647 w 13"/>
                  <a:gd name="T41" fmla="*/ 2147483647 h 15"/>
                  <a:gd name="T42" fmla="*/ 2147483647 w 13"/>
                  <a:gd name="T43" fmla="*/ 2147483647 h 15"/>
                  <a:gd name="T44" fmla="*/ 2147483647 w 13"/>
                  <a:gd name="T45" fmla="*/ 2147483647 h 15"/>
                  <a:gd name="T46" fmla="*/ 2147483647 w 13"/>
                  <a:gd name="T47" fmla="*/ 2147483647 h 15"/>
                  <a:gd name="T48" fmla="*/ 2147483647 w 13"/>
                  <a:gd name="T49" fmla="*/ 0 h 15"/>
                  <a:gd name="T50" fmla="*/ 2147483647 w 13"/>
                  <a:gd name="T51" fmla="*/ 2147483647 h 15"/>
                  <a:gd name="T52" fmla="*/ 2147483647 w 13"/>
                  <a:gd name="T53" fmla="*/ 2147483647 h 15"/>
                  <a:gd name="T54" fmla="*/ 2147483647 w 13"/>
                  <a:gd name="T55" fmla="*/ 2147483647 h 15"/>
                  <a:gd name="T56" fmla="*/ 2147483647 w 13"/>
                  <a:gd name="T57" fmla="*/ 2147483647 h 15"/>
                  <a:gd name="T58" fmla="*/ 2147483647 w 13"/>
                  <a:gd name="T59" fmla="*/ 2147483647 h 15"/>
                  <a:gd name="T60" fmla="*/ 2147483647 w 13"/>
                  <a:gd name="T61" fmla="*/ 2147483647 h 15"/>
                  <a:gd name="T62" fmla="*/ 2147483647 w 13"/>
                  <a:gd name="T63" fmla="*/ 2147483647 h 15"/>
                  <a:gd name="T64" fmla="*/ 2147483647 w 13"/>
                  <a:gd name="T65" fmla="*/ 2147483647 h 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"/>
                  <a:gd name="T100" fmla="*/ 0 h 15"/>
                  <a:gd name="T101" fmla="*/ 13 w 13"/>
                  <a:gd name="T102" fmla="*/ 15 h 1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" h="15">
                    <a:moveTo>
                      <a:pt x="13" y="8"/>
                    </a:moveTo>
                    <a:cubicBezTo>
                      <a:pt x="13" y="8"/>
                      <a:pt x="13" y="8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9"/>
                      <a:pt x="12" y="9"/>
                      <a:pt x="11" y="10"/>
                    </a:cubicBezTo>
                    <a:cubicBezTo>
                      <a:pt x="11" y="10"/>
                      <a:pt x="10" y="10"/>
                      <a:pt x="10" y="10"/>
                    </a:cubicBezTo>
                    <a:cubicBezTo>
                      <a:pt x="9" y="10"/>
                      <a:pt x="9" y="11"/>
                      <a:pt x="8" y="11"/>
                    </a:cubicBezTo>
                    <a:cubicBezTo>
                      <a:pt x="8" y="12"/>
                      <a:pt x="7" y="12"/>
                      <a:pt x="6" y="13"/>
                    </a:cubicBezTo>
                    <a:cubicBezTo>
                      <a:pt x="6" y="13"/>
                      <a:pt x="6" y="14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4" y="15"/>
                    </a:cubicBezTo>
                    <a:cubicBezTo>
                      <a:pt x="4" y="15"/>
                      <a:pt x="3" y="15"/>
                      <a:pt x="3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4"/>
                      <a:pt x="1" y="14"/>
                      <a:pt x="1" y="14"/>
                    </a:cubicBezTo>
                    <a:cubicBezTo>
                      <a:pt x="1" y="13"/>
                      <a:pt x="2" y="13"/>
                      <a:pt x="2" y="12"/>
                    </a:cubicBezTo>
                    <a:cubicBezTo>
                      <a:pt x="1" y="12"/>
                      <a:pt x="0" y="12"/>
                      <a:pt x="0" y="12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1" y="9"/>
                      <a:pt x="1" y="10"/>
                      <a:pt x="2" y="10"/>
                    </a:cubicBezTo>
                    <a:cubicBezTo>
                      <a:pt x="2" y="10"/>
                      <a:pt x="3" y="10"/>
                      <a:pt x="3" y="10"/>
                    </a:cubicBezTo>
                    <a:cubicBezTo>
                      <a:pt x="3" y="9"/>
                      <a:pt x="3" y="8"/>
                      <a:pt x="3" y="7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5"/>
                      <a:pt x="3" y="4"/>
                      <a:pt x="2" y="4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2"/>
                      <a:pt x="5" y="2"/>
                    </a:cubicBezTo>
                    <a:cubicBezTo>
                      <a:pt x="6" y="3"/>
                      <a:pt x="7" y="3"/>
                      <a:pt x="7" y="4"/>
                    </a:cubicBezTo>
                    <a:cubicBezTo>
                      <a:pt x="8" y="4"/>
                      <a:pt x="9" y="4"/>
                      <a:pt x="10" y="5"/>
                    </a:cubicBezTo>
                    <a:cubicBezTo>
                      <a:pt x="10" y="5"/>
                      <a:pt x="10" y="6"/>
                      <a:pt x="11" y="6"/>
                    </a:cubicBezTo>
                    <a:cubicBezTo>
                      <a:pt x="11" y="7"/>
                      <a:pt x="12" y="7"/>
                      <a:pt x="12" y="7"/>
                    </a:cubicBezTo>
                    <a:cubicBezTo>
                      <a:pt x="13" y="8"/>
                      <a:pt x="13" y="8"/>
                      <a:pt x="13" y="8"/>
                    </a:cubicBezTo>
                    <a:close/>
                  </a:path>
                </a:pathLst>
              </a:custGeom>
              <a:solidFill>
                <a:srgbClr val="C0B81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030" name="Freeform 66"/>
              <p:cNvSpPr>
                <a:spLocks/>
              </p:cNvSpPr>
              <p:nvPr/>
            </p:nvSpPr>
            <p:spPr bwMode="auto">
              <a:xfrm>
                <a:off x="7514" y="3176"/>
                <a:ext cx="665" cy="346"/>
              </a:xfrm>
              <a:custGeom>
                <a:avLst/>
                <a:gdLst>
                  <a:gd name="T0" fmla="*/ 2147483647 w 23"/>
                  <a:gd name="T1" fmla="*/ 2147483647 h 12"/>
                  <a:gd name="T2" fmla="*/ 2147483647 w 23"/>
                  <a:gd name="T3" fmla="*/ 2147483647 h 12"/>
                  <a:gd name="T4" fmla="*/ 2147483647 w 23"/>
                  <a:gd name="T5" fmla="*/ 2147483647 h 12"/>
                  <a:gd name="T6" fmla="*/ 2147483647 w 23"/>
                  <a:gd name="T7" fmla="*/ 2147483647 h 12"/>
                  <a:gd name="T8" fmla="*/ 2147483647 w 23"/>
                  <a:gd name="T9" fmla="*/ 2147483647 h 12"/>
                  <a:gd name="T10" fmla="*/ 2147483647 w 23"/>
                  <a:gd name="T11" fmla="*/ 2147483647 h 12"/>
                  <a:gd name="T12" fmla="*/ 2147483647 w 23"/>
                  <a:gd name="T13" fmla="*/ 2147483647 h 12"/>
                  <a:gd name="T14" fmla="*/ 2147483647 w 23"/>
                  <a:gd name="T15" fmla="*/ 2147483647 h 12"/>
                  <a:gd name="T16" fmla="*/ 2147483647 w 23"/>
                  <a:gd name="T17" fmla="*/ 2147483647 h 12"/>
                  <a:gd name="T18" fmla="*/ 2147483647 w 23"/>
                  <a:gd name="T19" fmla="*/ 2147483647 h 12"/>
                  <a:gd name="T20" fmla="*/ 2147483647 w 23"/>
                  <a:gd name="T21" fmla="*/ 2147483647 h 12"/>
                  <a:gd name="T22" fmla="*/ 2147483647 w 23"/>
                  <a:gd name="T23" fmla="*/ 2147483647 h 12"/>
                  <a:gd name="T24" fmla="*/ 2147483647 w 23"/>
                  <a:gd name="T25" fmla="*/ 2147483647 h 12"/>
                  <a:gd name="T26" fmla="*/ 2147483647 w 23"/>
                  <a:gd name="T27" fmla="*/ 2147483647 h 12"/>
                  <a:gd name="T28" fmla="*/ 2147483647 w 23"/>
                  <a:gd name="T29" fmla="*/ 2147483647 h 12"/>
                  <a:gd name="T30" fmla="*/ 2147483647 w 23"/>
                  <a:gd name="T31" fmla="*/ 2147483647 h 12"/>
                  <a:gd name="T32" fmla="*/ 2147483647 w 23"/>
                  <a:gd name="T33" fmla="*/ 0 h 12"/>
                  <a:gd name="T34" fmla="*/ 2147483647 w 23"/>
                  <a:gd name="T35" fmla="*/ 2147483647 h 12"/>
                  <a:gd name="T36" fmla="*/ 2147483647 w 23"/>
                  <a:gd name="T37" fmla="*/ 2147483647 h 12"/>
                  <a:gd name="T38" fmla="*/ 0 w 23"/>
                  <a:gd name="T39" fmla="*/ 2147483647 h 12"/>
                  <a:gd name="T40" fmla="*/ 0 w 23"/>
                  <a:gd name="T41" fmla="*/ 2147483647 h 12"/>
                  <a:gd name="T42" fmla="*/ 2147483647 w 23"/>
                  <a:gd name="T43" fmla="*/ 2147483647 h 12"/>
                  <a:gd name="T44" fmla="*/ 2147483647 w 23"/>
                  <a:gd name="T45" fmla="*/ 2147483647 h 12"/>
                  <a:gd name="T46" fmla="*/ 2147483647 w 23"/>
                  <a:gd name="T47" fmla="*/ 2147483647 h 12"/>
                  <a:gd name="T48" fmla="*/ 2147483647 w 23"/>
                  <a:gd name="T49" fmla="*/ 2147483647 h 12"/>
                  <a:gd name="T50" fmla="*/ 2147483647 w 23"/>
                  <a:gd name="T51" fmla="*/ 2147483647 h 12"/>
                  <a:gd name="T52" fmla="*/ 2147483647 w 23"/>
                  <a:gd name="T53" fmla="*/ 2147483647 h 12"/>
                  <a:gd name="T54" fmla="*/ 2147483647 w 23"/>
                  <a:gd name="T55" fmla="*/ 2147483647 h 12"/>
                  <a:gd name="T56" fmla="*/ 2147483647 w 23"/>
                  <a:gd name="T57" fmla="*/ 2147483647 h 12"/>
                  <a:gd name="T58" fmla="*/ 2147483647 w 23"/>
                  <a:gd name="T59" fmla="*/ 2147483647 h 12"/>
                  <a:gd name="T60" fmla="*/ 2147483647 w 23"/>
                  <a:gd name="T61" fmla="*/ 2147483647 h 12"/>
                  <a:gd name="T62" fmla="*/ 2147483647 w 23"/>
                  <a:gd name="T63" fmla="*/ 2147483647 h 12"/>
                  <a:gd name="T64" fmla="*/ 2147483647 w 23"/>
                  <a:gd name="T65" fmla="*/ 2147483647 h 12"/>
                  <a:gd name="T66" fmla="*/ 2147483647 w 23"/>
                  <a:gd name="T67" fmla="*/ 2147483647 h 12"/>
                  <a:gd name="T68" fmla="*/ 2147483647 w 23"/>
                  <a:gd name="T69" fmla="*/ 2147483647 h 12"/>
                  <a:gd name="T70" fmla="*/ 2147483647 w 23"/>
                  <a:gd name="T71" fmla="*/ 2147483647 h 12"/>
                  <a:gd name="T72" fmla="*/ 2147483647 w 23"/>
                  <a:gd name="T73" fmla="*/ 2147483647 h 1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3"/>
                  <a:gd name="T112" fmla="*/ 0 h 12"/>
                  <a:gd name="T113" fmla="*/ 23 w 23"/>
                  <a:gd name="T114" fmla="*/ 12 h 1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3" h="12">
                    <a:moveTo>
                      <a:pt x="23" y="1"/>
                    </a:move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1" y="1"/>
                      <a:pt x="21" y="1"/>
                    </a:cubicBezTo>
                    <a:cubicBezTo>
                      <a:pt x="21" y="1"/>
                      <a:pt x="20" y="1"/>
                      <a:pt x="19" y="1"/>
                    </a:cubicBezTo>
                    <a:cubicBezTo>
                      <a:pt x="19" y="1"/>
                      <a:pt x="18" y="1"/>
                      <a:pt x="18" y="1"/>
                    </a:cubicBezTo>
                    <a:cubicBezTo>
                      <a:pt x="17" y="1"/>
                      <a:pt x="16" y="1"/>
                      <a:pt x="16" y="1"/>
                    </a:cubicBezTo>
                    <a:cubicBezTo>
                      <a:pt x="16" y="1"/>
                      <a:pt x="15" y="2"/>
                      <a:pt x="15" y="2"/>
                    </a:cubicBezTo>
                    <a:cubicBezTo>
                      <a:pt x="15" y="2"/>
                      <a:pt x="14" y="2"/>
                      <a:pt x="14" y="3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  <a:cubicBezTo>
                      <a:pt x="11" y="4"/>
                      <a:pt x="11" y="3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8" y="3"/>
                      <a:pt x="8" y="3"/>
                    </a:cubicBezTo>
                    <a:cubicBezTo>
                      <a:pt x="8" y="3"/>
                      <a:pt x="8" y="3"/>
                      <a:pt x="7" y="2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3" y="0"/>
                      <a:pt x="3" y="1"/>
                      <a:pt x="2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2" y="4"/>
                      <a:pt x="3" y="5"/>
                    </a:cubicBezTo>
                    <a:cubicBezTo>
                      <a:pt x="4" y="5"/>
                      <a:pt x="4" y="6"/>
                      <a:pt x="5" y="6"/>
                    </a:cubicBezTo>
                    <a:cubicBezTo>
                      <a:pt x="6" y="7"/>
                      <a:pt x="7" y="7"/>
                      <a:pt x="7" y="8"/>
                    </a:cubicBezTo>
                    <a:cubicBezTo>
                      <a:pt x="8" y="8"/>
                      <a:pt x="9" y="8"/>
                      <a:pt x="10" y="9"/>
                    </a:cubicBezTo>
                    <a:cubicBezTo>
                      <a:pt x="10" y="9"/>
                      <a:pt x="10" y="10"/>
                      <a:pt x="11" y="10"/>
                    </a:cubicBezTo>
                    <a:cubicBezTo>
                      <a:pt x="11" y="11"/>
                      <a:pt x="12" y="11"/>
                      <a:pt x="12" y="11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4" y="12"/>
                    </a:cubicBezTo>
                    <a:cubicBezTo>
                      <a:pt x="14" y="11"/>
                      <a:pt x="15" y="11"/>
                      <a:pt x="15" y="10"/>
                    </a:cubicBezTo>
                    <a:cubicBezTo>
                      <a:pt x="16" y="9"/>
                      <a:pt x="16" y="9"/>
                      <a:pt x="17" y="8"/>
                    </a:cubicBezTo>
                    <a:cubicBezTo>
                      <a:pt x="17" y="7"/>
                      <a:pt x="18" y="7"/>
                      <a:pt x="19" y="6"/>
                    </a:cubicBezTo>
                    <a:cubicBezTo>
                      <a:pt x="19" y="6"/>
                      <a:pt x="20" y="5"/>
                      <a:pt x="20" y="4"/>
                    </a:cubicBezTo>
                    <a:cubicBezTo>
                      <a:pt x="21" y="4"/>
                      <a:pt x="21" y="3"/>
                      <a:pt x="22" y="3"/>
                    </a:cubicBezTo>
                    <a:cubicBezTo>
                      <a:pt x="22" y="3"/>
                      <a:pt x="22" y="2"/>
                      <a:pt x="22" y="2"/>
                    </a:cubicBezTo>
                    <a:cubicBezTo>
                      <a:pt x="22" y="2"/>
                      <a:pt x="22" y="2"/>
                      <a:pt x="23" y="1"/>
                    </a:cubicBezTo>
                    <a:close/>
                  </a:path>
                </a:pathLst>
              </a:custGeom>
              <a:solidFill>
                <a:srgbClr val="C0B81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031" name="Freeform 65"/>
              <p:cNvSpPr>
                <a:spLocks/>
              </p:cNvSpPr>
              <p:nvPr/>
            </p:nvSpPr>
            <p:spPr bwMode="auto">
              <a:xfrm>
                <a:off x="6907" y="2830"/>
                <a:ext cx="1330" cy="461"/>
              </a:xfrm>
              <a:custGeom>
                <a:avLst/>
                <a:gdLst>
                  <a:gd name="T0" fmla="*/ 2147483647 w 46"/>
                  <a:gd name="T1" fmla="*/ 2147483647 h 16"/>
                  <a:gd name="T2" fmla="*/ 2147483647 w 46"/>
                  <a:gd name="T3" fmla="*/ 2147483647 h 16"/>
                  <a:gd name="T4" fmla="*/ 2147483647 w 46"/>
                  <a:gd name="T5" fmla="*/ 2147483647 h 16"/>
                  <a:gd name="T6" fmla="*/ 2147483647 w 46"/>
                  <a:gd name="T7" fmla="*/ 2147483647 h 16"/>
                  <a:gd name="T8" fmla="*/ 2147483647 w 46"/>
                  <a:gd name="T9" fmla="*/ 2147483647 h 16"/>
                  <a:gd name="T10" fmla="*/ 2147483647 w 46"/>
                  <a:gd name="T11" fmla="*/ 2147483647 h 16"/>
                  <a:gd name="T12" fmla="*/ 2147483647 w 46"/>
                  <a:gd name="T13" fmla="*/ 2147483647 h 16"/>
                  <a:gd name="T14" fmla="*/ 2147483647 w 46"/>
                  <a:gd name="T15" fmla="*/ 2147483647 h 16"/>
                  <a:gd name="T16" fmla="*/ 2147483647 w 46"/>
                  <a:gd name="T17" fmla="*/ 2147483647 h 16"/>
                  <a:gd name="T18" fmla="*/ 2147483647 w 46"/>
                  <a:gd name="T19" fmla="*/ 2147483647 h 16"/>
                  <a:gd name="T20" fmla="*/ 2147483647 w 46"/>
                  <a:gd name="T21" fmla="*/ 2147483647 h 16"/>
                  <a:gd name="T22" fmla="*/ 2147483647 w 46"/>
                  <a:gd name="T23" fmla="*/ 2147483647 h 16"/>
                  <a:gd name="T24" fmla="*/ 2147483647 w 46"/>
                  <a:gd name="T25" fmla="*/ 2147483647 h 16"/>
                  <a:gd name="T26" fmla="*/ 2147483647 w 46"/>
                  <a:gd name="T27" fmla="*/ 2147483647 h 16"/>
                  <a:gd name="T28" fmla="*/ 2147483647 w 46"/>
                  <a:gd name="T29" fmla="*/ 2147483647 h 16"/>
                  <a:gd name="T30" fmla="*/ 2147483647 w 46"/>
                  <a:gd name="T31" fmla="*/ 2147483647 h 16"/>
                  <a:gd name="T32" fmla="*/ 2147483647 w 46"/>
                  <a:gd name="T33" fmla="*/ 2147483647 h 16"/>
                  <a:gd name="T34" fmla="*/ 2147483647 w 46"/>
                  <a:gd name="T35" fmla="*/ 2147483647 h 16"/>
                  <a:gd name="T36" fmla="*/ 2147483647 w 46"/>
                  <a:gd name="T37" fmla="*/ 2147483647 h 16"/>
                  <a:gd name="T38" fmla="*/ 2147483647 w 46"/>
                  <a:gd name="T39" fmla="*/ 2147483647 h 16"/>
                  <a:gd name="T40" fmla="*/ 2147483647 w 46"/>
                  <a:gd name="T41" fmla="*/ 2147483647 h 16"/>
                  <a:gd name="T42" fmla="*/ 2147483647 w 46"/>
                  <a:gd name="T43" fmla="*/ 2147483647 h 16"/>
                  <a:gd name="T44" fmla="*/ 2147483647 w 46"/>
                  <a:gd name="T45" fmla="*/ 2147483647 h 16"/>
                  <a:gd name="T46" fmla="*/ 2147483647 w 46"/>
                  <a:gd name="T47" fmla="*/ 2147483647 h 16"/>
                  <a:gd name="T48" fmla="*/ 2147483647 w 46"/>
                  <a:gd name="T49" fmla="*/ 2147483647 h 16"/>
                  <a:gd name="T50" fmla="*/ 2147483647 w 46"/>
                  <a:gd name="T51" fmla="*/ 2147483647 h 16"/>
                  <a:gd name="T52" fmla="*/ 2147483647 w 46"/>
                  <a:gd name="T53" fmla="*/ 2147483647 h 16"/>
                  <a:gd name="T54" fmla="*/ 2147483647 w 46"/>
                  <a:gd name="T55" fmla="*/ 2147483647 h 16"/>
                  <a:gd name="T56" fmla="*/ 2147483647 w 46"/>
                  <a:gd name="T57" fmla="*/ 2147483647 h 16"/>
                  <a:gd name="T58" fmla="*/ 2147483647 w 46"/>
                  <a:gd name="T59" fmla="*/ 2147483647 h 16"/>
                  <a:gd name="T60" fmla="*/ 2147483647 w 46"/>
                  <a:gd name="T61" fmla="*/ 2147483647 h 16"/>
                  <a:gd name="T62" fmla="*/ 2147483647 w 46"/>
                  <a:gd name="T63" fmla="*/ 2147483647 h 16"/>
                  <a:gd name="T64" fmla="*/ 2147483647 w 46"/>
                  <a:gd name="T65" fmla="*/ 2147483647 h 16"/>
                  <a:gd name="T66" fmla="*/ 2147483647 w 46"/>
                  <a:gd name="T67" fmla="*/ 2147483647 h 16"/>
                  <a:gd name="T68" fmla="*/ 2147483647 w 46"/>
                  <a:gd name="T69" fmla="*/ 2147483647 h 16"/>
                  <a:gd name="T70" fmla="*/ 2147483647 w 46"/>
                  <a:gd name="T71" fmla="*/ 2147483647 h 16"/>
                  <a:gd name="T72" fmla="*/ 2147483647 w 46"/>
                  <a:gd name="T73" fmla="*/ 2147483647 h 16"/>
                  <a:gd name="T74" fmla="*/ 2147483647 w 46"/>
                  <a:gd name="T75" fmla="*/ 2147483647 h 16"/>
                  <a:gd name="T76" fmla="*/ 2147483647 w 46"/>
                  <a:gd name="T77" fmla="*/ 2147483647 h 16"/>
                  <a:gd name="T78" fmla="*/ 2147483647 w 46"/>
                  <a:gd name="T79" fmla="*/ 2147483647 h 16"/>
                  <a:gd name="T80" fmla="*/ 2147483647 w 46"/>
                  <a:gd name="T81" fmla="*/ 2147483647 h 16"/>
                  <a:gd name="T82" fmla="*/ 2147483647 w 46"/>
                  <a:gd name="T83" fmla="*/ 2147483647 h 16"/>
                  <a:gd name="T84" fmla="*/ 2147483647 w 46"/>
                  <a:gd name="T85" fmla="*/ 2147483647 h 16"/>
                  <a:gd name="T86" fmla="*/ 0 w 46"/>
                  <a:gd name="T87" fmla="*/ 2147483647 h 16"/>
                  <a:gd name="T88" fmla="*/ 2147483647 w 46"/>
                  <a:gd name="T89" fmla="*/ 2147483647 h 16"/>
                  <a:gd name="T90" fmla="*/ 2147483647 w 46"/>
                  <a:gd name="T91" fmla="*/ 2147483647 h 16"/>
                  <a:gd name="T92" fmla="*/ 2147483647 w 46"/>
                  <a:gd name="T93" fmla="*/ 0 h 16"/>
                  <a:gd name="T94" fmla="*/ 2147483647 w 46"/>
                  <a:gd name="T95" fmla="*/ 0 h 16"/>
                  <a:gd name="T96" fmla="*/ 2147483647 w 46"/>
                  <a:gd name="T97" fmla="*/ 0 h 16"/>
                  <a:gd name="T98" fmla="*/ 2147483647 w 46"/>
                  <a:gd name="T99" fmla="*/ 2147483647 h 16"/>
                  <a:gd name="T100" fmla="*/ 2147483647 w 46"/>
                  <a:gd name="T101" fmla="*/ 2147483647 h 16"/>
                  <a:gd name="T102" fmla="*/ 2147483647 w 46"/>
                  <a:gd name="T103" fmla="*/ 2147483647 h 1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6"/>
                  <a:gd name="T157" fmla="*/ 0 h 16"/>
                  <a:gd name="T158" fmla="*/ 46 w 46"/>
                  <a:gd name="T159" fmla="*/ 16 h 1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6" h="16">
                    <a:moveTo>
                      <a:pt x="18" y="3"/>
                    </a:moveTo>
                    <a:cubicBezTo>
                      <a:pt x="19" y="3"/>
                      <a:pt x="20" y="4"/>
                      <a:pt x="20" y="4"/>
                    </a:cubicBezTo>
                    <a:cubicBezTo>
                      <a:pt x="21" y="4"/>
                      <a:pt x="22" y="4"/>
                      <a:pt x="22" y="4"/>
                    </a:cubicBezTo>
                    <a:cubicBezTo>
                      <a:pt x="23" y="4"/>
                      <a:pt x="24" y="4"/>
                      <a:pt x="25" y="4"/>
                    </a:cubicBezTo>
                    <a:cubicBezTo>
                      <a:pt x="25" y="4"/>
                      <a:pt x="27" y="3"/>
                      <a:pt x="27" y="2"/>
                    </a:cubicBezTo>
                    <a:cubicBezTo>
                      <a:pt x="27" y="2"/>
                      <a:pt x="28" y="1"/>
                      <a:pt x="28" y="1"/>
                    </a:cubicBezTo>
                    <a:cubicBezTo>
                      <a:pt x="28" y="1"/>
                      <a:pt x="29" y="1"/>
                      <a:pt x="29" y="1"/>
                    </a:cubicBezTo>
                    <a:cubicBezTo>
                      <a:pt x="29" y="1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2"/>
                    </a:cubicBezTo>
                    <a:cubicBezTo>
                      <a:pt x="30" y="2"/>
                      <a:pt x="30" y="2"/>
                      <a:pt x="30" y="3"/>
                    </a:cubicBezTo>
                    <a:cubicBezTo>
                      <a:pt x="30" y="3"/>
                      <a:pt x="29" y="4"/>
                      <a:pt x="29" y="4"/>
                    </a:cubicBezTo>
                    <a:cubicBezTo>
                      <a:pt x="29" y="4"/>
                      <a:pt x="29" y="5"/>
                      <a:pt x="29" y="5"/>
                    </a:cubicBezTo>
                    <a:cubicBezTo>
                      <a:pt x="29" y="5"/>
                      <a:pt x="29" y="6"/>
                      <a:pt x="29" y="6"/>
                    </a:cubicBezTo>
                    <a:cubicBezTo>
                      <a:pt x="29" y="6"/>
                      <a:pt x="29" y="6"/>
                      <a:pt x="30" y="6"/>
                    </a:cubicBezTo>
                    <a:cubicBezTo>
                      <a:pt x="30" y="6"/>
                      <a:pt x="30" y="7"/>
                      <a:pt x="30" y="7"/>
                    </a:cubicBezTo>
                    <a:cubicBezTo>
                      <a:pt x="30" y="7"/>
                      <a:pt x="30" y="8"/>
                      <a:pt x="30" y="8"/>
                    </a:cubicBezTo>
                    <a:cubicBezTo>
                      <a:pt x="31" y="8"/>
                      <a:pt x="32" y="8"/>
                      <a:pt x="32" y="8"/>
                    </a:cubicBezTo>
                    <a:cubicBezTo>
                      <a:pt x="32" y="8"/>
                      <a:pt x="32" y="7"/>
                      <a:pt x="32" y="7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5" y="5"/>
                      <a:pt x="36" y="5"/>
                      <a:pt x="36" y="5"/>
                    </a:cubicBezTo>
                    <a:cubicBezTo>
                      <a:pt x="37" y="5"/>
                      <a:pt x="38" y="5"/>
                      <a:pt x="38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3"/>
                      <a:pt x="41" y="3"/>
                      <a:pt x="42" y="3"/>
                    </a:cubicBezTo>
                    <a:cubicBezTo>
                      <a:pt x="42" y="3"/>
                      <a:pt x="43" y="2"/>
                      <a:pt x="44" y="3"/>
                    </a:cubicBezTo>
                    <a:cubicBezTo>
                      <a:pt x="44" y="3"/>
                      <a:pt x="45" y="3"/>
                      <a:pt x="45" y="3"/>
                    </a:cubicBezTo>
                    <a:cubicBezTo>
                      <a:pt x="45" y="3"/>
                      <a:pt x="45" y="4"/>
                      <a:pt x="46" y="4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6"/>
                      <a:pt x="46" y="6"/>
                      <a:pt x="46" y="7"/>
                    </a:cubicBezTo>
                    <a:cubicBezTo>
                      <a:pt x="46" y="8"/>
                      <a:pt x="46" y="8"/>
                      <a:pt x="45" y="9"/>
                    </a:cubicBezTo>
                    <a:cubicBezTo>
                      <a:pt x="45" y="9"/>
                      <a:pt x="45" y="10"/>
                      <a:pt x="45" y="10"/>
                    </a:cubicBezTo>
                    <a:cubicBezTo>
                      <a:pt x="45" y="11"/>
                      <a:pt x="44" y="12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2" y="13"/>
                      <a:pt x="42" y="13"/>
                    </a:cubicBezTo>
                    <a:cubicBezTo>
                      <a:pt x="42" y="13"/>
                      <a:pt x="41" y="13"/>
                      <a:pt x="40" y="13"/>
                    </a:cubicBezTo>
                    <a:cubicBezTo>
                      <a:pt x="40" y="13"/>
                      <a:pt x="39" y="13"/>
                      <a:pt x="39" y="13"/>
                    </a:cubicBezTo>
                    <a:cubicBezTo>
                      <a:pt x="38" y="13"/>
                      <a:pt x="37" y="13"/>
                      <a:pt x="37" y="13"/>
                    </a:cubicBezTo>
                    <a:cubicBezTo>
                      <a:pt x="37" y="13"/>
                      <a:pt x="36" y="14"/>
                      <a:pt x="36" y="14"/>
                    </a:cubicBezTo>
                    <a:cubicBezTo>
                      <a:pt x="36" y="14"/>
                      <a:pt x="35" y="14"/>
                      <a:pt x="35" y="15"/>
                    </a:cubicBezTo>
                    <a:cubicBezTo>
                      <a:pt x="35" y="15"/>
                      <a:pt x="34" y="15"/>
                      <a:pt x="33" y="16"/>
                    </a:cubicBezTo>
                    <a:cubicBezTo>
                      <a:pt x="33" y="16"/>
                      <a:pt x="32" y="16"/>
                      <a:pt x="32" y="16"/>
                    </a:cubicBezTo>
                    <a:cubicBezTo>
                      <a:pt x="32" y="16"/>
                      <a:pt x="32" y="15"/>
                      <a:pt x="31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0" y="16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8" y="14"/>
                    </a:cubicBezTo>
                    <a:cubicBezTo>
                      <a:pt x="28" y="14"/>
                      <a:pt x="28" y="13"/>
                      <a:pt x="27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2"/>
                      <a:pt x="25" y="12"/>
                    </a:cubicBezTo>
                    <a:cubicBezTo>
                      <a:pt x="24" y="12"/>
                      <a:pt x="24" y="13"/>
                      <a:pt x="23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2" y="15"/>
                      <a:pt x="21" y="15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3"/>
                      <a:pt x="21" y="13"/>
                    </a:cubicBezTo>
                    <a:cubicBezTo>
                      <a:pt x="21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2"/>
                    </a:cubicBezTo>
                    <a:cubicBezTo>
                      <a:pt x="20" y="12"/>
                      <a:pt x="20" y="12"/>
                      <a:pt x="20" y="11"/>
                    </a:cubicBezTo>
                    <a:cubicBezTo>
                      <a:pt x="20" y="11"/>
                      <a:pt x="19" y="11"/>
                      <a:pt x="19" y="11"/>
                    </a:cubicBezTo>
                    <a:cubicBezTo>
                      <a:pt x="19" y="12"/>
                      <a:pt x="18" y="12"/>
                      <a:pt x="18" y="12"/>
                    </a:cubicBezTo>
                    <a:cubicBezTo>
                      <a:pt x="17" y="12"/>
                      <a:pt x="18" y="11"/>
                      <a:pt x="18" y="11"/>
                    </a:cubicBezTo>
                    <a:cubicBezTo>
                      <a:pt x="18" y="11"/>
                      <a:pt x="17" y="11"/>
                      <a:pt x="17" y="11"/>
                    </a:cubicBezTo>
                    <a:cubicBezTo>
                      <a:pt x="17" y="11"/>
                      <a:pt x="16" y="11"/>
                      <a:pt x="16" y="11"/>
                    </a:cubicBezTo>
                    <a:cubicBezTo>
                      <a:pt x="16" y="11"/>
                      <a:pt x="15" y="10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3" y="9"/>
                      <a:pt x="12" y="9"/>
                    </a:cubicBezTo>
                    <a:cubicBezTo>
                      <a:pt x="12" y="9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1"/>
                    </a:cubicBezTo>
                    <a:cubicBezTo>
                      <a:pt x="11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9" y="12"/>
                      <a:pt x="9" y="13"/>
                    </a:cubicBezTo>
                    <a:cubicBezTo>
                      <a:pt x="9" y="13"/>
                      <a:pt x="8" y="13"/>
                      <a:pt x="8" y="13"/>
                    </a:cubicBezTo>
                    <a:cubicBezTo>
                      <a:pt x="8" y="13"/>
                      <a:pt x="7" y="13"/>
                      <a:pt x="7" y="13"/>
                    </a:cubicBezTo>
                    <a:cubicBezTo>
                      <a:pt x="6" y="13"/>
                      <a:pt x="7" y="14"/>
                      <a:pt x="7" y="14"/>
                    </a:cubicBezTo>
                    <a:cubicBezTo>
                      <a:pt x="6" y="14"/>
                      <a:pt x="6" y="14"/>
                      <a:pt x="6" y="15"/>
                    </a:cubicBezTo>
                    <a:cubicBezTo>
                      <a:pt x="6" y="15"/>
                      <a:pt x="5" y="14"/>
                      <a:pt x="5" y="14"/>
                    </a:cubicBezTo>
                    <a:cubicBezTo>
                      <a:pt x="5" y="14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4" y="14"/>
                      <a:pt x="4" y="13"/>
                      <a:pt x="4" y="13"/>
                    </a:cubicBezTo>
                    <a:cubicBezTo>
                      <a:pt x="4" y="13"/>
                      <a:pt x="3" y="13"/>
                      <a:pt x="3" y="13"/>
                    </a:cubicBezTo>
                    <a:cubicBezTo>
                      <a:pt x="3" y="12"/>
                      <a:pt x="3" y="12"/>
                      <a:pt x="3" y="11"/>
                    </a:cubicBezTo>
                    <a:cubicBezTo>
                      <a:pt x="3" y="11"/>
                      <a:pt x="3" y="10"/>
                      <a:pt x="2" y="10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8"/>
                      <a:pt x="2" y="8"/>
                      <a:pt x="3" y="7"/>
                    </a:cubicBezTo>
                    <a:cubicBezTo>
                      <a:pt x="4" y="7"/>
                      <a:pt x="5" y="7"/>
                      <a:pt x="5" y="6"/>
                    </a:cubicBezTo>
                    <a:cubicBezTo>
                      <a:pt x="5" y="6"/>
                      <a:pt x="6" y="5"/>
                      <a:pt x="6" y="5"/>
                    </a:cubicBezTo>
                    <a:cubicBezTo>
                      <a:pt x="5" y="4"/>
                      <a:pt x="5" y="4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8" y="0"/>
                      <a:pt x="9" y="1"/>
                      <a:pt x="10" y="0"/>
                    </a:cubicBezTo>
                    <a:cubicBezTo>
                      <a:pt x="10" y="0"/>
                      <a:pt x="10" y="0"/>
                      <a:pt x="11" y="0"/>
                    </a:cubicBezTo>
                    <a:cubicBezTo>
                      <a:pt x="11" y="0"/>
                      <a:pt x="12" y="1"/>
                      <a:pt x="13" y="1"/>
                    </a:cubicBezTo>
                    <a:cubicBezTo>
                      <a:pt x="14" y="2"/>
                      <a:pt x="14" y="3"/>
                      <a:pt x="15" y="3"/>
                    </a:cubicBezTo>
                    <a:cubicBezTo>
                      <a:pt x="16" y="4"/>
                      <a:pt x="16" y="4"/>
                      <a:pt x="17" y="4"/>
                    </a:cubicBezTo>
                    <a:cubicBezTo>
                      <a:pt x="17" y="4"/>
                      <a:pt x="17" y="3"/>
                      <a:pt x="17" y="3"/>
                    </a:cubicBezTo>
                    <a:cubicBezTo>
                      <a:pt x="18" y="3"/>
                      <a:pt x="18" y="3"/>
                      <a:pt x="18" y="3"/>
                    </a:cubicBezTo>
                    <a:close/>
                  </a:path>
                </a:pathLst>
              </a:custGeom>
              <a:solidFill>
                <a:srgbClr val="C0B81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032" name="Text Box 49"/>
              <p:cNvSpPr txBox="1">
                <a:spLocks noChangeArrowheads="1"/>
              </p:cNvSpPr>
              <p:nvPr/>
            </p:nvSpPr>
            <p:spPr bwMode="auto">
              <a:xfrm>
                <a:off x="3642" y="3841"/>
                <a:ext cx="657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GB" altLang="pt-BR" sz="1100" b="1">
                    <a:solidFill>
                      <a:srgbClr val="FFFFFF"/>
                    </a:solidFill>
                    <a:latin typeface="Calibri" pitchFamily="34" charset="0"/>
                    <a:ea typeface="Lucida Sans Unicode" pitchFamily="34" charset="0"/>
                    <a:cs typeface="Calibri" pitchFamily="34" charset="0"/>
                  </a:rPr>
                  <a:t>MT</a:t>
                </a:r>
                <a:endParaRPr lang="en-GB" altLang="pt-BR" sz="2000">
                  <a:solidFill>
                    <a:schemeClr val="bg1"/>
                  </a:solidFill>
                  <a:ea typeface="Lucida Sans Unicode" pitchFamily="34" charset="0"/>
                  <a:cs typeface="Calibri" pitchFamily="34" charset="0"/>
                </a:endParaRPr>
              </a:p>
            </p:txBody>
          </p:sp>
          <p:sp>
            <p:nvSpPr>
              <p:cNvPr id="41033" name="Text Box 42"/>
              <p:cNvSpPr txBox="1">
                <a:spLocks noChangeArrowheads="1"/>
              </p:cNvSpPr>
              <p:nvPr/>
            </p:nvSpPr>
            <p:spPr bwMode="auto">
              <a:xfrm>
                <a:off x="5911" y="4909"/>
                <a:ext cx="73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GB" altLang="pt-BR" sz="1100" b="1">
                    <a:solidFill>
                      <a:srgbClr val="FFFFFF"/>
                    </a:solidFill>
                    <a:latin typeface="Calibri" pitchFamily="34" charset="0"/>
                    <a:ea typeface="Lucida Sans Unicode" pitchFamily="34" charset="0"/>
                    <a:cs typeface="Calibri" pitchFamily="34" charset="0"/>
                  </a:rPr>
                  <a:t>MG</a:t>
                </a:r>
                <a:endParaRPr lang="en-GB" altLang="pt-BR" sz="2000">
                  <a:solidFill>
                    <a:schemeClr val="bg1"/>
                  </a:solidFill>
                  <a:ea typeface="Lucida Sans Unicode" pitchFamily="34" charset="0"/>
                  <a:cs typeface="Calibri" pitchFamily="34" charset="0"/>
                </a:endParaRPr>
              </a:p>
            </p:txBody>
          </p:sp>
          <p:sp>
            <p:nvSpPr>
              <p:cNvPr id="41034" name="Text Box 37"/>
              <p:cNvSpPr txBox="1">
                <a:spLocks noChangeArrowheads="1"/>
              </p:cNvSpPr>
              <p:nvPr/>
            </p:nvSpPr>
            <p:spPr bwMode="auto">
              <a:xfrm>
                <a:off x="4761" y="4446"/>
                <a:ext cx="73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GB" altLang="pt-BR" sz="1100" b="1">
                    <a:solidFill>
                      <a:srgbClr val="FFFFFF"/>
                    </a:solidFill>
                    <a:latin typeface="Calibri" pitchFamily="34" charset="0"/>
                    <a:ea typeface="Lucida Sans Unicode" pitchFamily="34" charset="0"/>
                    <a:cs typeface="Calibri" pitchFamily="34" charset="0"/>
                  </a:rPr>
                  <a:t>GO</a:t>
                </a:r>
                <a:endParaRPr lang="en-GB" altLang="pt-BR" sz="2000">
                  <a:solidFill>
                    <a:schemeClr val="bg1"/>
                  </a:solidFill>
                  <a:ea typeface="Lucida Sans Unicode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1002" name="Group 25"/>
            <p:cNvGrpSpPr>
              <a:grpSpLocks noChangeAspect="1"/>
            </p:cNvGrpSpPr>
            <p:nvPr/>
          </p:nvGrpSpPr>
          <p:grpSpPr bwMode="auto">
            <a:xfrm>
              <a:off x="420223" y="-15766"/>
              <a:ext cx="9590054" cy="8790155"/>
              <a:chOff x="0" y="0"/>
              <a:chExt cx="9294" cy="8520"/>
            </a:xfrm>
          </p:grpSpPr>
          <p:sp>
            <p:nvSpPr>
              <p:cNvPr id="41016" name="AutoShape 80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9294" cy="8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0" name="Freeform 64"/>
              <p:cNvSpPr>
                <a:spLocks/>
              </p:cNvSpPr>
              <p:nvPr/>
            </p:nvSpPr>
            <p:spPr bwMode="auto">
              <a:xfrm>
                <a:off x="2745" y="2743"/>
                <a:ext cx="2310" cy="2284"/>
              </a:xfrm>
              <a:custGeom>
                <a:avLst/>
                <a:gdLst>
                  <a:gd name="T0" fmla="*/ 2147483647 w 80"/>
                  <a:gd name="T1" fmla="*/ 2147483647 h 79"/>
                  <a:gd name="T2" fmla="*/ 2147483647 w 80"/>
                  <a:gd name="T3" fmla="*/ 2147483647 h 79"/>
                  <a:gd name="T4" fmla="*/ 2147483647 w 80"/>
                  <a:gd name="T5" fmla="*/ 2147483647 h 79"/>
                  <a:gd name="T6" fmla="*/ 2147483647 w 80"/>
                  <a:gd name="T7" fmla="*/ 2147483647 h 79"/>
                  <a:gd name="T8" fmla="*/ 2147483647 w 80"/>
                  <a:gd name="T9" fmla="*/ 2147483647 h 79"/>
                  <a:gd name="T10" fmla="*/ 2147483647 w 80"/>
                  <a:gd name="T11" fmla="*/ 2147483647 h 79"/>
                  <a:gd name="T12" fmla="*/ 2147483647 w 80"/>
                  <a:gd name="T13" fmla="*/ 2147483647 h 79"/>
                  <a:gd name="T14" fmla="*/ 2147483647 w 80"/>
                  <a:gd name="T15" fmla="*/ 2147483647 h 79"/>
                  <a:gd name="T16" fmla="*/ 2147483647 w 80"/>
                  <a:gd name="T17" fmla="*/ 2147483647 h 79"/>
                  <a:gd name="T18" fmla="*/ 2147483647 w 80"/>
                  <a:gd name="T19" fmla="*/ 2147483647 h 79"/>
                  <a:gd name="T20" fmla="*/ 2147483647 w 80"/>
                  <a:gd name="T21" fmla="*/ 2147483647 h 79"/>
                  <a:gd name="T22" fmla="*/ 2147483647 w 80"/>
                  <a:gd name="T23" fmla="*/ 2147483647 h 79"/>
                  <a:gd name="T24" fmla="*/ 2147483647 w 80"/>
                  <a:gd name="T25" fmla="*/ 2147483647 h 79"/>
                  <a:gd name="T26" fmla="*/ 2147483647 w 80"/>
                  <a:gd name="T27" fmla="*/ 2147483647 h 79"/>
                  <a:gd name="T28" fmla="*/ 2147483647 w 80"/>
                  <a:gd name="T29" fmla="*/ 2147483647 h 79"/>
                  <a:gd name="T30" fmla="*/ 2147483647 w 80"/>
                  <a:gd name="T31" fmla="*/ 2147483647 h 79"/>
                  <a:gd name="T32" fmla="*/ 2147483647 w 80"/>
                  <a:gd name="T33" fmla="*/ 2147483647 h 79"/>
                  <a:gd name="T34" fmla="*/ 2147483647 w 80"/>
                  <a:gd name="T35" fmla="*/ 2147483647 h 79"/>
                  <a:gd name="T36" fmla="*/ 2147483647 w 80"/>
                  <a:gd name="T37" fmla="*/ 2147483647 h 79"/>
                  <a:gd name="T38" fmla="*/ 2147483647 w 80"/>
                  <a:gd name="T39" fmla="*/ 2147483647 h 79"/>
                  <a:gd name="T40" fmla="*/ 2147483647 w 80"/>
                  <a:gd name="T41" fmla="*/ 2147483647 h 79"/>
                  <a:gd name="T42" fmla="*/ 2147483647 w 80"/>
                  <a:gd name="T43" fmla="*/ 2147483647 h 79"/>
                  <a:gd name="T44" fmla="*/ 2147483647 w 80"/>
                  <a:gd name="T45" fmla="*/ 2147483647 h 79"/>
                  <a:gd name="T46" fmla="*/ 2147483647 w 80"/>
                  <a:gd name="T47" fmla="*/ 2147483647 h 79"/>
                  <a:gd name="T48" fmla="*/ 2147483647 w 80"/>
                  <a:gd name="T49" fmla="*/ 2147483647 h 79"/>
                  <a:gd name="T50" fmla="*/ 2147483647 w 80"/>
                  <a:gd name="T51" fmla="*/ 2147483647 h 79"/>
                  <a:gd name="T52" fmla="*/ 2147483647 w 80"/>
                  <a:gd name="T53" fmla="*/ 2147483647 h 79"/>
                  <a:gd name="T54" fmla="*/ 2147483647 w 80"/>
                  <a:gd name="T55" fmla="*/ 2147483647 h 79"/>
                  <a:gd name="T56" fmla="*/ 2147483647 w 80"/>
                  <a:gd name="T57" fmla="*/ 2147483647 h 79"/>
                  <a:gd name="T58" fmla="*/ 2147483647 w 80"/>
                  <a:gd name="T59" fmla="*/ 2147483647 h 79"/>
                  <a:gd name="T60" fmla="*/ 2147483647 w 80"/>
                  <a:gd name="T61" fmla="*/ 2147483647 h 79"/>
                  <a:gd name="T62" fmla="*/ 2147483647 w 80"/>
                  <a:gd name="T63" fmla="*/ 2147483647 h 79"/>
                  <a:gd name="T64" fmla="*/ 2147483647 w 80"/>
                  <a:gd name="T65" fmla="*/ 2147483647 h 79"/>
                  <a:gd name="T66" fmla="*/ 2147483647 w 80"/>
                  <a:gd name="T67" fmla="*/ 2147483647 h 79"/>
                  <a:gd name="T68" fmla="*/ 2147483647 w 80"/>
                  <a:gd name="T69" fmla="*/ 0 h 79"/>
                  <a:gd name="T70" fmla="*/ 2147483647 w 80"/>
                  <a:gd name="T71" fmla="*/ 2147483647 h 79"/>
                  <a:gd name="T72" fmla="*/ 2147483647 w 80"/>
                  <a:gd name="T73" fmla="*/ 2147483647 h 79"/>
                  <a:gd name="T74" fmla="*/ 2147483647 w 80"/>
                  <a:gd name="T75" fmla="*/ 2147483647 h 79"/>
                  <a:gd name="T76" fmla="*/ 2147483647 w 80"/>
                  <a:gd name="T77" fmla="*/ 2147483647 h 79"/>
                  <a:gd name="T78" fmla="*/ 2147483647 w 80"/>
                  <a:gd name="T79" fmla="*/ 2147483647 h 79"/>
                  <a:gd name="T80" fmla="*/ 2147483647 w 80"/>
                  <a:gd name="T81" fmla="*/ 2147483647 h 79"/>
                  <a:gd name="T82" fmla="*/ 2147483647 w 80"/>
                  <a:gd name="T83" fmla="*/ 2147483647 h 79"/>
                  <a:gd name="T84" fmla="*/ 2147483647 w 80"/>
                  <a:gd name="T85" fmla="*/ 2147483647 h 79"/>
                  <a:gd name="T86" fmla="*/ 2147483647 w 80"/>
                  <a:gd name="T87" fmla="*/ 2147483647 h 79"/>
                  <a:gd name="T88" fmla="*/ 2147483647 w 80"/>
                  <a:gd name="T89" fmla="*/ 2147483647 h 79"/>
                  <a:gd name="T90" fmla="*/ 2147483647 w 80"/>
                  <a:gd name="T91" fmla="*/ 2147483647 h 79"/>
                  <a:gd name="T92" fmla="*/ 2147483647 w 80"/>
                  <a:gd name="T93" fmla="*/ 2147483647 h 79"/>
                  <a:gd name="T94" fmla="*/ 2147483647 w 80"/>
                  <a:gd name="T95" fmla="*/ 2147483647 h 79"/>
                  <a:gd name="T96" fmla="*/ 2147483647 w 80"/>
                  <a:gd name="T97" fmla="*/ 2147483647 h 79"/>
                  <a:gd name="T98" fmla="*/ 2147483647 w 80"/>
                  <a:gd name="T99" fmla="*/ 2147483647 h 79"/>
                  <a:gd name="T100" fmla="*/ 2147483647 w 80"/>
                  <a:gd name="T101" fmla="*/ 2147483647 h 79"/>
                  <a:gd name="T102" fmla="*/ 2147483647 w 80"/>
                  <a:gd name="T103" fmla="*/ 2147483647 h 79"/>
                  <a:gd name="T104" fmla="*/ 2147483647 w 80"/>
                  <a:gd name="T105" fmla="*/ 2147483647 h 79"/>
                  <a:gd name="T106" fmla="*/ 2147483647 w 80"/>
                  <a:gd name="T107" fmla="*/ 2147483647 h 79"/>
                  <a:gd name="T108" fmla="*/ 2147483647 w 80"/>
                  <a:gd name="T109" fmla="*/ 2147483647 h 7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0"/>
                  <a:gd name="T166" fmla="*/ 0 h 79"/>
                  <a:gd name="T167" fmla="*/ 80 w 80"/>
                  <a:gd name="T168" fmla="*/ 79 h 7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0" h="79">
                    <a:moveTo>
                      <a:pt x="29" y="79"/>
                    </a:moveTo>
                    <a:cubicBezTo>
                      <a:pt x="29" y="78"/>
                      <a:pt x="29" y="78"/>
                      <a:pt x="30" y="78"/>
                    </a:cubicBezTo>
                    <a:cubicBezTo>
                      <a:pt x="30" y="77"/>
                      <a:pt x="30" y="77"/>
                      <a:pt x="30" y="76"/>
                    </a:cubicBezTo>
                    <a:cubicBezTo>
                      <a:pt x="30" y="76"/>
                      <a:pt x="30" y="75"/>
                      <a:pt x="31" y="75"/>
                    </a:cubicBezTo>
                    <a:cubicBezTo>
                      <a:pt x="31" y="75"/>
                      <a:pt x="31" y="75"/>
                      <a:pt x="32" y="75"/>
                    </a:cubicBezTo>
                    <a:cubicBezTo>
                      <a:pt x="33" y="75"/>
                      <a:pt x="33" y="74"/>
                      <a:pt x="34" y="73"/>
                    </a:cubicBezTo>
                    <a:cubicBezTo>
                      <a:pt x="34" y="72"/>
                      <a:pt x="34" y="72"/>
                      <a:pt x="35" y="71"/>
                    </a:cubicBezTo>
                    <a:cubicBezTo>
                      <a:pt x="35" y="71"/>
                      <a:pt x="36" y="71"/>
                      <a:pt x="36" y="71"/>
                    </a:cubicBezTo>
                    <a:cubicBezTo>
                      <a:pt x="37" y="71"/>
                      <a:pt x="38" y="71"/>
                      <a:pt x="39" y="71"/>
                    </a:cubicBezTo>
                    <a:cubicBezTo>
                      <a:pt x="40" y="71"/>
                      <a:pt x="40" y="71"/>
                      <a:pt x="41" y="71"/>
                    </a:cubicBezTo>
                    <a:cubicBezTo>
                      <a:pt x="42" y="71"/>
                      <a:pt x="42" y="72"/>
                      <a:pt x="43" y="72"/>
                    </a:cubicBezTo>
                    <a:cubicBezTo>
                      <a:pt x="44" y="73"/>
                      <a:pt x="44" y="73"/>
                      <a:pt x="45" y="73"/>
                    </a:cubicBezTo>
                    <a:cubicBezTo>
                      <a:pt x="46" y="73"/>
                      <a:pt x="46" y="74"/>
                      <a:pt x="47" y="74"/>
                    </a:cubicBezTo>
                    <a:cubicBezTo>
                      <a:pt x="47" y="74"/>
                      <a:pt x="48" y="73"/>
                      <a:pt x="49" y="73"/>
                    </a:cubicBezTo>
                    <a:cubicBezTo>
                      <a:pt x="49" y="73"/>
                      <a:pt x="49" y="72"/>
                      <a:pt x="50" y="72"/>
                    </a:cubicBezTo>
                    <a:cubicBezTo>
                      <a:pt x="50" y="72"/>
                      <a:pt x="50" y="73"/>
                      <a:pt x="50" y="73"/>
                    </a:cubicBezTo>
                    <a:cubicBezTo>
                      <a:pt x="51" y="73"/>
                      <a:pt x="52" y="73"/>
                      <a:pt x="53" y="73"/>
                    </a:cubicBezTo>
                    <a:cubicBezTo>
                      <a:pt x="54" y="73"/>
                      <a:pt x="54" y="72"/>
                      <a:pt x="54" y="72"/>
                    </a:cubicBezTo>
                    <a:cubicBezTo>
                      <a:pt x="54" y="72"/>
                      <a:pt x="55" y="72"/>
                      <a:pt x="55" y="71"/>
                    </a:cubicBezTo>
                    <a:cubicBezTo>
                      <a:pt x="55" y="71"/>
                      <a:pt x="56" y="72"/>
                      <a:pt x="56" y="72"/>
                    </a:cubicBezTo>
                    <a:cubicBezTo>
                      <a:pt x="56" y="72"/>
                      <a:pt x="56" y="72"/>
                      <a:pt x="56" y="73"/>
                    </a:cubicBezTo>
                    <a:cubicBezTo>
                      <a:pt x="56" y="73"/>
                      <a:pt x="56" y="73"/>
                      <a:pt x="56" y="74"/>
                    </a:cubicBezTo>
                    <a:cubicBezTo>
                      <a:pt x="57" y="74"/>
                      <a:pt x="57" y="75"/>
                      <a:pt x="57" y="75"/>
                    </a:cubicBezTo>
                    <a:cubicBezTo>
                      <a:pt x="58" y="76"/>
                      <a:pt x="58" y="76"/>
                      <a:pt x="59" y="76"/>
                    </a:cubicBezTo>
                    <a:cubicBezTo>
                      <a:pt x="59" y="77"/>
                      <a:pt x="60" y="76"/>
                      <a:pt x="60" y="76"/>
                    </a:cubicBezTo>
                    <a:cubicBezTo>
                      <a:pt x="60" y="76"/>
                      <a:pt x="60" y="75"/>
                      <a:pt x="60" y="75"/>
                    </a:cubicBezTo>
                    <a:cubicBezTo>
                      <a:pt x="60" y="74"/>
                      <a:pt x="59" y="73"/>
                      <a:pt x="59" y="73"/>
                    </a:cubicBezTo>
                    <a:cubicBezTo>
                      <a:pt x="59" y="72"/>
                      <a:pt x="59" y="71"/>
                      <a:pt x="59" y="71"/>
                    </a:cubicBezTo>
                    <a:cubicBezTo>
                      <a:pt x="59" y="70"/>
                      <a:pt x="60" y="70"/>
                      <a:pt x="60" y="69"/>
                    </a:cubicBezTo>
                    <a:cubicBezTo>
                      <a:pt x="60" y="69"/>
                      <a:pt x="60" y="69"/>
                      <a:pt x="61" y="68"/>
                    </a:cubicBezTo>
                    <a:cubicBezTo>
                      <a:pt x="61" y="68"/>
                      <a:pt x="62" y="68"/>
                      <a:pt x="62" y="67"/>
                    </a:cubicBezTo>
                    <a:cubicBezTo>
                      <a:pt x="63" y="66"/>
                      <a:pt x="63" y="66"/>
                      <a:pt x="63" y="65"/>
                    </a:cubicBezTo>
                    <a:cubicBezTo>
                      <a:pt x="63" y="65"/>
                      <a:pt x="63" y="65"/>
                      <a:pt x="64" y="64"/>
                    </a:cubicBezTo>
                    <a:cubicBezTo>
                      <a:pt x="64" y="64"/>
                      <a:pt x="64" y="63"/>
                      <a:pt x="65" y="63"/>
                    </a:cubicBezTo>
                    <a:cubicBezTo>
                      <a:pt x="65" y="62"/>
                      <a:pt x="65" y="62"/>
                      <a:pt x="66" y="61"/>
                    </a:cubicBezTo>
                    <a:cubicBezTo>
                      <a:pt x="66" y="61"/>
                      <a:pt x="67" y="62"/>
                      <a:pt x="67" y="61"/>
                    </a:cubicBezTo>
                    <a:cubicBezTo>
                      <a:pt x="68" y="61"/>
                      <a:pt x="69" y="61"/>
                      <a:pt x="69" y="60"/>
                    </a:cubicBezTo>
                    <a:cubicBezTo>
                      <a:pt x="69" y="60"/>
                      <a:pt x="69" y="59"/>
                      <a:pt x="69" y="58"/>
                    </a:cubicBezTo>
                    <a:cubicBezTo>
                      <a:pt x="70" y="57"/>
                      <a:pt x="70" y="56"/>
                      <a:pt x="72" y="55"/>
                    </a:cubicBezTo>
                    <a:cubicBezTo>
                      <a:pt x="72" y="55"/>
                      <a:pt x="73" y="55"/>
                      <a:pt x="74" y="55"/>
                    </a:cubicBezTo>
                    <a:cubicBezTo>
                      <a:pt x="74" y="55"/>
                      <a:pt x="74" y="54"/>
                      <a:pt x="74" y="53"/>
                    </a:cubicBezTo>
                    <a:cubicBezTo>
                      <a:pt x="75" y="52"/>
                      <a:pt x="74" y="52"/>
                      <a:pt x="75" y="51"/>
                    </a:cubicBezTo>
                    <a:cubicBezTo>
                      <a:pt x="75" y="50"/>
                      <a:pt x="76" y="49"/>
                      <a:pt x="76" y="49"/>
                    </a:cubicBezTo>
                    <a:cubicBezTo>
                      <a:pt x="76" y="48"/>
                      <a:pt x="76" y="48"/>
                      <a:pt x="76" y="47"/>
                    </a:cubicBezTo>
                    <a:cubicBezTo>
                      <a:pt x="76" y="46"/>
                      <a:pt x="76" y="46"/>
                      <a:pt x="76" y="45"/>
                    </a:cubicBezTo>
                    <a:cubicBezTo>
                      <a:pt x="76" y="44"/>
                      <a:pt x="77" y="44"/>
                      <a:pt x="77" y="44"/>
                    </a:cubicBezTo>
                    <a:cubicBezTo>
                      <a:pt x="78" y="43"/>
                      <a:pt x="77" y="42"/>
                      <a:pt x="78" y="42"/>
                    </a:cubicBezTo>
                    <a:cubicBezTo>
                      <a:pt x="78" y="41"/>
                      <a:pt x="78" y="41"/>
                      <a:pt x="78" y="40"/>
                    </a:cubicBezTo>
                    <a:cubicBezTo>
                      <a:pt x="78" y="40"/>
                      <a:pt x="77" y="40"/>
                      <a:pt x="77" y="39"/>
                    </a:cubicBezTo>
                    <a:cubicBezTo>
                      <a:pt x="77" y="38"/>
                      <a:pt x="77" y="38"/>
                      <a:pt x="77" y="37"/>
                    </a:cubicBezTo>
                    <a:cubicBezTo>
                      <a:pt x="77" y="36"/>
                      <a:pt x="78" y="36"/>
                      <a:pt x="77" y="35"/>
                    </a:cubicBezTo>
                    <a:cubicBezTo>
                      <a:pt x="77" y="35"/>
                      <a:pt x="77" y="33"/>
                      <a:pt x="77" y="32"/>
                    </a:cubicBezTo>
                    <a:cubicBezTo>
                      <a:pt x="77" y="31"/>
                      <a:pt x="77" y="30"/>
                      <a:pt x="77" y="28"/>
                    </a:cubicBezTo>
                    <a:cubicBezTo>
                      <a:pt x="77" y="27"/>
                      <a:pt x="78" y="27"/>
                      <a:pt x="78" y="26"/>
                    </a:cubicBezTo>
                    <a:cubicBezTo>
                      <a:pt x="78" y="25"/>
                      <a:pt x="78" y="24"/>
                      <a:pt x="78" y="23"/>
                    </a:cubicBezTo>
                    <a:cubicBezTo>
                      <a:pt x="78" y="22"/>
                      <a:pt x="79" y="21"/>
                      <a:pt x="79" y="20"/>
                    </a:cubicBezTo>
                    <a:cubicBezTo>
                      <a:pt x="80" y="20"/>
                      <a:pt x="80" y="19"/>
                      <a:pt x="80" y="18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79" y="18"/>
                      <a:pt x="72" y="18"/>
                      <a:pt x="70" y="18"/>
                    </a:cubicBezTo>
                    <a:cubicBezTo>
                      <a:pt x="69" y="18"/>
                      <a:pt x="68" y="17"/>
                      <a:pt x="66" y="17"/>
                    </a:cubicBezTo>
                    <a:cubicBezTo>
                      <a:pt x="60" y="17"/>
                      <a:pt x="49" y="16"/>
                      <a:pt x="49" y="16"/>
                    </a:cubicBezTo>
                    <a:cubicBezTo>
                      <a:pt x="46" y="16"/>
                      <a:pt x="42" y="16"/>
                      <a:pt x="38" y="16"/>
                    </a:cubicBezTo>
                    <a:cubicBezTo>
                      <a:pt x="36" y="16"/>
                      <a:pt x="35" y="16"/>
                      <a:pt x="33" y="15"/>
                    </a:cubicBezTo>
                    <a:cubicBezTo>
                      <a:pt x="33" y="14"/>
                      <a:pt x="32" y="13"/>
                      <a:pt x="31" y="12"/>
                    </a:cubicBezTo>
                    <a:cubicBezTo>
                      <a:pt x="31" y="11"/>
                      <a:pt x="29" y="12"/>
                      <a:pt x="28" y="11"/>
                    </a:cubicBezTo>
                    <a:cubicBezTo>
                      <a:pt x="28" y="10"/>
                      <a:pt x="28" y="9"/>
                      <a:pt x="28" y="8"/>
                    </a:cubicBezTo>
                    <a:cubicBezTo>
                      <a:pt x="27" y="6"/>
                      <a:pt x="26" y="3"/>
                      <a:pt x="25" y="1"/>
                    </a:cubicBezTo>
                    <a:cubicBezTo>
                      <a:pt x="25" y="1"/>
                      <a:pt x="25" y="0"/>
                      <a:pt x="24" y="0"/>
                    </a:cubicBezTo>
                    <a:cubicBezTo>
                      <a:pt x="24" y="0"/>
                      <a:pt x="24" y="0"/>
                      <a:pt x="24" y="1"/>
                    </a:cubicBezTo>
                    <a:cubicBezTo>
                      <a:pt x="24" y="1"/>
                      <a:pt x="24" y="2"/>
                      <a:pt x="24" y="3"/>
                    </a:cubicBezTo>
                    <a:cubicBezTo>
                      <a:pt x="23" y="3"/>
                      <a:pt x="22" y="4"/>
                      <a:pt x="22" y="4"/>
                    </a:cubicBezTo>
                    <a:cubicBezTo>
                      <a:pt x="22" y="5"/>
                      <a:pt x="23" y="6"/>
                      <a:pt x="23" y="6"/>
                    </a:cubicBezTo>
                    <a:cubicBezTo>
                      <a:pt x="23" y="7"/>
                      <a:pt x="23" y="7"/>
                      <a:pt x="23" y="8"/>
                    </a:cubicBezTo>
                    <a:cubicBezTo>
                      <a:pt x="22" y="9"/>
                      <a:pt x="23" y="10"/>
                      <a:pt x="22" y="11"/>
                    </a:cubicBezTo>
                    <a:cubicBezTo>
                      <a:pt x="22" y="12"/>
                      <a:pt x="21" y="12"/>
                      <a:pt x="20" y="12"/>
                    </a:cubicBezTo>
                    <a:cubicBezTo>
                      <a:pt x="14" y="11"/>
                      <a:pt x="7" y="12"/>
                      <a:pt x="1" y="12"/>
                    </a:cubicBezTo>
                    <a:cubicBezTo>
                      <a:pt x="1" y="12"/>
                      <a:pt x="1" y="12"/>
                      <a:pt x="0" y="12"/>
                    </a:cubicBezTo>
                    <a:cubicBezTo>
                      <a:pt x="0" y="12"/>
                      <a:pt x="1" y="14"/>
                      <a:pt x="1" y="14"/>
                    </a:cubicBezTo>
                    <a:cubicBezTo>
                      <a:pt x="1" y="16"/>
                      <a:pt x="2" y="17"/>
                      <a:pt x="2" y="18"/>
                    </a:cubicBezTo>
                    <a:cubicBezTo>
                      <a:pt x="2" y="19"/>
                      <a:pt x="1" y="21"/>
                      <a:pt x="1" y="22"/>
                    </a:cubicBezTo>
                    <a:cubicBezTo>
                      <a:pt x="1" y="23"/>
                      <a:pt x="1" y="24"/>
                      <a:pt x="2" y="24"/>
                    </a:cubicBezTo>
                    <a:cubicBezTo>
                      <a:pt x="2" y="25"/>
                      <a:pt x="2" y="26"/>
                      <a:pt x="3" y="27"/>
                    </a:cubicBezTo>
                    <a:cubicBezTo>
                      <a:pt x="4" y="27"/>
                      <a:pt x="5" y="27"/>
                      <a:pt x="6" y="27"/>
                    </a:cubicBezTo>
                    <a:cubicBezTo>
                      <a:pt x="7" y="27"/>
                      <a:pt x="7" y="28"/>
                      <a:pt x="8" y="28"/>
                    </a:cubicBezTo>
                    <a:cubicBezTo>
                      <a:pt x="10" y="28"/>
                      <a:pt x="11" y="27"/>
                      <a:pt x="12" y="29"/>
                    </a:cubicBezTo>
                    <a:cubicBezTo>
                      <a:pt x="12" y="30"/>
                      <a:pt x="11" y="31"/>
                      <a:pt x="11" y="32"/>
                    </a:cubicBezTo>
                    <a:cubicBezTo>
                      <a:pt x="11" y="33"/>
                      <a:pt x="12" y="33"/>
                      <a:pt x="12" y="35"/>
                    </a:cubicBezTo>
                    <a:cubicBezTo>
                      <a:pt x="13" y="36"/>
                      <a:pt x="13" y="38"/>
                      <a:pt x="12" y="40"/>
                    </a:cubicBezTo>
                    <a:cubicBezTo>
                      <a:pt x="12" y="40"/>
                      <a:pt x="10" y="41"/>
                      <a:pt x="10" y="42"/>
                    </a:cubicBezTo>
                    <a:cubicBezTo>
                      <a:pt x="9" y="42"/>
                      <a:pt x="10" y="43"/>
                      <a:pt x="9" y="44"/>
                    </a:cubicBezTo>
                    <a:cubicBezTo>
                      <a:pt x="9" y="45"/>
                      <a:pt x="8" y="45"/>
                      <a:pt x="7" y="46"/>
                    </a:cubicBezTo>
                    <a:cubicBezTo>
                      <a:pt x="7" y="46"/>
                      <a:pt x="7" y="46"/>
                      <a:pt x="6" y="47"/>
                    </a:cubicBezTo>
                    <a:cubicBezTo>
                      <a:pt x="7" y="47"/>
                      <a:pt x="7" y="47"/>
                      <a:pt x="8" y="47"/>
                    </a:cubicBezTo>
                    <a:cubicBezTo>
                      <a:pt x="8" y="48"/>
                      <a:pt x="8" y="48"/>
                      <a:pt x="9" y="49"/>
                    </a:cubicBezTo>
                    <a:cubicBezTo>
                      <a:pt x="9" y="49"/>
                      <a:pt x="9" y="49"/>
                      <a:pt x="9" y="50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9" y="51"/>
                      <a:pt x="9" y="52"/>
                      <a:pt x="9" y="52"/>
                    </a:cubicBezTo>
                    <a:cubicBezTo>
                      <a:pt x="10" y="53"/>
                      <a:pt x="9" y="54"/>
                      <a:pt x="9" y="55"/>
                    </a:cubicBezTo>
                    <a:cubicBezTo>
                      <a:pt x="9" y="56"/>
                      <a:pt x="9" y="56"/>
                      <a:pt x="9" y="56"/>
                    </a:cubicBezTo>
                    <a:cubicBezTo>
                      <a:pt x="9" y="57"/>
                      <a:pt x="9" y="57"/>
                      <a:pt x="8" y="57"/>
                    </a:cubicBezTo>
                    <a:cubicBezTo>
                      <a:pt x="8" y="58"/>
                      <a:pt x="11" y="59"/>
                      <a:pt x="11" y="60"/>
                    </a:cubicBezTo>
                    <a:cubicBezTo>
                      <a:pt x="11" y="62"/>
                      <a:pt x="11" y="64"/>
                      <a:pt x="11" y="65"/>
                    </a:cubicBezTo>
                    <a:cubicBezTo>
                      <a:pt x="11" y="66"/>
                      <a:pt x="21" y="65"/>
                      <a:pt x="23" y="65"/>
                    </a:cubicBezTo>
                    <a:cubicBezTo>
                      <a:pt x="24" y="66"/>
                      <a:pt x="23" y="69"/>
                      <a:pt x="23" y="70"/>
                    </a:cubicBezTo>
                    <a:cubicBezTo>
                      <a:pt x="23" y="72"/>
                      <a:pt x="24" y="72"/>
                      <a:pt x="26" y="73"/>
                    </a:cubicBezTo>
                    <a:cubicBezTo>
                      <a:pt x="27" y="73"/>
                      <a:pt x="28" y="74"/>
                      <a:pt x="28" y="74"/>
                    </a:cubicBezTo>
                    <a:cubicBezTo>
                      <a:pt x="28" y="75"/>
                      <a:pt x="28" y="76"/>
                      <a:pt x="28" y="77"/>
                    </a:cubicBezTo>
                    <a:cubicBezTo>
                      <a:pt x="29" y="77"/>
                      <a:pt x="29" y="78"/>
                      <a:pt x="29" y="7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dirty="0">
                  <a:solidFill>
                    <a:srgbClr val="FFC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1" name="Freeform 62"/>
              <p:cNvSpPr>
                <a:spLocks/>
              </p:cNvSpPr>
              <p:nvPr/>
            </p:nvSpPr>
            <p:spPr bwMode="auto">
              <a:xfrm>
                <a:off x="4453" y="3898"/>
                <a:ext cx="1473" cy="1359"/>
              </a:xfrm>
              <a:custGeom>
                <a:avLst/>
                <a:gdLst>
                  <a:gd name="T0" fmla="*/ 2147483647 w 51"/>
                  <a:gd name="T1" fmla="*/ 2147483647 h 47"/>
                  <a:gd name="T2" fmla="*/ 2147483647 w 51"/>
                  <a:gd name="T3" fmla="*/ 2147483647 h 47"/>
                  <a:gd name="T4" fmla="*/ 2147483647 w 51"/>
                  <a:gd name="T5" fmla="*/ 2147483647 h 47"/>
                  <a:gd name="T6" fmla="*/ 2147483647 w 51"/>
                  <a:gd name="T7" fmla="*/ 2147483647 h 47"/>
                  <a:gd name="T8" fmla="*/ 2147483647 w 51"/>
                  <a:gd name="T9" fmla="*/ 2147483647 h 47"/>
                  <a:gd name="T10" fmla="*/ 2147483647 w 51"/>
                  <a:gd name="T11" fmla="*/ 2147483647 h 47"/>
                  <a:gd name="T12" fmla="*/ 2147483647 w 51"/>
                  <a:gd name="T13" fmla="*/ 2147483647 h 47"/>
                  <a:gd name="T14" fmla="*/ 2147483647 w 51"/>
                  <a:gd name="T15" fmla="*/ 2147483647 h 47"/>
                  <a:gd name="T16" fmla="*/ 2147483647 w 51"/>
                  <a:gd name="T17" fmla="*/ 2147483647 h 47"/>
                  <a:gd name="T18" fmla="*/ 2147483647 w 51"/>
                  <a:gd name="T19" fmla="*/ 2147483647 h 47"/>
                  <a:gd name="T20" fmla="*/ 2147483647 w 51"/>
                  <a:gd name="T21" fmla="*/ 2147483647 h 47"/>
                  <a:gd name="T22" fmla="*/ 2147483647 w 51"/>
                  <a:gd name="T23" fmla="*/ 2147483647 h 47"/>
                  <a:gd name="T24" fmla="*/ 2147483647 w 51"/>
                  <a:gd name="T25" fmla="*/ 2147483647 h 47"/>
                  <a:gd name="T26" fmla="*/ 2147483647 w 51"/>
                  <a:gd name="T27" fmla="*/ 2147483647 h 47"/>
                  <a:gd name="T28" fmla="*/ 2147483647 w 51"/>
                  <a:gd name="T29" fmla="*/ 2147483647 h 47"/>
                  <a:gd name="T30" fmla="*/ 2147483647 w 51"/>
                  <a:gd name="T31" fmla="*/ 2147483647 h 47"/>
                  <a:gd name="T32" fmla="*/ 2147483647 w 51"/>
                  <a:gd name="T33" fmla="*/ 2147483647 h 47"/>
                  <a:gd name="T34" fmla="*/ 2147483647 w 51"/>
                  <a:gd name="T35" fmla="*/ 2147483647 h 47"/>
                  <a:gd name="T36" fmla="*/ 2147483647 w 51"/>
                  <a:gd name="T37" fmla="*/ 2147483647 h 47"/>
                  <a:gd name="T38" fmla="*/ 2147483647 w 51"/>
                  <a:gd name="T39" fmla="*/ 2147483647 h 47"/>
                  <a:gd name="T40" fmla="*/ 2147483647 w 51"/>
                  <a:gd name="T41" fmla="*/ 2147483647 h 47"/>
                  <a:gd name="T42" fmla="*/ 2147483647 w 51"/>
                  <a:gd name="T43" fmla="*/ 2147483647 h 47"/>
                  <a:gd name="T44" fmla="*/ 2147483647 w 51"/>
                  <a:gd name="T45" fmla="*/ 2147483647 h 47"/>
                  <a:gd name="T46" fmla="*/ 2147483647 w 51"/>
                  <a:gd name="T47" fmla="*/ 2147483647 h 47"/>
                  <a:gd name="T48" fmla="*/ 2147483647 w 51"/>
                  <a:gd name="T49" fmla="*/ 2147483647 h 47"/>
                  <a:gd name="T50" fmla="*/ 2147483647 w 51"/>
                  <a:gd name="T51" fmla="*/ 2147483647 h 47"/>
                  <a:gd name="T52" fmla="*/ 2147483647 w 51"/>
                  <a:gd name="T53" fmla="*/ 2147483647 h 47"/>
                  <a:gd name="T54" fmla="*/ 2147483647 w 51"/>
                  <a:gd name="T55" fmla="*/ 2147483647 h 47"/>
                  <a:gd name="T56" fmla="*/ 0 w 51"/>
                  <a:gd name="T57" fmla="*/ 2147483647 h 47"/>
                  <a:gd name="T58" fmla="*/ 2147483647 w 51"/>
                  <a:gd name="T59" fmla="*/ 2147483647 h 47"/>
                  <a:gd name="T60" fmla="*/ 0 w 51"/>
                  <a:gd name="T61" fmla="*/ 2147483647 h 47"/>
                  <a:gd name="T62" fmla="*/ 2147483647 w 51"/>
                  <a:gd name="T63" fmla="*/ 2147483647 h 47"/>
                  <a:gd name="T64" fmla="*/ 2147483647 w 51"/>
                  <a:gd name="T65" fmla="*/ 2147483647 h 47"/>
                  <a:gd name="T66" fmla="*/ 2147483647 w 51"/>
                  <a:gd name="T67" fmla="*/ 2147483647 h 47"/>
                  <a:gd name="T68" fmla="*/ 2147483647 w 51"/>
                  <a:gd name="T69" fmla="*/ 2147483647 h 47"/>
                  <a:gd name="T70" fmla="*/ 2147483647 w 51"/>
                  <a:gd name="T71" fmla="*/ 2147483647 h 47"/>
                  <a:gd name="T72" fmla="*/ 2147483647 w 51"/>
                  <a:gd name="T73" fmla="*/ 2147483647 h 47"/>
                  <a:gd name="T74" fmla="*/ 2147483647 w 51"/>
                  <a:gd name="T75" fmla="*/ 2147483647 h 47"/>
                  <a:gd name="T76" fmla="*/ 2147483647 w 51"/>
                  <a:gd name="T77" fmla="*/ 2147483647 h 47"/>
                  <a:gd name="T78" fmla="*/ 2147483647 w 51"/>
                  <a:gd name="T79" fmla="*/ 2147483647 h 47"/>
                  <a:gd name="T80" fmla="*/ 2147483647 w 51"/>
                  <a:gd name="T81" fmla="*/ 2147483647 h 47"/>
                  <a:gd name="T82" fmla="*/ 2147483647 w 51"/>
                  <a:gd name="T83" fmla="*/ 2147483647 h 47"/>
                  <a:gd name="T84" fmla="*/ 2147483647 w 51"/>
                  <a:gd name="T85" fmla="*/ 2147483647 h 47"/>
                  <a:gd name="T86" fmla="*/ 2147483647 w 51"/>
                  <a:gd name="T87" fmla="*/ 2147483647 h 47"/>
                  <a:gd name="T88" fmla="*/ 2147483647 w 51"/>
                  <a:gd name="T89" fmla="*/ 2147483647 h 47"/>
                  <a:gd name="T90" fmla="*/ 2147483647 w 51"/>
                  <a:gd name="T91" fmla="*/ 2147483647 h 47"/>
                  <a:gd name="T92" fmla="*/ 2147483647 w 51"/>
                  <a:gd name="T93" fmla="*/ 2147483647 h 47"/>
                  <a:gd name="T94" fmla="*/ 2147483647 w 51"/>
                  <a:gd name="T95" fmla="*/ 2147483647 h 47"/>
                  <a:gd name="T96" fmla="*/ 2147483647 w 51"/>
                  <a:gd name="T97" fmla="*/ 2147483647 h 47"/>
                  <a:gd name="T98" fmla="*/ 2147483647 w 51"/>
                  <a:gd name="T99" fmla="*/ 2147483647 h 47"/>
                  <a:gd name="T100" fmla="*/ 2147483647 w 51"/>
                  <a:gd name="T101" fmla="*/ 2147483647 h 4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1"/>
                  <a:gd name="T154" fmla="*/ 0 h 47"/>
                  <a:gd name="T155" fmla="*/ 51 w 51"/>
                  <a:gd name="T156" fmla="*/ 47 h 4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1" h="47">
                    <a:moveTo>
                      <a:pt x="50" y="15"/>
                    </a:move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6" y="14"/>
                      <a:pt x="46" y="14"/>
                    </a:cubicBezTo>
                    <a:cubicBezTo>
                      <a:pt x="46" y="15"/>
                      <a:pt x="46" y="15"/>
                      <a:pt x="46" y="16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6" y="17"/>
                      <a:pt x="45" y="16"/>
                      <a:pt x="45" y="16"/>
                    </a:cubicBezTo>
                    <a:cubicBezTo>
                      <a:pt x="45" y="16"/>
                      <a:pt x="44" y="16"/>
                      <a:pt x="44" y="16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9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4" y="19"/>
                      <a:pt x="44" y="20"/>
                      <a:pt x="44" y="20"/>
                    </a:cubicBezTo>
                    <a:cubicBezTo>
                      <a:pt x="44" y="20"/>
                      <a:pt x="44" y="21"/>
                      <a:pt x="44" y="21"/>
                    </a:cubicBezTo>
                    <a:cubicBezTo>
                      <a:pt x="44" y="21"/>
                      <a:pt x="44" y="22"/>
                      <a:pt x="44" y="22"/>
                    </a:cubicBezTo>
                    <a:cubicBezTo>
                      <a:pt x="44" y="22"/>
                      <a:pt x="44" y="22"/>
                      <a:pt x="43" y="22"/>
                    </a:cubicBezTo>
                    <a:cubicBezTo>
                      <a:pt x="43" y="23"/>
                      <a:pt x="43" y="23"/>
                      <a:pt x="42" y="23"/>
                    </a:cubicBezTo>
                    <a:cubicBezTo>
                      <a:pt x="42" y="23"/>
                      <a:pt x="42" y="23"/>
                      <a:pt x="41" y="2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1" y="24"/>
                      <a:pt x="41" y="25"/>
                      <a:pt x="41" y="25"/>
                    </a:cubicBezTo>
                    <a:cubicBezTo>
                      <a:pt x="40" y="25"/>
                      <a:pt x="40" y="26"/>
                      <a:pt x="40" y="26"/>
                    </a:cubicBezTo>
                    <a:cubicBezTo>
                      <a:pt x="40" y="26"/>
                      <a:pt x="40" y="27"/>
                      <a:pt x="40" y="27"/>
                    </a:cubicBezTo>
                    <a:cubicBezTo>
                      <a:pt x="40" y="27"/>
                      <a:pt x="40" y="28"/>
                      <a:pt x="41" y="28"/>
                    </a:cubicBezTo>
                    <a:cubicBezTo>
                      <a:pt x="41" y="28"/>
                      <a:pt x="41" y="28"/>
                      <a:pt x="42" y="29"/>
                    </a:cubicBezTo>
                    <a:cubicBezTo>
                      <a:pt x="42" y="29"/>
                      <a:pt x="41" y="30"/>
                      <a:pt x="41" y="30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2"/>
                      <a:pt x="40" y="32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39" y="34"/>
                      <a:pt x="40" y="34"/>
                    </a:cubicBezTo>
                    <a:cubicBezTo>
                      <a:pt x="40" y="34"/>
                      <a:pt x="40" y="34"/>
                      <a:pt x="41" y="34"/>
                    </a:cubicBezTo>
                    <a:cubicBezTo>
                      <a:pt x="41" y="34"/>
                      <a:pt x="41" y="35"/>
                      <a:pt x="41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7"/>
                    </a:cubicBezTo>
                    <a:cubicBezTo>
                      <a:pt x="41" y="37"/>
                      <a:pt x="41" y="37"/>
                      <a:pt x="41" y="38"/>
                    </a:cubicBezTo>
                    <a:cubicBezTo>
                      <a:pt x="41" y="38"/>
                      <a:pt x="40" y="38"/>
                      <a:pt x="40" y="38"/>
                    </a:cubicBezTo>
                    <a:cubicBezTo>
                      <a:pt x="40" y="38"/>
                      <a:pt x="40" y="39"/>
                      <a:pt x="39" y="39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8" y="39"/>
                      <a:pt x="38" y="40"/>
                      <a:pt x="38" y="40"/>
                    </a:cubicBezTo>
                    <a:cubicBezTo>
                      <a:pt x="37" y="40"/>
                      <a:pt x="37" y="40"/>
                      <a:pt x="36" y="40"/>
                    </a:cubicBezTo>
                    <a:cubicBezTo>
                      <a:pt x="36" y="40"/>
                      <a:pt x="35" y="40"/>
                      <a:pt x="35" y="40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3" y="39"/>
                      <a:pt x="32" y="40"/>
                      <a:pt x="31" y="40"/>
                    </a:cubicBezTo>
                    <a:cubicBezTo>
                      <a:pt x="30" y="40"/>
                      <a:pt x="30" y="40"/>
                      <a:pt x="29" y="40"/>
                    </a:cubicBezTo>
                    <a:cubicBezTo>
                      <a:pt x="29" y="40"/>
                      <a:pt x="28" y="39"/>
                      <a:pt x="28" y="39"/>
                    </a:cubicBezTo>
                    <a:cubicBezTo>
                      <a:pt x="28" y="39"/>
                      <a:pt x="28" y="40"/>
                      <a:pt x="27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1"/>
                      <a:pt x="26" y="42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5" y="41"/>
                      <a:pt x="25" y="41"/>
                      <a:pt x="25" y="40"/>
                    </a:cubicBezTo>
                    <a:cubicBezTo>
                      <a:pt x="25" y="40"/>
                      <a:pt x="24" y="40"/>
                      <a:pt x="24" y="40"/>
                    </a:cubicBezTo>
                    <a:cubicBezTo>
                      <a:pt x="24" y="41"/>
                      <a:pt x="24" y="41"/>
                      <a:pt x="23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3" y="42"/>
                      <a:pt x="22" y="42"/>
                      <a:pt x="22" y="42"/>
                    </a:cubicBezTo>
                    <a:cubicBezTo>
                      <a:pt x="22" y="42"/>
                      <a:pt x="21" y="42"/>
                      <a:pt x="21" y="42"/>
                    </a:cubicBezTo>
                    <a:cubicBezTo>
                      <a:pt x="21" y="42"/>
                      <a:pt x="20" y="42"/>
                      <a:pt x="20" y="42"/>
                    </a:cubicBezTo>
                    <a:cubicBezTo>
                      <a:pt x="19" y="42"/>
                      <a:pt x="19" y="42"/>
                      <a:pt x="19" y="43"/>
                    </a:cubicBezTo>
                    <a:cubicBezTo>
                      <a:pt x="19" y="43"/>
                      <a:pt x="18" y="43"/>
                      <a:pt x="18" y="44"/>
                    </a:cubicBezTo>
                    <a:cubicBezTo>
                      <a:pt x="18" y="44"/>
                      <a:pt x="18" y="45"/>
                      <a:pt x="18" y="45"/>
                    </a:cubicBezTo>
                    <a:cubicBezTo>
                      <a:pt x="18" y="45"/>
                      <a:pt x="17" y="45"/>
                      <a:pt x="16" y="45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46"/>
                      <a:pt x="16" y="47"/>
                      <a:pt x="15" y="47"/>
                    </a:cubicBezTo>
                    <a:cubicBezTo>
                      <a:pt x="15" y="47"/>
                      <a:pt x="14" y="46"/>
                      <a:pt x="14" y="46"/>
                    </a:cubicBezTo>
                    <a:cubicBezTo>
                      <a:pt x="14" y="46"/>
                      <a:pt x="13" y="46"/>
                      <a:pt x="13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1" y="45"/>
                      <a:pt x="11" y="44"/>
                      <a:pt x="11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8" y="44"/>
                      <a:pt x="8" y="43"/>
                      <a:pt x="7" y="43"/>
                    </a:cubicBezTo>
                    <a:cubicBezTo>
                      <a:pt x="7" y="43"/>
                      <a:pt x="7" y="43"/>
                      <a:pt x="6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2"/>
                      <a:pt x="5" y="42"/>
                      <a:pt x="5" y="42"/>
                    </a:cubicBezTo>
                    <a:cubicBezTo>
                      <a:pt x="5" y="42"/>
                      <a:pt x="4" y="42"/>
                      <a:pt x="4" y="42"/>
                    </a:cubicBezTo>
                    <a:cubicBezTo>
                      <a:pt x="3" y="42"/>
                      <a:pt x="3" y="42"/>
                      <a:pt x="2" y="42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1"/>
                      <a:pt x="2" y="40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40"/>
                      <a:pt x="3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1" y="39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6"/>
                      <a:pt x="0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1" y="35"/>
                      <a:pt x="1" y="35"/>
                    </a:cubicBezTo>
                    <a:cubicBezTo>
                      <a:pt x="1" y="34"/>
                      <a:pt x="0" y="33"/>
                      <a:pt x="0" y="33"/>
                    </a:cubicBezTo>
                    <a:cubicBezTo>
                      <a:pt x="0" y="32"/>
                      <a:pt x="0" y="31"/>
                      <a:pt x="0" y="31"/>
                    </a:cubicBezTo>
                    <a:cubicBezTo>
                      <a:pt x="0" y="30"/>
                      <a:pt x="1" y="30"/>
                      <a:pt x="1" y="29"/>
                    </a:cubicBezTo>
                    <a:cubicBezTo>
                      <a:pt x="1" y="29"/>
                      <a:pt x="1" y="29"/>
                      <a:pt x="2" y="28"/>
                    </a:cubicBezTo>
                    <a:cubicBezTo>
                      <a:pt x="2" y="28"/>
                      <a:pt x="3" y="28"/>
                      <a:pt x="3" y="27"/>
                    </a:cubicBezTo>
                    <a:cubicBezTo>
                      <a:pt x="4" y="26"/>
                      <a:pt x="4" y="26"/>
                      <a:pt x="4" y="25"/>
                    </a:cubicBezTo>
                    <a:cubicBezTo>
                      <a:pt x="4" y="25"/>
                      <a:pt x="4" y="25"/>
                      <a:pt x="5" y="24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2"/>
                      <a:pt x="6" y="22"/>
                      <a:pt x="7" y="21"/>
                    </a:cubicBezTo>
                    <a:cubicBezTo>
                      <a:pt x="7" y="21"/>
                      <a:pt x="8" y="22"/>
                      <a:pt x="8" y="21"/>
                    </a:cubicBezTo>
                    <a:cubicBezTo>
                      <a:pt x="9" y="21"/>
                      <a:pt x="10" y="21"/>
                      <a:pt x="10" y="20"/>
                    </a:cubicBezTo>
                    <a:cubicBezTo>
                      <a:pt x="10" y="20"/>
                      <a:pt x="10" y="19"/>
                      <a:pt x="10" y="18"/>
                    </a:cubicBezTo>
                    <a:cubicBezTo>
                      <a:pt x="11" y="17"/>
                      <a:pt x="11" y="16"/>
                      <a:pt x="13" y="15"/>
                    </a:cubicBezTo>
                    <a:cubicBezTo>
                      <a:pt x="13" y="15"/>
                      <a:pt x="14" y="15"/>
                      <a:pt x="15" y="15"/>
                    </a:cubicBezTo>
                    <a:cubicBezTo>
                      <a:pt x="15" y="15"/>
                      <a:pt x="15" y="14"/>
                      <a:pt x="15" y="13"/>
                    </a:cubicBezTo>
                    <a:cubicBezTo>
                      <a:pt x="16" y="12"/>
                      <a:pt x="15" y="12"/>
                      <a:pt x="16" y="11"/>
                    </a:cubicBezTo>
                    <a:cubicBezTo>
                      <a:pt x="16" y="10"/>
                      <a:pt x="17" y="9"/>
                      <a:pt x="17" y="9"/>
                    </a:cubicBezTo>
                    <a:cubicBezTo>
                      <a:pt x="17" y="8"/>
                      <a:pt x="17" y="8"/>
                      <a:pt x="17" y="7"/>
                    </a:cubicBezTo>
                    <a:cubicBezTo>
                      <a:pt x="17" y="6"/>
                      <a:pt x="17" y="6"/>
                      <a:pt x="17" y="5"/>
                    </a:cubicBezTo>
                    <a:cubicBezTo>
                      <a:pt x="17" y="4"/>
                      <a:pt x="18" y="4"/>
                      <a:pt x="18" y="4"/>
                    </a:cubicBezTo>
                    <a:cubicBezTo>
                      <a:pt x="19" y="4"/>
                      <a:pt x="19" y="3"/>
                      <a:pt x="19" y="3"/>
                    </a:cubicBezTo>
                    <a:cubicBezTo>
                      <a:pt x="20" y="3"/>
                      <a:pt x="20" y="2"/>
                      <a:pt x="20" y="2"/>
                    </a:cubicBezTo>
                    <a:cubicBezTo>
                      <a:pt x="20" y="2"/>
                      <a:pt x="20" y="1"/>
                      <a:pt x="21" y="1"/>
                    </a:cubicBezTo>
                    <a:cubicBezTo>
                      <a:pt x="21" y="1"/>
                      <a:pt x="21" y="0"/>
                      <a:pt x="22" y="0"/>
                    </a:cubicBezTo>
                    <a:cubicBezTo>
                      <a:pt x="22" y="1"/>
                      <a:pt x="22" y="1"/>
                      <a:pt x="22" y="2"/>
                    </a:cubicBezTo>
                    <a:cubicBezTo>
                      <a:pt x="22" y="2"/>
                      <a:pt x="21" y="3"/>
                      <a:pt x="22" y="4"/>
                    </a:cubicBezTo>
                    <a:cubicBezTo>
                      <a:pt x="22" y="4"/>
                      <a:pt x="23" y="4"/>
                      <a:pt x="23" y="4"/>
                    </a:cubicBezTo>
                    <a:cubicBezTo>
                      <a:pt x="24" y="4"/>
                      <a:pt x="25" y="5"/>
                      <a:pt x="26" y="5"/>
                    </a:cubicBezTo>
                    <a:cubicBezTo>
                      <a:pt x="26" y="5"/>
                      <a:pt x="27" y="6"/>
                      <a:pt x="28" y="6"/>
                    </a:cubicBezTo>
                    <a:cubicBezTo>
                      <a:pt x="28" y="6"/>
                      <a:pt x="28" y="5"/>
                      <a:pt x="28" y="5"/>
                    </a:cubicBezTo>
                    <a:cubicBezTo>
                      <a:pt x="28" y="5"/>
                      <a:pt x="29" y="4"/>
                      <a:pt x="29" y="4"/>
                    </a:cubicBezTo>
                    <a:cubicBezTo>
                      <a:pt x="29" y="4"/>
                      <a:pt x="30" y="4"/>
                      <a:pt x="30" y="4"/>
                    </a:cubicBezTo>
                    <a:cubicBezTo>
                      <a:pt x="31" y="5"/>
                      <a:pt x="32" y="5"/>
                      <a:pt x="32" y="5"/>
                    </a:cubicBezTo>
                    <a:cubicBezTo>
                      <a:pt x="32" y="5"/>
                      <a:pt x="32" y="5"/>
                      <a:pt x="32" y="6"/>
                    </a:cubicBezTo>
                    <a:cubicBezTo>
                      <a:pt x="33" y="6"/>
                      <a:pt x="33" y="7"/>
                      <a:pt x="33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7"/>
                      <a:pt x="36" y="7"/>
                    </a:cubicBezTo>
                    <a:cubicBezTo>
                      <a:pt x="36" y="7"/>
                      <a:pt x="36" y="8"/>
                      <a:pt x="36" y="8"/>
                    </a:cubicBezTo>
                    <a:cubicBezTo>
                      <a:pt x="37" y="8"/>
                      <a:pt x="37" y="8"/>
                      <a:pt x="38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3" y="7"/>
                      <a:pt x="43" y="7"/>
                      <a:pt x="44" y="7"/>
                    </a:cubicBezTo>
                    <a:cubicBezTo>
                      <a:pt x="44" y="7"/>
                      <a:pt x="44" y="7"/>
                      <a:pt x="45" y="7"/>
                    </a:cubicBezTo>
                    <a:cubicBezTo>
                      <a:pt x="45" y="7"/>
                      <a:pt x="45" y="7"/>
                      <a:pt x="46" y="7"/>
                    </a:cubicBezTo>
                    <a:cubicBezTo>
                      <a:pt x="46" y="7"/>
                      <a:pt x="47" y="7"/>
                      <a:pt x="47" y="7"/>
                    </a:cubicBezTo>
                    <a:cubicBezTo>
                      <a:pt x="48" y="7"/>
                      <a:pt x="48" y="7"/>
                      <a:pt x="49" y="7"/>
                    </a:cubicBezTo>
                    <a:cubicBezTo>
                      <a:pt x="48" y="7"/>
                      <a:pt x="48" y="7"/>
                      <a:pt x="49" y="7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9"/>
                      <a:pt x="48" y="9"/>
                      <a:pt x="49" y="10"/>
                    </a:cubicBezTo>
                    <a:cubicBezTo>
                      <a:pt x="49" y="10"/>
                      <a:pt x="50" y="10"/>
                      <a:pt x="50" y="11"/>
                    </a:cubicBezTo>
                    <a:cubicBezTo>
                      <a:pt x="50" y="11"/>
                      <a:pt x="51" y="11"/>
                      <a:pt x="51" y="11"/>
                    </a:cubicBezTo>
                    <a:cubicBezTo>
                      <a:pt x="51" y="11"/>
                      <a:pt x="51" y="12"/>
                      <a:pt x="51" y="12"/>
                    </a:cubicBezTo>
                    <a:cubicBezTo>
                      <a:pt x="51" y="13"/>
                      <a:pt x="51" y="13"/>
                      <a:pt x="51" y="14"/>
                    </a:cubicBezTo>
                    <a:cubicBezTo>
                      <a:pt x="51" y="14"/>
                      <a:pt x="51" y="14"/>
                      <a:pt x="51" y="15"/>
                    </a:cubicBezTo>
                    <a:cubicBezTo>
                      <a:pt x="51" y="15"/>
                      <a:pt x="50" y="15"/>
                      <a:pt x="50" y="15"/>
                    </a:cubicBezTo>
                    <a:cubicBezTo>
                      <a:pt x="50" y="15"/>
                      <a:pt x="50" y="15"/>
                      <a:pt x="50" y="1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latin typeface="+mn-lt"/>
                  <a:cs typeface="+mn-cs"/>
                </a:endParaRPr>
              </a:p>
            </p:txBody>
          </p:sp>
          <p:sp>
            <p:nvSpPr>
              <p:cNvPr id="122" name="Freeform 61"/>
              <p:cNvSpPr>
                <a:spLocks/>
              </p:cNvSpPr>
              <p:nvPr/>
            </p:nvSpPr>
            <p:spPr bwMode="auto">
              <a:xfrm>
                <a:off x="3468" y="4794"/>
                <a:ext cx="1443" cy="1444"/>
              </a:xfrm>
              <a:custGeom>
                <a:avLst/>
                <a:gdLst>
                  <a:gd name="T0" fmla="*/ 2147483647 w 50"/>
                  <a:gd name="T1" fmla="*/ 2147483647 h 50"/>
                  <a:gd name="T2" fmla="*/ 2147483647 w 50"/>
                  <a:gd name="T3" fmla="*/ 2147483647 h 50"/>
                  <a:gd name="T4" fmla="*/ 2147483647 w 50"/>
                  <a:gd name="T5" fmla="*/ 2147483647 h 50"/>
                  <a:gd name="T6" fmla="*/ 2147483647 w 50"/>
                  <a:gd name="T7" fmla="*/ 2147483647 h 50"/>
                  <a:gd name="T8" fmla="*/ 2147483647 w 50"/>
                  <a:gd name="T9" fmla="*/ 2147483647 h 50"/>
                  <a:gd name="T10" fmla="*/ 2147483647 w 50"/>
                  <a:gd name="T11" fmla="*/ 2147483647 h 50"/>
                  <a:gd name="T12" fmla="*/ 2147483647 w 50"/>
                  <a:gd name="T13" fmla="*/ 2147483647 h 50"/>
                  <a:gd name="T14" fmla="*/ 2147483647 w 50"/>
                  <a:gd name="T15" fmla="*/ 2147483647 h 50"/>
                  <a:gd name="T16" fmla="*/ 2147483647 w 50"/>
                  <a:gd name="T17" fmla="*/ 2147483647 h 50"/>
                  <a:gd name="T18" fmla="*/ 2147483647 w 50"/>
                  <a:gd name="T19" fmla="*/ 2147483647 h 50"/>
                  <a:gd name="T20" fmla="*/ 2147483647 w 50"/>
                  <a:gd name="T21" fmla="*/ 2147483647 h 50"/>
                  <a:gd name="T22" fmla="*/ 2147483647 w 50"/>
                  <a:gd name="T23" fmla="*/ 2147483647 h 50"/>
                  <a:gd name="T24" fmla="*/ 2147483647 w 50"/>
                  <a:gd name="T25" fmla="*/ 2147483647 h 50"/>
                  <a:gd name="T26" fmla="*/ 2147483647 w 50"/>
                  <a:gd name="T27" fmla="*/ 2147483647 h 50"/>
                  <a:gd name="T28" fmla="*/ 2147483647 w 50"/>
                  <a:gd name="T29" fmla="*/ 2147483647 h 50"/>
                  <a:gd name="T30" fmla="*/ 2147483647 w 50"/>
                  <a:gd name="T31" fmla="*/ 2147483647 h 50"/>
                  <a:gd name="T32" fmla="*/ 2147483647 w 50"/>
                  <a:gd name="T33" fmla="*/ 2147483647 h 50"/>
                  <a:gd name="T34" fmla="*/ 2147483647 w 50"/>
                  <a:gd name="T35" fmla="*/ 2147483647 h 50"/>
                  <a:gd name="T36" fmla="*/ 2147483647 w 50"/>
                  <a:gd name="T37" fmla="*/ 2147483647 h 50"/>
                  <a:gd name="T38" fmla="*/ 2147483647 w 50"/>
                  <a:gd name="T39" fmla="*/ 2147483647 h 50"/>
                  <a:gd name="T40" fmla="*/ 2147483647 w 50"/>
                  <a:gd name="T41" fmla="*/ 2147483647 h 50"/>
                  <a:gd name="T42" fmla="*/ 2147483647 w 50"/>
                  <a:gd name="T43" fmla="*/ 2147483647 h 50"/>
                  <a:gd name="T44" fmla="*/ 2147483647 w 50"/>
                  <a:gd name="T45" fmla="*/ 2147483647 h 50"/>
                  <a:gd name="T46" fmla="*/ 2147483647 w 50"/>
                  <a:gd name="T47" fmla="*/ 2147483647 h 50"/>
                  <a:gd name="T48" fmla="*/ 2147483647 w 50"/>
                  <a:gd name="T49" fmla="*/ 2147483647 h 50"/>
                  <a:gd name="T50" fmla="*/ 2147483647 w 50"/>
                  <a:gd name="T51" fmla="*/ 2147483647 h 50"/>
                  <a:gd name="T52" fmla="*/ 2147483647 w 50"/>
                  <a:gd name="T53" fmla="*/ 2147483647 h 50"/>
                  <a:gd name="T54" fmla="*/ 2147483647 w 50"/>
                  <a:gd name="T55" fmla="*/ 2147483647 h 50"/>
                  <a:gd name="T56" fmla="*/ 2147483647 w 50"/>
                  <a:gd name="T57" fmla="*/ 2147483647 h 50"/>
                  <a:gd name="T58" fmla="*/ 2147483647 w 50"/>
                  <a:gd name="T59" fmla="*/ 2147483647 h 50"/>
                  <a:gd name="T60" fmla="*/ 2147483647 w 50"/>
                  <a:gd name="T61" fmla="*/ 2147483647 h 50"/>
                  <a:gd name="T62" fmla="*/ 2147483647 w 50"/>
                  <a:gd name="T63" fmla="*/ 0 h 50"/>
                  <a:gd name="T64" fmla="*/ 2147483647 w 50"/>
                  <a:gd name="T65" fmla="*/ 0 h 50"/>
                  <a:gd name="T66" fmla="*/ 2147483647 w 50"/>
                  <a:gd name="T67" fmla="*/ 2147483647 h 50"/>
                  <a:gd name="T68" fmla="*/ 2147483647 w 50"/>
                  <a:gd name="T69" fmla="*/ 2147483647 h 50"/>
                  <a:gd name="T70" fmla="*/ 2147483647 w 50"/>
                  <a:gd name="T71" fmla="*/ 2147483647 h 50"/>
                  <a:gd name="T72" fmla="*/ 2147483647 w 50"/>
                  <a:gd name="T73" fmla="*/ 2147483647 h 50"/>
                  <a:gd name="T74" fmla="*/ 2147483647 w 50"/>
                  <a:gd name="T75" fmla="*/ 2147483647 h 50"/>
                  <a:gd name="T76" fmla="*/ 2147483647 w 50"/>
                  <a:gd name="T77" fmla="*/ 2147483647 h 50"/>
                  <a:gd name="T78" fmla="*/ 2147483647 w 50"/>
                  <a:gd name="T79" fmla="*/ 2147483647 h 50"/>
                  <a:gd name="T80" fmla="*/ 2147483647 w 50"/>
                  <a:gd name="T81" fmla="*/ 2147483647 h 50"/>
                  <a:gd name="T82" fmla="*/ 2147483647 w 50"/>
                  <a:gd name="T83" fmla="*/ 2147483647 h 50"/>
                  <a:gd name="T84" fmla="*/ 2147483647 w 50"/>
                  <a:gd name="T85" fmla="*/ 2147483647 h 50"/>
                  <a:gd name="T86" fmla="*/ 2147483647 w 50"/>
                  <a:gd name="T87" fmla="*/ 2147483647 h 50"/>
                  <a:gd name="T88" fmla="*/ 2147483647 w 50"/>
                  <a:gd name="T89" fmla="*/ 2147483647 h 50"/>
                  <a:gd name="T90" fmla="*/ 2147483647 w 50"/>
                  <a:gd name="T91" fmla="*/ 2147483647 h 50"/>
                  <a:gd name="T92" fmla="*/ 2147483647 w 50"/>
                  <a:gd name="T93" fmla="*/ 2147483647 h 50"/>
                  <a:gd name="T94" fmla="*/ 2147483647 w 50"/>
                  <a:gd name="T95" fmla="*/ 2147483647 h 50"/>
                  <a:gd name="T96" fmla="*/ 2147483647 w 50"/>
                  <a:gd name="T97" fmla="*/ 2147483647 h 50"/>
                  <a:gd name="T98" fmla="*/ 2147483647 w 50"/>
                  <a:gd name="T99" fmla="*/ 2147483647 h 50"/>
                  <a:gd name="T100" fmla="*/ 2147483647 w 50"/>
                  <a:gd name="T101" fmla="*/ 2147483647 h 50"/>
                  <a:gd name="T102" fmla="*/ 2147483647 w 50"/>
                  <a:gd name="T103" fmla="*/ 2147483647 h 5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0"/>
                  <a:gd name="T157" fmla="*/ 0 h 50"/>
                  <a:gd name="T158" fmla="*/ 50 w 50"/>
                  <a:gd name="T159" fmla="*/ 50 h 5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0" h="50">
                    <a:moveTo>
                      <a:pt x="50" y="16"/>
                    </a:move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8"/>
                    </a:cubicBezTo>
                    <a:cubicBezTo>
                      <a:pt x="49" y="18"/>
                      <a:pt x="49" y="19"/>
                      <a:pt x="49" y="19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49" y="22"/>
                      <a:pt x="48" y="22"/>
                      <a:pt x="48" y="22"/>
                    </a:cubicBezTo>
                    <a:cubicBezTo>
                      <a:pt x="48" y="22"/>
                      <a:pt x="47" y="22"/>
                      <a:pt x="47" y="22"/>
                    </a:cubicBezTo>
                    <a:cubicBezTo>
                      <a:pt x="46" y="22"/>
                      <a:pt x="46" y="23"/>
                      <a:pt x="46" y="23"/>
                    </a:cubicBezTo>
                    <a:cubicBezTo>
                      <a:pt x="46" y="23"/>
                      <a:pt x="46" y="24"/>
                      <a:pt x="45" y="24"/>
                    </a:cubicBezTo>
                    <a:cubicBezTo>
                      <a:pt x="45" y="24"/>
                      <a:pt x="45" y="24"/>
                      <a:pt x="44" y="25"/>
                    </a:cubicBezTo>
                    <a:cubicBezTo>
                      <a:pt x="44" y="25"/>
                      <a:pt x="45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7"/>
                      <a:pt x="43" y="28"/>
                      <a:pt x="43" y="28"/>
                    </a:cubicBezTo>
                    <a:cubicBezTo>
                      <a:pt x="43" y="29"/>
                      <a:pt x="43" y="30"/>
                      <a:pt x="43" y="30"/>
                    </a:cubicBezTo>
                    <a:cubicBezTo>
                      <a:pt x="42" y="30"/>
                      <a:pt x="42" y="31"/>
                      <a:pt x="41" y="31"/>
                    </a:cubicBezTo>
                    <a:cubicBezTo>
                      <a:pt x="41" y="31"/>
                      <a:pt x="41" y="32"/>
                      <a:pt x="41" y="32"/>
                    </a:cubicBezTo>
                    <a:cubicBezTo>
                      <a:pt x="41" y="33"/>
                      <a:pt x="40" y="34"/>
                      <a:pt x="40" y="35"/>
                    </a:cubicBezTo>
                    <a:cubicBezTo>
                      <a:pt x="39" y="35"/>
                      <a:pt x="38" y="36"/>
                      <a:pt x="37" y="36"/>
                    </a:cubicBezTo>
                    <a:cubicBezTo>
                      <a:pt x="37" y="37"/>
                      <a:pt x="37" y="37"/>
                      <a:pt x="36" y="37"/>
                    </a:cubicBezTo>
                    <a:cubicBezTo>
                      <a:pt x="36" y="37"/>
                      <a:pt x="36" y="38"/>
                      <a:pt x="36" y="38"/>
                    </a:cubicBezTo>
                    <a:cubicBezTo>
                      <a:pt x="35" y="38"/>
                      <a:pt x="35" y="39"/>
                      <a:pt x="35" y="39"/>
                    </a:cubicBezTo>
                    <a:cubicBezTo>
                      <a:pt x="34" y="39"/>
                      <a:pt x="33" y="40"/>
                      <a:pt x="32" y="40"/>
                    </a:cubicBezTo>
                    <a:cubicBezTo>
                      <a:pt x="32" y="40"/>
                      <a:pt x="32" y="40"/>
                      <a:pt x="31" y="40"/>
                    </a:cubicBezTo>
                    <a:cubicBezTo>
                      <a:pt x="31" y="41"/>
                      <a:pt x="31" y="42"/>
                      <a:pt x="31" y="42"/>
                    </a:cubicBezTo>
                    <a:cubicBezTo>
                      <a:pt x="30" y="43"/>
                      <a:pt x="30" y="43"/>
                      <a:pt x="30" y="44"/>
                    </a:cubicBezTo>
                    <a:cubicBezTo>
                      <a:pt x="30" y="44"/>
                      <a:pt x="30" y="44"/>
                      <a:pt x="29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9" y="45"/>
                      <a:pt x="29" y="46"/>
                      <a:pt x="28" y="46"/>
                    </a:cubicBezTo>
                    <a:cubicBezTo>
                      <a:pt x="28" y="47"/>
                      <a:pt x="28" y="47"/>
                      <a:pt x="28" y="48"/>
                    </a:cubicBezTo>
                    <a:cubicBezTo>
                      <a:pt x="28" y="48"/>
                      <a:pt x="28" y="49"/>
                      <a:pt x="28" y="49"/>
                    </a:cubicBezTo>
                    <a:cubicBezTo>
                      <a:pt x="27" y="49"/>
                      <a:pt x="27" y="49"/>
                      <a:pt x="26" y="49"/>
                    </a:cubicBezTo>
                    <a:cubicBezTo>
                      <a:pt x="26" y="49"/>
                      <a:pt x="26" y="48"/>
                      <a:pt x="26" y="48"/>
                    </a:cubicBezTo>
                    <a:cubicBezTo>
                      <a:pt x="25" y="47"/>
                      <a:pt x="23" y="49"/>
                      <a:pt x="22" y="49"/>
                    </a:cubicBezTo>
                    <a:cubicBezTo>
                      <a:pt x="21" y="49"/>
                      <a:pt x="19" y="50"/>
                      <a:pt x="19" y="48"/>
                    </a:cubicBezTo>
                    <a:cubicBezTo>
                      <a:pt x="19" y="46"/>
                      <a:pt x="19" y="46"/>
                      <a:pt x="19" y="44"/>
                    </a:cubicBezTo>
                    <a:cubicBezTo>
                      <a:pt x="19" y="44"/>
                      <a:pt x="18" y="42"/>
                      <a:pt x="18" y="42"/>
                    </a:cubicBezTo>
                    <a:cubicBezTo>
                      <a:pt x="17" y="41"/>
                      <a:pt x="18" y="41"/>
                      <a:pt x="17" y="38"/>
                    </a:cubicBezTo>
                    <a:cubicBezTo>
                      <a:pt x="16" y="36"/>
                      <a:pt x="16" y="38"/>
                      <a:pt x="14" y="37"/>
                    </a:cubicBezTo>
                    <a:cubicBezTo>
                      <a:pt x="13" y="37"/>
                      <a:pt x="13" y="35"/>
                      <a:pt x="12" y="35"/>
                    </a:cubicBezTo>
                    <a:cubicBezTo>
                      <a:pt x="12" y="35"/>
                      <a:pt x="11" y="36"/>
                      <a:pt x="11" y="36"/>
                    </a:cubicBezTo>
                    <a:cubicBezTo>
                      <a:pt x="10" y="36"/>
                      <a:pt x="9" y="37"/>
                      <a:pt x="8" y="36"/>
                    </a:cubicBezTo>
                    <a:cubicBezTo>
                      <a:pt x="7" y="36"/>
                      <a:pt x="6" y="37"/>
                      <a:pt x="5" y="36"/>
                    </a:cubicBezTo>
                    <a:cubicBezTo>
                      <a:pt x="4" y="36"/>
                      <a:pt x="3" y="36"/>
                      <a:pt x="3" y="36"/>
                    </a:cubicBezTo>
                    <a:cubicBezTo>
                      <a:pt x="2" y="36"/>
                      <a:pt x="2" y="35"/>
                      <a:pt x="2" y="34"/>
                    </a:cubicBezTo>
                    <a:cubicBezTo>
                      <a:pt x="2" y="34"/>
                      <a:pt x="3" y="33"/>
                      <a:pt x="2" y="32"/>
                    </a:cubicBezTo>
                    <a:cubicBezTo>
                      <a:pt x="2" y="32"/>
                      <a:pt x="3" y="31"/>
                      <a:pt x="2" y="30"/>
                    </a:cubicBezTo>
                    <a:cubicBezTo>
                      <a:pt x="2" y="29"/>
                      <a:pt x="3" y="28"/>
                      <a:pt x="3" y="27"/>
                    </a:cubicBezTo>
                    <a:cubicBezTo>
                      <a:pt x="2" y="25"/>
                      <a:pt x="1" y="24"/>
                      <a:pt x="1" y="23"/>
                    </a:cubicBezTo>
                    <a:cubicBezTo>
                      <a:pt x="1" y="22"/>
                      <a:pt x="0" y="22"/>
                      <a:pt x="1" y="21"/>
                    </a:cubicBezTo>
                    <a:cubicBezTo>
                      <a:pt x="1" y="20"/>
                      <a:pt x="1" y="21"/>
                      <a:pt x="2" y="21"/>
                    </a:cubicBezTo>
                    <a:cubicBezTo>
                      <a:pt x="2" y="21"/>
                      <a:pt x="3" y="21"/>
                      <a:pt x="3" y="20"/>
                    </a:cubicBezTo>
                    <a:cubicBezTo>
                      <a:pt x="2" y="19"/>
                      <a:pt x="1" y="20"/>
                      <a:pt x="1" y="18"/>
                    </a:cubicBezTo>
                    <a:cubicBezTo>
                      <a:pt x="1" y="17"/>
                      <a:pt x="3" y="15"/>
                      <a:pt x="3" y="14"/>
                    </a:cubicBezTo>
                    <a:cubicBezTo>
                      <a:pt x="3" y="13"/>
                      <a:pt x="3" y="11"/>
                      <a:pt x="3" y="11"/>
                    </a:cubicBezTo>
                    <a:cubicBezTo>
                      <a:pt x="3" y="10"/>
                      <a:pt x="4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4" y="7"/>
                      <a:pt x="5" y="7"/>
                    </a:cubicBezTo>
                    <a:cubicBezTo>
                      <a:pt x="5" y="6"/>
                      <a:pt x="5" y="6"/>
                      <a:pt x="5" y="5"/>
                    </a:cubicBezTo>
                    <a:cubicBezTo>
                      <a:pt x="5" y="5"/>
                      <a:pt x="5" y="4"/>
                      <a:pt x="6" y="4"/>
                    </a:cubicBezTo>
                    <a:cubicBezTo>
                      <a:pt x="6" y="4"/>
                      <a:pt x="6" y="4"/>
                      <a:pt x="7" y="4"/>
                    </a:cubicBezTo>
                    <a:cubicBezTo>
                      <a:pt x="8" y="4"/>
                      <a:pt x="8" y="3"/>
                      <a:pt x="9" y="2"/>
                    </a:cubicBezTo>
                    <a:cubicBezTo>
                      <a:pt x="9" y="1"/>
                      <a:pt x="9" y="1"/>
                      <a:pt x="10" y="0"/>
                    </a:cubicBezTo>
                    <a:cubicBezTo>
                      <a:pt x="10" y="0"/>
                      <a:pt x="11" y="0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5" y="0"/>
                      <a:pt x="15" y="0"/>
                      <a:pt x="16" y="0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19" y="2"/>
                      <a:pt x="19" y="2"/>
                      <a:pt x="20" y="2"/>
                    </a:cubicBezTo>
                    <a:cubicBezTo>
                      <a:pt x="21" y="2"/>
                      <a:pt x="21" y="3"/>
                      <a:pt x="22" y="3"/>
                    </a:cubicBezTo>
                    <a:cubicBezTo>
                      <a:pt x="22" y="3"/>
                      <a:pt x="23" y="2"/>
                      <a:pt x="24" y="2"/>
                    </a:cubicBezTo>
                    <a:cubicBezTo>
                      <a:pt x="24" y="2"/>
                      <a:pt x="24" y="1"/>
                      <a:pt x="25" y="1"/>
                    </a:cubicBezTo>
                    <a:cubicBezTo>
                      <a:pt x="25" y="1"/>
                      <a:pt x="25" y="2"/>
                      <a:pt x="25" y="2"/>
                    </a:cubicBezTo>
                    <a:cubicBezTo>
                      <a:pt x="26" y="2"/>
                      <a:pt x="27" y="2"/>
                      <a:pt x="28" y="2"/>
                    </a:cubicBezTo>
                    <a:cubicBezTo>
                      <a:pt x="29" y="2"/>
                      <a:pt x="29" y="1"/>
                      <a:pt x="29" y="1"/>
                    </a:cubicBezTo>
                    <a:cubicBezTo>
                      <a:pt x="29" y="1"/>
                      <a:pt x="30" y="1"/>
                      <a:pt x="30" y="0"/>
                    </a:cubicBezTo>
                    <a:cubicBezTo>
                      <a:pt x="30" y="0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2"/>
                    </a:cubicBezTo>
                    <a:cubicBezTo>
                      <a:pt x="31" y="2"/>
                      <a:pt x="31" y="2"/>
                      <a:pt x="31" y="3"/>
                    </a:cubicBezTo>
                    <a:cubicBezTo>
                      <a:pt x="32" y="3"/>
                      <a:pt x="32" y="4"/>
                      <a:pt x="32" y="4"/>
                    </a:cubicBezTo>
                    <a:cubicBezTo>
                      <a:pt x="33" y="5"/>
                      <a:pt x="33" y="5"/>
                      <a:pt x="34" y="5"/>
                    </a:cubicBezTo>
                    <a:cubicBezTo>
                      <a:pt x="34" y="6"/>
                      <a:pt x="34" y="6"/>
                      <a:pt x="34" y="5"/>
                    </a:cubicBezTo>
                    <a:cubicBezTo>
                      <a:pt x="34" y="5"/>
                      <a:pt x="34" y="6"/>
                      <a:pt x="34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5" y="8"/>
                      <a:pt x="35" y="8"/>
                    </a:cubicBezTo>
                    <a:cubicBezTo>
                      <a:pt x="35" y="8"/>
                      <a:pt x="35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7" y="8"/>
                      <a:pt x="37" y="9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9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1"/>
                    </a:cubicBezTo>
                    <a:cubicBezTo>
                      <a:pt x="37" y="11"/>
                      <a:pt x="37" y="11"/>
                      <a:pt x="38" y="11"/>
                    </a:cubicBezTo>
                    <a:cubicBezTo>
                      <a:pt x="38" y="11"/>
                      <a:pt x="39" y="11"/>
                      <a:pt x="39" y="11"/>
                    </a:cubicBezTo>
                    <a:cubicBezTo>
                      <a:pt x="39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2" y="12"/>
                      <a:pt x="42" y="13"/>
                      <a:pt x="43" y="13"/>
                    </a:cubicBezTo>
                    <a:cubicBezTo>
                      <a:pt x="43" y="13"/>
                      <a:pt x="43" y="13"/>
                      <a:pt x="44" y="13"/>
                    </a:cubicBezTo>
                    <a:cubicBezTo>
                      <a:pt x="44" y="13"/>
                      <a:pt x="44" y="13"/>
                      <a:pt x="45" y="13"/>
                    </a:cubicBezTo>
                    <a:cubicBezTo>
                      <a:pt x="45" y="13"/>
                      <a:pt x="45" y="14"/>
                      <a:pt x="46" y="14"/>
                    </a:cubicBezTo>
                    <a:cubicBezTo>
                      <a:pt x="46" y="14"/>
                      <a:pt x="46" y="14"/>
                      <a:pt x="47" y="14"/>
                    </a:cubicBezTo>
                    <a:cubicBezTo>
                      <a:pt x="47" y="15"/>
                      <a:pt x="48" y="15"/>
                      <a:pt x="48" y="15"/>
                    </a:cubicBezTo>
                    <a:cubicBezTo>
                      <a:pt x="48" y="15"/>
                      <a:pt x="49" y="16"/>
                      <a:pt x="49" y="16"/>
                    </a:cubicBezTo>
                    <a:cubicBezTo>
                      <a:pt x="50" y="16"/>
                      <a:pt x="50" y="16"/>
                      <a:pt x="50" y="16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latin typeface="+mn-lt"/>
                  <a:cs typeface="+mn-cs"/>
                </a:endParaRPr>
              </a:p>
            </p:txBody>
          </p:sp>
          <p:sp>
            <p:nvSpPr>
              <p:cNvPr id="13363" name="Freeform 53"/>
              <p:cNvSpPr>
                <a:spLocks/>
              </p:cNvSpPr>
              <p:nvPr/>
            </p:nvSpPr>
            <p:spPr bwMode="auto">
              <a:xfrm>
                <a:off x="5376" y="4447"/>
                <a:ext cx="260" cy="115"/>
              </a:xfrm>
              <a:custGeom>
                <a:avLst/>
                <a:gdLst>
                  <a:gd name="T0" fmla="*/ 0 w 9"/>
                  <a:gd name="T1" fmla="*/ 0 h 4"/>
                  <a:gd name="T2" fmla="*/ 2147483647 w 9"/>
                  <a:gd name="T3" fmla="*/ 0 h 4"/>
                  <a:gd name="T4" fmla="*/ 2147483647 w 9"/>
                  <a:gd name="T5" fmla="*/ 2147483647 h 4"/>
                  <a:gd name="T6" fmla="*/ 2147483647 w 9"/>
                  <a:gd name="T7" fmla="*/ 2147483647 h 4"/>
                  <a:gd name="T8" fmla="*/ 2147483647 w 9"/>
                  <a:gd name="T9" fmla="*/ 2147483647 h 4"/>
                  <a:gd name="T10" fmla="*/ 2147483647 w 9"/>
                  <a:gd name="T11" fmla="*/ 2147483647 h 4"/>
                  <a:gd name="T12" fmla="*/ 2147483647 w 9"/>
                  <a:gd name="T13" fmla="*/ 2147483647 h 4"/>
                  <a:gd name="T14" fmla="*/ 2147483647 w 9"/>
                  <a:gd name="T15" fmla="*/ 2147483647 h 4"/>
                  <a:gd name="T16" fmla="*/ 2147483647 w 9"/>
                  <a:gd name="T17" fmla="*/ 2147483647 h 4"/>
                  <a:gd name="T18" fmla="*/ 0 w 9"/>
                  <a:gd name="T19" fmla="*/ 2147483647 h 4"/>
                  <a:gd name="T20" fmla="*/ 0 w 9"/>
                  <a:gd name="T21" fmla="*/ 2147483647 h 4"/>
                  <a:gd name="T22" fmla="*/ 0 w 9"/>
                  <a:gd name="T23" fmla="*/ 2147483647 h 4"/>
                  <a:gd name="T24" fmla="*/ 0 w 9"/>
                  <a:gd name="T25" fmla="*/ 2147483647 h 4"/>
                  <a:gd name="T26" fmla="*/ 0 w 9"/>
                  <a:gd name="T27" fmla="*/ 2147483647 h 4"/>
                  <a:gd name="T28" fmla="*/ 0 w 9"/>
                  <a:gd name="T29" fmla="*/ 2147483647 h 4"/>
                  <a:gd name="T30" fmla="*/ 0 w 9"/>
                  <a:gd name="T31" fmla="*/ 2147483647 h 4"/>
                  <a:gd name="T32" fmla="*/ 0 w 9"/>
                  <a:gd name="T33" fmla="*/ 0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4"/>
                  <a:gd name="T53" fmla="*/ 9 w 9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4">
                    <a:moveTo>
                      <a:pt x="0" y="0"/>
                    </a:moveTo>
                    <a:lnTo>
                      <a:pt x="7" y="0"/>
                    </a:lnTo>
                    <a:cubicBezTo>
                      <a:pt x="8" y="0"/>
                      <a:pt x="8" y="0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8" y="2"/>
                      <a:pt x="8" y="3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8" y="4"/>
                    </a:cubicBezTo>
                    <a:lnTo>
                      <a:pt x="0" y="4"/>
                    </a:ln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latin typeface="+mn-lt"/>
                  <a:cs typeface="+mn-cs"/>
                </a:endParaRPr>
              </a:p>
            </p:txBody>
          </p:sp>
          <p:sp>
            <p:nvSpPr>
              <p:cNvPr id="41021" name="Text Box 42"/>
              <p:cNvSpPr txBox="1">
                <a:spLocks noChangeArrowheads="1"/>
              </p:cNvSpPr>
              <p:nvPr/>
            </p:nvSpPr>
            <p:spPr bwMode="auto">
              <a:xfrm>
                <a:off x="5911" y="4909"/>
                <a:ext cx="73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GB" altLang="pt-BR" sz="1100" b="1">
                    <a:solidFill>
                      <a:srgbClr val="FFFFFF"/>
                    </a:solidFill>
                    <a:latin typeface="Calibri" pitchFamily="34" charset="0"/>
                    <a:ea typeface="Lucida Sans Unicode" pitchFamily="34" charset="0"/>
                    <a:cs typeface="Calibri" pitchFamily="34" charset="0"/>
                  </a:rPr>
                  <a:t>MG</a:t>
                </a:r>
                <a:endParaRPr lang="en-GB" altLang="pt-BR" sz="2000">
                  <a:solidFill>
                    <a:schemeClr val="bg1"/>
                  </a:solidFill>
                  <a:ea typeface="Lucida Sans Unicode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1003" name="Group 25"/>
            <p:cNvGrpSpPr>
              <a:grpSpLocks noChangeAspect="1"/>
            </p:cNvGrpSpPr>
            <p:nvPr/>
          </p:nvGrpSpPr>
          <p:grpSpPr bwMode="auto">
            <a:xfrm>
              <a:off x="-439367" y="-229390"/>
              <a:ext cx="9426236" cy="8640000"/>
              <a:chOff x="0" y="0"/>
              <a:chExt cx="9294" cy="8520"/>
            </a:xfrm>
          </p:grpSpPr>
          <p:sp>
            <p:nvSpPr>
              <p:cNvPr id="41009" name="AutoShape 80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9294" cy="8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" name="Freeform 60"/>
              <p:cNvSpPr>
                <a:spLocks/>
              </p:cNvSpPr>
              <p:nvPr/>
            </p:nvSpPr>
            <p:spPr bwMode="auto">
              <a:xfrm>
                <a:off x="5800" y="4486"/>
                <a:ext cx="2226" cy="1763"/>
              </a:xfrm>
              <a:custGeom>
                <a:avLst/>
                <a:gdLst>
                  <a:gd name="T0" fmla="*/ 2147483647 w 77"/>
                  <a:gd name="T1" fmla="*/ 2147483647 h 61"/>
                  <a:gd name="T2" fmla="*/ 2147483647 w 77"/>
                  <a:gd name="T3" fmla="*/ 2147483647 h 61"/>
                  <a:gd name="T4" fmla="*/ 2147483647 w 77"/>
                  <a:gd name="T5" fmla="*/ 2147483647 h 61"/>
                  <a:gd name="T6" fmla="*/ 2147483647 w 77"/>
                  <a:gd name="T7" fmla="*/ 2147483647 h 61"/>
                  <a:gd name="T8" fmla="*/ 2147483647 w 77"/>
                  <a:gd name="T9" fmla="*/ 2147483647 h 61"/>
                  <a:gd name="T10" fmla="*/ 2147483647 w 77"/>
                  <a:gd name="T11" fmla="*/ 2147483647 h 61"/>
                  <a:gd name="T12" fmla="*/ 2147483647 w 77"/>
                  <a:gd name="T13" fmla="*/ 2147483647 h 61"/>
                  <a:gd name="T14" fmla="*/ 2147483647 w 77"/>
                  <a:gd name="T15" fmla="*/ 2147483647 h 61"/>
                  <a:gd name="T16" fmla="*/ 2147483647 w 77"/>
                  <a:gd name="T17" fmla="*/ 2147483647 h 61"/>
                  <a:gd name="T18" fmla="*/ 2147483647 w 77"/>
                  <a:gd name="T19" fmla="*/ 2147483647 h 61"/>
                  <a:gd name="T20" fmla="*/ 2147483647 w 77"/>
                  <a:gd name="T21" fmla="*/ 2147483647 h 61"/>
                  <a:gd name="T22" fmla="*/ 2147483647 w 77"/>
                  <a:gd name="T23" fmla="*/ 2147483647 h 61"/>
                  <a:gd name="T24" fmla="*/ 2147483647 w 77"/>
                  <a:gd name="T25" fmla="*/ 2147483647 h 61"/>
                  <a:gd name="T26" fmla="*/ 2147483647 w 77"/>
                  <a:gd name="T27" fmla="*/ 2147483647 h 61"/>
                  <a:gd name="T28" fmla="*/ 2147483647 w 77"/>
                  <a:gd name="T29" fmla="*/ 2147483647 h 61"/>
                  <a:gd name="T30" fmla="*/ 2147483647 w 77"/>
                  <a:gd name="T31" fmla="*/ 2147483647 h 61"/>
                  <a:gd name="T32" fmla="*/ 2147483647 w 77"/>
                  <a:gd name="T33" fmla="*/ 2147483647 h 61"/>
                  <a:gd name="T34" fmla="*/ 2147483647 w 77"/>
                  <a:gd name="T35" fmla="*/ 2147483647 h 61"/>
                  <a:gd name="T36" fmla="*/ 2147483647 w 77"/>
                  <a:gd name="T37" fmla="*/ 2147483647 h 61"/>
                  <a:gd name="T38" fmla="*/ 2147483647 w 77"/>
                  <a:gd name="T39" fmla="*/ 2147483647 h 61"/>
                  <a:gd name="T40" fmla="*/ 2147483647 w 77"/>
                  <a:gd name="T41" fmla="*/ 2147483647 h 61"/>
                  <a:gd name="T42" fmla="*/ 2147483647 w 77"/>
                  <a:gd name="T43" fmla="*/ 2147483647 h 61"/>
                  <a:gd name="T44" fmla="*/ 2147483647 w 77"/>
                  <a:gd name="T45" fmla="*/ 2147483647 h 61"/>
                  <a:gd name="T46" fmla="*/ 2147483647 w 77"/>
                  <a:gd name="T47" fmla="*/ 2147483647 h 61"/>
                  <a:gd name="T48" fmla="*/ 2147483647 w 77"/>
                  <a:gd name="T49" fmla="*/ 2147483647 h 61"/>
                  <a:gd name="T50" fmla="*/ 2147483647 w 77"/>
                  <a:gd name="T51" fmla="*/ 2147483647 h 61"/>
                  <a:gd name="T52" fmla="*/ 2147483647 w 77"/>
                  <a:gd name="T53" fmla="*/ 2147483647 h 61"/>
                  <a:gd name="T54" fmla="*/ 2147483647 w 77"/>
                  <a:gd name="T55" fmla="*/ 2147483647 h 61"/>
                  <a:gd name="T56" fmla="*/ 2147483647 w 77"/>
                  <a:gd name="T57" fmla="*/ 2147483647 h 61"/>
                  <a:gd name="T58" fmla="*/ 2147483647 w 77"/>
                  <a:gd name="T59" fmla="*/ 2147483647 h 61"/>
                  <a:gd name="T60" fmla="*/ 2147483647 w 77"/>
                  <a:gd name="T61" fmla="*/ 2147483647 h 61"/>
                  <a:gd name="T62" fmla="*/ 2147483647 w 77"/>
                  <a:gd name="T63" fmla="*/ 2147483647 h 61"/>
                  <a:gd name="T64" fmla="*/ 2147483647 w 77"/>
                  <a:gd name="T65" fmla="*/ 2147483647 h 61"/>
                  <a:gd name="T66" fmla="*/ 2147483647 w 77"/>
                  <a:gd name="T67" fmla="*/ 0 h 61"/>
                  <a:gd name="T68" fmla="*/ 2147483647 w 77"/>
                  <a:gd name="T69" fmla="*/ 2147483647 h 61"/>
                  <a:gd name="T70" fmla="*/ 2147483647 w 77"/>
                  <a:gd name="T71" fmla="*/ 2147483647 h 61"/>
                  <a:gd name="T72" fmla="*/ 2147483647 w 77"/>
                  <a:gd name="T73" fmla="*/ 2147483647 h 61"/>
                  <a:gd name="T74" fmla="*/ 2147483647 w 77"/>
                  <a:gd name="T75" fmla="*/ 2147483647 h 61"/>
                  <a:gd name="T76" fmla="*/ 2147483647 w 77"/>
                  <a:gd name="T77" fmla="*/ 2147483647 h 61"/>
                  <a:gd name="T78" fmla="*/ 2147483647 w 77"/>
                  <a:gd name="T79" fmla="*/ 2147483647 h 61"/>
                  <a:gd name="T80" fmla="*/ 2147483647 w 77"/>
                  <a:gd name="T81" fmla="*/ 2147483647 h 61"/>
                  <a:gd name="T82" fmla="*/ 2147483647 w 77"/>
                  <a:gd name="T83" fmla="*/ 2147483647 h 61"/>
                  <a:gd name="T84" fmla="*/ 2147483647 w 77"/>
                  <a:gd name="T85" fmla="*/ 2147483647 h 61"/>
                  <a:gd name="T86" fmla="*/ 2147483647 w 77"/>
                  <a:gd name="T87" fmla="*/ 2147483647 h 61"/>
                  <a:gd name="T88" fmla="*/ 2147483647 w 77"/>
                  <a:gd name="T89" fmla="*/ 2147483647 h 61"/>
                  <a:gd name="T90" fmla="*/ 2147483647 w 77"/>
                  <a:gd name="T91" fmla="*/ 2147483647 h 61"/>
                  <a:gd name="T92" fmla="*/ 2147483647 w 77"/>
                  <a:gd name="T93" fmla="*/ 2147483647 h 61"/>
                  <a:gd name="T94" fmla="*/ 2147483647 w 77"/>
                  <a:gd name="T95" fmla="*/ 2147483647 h 61"/>
                  <a:gd name="T96" fmla="*/ 2147483647 w 77"/>
                  <a:gd name="T97" fmla="*/ 2147483647 h 61"/>
                  <a:gd name="T98" fmla="*/ 2147483647 w 77"/>
                  <a:gd name="T99" fmla="*/ 2147483647 h 61"/>
                  <a:gd name="T100" fmla="*/ 2147483647 w 77"/>
                  <a:gd name="T101" fmla="*/ 2147483647 h 61"/>
                  <a:gd name="T102" fmla="*/ 2147483647 w 77"/>
                  <a:gd name="T103" fmla="*/ 2147483647 h 61"/>
                  <a:gd name="T104" fmla="*/ 2147483647 w 77"/>
                  <a:gd name="T105" fmla="*/ 2147483647 h 61"/>
                  <a:gd name="T106" fmla="*/ 0 w 77"/>
                  <a:gd name="T107" fmla="*/ 2147483647 h 6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7"/>
                  <a:gd name="T163" fmla="*/ 0 h 61"/>
                  <a:gd name="T164" fmla="*/ 77 w 77"/>
                  <a:gd name="T165" fmla="*/ 61 h 6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7" h="61">
                    <a:moveTo>
                      <a:pt x="0" y="40"/>
                    </a:moveTo>
                    <a:cubicBezTo>
                      <a:pt x="0" y="40"/>
                      <a:pt x="0" y="40"/>
                      <a:pt x="1" y="40"/>
                    </a:cubicBezTo>
                    <a:cubicBezTo>
                      <a:pt x="1" y="40"/>
                      <a:pt x="1" y="39"/>
                      <a:pt x="2" y="39"/>
                    </a:cubicBezTo>
                    <a:cubicBezTo>
                      <a:pt x="2" y="39"/>
                      <a:pt x="3" y="38"/>
                      <a:pt x="3" y="38"/>
                    </a:cubicBezTo>
                    <a:cubicBezTo>
                      <a:pt x="3" y="38"/>
                      <a:pt x="4" y="38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5" y="39"/>
                      <a:pt x="5" y="39"/>
                      <a:pt x="6" y="39"/>
                    </a:cubicBezTo>
                    <a:cubicBezTo>
                      <a:pt x="6" y="40"/>
                      <a:pt x="7" y="40"/>
                      <a:pt x="8" y="40"/>
                    </a:cubicBezTo>
                    <a:cubicBezTo>
                      <a:pt x="8" y="40"/>
                      <a:pt x="9" y="40"/>
                      <a:pt x="9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3" y="4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42"/>
                      <a:pt x="14" y="42"/>
                      <a:pt x="15" y="42"/>
                    </a:cubicBezTo>
                    <a:cubicBezTo>
                      <a:pt x="15" y="41"/>
                      <a:pt x="15" y="41"/>
                      <a:pt x="16" y="41"/>
                    </a:cubicBezTo>
                    <a:cubicBezTo>
                      <a:pt x="16" y="41"/>
                      <a:pt x="17" y="42"/>
                      <a:pt x="17" y="41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8" y="41"/>
                      <a:pt x="19" y="41"/>
                      <a:pt x="19" y="41"/>
                    </a:cubicBezTo>
                    <a:cubicBezTo>
                      <a:pt x="20" y="41"/>
                      <a:pt x="21" y="41"/>
                      <a:pt x="21" y="41"/>
                    </a:cubicBezTo>
                    <a:cubicBezTo>
                      <a:pt x="22" y="41"/>
                      <a:pt x="21" y="41"/>
                      <a:pt x="22" y="41"/>
                    </a:cubicBezTo>
                    <a:cubicBezTo>
                      <a:pt x="22" y="41"/>
                      <a:pt x="23" y="41"/>
                      <a:pt x="23" y="41"/>
                    </a:cubicBezTo>
                    <a:cubicBezTo>
                      <a:pt x="24" y="41"/>
                      <a:pt x="24" y="40"/>
                      <a:pt x="24" y="41"/>
                    </a:cubicBezTo>
                    <a:cubicBezTo>
                      <a:pt x="25" y="41"/>
                      <a:pt x="24" y="41"/>
                      <a:pt x="25" y="41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4"/>
                      <a:pt x="25" y="44"/>
                    </a:cubicBezTo>
                    <a:cubicBezTo>
                      <a:pt x="26" y="44"/>
                      <a:pt x="26" y="44"/>
                      <a:pt x="26" y="45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6" y="46"/>
                      <a:pt x="26" y="46"/>
                      <a:pt x="25" y="46"/>
                    </a:cubicBezTo>
                    <a:cubicBezTo>
                      <a:pt x="25" y="47"/>
                      <a:pt x="26" y="48"/>
                      <a:pt x="26" y="48"/>
                    </a:cubicBezTo>
                    <a:cubicBezTo>
                      <a:pt x="26" y="49"/>
                      <a:pt x="26" y="50"/>
                      <a:pt x="26" y="51"/>
                    </a:cubicBezTo>
                    <a:cubicBezTo>
                      <a:pt x="26" y="51"/>
                      <a:pt x="27" y="51"/>
                      <a:pt x="27" y="51"/>
                    </a:cubicBezTo>
                    <a:cubicBezTo>
                      <a:pt x="27" y="51"/>
                      <a:pt x="27" y="51"/>
                      <a:pt x="28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29" y="51"/>
                      <a:pt x="29" y="52"/>
                    </a:cubicBezTo>
                    <a:cubicBezTo>
                      <a:pt x="30" y="52"/>
                      <a:pt x="29" y="53"/>
                      <a:pt x="29" y="53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29" y="55"/>
                      <a:pt x="29" y="56"/>
                      <a:pt x="29" y="57"/>
                    </a:cubicBezTo>
                    <a:cubicBezTo>
                      <a:pt x="29" y="57"/>
                      <a:pt x="29" y="58"/>
                      <a:pt x="29" y="58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30" y="59"/>
                      <a:pt x="30" y="59"/>
                      <a:pt x="30" y="60"/>
                    </a:cubicBezTo>
                    <a:cubicBezTo>
                      <a:pt x="30" y="60"/>
                      <a:pt x="30" y="60"/>
                      <a:pt x="30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2" y="61"/>
                      <a:pt x="32" y="61"/>
                      <a:pt x="33" y="61"/>
                    </a:cubicBezTo>
                    <a:cubicBezTo>
                      <a:pt x="33" y="61"/>
                      <a:pt x="33" y="61"/>
                      <a:pt x="34" y="61"/>
                    </a:cubicBezTo>
                    <a:cubicBezTo>
                      <a:pt x="34" y="61"/>
                      <a:pt x="34" y="61"/>
                      <a:pt x="34" y="61"/>
                    </a:cubicBezTo>
                    <a:cubicBezTo>
                      <a:pt x="34" y="60"/>
                      <a:pt x="34" y="60"/>
                      <a:pt x="35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6" y="59"/>
                      <a:pt x="36" y="60"/>
                      <a:pt x="36" y="60"/>
                    </a:cubicBezTo>
                    <a:cubicBezTo>
                      <a:pt x="36" y="60"/>
                      <a:pt x="37" y="60"/>
                      <a:pt x="37" y="60"/>
                    </a:cubicBezTo>
                    <a:cubicBezTo>
                      <a:pt x="38" y="60"/>
                      <a:pt x="38" y="59"/>
                      <a:pt x="39" y="59"/>
                    </a:cubicBezTo>
                    <a:cubicBezTo>
                      <a:pt x="40" y="58"/>
                      <a:pt x="40" y="59"/>
                      <a:pt x="41" y="59"/>
                    </a:cubicBezTo>
                    <a:cubicBezTo>
                      <a:pt x="42" y="58"/>
                      <a:pt x="43" y="58"/>
                      <a:pt x="43" y="58"/>
                    </a:cubicBezTo>
                    <a:cubicBezTo>
                      <a:pt x="44" y="57"/>
                      <a:pt x="45" y="57"/>
                      <a:pt x="45" y="57"/>
                    </a:cubicBezTo>
                    <a:cubicBezTo>
                      <a:pt x="46" y="56"/>
                      <a:pt x="47" y="57"/>
                      <a:pt x="48" y="57"/>
                    </a:cubicBezTo>
                    <a:cubicBezTo>
                      <a:pt x="48" y="57"/>
                      <a:pt x="49" y="56"/>
                      <a:pt x="49" y="56"/>
                    </a:cubicBezTo>
                    <a:cubicBezTo>
                      <a:pt x="50" y="56"/>
                      <a:pt x="51" y="56"/>
                      <a:pt x="51" y="56"/>
                    </a:cubicBezTo>
                    <a:cubicBezTo>
                      <a:pt x="52" y="56"/>
                      <a:pt x="52" y="57"/>
                      <a:pt x="53" y="56"/>
                    </a:cubicBezTo>
                    <a:cubicBezTo>
                      <a:pt x="53" y="56"/>
                      <a:pt x="54" y="56"/>
                      <a:pt x="55" y="56"/>
                    </a:cubicBezTo>
                    <a:cubicBezTo>
                      <a:pt x="55" y="55"/>
                      <a:pt x="56" y="55"/>
                      <a:pt x="56" y="55"/>
                    </a:cubicBezTo>
                    <a:cubicBezTo>
                      <a:pt x="57" y="55"/>
                      <a:pt x="58" y="54"/>
                      <a:pt x="58" y="54"/>
                    </a:cubicBezTo>
                    <a:cubicBezTo>
                      <a:pt x="58" y="53"/>
                      <a:pt x="58" y="52"/>
                      <a:pt x="58" y="52"/>
                    </a:cubicBezTo>
                    <a:cubicBezTo>
                      <a:pt x="58" y="51"/>
                      <a:pt x="59" y="51"/>
                      <a:pt x="59" y="50"/>
                    </a:cubicBezTo>
                    <a:cubicBezTo>
                      <a:pt x="60" y="50"/>
                      <a:pt x="60" y="49"/>
                      <a:pt x="60" y="49"/>
                    </a:cubicBezTo>
                    <a:cubicBezTo>
                      <a:pt x="60" y="48"/>
                      <a:pt x="61" y="48"/>
                      <a:pt x="61" y="48"/>
                    </a:cubicBezTo>
                    <a:cubicBezTo>
                      <a:pt x="61" y="48"/>
                      <a:pt x="61" y="47"/>
                      <a:pt x="61" y="47"/>
                    </a:cubicBezTo>
                    <a:cubicBezTo>
                      <a:pt x="62" y="46"/>
                      <a:pt x="61" y="45"/>
                      <a:pt x="62" y="44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3" y="44"/>
                      <a:pt x="64" y="44"/>
                      <a:pt x="65" y="44"/>
                    </a:cubicBezTo>
                    <a:cubicBezTo>
                      <a:pt x="65" y="44"/>
                      <a:pt x="65" y="43"/>
                      <a:pt x="65" y="43"/>
                    </a:cubicBezTo>
                    <a:cubicBezTo>
                      <a:pt x="66" y="42"/>
                      <a:pt x="66" y="41"/>
                      <a:pt x="66" y="40"/>
                    </a:cubicBezTo>
                    <a:cubicBezTo>
                      <a:pt x="67" y="40"/>
                      <a:pt x="67" y="39"/>
                      <a:pt x="67" y="39"/>
                    </a:cubicBezTo>
                    <a:cubicBezTo>
                      <a:pt x="67" y="38"/>
                      <a:pt x="68" y="38"/>
                      <a:pt x="68" y="38"/>
                    </a:cubicBezTo>
                    <a:cubicBezTo>
                      <a:pt x="69" y="37"/>
                      <a:pt x="68" y="37"/>
                      <a:pt x="68" y="36"/>
                    </a:cubicBezTo>
                    <a:cubicBezTo>
                      <a:pt x="68" y="36"/>
                      <a:pt x="67" y="35"/>
                      <a:pt x="67" y="34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7" y="34"/>
                      <a:pt x="67" y="34"/>
                      <a:pt x="68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4"/>
                      <a:pt x="69" y="34"/>
                      <a:pt x="69" y="33"/>
                    </a:cubicBezTo>
                    <a:cubicBezTo>
                      <a:pt x="69" y="33"/>
                      <a:pt x="69" y="32"/>
                      <a:pt x="68" y="32"/>
                    </a:cubicBezTo>
                    <a:cubicBezTo>
                      <a:pt x="68" y="32"/>
                      <a:pt x="68" y="31"/>
                      <a:pt x="67" y="31"/>
                    </a:cubicBezTo>
                    <a:cubicBezTo>
                      <a:pt x="67" y="31"/>
                      <a:pt x="67" y="30"/>
                      <a:pt x="67" y="30"/>
                    </a:cubicBezTo>
                    <a:cubicBezTo>
                      <a:pt x="67" y="30"/>
                      <a:pt x="68" y="29"/>
                      <a:pt x="68" y="29"/>
                    </a:cubicBezTo>
                    <a:cubicBezTo>
                      <a:pt x="68" y="29"/>
                      <a:pt x="69" y="29"/>
                      <a:pt x="69" y="29"/>
                    </a:cubicBezTo>
                    <a:cubicBezTo>
                      <a:pt x="69" y="29"/>
                      <a:pt x="69" y="29"/>
                      <a:pt x="70" y="29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1" y="28"/>
                      <a:pt x="72" y="28"/>
                      <a:pt x="73" y="28"/>
                    </a:cubicBezTo>
                    <a:cubicBezTo>
                      <a:pt x="73" y="28"/>
                      <a:pt x="74" y="28"/>
                      <a:pt x="74" y="28"/>
                    </a:cubicBezTo>
                    <a:cubicBezTo>
                      <a:pt x="74" y="28"/>
                      <a:pt x="74" y="28"/>
                      <a:pt x="74" y="27"/>
                    </a:cubicBezTo>
                    <a:cubicBezTo>
                      <a:pt x="74" y="27"/>
                      <a:pt x="74" y="27"/>
                      <a:pt x="73" y="27"/>
                    </a:cubicBezTo>
                    <a:cubicBezTo>
                      <a:pt x="73" y="26"/>
                      <a:pt x="73" y="25"/>
                      <a:pt x="72" y="25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2" y="23"/>
                      <a:pt x="72" y="23"/>
                      <a:pt x="72" y="22"/>
                    </a:cubicBezTo>
                    <a:cubicBezTo>
                      <a:pt x="72" y="22"/>
                      <a:pt x="72" y="21"/>
                      <a:pt x="72" y="21"/>
                    </a:cubicBezTo>
                    <a:cubicBezTo>
                      <a:pt x="72" y="21"/>
                      <a:pt x="72" y="20"/>
                      <a:pt x="73" y="20"/>
                    </a:cubicBezTo>
                    <a:cubicBezTo>
                      <a:pt x="73" y="20"/>
                      <a:pt x="73" y="20"/>
                      <a:pt x="74" y="20"/>
                    </a:cubicBezTo>
                    <a:cubicBezTo>
                      <a:pt x="74" y="20"/>
                      <a:pt x="74" y="20"/>
                      <a:pt x="74" y="19"/>
                    </a:cubicBezTo>
                    <a:cubicBezTo>
                      <a:pt x="74" y="19"/>
                      <a:pt x="74" y="19"/>
                      <a:pt x="74" y="18"/>
                    </a:cubicBezTo>
                    <a:cubicBezTo>
                      <a:pt x="75" y="18"/>
                      <a:pt x="75" y="17"/>
                      <a:pt x="75" y="17"/>
                    </a:cubicBezTo>
                    <a:cubicBezTo>
                      <a:pt x="75" y="17"/>
                      <a:pt x="76" y="16"/>
                      <a:pt x="76" y="16"/>
                    </a:cubicBezTo>
                    <a:cubicBezTo>
                      <a:pt x="76" y="16"/>
                      <a:pt x="77" y="16"/>
                      <a:pt x="77" y="16"/>
                    </a:cubicBezTo>
                    <a:cubicBezTo>
                      <a:pt x="77" y="16"/>
                      <a:pt x="77" y="15"/>
                      <a:pt x="77" y="15"/>
                    </a:cubicBezTo>
                    <a:cubicBezTo>
                      <a:pt x="77" y="14"/>
                      <a:pt x="77" y="14"/>
                      <a:pt x="76" y="14"/>
                    </a:cubicBezTo>
                    <a:cubicBezTo>
                      <a:pt x="76" y="13"/>
                      <a:pt x="75" y="13"/>
                      <a:pt x="74" y="13"/>
                    </a:cubicBezTo>
                    <a:cubicBezTo>
                      <a:pt x="74" y="13"/>
                      <a:pt x="73" y="13"/>
                      <a:pt x="72" y="13"/>
                    </a:cubicBezTo>
                    <a:cubicBezTo>
                      <a:pt x="72" y="13"/>
                      <a:pt x="72" y="12"/>
                      <a:pt x="71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1" y="12"/>
                      <a:pt x="70" y="12"/>
                    </a:cubicBezTo>
                    <a:cubicBezTo>
                      <a:pt x="70" y="12"/>
                      <a:pt x="69" y="12"/>
                      <a:pt x="69" y="12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67" y="12"/>
                      <a:pt x="67" y="12"/>
                      <a:pt x="67" y="11"/>
                    </a:cubicBezTo>
                    <a:cubicBezTo>
                      <a:pt x="67" y="11"/>
                      <a:pt x="67" y="10"/>
                      <a:pt x="67" y="10"/>
                    </a:cubicBezTo>
                    <a:cubicBezTo>
                      <a:pt x="67" y="9"/>
                      <a:pt x="66" y="8"/>
                      <a:pt x="65" y="8"/>
                    </a:cubicBezTo>
                    <a:cubicBezTo>
                      <a:pt x="65" y="8"/>
                      <a:pt x="64" y="7"/>
                      <a:pt x="63" y="7"/>
                    </a:cubicBezTo>
                    <a:cubicBezTo>
                      <a:pt x="62" y="7"/>
                      <a:pt x="62" y="8"/>
                      <a:pt x="61" y="7"/>
                    </a:cubicBezTo>
                    <a:cubicBezTo>
                      <a:pt x="60" y="7"/>
                      <a:pt x="60" y="7"/>
                      <a:pt x="60" y="6"/>
                    </a:cubicBezTo>
                    <a:cubicBezTo>
                      <a:pt x="59" y="5"/>
                      <a:pt x="57" y="5"/>
                      <a:pt x="56" y="4"/>
                    </a:cubicBezTo>
                    <a:cubicBezTo>
                      <a:pt x="56" y="4"/>
                      <a:pt x="55" y="3"/>
                      <a:pt x="55" y="3"/>
                    </a:cubicBezTo>
                    <a:cubicBezTo>
                      <a:pt x="55" y="3"/>
                      <a:pt x="54" y="4"/>
                      <a:pt x="54" y="4"/>
                    </a:cubicBezTo>
                    <a:cubicBezTo>
                      <a:pt x="53" y="4"/>
                      <a:pt x="53" y="4"/>
                      <a:pt x="52" y="4"/>
                    </a:cubicBezTo>
                    <a:cubicBezTo>
                      <a:pt x="52" y="4"/>
                      <a:pt x="51" y="4"/>
                      <a:pt x="51" y="4"/>
                    </a:cubicBezTo>
                    <a:cubicBezTo>
                      <a:pt x="50" y="4"/>
                      <a:pt x="50" y="4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1"/>
                      <a:pt x="49" y="1"/>
                      <a:pt x="49" y="0"/>
                    </a:cubicBezTo>
                    <a:cubicBezTo>
                      <a:pt x="49" y="0"/>
                      <a:pt x="48" y="0"/>
                      <a:pt x="48" y="0"/>
                    </a:cubicBezTo>
                    <a:cubicBezTo>
                      <a:pt x="47" y="0"/>
                      <a:pt x="46" y="0"/>
                      <a:pt x="46" y="0"/>
                    </a:cubicBezTo>
                    <a:cubicBezTo>
                      <a:pt x="45" y="1"/>
                      <a:pt x="45" y="1"/>
                      <a:pt x="44" y="1"/>
                    </a:cubicBezTo>
                    <a:cubicBezTo>
                      <a:pt x="44" y="2"/>
                      <a:pt x="43" y="3"/>
                      <a:pt x="43" y="3"/>
                    </a:cubicBezTo>
                    <a:cubicBezTo>
                      <a:pt x="42" y="3"/>
                      <a:pt x="42" y="3"/>
                      <a:pt x="41" y="3"/>
                    </a:cubicBezTo>
                    <a:cubicBezTo>
                      <a:pt x="41" y="3"/>
                      <a:pt x="40" y="4"/>
                      <a:pt x="40" y="4"/>
                    </a:cubicBezTo>
                    <a:cubicBezTo>
                      <a:pt x="40" y="4"/>
                      <a:pt x="40" y="4"/>
                      <a:pt x="39" y="4"/>
                    </a:cubicBezTo>
                    <a:cubicBezTo>
                      <a:pt x="39" y="4"/>
                      <a:pt x="38" y="4"/>
                      <a:pt x="38" y="5"/>
                    </a:cubicBezTo>
                    <a:cubicBezTo>
                      <a:pt x="38" y="5"/>
                      <a:pt x="37" y="6"/>
                      <a:pt x="37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7"/>
                      <a:pt x="35" y="7"/>
                      <a:pt x="35" y="7"/>
                    </a:cubicBezTo>
                    <a:cubicBezTo>
                      <a:pt x="35" y="7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5"/>
                      <a:pt x="35" y="5"/>
                      <a:pt x="35" y="4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1" y="3"/>
                      <a:pt x="31" y="3"/>
                    </a:cubicBezTo>
                    <a:cubicBezTo>
                      <a:pt x="31" y="4"/>
                      <a:pt x="31" y="4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6"/>
                      <a:pt x="30" y="5"/>
                      <a:pt x="30" y="5"/>
                    </a:cubicBezTo>
                    <a:cubicBezTo>
                      <a:pt x="30" y="5"/>
                      <a:pt x="29" y="5"/>
                      <a:pt x="29" y="5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29" y="7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9" y="9"/>
                      <a:pt x="29" y="9"/>
                    </a:cubicBezTo>
                    <a:cubicBezTo>
                      <a:pt x="29" y="9"/>
                      <a:pt x="29" y="10"/>
                      <a:pt x="29" y="10"/>
                    </a:cubicBezTo>
                    <a:cubicBezTo>
                      <a:pt x="29" y="10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8" y="11"/>
                    </a:cubicBezTo>
                    <a:cubicBezTo>
                      <a:pt x="28" y="12"/>
                      <a:pt x="28" y="12"/>
                      <a:pt x="27" y="12"/>
                    </a:cubicBezTo>
                    <a:cubicBezTo>
                      <a:pt x="27" y="12"/>
                      <a:pt x="27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4"/>
                      <a:pt x="26" y="14"/>
                    </a:cubicBezTo>
                    <a:cubicBezTo>
                      <a:pt x="25" y="14"/>
                      <a:pt x="25" y="15"/>
                      <a:pt x="25" y="15"/>
                    </a:cubicBezTo>
                    <a:cubicBezTo>
                      <a:pt x="25" y="15"/>
                      <a:pt x="25" y="16"/>
                      <a:pt x="25" y="16"/>
                    </a:cubicBezTo>
                    <a:cubicBezTo>
                      <a:pt x="25" y="16"/>
                      <a:pt x="25" y="17"/>
                      <a:pt x="26" y="17"/>
                    </a:cubicBezTo>
                    <a:cubicBezTo>
                      <a:pt x="26" y="17"/>
                      <a:pt x="26" y="17"/>
                      <a:pt x="27" y="18"/>
                    </a:cubicBezTo>
                    <a:cubicBezTo>
                      <a:pt x="27" y="18"/>
                      <a:pt x="26" y="19"/>
                      <a:pt x="26" y="19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5" y="21"/>
                      <a:pt x="25" y="21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6" y="23"/>
                      <a:pt x="26" y="24"/>
                      <a:pt x="26" y="24"/>
                    </a:cubicBezTo>
                    <a:cubicBezTo>
                      <a:pt x="26" y="24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6"/>
                    </a:cubicBezTo>
                    <a:cubicBezTo>
                      <a:pt x="26" y="26"/>
                      <a:pt x="26" y="26"/>
                      <a:pt x="26" y="27"/>
                    </a:cubicBezTo>
                    <a:cubicBezTo>
                      <a:pt x="26" y="27"/>
                      <a:pt x="25" y="27"/>
                      <a:pt x="25" y="27"/>
                    </a:cubicBezTo>
                    <a:cubicBezTo>
                      <a:pt x="25" y="27"/>
                      <a:pt x="25" y="28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3" y="28"/>
                      <a:pt x="23" y="29"/>
                      <a:pt x="23" y="29"/>
                    </a:cubicBezTo>
                    <a:cubicBezTo>
                      <a:pt x="22" y="29"/>
                      <a:pt x="22" y="29"/>
                      <a:pt x="21" y="29"/>
                    </a:cubicBezTo>
                    <a:cubicBezTo>
                      <a:pt x="21" y="29"/>
                      <a:pt x="20" y="29"/>
                      <a:pt x="20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8" y="28"/>
                      <a:pt x="17" y="29"/>
                      <a:pt x="16" y="29"/>
                    </a:cubicBezTo>
                    <a:cubicBezTo>
                      <a:pt x="15" y="29"/>
                      <a:pt x="15" y="29"/>
                      <a:pt x="14" y="29"/>
                    </a:cubicBezTo>
                    <a:cubicBezTo>
                      <a:pt x="14" y="29"/>
                      <a:pt x="13" y="28"/>
                      <a:pt x="13" y="28"/>
                    </a:cubicBezTo>
                    <a:cubicBezTo>
                      <a:pt x="13" y="28"/>
                      <a:pt x="13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1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0" y="30"/>
                      <a:pt x="10" y="30"/>
                      <a:pt x="10" y="29"/>
                    </a:cubicBezTo>
                    <a:cubicBezTo>
                      <a:pt x="10" y="29"/>
                      <a:pt x="9" y="29"/>
                      <a:pt x="9" y="29"/>
                    </a:cubicBezTo>
                    <a:cubicBezTo>
                      <a:pt x="9" y="30"/>
                      <a:pt x="9" y="30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1"/>
                      <a:pt x="7" y="31"/>
                      <a:pt x="7" y="31"/>
                    </a:cubicBezTo>
                    <a:cubicBezTo>
                      <a:pt x="7" y="31"/>
                      <a:pt x="6" y="31"/>
                      <a:pt x="6" y="31"/>
                    </a:cubicBezTo>
                    <a:cubicBezTo>
                      <a:pt x="6" y="31"/>
                      <a:pt x="5" y="31"/>
                      <a:pt x="5" y="31"/>
                    </a:cubicBezTo>
                    <a:cubicBezTo>
                      <a:pt x="4" y="31"/>
                      <a:pt x="4" y="31"/>
                      <a:pt x="4" y="32"/>
                    </a:cubicBezTo>
                    <a:cubicBezTo>
                      <a:pt x="4" y="32"/>
                      <a:pt x="3" y="32"/>
                      <a:pt x="3" y="33"/>
                    </a:cubicBezTo>
                    <a:cubicBezTo>
                      <a:pt x="3" y="33"/>
                      <a:pt x="3" y="34"/>
                      <a:pt x="3" y="34"/>
                    </a:cubicBezTo>
                    <a:cubicBezTo>
                      <a:pt x="3" y="34"/>
                      <a:pt x="2" y="34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5"/>
                      <a:pt x="1" y="35"/>
                      <a:pt x="1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0" y="37"/>
                      <a:pt x="0" y="37"/>
                      <a:pt x="0" y="38"/>
                    </a:cubicBezTo>
                    <a:cubicBezTo>
                      <a:pt x="0" y="38"/>
                      <a:pt x="0" y="39"/>
                      <a:pt x="0" y="39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latin typeface="+mn-lt"/>
                  <a:cs typeface="+mn-cs"/>
                </a:endParaRPr>
              </a:p>
            </p:txBody>
          </p:sp>
          <p:sp>
            <p:nvSpPr>
              <p:cNvPr id="135" name="Freeform 59"/>
              <p:cNvSpPr>
                <a:spLocks/>
              </p:cNvSpPr>
              <p:nvPr/>
            </p:nvSpPr>
            <p:spPr bwMode="auto">
              <a:xfrm>
                <a:off x="6958" y="5873"/>
                <a:ext cx="781" cy="521"/>
              </a:xfrm>
              <a:custGeom>
                <a:avLst/>
                <a:gdLst>
                  <a:gd name="T0" fmla="*/ 2147483647 w 27"/>
                  <a:gd name="T1" fmla="*/ 2147483647 h 18"/>
                  <a:gd name="T2" fmla="*/ 2147483647 w 27"/>
                  <a:gd name="T3" fmla="*/ 2147483647 h 18"/>
                  <a:gd name="T4" fmla="*/ 2147483647 w 27"/>
                  <a:gd name="T5" fmla="*/ 2147483647 h 18"/>
                  <a:gd name="T6" fmla="*/ 2147483647 w 27"/>
                  <a:gd name="T7" fmla="*/ 2147483647 h 18"/>
                  <a:gd name="T8" fmla="*/ 2147483647 w 27"/>
                  <a:gd name="T9" fmla="*/ 2147483647 h 18"/>
                  <a:gd name="T10" fmla="*/ 2147483647 w 27"/>
                  <a:gd name="T11" fmla="*/ 2147483647 h 18"/>
                  <a:gd name="T12" fmla="*/ 2147483647 w 27"/>
                  <a:gd name="T13" fmla="*/ 2147483647 h 18"/>
                  <a:gd name="T14" fmla="*/ 2147483647 w 27"/>
                  <a:gd name="T15" fmla="*/ 2147483647 h 18"/>
                  <a:gd name="T16" fmla="*/ 2147483647 w 27"/>
                  <a:gd name="T17" fmla="*/ 2147483647 h 18"/>
                  <a:gd name="T18" fmla="*/ 2147483647 w 27"/>
                  <a:gd name="T19" fmla="*/ 2147483647 h 18"/>
                  <a:gd name="T20" fmla="*/ 2147483647 w 27"/>
                  <a:gd name="T21" fmla="*/ 2147483647 h 18"/>
                  <a:gd name="T22" fmla="*/ 2147483647 w 27"/>
                  <a:gd name="T23" fmla="*/ 2147483647 h 18"/>
                  <a:gd name="T24" fmla="*/ 2147483647 w 27"/>
                  <a:gd name="T25" fmla="*/ 2147483647 h 18"/>
                  <a:gd name="T26" fmla="*/ 2147483647 w 27"/>
                  <a:gd name="T27" fmla="*/ 2147483647 h 18"/>
                  <a:gd name="T28" fmla="*/ 2147483647 w 27"/>
                  <a:gd name="T29" fmla="*/ 2147483647 h 18"/>
                  <a:gd name="T30" fmla="*/ 2147483647 w 27"/>
                  <a:gd name="T31" fmla="*/ 2147483647 h 18"/>
                  <a:gd name="T32" fmla="*/ 2147483647 w 27"/>
                  <a:gd name="T33" fmla="*/ 2147483647 h 18"/>
                  <a:gd name="T34" fmla="*/ 2147483647 w 27"/>
                  <a:gd name="T35" fmla="*/ 2147483647 h 18"/>
                  <a:gd name="T36" fmla="*/ 2147483647 w 27"/>
                  <a:gd name="T37" fmla="*/ 2147483647 h 18"/>
                  <a:gd name="T38" fmla="*/ 2147483647 w 27"/>
                  <a:gd name="T39" fmla="*/ 2147483647 h 18"/>
                  <a:gd name="T40" fmla="*/ 2147483647 w 27"/>
                  <a:gd name="T41" fmla="*/ 2147483647 h 18"/>
                  <a:gd name="T42" fmla="*/ 2147483647 w 27"/>
                  <a:gd name="T43" fmla="*/ 2147483647 h 18"/>
                  <a:gd name="T44" fmla="*/ 0 w 27"/>
                  <a:gd name="T45" fmla="*/ 2147483647 h 18"/>
                  <a:gd name="T46" fmla="*/ 2147483647 w 27"/>
                  <a:gd name="T47" fmla="*/ 2147483647 h 18"/>
                  <a:gd name="T48" fmla="*/ 2147483647 w 27"/>
                  <a:gd name="T49" fmla="*/ 2147483647 h 18"/>
                  <a:gd name="T50" fmla="*/ 2147483647 w 27"/>
                  <a:gd name="T51" fmla="*/ 2147483647 h 18"/>
                  <a:gd name="T52" fmla="*/ 2147483647 w 27"/>
                  <a:gd name="T53" fmla="*/ 2147483647 h 18"/>
                  <a:gd name="T54" fmla="*/ 2147483647 w 27"/>
                  <a:gd name="T55" fmla="*/ 2147483647 h 18"/>
                  <a:gd name="T56" fmla="*/ 2147483647 w 27"/>
                  <a:gd name="T57" fmla="*/ 2147483647 h 18"/>
                  <a:gd name="T58" fmla="*/ 2147483647 w 27"/>
                  <a:gd name="T59" fmla="*/ 2147483647 h 18"/>
                  <a:gd name="T60" fmla="*/ 2147483647 w 27"/>
                  <a:gd name="T61" fmla="*/ 2147483647 h 18"/>
                  <a:gd name="T62" fmla="*/ 2147483647 w 27"/>
                  <a:gd name="T63" fmla="*/ 2147483647 h 18"/>
                  <a:gd name="T64" fmla="*/ 2147483647 w 27"/>
                  <a:gd name="T65" fmla="*/ 2147483647 h 18"/>
                  <a:gd name="T66" fmla="*/ 2147483647 w 27"/>
                  <a:gd name="T67" fmla="*/ 2147483647 h 18"/>
                  <a:gd name="T68" fmla="*/ 2147483647 w 27"/>
                  <a:gd name="T69" fmla="*/ 2147483647 h 18"/>
                  <a:gd name="T70" fmla="*/ 2147483647 w 27"/>
                  <a:gd name="T71" fmla="*/ 0 h 18"/>
                  <a:gd name="T72" fmla="*/ 2147483647 w 27"/>
                  <a:gd name="T73" fmla="*/ 0 h 18"/>
                  <a:gd name="T74" fmla="*/ 2147483647 w 27"/>
                  <a:gd name="T75" fmla="*/ 0 h 18"/>
                  <a:gd name="T76" fmla="*/ 2147483647 w 27"/>
                  <a:gd name="T77" fmla="*/ 2147483647 h 18"/>
                  <a:gd name="T78" fmla="*/ 2147483647 w 27"/>
                  <a:gd name="T79" fmla="*/ 2147483647 h 18"/>
                  <a:gd name="T80" fmla="*/ 2147483647 w 27"/>
                  <a:gd name="T81" fmla="*/ 2147483647 h 1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7"/>
                  <a:gd name="T124" fmla="*/ 0 h 18"/>
                  <a:gd name="T125" fmla="*/ 27 w 27"/>
                  <a:gd name="T126" fmla="*/ 18 h 1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7" h="18">
                    <a:moveTo>
                      <a:pt x="27" y="4"/>
                    </a:move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5"/>
                      <a:pt x="27" y="5"/>
                      <a:pt x="26" y="6"/>
                    </a:cubicBezTo>
                    <a:cubicBezTo>
                      <a:pt x="26" y="7"/>
                      <a:pt x="27" y="7"/>
                      <a:pt x="27" y="8"/>
                    </a:cubicBezTo>
                    <a:cubicBezTo>
                      <a:pt x="27" y="9"/>
                      <a:pt x="27" y="9"/>
                      <a:pt x="26" y="10"/>
                    </a:cubicBezTo>
                    <a:cubicBezTo>
                      <a:pt x="26" y="10"/>
                      <a:pt x="25" y="10"/>
                      <a:pt x="25" y="10"/>
                    </a:cubicBezTo>
                    <a:cubicBezTo>
                      <a:pt x="24" y="11"/>
                      <a:pt x="23" y="11"/>
                      <a:pt x="22" y="11"/>
                    </a:cubicBezTo>
                    <a:cubicBezTo>
                      <a:pt x="21" y="11"/>
                      <a:pt x="21" y="12"/>
                      <a:pt x="20" y="12"/>
                    </a:cubicBezTo>
                    <a:cubicBezTo>
                      <a:pt x="20" y="12"/>
                      <a:pt x="20" y="13"/>
                      <a:pt x="20" y="13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5"/>
                      <a:pt x="20" y="15"/>
                      <a:pt x="19" y="15"/>
                    </a:cubicBezTo>
                    <a:cubicBezTo>
                      <a:pt x="19" y="15"/>
                      <a:pt x="18" y="15"/>
                      <a:pt x="18" y="15"/>
                    </a:cubicBezTo>
                    <a:cubicBezTo>
                      <a:pt x="17" y="15"/>
                      <a:pt x="17" y="15"/>
                      <a:pt x="16" y="15"/>
                    </a:cubicBezTo>
                    <a:cubicBezTo>
                      <a:pt x="15" y="15"/>
                      <a:pt x="14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4"/>
                      <a:pt x="12" y="14"/>
                    </a:cubicBezTo>
                    <a:cubicBezTo>
                      <a:pt x="12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5"/>
                      <a:pt x="11" y="15"/>
                      <a:pt x="10" y="15"/>
                    </a:cubicBezTo>
                    <a:cubicBezTo>
                      <a:pt x="10" y="15"/>
                      <a:pt x="10" y="15"/>
                      <a:pt x="9" y="15"/>
                    </a:cubicBezTo>
                    <a:cubicBezTo>
                      <a:pt x="9" y="15"/>
                      <a:pt x="9" y="15"/>
                      <a:pt x="8" y="15"/>
                    </a:cubicBezTo>
                    <a:cubicBezTo>
                      <a:pt x="8" y="15"/>
                      <a:pt x="8" y="15"/>
                      <a:pt x="8" y="16"/>
                    </a:cubicBezTo>
                    <a:cubicBezTo>
                      <a:pt x="7" y="16"/>
                      <a:pt x="7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5"/>
                      <a:pt x="6" y="15"/>
                      <a:pt x="7" y="15"/>
                    </a:cubicBezTo>
                    <a:cubicBezTo>
                      <a:pt x="7" y="15"/>
                      <a:pt x="7" y="15"/>
                      <a:pt x="8" y="15"/>
                    </a:cubicBezTo>
                    <a:cubicBezTo>
                      <a:pt x="8" y="15"/>
                      <a:pt x="7" y="15"/>
                      <a:pt x="7" y="14"/>
                    </a:cubicBezTo>
                    <a:cubicBezTo>
                      <a:pt x="7" y="14"/>
                      <a:pt x="6" y="15"/>
                      <a:pt x="6" y="15"/>
                    </a:cubicBezTo>
                    <a:cubicBezTo>
                      <a:pt x="6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0" y="17"/>
                      <a:pt x="0" y="16"/>
                    </a:cubicBezTo>
                    <a:cubicBezTo>
                      <a:pt x="0" y="16"/>
                      <a:pt x="0" y="16"/>
                      <a:pt x="1" y="15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4"/>
                      <a:pt x="1" y="14"/>
                      <a:pt x="2" y="14"/>
                    </a:cubicBezTo>
                    <a:cubicBezTo>
                      <a:pt x="2" y="14"/>
                      <a:pt x="2" y="14"/>
                      <a:pt x="3" y="14"/>
                    </a:cubicBezTo>
                    <a:cubicBezTo>
                      <a:pt x="3" y="14"/>
                      <a:pt x="4" y="14"/>
                      <a:pt x="4" y="14"/>
                    </a:cubicBezTo>
                    <a:cubicBezTo>
                      <a:pt x="5" y="14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2"/>
                    </a:cubicBezTo>
                    <a:cubicBezTo>
                      <a:pt x="5" y="12"/>
                      <a:pt x="5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2"/>
                      <a:pt x="3" y="12"/>
                      <a:pt x="2" y="12"/>
                    </a:cubicBezTo>
                    <a:cubicBezTo>
                      <a:pt x="2" y="12"/>
                      <a:pt x="2" y="12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0"/>
                      <a:pt x="3" y="10"/>
                      <a:pt x="3" y="10"/>
                    </a:cubicBezTo>
                    <a:cubicBezTo>
                      <a:pt x="4" y="9"/>
                      <a:pt x="5" y="9"/>
                      <a:pt x="5" y="9"/>
                    </a:cubicBezTo>
                    <a:cubicBezTo>
                      <a:pt x="6" y="8"/>
                      <a:pt x="7" y="9"/>
                      <a:pt x="8" y="9"/>
                    </a:cubicBezTo>
                    <a:cubicBezTo>
                      <a:pt x="8" y="9"/>
                      <a:pt x="9" y="8"/>
                      <a:pt x="9" y="8"/>
                    </a:cubicBezTo>
                    <a:cubicBezTo>
                      <a:pt x="10" y="8"/>
                      <a:pt x="11" y="8"/>
                      <a:pt x="11" y="8"/>
                    </a:cubicBezTo>
                    <a:cubicBezTo>
                      <a:pt x="12" y="8"/>
                      <a:pt x="12" y="9"/>
                      <a:pt x="13" y="8"/>
                    </a:cubicBezTo>
                    <a:cubicBezTo>
                      <a:pt x="13" y="8"/>
                      <a:pt x="14" y="8"/>
                      <a:pt x="15" y="8"/>
                    </a:cubicBezTo>
                    <a:cubicBezTo>
                      <a:pt x="15" y="7"/>
                      <a:pt x="16" y="7"/>
                      <a:pt x="16" y="7"/>
                    </a:cubicBezTo>
                    <a:cubicBezTo>
                      <a:pt x="17" y="7"/>
                      <a:pt x="18" y="6"/>
                      <a:pt x="18" y="6"/>
                    </a:cubicBezTo>
                    <a:cubicBezTo>
                      <a:pt x="18" y="5"/>
                      <a:pt x="18" y="4"/>
                      <a:pt x="18" y="4"/>
                    </a:cubicBezTo>
                    <a:cubicBezTo>
                      <a:pt x="18" y="3"/>
                      <a:pt x="19" y="3"/>
                      <a:pt x="19" y="2"/>
                    </a:cubicBezTo>
                    <a:cubicBezTo>
                      <a:pt x="20" y="2"/>
                      <a:pt x="20" y="1"/>
                      <a:pt x="20" y="1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1"/>
                      <a:pt x="22" y="1"/>
                    </a:cubicBezTo>
                    <a:cubicBezTo>
                      <a:pt x="22" y="1"/>
                      <a:pt x="22" y="2"/>
                      <a:pt x="23" y="2"/>
                    </a:cubicBezTo>
                    <a:cubicBezTo>
                      <a:pt x="23" y="2"/>
                      <a:pt x="23" y="3"/>
                      <a:pt x="23" y="3"/>
                    </a:cubicBezTo>
                    <a:cubicBezTo>
                      <a:pt x="23" y="3"/>
                      <a:pt x="24" y="3"/>
                      <a:pt x="24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7" y="3"/>
                      <a:pt x="27" y="4"/>
                      <a:pt x="27" y="4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dirty="0">
                  <a:latin typeface="+mn-lt"/>
                  <a:cs typeface="+mn-cs"/>
                </a:endParaRPr>
              </a:p>
            </p:txBody>
          </p:sp>
          <p:sp>
            <p:nvSpPr>
              <p:cNvPr id="136" name="Freeform 58"/>
              <p:cNvSpPr>
                <a:spLocks/>
              </p:cNvSpPr>
              <p:nvPr/>
            </p:nvSpPr>
            <p:spPr bwMode="auto">
              <a:xfrm>
                <a:off x="5398" y="5586"/>
                <a:ext cx="1702" cy="1151"/>
              </a:xfrm>
              <a:custGeom>
                <a:avLst/>
                <a:gdLst>
                  <a:gd name="T0" fmla="*/ 2147483647 w 59"/>
                  <a:gd name="T1" fmla="*/ 2147483647 h 40"/>
                  <a:gd name="T2" fmla="*/ 2147483647 w 59"/>
                  <a:gd name="T3" fmla="*/ 2147483647 h 40"/>
                  <a:gd name="T4" fmla="*/ 2147483647 w 59"/>
                  <a:gd name="T5" fmla="*/ 2147483647 h 40"/>
                  <a:gd name="T6" fmla="*/ 2147483647 w 59"/>
                  <a:gd name="T7" fmla="*/ 2147483647 h 40"/>
                  <a:gd name="T8" fmla="*/ 2147483647 w 59"/>
                  <a:gd name="T9" fmla="*/ 2147483647 h 40"/>
                  <a:gd name="T10" fmla="*/ 2147483647 w 59"/>
                  <a:gd name="T11" fmla="*/ 2147483647 h 40"/>
                  <a:gd name="T12" fmla="*/ 2147483647 w 59"/>
                  <a:gd name="T13" fmla="*/ 2147483647 h 40"/>
                  <a:gd name="T14" fmla="*/ 2147483647 w 59"/>
                  <a:gd name="T15" fmla="*/ 2147483647 h 40"/>
                  <a:gd name="T16" fmla="*/ 2147483647 w 59"/>
                  <a:gd name="T17" fmla="*/ 2147483647 h 40"/>
                  <a:gd name="T18" fmla="*/ 2147483647 w 59"/>
                  <a:gd name="T19" fmla="*/ 2147483647 h 40"/>
                  <a:gd name="T20" fmla="*/ 2147483647 w 59"/>
                  <a:gd name="T21" fmla="*/ 2147483647 h 40"/>
                  <a:gd name="T22" fmla="*/ 2147483647 w 59"/>
                  <a:gd name="T23" fmla="*/ 2147483647 h 40"/>
                  <a:gd name="T24" fmla="*/ 2147483647 w 59"/>
                  <a:gd name="T25" fmla="*/ 2147483647 h 40"/>
                  <a:gd name="T26" fmla="*/ 2147483647 w 59"/>
                  <a:gd name="T27" fmla="*/ 2147483647 h 40"/>
                  <a:gd name="T28" fmla="*/ 2147483647 w 59"/>
                  <a:gd name="T29" fmla="*/ 2147483647 h 40"/>
                  <a:gd name="T30" fmla="*/ 2147483647 w 59"/>
                  <a:gd name="T31" fmla="*/ 2147483647 h 40"/>
                  <a:gd name="T32" fmla="*/ 2147483647 w 59"/>
                  <a:gd name="T33" fmla="*/ 2147483647 h 40"/>
                  <a:gd name="T34" fmla="*/ 2147483647 w 59"/>
                  <a:gd name="T35" fmla="*/ 2147483647 h 40"/>
                  <a:gd name="T36" fmla="*/ 2147483647 w 59"/>
                  <a:gd name="T37" fmla="*/ 2147483647 h 40"/>
                  <a:gd name="T38" fmla="*/ 2147483647 w 59"/>
                  <a:gd name="T39" fmla="*/ 2147483647 h 40"/>
                  <a:gd name="T40" fmla="*/ 2147483647 w 59"/>
                  <a:gd name="T41" fmla="*/ 2147483647 h 40"/>
                  <a:gd name="T42" fmla="*/ 2147483647 w 59"/>
                  <a:gd name="T43" fmla="*/ 2147483647 h 40"/>
                  <a:gd name="T44" fmla="*/ 2147483647 w 59"/>
                  <a:gd name="T45" fmla="*/ 2147483647 h 40"/>
                  <a:gd name="T46" fmla="*/ 2147483647 w 59"/>
                  <a:gd name="T47" fmla="*/ 2147483647 h 40"/>
                  <a:gd name="T48" fmla="*/ 2147483647 w 59"/>
                  <a:gd name="T49" fmla="*/ 2147483647 h 40"/>
                  <a:gd name="T50" fmla="*/ 2147483647 w 59"/>
                  <a:gd name="T51" fmla="*/ 2147483647 h 40"/>
                  <a:gd name="T52" fmla="*/ 2147483647 w 59"/>
                  <a:gd name="T53" fmla="*/ 2147483647 h 40"/>
                  <a:gd name="T54" fmla="*/ 2147483647 w 59"/>
                  <a:gd name="T55" fmla="*/ 2147483647 h 40"/>
                  <a:gd name="T56" fmla="*/ 2147483647 w 59"/>
                  <a:gd name="T57" fmla="*/ 2147483647 h 40"/>
                  <a:gd name="T58" fmla="*/ 2147483647 w 59"/>
                  <a:gd name="T59" fmla="*/ 2147483647 h 40"/>
                  <a:gd name="T60" fmla="*/ 2147483647 w 59"/>
                  <a:gd name="T61" fmla="*/ 2147483647 h 40"/>
                  <a:gd name="T62" fmla="*/ 2147483647 w 59"/>
                  <a:gd name="T63" fmla="*/ 2147483647 h 40"/>
                  <a:gd name="T64" fmla="*/ 2147483647 w 59"/>
                  <a:gd name="T65" fmla="*/ 2147483647 h 40"/>
                  <a:gd name="T66" fmla="*/ 2147483647 w 59"/>
                  <a:gd name="T67" fmla="*/ 2147483647 h 40"/>
                  <a:gd name="T68" fmla="*/ 2147483647 w 59"/>
                  <a:gd name="T69" fmla="*/ 2147483647 h 40"/>
                  <a:gd name="T70" fmla="*/ 2147483647 w 59"/>
                  <a:gd name="T71" fmla="*/ 2147483647 h 40"/>
                  <a:gd name="T72" fmla="*/ 2147483647 w 59"/>
                  <a:gd name="T73" fmla="*/ 2147483647 h 40"/>
                  <a:gd name="T74" fmla="*/ 2147483647 w 59"/>
                  <a:gd name="T75" fmla="*/ 2147483647 h 40"/>
                  <a:gd name="T76" fmla="*/ 2147483647 w 59"/>
                  <a:gd name="T77" fmla="*/ 2147483647 h 40"/>
                  <a:gd name="T78" fmla="*/ 2147483647 w 59"/>
                  <a:gd name="T79" fmla="*/ 2147483647 h 40"/>
                  <a:gd name="T80" fmla="*/ 2147483647 w 59"/>
                  <a:gd name="T81" fmla="*/ 2147483647 h 40"/>
                  <a:gd name="T82" fmla="*/ 2147483647 w 59"/>
                  <a:gd name="T83" fmla="*/ 2147483647 h 40"/>
                  <a:gd name="T84" fmla="*/ 2147483647 w 59"/>
                  <a:gd name="T85" fmla="*/ 2147483647 h 40"/>
                  <a:gd name="T86" fmla="*/ 2147483647 w 59"/>
                  <a:gd name="T87" fmla="*/ 2147483647 h 40"/>
                  <a:gd name="T88" fmla="*/ 2147483647 w 59"/>
                  <a:gd name="T89" fmla="*/ 2147483647 h 40"/>
                  <a:gd name="T90" fmla="*/ 2147483647 w 59"/>
                  <a:gd name="T91" fmla="*/ 2147483647 h 40"/>
                  <a:gd name="T92" fmla="*/ 2147483647 w 59"/>
                  <a:gd name="T93" fmla="*/ 2147483647 h 40"/>
                  <a:gd name="T94" fmla="*/ 2147483647 w 59"/>
                  <a:gd name="T95" fmla="*/ 2147483647 h 40"/>
                  <a:gd name="T96" fmla="*/ 2147483647 w 59"/>
                  <a:gd name="T97" fmla="*/ 2147483647 h 40"/>
                  <a:gd name="T98" fmla="*/ 2147483647 w 59"/>
                  <a:gd name="T99" fmla="*/ 2147483647 h 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9"/>
                  <a:gd name="T151" fmla="*/ 0 h 40"/>
                  <a:gd name="T152" fmla="*/ 59 w 59"/>
                  <a:gd name="T153" fmla="*/ 40 h 4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9" h="40">
                    <a:moveTo>
                      <a:pt x="55" y="28"/>
                    </a:moveTo>
                    <a:cubicBezTo>
                      <a:pt x="55" y="27"/>
                      <a:pt x="55" y="27"/>
                      <a:pt x="55" y="27"/>
                    </a:cubicBezTo>
                    <a:cubicBezTo>
                      <a:pt x="55" y="27"/>
                      <a:pt x="54" y="27"/>
                      <a:pt x="54" y="26"/>
                    </a:cubicBezTo>
                    <a:cubicBezTo>
                      <a:pt x="54" y="26"/>
                      <a:pt x="54" y="26"/>
                      <a:pt x="55" y="25"/>
                    </a:cubicBezTo>
                    <a:cubicBezTo>
                      <a:pt x="55" y="25"/>
                      <a:pt x="55" y="25"/>
                      <a:pt x="55" y="24"/>
                    </a:cubicBezTo>
                    <a:cubicBezTo>
                      <a:pt x="55" y="24"/>
                      <a:pt x="55" y="24"/>
                      <a:pt x="56" y="24"/>
                    </a:cubicBezTo>
                    <a:cubicBezTo>
                      <a:pt x="56" y="24"/>
                      <a:pt x="56" y="24"/>
                      <a:pt x="57" y="24"/>
                    </a:cubicBezTo>
                    <a:cubicBezTo>
                      <a:pt x="57" y="24"/>
                      <a:pt x="58" y="24"/>
                      <a:pt x="58" y="24"/>
                    </a:cubicBezTo>
                    <a:cubicBezTo>
                      <a:pt x="59" y="24"/>
                      <a:pt x="59" y="23"/>
                      <a:pt x="59" y="23"/>
                    </a:cubicBezTo>
                    <a:cubicBezTo>
                      <a:pt x="59" y="23"/>
                      <a:pt x="59" y="23"/>
                      <a:pt x="59" y="22"/>
                    </a:cubicBezTo>
                    <a:cubicBezTo>
                      <a:pt x="59" y="22"/>
                      <a:pt x="59" y="22"/>
                      <a:pt x="58" y="22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7" y="22"/>
                      <a:pt x="57" y="22"/>
                      <a:pt x="56" y="22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4" y="21"/>
                      <a:pt x="54" y="20"/>
                      <a:pt x="53" y="21"/>
                    </a:cubicBezTo>
                    <a:cubicBezTo>
                      <a:pt x="52" y="21"/>
                      <a:pt x="52" y="22"/>
                      <a:pt x="51" y="22"/>
                    </a:cubicBezTo>
                    <a:cubicBezTo>
                      <a:pt x="51" y="22"/>
                      <a:pt x="50" y="22"/>
                      <a:pt x="50" y="22"/>
                    </a:cubicBezTo>
                    <a:cubicBezTo>
                      <a:pt x="50" y="22"/>
                      <a:pt x="50" y="21"/>
                      <a:pt x="49" y="21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48" y="22"/>
                      <a:pt x="48" y="22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6" y="23"/>
                      <a:pt x="46" y="23"/>
                      <a:pt x="45" y="23"/>
                    </a:cubicBezTo>
                    <a:cubicBezTo>
                      <a:pt x="45" y="23"/>
                      <a:pt x="45" y="23"/>
                      <a:pt x="44" y="23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4" y="21"/>
                      <a:pt x="44" y="21"/>
                      <a:pt x="43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3" y="20"/>
                      <a:pt x="43" y="19"/>
                      <a:pt x="43" y="19"/>
                    </a:cubicBezTo>
                    <a:cubicBezTo>
                      <a:pt x="43" y="18"/>
                      <a:pt x="43" y="17"/>
                      <a:pt x="43" y="16"/>
                    </a:cubicBezTo>
                    <a:cubicBezTo>
                      <a:pt x="43" y="16"/>
                      <a:pt x="43" y="16"/>
                      <a:pt x="43" y="15"/>
                    </a:cubicBezTo>
                    <a:cubicBezTo>
                      <a:pt x="43" y="15"/>
                      <a:pt x="44" y="14"/>
                      <a:pt x="43" y="14"/>
                    </a:cubicBezTo>
                    <a:cubicBezTo>
                      <a:pt x="43" y="13"/>
                      <a:pt x="43" y="13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0" y="13"/>
                      <a:pt x="40" y="13"/>
                    </a:cubicBezTo>
                    <a:cubicBezTo>
                      <a:pt x="40" y="12"/>
                      <a:pt x="40" y="11"/>
                      <a:pt x="40" y="10"/>
                    </a:cubicBezTo>
                    <a:cubicBezTo>
                      <a:pt x="40" y="10"/>
                      <a:pt x="39" y="9"/>
                      <a:pt x="39" y="8"/>
                    </a:cubicBezTo>
                    <a:cubicBezTo>
                      <a:pt x="40" y="8"/>
                      <a:pt x="40" y="8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6"/>
                      <a:pt x="40" y="6"/>
                      <a:pt x="39" y="6"/>
                    </a:cubicBezTo>
                    <a:cubicBezTo>
                      <a:pt x="39" y="6"/>
                      <a:pt x="39" y="5"/>
                      <a:pt x="39" y="5"/>
                    </a:cubicBezTo>
                    <a:cubicBezTo>
                      <a:pt x="39" y="5"/>
                      <a:pt x="39" y="5"/>
                      <a:pt x="39" y="4"/>
                    </a:cubicBezTo>
                    <a:cubicBezTo>
                      <a:pt x="39" y="4"/>
                      <a:pt x="39" y="4"/>
                      <a:pt x="39" y="3"/>
                    </a:cubicBezTo>
                    <a:cubicBezTo>
                      <a:pt x="38" y="3"/>
                      <a:pt x="39" y="3"/>
                      <a:pt x="38" y="3"/>
                    </a:cubicBezTo>
                    <a:cubicBezTo>
                      <a:pt x="38" y="2"/>
                      <a:pt x="38" y="3"/>
                      <a:pt x="37" y="3"/>
                    </a:cubicBezTo>
                    <a:cubicBezTo>
                      <a:pt x="37" y="3"/>
                      <a:pt x="36" y="3"/>
                      <a:pt x="36" y="3"/>
                    </a:cubicBezTo>
                    <a:cubicBezTo>
                      <a:pt x="35" y="3"/>
                      <a:pt x="36" y="3"/>
                      <a:pt x="35" y="3"/>
                    </a:cubicBezTo>
                    <a:cubicBezTo>
                      <a:pt x="35" y="3"/>
                      <a:pt x="34" y="3"/>
                      <a:pt x="33" y="3"/>
                    </a:cubicBezTo>
                    <a:cubicBezTo>
                      <a:pt x="33" y="3"/>
                      <a:pt x="32" y="3"/>
                      <a:pt x="32" y="3"/>
                    </a:cubicBezTo>
                    <a:cubicBezTo>
                      <a:pt x="32" y="3"/>
                      <a:pt x="32" y="3"/>
                      <a:pt x="31" y="3"/>
                    </a:cubicBezTo>
                    <a:cubicBezTo>
                      <a:pt x="31" y="4"/>
                      <a:pt x="30" y="3"/>
                      <a:pt x="30" y="3"/>
                    </a:cubicBezTo>
                    <a:cubicBezTo>
                      <a:pt x="29" y="3"/>
                      <a:pt x="29" y="3"/>
                      <a:pt x="29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2"/>
                      <a:pt x="25" y="2"/>
                    </a:cubicBezTo>
                    <a:cubicBezTo>
                      <a:pt x="25" y="2"/>
                      <a:pt x="25" y="2"/>
                      <a:pt x="24" y="2"/>
                    </a:cubicBezTo>
                    <a:cubicBezTo>
                      <a:pt x="24" y="2"/>
                      <a:pt x="24" y="2"/>
                      <a:pt x="23" y="2"/>
                    </a:cubicBezTo>
                    <a:cubicBezTo>
                      <a:pt x="23" y="2"/>
                      <a:pt x="22" y="2"/>
                      <a:pt x="22" y="2"/>
                    </a:cubicBezTo>
                    <a:cubicBezTo>
                      <a:pt x="21" y="2"/>
                      <a:pt x="20" y="2"/>
                      <a:pt x="20" y="1"/>
                    </a:cubicBezTo>
                    <a:cubicBezTo>
                      <a:pt x="19" y="1"/>
                      <a:pt x="19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5" y="1"/>
                      <a:pt x="15" y="2"/>
                      <a:pt x="15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4"/>
                      <a:pt x="11" y="5"/>
                      <a:pt x="11" y="5"/>
                    </a:cubicBezTo>
                    <a:cubicBezTo>
                      <a:pt x="11" y="5"/>
                      <a:pt x="11" y="6"/>
                      <a:pt x="10" y="6"/>
                    </a:cubicBezTo>
                    <a:cubicBezTo>
                      <a:pt x="10" y="6"/>
                      <a:pt x="10" y="6"/>
                      <a:pt x="9" y="7"/>
                    </a:cubicBezTo>
                    <a:cubicBezTo>
                      <a:pt x="9" y="7"/>
                      <a:pt x="10" y="8"/>
                      <a:pt x="9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8" y="10"/>
                      <a:pt x="8" y="10"/>
                    </a:cubicBezTo>
                    <a:cubicBezTo>
                      <a:pt x="8" y="11"/>
                      <a:pt x="8" y="12"/>
                      <a:pt x="8" y="12"/>
                    </a:cubicBezTo>
                    <a:cubicBezTo>
                      <a:pt x="7" y="12"/>
                      <a:pt x="7" y="13"/>
                      <a:pt x="6" y="13"/>
                    </a:cubicBezTo>
                    <a:cubicBezTo>
                      <a:pt x="6" y="13"/>
                      <a:pt x="6" y="14"/>
                      <a:pt x="6" y="14"/>
                    </a:cubicBezTo>
                    <a:cubicBezTo>
                      <a:pt x="6" y="15"/>
                      <a:pt x="5" y="16"/>
                      <a:pt x="5" y="17"/>
                    </a:cubicBezTo>
                    <a:cubicBezTo>
                      <a:pt x="4" y="17"/>
                      <a:pt x="3" y="18"/>
                      <a:pt x="2" y="18"/>
                    </a:cubicBezTo>
                    <a:cubicBezTo>
                      <a:pt x="2" y="19"/>
                      <a:pt x="2" y="19"/>
                      <a:pt x="1" y="19"/>
                    </a:cubicBezTo>
                    <a:cubicBezTo>
                      <a:pt x="1" y="19"/>
                      <a:pt x="1" y="20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1" y="20"/>
                      <a:pt x="1" y="20"/>
                    </a:cubicBezTo>
                    <a:cubicBezTo>
                      <a:pt x="2" y="20"/>
                      <a:pt x="3" y="20"/>
                      <a:pt x="3" y="20"/>
                    </a:cubicBezTo>
                    <a:cubicBezTo>
                      <a:pt x="4" y="20"/>
                      <a:pt x="4" y="20"/>
                      <a:pt x="5" y="20"/>
                    </a:cubicBezTo>
                    <a:cubicBezTo>
                      <a:pt x="5" y="20"/>
                      <a:pt x="6" y="20"/>
                      <a:pt x="6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1"/>
                      <a:pt x="8" y="21"/>
                      <a:pt x="9" y="21"/>
                    </a:cubicBezTo>
                    <a:cubicBezTo>
                      <a:pt x="9" y="21"/>
                      <a:pt x="9" y="22"/>
                      <a:pt x="10" y="22"/>
                    </a:cubicBezTo>
                    <a:cubicBezTo>
                      <a:pt x="10" y="22"/>
                      <a:pt x="10" y="21"/>
                      <a:pt x="11" y="21"/>
                    </a:cubicBezTo>
                    <a:cubicBezTo>
                      <a:pt x="11" y="21"/>
                      <a:pt x="12" y="21"/>
                      <a:pt x="12" y="21"/>
                    </a:cubicBezTo>
                    <a:cubicBezTo>
                      <a:pt x="13" y="21"/>
                      <a:pt x="13" y="22"/>
                      <a:pt x="14" y="22"/>
                    </a:cubicBezTo>
                    <a:cubicBezTo>
                      <a:pt x="14" y="22"/>
                      <a:pt x="14" y="22"/>
                      <a:pt x="15" y="22"/>
                    </a:cubicBezTo>
                    <a:cubicBezTo>
                      <a:pt x="15" y="22"/>
                      <a:pt x="15" y="22"/>
                      <a:pt x="16" y="22"/>
                    </a:cubicBezTo>
                    <a:cubicBezTo>
                      <a:pt x="17" y="22"/>
                      <a:pt x="18" y="22"/>
                      <a:pt x="18" y="22"/>
                    </a:cubicBezTo>
                    <a:cubicBezTo>
                      <a:pt x="19" y="22"/>
                      <a:pt x="19" y="22"/>
                      <a:pt x="20" y="22"/>
                    </a:cubicBezTo>
                    <a:cubicBezTo>
                      <a:pt x="20" y="22"/>
                      <a:pt x="20" y="22"/>
                      <a:pt x="21" y="23"/>
                    </a:cubicBezTo>
                    <a:cubicBezTo>
                      <a:pt x="21" y="23"/>
                      <a:pt x="22" y="24"/>
                      <a:pt x="22" y="25"/>
                    </a:cubicBezTo>
                    <a:cubicBezTo>
                      <a:pt x="22" y="25"/>
                      <a:pt x="22" y="26"/>
                      <a:pt x="23" y="26"/>
                    </a:cubicBezTo>
                    <a:cubicBezTo>
                      <a:pt x="23" y="27"/>
                      <a:pt x="22" y="27"/>
                      <a:pt x="23" y="28"/>
                    </a:cubicBezTo>
                    <a:cubicBezTo>
                      <a:pt x="23" y="28"/>
                      <a:pt x="23" y="29"/>
                      <a:pt x="23" y="30"/>
                    </a:cubicBezTo>
                    <a:cubicBezTo>
                      <a:pt x="23" y="30"/>
                      <a:pt x="23" y="31"/>
                      <a:pt x="24" y="31"/>
                    </a:cubicBezTo>
                    <a:cubicBezTo>
                      <a:pt x="24" y="32"/>
                      <a:pt x="24" y="32"/>
                      <a:pt x="25" y="33"/>
                    </a:cubicBezTo>
                    <a:cubicBezTo>
                      <a:pt x="25" y="33"/>
                      <a:pt x="25" y="33"/>
                      <a:pt x="25" y="34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4"/>
                      <a:pt x="24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6" y="36"/>
                      <a:pt x="26" y="36"/>
                      <a:pt x="27" y="35"/>
                    </a:cubicBezTo>
                    <a:cubicBezTo>
                      <a:pt x="27" y="35"/>
                      <a:pt x="27" y="35"/>
                      <a:pt x="28" y="35"/>
                    </a:cubicBezTo>
                    <a:cubicBezTo>
                      <a:pt x="28" y="35"/>
                      <a:pt x="29" y="35"/>
                      <a:pt x="29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7"/>
                      <a:pt x="29" y="37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9"/>
                      <a:pt x="29" y="39"/>
                      <a:pt x="30" y="38"/>
                    </a:cubicBezTo>
                    <a:cubicBezTo>
                      <a:pt x="30" y="38"/>
                      <a:pt x="29" y="38"/>
                      <a:pt x="30" y="38"/>
                    </a:cubicBezTo>
                    <a:cubicBezTo>
                      <a:pt x="30" y="38"/>
                      <a:pt x="30" y="38"/>
                      <a:pt x="31" y="38"/>
                    </a:cubicBezTo>
                    <a:cubicBezTo>
                      <a:pt x="31" y="38"/>
                      <a:pt x="31" y="39"/>
                      <a:pt x="32" y="39"/>
                    </a:cubicBezTo>
                    <a:cubicBezTo>
                      <a:pt x="32" y="39"/>
                      <a:pt x="32" y="40"/>
                      <a:pt x="32" y="40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40"/>
                      <a:pt x="33" y="39"/>
                      <a:pt x="33" y="39"/>
                    </a:cubicBezTo>
                    <a:cubicBezTo>
                      <a:pt x="33" y="39"/>
                      <a:pt x="32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4" y="38"/>
                      <a:pt x="34" y="38"/>
                      <a:pt x="35" y="37"/>
                    </a:cubicBezTo>
                    <a:cubicBezTo>
                      <a:pt x="35" y="37"/>
                      <a:pt x="36" y="36"/>
                      <a:pt x="37" y="36"/>
                    </a:cubicBezTo>
                    <a:cubicBezTo>
                      <a:pt x="38" y="35"/>
                      <a:pt x="39" y="34"/>
                      <a:pt x="41" y="34"/>
                    </a:cubicBezTo>
                    <a:cubicBezTo>
                      <a:pt x="41" y="33"/>
                      <a:pt x="42" y="32"/>
                      <a:pt x="43" y="32"/>
                    </a:cubicBezTo>
                    <a:cubicBezTo>
                      <a:pt x="43" y="32"/>
                      <a:pt x="43" y="32"/>
                      <a:pt x="44" y="32"/>
                    </a:cubicBezTo>
                    <a:cubicBezTo>
                      <a:pt x="44" y="32"/>
                      <a:pt x="45" y="32"/>
                      <a:pt x="45" y="32"/>
                    </a:cubicBezTo>
                    <a:cubicBezTo>
                      <a:pt x="45" y="31"/>
                      <a:pt x="45" y="31"/>
                      <a:pt x="46" y="31"/>
                    </a:cubicBezTo>
                    <a:cubicBezTo>
                      <a:pt x="46" y="30"/>
                      <a:pt x="47" y="30"/>
                      <a:pt x="47" y="30"/>
                    </a:cubicBezTo>
                    <a:cubicBezTo>
                      <a:pt x="47" y="30"/>
                      <a:pt x="48" y="30"/>
                      <a:pt x="48" y="30"/>
                    </a:cubicBezTo>
                    <a:cubicBezTo>
                      <a:pt x="48" y="30"/>
                      <a:pt x="48" y="31"/>
                      <a:pt x="48" y="31"/>
                    </a:cubicBezTo>
                    <a:cubicBezTo>
                      <a:pt x="48" y="31"/>
                      <a:pt x="49" y="31"/>
                      <a:pt x="49" y="31"/>
                    </a:cubicBezTo>
                    <a:cubicBezTo>
                      <a:pt x="49" y="31"/>
                      <a:pt x="49" y="31"/>
                      <a:pt x="50" y="31"/>
                    </a:cubicBezTo>
                    <a:cubicBezTo>
                      <a:pt x="50" y="31"/>
                      <a:pt x="50" y="30"/>
                      <a:pt x="50" y="30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50" y="29"/>
                      <a:pt x="51" y="29"/>
                      <a:pt x="51" y="29"/>
                    </a:cubicBezTo>
                    <a:cubicBezTo>
                      <a:pt x="51" y="29"/>
                      <a:pt x="52" y="29"/>
                      <a:pt x="53" y="28"/>
                    </a:cubicBezTo>
                    <a:cubicBezTo>
                      <a:pt x="53" y="28"/>
                      <a:pt x="54" y="28"/>
                      <a:pt x="54" y="28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28"/>
                      <a:pt x="55" y="28"/>
                      <a:pt x="55" y="28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latin typeface="+mn-lt"/>
                  <a:cs typeface="+mn-cs"/>
                </a:endParaRPr>
              </a:p>
            </p:txBody>
          </p:sp>
          <p:sp>
            <p:nvSpPr>
              <p:cNvPr id="137" name="Freeform 57"/>
              <p:cNvSpPr>
                <a:spLocks/>
              </p:cNvSpPr>
              <p:nvPr/>
            </p:nvSpPr>
            <p:spPr bwMode="auto">
              <a:xfrm>
                <a:off x="7566" y="5295"/>
                <a:ext cx="460" cy="695"/>
              </a:xfrm>
              <a:custGeom>
                <a:avLst/>
                <a:gdLst>
                  <a:gd name="T0" fmla="*/ 2147483647 w 16"/>
                  <a:gd name="T1" fmla="*/ 2147483647 h 24"/>
                  <a:gd name="T2" fmla="*/ 2147483647 w 16"/>
                  <a:gd name="T3" fmla="*/ 2147483647 h 24"/>
                  <a:gd name="T4" fmla="*/ 2147483647 w 16"/>
                  <a:gd name="T5" fmla="*/ 2147483647 h 24"/>
                  <a:gd name="T6" fmla="*/ 2147483647 w 16"/>
                  <a:gd name="T7" fmla="*/ 2147483647 h 24"/>
                  <a:gd name="T8" fmla="*/ 2147483647 w 16"/>
                  <a:gd name="T9" fmla="*/ 2147483647 h 24"/>
                  <a:gd name="T10" fmla="*/ 2147483647 w 16"/>
                  <a:gd name="T11" fmla="*/ 2147483647 h 24"/>
                  <a:gd name="T12" fmla="*/ 2147483647 w 16"/>
                  <a:gd name="T13" fmla="*/ 2147483647 h 24"/>
                  <a:gd name="T14" fmla="*/ 2147483647 w 16"/>
                  <a:gd name="T15" fmla="*/ 2147483647 h 24"/>
                  <a:gd name="T16" fmla="*/ 2147483647 w 16"/>
                  <a:gd name="T17" fmla="*/ 2147483647 h 24"/>
                  <a:gd name="T18" fmla="*/ 2147483647 w 16"/>
                  <a:gd name="T19" fmla="*/ 2147483647 h 24"/>
                  <a:gd name="T20" fmla="*/ 2147483647 w 16"/>
                  <a:gd name="T21" fmla="*/ 2147483647 h 24"/>
                  <a:gd name="T22" fmla="*/ 2147483647 w 16"/>
                  <a:gd name="T23" fmla="*/ 2147483647 h 24"/>
                  <a:gd name="T24" fmla="*/ 2147483647 w 16"/>
                  <a:gd name="T25" fmla="*/ 2147483647 h 24"/>
                  <a:gd name="T26" fmla="*/ 2147483647 w 16"/>
                  <a:gd name="T27" fmla="*/ 2147483647 h 24"/>
                  <a:gd name="T28" fmla="*/ 2147483647 w 16"/>
                  <a:gd name="T29" fmla="*/ 2147483647 h 24"/>
                  <a:gd name="T30" fmla="*/ 2147483647 w 16"/>
                  <a:gd name="T31" fmla="*/ 2147483647 h 24"/>
                  <a:gd name="T32" fmla="*/ 2147483647 w 16"/>
                  <a:gd name="T33" fmla="*/ 2147483647 h 24"/>
                  <a:gd name="T34" fmla="*/ 2147483647 w 16"/>
                  <a:gd name="T35" fmla="*/ 2147483647 h 24"/>
                  <a:gd name="T36" fmla="*/ 2147483647 w 16"/>
                  <a:gd name="T37" fmla="*/ 2147483647 h 24"/>
                  <a:gd name="T38" fmla="*/ 2147483647 w 16"/>
                  <a:gd name="T39" fmla="*/ 2147483647 h 24"/>
                  <a:gd name="T40" fmla="*/ 2147483647 w 16"/>
                  <a:gd name="T41" fmla="*/ 2147483647 h 24"/>
                  <a:gd name="T42" fmla="*/ 2147483647 w 16"/>
                  <a:gd name="T43" fmla="*/ 2147483647 h 24"/>
                  <a:gd name="T44" fmla="*/ 2147483647 w 16"/>
                  <a:gd name="T45" fmla="*/ 2147483647 h 24"/>
                  <a:gd name="T46" fmla="*/ 2147483647 w 16"/>
                  <a:gd name="T47" fmla="*/ 2147483647 h 24"/>
                  <a:gd name="T48" fmla="*/ 2147483647 w 16"/>
                  <a:gd name="T49" fmla="*/ 2147483647 h 24"/>
                  <a:gd name="T50" fmla="*/ 0 w 16"/>
                  <a:gd name="T51" fmla="*/ 2147483647 h 24"/>
                  <a:gd name="T52" fmla="*/ 0 w 16"/>
                  <a:gd name="T53" fmla="*/ 2147483647 h 24"/>
                  <a:gd name="T54" fmla="*/ 0 w 16"/>
                  <a:gd name="T55" fmla="*/ 2147483647 h 24"/>
                  <a:gd name="T56" fmla="*/ 0 w 16"/>
                  <a:gd name="T57" fmla="*/ 2147483647 h 24"/>
                  <a:gd name="T58" fmla="*/ 2147483647 w 16"/>
                  <a:gd name="T59" fmla="*/ 2147483647 h 24"/>
                  <a:gd name="T60" fmla="*/ 2147483647 w 16"/>
                  <a:gd name="T61" fmla="*/ 2147483647 h 24"/>
                  <a:gd name="T62" fmla="*/ 2147483647 w 16"/>
                  <a:gd name="T63" fmla="*/ 2147483647 h 24"/>
                  <a:gd name="T64" fmla="*/ 2147483647 w 16"/>
                  <a:gd name="T65" fmla="*/ 2147483647 h 24"/>
                  <a:gd name="T66" fmla="*/ 2147483647 w 16"/>
                  <a:gd name="T67" fmla="*/ 2147483647 h 24"/>
                  <a:gd name="T68" fmla="*/ 2147483647 w 16"/>
                  <a:gd name="T69" fmla="*/ 2147483647 h 24"/>
                  <a:gd name="T70" fmla="*/ 2147483647 w 16"/>
                  <a:gd name="T71" fmla="*/ 2147483647 h 24"/>
                  <a:gd name="T72" fmla="*/ 2147483647 w 16"/>
                  <a:gd name="T73" fmla="*/ 2147483647 h 24"/>
                  <a:gd name="T74" fmla="*/ 2147483647 w 16"/>
                  <a:gd name="T75" fmla="*/ 2147483647 h 24"/>
                  <a:gd name="T76" fmla="*/ 2147483647 w 16"/>
                  <a:gd name="T77" fmla="*/ 2147483647 h 24"/>
                  <a:gd name="T78" fmla="*/ 2147483647 w 16"/>
                  <a:gd name="T79" fmla="*/ 2147483647 h 24"/>
                  <a:gd name="T80" fmla="*/ 2147483647 w 16"/>
                  <a:gd name="T81" fmla="*/ 2147483647 h 24"/>
                  <a:gd name="T82" fmla="*/ 2147483647 w 16"/>
                  <a:gd name="T83" fmla="*/ 2147483647 h 24"/>
                  <a:gd name="T84" fmla="*/ 2147483647 w 16"/>
                  <a:gd name="T85" fmla="*/ 2147483647 h 24"/>
                  <a:gd name="T86" fmla="*/ 2147483647 w 16"/>
                  <a:gd name="T87" fmla="*/ 2147483647 h 24"/>
                  <a:gd name="T88" fmla="*/ 2147483647 w 16"/>
                  <a:gd name="T89" fmla="*/ 2147483647 h 24"/>
                  <a:gd name="T90" fmla="*/ 2147483647 w 16"/>
                  <a:gd name="T91" fmla="*/ 2147483647 h 24"/>
                  <a:gd name="T92" fmla="*/ 2147483647 w 16"/>
                  <a:gd name="T93" fmla="*/ 2147483647 h 24"/>
                  <a:gd name="T94" fmla="*/ 2147483647 w 16"/>
                  <a:gd name="T95" fmla="*/ 2147483647 h 24"/>
                  <a:gd name="T96" fmla="*/ 2147483647 w 16"/>
                  <a:gd name="T97" fmla="*/ 2147483647 h 24"/>
                  <a:gd name="T98" fmla="*/ 2147483647 w 16"/>
                  <a:gd name="T99" fmla="*/ 0 h 24"/>
                  <a:gd name="T100" fmla="*/ 2147483647 w 16"/>
                  <a:gd name="T101" fmla="*/ 0 h 24"/>
                  <a:gd name="T102" fmla="*/ 2147483647 w 16"/>
                  <a:gd name="T103" fmla="*/ 0 h 24"/>
                  <a:gd name="T104" fmla="*/ 2147483647 w 16"/>
                  <a:gd name="T105" fmla="*/ 0 h 24"/>
                  <a:gd name="T106" fmla="*/ 2147483647 w 16"/>
                  <a:gd name="T107" fmla="*/ 0 h 24"/>
                  <a:gd name="T108" fmla="*/ 2147483647 w 16"/>
                  <a:gd name="T109" fmla="*/ 0 h 24"/>
                  <a:gd name="T110" fmla="*/ 2147483647 w 16"/>
                  <a:gd name="T111" fmla="*/ 2147483647 h 24"/>
                  <a:gd name="T112" fmla="*/ 2147483647 w 16"/>
                  <a:gd name="T113" fmla="*/ 2147483647 h 24"/>
                  <a:gd name="T114" fmla="*/ 2147483647 w 16"/>
                  <a:gd name="T115" fmla="*/ 2147483647 h 2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6"/>
                  <a:gd name="T175" fmla="*/ 0 h 24"/>
                  <a:gd name="T176" fmla="*/ 16 w 16"/>
                  <a:gd name="T177" fmla="*/ 24 h 2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6" h="24">
                    <a:moveTo>
                      <a:pt x="16" y="3"/>
                    </a:moveTo>
                    <a:cubicBezTo>
                      <a:pt x="16" y="3"/>
                      <a:pt x="16" y="4"/>
                      <a:pt x="16" y="4"/>
                    </a:cubicBezTo>
                    <a:cubicBezTo>
                      <a:pt x="16" y="5"/>
                      <a:pt x="16" y="7"/>
                      <a:pt x="15" y="8"/>
                    </a:cubicBezTo>
                    <a:cubicBezTo>
                      <a:pt x="15" y="9"/>
                      <a:pt x="15" y="9"/>
                      <a:pt x="15" y="10"/>
                    </a:cubicBezTo>
                    <a:cubicBezTo>
                      <a:pt x="15" y="10"/>
                      <a:pt x="15" y="10"/>
                      <a:pt x="15" y="11"/>
                    </a:cubicBezTo>
                    <a:cubicBezTo>
                      <a:pt x="15" y="11"/>
                      <a:pt x="16" y="12"/>
                      <a:pt x="15" y="12"/>
                    </a:cubicBezTo>
                    <a:cubicBezTo>
                      <a:pt x="15" y="13"/>
                      <a:pt x="14" y="13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12" y="14"/>
                      <a:pt x="12" y="15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7"/>
                      <a:pt x="12" y="18"/>
                      <a:pt x="11" y="18"/>
                    </a:cubicBezTo>
                    <a:cubicBezTo>
                      <a:pt x="11" y="19"/>
                      <a:pt x="10" y="19"/>
                      <a:pt x="10" y="20"/>
                    </a:cubicBezTo>
                    <a:cubicBezTo>
                      <a:pt x="9" y="20"/>
                      <a:pt x="9" y="20"/>
                      <a:pt x="8" y="21"/>
                    </a:cubicBezTo>
                    <a:cubicBezTo>
                      <a:pt x="8" y="21"/>
                      <a:pt x="8" y="21"/>
                      <a:pt x="7" y="21"/>
                    </a:cubicBezTo>
                    <a:cubicBezTo>
                      <a:pt x="7" y="21"/>
                      <a:pt x="7" y="21"/>
                      <a:pt x="7" y="22"/>
                    </a:cubicBezTo>
                    <a:cubicBezTo>
                      <a:pt x="6" y="22"/>
                      <a:pt x="7" y="23"/>
                      <a:pt x="7" y="23"/>
                    </a:cubicBezTo>
                    <a:cubicBezTo>
                      <a:pt x="7" y="24"/>
                      <a:pt x="6" y="24"/>
                      <a:pt x="6" y="24"/>
                    </a:cubicBezTo>
                    <a:cubicBezTo>
                      <a:pt x="6" y="24"/>
                      <a:pt x="6" y="23"/>
                      <a:pt x="5" y="23"/>
                    </a:cubicBezTo>
                    <a:cubicBezTo>
                      <a:pt x="5" y="23"/>
                      <a:pt x="5" y="23"/>
                      <a:pt x="4" y="23"/>
                    </a:cubicBezTo>
                    <a:cubicBezTo>
                      <a:pt x="4" y="23"/>
                      <a:pt x="4" y="23"/>
                      <a:pt x="3" y="23"/>
                    </a:cubicBezTo>
                    <a:cubicBezTo>
                      <a:pt x="3" y="23"/>
                      <a:pt x="2" y="23"/>
                      <a:pt x="2" y="23"/>
                    </a:cubicBezTo>
                    <a:cubicBezTo>
                      <a:pt x="2" y="23"/>
                      <a:pt x="2" y="22"/>
                      <a:pt x="2" y="22"/>
                    </a:cubicBezTo>
                    <a:cubicBezTo>
                      <a:pt x="1" y="22"/>
                      <a:pt x="1" y="21"/>
                      <a:pt x="1" y="21"/>
                    </a:cubicBezTo>
                    <a:cubicBezTo>
                      <a:pt x="1" y="21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1" y="18"/>
                      <a:pt x="0" y="17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6"/>
                      <a:pt x="3" y="16"/>
                      <a:pt x="4" y="16"/>
                    </a:cubicBezTo>
                    <a:cubicBezTo>
                      <a:pt x="4" y="16"/>
                      <a:pt x="4" y="15"/>
                      <a:pt x="4" y="15"/>
                    </a:cubicBezTo>
                    <a:cubicBezTo>
                      <a:pt x="5" y="14"/>
                      <a:pt x="5" y="13"/>
                      <a:pt x="5" y="12"/>
                    </a:cubicBezTo>
                    <a:cubicBezTo>
                      <a:pt x="6" y="12"/>
                      <a:pt x="6" y="11"/>
                      <a:pt x="6" y="11"/>
                    </a:cubicBezTo>
                    <a:cubicBezTo>
                      <a:pt x="6" y="10"/>
                      <a:pt x="7" y="10"/>
                      <a:pt x="7" y="10"/>
                    </a:cubicBezTo>
                    <a:cubicBezTo>
                      <a:pt x="8" y="9"/>
                      <a:pt x="7" y="9"/>
                      <a:pt x="7" y="8"/>
                    </a:cubicBezTo>
                    <a:cubicBezTo>
                      <a:pt x="7" y="8"/>
                      <a:pt x="6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8" y="6"/>
                      <a:pt x="8" y="5"/>
                    </a:cubicBezTo>
                    <a:cubicBezTo>
                      <a:pt x="8" y="5"/>
                      <a:pt x="8" y="4"/>
                      <a:pt x="7" y="4"/>
                    </a:cubicBezTo>
                    <a:cubicBezTo>
                      <a:pt x="7" y="4"/>
                      <a:pt x="7" y="3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6" y="2"/>
                      <a:pt x="7" y="1"/>
                      <a:pt x="7" y="1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4" y="1"/>
                      <a:pt x="14" y="1"/>
                    </a:cubicBezTo>
                    <a:cubicBezTo>
                      <a:pt x="14" y="2"/>
                      <a:pt x="15" y="2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latin typeface="+mn-lt"/>
                  <a:cs typeface="+mn-cs"/>
                </a:endParaRPr>
              </a:p>
            </p:txBody>
          </p:sp>
          <p:sp>
            <p:nvSpPr>
              <p:cNvPr id="41014" name="Text Box 47"/>
              <p:cNvSpPr txBox="1">
                <a:spLocks noChangeArrowheads="1"/>
              </p:cNvSpPr>
              <p:nvPr/>
            </p:nvSpPr>
            <p:spPr bwMode="auto">
              <a:xfrm>
                <a:off x="3834" y="5197"/>
                <a:ext cx="73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GB" altLang="pt-BR" sz="1100" b="1">
                    <a:solidFill>
                      <a:srgbClr val="FFFFFF"/>
                    </a:solidFill>
                    <a:latin typeface="Calibri" pitchFamily="34" charset="0"/>
                    <a:ea typeface="Lucida Sans Unicode" pitchFamily="34" charset="0"/>
                    <a:cs typeface="Calibri" pitchFamily="34" charset="0"/>
                  </a:rPr>
                  <a:t>MS</a:t>
                </a:r>
                <a:endParaRPr lang="en-GB" altLang="pt-BR" sz="2000">
                  <a:solidFill>
                    <a:schemeClr val="bg1"/>
                  </a:solidFill>
                  <a:ea typeface="Lucida Sans Unicode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1004" name="Group 25"/>
            <p:cNvGrpSpPr>
              <a:grpSpLocks noChangeAspect="1"/>
            </p:cNvGrpSpPr>
            <p:nvPr/>
          </p:nvGrpSpPr>
          <p:grpSpPr bwMode="auto">
            <a:xfrm>
              <a:off x="519084" y="249202"/>
              <a:ext cx="9397704" cy="8613849"/>
              <a:chOff x="0" y="0"/>
              <a:chExt cx="9294" cy="8520"/>
            </a:xfrm>
          </p:grpSpPr>
          <p:sp>
            <p:nvSpPr>
              <p:cNvPr id="41005" name="AutoShape 80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9294" cy="8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006" name="Freeform 56"/>
              <p:cNvSpPr>
                <a:spLocks/>
              </p:cNvSpPr>
              <p:nvPr/>
            </p:nvSpPr>
            <p:spPr bwMode="auto">
              <a:xfrm>
                <a:off x="4162" y="5709"/>
                <a:ext cx="1243" cy="866"/>
              </a:xfrm>
              <a:custGeom>
                <a:avLst/>
                <a:gdLst>
                  <a:gd name="T0" fmla="*/ 2147483647 w 43"/>
                  <a:gd name="T1" fmla="*/ 2147483647 h 30"/>
                  <a:gd name="T2" fmla="*/ 2147483647 w 43"/>
                  <a:gd name="T3" fmla="*/ 2147483647 h 30"/>
                  <a:gd name="T4" fmla="*/ 2147483647 w 43"/>
                  <a:gd name="T5" fmla="*/ 2147483647 h 30"/>
                  <a:gd name="T6" fmla="*/ 2147483647 w 43"/>
                  <a:gd name="T7" fmla="*/ 2147483647 h 30"/>
                  <a:gd name="T8" fmla="*/ 2147483647 w 43"/>
                  <a:gd name="T9" fmla="*/ 2147483647 h 30"/>
                  <a:gd name="T10" fmla="*/ 2147483647 w 43"/>
                  <a:gd name="T11" fmla="*/ 2147483647 h 30"/>
                  <a:gd name="T12" fmla="*/ 2147483647 w 43"/>
                  <a:gd name="T13" fmla="*/ 2147483647 h 30"/>
                  <a:gd name="T14" fmla="*/ 2147483647 w 43"/>
                  <a:gd name="T15" fmla="*/ 2147483647 h 30"/>
                  <a:gd name="T16" fmla="*/ 2147483647 w 43"/>
                  <a:gd name="T17" fmla="*/ 2147483647 h 30"/>
                  <a:gd name="T18" fmla="*/ 2147483647 w 43"/>
                  <a:gd name="T19" fmla="*/ 2147483647 h 30"/>
                  <a:gd name="T20" fmla="*/ 2147483647 w 43"/>
                  <a:gd name="T21" fmla="*/ 2147483647 h 30"/>
                  <a:gd name="T22" fmla="*/ 2147483647 w 43"/>
                  <a:gd name="T23" fmla="*/ 2147483647 h 30"/>
                  <a:gd name="T24" fmla="*/ 2147483647 w 43"/>
                  <a:gd name="T25" fmla="*/ 2147483647 h 30"/>
                  <a:gd name="T26" fmla="*/ 2147483647 w 43"/>
                  <a:gd name="T27" fmla="*/ 2147483647 h 30"/>
                  <a:gd name="T28" fmla="*/ 2147483647 w 43"/>
                  <a:gd name="T29" fmla="*/ 2147483647 h 30"/>
                  <a:gd name="T30" fmla="*/ 2147483647 w 43"/>
                  <a:gd name="T31" fmla="*/ 2147483647 h 30"/>
                  <a:gd name="T32" fmla="*/ 2147483647 w 43"/>
                  <a:gd name="T33" fmla="*/ 2147483647 h 30"/>
                  <a:gd name="T34" fmla="*/ 2147483647 w 43"/>
                  <a:gd name="T35" fmla="*/ 2147483647 h 30"/>
                  <a:gd name="T36" fmla="*/ 2147483647 w 43"/>
                  <a:gd name="T37" fmla="*/ 2147483647 h 30"/>
                  <a:gd name="T38" fmla="*/ 2147483647 w 43"/>
                  <a:gd name="T39" fmla="*/ 2147483647 h 30"/>
                  <a:gd name="T40" fmla="*/ 2147483647 w 43"/>
                  <a:gd name="T41" fmla="*/ 2147483647 h 30"/>
                  <a:gd name="T42" fmla="*/ 2147483647 w 43"/>
                  <a:gd name="T43" fmla="*/ 2147483647 h 30"/>
                  <a:gd name="T44" fmla="*/ 2147483647 w 43"/>
                  <a:gd name="T45" fmla="*/ 2147483647 h 30"/>
                  <a:gd name="T46" fmla="*/ 2147483647 w 43"/>
                  <a:gd name="T47" fmla="*/ 2147483647 h 30"/>
                  <a:gd name="T48" fmla="*/ 2147483647 w 43"/>
                  <a:gd name="T49" fmla="*/ 2147483647 h 30"/>
                  <a:gd name="T50" fmla="*/ 2147483647 w 43"/>
                  <a:gd name="T51" fmla="*/ 2147483647 h 30"/>
                  <a:gd name="T52" fmla="*/ 2147483647 w 43"/>
                  <a:gd name="T53" fmla="*/ 0 h 30"/>
                  <a:gd name="T54" fmla="*/ 2147483647 w 43"/>
                  <a:gd name="T55" fmla="*/ 0 h 30"/>
                  <a:gd name="T56" fmla="*/ 2147483647 w 43"/>
                  <a:gd name="T57" fmla="*/ 0 h 30"/>
                  <a:gd name="T58" fmla="*/ 2147483647 w 43"/>
                  <a:gd name="T59" fmla="*/ 2147483647 h 30"/>
                  <a:gd name="T60" fmla="*/ 2147483647 w 43"/>
                  <a:gd name="T61" fmla="*/ 2147483647 h 30"/>
                  <a:gd name="T62" fmla="*/ 2147483647 w 43"/>
                  <a:gd name="T63" fmla="*/ 2147483647 h 30"/>
                  <a:gd name="T64" fmla="*/ 2147483647 w 43"/>
                  <a:gd name="T65" fmla="*/ 2147483647 h 30"/>
                  <a:gd name="T66" fmla="*/ 2147483647 w 43"/>
                  <a:gd name="T67" fmla="*/ 2147483647 h 30"/>
                  <a:gd name="T68" fmla="*/ 2147483647 w 43"/>
                  <a:gd name="T69" fmla="*/ 2147483647 h 30"/>
                  <a:gd name="T70" fmla="*/ 2147483647 w 43"/>
                  <a:gd name="T71" fmla="*/ 2147483647 h 30"/>
                  <a:gd name="T72" fmla="*/ 2147483647 w 43"/>
                  <a:gd name="T73" fmla="*/ 2147483647 h 30"/>
                  <a:gd name="T74" fmla="*/ 2147483647 w 43"/>
                  <a:gd name="T75" fmla="*/ 2147483647 h 30"/>
                  <a:gd name="T76" fmla="*/ 2147483647 w 43"/>
                  <a:gd name="T77" fmla="*/ 2147483647 h 30"/>
                  <a:gd name="T78" fmla="*/ 2147483647 w 43"/>
                  <a:gd name="T79" fmla="*/ 2147483647 h 30"/>
                  <a:gd name="T80" fmla="*/ 2147483647 w 43"/>
                  <a:gd name="T81" fmla="*/ 2147483647 h 30"/>
                  <a:gd name="T82" fmla="*/ 2147483647 w 43"/>
                  <a:gd name="T83" fmla="*/ 2147483647 h 30"/>
                  <a:gd name="T84" fmla="*/ 2147483647 w 43"/>
                  <a:gd name="T85" fmla="*/ 2147483647 h 30"/>
                  <a:gd name="T86" fmla="*/ 2147483647 w 43"/>
                  <a:gd name="T87" fmla="*/ 2147483647 h 30"/>
                  <a:gd name="T88" fmla="*/ 2147483647 w 43"/>
                  <a:gd name="T89" fmla="*/ 2147483647 h 30"/>
                  <a:gd name="T90" fmla="*/ 2147483647 w 43"/>
                  <a:gd name="T91" fmla="*/ 2147483647 h 30"/>
                  <a:gd name="T92" fmla="*/ 2147483647 w 43"/>
                  <a:gd name="T93" fmla="*/ 2147483647 h 30"/>
                  <a:gd name="T94" fmla="*/ 2147483647 w 43"/>
                  <a:gd name="T95" fmla="*/ 2147483647 h 30"/>
                  <a:gd name="T96" fmla="*/ 2147483647 w 43"/>
                  <a:gd name="T97" fmla="*/ 2147483647 h 30"/>
                  <a:gd name="T98" fmla="*/ 2147483647 w 43"/>
                  <a:gd name="T99" fmla="*/ 2147483647 h 30"/>
                  <a:gd name="T100" fmla="*/ 2147483647 w 43"/>
                  <a:gd name="T101" fmla="*/ 2147483647 h 30"/>
                  <a:gd name="T102" fmla="*/ 2147483647 w 43"/>
                  <a:gd name="T103" fmla="*/ 2147483647 h 3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3"/>
                  <a:gd name="T157" fmla="*/ 0 h 30"/>
                  <a:gd name="T158" fmla="*/ 43 w 43"/>
                  <a:gd name="T159" fmla="*/ 30 h 3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3" h="30">
                    <a:moveTo>
                      <a:pt x="40" y="25"/>
                    </a:moveTo>
                    <a:cubicBezTo>
                      <a:pt x="39" y="25"/>
                      <a:pt x="39" y="25"/>
                      <a:pt x="38" y="25"/>
                    </a:cubicBezTo>
                    <a:cubicBezTo>
                      <a:pt x="37" y="25"/>
                      <a:pt x="37" y="25"/>
                      <a:pt x="36" y="25"/>
                    </a:cubicBezTo>
                    <a:cubicBezTo>
                      <a:pt x="36" y="25"/>
                      <a:pt x="36" y="25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4" y="27"/>
                      <a:pt x="34" y="27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2" y="26"/>
                      <a:pt x="32" y="25"/>
                      <a:pt x="32" y="25"/>
                    </a:cubicBezTo>
                    <a:cubicBezTo>
                      <a:pt x="32" y="25"/>
                      <a:pt x="31" y="25"/>
                      <a:pt x="31" y="25"/>
                    </a:cubicBezTo>
                    <a:cubicBezTo>
                      <a:pt x="31" y="25"/>
                      <a:pt x="31" y="25"/>
                      <a:pt x="30" y="25"/>
                    </a:cubicBezTo>
                    <a:cubicBezTo>
                      <a:pt x="29" y="25"/>
                      <a:pt x="29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6" y="26"/>
                      <a:pt x="26" y="26"/>
                    </a:cubicBezTo>
                    <a:cubicBezTo>
                      <a:pt x="26" y="26"/>
                      <a:pt x="26" y="27"/>
                      <a:pt x="25" y="27"/>
                    </a:cubicBezTo>
                    <a:cubicBezTo>
                      <a:pt x="25" y="27"/>
                      <a:pt x="25" y="27"/>
                      <a:pt x="24" y="27"/>
                    </a:cubicBezTo>
                    <a:cubicBezTo>
                      <a:pt x="24" y="27"/>
                      <a:pt x="23" y="27"/>
                      <a:pt x="23" y="27"/>
                    </a:cubicBezTo>
                    <a:cubicBezTo>
                      <a:pt x="23" y="27"/>
                      <a:pt x="23" y="28"/>
                      <a:pt x="23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8"/>
                      <a:pt x="23" y="29"/>
                      <a:pt x="23" y="29"/>
                    </a:cubicBezTo>
                    <a:cubicBezTo>
                      <a:pt x="23" y="29"/>
                      <a:pt x="23" y="30"/>
                      <a:pt x="22" y="30"/>
                    </a:cubicBezTo>
                    <a:cubicBezTo>
                      <a:pt x="22" y="30"/>
                      <a:pt x="21" y="29"/>
                      <a:pt x="21" y="29"/>
                    </a:cubicBezTo>
                    <a:cubicBezTo>
                      <a:pt x="20" y="29"/>
                      <a:pt x="20" y="29"/>
                      <a:pt x="19" y="29"/>
                    </a:cubicBezTo>
                    <a:cubicBezTo>
                      <a:pt x="18" y="29"/>
                      <a:pt x="18" y="29"/>
                      <a:pt x="17" y="29"/>
                    </a:cubicBezTo>
                    <a:cubicBezTo>
                      <a:pt x="17" y="29"/>
                      <a:pt x="17" y="28"/>
                      <a:pt x="16" y="28"/>
                    </a:cubicBezTo>
                    <a:cubicBezTo>
                      <a:pt x="16" y="27"/>
                      <a:pt x="15" y="28"/>
                      <a:pt x="14" y="28"/>
                    </a:cubicBezTo>
                    <a:cubicBezTo>
                      <a:pt x="14" y="28"/>
                      <a:pt x="13" y="27"/>
                      <a:pt x="13" y="27"/>
                    </a:cubicBezTo>
                    <a:cubicBezTo>
                      <a:pt x="13" y="27"/>
                      <a:pt x="12" y="27"/>
                      <a:pt x="12" y="27"/>
                    </a:cubicBezTo>
                    <a:cubicBezTo>
                      <a:pt x="12" y="27"/>
                      <a:pt x="11" y="27"/>
                      <a:pt x="11" y="27"/>
                    </a:cubicBezTo>
                    <a:cubicBezTo>
                      <a:pt x="10" y="27"/>
                      <a:pt x="10" y="27"/>
                      <a:pt x="9" y="27"/>
                    </a:cubicBezTo>
                    <a:cubicBezTo>
                      <a:pt x="9" y="27"/>
                      <a:pt x="8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6"/>
                      <a:pt x="6" y="26"/>
                      <a:pt x="6" y="25"/>
                    </a:cubicBezTo>
                    <a:cubicBezTo>
                      <a:pt x="6" y="25"/>
                      <a:pt x="6" y="23"/>
                      <a:pt x="5" y="22"/>
                    </a:cubicBezTo>
                    <a:cubicBezTo>
                      <a:pt x="4" y="22"/>
                      <a:pt x="3" y="22"/>
                      <a:pt x="2" y="22"/>
                    </a:cubicBezTo>
                    <a:cubicBezTo>
                      <a:pt x="1" y="23"/>
                      <a:pt x="0" y="23"/>
                      <a:pt x="1" y="22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19"/>
                      <a:pt x="2" y="19"/>
                      <a:pt x="2" y="17"/>
                    </a:cubicBezTo>
                    <a:cubicBezTo>
                      <a:pt x="2" y="16"/>
                      <a:pt x="3" y="15"/>
                      <a:pt x="3" y="14"/>
                    </a:cubicBezTo>
                    <a:cubicBezTo>
                      <a:pt x="3" y="13"/>
                      <a:pt x="3" y="13"/>
                      <a:pt x="3" y="12"/>
                    </a:cubicBezTo>
                    <a:cubicBezTo>
                      <a:pt x="3" y="12"/>
                      <a:pt x="3" y="12"/>
                      <a:pt x="3" y="11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4" y="11"/>
                      <a:pt x="4" y="10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7" y="4"/>
                    </a:cubicBezTo>
                    <a:cubicBezTo>
                      <a:pt x="7" y="4"/>
                      <a:pt x="7" y="3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10" y="1"/>
                      <a:pt x="11" y="1"/>
                    </a:cubicBezTo>
                    <a:cubicBezTo>
                      <a:pt x="11" y="1"/>
                      <a:pt x="11" y="1"/>
                      <a:pt x="11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3" y="0"/>
                      <a:pt x="14" y="0"/>
                      <a:pt x="14" y="0"/>
                    </a:cubicBezTo>
                    <a:cubicBezTo>
                      <a:pt x="15" y="0"/>
                      <a:pt x="15" y="0"/>
                      <a:pt x="16" y="0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1"/>
                      <a:pt x="19" y="1"/>
                      <a:pt x="20" y="1"/>
                    </a:cubicBezTo>
                    <a:cubicBezTo>
                      <a:pt x="20" y="1"/>
                      <a:pt x="20" y="2"/>
                      <a:pt x="21" y="2"/>
                    </a:cubicBezTo>
                    <a:cubicBezTo>
                      <a:pt x="21" y="2"/>
                      <a:pt x="21" y="1"/>
                      <a:pt x="22" y="1"/>
                    </a:cubicBezTo>
                    <a:cubicBezTo>
                      <a:pt x="22" y="1"/>
                      <a:pt x="23" y="1"/>
                      <a:pt x="23" y="1"/>
                    </a:cubicBezTo>
                    <a:cubicBezTo>
                      <a:pt x="24" y="1"/>
                      <a:pt x="24" y="2"/>
                      <a:pt x="25" y="2"/>
                    </a:cubicBezTo>
                    <a:cubicBezTo>
                      <a:pt x="25" y="2"/>
                      <a:pt x="25" y="2"/>
                      <a:pt x="26" y="2"/>
                    </a:cubicBezTo>
                    <a:cubicBezTo>
                      <a:pt x="26" y="2"/>
                      <a:pt x="26" y="2"/>
                      <a:pt x="27" y="2"/>
                    </a:cubicBezTo>
                    <a:cubicBezTo>
                      <a:pt x="28" y="2"/>
                      <a:pt x="29" y="2"/>
                      <a:pt x="29" y="2"/>
                    </a:cubicBezTo>
                    <a:cubicBezTo>
                      <a:pt x="30" y="2"/>
                      <a:pt x="30" y="2"/>
                      <a:pt x="31" y="2"/>
                    </a:cubicBezTo>
                    <a:cubicBezTo>
                      <a:pt x="31" y="2"/>
                      <a:pt x="31" y="2"/>
                      <a:pt x="32" y="3"/>
                    </a:cubicBezTo>
                    <a:cubicBezTo>
                      <a:pt x="32" y="3"/>
                      <a:pt x="33" y="4"/>
                      <a:pt x="33" y="5"/>
                    </a:cubicBezTo>
                    <a:cubicBezTo>
                      <a:pt x="33" y="5"/>
                      <a:pt x="33" y="6"/>
                      <a:pt x="34" y="6"/>
                    </a:cubicBezTo>
                    <a:cubicBezTo>
                      <a:pt x="34" y="7"/>
                      <a:pt x="33" y="7"/>
                      <a:pt x="34" y="8"/>
                    </a:cubicBezTo>
                    <a:cubicBezTo>
                      <a:pt x="34" y="8"/>
                      <a:pt x="34" y="9"/>
                      <a:pt x="34" y="10"/>
                    </a:cubicBezTo>
                    <a:cubicBezTo>
                      <a:pt x="34" y="10"/>
                      <a:pt x="34" y="11"/>
                      <a:pt x="35" y="11"/>
                    </a:cubicBezTo>
                    <a:cubicBezTo>
                      <a:pt x="35" y="12"/>
                      <a:pt x="35" y="12"/>
                      <a:pt x="36" y="13"/>
                    </a:cubicBezTo>
                    <a:cubicBezTo>
                      <a:pt x="36" y="13"/>
                      <a:pt x="36" y="13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5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7" y="16"/>
                      <a:pt x="37" y="16"/>
                      <a:pt x="38" y="15"/>
                    </a:cubicBezTo>
                    <a:cubicBezTo>
                      <a:pt x="38" y="15"/>
                      <a:pt x="38" y="15"/>
                      <a:pt x="39" y="15"/>
                    </a:cubicBezTo>
                    <a:cubicBezTo>
                      <a:pt x="39" y="15"/>
                      <a:pt x="40" y="15"/>
                      <a:pt x="4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7"/>
                      <a:pt x="40" y="17"/>
                      <a:pt x="40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19"/>
                      <a:pt x="40" y="19"/>
                      <a:pt x="41" y="18"/>
                    </a:cubicBezTo>
                    <a:cubicBezTo>
                      <a:pt x="41" y="18"/>
                      <a:pt x="40" y="18"/>
                      <a:pt x="41" y="18"/>
                    </a:cubicBezTo>
                    <a:cubicBezTo>
                      <a:pt x="41" y="18"/>
                      <a:pt x="41" y="18"/>
                      <a:pt x="42" y="18"/>
                    </a:cubicBezTo>
                    <a:cubicBezTo>
                      <a:pt x="42" y="18"/>
                      <a:pt x="42" y="19"/>
                      <a:pt x="43" y="19"/>
                    </a:cubicBezTo>
                    <a:cubicBezTo>
                      <a:pt x="43" y="19"/>
                      <a:pt x="43" y="20"/>
                      <a:pt x="43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3" y="20"/>
                      <a:pt x="43" y="21"/>
                      <a:pt x="43" y="21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3" y="21"/>
                      <a:pt x="42" y="22"/>
                      <a:pt x="42" y="22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0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0"/>
                      <a:pt x="41" y="21"/>
                      <a:pt x="41" y="21"/>
                    </a:cubicBezTo>
                    <a:cubicBezTo>
                      <a:pt x="41" y="21"/>
                      <a:pt x="40" y="21"/>
                      <a:pt x="40" y="22"/>
                    </a:cubicBezTo>
                    <a:cubicBezTo>
                      <a:pt x="40" y="22"/>
                      <a:pt x="39" y="21"/>
                      <a:pt x="3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0" y="23"/>
                      <a:pt x="40" y="23"/>
                      <a:pt x="41" y="2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0" y="24"/>
                      <a:pt x="40" y="24"/>
                      <a:pt x="40" y="25"/>
                    </a:cubicBezTo>
                    <a:cubicBezTo>
                      <a:pt x="40" y="25"/>
                      <a:pt x="40" y="25"/>
                      <a:pt x="40" y="25"/>
                    </a:cubicBezTo>
                    <a:close/>
                  </a:path>
                </a:pathLst>
              </a:custGeom>
              <a:solidFill>
                <a:srgbClr val="C0000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007" name="Freeform 55"/>
              <p:cNvSpPr>
                <a:spLocks/>
              </p:cNvSpPr>
              <p:nvPr/>
            </p:nvSpPr>
            <p:spPr bwMode="auto">
              <a:xfrm>
                <a:off x="4335" y="6431"/>
                <a:ext cx="1012" cy="693"/>
              </a:xfrm>
              <a:custGeom>
                <a:avLst/>
                <a:gdLst>
                  <a:gd name="T0" fmla="*/ 2147483647 w 35"/>
                  <a:gd name="T1" fmla="*/ 2147483647 h 24"/>
                  <a:gd name="T2" fmla="*/ 2147483647 w 35"/>
                  <a:gd name="T3" fmla="*/ 2147483647 h 24"/>
                  <a:gd name="T4" fmla="*/ 2147483647 w 35"/>
                  <a:gd name="T5" fmla="*/ 2147483647 h 24"/>
                  <a:gd name="T6" fmla="*/ 2147483647 w 35"/>
                  <a:gd name="T7" fmla="*/ 2147483647 h 24"/>
                  <a:gd name="T8" fmla="*/ 2147483647 w 35"/>
                  <a:gd name="T9" fmla="*/ 2147483647 h 24"/>
                  <a:gd name="T10" fmla="*/ 2147483647 w 35"/>
                  <a:gd name="T11" fmla="*/ 2147483647 h 24"/>
                  <a:gd name="T12" fmla="*/ 2147483647 w 35"/>
                  <a:gd name="T13" fmla="*/ 2147483647 h 24"/>
                  <a:gd name="T14" fmla="*/ 2147483647 w 35"/>
                  <a:gd name="T15" fmla="*/ 2147483647 h 24"/>
                  <a:gd name="T16" fmla="*/ 2147483647 w 35"/>
                  <a:gd name="T17" fmla="*/ 2147483647 h 24"/>
                  <a:gd name="T18" fmla="*/ 2147483647 w 35"/>
                  <a:gd name="T19" fmla="*/ 0 h 24"/>
                  <a:gd name="T20" fmla="*/ 2147483647 w 35"/>
                  <a:gd name="T21" fmla="*/ 0 h 24"/>
                  <a:gd name="T22" fmla="*/ 2147483647 w 35"/>
                  <a:gd name="T23" fmla="*/ 2147483647 h 24"/>
                  <a:gd name="T24" fmla="*/ 2147483647 w 35"/>
                  <a:gd name="T25" fmla="*/ 2147483647 h 24"/>
                  <a:gd name="T26" fmla="*/ 2147483647 w 35"/>
                  <a:gd name="T27" fmla="*/ 0 h 24"/>
                  <a:gd name="T28" fmla="*/ 2147483647 w 35"/>
                  <a:gd name="T29" fmla="*/ 0 h 24"/>
                  <a:gd name="T30" fmla="*/ 2147483647 w 35"/>
                  <a:gd name="T31" fmla="*/ 0 h 24"/>
                  <a:gd name="T32" fmla="*/ 2147483647 w 35"/>
                  <a:gd name="T33" fmla="*/ 2147483647 h 24"/>
                  <a:gd name="T34" fmla="*/ 2147483647 w 35"/>
                  <a:gd name="T35" fmla="*/ 2147483647 h 24"/>
                  <a:gd name="T36" fmla="*/ 2147483647 w 35"/>
                  <a:gd name="T37" fmla="*/ 2147483647 h 24"/>
                  <a:gd name="T38" fmla="*/ 2147483647 w 35"/>
                  <a:gd name="T39" fmla="*/ 2147483647 h 24"/>
                  <a:gd name="T40" fmla="*/ 2147483647 w 35"/>
                  <a:gd name="T41" fmla="*/ 2147483647 h 24"/>
                  <a:gd name="T42" fmla="*/ 2147483647 w 35"/>
                  <a:gd name="T43" fmla="*/ 2147483647 h 24"/>
                  <a:gd name="T44" fmla="*/ 2147483647 w 35"/>
                  <a:gd name="T45" fmla="*/ 2147483647 h 24"/>
                  <a:gd name="T46" fmla="*/ 2147483647 w 35"/>
                  <a:gd name="T47" fmla="*/ 2147483647 h 24"/>
                  <a:gd name="T48" fmla="*/ 2147483647 w 35"/>
                  <a:gd name="T49" fmla="*/ 2147483647 h 24"/>
                  <a:gd name="T50" fmla="*/ 2147483647 w 35"/>
                  <a:gd name="T51" fmla="*/ 2147483647 h 24"/>
                  <a:gd name="T52" fmla="*/ 0 w 35"/>
                  <a:gd name="T53" fmla="*/ 2147483647 h 24"/>
                  <a:gd name="T54" fmla="*/ 2147483647 w 35"/>
                  <a:gd name="T55" fmla="*/ 2147483647 h 24"/>
                  <a:gd name="T56" fmla="*/ 2147483647 w 35"/>
                  <a:gd name="T57" fmla="*/ 2147483647 h 24"/>
                  <a:gd name="T58" fmla="*/ 2147483647 w 35"/>
                  <a:gd name="T59" fmla="*/ 2147483647 h 24"/>
                  <a:gd name="T60" fmla="*/ 2147483647 w 35"/>
                  <a:gd name="T61" fmla="*/ 2147483647 h 24"/>
                  <a:gd name="T62" fmla="*/ 2147483647 w 35"/>
                  <a:gd name="T63" fmla="*/ 2147483647 h 24"/>
                  <a:gd name="T64" fmla="*/ 2147483647 w 35"/>
                  <a:gd name="T65" fmla="*/ 2147483647 h 24"/>
                  <a:gd name="T66" fmla="*/ 2147483647 w 35"/>
                  <a:gd name="T67" fmla="*/ 2147483647 h 24"/>
                  <a:gd name="T68" fmla="*/ 2147483647 w 35"/>
                  <a:gd name="T69" fmla="*/ 2147483647 h 24"/>
                  <a:gd name="T70" fmla="*/ 2147483647 w 35"/>
                  <a:gd name="T71" fmla="*/ 2147483647 h 24"/>
                  <a:gd name="T72" fmla="*/ 2147483647 w 35"/>
                  <a:gd name="T73" fmla="*/ 2147483647 h 24"/>
                  <a:gd name="T74" fmla="*/ 2147483647 w 35"/>
                  <a:gd name="T75" fmla="*/ 2147483647 h 24"/>
                  <a:gd name="T76" fmla="*/ 2147483647 w 35"/>
                  <a:gd name="T77" fmla="*/ 2147483647 h 24"/>
                  <a:gd name="T78" fmla="*/ 2147483647 w 35"/>
                  <a:gd name="T79" fmla="*/ 2147483647 h 24"/>
                  <a:gd name="T80" fmla="*/ 2147483647 w 35"/>
                  <a:gd name="T81" fmla="*/ 2147483647 h 2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"/>
                  <a:gd name="T124" fmla="*/ 0 h 24"/>
                  <a:gd name="T125" fmla="*/ 35 w 35"/>
                  <a:gd name="T126" fmla="*/ 24 h 2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" h="24">
                    <a:moveTo>
                      <a:pt x="27" y="24"/>
                    </a:moveTo>
                    <a:cubicBezTo>
                      <a:pt x="27" y="23"/>
                      <a:pt x="28" y="22"/>
                      <a:pt x="29" y="21"/>
                    </a:cubicBezTo>
                    <a:cubicBezTo>
                      <a:pt x="30" y="20"/>
                      <a:pt x="30" y="20"/>
                      <a:pt x="31" y="20"/>
                    </a:cubicBezTo>
                    <a:cubicBezTo>
                      <a:pt x="31" y="19"/>
                      <a:pt x="31" y="19"/>
                      <a:pt x="32" y="19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6"/>
                      <a:pt x="33" y="16"/>
                      <a:pt x="33" y="15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4" y="14"/>
                      <a:pt x="34" y="13"/>
                    </a:cubicBezTo>
                    <a:cubicBezTo>
                      <a:pt x="35" y="12"/>
                      <a:pt x="35" y="12"/>
                      <a:pt x="35" y="11"/>
                    </a:cubicBezTo>
                    <a:cubicBezTo>
                      <a:pt x="35" y="10"/>
                      <a:pt x="34" y="9"/>
                      <a:pt x="34" y="9"/>
                    </a:cubicBezTo>
                    <a:cubicBezTo>
                      <a:pt x="34" y="8"/>
                      <a:pt x="33" y="8"/>
                      <a:pt x="33" y="8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4"/>
                      <a:pt x="34" y="4"/>
                      <a:pt x="34" y="4"/>
                    </a:cubicBezTo>
                    <a:cubicBezTo>
                      <a:pt x="34" y="3"/>
                      <a:pt x="33" y="3"/>
                      <a:pt x="33" y="3"/>
                    </a:cubicBezTo>
                    <a:cubicBezTo>
                      <a:pt x="33" y="2"/>
                      <a:pt x="34" y="2"/>
                      <a:pt x="34" y="2"/>
                    </a:cubicBezTo>
                    <a:cubicBezTo>
                      <a:pt x="34" y="1"/>
                      <a:pt x="34" y="1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3" y="0"/>
                      <a:pt x="32" y="0"/>
                    </a:cubicBezTo>
                    <a:cubicBezTo>
                      <a:pt x="31" y="0"/>
                      <a:pt x="31" y="0"/>
                      <a:pt x="30" y="0"/>
                    </a:cubicBezTo>
                    <a:cubicBezTo>
                      <a:pt x="30" y="0"/>
                      <a:pt x="30" y="0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8" y="2"/>
                      <a:pt x="28" y="2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1"/>
                      <a:pt x="26" y="0"/>
                      <a:pt x="26" y="0"/>
                    </a:cubicBezTo>
                    <a:cubicBezTo>
                      <a:pt x="26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4" y="0"/>
                    </a:cubicBezTo>
                    <a:cubicBezTo>
                      <a:pt x="23" y="0"/>
                      <a:pt x="23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0" y="1"/>
                      <a:pt x="20" y="1"/>
                    </a:cubicBezTo>
                    <a:cubicBezTo>
                      <a:pt x="20" y="1"/>
                      <a:pt x="20" y="2"/>
                      <a:pt x="19" y="2"/>
                    </a:cubicBezTo>
                    <a:cubicBezTo>
                      <a:pt x="19" y="2"/>
                      <a:pt x="19" y="2"/>
                      <a:pt x="18" y="2"/>
                    </a:cubicBezTo>
                    <a:cubicBezTo>
                      <a:pt x="18" y="2"/>
                      <a:pt x="17" y="2"/>
                      <a:pt x="17" y="2"/>
                    </a:cubicBezTo>
                    <a:cubicBezTo>
                      <a:pt x="17" y="2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4"/>
                      <a:pt x="17" y="4"/>
                    </a:cubicBezTo>
                    <a:cubicBezTo>
                      <a:pt x="17" y="4"/>
                      <a:pt x="17" y="5"/>
                      <a:pt x="16" y="5"/>
                    </a:cubicBezTo>
                    <a:cubicBezTo>
                      <a:pt x="16" y="5"/>
                      <a:pt x="15" y="4"/>
                      <a:pt x="15" y="4"/>
                    </a:cubicBezTo>
                    <a:cubicBezTo>
                      <a:pt x="14" y="4"/>
                      <a:pt x="14" y="4"/>
                      <a:pt x="13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1" y="3"/>
                      <a:pt x="10" y="3"/>
                    </a:cubicBezTo>
                    <a:cubicBezTo>
                      <a:pt x="10" y="2"/>
                      <a:pt x="9" y="3"/>
                      <a:pt x="8" y="3"/>
                    </a:cubicBezTo>
                    <a:cubicBezTo>
                      <a:pt x="8" y="3"/>
                      <a:pt x="7" y="2"/>
                      <a:pt x="7" y="2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0" y="5"/>
                      <a:pt x="0" y="6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1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8"/>
                      <a:pt x="6" y="9"/>
                      <a:pt x="7" y="9"/>
                    </a:cubicBezTo>
                    <a:cubicBezTo>
                      <a:pt x="8" y="9"/>
                      <a:pt x="8" y="9"/>
                      <a:pt x="9" y="9"/>
                    </a:cubicBezTo>
                    <a:cubicBezTo>
                      <a:pt x="10" y="9"/>
                      <a:pt x="10" y="9"/>
                      <a:pt x="11" y="9"/>
                    </a:cubicBezTo>
                    <a:cubicBezTo>
                      <a:pt x="12" y="9"/>
                      <a:pt x="13" y="10"/>
                      <a:pt x="13" y="10"/>
                    </a:cubicBezTo>
                    <a:cubicBezTo>
                      <a:pt x="14" y="10"/>
                      <a:pt x="14" y="11"/>
                      <a:pt x="14" y="11"/>
                    </a:cubicBezTo>
                    <a:cubicBezTo>
                      <a:pt x="15" y="11"/>
                      <a:pt x="16" y="11"/>
                      <a:pt x="16" y="12"/>
                    </a:cubicBezTo>
                    <a:cubicBezTo>
                      <a:pt x="17" y="12"/>
                      <a:pt x="17" y="13"/>
                      <a:pt x="18" y="14"/>
                    </a:cubicBezTo>
                    <a:cubicBezTo>
                      <a:pt x="18" y="15"/>
                      <a:pt x="19" y="15"/>
                      <a:pt x="20" y="16"/>
                    </a:cubicBezTo>
                    <a:cubicBezTo>
                      <a:pt x="20" y="16"/>
                      <a:pt x="20" y="17"/>
                      <a:pt x="21" y="17"/>
                    </a:cubicBezTo>
                    <a:cubicBezTo>
                      <a:pt x="21" y="17"/>
                      <a:pt x="21" y="17"/>
                      <a:pt x="22" y="17"/>
                    </a:cubicBezTo>
                    <a:cubicBezTo>
                      <a:pt x="22" y="18"/>
                      <a:pt x="23" y="18"/>
                      <a:pt x="24" y="17"/>
                    </a:cubicBezTo>
                    <a:cubicBezTo>
                      <a:pt x="24" y="17"/>
                      <a:pt x="24" y="17"/>
                      <a:pt x="25" y="17"/>
                    </a:cubicBezTo>
                    <a:cubicBezTo>
                      <a:pt x="25" y="18"/>
                      <a:pt x="25" y="18"/>
                      <a:pt x="26" y="18"/>
                    </a:cubicBezTo>
                    <a:cubicBezTo>
                      <a:pt x="26" y="18"/>
                      <a:pt x="26" y="19"/>
                      <a:pt x="26" y="19"/>
                    </a:cubicBezTo>
                    <a:cubicBezTo>
                      <a:pt x="25" y="20"/>
                      <a:pt x="25" y="20"/>
                      <a:pt x="24" y="20"/>
                    </a:cubicBezTo>
                    <a:cubicBezTo>
                      <a:pt x="24" y="20"/>
                      <a:pt x="24" y="20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2"/>
                      <a:pt x="23" y="22"/>
                      <a:pt x="23" y="22"/>
                    </a:cubicBez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3"/>
                      <a:pt x="23" y="24"/>
                      <a:pt x="23" y="24"/>
                    </a:cubicBezTo>
                    <a:cubicBezTo>
                      <a:pt x="23" y="24"/>
                      <a:pt x="24" y="24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4"/>
                      <a:pt x="27" y="24"/>
                    </a:cubicBezTo>
                    <a:close/>
                  </a:path>
                </a:pathLst>
              </a:custGeom>
              <a:solidFill>
                <a:srgbClr val="C0000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008" name="Freeform 54"/>
              <p:cNvSpPr>
                <a:spLocks/>
              </p:cNvSpPr>
              <p:nvPr/>
            </p:nvSpPr>
            <p:spPr bwMode="auto">
              <a:xfrm>
                <a:off x="3642" y="6662"/>
                <a:ext cx="1474" cy="1357"/>
              </a:xfrm>
              <a:custGeom>
                <a:avLst/>
                <a:gdLst>
                  <a:gd name="T0" fmla="*/ 2147483647 w 51"/>
                  <a:gd name="T1" fmla="*/ 2147483647 h 47"/>
                  <a:gd name="T2" fmla="*/ 2147483647 w 51"/>
                  <a:gd name="T3" fmla="*/ 2147483647 h 47"/>
                  <a:gd name="T4" fmla="*/ 2147483647 w 51"/>
                  <a:gd name="T5" fmla="*/ 2147483647 h 47"/>
                  <a:gd name="T6" fmla="*/ 2147483647 w 51"/>
                  <a:gd name="T7" fmla="*/ 2147483647 h 47"/>
                  <a:gd name="T8" fmla="*/ 2147483647 w 51"/>
                  <a:gd name="T9" fmla="*/ 2147483647 h 47"/>
                  <a:gd name="T10" fmla="*/ 2147483647 w 51"/>
                  <a:gd name="T11" fmla="*/ 2147483647 h 47"/>
                  <a:gd name="T12" fmla="*/ 2147483647 w 51"/>
                  <a:gd name="T13" fmla="*/ 2147483647 h 47"/>
                  <a:gd name="T14" fmla="*/ 2147483647 w 51"/>
                  <a:gd name="T15" fmla="*/ 2147483647 h 47"/>
                  <a:gd name="T16" fmla="*/ 2147483647 w 51"/>
                  <a:gd name="T17" fmla="*/ 2147483647 h 47"/>
                  <a:gd name="T18" fmla="*/ 2147483647 w 51"/>
                  <a:gd name="T19" fmla="*/ 2147483647 h 47"/>
                  <a:gd name="T20" fmla="*/ 2147483647 w 51"/>
                  <a:gd name="T21" fmla="*/ 2147483647 h 47"/>
                  <a:gd name="T22" fmla="*/ 2147483647 w 51"/>
                  <a:gd name="T23" fmla="*/ 2147483647 h 47"/>
                  <a:gd name="T24" fmla="*/ 2147483647 w 51"/>
                  <a:gd name="T25" fmla="*/ 2147483647 h 47"/>
                  <a:gd name="T26" fmla="*/ 2147483647 w 51"/>
                  <a:gd name="T27" fmla="*/ 2147483647 h 47"/>
                  <a:gd name="T28" fmla="*/ 2147483647 w 51"/>
                  <a:gd name="T29" fmla="*/ 2147483647 h 47"/>
                  <a:gd name="T30" fmla="*/ 2147483647 w 51"/>
                  <a:gd name="T31" fmla="*/ 2147483647 h 47"/>
                  <a:gd name="T32" fmla="*/ 2147483647 w 51"/>
                  <a:gd name="T33" fmla="*/ 2147483647 h 47"/>
                  <a:gd name="T34" fmla="*/ 2147483647 w 51"/>
                  <a:gd name="T35" fmla="*/ 2147483647 h 47"/>
                  <a:gd name="T36" fmla="*/ 2147483647 w 51"/>
                  <a:gd name="T37" fmla="*/ 2147483647 h 47"/>
                  <a:gd name="T38" fmla="*/ 2147483647 w 51"/>
                  <a:gd name="T39" fmla="*/ 2147483647 h 47"/>
                  <a:gd name="T40" fmla="*/ 2147483647 w 51"/>
                  <a:gd name="T41" fmla="*/ 2147483647 h 47"/>
                  <a:gd name="T42" fmla="*/ 2147483647 w 51"/>
                  <a:gd name="T43" fmla="*/ 2147483647 h 47"/>
                  <a:gd name="T44" fmla="*/ 2147483647 w 51"/>
                  <a:gd name="T45" fmla="*/ 2147483647 h 47"/>
                  <a:gd name="T46" fmla="*/ 2147483647 w 51"/>
                  <a:gd name="T47" fmla="*/ 2147483647 h 47"/>
                  <a:gd name="T48" fmla="*/ 2147483647 w 51"/>
                  <a:gd name="T49" fmla="*/ 2147483647 h 47"/>
                  <a:gd name="T50" fmla="*/ 2147483647 w 51"/>
                  <a:gd name="T51" fmla="*/ 2147483647 h 47"/>
                  <a:gd name="T52" fmla="*/ 2147483647 w 51"/>
                  <a:gd name="T53" fmla="*/ 2147483647 h 47"/>
                  <a:gd name="T54" fmla="*/ 2147483647 w 51"/>
                  <a:gd name="T55" fmla="*/ 2147483647 h 47"/>
                  <a:gd name="T56" fmla="*/ 2147483647 w 51"/>
                  <a:gd name="T57" fmla="*/ 2147483647 h 47"/>
                  <a:gd name="T58" fmla="*/ 2147483647 w 51"/>
                  <a:gd name="T59" fmla="*/ 2147483647 h 47"/>
                  <a:gd name="T60" fmla="*/ 2147483647 w 51"/>
                  <a:gd name="T61" fmla="*/ 2147483647 h 47"/>
                  <a:gd name="T62" fmla="*/ 2147483647 w 51"/>
                  <a:gd name="T63" fmla="*/ 2147483647 h 47"/>
                  <a:gd name="T64" fmla="*/ 2147483647 w 51"/>
                  <a:gd name="T65" fmla="*/ 2147483647 h 47"/>
                  <a:gd name="T66" fmla="*/ 2147483647 w 51"/>
                  <a:gd name="T67" fmla="*/ 2147483647 h 47"/>
                  <a:gd name="T68" fmla="*/ 2147483647 w 51"/>
                  <a:gd name="T69" fmla="*/ 2147483647 h 47"/>
                  <a:gd name="T70" fmla="*/ 2147483647 w 51"/>
                  <a:gd name="T71" fmla="*/ 2147483647 h 47"/>
                  <a:gd name="T72" fmla="*/ 2147483647 w 51"/>
                  <a:gd name="T73" fmla="*/ 2147483647 h 47"/>
                  <a:gd name="T74" fmla="*/ 2147483647 w 51"/>
                  <a:gd name="T75" fmla="*/ 2147483647 h 47"/>
                  <a:gd name="T76" fmla="*/ 2147483647 w 51"/>
                  <a:gd name="T77" fmla="*/ 2147483647 h 47"/>
                  <a:gd name="T78" fmla="*/ 2147483647 w 51"/>
                  <a:gd name="T79" fmla="*/ 0 h 47"/>
                  <a:gd name="T80" fmla="*/ 2147483647 w 51"/>
                  <a:gd name="T81" fmla="*/ 0 h 47"/>
                  <a:gd name="T82" fmla="*/ 2147483647 w 51"/>
                  <a:gd name="T83" fmla="*/ 0 h 47"/>
                  <a:gd name="T84" fmla="*/ 2147483647 w 51"/>
                  <a:gd name="T85" fmla="*/ 2147483647 h 47"/>
                  <a:gd name="T86" fmla="*/ 2147483647 w 51"/>
                  <a:gd name="T87" fmla="*/ 2147483647 h 47"/>
                  <a:gd name="T88" fmla="*/ 2147483647 w 51"/>
                  <a:gd name="T89" fmla="*/ 2147483647 h 47"/>
                  <a:gd name="T90" fmla="*/ 2147483647 w 51"/>
                  <a:gd name="T91" fmla="*/ 2147483647 h 47"/>
                  <a:gd name="T92" fmla="*/ 2147483647 w 51"/>
                  <a:gd name="T93" fmla="*/ 2147483647 h 47"/>
                  <a:gd name="T94" fmla="*/ 0 w 51"/>
                  <a:gd name="T95" fmla="*/ 2147483647 h 47"/>
                  <a:gd name="T96" fmla="*/ 2147483647 w 51"/>
                  <a:gd name="T97" fmla="*/ 2147483647 h 47"/>
                  <a:gd name="T98" fmla="*/ 2147483647 w 51"/>
                  <a:gd name="T99" fmla="*/ 2147483647 h 47"/>
                  <a:gd name="T100" fmla="*/ 2147483647 w 51"/>
                  <a:gd name="T101" fmla="*/ 2147483647 h 47"/>
                  <a:gd name="T102" fmla="*/ 2147483647 w 51"/>
                  <a:gd name="T103" fmla="*/ 2147483647 h 47"/>
                  <a:gd name="T104" fmla="*/ 2147483647 w 51"/>
                  <a:gd name="T105" fmla="*/ 2147483647 h 47"/>
                  <a:gd name="T106" fmla="*/ 2147483647 w 51"/>
                  <a:gd name="T107" fmla="*/ 2147483647 h 47"/>
                  <a:gd name="T108" fmla="*/ 2147483647 w 51"/>
                  <a:gd name="T109" fmla="*/ 2147483647 h 4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1"/>
                  <a:gd name="T166" fmla="*/ 0 h 47"/>
                  <a:gd name="T167" fmla="*/ 51 w 51"/>
                  <a:gd name="T168" fmla="*/ 47 h 4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1" h="47">
                    <a:moveTo>
                      <a:pt x="26" y="47"/>
                    </a:moveTo>
                    <a:cubicBezTo>
                      <a:pt x="27" y="46"/>
                      <a:pt x="27" y="46"/>
                      <a:pt x="28" y="45"/>
                    </a:cubicBezTo>
                    <a:cubicBezTo>
                      <a:pt x="29" y="45"/>
                      <a:pt x="30" y="44"/>
                      <a:pt x="31" y="43"/>
                    </a:cubicBezTo>
                    <a:cubicBezTo>
                      <a:pt x="31" y="42"/>
                      <a:pt x="32" y="41"/>
                      <a:pt x="32" y="40"/>
                    </a:cubicBezTo>
                    <a:cubicBezTo>
                      <a:pt x="33" y="39"/>
                      <a:pt x="33" y="38"/>
                      <a:pt x="33" y="37"/>
                    </a:cubicBezTo>
                    <a:cubicBezTo>
                      <a:pt x="34" y="36"/>
                      <a:pt x="35" y="36"/>
                      <a:pt x="35" y="35"/>
                    </a:cubicBezTo>
                    <a:cubicBezTo>
                      <a:pt x="35" y="35"/>
                      <a:pt x="35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4" y="33"/>
                      <a:pt x="34" y="33"/>
                      <a:pt x="35" y="32"/>
                    </a:cubicBezTo>
                    <a:cubicBezTo>
                      <a:pt x="35" y="32"/>
                      <a:pt x="35" y="32"/>
                      <a:pt x="35" y="31"/>
                    </a:cubicBezTo>
                    <a:cubicBezTo>
                      <a:pt x="35" y="31"/>
                      <a:pt x="35" y="31"/>
                      <a:pt x="35" y="30"/>
                    </a:cubicBezTo>
                    <a:cubicBezTo>
                      <a:pt x="35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7" y="29"/>
                    </a:cubicBezTo>
                    <a:cubicBezTo>
                      <a:pt x="37" y="29"/>
                      <a:pt x="38" y="29"/>
                      <a:pt x="38" y="29"/>
                    </a:cubicBezTo>
                    <a:cubicBezTo>
                      <a:pt x="38" y="29"/>
                      <a:pt x="38" y="28"/>
                      <a:pt x="38" y="28"/>
                    </a:cubicBezTo>
                    <a:cubicBezTo>
                      <a:pt x="38" y="28"/>
                      <a:pt x="38" y="27"/>
                      <a:pt x="3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39" y="26"/>
                      <a:pt x="40" y="26"/>
                      <a:pt x="40" y="25"/>
                    </a:cubicBezTo>
                    <a:cubicBezTo>
                      <a:pt x="40" y="25"/>
                      <a:pt x="39" y="25"/>
                      <a:pt x="40" y="2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1" y="24"/>
                      <a:pt x="41" y="23"/>
                      <a:pt x="41" y="23"/>
                    </a:cubicBezTo>
                    <a:cubicBezTo>
                      <a:pt x="41" y="23"/>
                      <a:pt x="41" y="22"/>
                      <a:pt x="42" y="22"/>
                    </a:cubicBezTo>
                    <a:cubicBezTo>
                      <a:pt x="42" y="22"/>
                      <a:pt x="42" y="21"/>
                      <a:pt x="43" y="21"/>
                    </a:cubicBezTo>
                    <a:cubicBezTo>
                      <a:pt x="43" y="21"/>
                      <a:pt x="43" y="21"/>
                      <a:pt x="43" y="22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4" y="22"/>
                      <a:pt x="44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3" y="23"/>
                      <a:pt x="43" y="24"/>
                      <a:pt x="43" y="24"/>
                    </a:cubicBezTo>
                    <a:cubicBezTo>
                      <a:pt x="43" y="24"/>
                      <a:pt x="43" y="25"/>
                      <a:pt x="43" y="25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7"/>
                      <a:pt x="42" y="26"/>
                      <a:pt x="42" y="27"/>
                    </a:cubicBezTo>
                    <a:cubicBezTo>
                      <a:pt x="42" y="27"/>
                      <a:pt x="41" y="28"/>
                      <a:pt x="41" y="28"/>
                    </a:cubicBezTo>
                    <a:cubicBezTo>
                      <a:pt x="41" y="28"/>
                      <a:pt x="41" y="29"/>
                      <a:pt x="41" y="29"/>
                    </a:cubicBezTo>
                    <a:cubicBezTo>
                      <a:pt x="41" y="29"/>
                      <a:pt x="40" y="28"/>
                      <a:pt x="40" y="29"/>
                    </a:cubicBezTo>
                    <a:cubicBezTo>
                      <a:pt x="40" y="29"/>
                      <a:pt x="40" y="29"/>
                      <a:pt x="40" y="30"/>
                    </a:cubicBezTo>
                    <a:cubicBezTo>
                      <a:pt x="40" y="30"/>
                      <a:pt x="40" y="31"/>
                      <a:pt x="40" y="31"/>
                    </a:cubicBezTo>
                    <a:cubicBezTo>
                      <a:pt x="40" y="31"/>
                      <a:pt x="39" y="31"/>
                      <a:pt x="38" y="32"/>
                    </a:cubicBezTo>
                    <a:cubicBezTo>
                      <a:pt x="38" y="32"/>
                      <a:pt x="37" y="32"/>
                      <a:pt x="37" y="33"/>
                    </a:cubicBezTo>
                    <a:cubicBezTo>
                      <a:pt x="36" y="33"/>
                      <a:pt x="36" y="33"/>
                      <a:pt x="36" y="34"/>
                    </a:cubicBezTo>
                    <a:cubicBezTo>
                      <a:pt x="35" y="34"/>
                      <a:pt x="35" y="35"/>
                      <a:pt x="35" y="35"/>
                    </a:cubicBezTo>
                    <a:cubicBezTo>
                      <a:pt x="36" y="35"/>
                      <a:pt x="36" y="34"/>
                      <a:pt x="36" y="34"/>
                    </a:cubicBezTo>
                    <a:cubicBezTo>
                      <a:pt x="37" y="33"/>
                      <a:pt x="38" y="33"/>
                      <a:pt x="38" y="32"/>
                    </a:cubicBezTo>
                    <a:cubicBezTo>
                      <a:pt x="39" y="32"/>
                      <a:pt x="40" y="32"/>
                      <a:pt x="41" y="31"/>
                    </a:cubicBezTo>
                    <a:cubicBezTo>
                      <a:pt x="41" y="31"/>
                      <a:pt x="41" y="30"/>
                      <a:pt x="42" y="29"/>
                    </a:cubicBezTo>
                    <a:cubicBezTo>
                      <a:pt x="42" y="29"/>
                      <a:pt x="43" y="28"/>
                      <a:pt x="44" y="27"/>
                    </a:cubicBezTo>
                    <a:cubicBezTo>
                      <a:pt x="44" y="26"/>
                      <a:pt x="45" y="25"/>
                      <a:pt x="45" y="24"/>
                    </a:cubicBezTo>
                    <a:cubicBezTo>
                      <a:pt x="45" y="23"/>
                      <a:pt x="46" y="23"/>
                      <a:pt x="46" y="22"/>
                    </a:cubicBezTo>
                    <a:cubicBezTo>
                      <a:pt x="47" y="21"/>
                      <a:pt x="47" y="20"/>
                      <a:pt x="48" y="19"/>
                    </a:cubicBezTo>
                    <a:cubicBezTo>
                      <a:pt x="48" y="18"/>
                      <a:pt x="49" y="17"/>
                      <a:pt x="50" y="16"/>
                    </a:cubicBezTo>
                    <a:cubicBezTo>
                      <a:pt x="50" y="16"/>
                      <a:pt x="50" y="16"/>
                      <a:pt x="51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0" y="16"/>
                      <a:pt x="50" y="15"/>
                      <a:pt x="49" y="15"/>
                    </a:cubicBezTo>
                    <a:cubicBezTo>
                      <a:pt x="49" y="15"/>
                      <a:pt x="49" y="15"/>
                      <a:pt x="48" y="15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8" y="16"/>
                      <a:pt x="47" y="16"/>
                      <a:pt x="47" y="16"/>
                    </a:cubicBezTo>
                    <a:cubicBezTo>
                      <a:pt x="47" y="16"/>
                      <a:pt x="47" y="15"/>
                      <a:pt x="47" y="15"/>
                    </a:cubicBezTo>
                    <a:cubicBezTo>
                      <a:pt x="47" y="15"/>
                      <a:pt x="47" y="14"/>
                      <a:pt x="47" y="14"/>
                    </a:cubicBezTo>
                    <a:cubicBezTo>
                      <a:pt x="47" y="14"/>
                      <a:pt x="48" y="14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9" y="12"/>
                      <a:pt x="49" y="12"/>
                      <a:pt x="50" y="11"/>
                    </a:cubicBezTo>
                    <a:cubicBezTo>
                      <a:pt x="50" y="11"/>
                      <a:pt x="50" y="10"/>
                      <a:pt x="50" y="10"/>
                    </a:cubicBezTo>
                    <a:cubicBezTo>
                      <a:pt x="49" y="10"/>
                      <a:pt x="49" y="10"/>
                      <a:pt x="49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7" y="10"/>
                      <a:pt x="46" y="10"/>
                      <a:pt x="46" y="9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4" y="9"/>
                      <a:pt x="44" y="8"/>
                      <a:pt x="44" y="8"/>
                    </a:cubicBezTo>
                    <a:cubicBezTo>
                      <a:pt x="43" y="7"/>
                      <a:pt x="42" y="7"/>
                      <a:pt x="42" y="6"/>
                    </a:cubicBezTo>
                    <a:cubicBezTo>
                      <a:pt x="41" y="5"/>
                      <a:pt x="41" y="4"/>
                      <a:pt x="40" y="4"/>
                    </a:cubicBezTo>
                    <a:cubicBezTo>
                      <a:pt x="40" y="3"/>
                      <a:pt x="39" y="3"/>
                      <a:pt x="38" y="3"/>
                    </a:cubicBezTo>
                    <a:cubicBezTo>
                      <a:pt x="38" y="3"/>
                      <a:pt x="38" y="2"/>
                      <a:pt x="37" y="2"/>
                    </a:cubicBezTo>
                    <a:cubicBezTo>
                      <a:pt x="37" y="2"/>
                      <a:pt x="36" y="1"/>
                      <a:pt x="35" y="1"/>
                    </a:cubicBezTo>
                    <a:cubicBezTo>
                      <a:pt x="34" y="1"/>
                      <a:pt x="34" y="1"/>
                      <a:pt x="33" y="1"/>
                    </a:cubicBezTo>
                    <a:cubicBezTo>
                      <a:pt x="32" y="1"/>
                      <a:pt x="32" y="1"/>
                      <a:pt x="31" y="1"/>
                    </a:cubicBezTo>
                    <a:cubicBezTo>
                      <a:pt x="30" y="1"/>
                      <a:pt x="29" y="0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7" y="0"/>
                      <a:pt x="26" y="0"/>
                      <a:pt x="26" y="0"/>
                    </a:cubicBezTo>
                    <a:cubicBezTo>
                      <a:pt x="25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3" y="0"/>
                      <a:pt x="23" y="0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1" y="2"/>
                      <a:pt x="21" y="1"/>
                      <a:pt x="20" y="3"/>
                    </a:cubicBezTo>
                    <a:cubicBezTo>
                      <a:pt x="20" y="3"/>
                      <a:pt x="18" y="3"/>
                      <a:pt x="18" y="3"/>
                    </a:cubicBezTo>
                    <a:cubicBezTo>
                      <a:pt x="17" y="4"/>
                      <a:pt x="16" y="5"/>
                      <a:pt x="15" y="5"/>
                    </a:cubicBezTo>
                    <a:cubicBezTo>
                      <a:pt x="14" y="6"/>
                      <a:pt x="14" y="6"/>
                      <a:pt x="12" y="8"/>
                    </a:cubicBezTo>
                    <a:cubicBezTo>
                      <a:pt x="11" y="9"/>
                      <a:pt x="10" y="9"/>
                      <a:pt x="9" y="12"/>
                    </a:cubicBezTo>
                    <a:cubicBezTo>
                      <a:pt x="9" y="12"/>
                      <a:pt x="8" y="13"/>
                      <a:pt x="7" y="14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5" y="18"/>
                      <a:pt x="3" y="18"/>
                      <a:pt x="3" y="19"/>
                    </a:cubicBezTo>
                    <a:cubicBezTo>
                      <a:pt x="2" y="20"/>
                      <a:pt x="1" y="20"/>
                      <a:pt x="1" y="21"/>
                    </a:cubicBezTo>
                    <a:cubicBezTo>
                      <a:pt x="1" y="21"/>
                      <a:pt x="0" y="22"/>
                      <a:pt x="0" y="22"/>
                    </a:cubicBezTo>
                    <a:cubicBezTo>
                      <a:pt x="0" y="23"/>
                      <a:pt x="2" y="23"/>
                      <a:pt x="3" y="23"/>
                    </a:cubicBezTo>
                    <a:cubicBezTo>
                      <a:pt x="3" y="23"/>
                      <a:pt x="4" y="21"/>
                      <a:pt x="5" y="21"/>
                    </a:cubicBezTo>
                    <a:cubicBezTo>
                      <a:pt x="7" y="22"/>
                      <a:pt x="8" y="24"/>
                      <a:pt x="9" y="24"/>
                    </a:cubicBezTo>
                    <a:cubicBezTo>
                      <a:pt x="9" y="25"/>
                      <a:pt x="10" y="28"/>
                      <a:pt x="11" y="28"/>
                    </a:cubicBezTo>
                    <a:cubicBezTo>
                      <a:pt x="11" y="28"/>
                      <a:pt x="13" y="26"/>
                      <a:pt x="13" y="27"/>
                    </a:cubicBezTo>
                    <a:cubicBezTo>
                      <a:pt x="14" y="29"/>
                      <a:pt x="15" y="30"/>
                      <a:pt x="18" y="31"/>
                    </a:cubicBezTo>
                    <a:cubicBezTo>
                      <a:pt x="18" y="31"/>
                      <a:pt x="19" y="31"/>
                      <a:pt x="20" y="32"/>
                    </a:cubicBezTo>
                    <a:cubicBezTo>
                      <a:pt x="20" y="33"/>
                      <a:pt x="21" y="34"/>
                      <a:pt x="23" y="34"/>
                    </a:cubicBezTo>
                    <a:cubicBezTo>
                      <a:pt x="25" y="35"/>
                      <a:pt x="25" y="37"/>
                      <a:pt x="26" y="38"/>
                    </a:cubicBezTo>
                    <a:cubicBezTo>
                      <a:pt x="27" y="40"/>
                      <a:pt x="28" y="39"/>
                      <a:pt x="28" y="40"/>
                    </a:cubicBezTo>
                    <a:cubicBezTo>
                      <a:pt x="28" y="41"/>
                      <a:pt x="26" y="42"/>
                      <a:pt x="26" y="42"/>
                    </a:cubicBezTo>
                    <a:cubicBezTo>
                      <a:pt x="25" y="43"/>
                      <a:pt x="25" y="45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lose/>
                  </a:path>
                </a:pathLst>
              </a:custGeom>
              <a:solidFill>
                <a:srgbClr val="C0000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aphicFrame>
        <p:nvGraphicFramePr>
          <p:cNvPr id="155" name="Tabela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37695"/>
              </p:ext>
            </p:extLst>
          </p:nvPr>
        </p:nvGraphicFramePr>
        <p:xfrm>
          <a:off x="111156" y="2183448"/>
          <a:ext cx="3816424" cy="16815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08212"/>
                <a:gridCol w="1908212"/>
              </a:tblGrid>
              <a:tr h="333024"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40 </a:t>
                      </a: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Autorizações Emitidas -  Novo Marco Legal</a:t>
                      </a: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15">
                <a:tc>
                  <a:txBody>
                    <a:bodyPr/>
                    <a:lstStyle/>
                    <a:p>
                      <a:r>
                        <a:rPr lang="pt-BR" sz="1200" b="0" dirty="0" smtClean="0"/>
                        <a:t>35</a:t>
                      </a:r>
                      <a:r>
                        <a:rPr lang="pt-BR" sz="1200" b="1" dirty="0" smtClean="0"/>
                        <a:t> </a:t>
                      </a:r>
                      <a:r>
                        <a:rPr lang="pt-BR" sz="1200" b="1" dirty="0" smtClean="0"/>
                        <a:t>Contratos</a:t>
                      </a:r>
                      <a:r>
                        <a:rPr lang="pt-BR" sz="1200" b="1" baseline="0" dirty="0" smtClean="0"/>
                        <a:t> assinados</a:t>
                      </a:r>
                      <a:endParaRPr lang="pt-BR" sz="1200" b="1" dirty="0"/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R$ </a:t>
                      </a:r>
                      <a:r>
                        <a:rPr lang="pt-BR" sz="1200" b="1" dirty="0" smtClean="0"/>
                        <a:t>8,6 bilhões</a:t>
                      </a:r>
                      <a:endParaRPr lang="pt-BR" sz="1200" b="1" dirty="0"/>
                    </a:p>
                  </a:txBody>
                  <a:tcPr marL="91439" marR="91439" marT="45711" marB="45711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15">
                <a:tc>
                  <a:txBody>
                    <a:bodyPr/>
                    <a:lstStyle/>
                    <a:p>
                      <a:r>
                        <a:rPr lang="pt-BR" sz="1200" b="0" dirty="0" smtClean="0"/>
                        <a:t>4</a:t>
                      </a:r>
                      <a:r>
                        <a:rPr lang="pt-BR" sz="1200" b="1" dirty="0" smtClean="0"/>
                        <a:t> </a:t>
                      </a:r>
                      <a:r>
                        <a:rPr lang="pt-BR" sz="1200" b="1" dirty="0" smtClean="0"/>
                        <a:t>Termos</a:t>
                      </a:r>
                      <a:r>
                        <a:rPr lang="pt-BR" sz="1200" b="1" baseline="0" dirty="0" smtClean="0"/>
                        <a:t> </a:t>
                      </a:r>
                      <a:r>
                        <a:rPr lang="pt-BR" sz="1200" b="1" dirty="0" smtClean="0"/>
                        <a:t>Aditivos</a:t>
                      </a:r>
                      <a:r>
                        <a:rPr lang="pt-BR" sz="1200" b="1" baseline="0" dirty="0" smtClean="0"/>
                        <a:t>  - TA (ampliação)</a:t>
                      </a:r>
                      <a:endParaRPr lang="pt-BR" sz="1200" b="1" dirty="0"/>
                    </a:p>
                  </a:txBody>
                  <a:tcPr marL="91439" marR="91439" marT="45711" marB="45711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R$ </a:t>
                      </a:r>
                      <a:r>
                        <a:rPr lang="pt-BR" sz="1200" b="1" dirty="0" smtClean="0"/>
                        <a:t>2,5</a:t>
                      </a:r>
                      <a:r>
                        <a:rPr lang="pt-BR" sz="1200" b="1" baseline="0" dirty="0" smtClean="0"/>
                        <a:t> bi</a:t>
                      </a:r>
                      <a:r>
                        <a:rPr lang="pt-BR" sz="1200" b="1" dirty="0" smtClean="0"/>
                        <a:t>lhões</a:t>
                      </a:r>
                      <a:endParaRPr lang="pt-BR" sz="1200" b="1" dirty="0"/>
                    </a:p>
                  </a:txBody>
                  <a:tcPr marL="91439" marR="91439" marT="45711" marB="45711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4259">
                <a:tc>
                  <a:txBody>
                    <a:bodyPr/>
                    <a:lstStyle/>
                    <a:p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+ 63 novas outorgas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1" marB="45711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R$ 14,7 bilhões</a:t>
                      </a:r>
                      <a:endParaRPr lang="pt-B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1" marB="45711" anchor="ctr"/>
                </a:tc>
              </a:tr>
            </a:tbl>
          </a:graphicData>
        </a:graphic>
      </p:graphicFrame>
      <p:sp>
        <p:nvSpPr>
          <p:cNvPr id="161" name="CaixaDeTexto 160"/>
          <p:cNvSpPr txBox="1"/>
          <p:nvPr/>
        </p:nvSpPr>
        <p:spPr>
          <a:xfrm>
            <a:off x="4286250" y="1883500"/>
            <a:ext cx="1686084" cy="46166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rgbClr val="FF0000"/>
                </a:solidFill>
                <a:latin typeface="+mn-lt"/>
                <a:cs typeface="+mn-cs"/>
              </a:rPr>
              <a:t>Novas Autorizações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/>
              <a:t>5</a:t>
            </a:r>
            <a:r>
              <a:rPr lang="pt-BR" sz="1200" dirty="0" smtClean="0">
                <a:latin typeface="+mn-lt"/>
                <a:cs typeface="+mn-cs"/>
              </a:rPr>
              <a:t> </a:t>
            </a:r>
            <a:r>
              <a:rPr lang="pt-BR" sz="1200" b="1" dirty="0" err="1">
                <a:latin typeface="+mn-lt"/>
                <a:cs typeface="+mn-cs"/>
              </a:rPr>
              <a:t>TUPs</a:t>
            </a:r>
            <a:r>
              <a:rPr lang="pt-BR" sz="1200" dirty="0">
                <a:latin typeface="+mn-lt"/>
                <a:cs typeface="+mn-cs"/>
              </a:rPr>
              <a:t>, 8 </a:t>
            </a:r>
            <a:r>
              <a:rPr lang="pt-BR" sz="1200" b="1" dirty="0" smtClean="0">
                <a:latin typeface="+mn-lt"/>
                <a:cs typeface="+mn-cs"/>
              </a:rPr>
              <a:t>ETC, </a:t>
            </a:r>
            <a:r>
              <a:rPr lang="pt-BR" sz="1200" dirty="0" smtClean="0">
                <a:latin typeface="+mn-lt"/>
                <a:cs typeface="+mn-cs"/>
              </a:rPr>
              <a:t>1</a:t>
            </a:r>
            <a:r>
              <a:rPr lang="pt-BR" sz="1200" b="1" dirty="0" smtClean="0">
                <a:latin typeface="+mn-lt"/>
                <a:cs typeface="+mn-cs"/>
              </a:rPr>
              <a:t> TA</a:t>
            </a:r>
            <a:endParaRPr lang="pt-BR" sz="1200" b="1" dirty="0">
              <a:latin typeface="+mn-lt"/>
              <a:cs typeface="+mn-cs"/>
            </a:endParaRPr>
          </a:p>
        </p:txBody>
      </p:sp>
      <p:sp>
        <p:nvSpPr>
          <p:cNvPr id="164" name="CaixaDeTexto 163"/>
          <p:cNvSpPr txBox="1"/>
          <p:nvPr/>
        </p:nvSpPr>
        <p:spPr>
          <a:xfrm>
            <a:off x="7475832" y="2388234"/>
            <a:ext cx="1382418" cy="646331"/>
          </a:xfrm>
          <a:prstGeom prst="rect">
            <a:avLst/>
          </a:prstGeom>
          <a:solidFill>
            <a:schemeClr val="bg1"/>
          </a:solidFill>
          <a:ln>
            <a:solidFill>
              <a:srgbClr val="C0B81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rgbClr val="FF0000"/>
                </a:solidFill>
                <a:latin typeface="+mn-lt"/>
                <a:cs typeface="+mn-cs"/>
              </a:rPr>
              <a:t>Novas Autorizações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latin typeface="+mn-lt"/>
                <a:cs typeface="+mn-cs"/>
              </a:rPr>
              <a:t>3 </a:t>
            </a:r>
            <a:r>
              <a:rPr lang="pt-BR" sz="1200" b="1" dirty="0" err="1">
                <a:latin typeface="+mn-lt"/>
                <a:cs typeface="+mn-cs"/>
              </a:rPr>
              <a:t>TUPs</a:t>
            </a:r>
            <a:endParaRPr lang="pt-BR" sz="1200" dirty="0">
              <a:latin typeface="+mn-lt"/>
              <a:cs typeface="+mn-cs"/>
            </a:endParaRPr>
          </a:p>
        </p:txBody>
      </p:sp>
      <p:sp>
        <p:nvSpPr>
          <p:cNvPr id="165" name="CaixaDeTexto 164"/>
          <p:cNvSpPr txBox="1"/>
          <p:nvPr/>
        </p:nvSpPr>
        <p:spPr>
          <a:xfrm>
            <a:off x="5143500" y="3766032"/>
            <a:ext cx="1446509" cy="646331"/>
          </a:xfrm>
          <a:prstGeom prst="rect">
            <a:avLst/>
          </a:prstGeom>
          <a:solidFill>
            <a:schemeClr val="bg1"/>
          </a:solidFill>
          <a:ln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rgbClr val="FF0000"/>
                </a:solidFill>
              </a:rPr>
              <a:t>Novas</a:t>
            </a:r>
            <a:r>
              <a:rPr lang="pt-BR" sz="12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pt-BR" sz="1200" b="1" dirty="0" smtClean="0">
                <a:solidFill>
                  <a:srgbClr val="FF0000"/>
                </a:solidFill>
              </a:rPr>
              <a:t>Autorizações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 smtClean="0"/>
              <a:t>1 </a:t>
            </a:r>
            <a:r>
              <a:rPr lang="pt-BR" sz="1200" b="1" dirty="0" smtClean="0"/>
              <a:t>TUP</a:t>
            </a:r>
            <a:r>
              <a:rPr lang="pt-BR" sz="1200" dirty="0" smtClean="0"/>
              <a:t>, 2 </a:t>
            </a:r>
            <a:r>
              <a:rPr lang="pt-BR" sz="1200" b="1" dirty="0"/>
              <a:t>ETC</a:t>
            </a:r>
          </a:p>
        </p:txBody>
      </p:sp>
      <p:sp>
        <p:nvSpPr>
          <p:cNvPr id="166" name="CaixaDeTexto 165"/>
          <p:cNvSpPr txBox="1"/>
          <p:nvPr/>
        </p:nvSpPr>
        <p:spPr>
          <a:xfrm>
            <a:off x="7286531" y="4555703"/>
            <a:ext cx="1851703" cy="646331"/>
          </a:xfrm>
          <a:prstGeom prst="rect">
            <a:avLst/>
          </a:prstGeom>
          <a:solidFill>
            <a:schemeClr val="bg1"/>
          </a:solidFill>
          <a:ln>
            <a:solidFill>
              <a:srgbClr val="0C376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rgbClr val="FF0000"/>
                </a:solidFill>
                <a:latin typeface="+mn-lt"/>
                <a:cs typeface="+mn-cs"/>
              </a:rPr>
              <a:t>Novas Autorizações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/>
              <a:t>9</a:t>
            </a:r>
            <a:r>
              <a:rPr lang="pt-BR" sz="1200" dirty="0" smtClean="0">
                <a:latin typeface="+mn-lt"/>
                <a:cs typeface="+mn-cs"/>
              </a:rPr>
              <a:t> </a:t>
            </a:r>
            <a:r>
              <a:rPr lang="pt-BR" sz="1200" b="1" dirty="0" err="1">
                <a:latin typeface="+mn-lt"/>
                <a:cs typeface="+mn-cs"/>
              </a:rPr>
              <a:t>TUPs</a:t>
            </a:r>
            <a:r>
              <a:rPr lang="pt-BR" sz="1200" dirty="0">
                <a:latin typeface="+mn-lt"/>
                <a:cs typeface="+mn-cs"/>
              </a:rPr>
              <a:t>,  1 </a:t>
            </a:r>
            <a:r>
              <a:rPr lang="pt-BR" sz="1200" b="1" dirty="0">
                <a:latin typeface="+mn-lt"/>
                <a:cs typeface="+mn-cs"/>
              </a:rPr>
              <a:t>ETC</a:t>
            </a:r>
            <a:r>
              <a:rPr lang="pt-BR" sz="1200" dirty="0">
                <a:latin typeface="+mn-lt"/>
                <a:cs typeface="+mn-cs"/>
              </a:rPr>
              <a:t>, 2 </a:t>
            </a:r>
            <a:r>
              <a:rPr lang="pt-BR" sz="1200" b="1" dirty="0">
                <a:latin typeface="+mn-lt"/>
                <a:cs typeface="+mn-cs"/>
              </a:rPr>
              <a:t>TA, </a:t>
            </a:r>
            <a:r>
              <a:rPr lang="pt-BR" sz="1200" dirty="0">
                <a:latin typeface="+mn-lt"/>
                <a:cs typeface="+mn-cs"/>
              </a:rPr>
              <a:t>1</a:t>
            </a:r>
            <a:r>
              <a:rPr lang="pt-BR" sz="1200" b="1" dirty="0">
                <a:latin typeface="+mn-lt"/>
                <a:cs typeface="+mn-cs"/>
              </a:rPr>
              <a:t> AC</a:t>
            </a:r>
          </a:p>
        </p:txBody>
      </p:sp>
      <p:sp>
        <p:nvSpPr>
          <p:cNvPr id="167" name="CaixaDeTexto 166"/>
          <p:cNvSpPr txBox="1"/>
          <p:nvPr/>
        </p:nvSpPr>
        <p:spPr>
          <a:xfrm>
            <a:off x="5235806" y="5635330"/>
            <a:ext cx="1514212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rgbClr val="FF0000"/>
                </a:solidFill>
                <a:latin typeface="+mn-lt"/>
                <a:cs typeface="+mn-cs"/>
              </a:rPr>
              <a:t>Novas Autorizações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latin typeface="+mn-lt"/>
                <a:cs typeface="+mn-cs"/>
              </a:rPr>
              <a:t>1 </a:t>
            </a:r>
            <a:r>
              <a:rPr lang="pt-BR" sz="1200" b="1" dirty="0">
                <a:latin typeface="+mn-lt"/>
                <a:cs typeface="+mn-cs"/>
              </a:rPr>
              <a:t>TUP</a:t>
            </a:r>
            <a:r>
              <a:rPr lang="pt-BR" sz="1200" dirty="0">
                <a:latin typeface="+mn-lt"/>
                <a:cs typeface="+mn-cs"/>
              </a:rPr>
              <a:t>, 1 </a:t>
            </a:r>
            <a:r>
              <a:rPr lang="pt-BR" sz="1200" b="1" dirty="0">
                <a:latin typeface="+mn-lt"/>
                <a:cs typeface="+mn-cs"/>
              </a:rPr>
              <a:t>IPT</a:t>
            </a:r>
          </a:p>
        </p:txBody>
      </p:sp>
      <p:sp>
        <p:nvSpPr>
          <p:cNvPr id="40984" name="CaixaDeTexto 167"/>
          <p:cNvSpPr txBox="1">
            <a:spLocks noChangeArrowheads="1"/>
          </p:cNvSpPr>
          <p:nvPr/>
        </p:nvSpPr>
        <p:spPr bwMode="auto">
          <a:xfrm>
            <a:off x="53667" y="0"/>
            <a:ext cx="90443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pt-BR" altLang="pt-BR" sz="2400" b="1" dirty="0">
                <a:latin typeface="+mj-lt"/>
                <a:ea typeface="+mj-ea"/>
                <a:cs typeface="+mj-cs"/>
              </a:rPr>
              <a:t>Instalações Portuárias Privadas Autorizadas e Contratos </a:t>
            </a:r>
            <a:r>
              <a:rPr lang="pt-BR" altLang="pt-BR" sz="2400" b="1" dirty="0" smtClean="0">
                <a:latin typeface="+mj-lt"/>
                <a:ea typeface="+mj-ea"/>
                <a:cs typeface="+mj-cs"/>
              </a:rPr>
              <a:t>Assinados</a:t>
            </a:r>
            <a:endParaRPr lang="pt-BR" altLang="pt-BR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4290827" y="2345165"/>
            <a:ext cx="1587615" cy="46166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latin typeface="+mn-lt"/>
                <a:cs typeface="+mn-cs"/>
              </a:rPr>
              <a:t>Total Autorizados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 smtClean="0">
                <a:latin typeface="+mn-lt"/>
                <a:cs typeface="+mn-cs"/>
              </a:rPr>
              <a:t>42 </a:t>
            </a:r>
            <a:r>
              <a:rPr lang="pt-BR" sz="1200" b="1" dirty="0" err="1">
                <a:latin typeface="+mn-lt"/>
                <a:cs typeface="+mn-cs"/>
              </a:rPr>
              <a:t>TUPs</a:t>
            </a:r>
            <a:r>
              <a:rPr lang="pt-BR" sz="1200" dirty="0">
                <a:latin typeface="+mn-lt"/>
                <a:cs typeface="+mn-cs"/>
              </a:rPr>
              <a:t>, </a:t>
            </a:r>
            <a:r>
              <a:rPr lang="pt-BR" sz="1200" dirty="0" smtClean="0">
                <a:latin typeface="+mn-lt"/>
                <a:cs typeface="+mn-cs"/>
              </a:rPr>
              <a:t>12 </a:t>
            </a:r>
            <a:r>
              <a:rPr lang="pt-BR" sz="1200" b="1" dirty="0">
                <a:latin typeface="+mn-lt"/>
                <a:cs typeface="+mn-cs"/>
              </a:rPr>
              <a:t>ETC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7434378" y="3056037"/>
            <a:ext cx="1489638" cy="646331"/>
          </a:xfrm>
          <a:prstGeom prst="rect">
            <a:avLst/>
          </a:prstGeom>
          <a:solidFill>
            <a:schemeClr val="bg1"/>
          </a:solidFill>
          <a:ln>
            <a:solidFill>
              <a:srgbClr val="C0B81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latin typeface="+mn-lt"/>
                <a:cs typeface="+mn-cs"/>
              </a:rPr>
              <a:t>Total Autorizados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latin typeface="+mn-lt"/>
                <a:cs typeface="+mn-cs"/>
              </a:rPr>
              <a:t>21 </a:t>
            </a:r>
            <a:r>
              <a:rPr lang="pt-BR" sz="1200" b="1" dirty="0" err="1">
                <a:latin typeface="+mn-lt"/>
                <a:cs typeface="+mn-cs"/>
              </a:rPr>
              <a:t>TUPs</a:t>
            </a:r>
            <a:endParaRPr lang="pt-BR" sz="1200" b="1" dirty="0">
              <a:latin typeface="+mn-lt"/>
              <a:cs typeface="+mn-cs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7272693" y="5189333"/>
            <a:ext cx="1832630" cy="461665"/>
          </a:xfrm>
          <a:prstGeom prst="rect">
            <a:avLst/>
          </a:prstGeom>
          <a:solidFill>
            <a:schemeClr val="bg1"/>
          </a:solidFill>
          <a:ln>
            <a:solidFill>
              <a:srgbClr val="0C376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latin typeface="+mn-lt"/>
                <a:cs typeface="+mn-cs"/>
              </a:rPr>
              <a:t>Total Autorizados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 smtClean="0">
                <a:latin typeface="+mn-lt"/>
                <a:cs typeface="+mn-cs"/>
              </a:rPr>
              <a:t>48 </a:t>
            </a:r>
            <a:r>
              <a:rPr lang="pt-BR" sz="1200" b="1" dirty="0" err="1">
                <a:latin typeface="+mn-lt"/>
                <a:cs typeface="+mn-cs"/>
              </a:rPr>
              <a:t>TUPs</a:t>
            </a:r>
            <a:r>
              <a:rPr lang="pt-BR" sz="1200" b="1" dirty="0">
                <a:latin typeface="+mn-lt"/>
                <a:cs typeface="+mn-cs"/>
              </a:rPr>
              <a:t>, </a:t>
            </a:r>
            <a:r>
              <a:rPr lang="pt-BR" sz="1200" dirty="0">
                <a:latin typeface="+mn-lt"/>
                <a:cs typeface="+mn-cs"/>
              </a:rPr>
              <a:t>1 </a:t>
            </a:r>
            <a:r>
              <a:rPr lang="pt-BR" sz="1200" b="1" dirty="0">
                <a:latin typeface="+mn-lt"/>
                <a:cs typeface="+mn-cs"/>
              </a:rPr>
              <a:t>ETC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5227069" y="6297752"/>
            <a:ext cx="1527592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latin typeface="+mn-lt"/>
                <a:cs typeface="+mn-cs"/>
              </a:rPr>
              <a:t>Total Autorizados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latin typeface="+mn-lt"/>
                <a:cs typeface="+mn-cs"/>
              </a:rPr>
              <a:t>30 </a:t>
            </a:r>
            <a:r>
              <a:rPr lang="pt-BR" sz="1200" b="1" dirty="0" err="1">
                <a:latin typeface="+mn-lt"/>
                <a:cs typeface="+mn-cs"/>
              </a:rPr>
              <a:t>TUPs</a:t>
            </a:r>
            <a:r>
              <a:rPr lang="pt-BR" sz="1200" dirty="0">
                <a:latin typeface="+mn-lt"/>
                <a:cs typeface="+mn-cs"/>
              </a:rPr>
              <a:t>, 1 </a:t>
            </a:r>
            <a:r>
              <a:rPr lang="pt-BR" sz="1200" b="1" dirty="0">
                <a:latin typeface="+mn-lt"/>
                <a:cs typeface="+mn-cs"/>
              </a:rPr>
              <a:t>IPT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5179072" y="4426643"/>
            <a:ext cx="146988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latin typeface="+mn-lt"/>
                <a:cs typeface="+mn-cs"/>
              </a:rPr>
              <a:t>Total Autorizados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/>
              <a:t>7</a:t>
            </a:r>
            <a:r>
              <a:rPr lang="pt-BR" sz="1200" dirty="0" smtClean="0">
                <a:latin typeface="+mn-lt"/>
                <a:cs typeface="+mn-cs"/>
              </a:rPr>
              <a:t> </a:t>
            </a:r>
            <a:r>
              <a:rPr lang="pt-BR" sz="1200" b="1" dirty="0" err="1">
                <a:latin typeface="+mn-lt"/>
                <a:cs typeface="+mn-cs"/>
              </a:rPr>
              <a:t>TUPs</a:t>
            </a:r>
            <a:r>
              <a:rPr lang="pt-BR" sz="1200" dirty="0">
                <a:latin typeface="+mn-lt"/>
                <a:cs typeface="+mn-cs"/>
              </a:rPr>
              <a:t>, </a:t>
            </a:r>
            <a:r>
              <a:rPr lang="pt-BR" sz="1200" dirty="0" smtClean="0">
                <a:latin typeface="+mn-lt"/>
                <a:cs typeface="+mn-cs"/>
              </a:rPr>
              <a:t>3 </a:t>
            </a:r>
            <a:r>
              <a:rPr lang="pt-BR" sz="1200" b="1" dirty="0">
                <a:latin typeface="+mn-lt"/>
                <a:cs typeface="+mn-cs"/>
              </a:rPr>
              <a:t>ETC</a:t>
            </a:r>
          </a:p>
        </p:txBody>
      </p:sp>
      <p:graphicFrame>
        <p:nvGraphicFramePr>
          <p:cNvPr id="62" name="Tabela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602159"/>
              </p:ext>
            </p:extLst>
          </p:nvPr>
        </p:nvGraphicFramePr>
        <p:xfrm>
          <a:off x="82441" y="4259892"/>
          <a:ext cx="3830904" cy="157003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30904"/>
              </a:tblGrid>
              <a:tr h="333153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165 Instalações Portuárias Privadas Autorizadas</a:t>
                      </a:r>
                      <a:endParaRPr lang="pt-BR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29" marB="457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518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 smtClean="0"/>
                        <a:t>148</a:t>
                      </a:r>
                      <a:r>
                        <a:rPr lang="pt-BR" sz="1200" b="1" dirty="0" smtClean="0"/>
                        <a:t> </a:t>
                      </a:r>
                      <a:r>
                        <a:rPr lang="pt-BR" sz="1200" b="1" dirty="0" smtClean="0"/>
                        <a:t>Terminais de Uso Privado - </a:t>
                      </a:r>
                      <a:r>
                        <a:rPr lang="pt-BR" sz="1200" b="1" dirty="0" err="1" smtClean="0"/>
                        <a:t>TUPs</a:t>
                      </a:r>
                      <a:endParaRPr lang="pt-BR" sz="1200" b="1" dirty="0" smtClean="0"/>
                    </a:p>
                  </a:txBody>
                  <a:tcPr marL="91439" marR="91439" marT="45729" marB="4572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8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 smtClean="0"/>
                        <a:t>16</a:t>
                      </a:r>
                      <a:r>
                        <a:rPr lang="pt-BR" sz="1200" b="1" dirty="0" smtClean="0"/>
                        <a:t> Estações de Transbordo de Carga - </a:t>
                      </a:r>
                      <a:r>
                        <a:rPr lang="pt-BR" sz="1200" b="1" dirty="0" err="1" smtClean="0"/>
                        <a:t>ETCs</a:t>
                      </a:r>
                      <a:endParaRPr lang="pt-BR" sz="1200" b="1" dirty="0" smtClean="0"/>
                    </a:p>
                  </a:txBody>
                  <a:tcPr marL="91439" marR="91439" marT="45729" marB="45729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31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 smtClean="0"/>
                        <a:t>1</a:t>
                      </a:r>
                      <a:r>
                        <a:rPr lang="pt-BR" sz="1200" b="1" dirty="0" smtClean="0"/>
                        <a:t> Instalação</a:t>
                      </a:r>
                      <a:r>
                        <a:rPr lang="pt-BR" sz="1200" b="1" baseline="0" dirty="0" smtClean="0"/>
                        <a:t> Portuária de Turismo - IPT</a:t>
                      </a:r>
                      <a:endParaRPr lang="pt-BR" sz="1200" b="1" dirty="0" smtClean="0"/>
                    </a:p>
                  </a:txBody>
                  <a:tcPr marL="91439" marR="91439" marT="45729" marB="45729" anchor="ctr"/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7200865" y="6235045"/>
            <a:ext cx="1726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Status: </a:t>
            </a:r>
            <a:r>
              <a:rPr lang="pt-BR" sz="1200" dirty="0" err="1" smtClean="0"/>
              <a:t>Fev</a:t>
            </a:r>
            <a:r>
              <a:rPr lang="pt-BR" sz="1200" dirty="0" smtClean="0"/>
              <a:t>/2015</a:t>
            </a:r>
            <a:endParaRPr lang="pt-BR" sz="1200" dirty="0"/>
          </a:p>
        </p:txBody>
      </p:sp>
      <p:pic>
        <p:nvPicPr>
          <p:cNvPr id="64" name="Imagem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63336"/>
            <a:ext cx="8763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8"/>
          <p:cNvGrpSpPr/>
          <p:nvPr/>
        </p:nvGrpSpPr>
        <p:grpSpPr>
          <a:xfrm>
            <a:off x="467544" y="2863073"/>
            <a:ext cx="8352928" cy="2726171"/>
            <a:chOff x="539552" y="756940"/>
            <a:chExt cx="8834151" cy="1060280"/>
          </a:xfrm>
        </p:grpSpPr>
        <p:sp>
          <p:nvSpPr>
            <p:cNvPr id="14" name="Rectangle 4"/>
            <p:cNvSpPr>
              <a:spLocks/>
            </p:cNvSpPr>
            <p:nvPr/>
          </p:nvSpPr>
          <p:spPr bwMode="auto">
            <a:xfrm>
              <a:off x="2972177" y="1496657"/>
              <a:ext cx="6401526" cy="3205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25399" dir="5400000" algn="ctr" rotWithShape="0">
                <a:schemeClr val="bg2">
                  <a:alpha val="74997"/>
                </a:schemeClr>
              </a:outerShdw>
            </a:effectLst>
          </p:spPr>
          <p:txBody>
            <a:bodyPr lIns="0" tIns="0" rIns="0" bIns="0"/>
            <a:lstStyle/>
            <a:p>
              <a:pPr algn="just">
                <a:lnSpc>
                  <a:spcPct val="90000"/>
                </a:lnSpc>
              </a:pPr>
              <a:r>
                <a:rPr lang="pt-BR" sz="2400" b="1" dirty="0">
                  <a:solidFill>
                    <a:srgbClr val="07203F"/>
                  </a:solidFill>
                </a:rPr>
                <a:t>Proposta de Resolução nº 3.708-ANTAQ, Exploração de áreas e instalações portuárias </a:t>
              </a:r>
              <a:r>
                <a:rPr lang="pt-BR" sz="2400" b="1" dirty="0" smtClean="0">
                  <a:solidFill>
                    <a:srgbClr val="07203F"/>
                  </a:solidFill>
                </a:rPr>
                <a:t>nos </a:t>
              </a:r>
              <a:r>
                <a:rPr lang="pt-BR" sz="2400" b="1" dirty="0">
                  <a:solidFill>
                    <a:srgbClr val="07203F"/>
                  </a:solidFill>
                </a:rPr>
                <a:t>portos organizados (fase final de análise das contribuições da </a:t>
              </a:r>
              <a:r>
                <a:rPr lang="pt-BR" sz="2400" b="1" dirty="0" smtClean="0">
                  <a:solidFill>
                    <a:srgbClr val="07203F"/>
                  </a:solidFill>
                </a:rPr>
                <a:t>audiência </a:t>
              </a:r>
              <a:r>
                <a:rPr lang="pt-BR" sz="2400" b="1" dirty="0">
                  <a:solidFill>
                    <a:srgbClr val="07203F"/>
                  </a:solidFill>
                </a:rPr>
                <a:t>pública </a:t>
              </a:r>
              <a:r>
                <a:rPr lang="pt-BR" sz="2400" b="1" dirty="0" smtClean="0">
                  <a:solidFill>
                    <a:srgbClr val="07203F"/>
                  </a:solidFill>
                </a:rPr>
                <a:t>- </a:t>
              </a:r>
              <a:r>
                <a:rPr lang="pt-BR" sz="2400" b="1" dirty="0">
                  <a:solidFill>
                    <a:srgbClr val="07203F"/>
                  </a:solidFill>
                </a:rPr>
                <a:t>substituirá a Res. nº </a:t>
              </a:r>
              <a:r>
                <a:rPr lang="pt-BR" sz="2400" b="1" dirty="0" smtClean="0">
                  <a:solidFill>
                    <a:srgbClr val="07203F"/>
                  </a:solidFill>
                </a:rPr>
                <a:t>2.240-ANTAQ)</a:t>
              </a:r>
              <a:endParaRPr lang="pt-BR" sz="2400" b="1" dirty="0">
                <a:solidFill>
                  <a:srgbClr val="07203F"/>
                </a:solidFill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3012175" y="756940"/>
              <a:ext cx="6013826" cy="3321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25399" dir="5400000" algn="ctr" rotWithShape="0">
                <a:schemeClr val="bg2">
                  <a:alpha val="74997"/>
                </a:schemeClr>
              </a:outerShdw>
            </a:effectLst>
          </p:spPr>
          <p:txBody>
            <a:bodyPr lIns="0" tIns="0" rIns="0" bIns="0"/>
            <a:lstStyle/>
            <a:p>
              <a:pPr algn="just">
                <a:lnSpc>
                  <a:spcPct val="90000"/>
                </a:lnSpc>
              </a:pPr>
              <a:r>
                <a:rPr lang="pt-BR" sz="2400" b="1" dirty="0" smtClean="0">
                  <a:solidFill>
                    <a:srgbClr val="07203F"/>
                  </a:solidFill>
                </a:rPr>
                <a:t>Proposta de Resolução nº 3.707-ANTAQ, Prestação de serviços portuários em bases não discriminatórias e utilização excepcional de áreas e </a:t>
              </a:r>
              <a:r>
                <a:rPr lang="pt-BR" sz="2400" b="1" dirty="0">
                  <a:solidFill>
                    <a:srgbClr val="07203F"/>
                  </a:solidFill>
                </a:rPr>
                <a:t>instalações portuárias </a:t>
              </a:r>
              <a:r>
                <a:rPr lang="pt-BR" sz="2400" b="1" dirty="0" smtClean="0">
                  <a:solidFill>
                    <a:srgbClr val="07203F"/>
                  </a:solidFill>
                </a:rPr>
                <a:t>(fase de </a:t>
              </a:r>
              <a:r>
                <a:rPr lang="pt-BR" sz="2400" b="1" dirty="0">
                  <a:solidFill>
                    <a:srgbClr val="07203F"/>
                  </a:solidFill>
                </a:rPr>
                <a:t>análise das contribuições da </a:t>
              </a:r>
              <a:r>
                <a:rPr lang="pt-BR" sz="2400" b="1" dirty="0" err="1">
                  <a:solidFill>
                    <a:srgbClr val="07203F"/>
                  </a:solidFill>
                </a:rPr>
                <a:t>aud</a:t>
              </a:r>
              <a:r>
                <a:rPr lang="pt-BR" sz="2400" b="1" dirty="0">
                  <a:solidFill>
                    <a:srgbClr val="07203F"/>
                  </a:solidFill>
                </a:rPr>
                <a:t>. </a:t>
              </a:r>
              <a:r>
                <a:rPr lang="pt-BR" sz="2400" b="1" dirty="0" smtClean="0">
                  <a:solidFill>
                    <a:srgbClr val="07203F"/>
                  </a:solidFill>
                </a:rPr>
                <a:t>pública)</a:t>
              </a:r>
            </a:p>
            <a:p>
              <a:pPr>
                <a:lnSpc>
                  <a:spcPct val="90000"/>
                </a:lnSpc>
              </a:pPr>
              <a:endParaRPr lang="pt-BR" sz="2500" b="1" dirty="0">
                <a:solidFill>
                  <a:srgbClr val="07203F"/>
                </a:solidFill>
              </a:endParaRPr>
            </a:p>
          </p:txBody>
        </p:sp>
        <p:sp>
          <p:nvSpPr>
            <p:cNvPr id="41" name="Rectangle 23"/>
            <p:cNvSpPr>
              <a:spLocks/>
            </p:cNvSpPr>
            <p:nvPr/>
          </p:nvSpPr>
          <p:spPr bwMode="auto">
            <a:xfrm>
              <a:off x="611188" y="1565168"/>
              <a:ext cx="2063898" cy="167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sz="2200" b="1" dirty="0" smtClean="0">
                  <a:solidFill>
                    <a:srgbClr val="07203F"/>
                  </a:solidFill>
                  <a:ea typeface="MS PGothic" pitchFamily="34" charset="-128"/>
                  <a:sym typeface="Helvetica Neue" pitchFamily="-84" charset="0"/>
                </a:rPr>
                <a:t>17/10/2014</a:t>
              </a:r>
              <a:endParaRPr lang="en-US" sz="2200" b="1" dirty="0">
                <a:solidFill>
                  <a:srgbClr val="07203F"/>
                </a:solidFill>
                <a:ea typeface="MS PGothic" pitchFamily="34" charset="-128"/>
                <a:sym typeface="Helvetica Neue" pitchFamily="-84" charset="0"/>
              </a:endParaRPr>
            </a:p>
          </p:txBody>
        </p:sp>
        <p:sp>
          <p:nvSpPr>
            <p:cNvPr id="42" name="Rectangle 23"/>
            <p:cNvSpPr>
              <a:spLocks/>
            </p:cNvSpPr>
            <p:nvPr/>
          </p:nvSpPr>
          <p:spPr bwMode="auto">
            <a:xfrm>
              <a:off x="611188" y="828685"/>
              <a:ext cx="2063898" cy="204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sz="2200" b="1" dirty="0" smtClean="0">
                  <a:solidFill>
                    <a:srgbClr val="07203F"/>
                  </a:solidFill>
                  <a:ea typeface="MS PGothic" pitchFamily="34" charset="-128"/>
                  <a:sym typeface="Helvetica Neue" pitchFamily="-84" charset="0"/>
                </a:rPr>
                <a:t>17/10/2014</a:t>
              </a:r>
              <a:endParaRPr lang="en-US" sz="2200" b="1" dirty="0">
                <a:solidFill>
                  <a:srgbClr val="07203F"/>
                </a:solidFill>
                <a:ea typeface="MS PGothic" pitchFamily="34" charset="-128"/>
                <a:sym typeface="Helvetica Neue" pitchFamily="-84" charset="0"/>
              </a:endParaRPr>
            </a:p>
          </p:txBody>
        </p:sp>
        <p:sp>
          <p:nvSpPr>
            <p:cNvPr id="46" name="Retângulo de cantos arredondados 45"/>
            <p:cNvSpPr/>
            <p:nvPr/>
          </p:nvSpPr>
          <p:spPr>
            <a:xfrm>
              <a:off x="539552" y="822560"/>
              <a:ext cx="2178625" cy="294513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de cantos arredondados 47"/>
            <p:cNvSpPr/>
            <p:nvPr/>
          </p:nvSpPr>
          <p:spPr>
            <a:xfrm>
              <a:off x="539552" y="1518766"/>
              <a:ext cx="2178625" cy="298454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4" name="CaixaDeTexto 43"/>
          <p:cNvSpPr txBox="1"/>
          <p:nvPr/>
        </p:nvSpPr>
        <p:spPr>
          <a:xfrm>
            <a:off x="1348984" y="-17253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Aft>
                <a:spcPct val="0"/>
              </a:spcAft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Novo Marco Regulatório: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Cronologia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76300" cy="600075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846205" y="1196752"/>
            <a:ext cx="5686235" cy="8539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5400000" algn="ctr" rotWithShape="0">
              <a:schemeClr val="bg2">
                <a:alpha val="74997"/>
              </a:schemeClr>
            </a:outerShdw>
          </a:effectLst>
        </p:spPr>
        <p:txBody>
          <a:bodyPr lIns="0" tIns="0" rIns="0" bIns="0"/>
          <a:lstStyle/>
          <a:p>
            <a:pPr algn="just">
              <a:lnSpc>
                <a:spcPct val="90000"/>
              </a:lnSpc>
            </a:pPr>
            <a:r>
              <a:rPr lang="pt-BR" sz="2400" b="1" dirty="0">
                <a:solidFill>
                  <a:srgbClr val="07203F"/>
                </a:solidFill>
              </a:rPr>
              <a:t>Res. nº 3.290-ANTAQ, Autorização para construção, exploração e ampliação de terminais </a:t>
            </a:r>
            <a:r>
              <a:rPr lang="pt-BR" sz="2400" b="1" dirty="0" smtClean="0">
                <a:solidFill>
                  <a:srgbClr val="07203F"/>
                </a:solidFill>
              </a:rPr>
              <a:t>portuários (inclusive registro para UOTE e estaleiros)</a:t>
            </a:r>
            <a:endParaRPr lang="pt-BR" sz="2400" b="1" dirty="0">
              <a:solidFill>
                <a:srgbClr val="07203F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67544" y="1268760"/>
            <a:ext cx="2059949" cy="757246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23"/>
          <p:cNvSpPr>
            <a:spLocks/>
          </p:cNvSpPr>
          <p:nvPr/>
        </p:nvSpPr>
        <p:spPr bwMode="auto">
          <a:xfrm>
            <a:off x="539552" y="1388509"/>
            <a:ext cx="1951471" cy="42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200" b="1" dirty="0" smtClean="0">
                <a:solidFill>
                  <a:srgbClr val="07203F"/>
                </a:solidFill>
                <a:ea typeface="MS PGothic" pitchFamily="34" charset="-128"/>
                <a:sym typeface="Helvetica Neue" pitchFamily="-84" charset="0"/>
              </a:rPr>
              <a:t>13/02/2014</a:t>
            </a:r>
            <a:endParaRPr lang="en-US" sz="2200" b="1" dirty="0">
              <a:solidFill>
                <a:srgbClr val="07203F"/>
              </a:solidFill>
              <a:ea typeface="MS PGothic" pitchFamily="34" charset="-128"/>
              <a:sym typeface="Helvetica Neue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8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8"/>
          <p:cNvGrpSpPr/>
          <p:nvPr/>
        </p:nvGrpSpPr>
        <p:grpSpPr>
          <a:xfrm>
            <a:off x="467544" y="1922302"/>
            <a:ext cx="7992888" cy="5029621"/>
            <a:chOff x="539552" y="472729"/>
            <a:chExt cx="10189115" cy="1953473"/>
          </a:xfrm>
        </p:grpSpPr>
        <p:sp>
          <p:nvSpPr>
            <p:cNvPr id="12" name="Rectangle 4"/>
            <p:cNvSpPr>
              <a:spLocks/>
            </p:cNvSpPr>
            <p:nvPr/>
          </p:nvSpPr>
          <p:spPr bwMode="auto">
            <a:xfrm>
              <a:off x="3015002" y="1785075"/>
              <a:ext cx="7621869" cy="6411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25399" dir="5400000" algn="ctr" rotWithShape="0">
                <a:schemeClr val="bg2">
                  <a:alpha val="74997"/>
                </a:schemeClr>
              </a:outerShdw>
            </a:effectLst>
          </p:spPr>
          <p:txBody>
            <a:bodyPr lIns="0" tIns="0" rIns="0" bIns="0"/>
            <a:lstStyle/>
            <a:p>
              <a:pPr lvl="0" algn="just">
                <a:lnSpc>
                  <a:spcPct val="80000"/>
                </a:lnSpc>
                <a:defRPr/>
              </a:pPr>
              <a:r>
                <a:rPr lang="pt-BR" sz="2500" b="1" dirty="0" smtClean="0">
                  <a:solidFill>
                    <a:srgbClr val="07203F"/>
                  </a:solidFill>
                </a:rPr>
                <a:t>Resolução </a:t>
              </a:r>
              <a:r>
                <a:rPr lang="pt-BR" sz="2500" b="1" dirty="0">
                  <a:solidFill>
                    <a:srgbClr val="07203F"/>
                  </a:solidFill>
                </a:rPr>
                <a:t>nº </a:t>
              </a:r>
              <a:r>
                <a:rPr lang="pt-BR" sz="2500" b="1" dirty="0" smtClean="0">
                  <a:solidFill>
                    <a:srgbClr val="07203F"/>
                  </a:solidFill>
                </a:rPr>
                <a:t>3.274-ANTAQ, Fiscalização da prestação dos serviços portuários</a:t>
              </a:r>
              <a:endParaRPr lang="pt-BR" sz="2500" b="1" dirty="0">
                <a:solidFill>
                  <a:srgbClr val="07203F"/>
                </a:solidFill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3012175" y="1029954"/>
              <a:ext cx="7716492" cy="3321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25399" dir="5400000" algn="ctr" rotWithShape="0">
                <a:schemeClr val="bg2">
                  <a:alpha val="74997"/>
                </a:schemeClr>
              </a:outerShdw>
            </a:effectLst>
          </p:spPr>
          <p:txBody>
            <a:bodyPr lIns="0" tIns="0" rIns="0" bIns="0"/>
            <a:lstStyle/>
            <a:p>
              <a:pPr algn="just">
                <a:lnSpc>
                  <a:spcPct val="90000"/>
                </a:lnSpc>
              </a:pPr>
              <a:r>
                <a:rPr lang="pt-BR" sz="2500" b="1" dirty="0" smtClean="0">
                  <a:solidFill>
                    <a:srgbClr val="07203F"/>
                  </a:solidFill>
                </a:rPr>
                <a:t>Resolução nº 3.220-ANTAQ, Projetos de arrendamentos e recomposição do equilíbrio econômico-financeiro dos contratos de arrendamentos</a:t>
              </a:r>
            </a:p>
            <a:p>
              <a:pPr>
                <a:lnSpc>
                  <a:spcPct val="90000"/>
                </a:lnSpc>
              </a:pPr>
              <a:endParaRPr lang="pt-BR" sz="2500" b="1" dirty="0">
                <a:solidFill>
                  <a:srgbClr val="07203F"/>
                </a:solidFill>
              </a:endParaRPr>
            </a:p>
          </p:txBody>
        </p:sp>
        <p:sp>
          <p:nvSpPr>
            <p:cNvPr id="40" name="Rectangle 23"/>
            <p:cNvSpPr>
              <a:spLocks/>
            </p:cNvSpPr>
            <p:nvPr/>
          </p:nvSpPr>
          <p:spPr bwMode="auto">
            <a:xfrm>
              <a:off x="611188" y="1835492"/>
              <a:ext cx="2063898" cy="285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sz="2200" b="1" dirty="0" smtClean="0">
                  <a:solidFill>
                    <a:srgbClr val="07203F"/>
                  </a:solidFill>
                  <a:ea typeface="MS PGothic" pitchFamily="34" charset="-128"/>
                  <a:sym typeface="Helvetica Neue" pitchFamily="-84" charset="0"/>
                </a:rPr>
                <a:t>06/02/2014</a:t>
              </a:r>
              <a:endParaRPr lang="en-US" sz="2200" b="1" dirty="0">
                <a:solidFill>
                  <a:srgbClr val="07203F"/>
                </a:solidFill>
                <a:ea typeface="MS PGothic" pitchFamily="34" charset="-128"/>
                <a:sym typeface="Helvetica Neue" pitchFamily="-84" charset="0"/>
              </a:endParaRPr>
            </a:p>
          </p:txBody>
        </p:sp>
        <p:sp>
          <p:nvSpPr>
            <p:cNvPr id="42" name="Rectangle 23"/>
            <p:cNvSpPr>
              <a:spLocks/>
            </p:cNvSpPr>
            <p:nvPr/>
          </p:nvSpPr>
          <p:spPr bwMode="auto">
            <a:xfrm>
              <a:off x="611188" y="472729"/>
              <a:ext cx="2063898" cy="18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sz="2200" b="1" dirty="0" smtClean="0">
                  <a:solidFill>
                    <a:srgbClr val="07203F"/>
                  </a:solidFill>
                  <a:ea typeface="MS PGothic" pitchFamily="34" charset="-128"/>
                  <a:sym typeface="Helvetica Neue" pitchFamily="-84" charset="0"/>
                </a:rPr>
                <a:t>13/02/2012</a:t>
              </a:r>
              <a:endParaRPr lang="en-US" sz="2200" b="1" dirty="0">
                <a:solidFill>
                  <a:srgbClr val="07203F"/>
                </a:solidFill>
                <a:ea typeface="MS PGothic" pitchFamily="34" charset="-128"/>
                <a:sym typeface="Helvetica Neue" pitchFamily="-84" charset="0"/>
              </a:endParaRPr>
            </a:p>
          </p:txBody>
        </p:sp>
        <p:sp>
          <p:nvSpPr>
            <p:cNvPr id="46" name="Retângulo de cantos arredondados 45"/>
            <p:cNvSpPr/>
            <p:nvPr/>
          </p:nvSpPr>
          <p:spPr>
            <a:xfrm>
              <a:off x="539552" y="1013106"/>
              <a:ext cx="2178625" cy="438484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de cantos arredondados 46"/>
            <p:cNvSpPr/>
            <p:nvPr/>
          </p:nvSpPr>
          <p:spPr>
            <a:xfrm>
              <a:off x="539552" y="1766102"/>
              <a:ext cx="2178625" cy="438484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4" name="CaixaDeTexto 43"/>
          <p:cNvSpPr txBox="1"/>
          <p:nvPr/>
        </p:nvSpPr>
        <p:spPr>
          <a:xfrm>
            <a:off x="1348984" y="-17253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Aft>
                <a:spcPct val="0"/>
              </a:spcAft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Novo Marco Regulatório: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Cronologia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76300" cy="600075"/>
          </a:xfrm>
          <a:prstGeom prst="rect">
            <a:avLst/>
          </a:prstGeom>
        </p:spPr>
      </p:pic>
      <p:sp>
        <p:nvSpPr>
          <p:cNvPr id="20" name="Retângulo de cantos arredondados 19"/>
          <p:cNvSpPr/>
          <p:nvPr/>
        </p:nvSpPr>
        <p:spPr>
          <a:xfrm>
            <a:off x="467544" y="1642342"/>
            <a:ext cx="1709030" cy="922562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ctangle 23"/>
          <p:cNvSpPr>
            <a:spLocks/>
          </p:cNvSpPr>
          <p:nvPr/>
        </p:nvSpPr>
        <p:spPr bwMode="auto">
          <a:xfrm>
            <a:off x="504696" y="3356992"/>
            <a:ext cx="1619032" cy="80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200" b="1" dirty="0" smtClean="0">
                <a:solidFill>
                  <a:srgbClr val="07203F"/>
                </a:solidFill>
                <a:ea typeface="MS PGothic" pitchFamily="34" charset="-128"/>
                <a:sym typeface="Helvetica Neue" pitchFamily="-84" charset="0"/>
              </a:rPr>
              <a:t>08/01/2014</a:t>
            </a:r>
            <a:endParaRPr lang="en-US" sz="2200" b="1" dirty="0">
              <a:solidFill>
                <a:srgbClr val="07203F"/>
              </a:solidFill>
              <a:ea typeface="MS PGothic" pitchFamily="34" charset="-128"/>
              <a:sym typeface="Helvetica Neue" pitchFamily="-8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411760" y="1637484"/>
            <a:ext cx="6192688" cy="7834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5400000" algn="ctr" rotWithShape="0">
              <a:schemeClr val="bg2">
                <a:alpha val="74997"/>
              </a:schemeClr>
            </a:outerShdw>
          </a:effectLst>
        </p:spPr>
        <p:txBody>
          <a:bodyPr lIns="0" tIns="0" rIns="0" bIns="0"/>
          <a:lstStyle/>
          <a:p>
            <a:pPr algn="just">
              <a:lnSpc>
                <a:spcPct val="90000"/>
              </a:lnSpc>
            </a:pPr>
            <a:r>
              <a:rPr lang="pt-BR" sz="2500" b="1" dirty="0" smtClean="0">
                <a:solidFill>
                  <a:srgbClr val="07203F"/>
                </a:solidFill>
              </a:rPr>
              <a:t>Resolução nº 2.389-ANTAQ, Prestação dos serviços de movimentação e armazenagem de contêineres (será revisada e submetida à </a:t>
            </a:r>
            <a:r>
              <a:rPr lang="pt-BR" sz="2500" b="1" dirty="0" err="1" smtClean="0">
                <a:solidFill>
                  <a:srgbClr val="07203F"/>
                </a:solidFill>
              </a:rPr>
              <a:t>aud</a:t>
            </a:r>
            <a:r>
              <a:rPr lang="pt-BR" sz="2500" b="1" dirty="0" smtClean="0">
                <a:solidFill>
                  <a:srgbClr val="07203F"/>
                </a:solidFill>
              </a:rPr>
              <a:t>. pública em 2015)</a:t>
            </a:r>
          </a:p>
          <a:p>
            <a:pPr>
              <a:lnSpc>
                <a:spcPct val="90000"/>
              </a:lnSpc>
            </a:pPr>
            <a:endParaRPr lang="pt-BR" sz="2500" b="1" dirty="0">
              <a:solidFill>
                <a:srgbClr val="0720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6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1348984" y="-17253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Novo Marco Regulatório</a:t>
            </a:r>
            <a:endParaRPr lang="pt-BR" sz="2400" b="1" dirty="0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76300" cy="600075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051720" y="1196752"/>
            <a:ext cx="5184576" cy="4860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5400000" algn="ctr" rotWithShape="0">
              <a:schemeClr val="bg2">
                <a:alpha val="74997"/>
              </a:schemeClr>
            </a:outerShdw>
          </a:effectLst>
        </p:spPr>
        <p:txBody>
          <a:bodyPr lIns="0" tIns="0" rIns="0" bIns="0"/>
          <a:lstStyle/>
          <a:p>
            <a:pPr lvl="0" algn="ctr"/>
            <a:r>
              <a:rPr lang="pt-BR" sz="2400" b="1" dirty="0" smtClean="0"/>
              <a:t>PESQUISA DE SATISFAÇÃO DE USUÁRIOS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261022" y="2060848"/>
            <a:ext cx="3302866" cy="1584176"/>
            <a:chOff x="432046" y="617734"/>
            <a:chExt cx="3302866" cy="2724970"/>
          </a:xfrm>
        </p:grpSpPr>
        <p:sp>
          <p:nvSpPr>
            <p:cNvPr id="17" name="Retângulo de cantos arredondados 16"/>
            <p:cNvSpPr/>
            <p:nvPr/>
          </p:nvSpPr>
          <p:spPr>
            <a:xfrm>
              <a:off x="432046" y="617734"/>
              <a:ext cx="3302866" cy="272497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tângulo 17"/>
            <p:cNvSpPr/>
            <p:nvPr/>
          </p:nvSpPr>
          <p:spPr>
            <a:xfrm>
              <a:off x="565068" y="750756"/>
              <a:ext cx="3036822" cy="2458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 smtClean="0"/>
                <a:t>Em linha com o novo marco regulatório, a ANTAQ realizará pesquisa de satisfação de usuários do sistema portuário brasileiro.</a:t>
              </a: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4058439" y="2063447"/>
            <a:ext cx="4834041" cy="2013625"/>
            <a:chOff x="3734912" y="649372"/>
            <a:chExt cx="4834041" cy="2661697"/>
          </a:xfrm>
        </p:grpSpPr>
        <p:sp>
          <p:nvSpPr>
            <p:cNvPr id="21" name="Arredondar Retângulo no Mesmo Canto Lateral 20"/>
            <p:cNvSpPr/>
            <p:nvPr/>
          </p:nvSpPr>
          <p:spPr>
            <a:xfrm rot="5400000">
              <a:off x="4821084" y="-436800"/>
              <a:ext cx="2661697" cy="4834041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Arredondar Retângulo no Mesmo Canto Lateral 4"/>
            <p:cNvSpPr/>
            <p:nvPr/>
          </p:nvSpPr>
          <p:spPr>
            <a:xfrm>
              <a:off x="3734913" y="779304"/>
              <a:ext cx="4704108" cy="2401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algn="just" defTabSz="666750" rtl="0">
                <a:lnSpc>
                  <a:spcPct val="114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pt-BR" sz="1500" kern="1200" dirty="0" smtClean="0"/>
                <a:t>- Monitoramento, por parte da ANTAQ, da satisfação do usuário de 22 Portos Públicos brasileiros para alcançar a finalidade da Agência de:</a:t>
              </a:r>
            </a:p>
            <a:p>
              <a:pPr marL="0" lvl="1" algn="just" defTabSz="666750" rtl="0">
                <a:lnSpc>
                  <a:spcPct val="114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pt-BR" sz="1500" kern="1200" dirty="0" smtClean="0"/>
                <a:t>harmonizar os interesses dos usuários com os das empresas concessionárias, permissionárias, autorizadas e arrendatárias, e de entidades delegadas, preservando o interesse público.</a:t>
              </a:r>
              <a:endParaRPr lang="pt-BR" sz="1500" kern="1200" dirty="0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1907704" y="4653139"/>
            <a:ext cx="4829320" cy="1296141"/>
            <a:chOff x="3735660" y="1"/>
            <a:chExt cx="4829320" cy="1601116"/>
          </a:xfrm>
        </p:grpSpPr>
        <p:sp>
          <p:nvSpPr>
            <p:cNvPr id="24" name="Arredondar Retângulo no Mesmo Canto Lateral 23"/>
            <p:cNvSpPr/>
            <p:nvPr/>
          </p:nvSpPr>
          <p:spPr>
            <a:xfrm rot="5400000">
              <a:off x="5394237" y="-1658576"/>
              <a:ext cx="1512165" cy="4829320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Arredondar Retângulo no Mesmo Canto Lateral 4"/>
            <p:cNvSpPr/>
            <p:nvPr/>
          </p:nvSpPr>
          <p:spPr>
            <a:xfrm>
              <a:off x="3735660" y="236588"/>
              <a:ext cx="4755502" cy="13645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500" kern="1200" dirty="0" smtClean="0"/>
                <a:t>Início dos trabalhos em 30/12/2014; 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500" kern="1200" dirty="0" smtClean="0"/>
                <a:t>Aplicação dos questionários: fevereiro a setembro de 2015;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500" kern="1200" dirty="0" smtClean="0"/>
                <a:t>Entrega do Produto Final: outubro de 2015.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t-BR" sz="1500" kern="1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3607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Desempenho Setorial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95536" y="764704"/>
            <a:ext cx="84969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Notícia 1:</a:t>
            </a:r>
          </a:p>
          <a:p>
            <a:r>
              <a:rPr lang="pt-BR" b="1" dirty="0" err="1" smtClean="0"/>
              <a:t>Embraport</a:t>
            </a:r>
            <a:r>
              <a:rPr lang="pt-BR" b="1" dirty="0" smtClean="0"/>
              <a:t> </a:t>
            </a:r>
            <a:r>
              <a:rPr lang="pt-BR" b="1" dirty="0"/>
              <a:t>recebe certificado inédito no </a:t>
            </a:r>
            <a:r>
              <a:rPr lang="pt-BR" b="1" dirty="0" smtClean="0"/>
              <a:t>Brasil </a:t>
            </a:r>
            <a:r>
              <a:rPr lang="pt-BR" b="1" dirty="0"/>
              <a:t>para empresas do </a:t>
            </a:r>
            <a:r>
              <a:rPr lang="pt-BR" b="1" dirty="0" smtClean="0"/>
              <a:t>porto.</a:t>
            </a:r>
          </a:p>
          <a:p>
            <a:pPr algn="just"/>
            <a:r>
              <a:rPr lang="pt-BR" dirty="0"/>
              <a:t>ISO 28.000 (qualidade)</a:t>
            </a:r>
            <a:endParaRPr lang="pt-BR" dirty="0"/>
          </a:p>
          <a:p>
            <a:r>
              <a:rPr lang="pt-BR" sz="1200" dirty="0" smtClean="0"/>
              <a:t>Fonte: Jornal “A Tribuna”, de Santos em 06/11/2014</a:t>
            </a:r>
            <a:endParaRPr lang="pt-BR" sz="1200" dirty="0"/>
          </a:p>
        </p:txBody>
      </p:sp>
      <p:sp>
        <p:nvSpPr>
          <p:cNvPr id="4" name="Retângulo 3"/>
          <p:cNvSpPr/>
          <p:nvPr/>
        </p:nvSpPr>
        <p:spPr>
          <a:xfrm>
            <a:off x="406641" y="1965033"/>
            <a:ext cx="80648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Notícia 2:</a:t>
            </a:r>
          </a:p>
          <a:p>
            <a:r>
              <a:rPr lang="pt-BR" b="1" dirty="0" smtClean="0"/>
              <a:t>Porto </a:t>
            </a:r>
            <a:r>
              <a:rPr lang="pt-BR" b="1" dirty="0"/>
              <a:t>de Santos bate recorde de movimentação de cargas em </a:t>
            </a:r>
            <a:r>
              <a:rPr lang="pt-BR" b="1" dirty="0" smtClean="0"/>
              <a:t>maio.</a:t>
            </a:r>
          </a:p>
          <a:p>
            <a:pPr algn="just"/>
            <a:r>
              <a:rPr lang="pt-BR" dirty="0"/>
              <a:t>13,7% acima do mesmo período em </a:t>
            </a:r>
            <a:r>
              <a:rPr lang="pt-BR" dirty="0"/>
              <a:t>2014</a:t>
            </a:r>
          </a:p>
          <a:p>
            <a:r>
              <a:rPr lang="pt-BR" sz="1200" dirty="0" smtClean="0"/>
              <a:t>Fonte: website </a:t>
            </a:r>
            <a:r>
              <a:rPr lang="pt-BR" sz="1200" dirty="0" smtClean="0"/>
              <a:t>G1 em 20/06/2015</a:t>
            </a:r>
            <a:endParaRPr lang="pt-BR" sz="1200" dirty="0"/>
          </a:p>
        </p:txBody>
      </p:sp>
      <p:sp>
        <p:nvSpPr>
          <p:cNvPr id="5" name="Retângulo 4"/>
          <p:cNvSpPr/>
          <p:nvPr/>
        </p:nvSpPr>
        <p:spPr>
          <a:xfrm>
            <a:off x="406642" y="3140968"/>
            <a:ext cx="82698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Notícia 3:</a:t>
            </a:r>
          </a:p>
          <a:p>
            <a:r>
              <a:rPr lang="pt-BR" b="1" dirty="0" err="1" smtClean="0"/>
              <a:t>Portonave</a:t>
            </a:r>
            <a:r>
              <a:rPr lang="pt-BR" b="1" dirty="0" smtClean="0"/>
              <a:t> </a:t>
            </a:r>
            <a:r>
              <a:rPr lang="pt-BR" b="1" dirty="0"/>
              <a:t>bate recorde sul-americano de produtividade </a:t>
            </a:r>
            <a:r>
              <a:rPr lang="pt-BR" b="1" dirty="0" smtClean="0"/>
              <a:t>operacional</a:t>
            </a:r>
            <a:endParaRPr lang="pt-BR" b="1" i="1" dirty="0"/>
          </a:p>
          <a:p>
            <a:pPr algn="just"/>
            <a:r>
              <a:rPr lang="pt-BR" dirty="0" smtClean="0"/>
              <a:t>Em 18/10/2014 atingiu </a:t>
            </a:r>
            <a:r>
              <a:rPr lang="pt-BR" dirty="0"/>
              <a:t>a marca de 270,4 movimentos por hora (</a:t>
            </a:r>
            <a:r>
              <a:rPr lang="pt-BR" dirty="0" err="1"/>
              <a:t>mph</a:t>
            </a:r>
            <a:r>
              <a:rPr lang="pt-BR" dirty="0"/>
              <a:t>) na movimentação de contêineres no navio MSC </a:t>
            </a:r>
            <a:r>
              <a:rPr lang="pt-BR" dirty="0" err="1"/>
              <a:t>Agrigento</a:t>
            </a:r>
            <a:r>
              <a:rPr lang="pt-BR" dirty="0"/>
              <a:t> e bateu o recorde sul-americano de produtividade. </a:t>
            </a:r>
            <a:endParaRPr lang="pt-BR" dirty="0">
              <a:effectLst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06643" y="4735286"/>
            <a:ext cx="8289792" cy="2020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Notícia </a:t>
            </a:r>
            <a:r>
              <a:rPr lang="pt-BR" b="1" dirty="0" smtClean="0"/>
              <a:t>4:</a:t>
            </a:r>
          </a:p>
          <a:p>
            <a:pPr algn="just"/>
            <a:r>
              <a:rPr lang="pt-BR" b="1" dirty="0" smtClean="0"/>
              <a:t>Novo </a:t>
            </a:r>
            <a:r>
              <a:rPr lang="pt-BR" b="1" dirty="0"/>
              <a:t>Recorde Operacional do Porto Itapoá é registrado neste domingo</a:t>
            </a:r>
          </a:p>
          <a:p>
            <a:pPr algn="just"/>
            <a:r>
              <a:rPr lang="pt-BR" dirty="0"/>
              <a:t>Na madrugada de domingo, </a:t>
            </a:r>
            <a:r>
              <a:rPr lang="pt-BR" dirty="0"/>
              <a:t>23/11/2014, a operação garantiu seu </a:t>
            </a:r>
            <a:r>
              <a:rPr lang="pt-BR" dirty="0"/>
              <a:t>novo recorde de produtividade, de 143,5 MPH (movimentos por hora), e 36,7 movimentos por equipamento (</a:t>
            </a:r>
            <a:r>
              <a:rPr lang="pt-BR" dirty="0" err="1"/>
              <a:t>portêiner</a:t>
            </a:r>
            <a:r>
              <a:rPr lang="pt-BR" dirty="0"/>
              <a:t>). O </a:t>
            </a:r>
            <a:r>
              <a:rPr lang="pt-BR" dirty="0" err="1"/>
              <a:t>Archimidis</a:t>
            </a:r>
            <a:r>
              <a:rPr lang="pt-BR" dirty="0"/>
              <a:t>, da </a:t>
            </a:r>
            <a:r>
              <a:rPr lang="pt-BR" dirty="0" err="1"/>
              <a:t>Maersk</a:t>
            </a:r>
            <a:r>
              <a:rPr lang="pt-BR" dirty="0"/>
              <a:t> </a:t>
            </a:r>
            <a:r>
              <a:rPr lang="pt-BR" dirty="0" err="1"/>
              <a:t>Line</a:t>
            </a:r>
            <a:r>
              <a:rPr lang="pt-BR" dirty="0"/>
              <a:t> que faz a linha Ásia-América do Sul, </a:t>
            </a:r>
            <a:r>
              <a:rPr lang="pt-BR" dirty="0"/>
              <a:t>é um dos grandes navios que operam em águas brasileiras, com 317 metros de comprimento e 43 de largura.</a:t>
            </a:r>
          </a:p>
        </p:txBody>
      </p:sp>
    </p:spTree>
    <p:extLst>
      <p:ext uri="{BB962C8B-B14F-4D97-AF65-F5344CB8AC3E}">
        <p14:creationId xmlns:p14="http://schemas.microsoft.com/office/powerpoint/2010/main" val="299953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Desempenho Setorial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95536" y="764704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Notícia 5:</a:t>
            </a:r>
          </a:p>
          <a:p>
            <a:pPr algn="just"/>
            <a:r>
              <a:rPr lang="pt-BR" b="1" dirty="0"/>
              <a:t>Santos Brasil estabelece novo recorde de produtividade no Porto de Santos </a:t>
            </a:r>
          </a:p>
          <a:p>
            <a:pPr algn="just"/>
            <a:r>
              <a:rPr lang="pt-BR" dirty="0" smtClean="0"/>
              <a:t>O </a:t>
            </a:r>
            <a:r>
              <a:rPr lang="pt-BR" dirty="0"/>
              <a:t>maior porto do País acaba de registrar um novo recorde de produtividade por operação de movimentação de contêineres. No último dia </a:t>
            </a:r>
            <a:r>
              <a:rPr lang="pt-BR" dirty="0" smtClean="0"/>
              <a:t>19/03/2015, </a:t>
            </a:r>
            <a:r>
              <a:rPr lang="pt-BR" dirty="0"/>
              <a:t>a Santos Brasil superou seu próprio indicador e alcançou média de 221,55 movimentos por hora (MPH) durante descarga no navio </a:t>
            </a:r>
            <a:r>
              <a:rPr lang="pt-BR" dirty="0" err="1"/>
              <a:t>Cosco</a:t>
            </a:r>
            <a:r>
              <a:rPr lang="pt-BR" dirty="0"/>
              <a:t> China, do armador </a:t>
            </a:r>
            <a:r>
              <a:rPr lang="pt-BR" dirty="0" err="1"/>
              <a:t>Cosco</a:t>
            </a:r>
            <a:r>
              <a:rPr lang="pt-BR" dirty="0"/>
              <a:t> </a:t>
            </a:r>
            <a:r>
              <a:rPr lang="pt-BR" dirty="0" err="1"/>
              <a:t>Line</a:t>
            </a:r>
            <a:r>
              <a:rPr lang="pt-BR" dirty="0"/>
              <a:t>. </a:t>
            </a:r>
            <a:endParaRPr lang="pt-BR" dirty="0" smtClean="0"/>
          </a:p>
          <a:p>
            <a:pPr algn="just"/>
            <a:r>
              <a:rPr lang="pt-BR" dirty="0" smtClean="0"/>
              <a:t>No </a:t>
            </a:r>
            <a:r>
              <a:rPr lang="pt-BR" dirty="0"/>
              <a:t>total, foram realizados 1.717 movimentos no </a:t>
            </a:r>
            <a:r>
              <a:rPr lang="pt-BR" dirty="0" err="1"/>
              <a:t>Tecon</a:t>
            </a:r>
            <a:r>
              <a:rPr lang="pt-BR" dirty="0"/>
              <a:t> Santos - maior terminal de contêineres da América do Sul, localizado na margem esquerda do complexo santista.</a:t>
            </a:r>
          </a:p>
        </p:txBody>
      </p:sp>
      <p:sp>
        <p:nvSpPr>
          <p:cNvPr id="6" name="Retângulo 5"/>
          <p:cNvSpPr/>
          <p:nvPr/>
        </p:nvSpPr>
        <p:spPr>
          <a:xfrm>
            <a:off x="381296" y="3429000"/>
            <a:ext cx="83671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Notícia 6:</a:t>
            </a:r>
          </a:p>
          <a:p>
            <a:pPr algn="just"/>
            <a:r>
              <a:rPr lang="pt-BR" b="1" dirty="0" err="1" smtClean="0"/>
              <a:t>Tecon</a:t>
            </a:r>
            <a:r>
              <a:rPr lang="pt-BR" b="1" dirty="0" smtClean="0"/>
              <a:t> Imbituba bate recorde de produtividade</a:t>
            </a:r>
          </a:p>
          <a:p>
            <a:pPr algn="just"/>
            <a:r>
              <a:rPr lang="pt-BR" dirty="0" smtClean="0"/>
              <a:t>Terminal </a:t>
            </a:r>
            <a:r>
              <a:rPr lang="pt-BR" dirty="0"/>
              <a:t>atingiu 77,91 </a:t>
            </a:r>
            <a:r>
              <a:rPr lang="pt-BR" dirty="0" err="1"/>
              <a:t>mph</a:t>
            </a:r>
            <a:r>
              <a:rPr lang="pt-BR" dirty="0"/>
              <a:t> na operação do navio Monte Pascoal e superou seu próprio recorde em movimentação de </a:t>
            </a:r>
            <a:r>
              <a:rPr lang="pt-BR" dirty="0" smtClean="0"/>
              <a:t>contêineres.</a:t>
            </a:r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>
              <a:effectLst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81296" y="4725144"/>
            <a:ext cx="83671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Notícia 7:</a:t>
            </a:r>
          </a:p>
          <a:p>
            <a:pPr algn="just"/>
            <a:r>
              <a:rPr lang="pt-BR" b="1" dirty="0" err="1"/>
              <a:t>Tecon</a:t>
            </a:r>
            <a:r>
              <a:rPr lang="pt-BR" b="1" dirty="0"/>
              <a:t> fecha maior embarque de soja do terminal de contêineres do Rio Grande</a:t>
            </a:r>
            <a:endParaRPr lang="pt-BR" b="1" dirty="0" smtClean="0"/>
          </a:p>
          <a:p>
            <a:pPr algn="just"/>
            <a:r>
              <a:rPr lang="pt-BR" dirty="0" smtClean="0"/>
              <a:t>Como parte da meta de atração de cargas agrícolas e de se projetar como alternativa para a exportação de grãos no Brasil, o TECON Rio Grande vai escoar cerca de 7.700 toneladas de soja nesse segundo trimestre de 2015.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954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Desempenho Setorial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95536" y="764704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Notícia 8:</a:t>
            </a:r>
          </a:p>
          <a:p>
            <a:pPr algn="just"/>
            <a:r>
              <a:rPr lang="pt-BR" b="1" dirty="0"/>
              <a:t>A Santos Brasil registrou, entre </a:t>
            </a:r>
            <a:r>
              <a:rPr lang="pt-BR" b="1" dirty="0" smtClean="0"/>
              <a:t>dezembro e janeiro</a:t>
            </a:r>
            <a:r>
              <a:rPr lang="pt-BR" b="1" dirty="0"/>
              <a:t>, recorde histórico em volume de contêineres movimentados, no Pará, durante operação de um único </a:t>
            </a:r>
            <a:r>
              <a:rPr lang="pt-BR" b="1" dirty="0" smtClean="0"/>
              <a:t>navio</a:t>
            </a:r>
          </a:p>
          <a:p>
            <a:pPr algn="just"/>
            <a:r>
              <a:rPr lang="pt-BR" sz="1200" dirty="0" smtClean="0"/>
              <a:t>Fonte: Portal </a:t>
            </a:r>
            <a:r>
              <a:rPr lang="pt-BR" sz="1200" dirty="0" smtClean="0"/>
              <a:t>Transporta Brasil - 23/01/2015</a:t>
            </a:r>
            <a:endParaRPr lang="pt-BR" sz="1200" dirty="0"/>
          </a:p>
        </p:txBody>
      </p:sp>
      <p:sp>
        <p:nvSpPr>
          <p:cNvPr id="6" name="Retângulo 5"/>
          <p:cNvSpPr/>
          <p:nvPr/>
        </p:nvSpPr>
        <p:spPr>
          <a:xfrm>
            <a:off x="381296" y="2201376"/>
            <a:ext cx="836716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Notícia 9:</a:t>
            </a:r>
          </a:p>
          <a:p>
            <a:r>
              <a:rPr lang="pt-BR" b="1" dirty="0"/>
              <a:t>Porto do Itaqui bate novo recorde de movimentação de cargas</a:t>
            </a:r>
          </a:p>
          <a:p>
            <a:pPr algn="just"/>
            <a:r>
              <a:rPr lang="pt-BR" dirty="0" smtClean="0"/>
              <a:t>A EMAP fechou </a:t>
            </a:r>
            <a:r>
              <a:rPr lang="pt-BR" dirty="0"/>
              <a:t>o mês de maio contabilizando um novo recorde: 2 milhões de toneladas em </a:t>
            </a:r>
            <a:r>
              <a:rPr lang="pt-BR" dirty="0" smtClean="0"/>
              <a:t>movimentação, cerca de 40</a:t>
            </a:r>
            <a:r>
              <a:rPr lang="pt-BR" dirty="0"/>
              <a:t>% maior em relação </a:t>
            </a:r>
            <a:r>
              <a:rPr lang="pt-BR" dirty="0" smtClean="0"/>
              <a:t>a </a:t>
            </a:r>
            <a:r>
              <a:rPr lang="pt-BR" dirty="0"/>
              <a:t>2014, quando foram movimentadas 1,502 milhões de toneladas. Esse resultado reflete medidas implementadas desde o início da nova gestão, com destaque para a correção de fluxos de processos e melhoria da </a:t>
            </a:r>
            <a:r>
              <a:rPr lang="pt-BR" dirty="0" smtClean="0"/>
              <a:t>produtividade. </a:t>
            </a:r>
          </a:p>
          <a:p>
            <a:pPr algn="just"/>
            <a:r>
              <a:rPr lang="pt-BR" sz="1400" dirty="0" smtClean="0"/>
              <a:t>Fonte: website </a:t>
            </a:r>
            <a:r>
              <a:rPr lang="pt-BR" sz="1400" dirty="0" smtClean="0"/>
              <a:t>do porto - publicado em </a:t>
            </a:r>
            <a:r>
              <a:rPr lang="pt-BR" sz="1400" dirty="0" smtClean="0"/>
              <a:t>09/06/2015</a:t>
            </a:r>
            <a:endParaRPr lang="pt-BR" sz="1400" dirty="0"/>
          </a:p>
          <a:p>
            <a:pPr algn="just"/>
            <a:endParaRPr lang="pt-BR" sz="1400" dirty="0">
              <a:effectLst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81296" y="4509120"/>
            <a:ext cx="83671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Notícia 10:</a:t>
            </a:r>
          </a:p>
          <a:p>
            <a:pPr algn="just"/>
            <a:r>
              <a:rPr lang="pt-BR" b="1" dirty="0"/>
              <a:t>Os grupos Libra e </a:t>
            </a:r>
            <a:r>
              <a:rPr lang="pt-BR" b="1" dirty="0" err="1"/>
              <a:t>Multiterminais</a:t>
            </a:r>
            <a:r>
              <a:rPr lang="pt-BR" b="1" dirty="0"/>
              <a:t> investirão R$ 1 bilhão em seus terminais de contêineres até 2016 </a:t>
            </a:r>
            <a:endParaRPr lang="pt-BR" b="1" dirty="0" smtClean="0"/>
          </a:p>
          <a:p>
            <a:pPr algn="just"/>
            <a:r>
              <a:rPr lang="pt-BR" dirty="0" smtClean="0"/>
              <a:t>Projeto </a:t>
            </a:r>
            <a:r>
              <a:rPr lang="pt-BR" dirty="0"/>
              <a:t>de expansão </a:t>
            </a:r>
            <a:r>
              <a:rPr lang="pt-BR" dirty="0" smtClean="0"/>
              <a:t>inclui </a:t>
            </a:r>
            <a:r>
              <a:rPr lang="pt-BR" dirty="0"/>
              <a:t>ampliações de cais e </a:t>
            </a:r>
            <a:r>
              <a:rPr lang="pt-BR" dirty="0" err="1"/>
              <a:t>retroáreas</a:t>
            </a:r>
            <a:r>
              <a:rPr lang="pt-BR" dirty="0"/>
              <a:t>, construções de novos prédios e compra de equipamentos. Uma primeira fase dessas ampliações já está operacional. Com os investimentos de Libra e </a:t>
            </a:r>
            <a:r>
              <a:rPr lang="pt-BR" dirty="0" err="1"/>
              <a:t>Multiterminais</a:t>
            </a:r>
            <a:r>
              <a:rPr lang="pt-BR" dirty="0"/>
              <a:t>, os terminais das duas empresas no Rio passam a ter em conjunto capacidade anual de movimentação de 1,6 milhão de </a:t>
            </a:r>
            <a:r>
              <a:rPr lang="pt-BR" dirty="0" err="1"/>
              <a:t>TEUs</a:t>
            </a:r>
            <a:r>
              <a:rPr lang="pt-BR" dirty="0"/>
              <a:t> </a:t>
            </a:r>
            <a:r>
              <a:rPr lang="pt-BR" dirty="0" smtClean="0"/>
              <a:t>(aumento de 74%).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6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Desempenho Setorial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500910" y="764704"/>
            <a:ext cx="839157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Notícia </a:t>
            </a:r>
            <a:r>
              <a:rPr lang="pt-BR" b="1" dirty="0" smtClean="0"/>
              <a:t>11:</a:t>
            </a:r>
            <a:endParaRPr lang="pt-BR" b="1" dirty="0" smtClean="0"/>
          </a:p>
          <a:p>
            <a:pPr algn="just"/>
            <a:r>
              <a:rPr lang="pt-BR" b="1" dirty="0" smtClean="0"/>
              <a:t>Tempo </a:t>
            </a:r>
            <a:r>
              <a:rPr lang="pt-BR" b="1" dirty="0"/>
              <a:t>recorde de descarregamento de navio em cais do Porto de </a:t>
            </a:r>
            <a:r>
              <a:rPr lang="pt-BR" b="1" dirty="0" smtClean="0"/>
              <a:t>Vitória</a:t>
            </a:r>
          </a:p>
          <a:p>
            <a:pPr algn="just"/>
            <a:r>
              <a:rPr lang="pt-BR" dirty="0"/>
              <a:t>As obras de melhoria e ampliação do Cais de </a:t>
            </a:r>
            <a:r>
              <a:rPr lang="pt-BR" dirty="0" err="1"/>
              <a:t>Capuaba</a:t>
            </a:r>
            <a:r>
              <a:rPr lang="pt-BR" dirty="0"/>
              <a:t>, executadas pela Companhia das Docas do Espírito Santo (</a:t>
            </a:r>
            <a:r>
              <a:rPr lang="pt-BR" dirty="0"/>
              <a:t>CODESA), </a:t>
            </a:r>
            <a:r>
              <a:rPr lang="pt-BR" dirty="0"/>
              <a:t>resultam na agilidade e recorde no descarregamento. </a:t>
            </a:r>
            <a:endParaRPr lang="pt-BR" dirty="0"/>
          </a:p>
          <a:p>
            <a:pPr algn="just"/>
            <a:r>
              <a:rPr lang="pt-BR" sz="1200" dirty="0"/>
              <a:t>Fonte: Folha Vitória - 25/02/2015</a:t>
            </a:r>
            <a:endParaRPr lang="pt-BR" sz="1200" dirty="0"/>
          </a:p>
        </p:txBody>
      </p:sp>
      <p:sp>
        <p:nvSpPr>
          <p:cNvPr id="6" name="Retângulo 5"/>
          <p:cNvSpPr/>
          <p:nvPr/>
        </p:nvSpPr>
        <p:spPr>
          <a:xfrm>
            <a:off x="467544" y="2519030"/>
            <a:ext cx="828092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Notícia 12:</a:t>
            </a:r>
            <a:endParaRPr lang="pt-BR" b="1" dirty="0" smtClean="0"/>
          </a:p>
          <a:p>
            <a:r>
              <a:rPr lang="pt-BR" b="1" dirty="0" smtClean="0"/>
              <a:t>Operação </a:t>
            </a:r>
            <a:r>
              <a:rPr lang="pt-BR" b="1" dirty="0"/>
              <a:t>de contêineres do Porto de Itajaí bate novo </a:t>
            </a:r>
            <a:r>
              <a:rPr lang="pt-BR" b="1" dirty="0" smtClean="0"/>
              <a:t>recorde</a:t>
            </a:r>
          </a:p>
          <a:p>
            <a:pPr algn="just"/>
            <a:r>
              <a:rPr lang="pt-BR" dirty="0" smtClean="0"/>
              <a:t>A </a:t>
            </a:r>
            <a:r>
              <a:rPr lang="pt-BR" dirty="0" smtClean="0"/>
              <a:t>APM </a:t>
            </a:r>
            <a:r>
              <a:rPr lang="pt-BR" dirty="0" err="1"/>
              <a:t>Terminals</a:t>
            </a:r>
            <a:r>
              <a:rPr lang="pt-BR" dirty="0"/>
              <a:t> acaba de bater novo recorde de produtividade na operação de </a:t>
            </a:r>
            <a:r>
              <a:rPr lang="pt-BR" dirty="0" smtClean="0"/>
              <a:t>contêineres. </a:t>
            </a:r>
            <a:r>
              <a:rPr lang="pt-BR" dirty="0"/>
              <a:t>Foram 125,28 </a:t>
            </a:r>
            <a:r>
              <a:rPr lang="pt-BR" dirty="0" smtClean="0"/>
              <a:t>MPH </a:t>
            </a:r>
            <a:r>
              <a:rPr lang="pt-BR" dirty="0"/>
              <a:t>realizados no berço. Na operação, foram utilizados dois </a:t>
            </a:r>
            <a:r>
              <a:rPr lang="pt-BR" dirty="0" err="1"/>
              <a:t>portêineres</a:t>
            </a:r>
            <a:r>
              <a:rPr lang="pt-BR" dirty="0"/>
              <a:t> </a:t>
            </a:r>
            <a:r>
              <a:rPr lang="pt-BR" dirty="0" smtClean="0"/>
              <a:t>(</a:t>
            </a:r>
            <a:r>
              <a:rPr lang="pt-BR" dirty="0" err="1" smtClean="0"/>
              <a:t>ship-to-shore</a:t>
            </a:r>
            <a:r>
              <a:rPr lang="pt-BR" dirty="0"/>
              <a:t>), que atingiram a marca de 47,69 </a:t>
            </a:r>
            <a:r>
              <a:rPr lang="pt-BR" dirty="0" smtClean="0"/>
              <a:t>MPH </a:t>
            </a:r>
            <a:r>
              <a:rPr lang="pt-BR" dirty="0"/>
              <a:t>e dois guindastes do tipo </a:t>
            </a:r>
            <a:r>
              <a:rPr lang="pt-BR" dirty="0" smtClean="0"/>
              <a:t>MHC, </a:t>
            </a:r>
            <a:r>
              <a:rPr lang="pt-BR" dirty="0"/>
              <a:t>que realizaram 22,32 </a:t>
            </a:r>
            <a:r>
              <a:rPr lang="pt-BR" dirty="0" smtClean="0"/>
              <a:t>MPH.</a:t>
            </a:r>
            <a:r>
              <a:rPr lang="pt-BR" dirty="0" smtClean="0"/>
              <a:t> </a:t>
            </a:r>
            <a:endParaRPr lang="pt-BR" dirty="0" smtClean="0"/>
          </a:p>
          <a:p>
            <a:pPr algn="just"/>
            <a:r>
              <a:rPr lang="pt-BR" sz="1200" dirty="0" smtClean="0"/>
              <a:t>Fonte: website </a:t>
            </a:r>
            <a:r>
              <a:rPr lang="pt-BR" sz="1200" dirty="0" err="1" smtClean="0"/>
              <a:t>EconomiaSC</a:t>
            </a:r>
            <a:r>
              <a:rPr lang="pt-BR" sz="1200" dirty="0" smtClean="0"/>
              <a:t> </a:t>
            </a:r>
            <a:r>
              <a:rPr lang="pt-BR" sz="1200" dirty="0" smtClean="0"/>
              <a:t>- publicado em </a:t>
            </a:r>
            <a:r>
              <a:rPr lang="pt-BR" sz="1200" dirty="0" smtClean="0"/>
              <a:t>28/04/2015</a:t>
            </a:r>
            <a:endParaRPr lang="pt-BR" sz="1200" dirty="0"/>
          </a:p>
          <a:p>
            <a:pPr algn="just"/>
            <a:endParaRPr lang="pt-BR" sz="1400" dirty="0">
              <a:effectLst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09783" y="4611231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Notícia </a:t>
            </a:r>
            <a:r>
              <a:rPr lang="pt-BR" b="1" dirty="0" smtClean="0"/>
              <a:t>13:</a:t>
            </a:r>
            <a:endParaRPr lang="pt-BR" b="1" dirty="0" smtClean="0"/>
          </a:p>
          <a:p>
            <a:pPr algn="just"/>
            <a:r>
              <a:rPr lang="pt-BR" b="1" dirty="0" smtClean="0"/>
              <a:t>Porto </a:t>
            </a:r>
            <a:r>
              <a:rPr lang="pt-BR" b="1" dirty="0"/>
              <a:t>de </a:t>
            </a:r>
            <a:r>
              <a:rPr lang="pt-BR" b="1" dirty="0" err="1"/>
              <a:t>Pecém</a:t>
            </a:r>
            <a:r>
              <a:rPr lang="pt-BR" b="1" dirty="0"/>
              <a:t>, no Ceará, bate recorde de movimentação em </a:t>
            </a:r>
            <a:r>
              <a:rPr lang="pt-BR" b="1" dirty="0" smtClean="0"/>
              <a:t>2014</a:t>
            </a:r>
          </a:p>
          <a:p>
            <a:pPr algn="just"/>
            <a:r>
              <a:rPr lang="pt-BR" dirty="0"/>
              <a:t>De acordo com informações da </a:t>
            </a:r>
            <a:r>
              <a:rPr lang="pt-BR" dirty="0" smtClean="0"/>
              <a:t>CEARAPORTOS </a:t>
            </a:r>
            <a:r>
              <a:rPr lang="pt-BR" dirty="0"/>
              <a:t>foram movimentadas 8,2 milhões de toneladas de mercadorias ao longo dos dozes meses, contra 6,3 milhões em 2013. O valor representou uma variação positiva de 31%. </a:t>
            </a:r>
            <a:br>
              <a:rPr lang="pt-BR" dirty="0"/>
            </a:br>
            <a:r>
              <a:rPr lang="pt-BR" sz="1200" dirty="0"/>
              <a:t>Fonte: </a:t>
            </a:r>
            <a:r>
              <a:rPr lang="pt-BR" sz="1200" dirty="0" smtClean="0"/>
              <a:t>Agência CNT de Notícias - publicado </a:t>
            </a:r>
            <a:r>
              <a:rPr lang="pt-BR" sz="1200" dirty="0"/>
              <a:t>em </a:t>
            </a:r>
            <a:r>
              <a:rPr lang="pt-BR" sz="1200" dirty="0" smtClean="0"/>
              <a:t>13/01/2015</a:t>
            </a:r>
            <a:endParaRPr lang="pt-BR" sz="1200" dirty="0"/>
          </a:p>
          <a:p>
            <a:pPr algn="just"/>
            <a:endParaRPr lang="pt-BR" sz="2000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93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4354463" y="1052736"/>
            <a:ext cx="4206875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sz="7200" kern="0" dirty="0">
                <a:solidFill>
                  <a:prstClr val="black"/>
                </a:solidFill>
                <a:latin typeface="Calibri Light" pitchFamily="34" charset="0"/>
                <a:cs typeface="ＭＳ Ｐゴシック" pitchFamily="-112" charset="-128"/>
              </a:rPr>
              <a:t>Obrigado</a:t>
            </a:r>
          </a:p>
        </p:txBody>
      </p:sp>
      <p:sp>
        <p:nvSpPr>
          <p:cNvPr id="11" name="CaixaDeTexto 3"/>
          <p:cNvSpPr txBox="1">
            <a:spLocks noChangeArrowheads="1"/>
          </p:cNvSpPr>
          <p:nvPr/>
        </p:nvSpPr>
        <p:spPr bwMode="auto">
          <a:xfrm>
            <a:off x="3975100" y="2643187"/>
            <a:ext cx="499745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sz="2600" b="1" dirty="0" smtClean="0">
                <a:solidFill>
                  <a:prstClr val="black"/>
                </a:solidFill>
                <a:latin typeface="Calibri Light" pitchFamily="34" charset="0"/>
              </a:rPr>
              <a:t>Mário Povia</a:t>
            </a:r>
            <a:endParaRPr sz="2600" b="1" dirty="0">
              <a:solidFill>
                <a:prstClr val="black"/>
              </a:solidFill>
              <a:latin typeface="Calibri Light" pitchFamily="34" charset="0"/>
            </a:endParaRPr>
          </a:p>
          <a:p>
            <a:pPr algn="ctr" eaLnBrk="1" hangingPunct="1"/>
            <a:r>
              <a:rPr sz="1600" b="1" dirty="0" smtClean="0">
                <a:solidFill>
                  <a:prstClr val="black"/>
                </a:solidFill>
                <a:latin typeface="Calibri Light" pitchFamily="34" charset="0"/>
              </a:rPr>
              <a:t>Diretor-Geral da ANTAQ</a:t>
            </a:r>
          </a:p>
          <a:p>
            <a:pPr algn="ctr" eaLnBrk="1" hangingPunct="1"/>
            <a:endParaRPr lang="pt-BR" sz="1600" b="1" dirty="0" smtClean="0">
              <a:solidFill>
                <a:prstClr val="black"/>
              </a:solidFill>
              <a:latin typeface="Calibri Light" pitchFamily="34" charset="0"/>
            </a:endParaRPr>
          </a:p>
          <a:p>
            <a:pPr algn="ctr" eaLnBrk="1" hangingPunct="1"/>
            <a:endParaRPr lang="pt-BR" sz="1600" b="1" dirty="0">
              <a:solidFill>
                <a:prstClr val="black"/>
              </a:solidFill>
              <a:latin typeface="Calibri Light" pitchFamily="34" charset="0"/>
            </a:endParaRPr>
          </a:p>
          <a:p>
            <a:pPr algn="r" eaLnBrk="1" hangingPunct="1"/>
            <a:r>
              <a:rPr lang="pt-BR" sz="1400" b="1" dirty="0" smtClean="0">
                <a:solidFill>
                  <a:prstClr val="black"/>
                </a:solidFill>
                <a:latin typeface="Calibri Light" pitchFamily="34" charset="0"/>
              </a:rPr>
              <a:t>mario.povia@antaq.gov.br</a:t>
            </a:r>
            <a:endParaRPr lang="pt-BR" sz="1400" b="1" dirty="0">
              <a:solidFill>
                <a:prstClr val="black"/>
              </a:solidFill>
              <a:latin typeface="Calibri Light" pitchFamily="34" charset="0"/>
            </a:endParaRPr>
          </a:p>
          <a:p>
            <a:pPr algn="r" eaLnBrk="1" hangingPunct="1"/>
            <a:r>
              <a:rPr lang="pt-BR" sz="1400" b="1" dirty="0" smtClean="0">
                <a:solidFill>
                  <a:prstClr val="black"/>
                </a:solidFill>
                <a:latin typeface="Calibri Light" pitchFamily="34" charset="0"/>
              </a:rPr>
              <a:t>(61) 2029-6646</a:t>
            </a:r>
            <a:endParaRPr lang="pt-BR" sz="1400" b="1" dirty="0">
              <a:solidFill>
                <a:prstClr val="black"/>
              </a:solidFill>
              <a:latin typeface="Calibri Light" pitchFamily="34" charset="0"/>
            </a:endParaRPr>
          </a:p>
          <a:p>
            <a:pPr algn="ctr" eaLnBrk="1" hangingPunct="1"/>
            <a:endParaRPr sz="1600" b="1" dirty="0" smtClean="0">
              <a:solidFill>
                <a:prstClr val="black"/>
              </a:solidFill>
              <a:latin typeface="Calibri Light" pitchFamily="34" charset="0"/>
            </a:endParaRPr>
          </a:p>
          <a:p>
            <a:pPr algn="ctr" eaLnBrk="1" hangingPunct="1"/>
            <a:endParaRPr sz="1600" b="1" dirty="0">
              <a:solidFill>
                <a:prstClr val="black"/>
              </a:solidFill>
              <a:latin typeface="Calibri Light" pitchFamily="34" charset="0"/>
            </a:endParaRPr>
          </a:p>
        </p:txBody>
      </p:sp>
      <p:pic>
        <p:nvPicPr>
          <p:cNvPr id="12" name="Imagem 21" descr="Brasil_Map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766888"/>
            <a:ext cx="25431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876300" cy="600075"/>
          </a:xfrm>
          <a:prstGeom prst="rect">
            <a:avLst/>
          </a:prstGeom>
        </p:spPr>
      </p:pic>
      <p:sp>
        <p:nvSpPr>
          <p:cNvPr id="15" name="CaixaDeTexto 3"/>
          <p:cNvSpPr txBox="1">
            <a:spLocks noChangeArrowheads="1"/>
          </p:cNvSpPr>
          <p:nvPr/>
        </p:nvSpPr>
        <p:spPr bwMode="auto">
          <a:xfrm>
            <a:off x="2411760" y="6479612"/>
            <a:ext cx="4997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sz="1400" b="1" dirty="0">
                <a:solidFill>
                  <a:schemeClr val="bg1"/>
                </a:solidFill>
                <a:cs typeface="Arial" panose="020B0604020202020204" pitchFamily="34" charset="0"/>
              </a:rPr>
              <a:t>Agência Nacional de Transportes </a:t>
            </a:r>
            <a:r>
              <a:rPr lang="pt-BR" sz="1400" b="1" dirty="0" err="1">
                <a:solidFill>
                  <a:schemeClr val="bg1"/>
                </a:solidFill>
                <a:cs typeface="Arial" panose="020B0604020202020204" pitchFamily="34" charset="0"/>
              </a:rPr>
              <a:t>Aquaviários</a:t>
            </a:r>
            <a:endParaRPr lang="pt-BR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929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lan.freitas\Desktop\map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5248275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8"/>
          <p:cNvSpPr txBox="1">
            <a:spLocks noChangeArrowheads="1"/>
          </p:cNvSpPr>
          <p:nvPr/>
        </p:nvSpPr>
        <p:spPr bwMode="auto">
          <a:xfrm>
            <a:off x="0" y="5576888"/>
            <a:ext cx="5796136" cy="630942"/>
          </a:xfrm>
          <a:prstGeom prst="rect">
            <a:avLst/>
          </a:prstGeom>
          <a:solidFill>
            <a:srgbClr val="FAFE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sz="2400" b="1" dirty="0">
                <a:solidFill>
                  <a:srgbClr val="C00000"/>
                </a:solidFill>
                <a:ea typeface="ＭＳ Ｐゴシック" pitchFamily="34" charset="-128"/>
                <a:hlinkClick r:id="rId4" action="ppaction://hlinksldjump"/>
              </a:rPr>
              <a:t>Maior economia da América Latina</a:t>
            </a:r>
            <a:endParaRPr lang="pt-BR" sz="2400" b="1" dirty="0">
              <a:solidFill>
                <a:srgbClr val="C00000"/>
              </a:solidFill>
              <a:ea typeface="ＭＳ Ｐゴシック" pitchFamily="34" charset="-128"/>
            </a:endParaRPr>
          </a:p>
          <a:p>
            <a:pPr algn="ctr" eaLnBrk="1" hangingPunct="1"/>
            <a:r>
              <a:rPr lang="pt-BR" sz="1100" dirty="0" smtClean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endParaRPr lang="pt-BR" sz="11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CaixaDeTexto 7"/>
          <p:cNvSpPr txBox="1">
            <a:spLocks noChangeArrowheads="1"/>
          </p:cNvSpPr>
          <p:nvPr/>
        </p:nvSpPr>
        <p:spPr bwMode="auto">
          <a:xfrm>
            <a:off x="1100138" y="1851025"/>
            <a:ext cx="36861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b="1" dirty="0">
                <a:solidFill>
                  <a:srgbClr val="101408"/>
                </a:solidFill>
                <a:ea typeface="ＭＳ Ｐゴシック" pitchFamily="34" charset="-128"/>
              </a:rPr>
              <a:t>Área total	</a:t>
            </a:r>
            <a:r>
              <a:rPr lang="pt-BR" b="1" dirty="0" smtClean="0">
                <a:solidFill>
                  <a:srgbClr val="101408"/>
                </a:solidFill>
                <a:ea typeface="ＭＳ Ｐゴシック" pitchFamily="34" charset="-128"/>
              </a:rPr>
              <a:t>8.516.767 </a:t>
            </a:r>
            <a:r>
              <a:rPr lang="pt-BR" b="1" dirty="0">
                <a:solidFill>
                  <a:srgbClr val="101408"/>
                </a:solidFill>
                <a:ea typeface="ＭＳ Ｐゴシック" pitchFamily="34" charset="-128"/>
              </a:rPr>
              <a:t>Km²</a:t>
            </a:r>
          </a:p>
          <a:p>
            <a:pPr eaLnBrk="1" hangingPunct="1"/>
            <a:endParaRPr lang="pt-BR" b="1" u="sng" dirty="0">
              <a:solidFill>
                <a:srgbClr val="101408"/>
              </a:solidFill>
              <a:ea typeface="ＭＳ Ｐゴシック" pitchFamily="34" charset="-128"/>
            </a:endParaRPr>
          </a:p>
          <a:p>
            <a:pPr eaLnBrk="1" hangingPunct="1"/>
            <a:r>
              <a:rPr lang="pt-BR" b="1" dirty="0">
                <a:solidFill>
                  <a:srgbClr val="101408"/>
                </a:solidFill>
                <a:ea typeface="ＭＳ Ｐゴシック" pitchFamily="34" charset="-128"/>
              </a:rPr>
              <a:t>Estados		27</a:t>
            </a:r>
          </a:p>
          <a:p>
            <a:pPr eaLnBrk="1" hangingPunct="1"/>
            <a:endParaRPr lang="pt-BR" b="1" dirty="0">
              <a:solidFill>
                <a:srgbClr val="101408"/>
              </a:solidFill>
              <a:ea typeface="ＭＳ Ｐゴシック" pitchFamily="34" charset="-128"/>
            </a:endParaRPr>
          </a:p>
          <a:p>
            <a:pPr eaLnBrk="1" hangingPunct="1"/>
            <a:r>
              <a:rPr lang="pt-BR" b="1" dirty="0">
                <a:solidFill>
                  <a:srgbClr val="101408"/>
                </a:solidFill>
                <a:ea typeface="ＭＳ Ｐゴシック" pitchFamily="34" charset="-128"/>
              </a:rPr>
              <a:t>Litoral		8.511 Km</a:t>
            </a:r>
          </a:p>
          <a:p>
            <a:pPr eaLnBrk="1" hangingPunct="1"/>
            <a:endParaRPr lang="pt-BR" b="1" dirty="0">
              <a:solidFill>
                <a:srgbClr val="101408"/>
              </a:solidFill>
              <a:ea typeface="ＭＳ Ｐゴシック" pitchFamily="34" charset="-128"/>
            </a:endParaRPr>
          </a:p>
          <a:p>
            <a:pPr eaLnBrk="1" hangingPunct="1"/>
            <a:r>
              <a:rPr lang="pt-BR" b="1" dirty="0" smtClean="0">
                <a:solidFill>
                  <a:srgbClr val="101408"/>
                </a:solidFill>
                <a:ea typeface="ＭＳ Ｐゴシック" pitchFamily="34" charset="-128"/>
              </a:rPr>
              <a:t>População</a:t>
            </a:r>
            <a:r>
              <a:rPr lang="pt-BR" b="1" dirty="0">
                <a:solidFill>
                  <a:srgbClr val="101408"/>
                </a:solidFill>
                <a:ea typeface="ＭＳ Ｐゴシック" pitchFamily="34" charset="-128"/>
              </a:rPr>
              <a:t>	</a:t>
            </a:r>
            <a:r>
              <a:rPr lang="pt-BR" b="1" dirty="0" smtClean="0">
                <a:solidFill>
                  <a:srgbClr val="101408"/>
                </a:solidFill>
                <a:ea typeface="ＭＳ Ｐゴシック" pitchFamily="34" charset="-128"/>
              </a:rPr>
              <a:t>202 </a:t>
            </a:r>
            <a:r>
              <a:rPr lang="pt-BR" b="1" dirty="0">
                <a:solidFill>
                  <a:srgbClr val="101408"/>
                </a:solidFill>
                <a:ea typeface="ＭＳ Ｐゴシック" pitchFamily="34" charset="-128"/>
              </a:rPr>
              <a:t>milhões</a:t>
            </a:r>
          </a:p>
          <a:p>
            <a:pPr eaLnBrk="1" hangingPunct="1"/>
            <a:endParaRPr lang="pt-BR" b="1" dirty="0" smtClean="0">
              <a:solidFill>
                <a:srgbClr val="101408"/>
              </a:solidFill>
              <a:ea typeface="ＭＳ Ｐゴシック" pitchFamily="34" charset="-128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561889"/>
              </p:ext>
            </p:extLst>
          </p:nvPr>
        </p:nvGraphicFramePr>
        <p:xfrm>
          <a:off x="5522292" y="1468358"/>
          <a:ext cx="3082156" cy="311277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146052"/>
                <a:gridCol w="936104"/>
              </a:tblGrid>
              <a:tr h="16446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Países </a:t>
                      </a:r>
                      <a:r>
                        <a:rPr lang="pt-BR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América</a:t>
                      </a:r>
                      <a:r>
                        <a:rPr lang="pt-BR" sz="1800" b="1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Latina e Caribe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857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</a:t>
                      </a:r>
                      <a:r>
                        <a:rPr lang="pt-BR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GDP  2011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4465">
                <a:tc>
                  <a:txBody>
                    <a:bodyPr/>
                    <a:lstStyle/>
                    <a:p>
                      <a:pPr algn="l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857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446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Brasil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171450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33,1%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446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México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171450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28,2%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446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Argentina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171450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8,1%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446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Colômbia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171450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5,7%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446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Venezuela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171450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5,3%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446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Chile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171450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4,6%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446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Perú 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171450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3,5%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446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Demais Países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171450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11,4%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grpSp>
        <p:nvGrpSpPr>
          <p:cNvPr id="6" name="Grupo 20"/>
          <p:cNvGrpSpPr/>
          <p:nvPr/>
        </p:nvGrpSpPr>
        <p:grpSpPr>
          <a:xfrm>
            <a:off x="5329041" y="979716"/>
            <a:ext cx="3612506" cy="5372252"/>
            <a:chOff x="5357819" y="985705"/>
            <a:chExt cx="3612506" cy="5372252"/>
          </a:xfrm>
          <a:scene3d>
            <a:camera prst="isometricOffAxis2Left"/>
            <a:lightRig rig="threePt" dir="t"/>
          </a:scene3d>
        </p:grpSpPr>
        <p:pic>
          <p:nvPicPr>
            <p:cNvPr id="7" name="Imagem 6" descr="psv_and_platform.jpg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59545" y="985708"/>
              <a:ext cx="1800000" cy="10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Imagem 7" descr="AHTS.Navegação de Apoio Marítimo_Motor.jpg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61438" y="985705"/>
              <a:ext cx="1800000" cy="10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Imagem 8" descr="ANTAQ.jpg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59544" y="2063186"/>
              <a:ext cx="1800000" cy="10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Imagem 9" descr="Apoio Marítimo.1.JPG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70325" y="2061468"/>
              <a:ext cx="1800000" cy="10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Imagem 10" descr="Apoio Portuário.Navegação.3.JPG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59544" y="3163195"/>
              <a:ext cx="1800000" cy="10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Imagem 11" descr="biodiversidade (2).jpg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57968" y="3150837"/>
              <a:ext cx="1800000" cy="10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Imagem 12" descr="br-lgflag.gif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59544" y="4238942"/>
              <a:ext cx="1800000" cy="10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Imagem 13" descr="Cabotagem.1.JPG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157968" y="4229039"/>
              <a:ext cx="1800000" cy="10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Imagem 14" descr="Ilhabela.3.jpg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 flipV="1">
              <a:off x="5357819" y="5277957"/>
              <a:ext cx="1800000" cy="10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Imagem 15" descr="soja.bmp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161477" y="5271968"/>
              <a:ext cx="1800000" cy="10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7" name="Title 8"/>
          <p:cNvSpPr txBox="1">
            <a:spLocks/>
          </p:cNvSpPr>
          <p:nvPr/>
        </p:nvSpPr>
        <p:spPr>
          <a:xfrm>
            <a:off x="457200" y="4984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BR" sz="2000" b="1" dirty="0" smtClean="0">
                <a:latin typeface="+mn-lt"/>
                <a:ea typeface="+mn-ea"/>
                <a:cs typeface="+mn-cs"/>
              </a:rPr>
              <a:t>Dados gerais sobre o Brasil</a:t>
            </a:r>
            <a:endParaRPr lang="pt-BR" sz="3600" dirty="0">
              <a:latin typeface="+mn-lt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642938"/>
            <a:ext cx="8763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5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8229600" cy="476672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pt-BR" sz="2000" b="1" dirty="0" smtClean="0">
                <a:latin typeface="+mn-lt"/>
                <a:ea typeface="+mn-ea"/>
                <a:cs typeface="+mn-cs"/>
              </a:rPr>
              <a:t>Evolução Histórica de Movimentação de Cargas (Brasil)</a:t>
            </a:r>
            <a:endParaRPr lang="pt-BR" sz="3600" dirty="0">
              <a:latin typeface="+mn-lt"/>
            </a:endParaRPr>
          </a:p>
        </p:txBody>
      </p:sp>
      <p:graphicFrame>
        <p:nvGraphicFramePr>
          <p:cNvPr id="10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666023"/>
              </p:ext>
            </p:extLst>
          </p:nvPr>
        </p:nvGraphicFramePr>
        <p:xfrm>
          <a:off x="395536" y="1484784"/>
          <a:ext cx="856895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Imagem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8"/>
            <a:ext cx="8763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1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3395264125"/>
              </p:ext>
            </p:extLst>
          </p:nvPr>
        </p:nvGraphicFramePr>
        <p:xfrm>
          <a:off x="395536" y="1052736"/>
          <a:ext cx="568863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6000750" y="3286125"/>
          <a:ext cx="2865437" cy="457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5437"/>
              </a:tblGrid>
              <a:tr h="2650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Taxas </a:t>
                      </a:r>
                      <a:r>
                        <a:rPr lang="pt-BR" sz="1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 Crescimento Projetada da </a:t>
                      </a:r>
                      <a:endParaRPr lang="pt-BR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10" marB="0" anchor="ctr">
                    <a:solidFill>
                      <a:schemeClr val="bg1"/>
                    </a:solidFill>
                  </a:tcPr>
                </a:tc>
              </a:tr>
              <a:tr h="1921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Movimentação Portuária (2010-2030)</a:t>
                      </a:r>
                      <a:endParaRPr lang="pt-BR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1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496197"/>
              </p:ext>
            </p:extLst>
          </p:nvPr>
        </p:nvGraphicFramePr>
        <p:xfrm>
          <a:off x="5868145" y="3790950"/>
          <a:ext cx="2861518" cy="2016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9721"/>
                <a:gridCol w="1381797"/>
              </a:tblGrid>
              <a:tr h="36109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POR NATUREZA DA CARGA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09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 smtClean="0">
                          <a:effectLst/>
                        </a:rPr>
                        <a:t> Granel </a:t>
                      </a:r>
                      <a:r>
                        <a:rPr lang="pt-BR" sz="1100" u="none" strike="noStrike" dirty="0">
                          <a:effectLst/>
                        </a:rPr>
                        <a:t>Sólido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pt-BR" sz="1100" u="none" strike="noStrike" dirty="0">
                          <a:effectLst/>
                        </a:rPr>
                        <a:t>5.68% </a:t>
                      </a:r>
                      <a:r>
                        <a:rPr lang="pt-BR" sz="1100" u="none" strike="noStrike" dirty="0" smtClean="0">
                          <a:effectLst/>
                        </a:rPr>
                        <a:t>a.a.                                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60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 smtClean="0">
                          <a:effectLst/>
                        </a:rPr>
                        <a:t> Granel </a:t>
                      </a:r>
                      <a:r>
                        <a:rPr lang="pt-BR" sz="1100" u="none" strike="noStrike" dirty="0">
                          <a:effectLst/>
                        </a:rPr>
                        <a:t>Líquido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pt-BR" sz="1100" u="none" strike="noStrike" dirty="0">
                          <a:effectLst/>
                        </a:rPr>
                        <a:t>6.81% </a:t>
                      </a:r>
                      <a:r>
                        <a:rPr lang="pt-BR" sz="1100" u="none" strike="noStrike" dirty="0" smtClean="0">
                          <a:effectLst/>
                        </a:rPr>
                        <a:t>a.a.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60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 smtClean="0">
                          <a:effectLst/>
                        </a:rPr>
                        <a:t> Carga Geral**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pt-BR" sz="1100" u="none" strike="noStrike" dirty="0">
                          <a:effectLst/>
                        </a:rPr>
                        <a:t>3.37% </a:t>
                      </a:r>
                      <a:r>
                        <a:rPr lang="pt-BR" sz="1100" u="none" strike="noStrike" dirty="0" smtClean="0">
                          <a:effectLst/>
                        </a:rPr>
                        <a:t>a.a.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10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 smtClean="0">
                          <a:effectLst/>
                        </a:rPr>
                        <a:t> Contêiner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pt-BR" sz="1100" u="none" strike="noStrike" dirty="0">
                          <a:effectLst/>
                        </a:rPr>
                        <a:t>6.33% </a:t>
                      </a:r>
                      <a:r>
                        <a:rPr lang="pt-BR" sz="1100" u="none" strike="noStrike" dirty="0" smtClean="0">
                          <a:effectLst/>
                        </a:rPr>
                        <a:t>a.a.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10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 dirty="0" smtClean="0">
                          <a:effectLst/>
                        </a:rPr>
                        <a:t> Total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pt-BR" sz="1100" b="1" u="none" strike="noStrike" dirty="0">
                          <a:effectLst/>
                        </a:rPr>
                        <a:t>5.70% </a:t>
                      </a:r>
                      <a:r>
                        <a:rPr lang="pt-BR" sz="1100" b="1" u="none" strike="noStrike" dirty="0" smtClean="0">
                          <a:effectLst/>
                        </a:rPr>
                        <a:t>a.a.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684" name="Título 3"/>
          <p:cNvSpPr txBox="1">
            <a:spLocks/>
          </p:cNvSpPr>
          <p:nvPr/>
        </p:nvSpPr>
        <p:spPr bwMode="auto">
          <a:xfrm>
            <a:off x="1115616" y="0"/>
            <a:ext cx="7175523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1600" b="1" dirty="0">
                <a:latin typeface="Arial" pitchFamily="34" charset="0"/>
              </a:rPr>
              <a:t>Projeção </a:t>
            </a:r>
            <a:r>
              <a:rPr lang="pt-BR" sz="1600" b="1" dirty="0" smtClean="0">
                <a:latin typeface="Arial" pitchFamily="34" charset="0"/>
              </a:rPr>
              <a:t>de Movimentação de Carga até 2030 (por natureza de carga)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769100" y="5878513"/>
          <a:ext cx="1822450" cy="190500"/>
        </p:xfrm>
        <a:graphic>
          <a:graphicData uri="http://schemas.openxmlformats.org/drawingml/2006/table">
            <a:tbl>
              <a:tblPr/>
              <a:tblGrid>
                <a:gridCol w="182245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**Exclusive contêiner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663700" y="3695700"/>
            <a:ext cx="154014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= 904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087813" y="1249363"/>
            <a:ext cx="163591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= 2.260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3779838" y="6237288"/>
            <a:ext cx="22860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Milhões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Toneladas</a:t>
            </a: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8" name="Conector de seta reta 27"/>
          <p:cNvCxnSpPr/>
          <p:nvPr/>
        </p:nvCxnSpPr>
        <p:spPr>
          <a:xfrm rot="5400000" flipH="1" flipV="1">
            <a:off x="2130426" y="1655762"/>
            <a:ext cx="2286000" cy="18573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>
            <a:spLocks noChangeArrowheads="1"/>
          </p:cNvSpPr>
          <p:nvPr/>
        </p:nvSpPr>
        <p:spPr bwMode="auto">
          <a:xfrm rot="-3028853">
            <a:off x="2643187" y="2455863"/>
            <a:ext cx="78581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400"/>
              <a:t>150%</a:t>
            </a:r>
          </a:p>
        </p:txBody>
      </p:sp>
      <p:sp>
        <p:nvSpPr>
          <p:cNvPr id="31" name="CaixaDeTexto 19"/>
          <p:cNvSpPr txBox="1">
            <a:spLocks noChangeArrowheads="1"/>
          </p:cNvSpPr>
          <p:nvPr/>
        </p:nvSpPr>
        <p:spPr bwMode="auto">
          <a:xfrm rot="16200000">
            <a:off x="-1897901" y="3183729"/>
            <a:ext cx="464347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200" dirty="0" smtClean="0"/>
              <a:t>Milhões de Toneladas</a:t>
            </a:r>
            <a:endParaRPr lang="pt-BR" sz="1200" dirty="0"/>
          </a:p>
        </p:txBody>
      </p:sp>
      <p:sp>
        <p:nvSpPr>
          <p:cNvPr id="34" name="Retângulo 33"/>
          <p:cNvSpPr/>
          <p:nvPr/>
        </p:nvSpPr>
        <p:spPr>
          <a:xfrm>
            <a:off x="6444208" y="6237288"/>
            <a:ext cx="221457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Fonte : </a:t>
            </a:r>
            <a:r>
              <a:rPr lang="pt-BR" sz="105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ANTAQ e SEP/PR (PNLP)</a:t>
            </a:r>
            <a:endParaRPr lang="pt-BR" sz="105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1" y="400031"/>
            <a:ext cx="8763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164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723732" y="1543576"/>
            <a:ext cx="7644539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endParaRPr lang="pt-BR" sz="2800" dirty="0" smtClean="0">
              <a:latin typeface="Calibri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dirty="0" smtClean="0">
                <a:latin typeface="Calibri" pitchFamily="34" charset="0"/>
              </a:rPr>
              <a:t>Plano Nacional de Logística Portuária - PNLP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i="1" dirty="0">
                <a:latin typeface="Calibri" pitchFamily="34" charset="0"/>
              </a:rPr>
              <a:t>Master </a:t>
            </a:r>
            <a:r>
              <a:rPr lang="pt-BR" sz="2800" i="1" dirty="0" err="1" smtClean="0">
                <a:latin typeface="Calibri" pitchFamily="34" charset="0"/>
              </a:rPr>
              <a:t>Plan</a:t>
            </a:r>
            <a:endParaRPr lang="pt-BR" sz="2800" i="1" dirty="0">
              <a:latin typeface="Calibri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dirty="0">
                <a:latin typeface="Calibri" pitchFamily="34" charset="0"/>
              </a:rPr>
              <a:t>Plano Geral de </a:t>
            </a:r>
            <a:r>
              <a:rPr lang="pt-BR" sz="2800" dirty="0" smtClean="0">
                <a:latin typeface="Calibri" pitchFamily="34" charset="0"/>
              </a:rPr>
              <a:t>Outorgas</a:t>
            </a:r>
            <a:endParaRPr lang="pt-BR" sz="2800" dirty="0">
              <a:latin typeface="Calibri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dirty="0">
                <a:latin typeface="Calibri" pitchFamily="34" charset="0"/>
              </a:rPr>
              <a:t>Plano de Desenvolvimento e Zoneamento (PDZ)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pt-BR" sz="2800" dirty="0">
              <a:latin typeface="Calibri" pitchFamily="34" charset="0"/>
            </a:endParaRPr>
          </a:p>
        </p:txBody>
      </p:sp>
      <p:sp>
        <p:nvSpPr>
          <p:cNvPr id="5" name="Title 8"/>
          <p:cNvSpPr txBox="1">
            <a:spLocks/>
          </p:cNvSpPr>
          <p:nvPr/>
        </p:nvSpPr>
        <p:spPr>
          <a:xfrm>
            <a:off x="251520" y="20466"/>
            <a:ext cx="8229600" cy="384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54000" tIns="10800" rIns="54000" bIns="10800" numCol="1" rtlCol="0" anchor="ctr" anchorCtr="0" compatLnSpc="1">
            <a:prstTxWarp prst="textNoShape">
              <a:avLst/>
            </a:prstTxWarp>
            <a:normAutofit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fontAlgn="base">
              <a:spcBef>
                <a:spcPts val="0"/>
              </a:spcBef>
              <a:spcAft>
                <a:spcPct val="0"/>
              </a:spcAft>
              <a:defRPr sz="2000" b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C0"/>
                </a:solidFill>
                <a:latin typeface="Arial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C0"/>
                </a:solidFill>
                <a:latin typeface="Arial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C0"/>
                </a:solidFill>
                <a:latin typeface="Arial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C0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C0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C0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C0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C0"/>
                </a:solidFill>
                <a:latin typeface="Arial" charset="0"/>
              </a:defRPr>
            </a:lvl9pPr>
          </a:lstStyle>
          <a:p>
            <a:pPr algn="ctr"/>
            <a:r>
              <a:rPr lang="pt-BR" sz="2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Planejamento Portuário - Ferramentas</a:t>
            </a:r>
            <a:endParaRPr lang="pt-BR" sz="24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763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3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de cantos arredondados 19"/>
          <p:cNvSpPr/>
          <p:nvPr/>
        </p:nvSpPr>
        <p:spPr>
          <a:xfrm>
            <a:off x="2428860" y="2970816"/>
            <a:ext cx="2000264" cy="2509881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2714612" y="4225756"/>
            <a:ext cx="1428760" cy="632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2714612" y="3301063"/>
            <a:ext cx="1428760" cy="528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285720" y="5612796"/>
            <a:ext cx="4357718" cy="146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2714612" y="3367113"/>
            <a:ext cx="1428760" cy="426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i="1" dirty="0" err="1" smtClean="0">
                <a:solidFill>
                  <a:schemeClr val="bg1"/>
                </a:solidFill>
              </a:rPr>
              <a:t>Master</a:t>
            </a:r>
            <a:r>
              <a:rPr lang="pt-BR" sz="1200" b="1" i="1" dirty="0" smtClean="0">
                <a:solidFill>
                  <a:schemeClr val="bg1"/>
                </a:solidFill>
              </a:rPr>
              <a:t> </a:t>
            </a:r>
            <a:r>
              <a:rPr lang="pt-BR" sz="1200" b="1" i="1" dirty="0" err="1" smtClean="0">
                <a:solidFill>
                  <a:schemeClr val="bg1"/>
                </a:solidFill>
              </a:rPr>
              <a:t>Plan</a:t>
            </a:r>
            <a:r>
              <a:rPr lang="pt-BR" sz="1200" b="1" i="1" dirty="0" smtClean="0">
                <a:solidFill>
                  <a:schemeClr val="bg1"/>
                </a:solidFill>
              </a:rPr>
              <a:t> </a:t>
            </a:r>
            <a:r>
              <a:rPr lang="pt-BR" sz="1200" b="1" dirty="0" smtClean="0">
                <a:solidFill>
                  <a:srgbClr val="FFFF00"/>
                </a:solidFill>
              </a:rPr>
              <a:t>SEP/PR</a:t>
            </a:r>
            <a:endParaRPr lang="pt-BR" sz="1200" b="1" dirty="0">
              <a:solidFill>
                <a:srgbClr val="FFFF00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2714612" y="4225756"/>
            <a:ext cx="1428760" cy="597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PDZ</a:t>
            </a:r>
            <a:r>
              <a:rPr lang="pt-BR" sz="1200" b="1" dirty="0" smtClean="0"/>
              <a:t> </a:t>
            </a:r>
          </a:p>
          <a:p>
            <a:pPr algn="ctr"/>
            <a:r>
              <a:rPr lang="pt-BR" sz="1200" b="1" dirty="0" smtClean="0">
                <a:solidFill>
                  <a:srgbClr val="FFFF00"/>
                </a:solidFill>
              </a:rPr>
              <a:t>Autoridade Portuária</a:t>
            </a:r>
            <a:endParaRPr lang="pt-BR" sz="1200" b="1" dirty="0">
              <a:solidFill>
                <a:srgbClr val="FFFF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286644" y="2178222"/>
            <a:ext cx="1428760" cy="528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714612" y="2178222"/>
            <a:ext cx="1428760" cy="528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2714612" y="2244271"/>
            <a:ext cx="1428760" cy="483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PNLP</a:t>
            </a:r>
          </a:p>
          <a:p>
            <a:pPr algn="ctr"/>
            <a:r>
              <a:rPr lang="pt-BR" sz="1200" b="1" dirty="0" smtClean="0">
                <a:solidFill>
                  <a:srgbClr val="FFFF00"/>
                </a:solidFill>
              </a:rPr>
              <a:t>SEP/PR</a:t>
            </a:r>
            <a:endParaRPr lang="pt-BR" sz="1200" b="1" dirty="0">
              <a:solidFill>
                <a:srgbClr val="FFFF00"/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7286644" y="2244271"/>
            <a:ext cx="1428760" cy="483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PNLT</a:t>
            </a:r>
            <a:br>
              <a:rPr lang="pt-BR" sz="1600" b="1" dirty="0" smtClean="0">
                <a:solidFill>
                  <a:schemeClr val="bg1"/>
                </a:solidFill>
              </a:rPr>
            </a:br>
            <a:r>
              <a:rPr lang="pt-BR" sz="1200" b="1" dirty="0" smtClean="0">
                <a:solidFill>
                  <a:schemeClr val="bg1"/>
                </a:solidFill>
              </a:rPr>
              <a:t> </a:t>
            </a:r>
            <a:r>
              <a:rPr lang="pt-BR" sz="1200" b="1" dirty="0" smtClean="0">
                <a:solidFill>
                  <a:srgbClr val="FFFF00"/>
                </a:solidFill>
              </a:rPr>
              <a:t>MT</a:t>
            </a:r>
            <a:endParaRPr lang="pt-BR" sz="1200" b="1" dirty="0">
              <a:solidFill>
                <a:srgbClr val="FFFF00"/>
              </a:solidFill>
            </a:endParaRPr>
          </a:p>
        </p:txBody>
      </p:sp>
      <p:cxnSp>
        <p:nvCxnSpPr>
          <p:cNvPr id="55" name="Conector de seta reta 54"/>
          <p:cNvCxnSpPr>
            <a:stCxn id="49" idx="2"/>
            <a:endCxn id="3" idx="0"/>
          </p:cNvCxnSpPr>
          <p:nvPr/>
        </p:nvCxnSpPr>
        <p:spPr>
          <a:xfrm rot="10800000" flipV="1">
            <a:off x="3428992" y="1352602"/>
            <a:ext cx="1285884" cy="82561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de seta reta 60"/>
          <p:cNvCxnSpPr>
            <a:stCxn id="49" idx="6"/>
            <a:endCxn id="6" idx="0"/>
          </p:cNvCxnSpPr>
          <p:nvPr/>
        </p:nvCxnSpPr>
        <p:spPr>
          <a:xfrm>
            <a:off x="6858016" y="1352603"/>
            <a:ext cx="1143008" cy="82561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de seta reta 69"/>
          <p:cNvCxnSpPr>
            <a:stCxn id="3" idx="3"/>
            <a:endCxn id="46" idx="1"/>
          </p:cNvCxnSpPr>
          <p:nvPr/>
        </p:nvCxnSpPr>
        <p:spPr>
          <a:xfrm>
            <a:off x="4143372" y="2442420"/>
            <a:ext cx="928694" cy="146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de seta reta 71"/>
          <p:cNvCxnSpPr>
            <a:stCxn id="46" idx="3"/>
            <a:endCxn id="6" idx="1"/>
          </p:cNvCxnSpPr>
          <p:nvPr/>
        </p:nvCxnSpPr>
        <p:spPr>
          <a:xfrm>
            <a:off x="6500826" y="2442420"/>
            <a:ext cx="785818" cy="146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de seta reta 74"/>
          <p:cNvCxnSpPr/>
          <p:nvPr/>
        </p:nvCxnSpPr>
        <p:spPr>
          <a:xfrm rot="5400000">
            <a:off x="3131769" y="3003781"/>
            <a:ext cx="594445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de seta reta 82"/>
          <p:cNvCxnSpPr>
            <a:endCxn id="13" idx="0"/>
          </p:cNvCxnSpPr>
          <p:nvPr/>
        </p:nvCxnSpPr>
        <p:spPr>
          <a:xfrm rot="5400000">
            <a:off x="3231644" y="4026808"/>
            <a:ext cx="396297" cy="15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angulado 85"/>
          <p:cNvCxnSpPr>
            <a:stCxn id="19" idx="2"/>
            <a:endCxn id="12" idx="0"/>
          </p:cNvCxnSpPr>
          <p:nvPr/>
        </p:nvCxnSpPr>
        <p:spPr>
          <a:xfrm rot="5400000">
            <a:off x="1881919" y="2024802"/>
            <a:ext cx="843851" cy="2250297"/>
          </a:xfrm>
          <a:prstGeom prst="bentConnector3">
            <a:avLst>
              <a:gd name="adj1" fmla="val 3692"/>
            </a:avLst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aixaDeTexto 91"/>
          <p:cNvSpPr txBox="1"/>
          <p:nvPr/>
        </p:nvSpPr>
        <p:spPr>
          <a:xfrm>
            <a:off x="2428860" y="5084400"/>
            <a:ext cx="2000264" cy="241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tx2"/>
                </a:solidFill>
              </a:rPr>
              <a:t>Em cada Porto Organizado</a:t>
            </a:r>
            <a:endParaRPr lang="pt-BR" sz="1100" dirty="0">
              <a:solidFill>
                <a:schemeClr val="tx2"/>
              </a:solidFill>
            </a:endParaRPr>
          </a:p>
        </p:txBody>
      </p:sp>
      <p:sp>
        <p:nvSpPr>
          <p:cNvPr id="52" name="Seta circular 51"/>
          <p:cNvSpPr/>
          <p:nvPr/>
        </p:nvSpPr>
        <p:spPr>
          <a:xfrm>
            <a:off x="571472" y="357166"/>
            <a:ext cx="6786610" cy="6715172"/>
          </a:xfrm>
          <a:prstGeom prst="circularArrow">
            <a:avLst>
              <a:gd name="adj1" fmla="val 12500"/>
              <a:gd name="adj2" fmla="val 1112250"/>
              <a:gd name="adj3" fmla="val 20457681"/>
              <a:gd name="adj4" fmla="val 3598209"/>
              <a:gd name="adj5" fmla="val 120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142844" y="285728"/>
            <a:ext cx="3589338" cy="77787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lang="pt-BR" sz="16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NOVO ARRANJO INSTITUCIONAL DO SETOR PORTUÁRIO</a:t>
            </a:r>
          </a:p>
        </p:txBody>
      </p:sp>
      <p:sp>
        <p:nvSpPr>
          <p:cNvPr id="41" name="CaixaDeTexto 19"/>
          <p:cNvSpPr txBox="1">
            <a:spLocks noChangeArrowheads="1"/>
          </p:cNvSpPr>
          <p:nvPr/>
        </p:nvSpPr>
        <p:spPr bwMode="auto">
          <a:xfrm>
            <a:off x="395536" y="0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24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Planejamento Integrado do Setor Portuário Brasileiro</a:t>
            </a:r>
          </a:p>
        </p:txBody>
      </p:sp>
      <p:sp>
        <p:nvSpPr>
          <p:cNvPr id="12" name="Elipse 11"/>
          <p:cNvSpPr/>
          <p:nvPr/>
        </p:nvSpPr>
        <p:spPr>
          <a:xfrm>
            <a:off x="214282" y="3571876"/>
            <a:ext cx="1928826" cy="114962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214282" y="3786190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Áreas destinadas a </a:t>
            </a:r>
            <a:r>
              <a:rPr lang="pt-BR" sz="1200" b="1" dirty="0" err="1" smtClean="0">
                <a:solidFill>
                  <a:schemeClr val="bg1"/>
                </a:solidFill>
              </a:rPr>
              <a:t>TUPs</a:t>
            </a:r>
            <a:r>
              <a:rPr lang="pt-BR" sz="1200" b="1" dirty="0" smtClean="0">
                <a:solidFill>
                  <a:schemeClr val="bg1"/>
                </a:solidFill>
              </a:rPr>
              <a:t>; </a:t>
            </a:r>
            <a:r>
              <a:rPr lang="pt-BR" sz="1200" b="1" dirty="0" err="1" smtClean="0">
                <a:solidFill>
                  <a:schemeClr val="bg1"/>
                </a:solidFill>
              </a:rPr>
              <a:t>ETCs</a:t>
            </a:r>
            <a:r>
              <a:rPr lang="pt-BR" sz="1200" b="1" dirty="0" smtClean="0">
                <a:solidFill>
                  <a:schemeClr val="bg1"/>
                </a:solidFill>
              </a:rPr>
              <a:t>; </a:t>
            </a:r>
            <a:r>
              <a:rPr lang="pt-BR" sz="1200" b="1" dirty="0" err="1" smtClean="0">
                <a:solidFill>
                  <a:schemeClr val="bg1"/>
                </a:solidFill>
              </a:rPr>
              <a:t>IPTs</a:t>
            </a:r>
            <a:endParaRPr lang="pt-BR" sz="12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1600" b="1" dirty="0" smtClean="0">
                <a:solidFill>
                  <a:srgbClr val="FFFF00"/>
                </a:solidFill>
              </a:rPr>
              <a:t>Mercado</a:t>
            </a:r>
            <a:endParaRPr lang="pt-BR" sz="1600" b="1" dirty="0">
              <a:solidFill>
                <a:srgbClr val="FFFF00"/>
              </a:solidFill>
            </a:endParaRP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20" y="5644067"/>
            <a:ext cx="876300" cy="600075"/>
          </a:xfrm>
          <a:prstGeom prst="rect">
            <a:avLst/>
          </a:prstGeom>
        </p:spPr>
      </p:pic>
      <p:sp>
        <p:nvSpPr>
          <p:cNvPr id="49" name="Elipse 48"/>
          <p:cNvSpPr/>
          <p:nvPr/>
        </p:nvSpPr>
        <p:spPr>
          <a:xfrm>
            <a:off x="4714876" y="857232"/>
            <a:ext cx="2143140" cy="9907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CaixaDeTexto 49"/>
          <p:cNvSpPr txBox="1"/>
          <p:nvPr/>
        </p:nvSpPr>
        <p:spPr>
          <a:xfrm>
            <a:off x="4714876" y="1055380"/>
            <a:ext cx="2143140" cy="6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Diretrizes do Setor de Transportes</a:t>
            </a:r>
          </a:p>
          <a:p>
            <a:pPr algn="ctr"/>
            <a:r>
              <a:rPr lang="pt-BR" sz="1600" b="1" dirty="0" smtClean="0">
                <a:solidFill>
                  <a:srgbClr val="FFFF00"/>
                </a:solidFill>
              </a:rPr>
              <a:t>CONIT</a:t>
            </a:r>
            <a:endParaRPr lang="pt-BR" sz="1600" b="1" dirty="0">
              <a:solidFill>
                <a:srgbClr val="FFFF00"/>
              </a:solidFill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5072066" y="2178222"/>
            <a:ext cx="1428760" cy="528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>
            <a:off x="5143504" y="2112172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Integração </a:t>
            </a:r>
          </a:p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PNLT – PNLP</a:t>
            </a:r>
          </a:p>
          <a:p>
            <a:pPr algn="ctr"/>
            <a:r>
              <a:rPr lang="pt-BR" sz="1200" b="1" dirty="0" smtClean="0">
                <a:solidFill>
                  <a:srgbClr val="FFFF00"/>
                </a:solidFill>
              </a:rPr>
              <a:t>EPL</a:t>
            </a:r>
            <a:endParaRPr lang="pt-BR" sz="1200" b="1" dirty="0">
              <a:solidFill>
                <a:srgbClr val="FFFF0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428728" y="5810944"/>
            <a:ext cx="1428760" cy="528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1475656" y="5855586"/>
            <a:ext cx="1428760" cy="483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PGO</a:t>
            </a:r>
          </a:p>
          <a:p>
            <a:pPr algn="ctr"/>
            <a:r>
              <a:rPr lang="pt-BR" sz="1200" b="1" dirty="0" smtClean="0">
                <a:solidFill>
                  <a:srgbClr val="FFFF00"/>
                </a:solidFill>
              </a:rPr>
              <a:t>SEP/PR</a:t>
            </a:r>
            <a:endParaRPr lang="pt-BR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7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 animBg="1"/>
      <p:bldP spid="14" grpId="0" animBg="1"/>
      <p:bldP spid="26" grpId="0"/>
      <p:bldP spid="30" grpId="0"/>
      <p:bldP spid="6" grpId="0" animBg="1"/>
      <p:bldP spid="3" grpId="0" animBg="1"/>
      <p:bldP spid="19" grpId="0"/>
      <p:bldP spid="48" grpId="0"/>
      <p:bldP spid="92" grpId="0"/>
      <p:bldP spid="52" grpId="0" animBg="1"/>
      <p:bldP spid="52" grpId="1" animBg="1"/>
      <p:bldP spid="12" grpId="0" animBg="1"/>
      <p:bldP spid="27" grpId="0"/>
      <p:bldP spid="46" grpId="0" animBg="1"/>
      <p:bldP spid="29" grpId="0"/>
      <p:bldP spid="15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46014" y="2450817"/>
            <a:ext cx="5486400" cy="1041969"/>
          </a:xfrm>
          <a:prstGeom prst="rect">
            <a:avLst/>
          </a:prstGeom>
          <a:noFill/>
        </p:spPr>
        <p:txBody>
          <a:bodyPr wrap="square" rtlCol="0" anchor="b" anchorCtr="0">
            <a:normAutofit lnSpcReduction="10000"/>
          </a:bodyPr>
          <a:lstStyle/>
          <a:p>
            <a:pPr algn="ctr"/>
            <a:r>
              <a:rPr sz="3200" b="1" dirty="0" smtClean="0">
                <a:solidFill>
                  <a:prstClr val="white"/>
                </a:solidFill>
              </a:rPr>
              <a:t>Fundamentos do Planejamento Portuário</a:t>
            </a:r>
            <a:endParaRPr sz="3200" dirty="0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79913" y="116636"/>
            <a:ext cx="5253560" cy="6624735"/>
            <a:chOff x="6033653" y="3077798"/>
            <a:chExt cx="3117474" cy="2089261"/>
          </a:xfrm>
        </p:grpSpPr>
        <p:sp>
          <p:nvSpPr>
            <p:cNvPr id="15" name="Rectangle 14"/>
            <p:cNvSpPr/>
            <p:nvPr/>
          </p:nvSpPr>
          <p:spPr>
            <a:xfrm>
              <a:off x="6033653" y="3077798"/>
              <a:ext cx="3117474" cy="2089261"/>
            </a:xfrm>
            <a:prstGeom prst="rect">
              <a:avLst/>
            </a:prstGeom>
            <a:solidFill>
              <a:srgbClr val="FF9900"/>
            </a:solidFill>
            <a:ln w="25400" cmpd="thinThick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b="1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76383" y="3113109"/>
              <a:ext cx="3033808" cy="20085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b="1" dirty="0" smtClean="0">
                  <a:solidFill>
                    <a:prstClr val="black"/>
                  </a:solidFill>
                  <a:ea typeface="ＭＳ Ｐゴシック" charset="0"/>
                </a:rPr>
                <a:t>Enfrentar gargalos </a:t>
              </a:r>
              <a:r>
                <a:rPr b="1" dirty="0">
                  <a:solidFill>
                    <a:prstClr val="black"/>
                  </a:solidFill>
                  <a:ea typeface="ＭＳ Ｐゴシック" charset="0"/>
                </a:rPr>
                <a:t>existentes </a:t>
              </a:r>
              <a:endParaRPr b="1" dirty="0" smtClean="0">
                <a:solidFill>
                  <a:prstClr val="black"/>
                </a:solidFill>
                <a:ea typeface="ＭＳ Ｐゴシック" charset="0"/>
              </a:endParaRPr>
            </a:p>
            <a:p>
              <a:pPr marL="285750" indent="-285750" algn="just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b="1" dirty="0" smtClean="0">
                  <a:solidFill>
                    <a:prstClr val="black"/>
                  </a:solidFill>
                  <a:ea typeface="ＭＳ Ｐゴシック" charset="0"/>
                </a:rPr>
                <a:t>Prover choque </a:t>
              </a:r>
              <a:r>
                <a:rPr b="1" dirty="0">
                  <a:solidFill>
                    <a:prstClr val="black"/>
                  </a:solidFill>
                  <a:ea typeface="ＭＳ Ｐゴシック" charset="0"/>
                </a:rPr>
                <a:t>de </a:t>
              </a:r>
              <a:r>
                <a:rPr b="1" dirty="0" smtClean="0">
                  <a:solidFill>
                    <a:prstClr val="black"/>
                  </a:solidFill>
                  <a:ea typeface="ＭＳ Ｐゴシック" charset="0"/>
                </a:rPr>
                <a:t>oferta via ampliação da infraestrutura portuária por meio da atração de investimentos privados</a:t>
              </a:r>
            </a:p>
            <a:p>
              <a:pPr marL="285750" indent="-285750" algn="just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b="1" dirty="0" smtClean="0">
                  <a:solidFill>
                    <a:prstClr val="black"/>
                  </a:solidFill>
                  <a:ea typeface="ＭＳ Ｐゴシック" charset="0"/>
                </a:rPr>
                <a:t>Otimização da exploração de </a:t>
              </a:r>
              <a:r>
                <a:rPr b="1" dirty="0">
                  <a:solidFill>
                    <a:prstClr val="black"/>
                  </a:solidFill>
                  <a:ea typeface="ＭＳ Ｐゴシック" charset="0"/>
                </a:rPr>
                <a:t>portos organizados </a:t>
              </a:r>
              <a:r>
                <a:rPr b="1" dirty="0" smtClean="0">
                  <a:solidFill>
                    <a:prstClr val="black"/>
                  </a:solidFill>
                  <a:ea typeface="ＭＳ Ｐゴシック" charset="0"/>
                </a:rPr>
                <a:t>(portos públicos) </a:t>
              </a:r>
            </a:p>
            <a:p>
              <a:pPr marL="285750" indent="-285750" algn="just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pt-BR" b="1" dirty="0" smtClean="0">
                  <a:solidFill>
                    <a:prstClr val="black"/>
                  </a:solidFill>
                  <a:ea typeface="ＭＳ Ｐゴシック" charset="0"/>
                </a:rPr>
                <a:t>Facilitar i</a:t>
              </a:r>
              <a:r>
                <a:rPr b="1" dirty="0" smtClean="0">
                  <a:solidFill>
                    <a:prstClr val="black"/>
                  </a:solidFill>
                  <a:ea typeface="ＭＳ Ｐゴシック" charset="0"/>
                </a:rPr>
                <a:t>mplantação </a:t>
              </a:r>
              <a:r>
                <a:rPr b="1" dirty="0">
                  <a:solidFill>
                    <a:prstClr val="black"/>
                  </a:solidFill>
                  <a:ea typeface="ＭＳ Ｐゴシック" charset="0"/>
                </a:rPr>
                <a:t>de </a:t>
              </a:r>
              <a:r>
                <a:rPr b="1" dirty="0" err="1" smtClean="0">
                  <a:solidFill>
                    <a:prstClr val="black"/>
                  </a:solidFill>
                  <a:ea typeface="ＭＳ Ｐゴシック" charset="0"/>
                </a:rPr>
                <a:t>TUPs</a:t>
              </a:r>
              <a:r>
                <a:rPr b="1" dirty="0" smtClean="0">
                  <a:solidFill>
                    <a:prstClr val="black"/>
                  </a:solidFill>
                  <a:ea typeface="ＭＳ Ｐゴシック" charset="0"/>
                </a:rPr>
                <a:t> (fim da exigência de operação preponderante de carga própria)</a:t>
              </a:r>
              <a:endParaRPr b="1" dirty="0">
                <a:solidFill>
                  <a:prstClr val="black"/>
                </a:solidFill>
                <a:ea typeface="ＭＳ Ｐゴシック" charset="0"/>
                <a:cs typeface="ＭＳ Ｐゴシック" charset="0"/>
              </a:endParaRPr>
            </a:p>
            <a:p>
              <a:pPr marL="285750" indent="-285750" algn="just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b="1" dirty="0" smtClean="0">
                  <a:solidFill>
                    <a:prstClr val="black"/>
                  </a:solidFill>
                  <a:ea typeface="ＭＳ Ｐゴシック" charset="0"/>
                  <a:cs typeface="ＭＳ Ｐゴシック" charset="0"/>
                </a:rPr>
                <a:t>Planejamento com integração entre os modais de transporte, considerando </a:t>
              </a:r>
              <a:r>
                <a:rPr lang="pt-BR" b="1" dirty="0">
                  <a:solidFill>
                    <a:prstClr val="black"/>
                  </a:solidFill>
                  <a:ea typeface="ＭＳ Ｐゴシック" charset="0"/>
                  <a:cs typeface="ＭＳ Ｐゴシック" charset="0"/>
                </a:rPr>
                <a:t>as cadeias produtivas e suas necessidades logísticas</a:t>
              </a:r>
              <a:endParaRPr b="1" dirty="0">
                <a:solidFill>
                  <a:prstClr val="black"/>
                </a:solidFill>
                <a:ea typeface="ＭＳ Ｐゴシック" charset="0"/>
                <a:cs typeface="ＭＳ Ｐゴシック" charset="0"/>
              </a:endParaRPr>
            </a:p>
            <a:p>
              <a: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b="1" dirty="0" smtClean="0">
                  <a:solidFill>
                    <a:prstClr val="black"/>
                  </a:solidFill>
                  <a:ea typeface="ＭＳ Ｐゴシック" charset="0"/>
                </a:rPr>
                <a:t>Aumentar a competição do setor portuário</a:t>
              </a:r>
            </a:p>
            <a:p>
              <a:pPr marL="285750" indent="-285750" algn="just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b="1" dirty="0" smtClean="0">
                  <a:solidFill>
                    <a:prstClr val="black"/>
                  </a:solidFill>
                  <a:ea typeface="ＭＳ Ｐゴシック" charset="0"/>
                </a:rPr>
                <a:t>Melhorar </a:t>
              </a:r>
              <a:r>
                <a:rPr b="1" dirty="0">
                  <a:solidFill>
                    <a:prstClr val="black"/>
                  </a:solidFill>
                  <a:ea typeface="ＭＳ Ｐゴシック" charset="0"/>
                </a:rPr>
                <a:t>a qualidade da prestação de serviços </a:t>
              </a:r>
              <a:r>
                <a:rPr b="1" dirty="0" smtClean="0">
                  <a:solidFill>
                    <a:prstClr val="black"/>
                  </a:solidFill>
                  <a:ea typeface="ＭＳ Ｐゴシック" charset="0"/>
                </a:rPr>
                <a:t> (gestão)</a:t>
              </a:r>
            </a:p>
            <a:p>
              <a: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b="1" dirty="0">
                  <a:solidFill>
                    <a:prstClr val="black"/>
                  </a:solidFill>
                  <a:ea typeface="ＭＳ Ｐゴシック" charset="0"/>
                </a:rPr>
                <a:t>R</a:t>
              </a:r>
              <a:r>
                <a:rPr b="1" dirty="0" smtClean="0">
                  <a:solidFill>
                    <a:prstClr val="black"/>
                  </a:solidFill>
                  <a:ea typeface="ＭＳ Ｐゴシック" charset="0"/>
                </a:rPr>
                <a:t>eduzir custos e aumentar produtividade</a:t>
              </a:r>
              <a:endParaRPr b="1" dirty="0">
                <a:solidFill>
                  <a:prstClr val="black"/>
                </a:solidFill>
                <a:ea typeface="ＭＳ Ｐゴシック" charset="0"/>
              </a:endParaRPr>
            </a:p>
          </p:txBody>
        </p:sp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794" y="3346944"/>
            <a:ext cx="2517111" cy="1954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794" y="19273"/>
            <a:ext cx="2517111" cy="153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794" y="1628803"/>
            <a:ext cx="2517111" cy="165618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793" y="5373216"/>
            <a:ext cx="2517111" cy="148478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65" y="244703"/>
            <a:ext cx="804292" cy="55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5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eta para baixo 49"/>
          <p:cNvSpPr/>
          <p:nvPr/>
        </p:nvSpPr>
        <p:spPr>
          <a:xfrm>
            <a:off x="1348984" y="2267975"/>
            <a:ext cx="360040" cy="280408"/>
          </a:xfrm>
          <a:prstGeom prst="downArrow">
            <a:avLst/>
          </a:prstGeom>
          <a:solidFill>
            <a:srgbClr val="0720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28"/>
          <p:cNvGrpSpPr/>
          <p:nvPr/>
        </p:nvGrpSpPr>
        <p:grpSpPr>
          <a:xfrm>
            <a:off x="467544" y="1571612"/>
            <a:ext cx="10241639" cy="3453439"/>
            <a:chOff x="539552" y="191070"/>
            <a:chExt cx="10648085" cy="3075596"/>
          </a:xfrm>
        </p:grpSpPr>
        <p:sp>
          <p:nvSpPr>
            <p:cNvPr id="12" name="Rectangle 4"/>
            <p:cNvSpPr>
              <a:spLocks/>
            </p:cNvSpPr>
            <p:nvPr/>
          </p:nvSpPr>
          <p:spPr bwMode="auto">
            <a:xfrm>
              <a:off x="3015004" y="1081237"/>
              <a:ext cx="6156176" cy="6411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25399" dir="5400000" algn="ctr" rotWithShape="0">
                <a:schemeClr val="bg2">
                  <a:alpha val="74997"/>
                </a:schemeClr>
              </a:outerShdw>
            </a:effectLst>
          </p:spPr>
          <p:txBody>
            <a:bodyPr lIns="0" tIns="0" rIns="0" bIns="0"/>
            <a:lstStyle/>
            <a:p>
              <a:pPr lvl="0">
                <a:lnSpc>
                  <a:spcPct val="80000"/>
                </a:lnSpc>
                <a:defRPr/>
              </a:pPr>
              <a:r>
                <a:rPr lang="pt-BR" sz="2500" b="1" dirty="0" smtClean="0">
                  <a:solidFill>
                    <a:srgbClr val="07203F"/>
                  </a:solidFill>
                </a:rPr>
                <a:t>Aprovação da MP pelo Congresso Nacional</a:t>
              </a:r>
              <a:endParaRPr lang="pt-BR" sz="2500" b="1" dirty="0">
                <a:solidFill>
                  <a:srgbClr val="07203F"/>
                </a:solidFill>
              </a:endParaRPr>
            </a:p>
          </p:txBody>
        </p:sp>
        <p:sp>
          <p:nvSpPr>
            <p:cNvPr id="14" name="Rectangle 4"/>
            <p:cNvSpPr>
              <a:spLocks/>
            </p:cNvSpPr>
            <p:nvPr/>
          </p:nvSpPr>
          <p:spPr bwMode="auto">
            <a:xfrm>
              <a:off x="2972177" y="1990876"/>
              <a:ext cx="8215460" cy="3205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25399" dir="5400000" algn="ctr" rotWithShape="0">
                <a:schemeClr val="bg2">
                  <a:alpha val="74997"/>
                </a:schemeClr>
              </a:outerShdw>
            </a:effectLst>
          </p:spPr>
          <p:txBody>
            <a:bodyPr lIns="0" tIns="0" rIns="0" bIns="0"/>
            <a:lstStyle/>
            <a:p>
              <a:pPr>
                <a:lnSpc>
                  <a:spcPct val="90000"/>
                </a:lnSpc>
              </a:pPr>
              <a:r>
                <a:rPr lang="pt-BR" sz="2500" b="1" dirty="0">
                  <a:solidFill>
                    <a:srgbClr val="07203F"/>
                  </a:solidFill>
                </a:rPr>
                <a:t>Sanção da Lei </a:t>
              </a:r>
              <a:r>
                <a:rPr lang="pt-BR" sz="2500" b="1" dirty="0" smtClean="0">
                  <a:solidFill>
                    <a:srgbClr val="07203F"/>
                  </a:solidFill>
                </a:rPr>
                <a:t>nº 12.815</a:t>
              </a:r>
              <a:endParaRPr lang="pt-BR" sz="2500" b="1" dirty="0">
                <a:solidFill>
                  <a:srgbClr val="07203F"/>
                </a:solidFill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3012175" y="313067"/>
              <a:ext cx="6013826" cy="3321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25399" dir="5400000" algn="ctr" rotWithShape="0">
                <a:schemeClr val="bg2">
                  <a:alpha val="74997"/>
                </a:schemeClr>
              </a:outerShdw>
            </a:effectLst>
          </p:spPr>
          <p:txBody>
            <a:bodyPr lIns="0" tIns="0" rIns="0" bIns="0"/>
            <a:lstStyle/>
            <a:p>
              <a:pPr>
                <a:lnSpc>
                  <a:spcPct val="90000"/>
                </a:lnSpc>
              </a:pPr>
              <a:r>
                <a:rPr lang="pt-BR" sz="2500" b="1" dirty="0">
                  <a:solidFill>
                    <a:srgbClr val="07203F"/>
                  </a:solidFill>
                </a:rPr>
                <a:t>Lançamento </a:t>
              </a:r>
              <a:r>
                <a:rPr lang="pt-BR" sz="2500" b="1" dirty="0" smtClean="0">
                  <a:solidFill>
                    <a:srgbClr val="07203F"/>
                  </a:solidFill>
                </a:rPr>
                <a:t>da </a:t>
              </a:r>
              <a:r>
                <a:rPr lang="pt-BR" sz="2500" b="1" dirty="0">
                  <a:solidFill>
                    <a:srgbClr val="07203F"/>
                  </a:solidFill>
                </a:rPr>
                <a:t>MP dos Portos</a:t>
              </a:r>
            </a:p>
          </p:txBody>
        </p:sp>
        <p:sp>
          <p:nvSpPr>
            <p:cNvPr id="18" name="Rectangle 4"/>
            <p:cNvSpPr>
              <a:spLocks/>
            </p:cNvSpPr>
            <p:nvPr/>
          </p:nvSpPr>
          <p:spPr bwMode="auto">
            <a:xfrm>
              <a:off x="2972176" y="2796674"/>
              <a:ext cx="8215460" cy="3205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25399" dir="5400000" algn="ctr" rotWithShape="0">
                <a:schemeClr val="bg2">
                  <a:alpha val="74997"/>
                </a:schemeClr>
              </a:outerShdw>
            </a:effectLst>
          </p:spPr>
          <p:txBody>
            <a:bodyPr lIns="0" tIns="0" rIns="0" bIns="0"/>
            <a:lstStyle/>
            <a:p>
              <a:pPr>
                <a:lnSpc>
                  <a:spcPct val="90000"/>
                </a:lnSpc>
              </a:pPr>
              <a:r>
                <a:rPr lang="pt-BR" sz="2500" b="1" dirty="0">
                  <a:solidFill>
                    <a:srgbClr val="07203F"/>
                  </a:solidFill>
                </a:rPr>
                <a:t>Publicação do Decreto </a:t>
              </a:r>
              <a:r>
                <a:rPr lang="pt-BR" sz="2500" b="1" dirty="0" smtClean="0">
                  <a:solidFill>
                    <a:srgbClr val="07203F"/>
                  </a:solidFill>
                </a:rPr>
                <a:t>nº 8.033</a:t>
              </a:r>
              <a:endParaRPr lang="pt-BR" sz="2500" b="1" dirty="0">
                <a:solidFill>
                  <a:srgbClr val="07203F"/>
                </a:solidFill>
              </a:endParaRPr>
            </a:p>
          </p:txBody>
        </p:sp>
        <p:sp>
          <p:nvSpPr>
            <p:cNvPr id="40" name="Rectangle 23"/>
            <p:cNvSpPr>
              <a:spLocks/>
            </p:cNvSpPr>
            <p:nvPr/>
          </p:nvSpPr>
          <p:spPr bwMode="auto">
            <a:xfrm>
              <a:off x="611188" y="1036290"/>
              <a:ext cx="2063898" cy="61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sz="2200" b="1" dirty="0" smtClean="0">
                  <a:solidFill>
                    <a:srgbClr val="07203F"/>
                  </a:solidFill>
                  <a:ea typeface="MS PGothic" pitchFamily="34" charset="-128"/>
                  <a:sym typeface="Helvetica Neue" pitchFamily="-84" charset="0"/>
                </a:rPr>
                <a:t>16/05/2013</a:t>
              </a:r>
              <a:endParaRPr lang="en-US" sz="2200" b="1" dirty="0">
                <a:solidFill>
                  <a:srgbClr val="07203F"/>
                </a:solidFill>
                <a:ea typeface="MS PGothic" pitchFamily="34" charset="-128"/>
                <a:sym typeface="Helvetica Neue" pitchFamily="-84" charset="0"/>
              </a:endParaRPr>
            </a:p>
          </p:txBody>
        </p:sp>
        <p:sp>
          <p:nvSpPr>
            <p:cNvPr id="41" name="Rectangle 23"/>
            <p:cNvSpPr>
              <a:spLocks/>
            </p:cNvSpPr>
            <p:nvPr/>
          </p:nvSpPr>
          <p:spPr bwMode="auto">
            <a:xfrm>
              <a:off x="611188" y="1841449"/>
              <a:ext cx="2063898" cy="61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sz="2200" b="1" dirty="0">
                  <a:solidFill>
                    <a:srgbClr val="07203F"/>
                  </a:solidFill>
                  <a:ea typeface="MS PGothic" pitchFamily="34" charset="-128"/>
                  <a:sym typeface="Helvetica Neue" pitchFamily="-84" charset="0"/>
                </a:rPr>
                <a:t>05/06/2013</a:t>
              </a:r>
            </a:p>
          </p:txBody>
        </p:sp>
        <p:sp>
          <p:nvSpPr>
            <p:cNvPr id="42" name="Rectangle 23"/>
            <p:cNvSpPr>
              <a:spLocks/>
            </p:cNvSpPr>
            <p:nvPr/>
          </p:nvSpPr>
          <p:spPr bwMode="auto">
            <a:xfrm>
              <a:off x="611188" y="191070"/>
              <a:ext cx="2063898" cy="61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sz="2200" b="1" dirty="0" smtClean="0">
                  <a:solidFill>
                    <a:srgbClr val="07203F"/>
                  </a:solidFill>
                  <a:ea typeface="MS PGothic" pitchFamily="34" charset="-128"/>
                  <a:sym typeface="Helvetica Neue" pitchFamily="-84" charset="0"/>
                </a:rPr>
                <a:t>06/12/2012</a:t>
              </a:r>
              <a:endParaRPr lang="en-US" sz="2200" b="1" dirty="0">
                <a:solidFill>
                  <a:srgbClr val="07203F"/>
                </a:solidFill>
                <a:ea typeface="MS PGothic" pitchFamily="34" charset="-128"/>
                <a:sym typeface="Helvetica Neue" pitchFamily="-84" charset="0"/>
              </a:endParaRPr>
            </a:p>
          </p:txBody>
        </p:sp>
        <p:sp>
          <p:nvSpPr>
            <p:cNvPr id="43" name="Rectangle 23"/>
            <p:cNvSpPr>
              <a:spLocks/>
            </p:cNvSpPr>
            <p:nvPr/>
          </p:nvSpPr>
          <p:spPr bwMode="auto">
            <a:xfrm>
              <a:off x="593175" y="2647248"/>
              <a:ext cx="2081911" cy="61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sz="2200" b="1" dirty="0">
                  <a:solidFill>
                    <a:srgbClr val="07203F"/>
                  </a:solidFill>
                  <a:ea typeface="MS PGothic" pitchFamily="34" charset="-128"/>
                  <a:sym typeface="Helvetica Neue" pitchFamily="-84" charset="0"/>
                </a:rPr>
                <a:t>28/06/2013</a:t>
              </a:r>
            </a:p>
          </p:txBody>
        </p:sp>
        <p:sp>
          <p:nvSpPr>
            <p:cNvPr id="46" name="Retângulo de cantos arredondados 45"/>
            <p:cNvSpPr/>
            <p:nvPr/>
          </p:nvSpPr>
          <p:spPr>
            <a:xfrm>
              <a:off x="539552" y="303956"/>
              <a:ext cx="2178625" cy="438484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de cantos arredondados 46"/>
            <p:cNvSpPr/>
            <p:nvPr/>
          </p:nvSpPr>
          <p:spPr>
            <a:xfrm>
              <a:off x="539552" y="1105658"/>
              <a:ext cx="2178625" cy="438484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de cantos arredondados 47"/>
            <p:cNvSpPr/>
            <p:nvPr/>
          </p:nvSpPr>
          <p:spPr>
            <a:xfrm>
              <a:off x="539552" y="1954335"/>
              <a:ext cx="2178625" cy="438484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de cantos arredondados 48"/>
            <p:cNvSpPr/>
            <p:nvPr/>
          </p:nvSpPr>
          <p:spPr>
            <a:xfrm>
              <a:off x="539552" y="2780096"/>
              <a:ext cx="2178625" cy="438484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6" name="Seta para baixo 35"/>
          <p:cNvSpPr/>
          <p:nvPr/>
        </p:nvSpPr>
        <p:spPr>
          <a:xfrm>
            <a:off x="1348984" y="3173224"/>
            <a:ext cx="360040" cy="280408"/>
          </a:xfrm>
          <a:prstGeom prst="downArrow">
            <a:avLst/>
          </a:prstGeom>
          <a:solidFill>
            <a:srgbClr val="0720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Seta para baixo 36"/>
          <p:cNvSpPr/>
          <p:nvPr/>
        </p:nvSpPr>
        <p:spPr>
          <a:xfrm>
            <a:off x="1348984" y="4120259"/>
            <a:ext cx="360040" cy="280408"/>
          </a:xfrm>
          <a:prstGeom prst="downArrow">
            <a:avLst/>
          </a:prstGeom>
          <a:solidFill>
            <a:srgbClr val="0720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/>
          <p:cNvSpPr txBox="1"/>
          <p:nvPr/>
        </p:nvSpPr>
        <p:spPr>
          <a:xfrm>
            <a:off x="1199828" y="-17253"/>
            <a:ext cx="5964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Aft>
                <a:spcPct val="0"/>
              </a:spcAft>
            </a:pPr>
            <a:endParaRPr lang="pt-BR" sz="24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r" fontAlgn="base">
              <a:spcAft>
                <a:spcPct val="0"/>
              </a:spcAft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Novo </a:t>
            </a:r>
            <a:r>
              <a:rPr lang="pt-BR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Marco Regulatório: </a:t>
            </a:r>
            <a:r>
              <a:rPr lang="pt-BR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Cronologia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763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GN-000000-Mestre">
  <a:themeElements>
    <a:clrScheme name="CEGN">
      <a:dk1>
        <a:sysClr val="windowText" lastClr="000000"/>
      </a:dk1>
      <a:lt1>
        <a:sysClr val="window" lastClr="FFFFFF"/>
      </a:lt1>
      <a:dk2>
        <a:srgbClr val="17375E"/>
      </a:dk2>
      <a:lt2>
        <a:srgbClr val="EEECE1"/>
      </a:lt2>
      <a:accent1>
        <a:srgbClr val="99CCFF"/>
      </a:accent1>
      <a:accent2>
        <a:srgbClr val="C5E2FF"/>
      </a:accent2>
      <a:accent3>
        <a:srgbClr val="FF9999"/>
      </a:accent3>
      <a:accent4>
        <a:srgbClr val="FFCCCC"/>
      </a:accent4>
      <a:accent5>
        <a:srgbClr val="EEE69A"/>
      </a:accent5>
      <a:accent6>
        <a:srgbClr val="FFFFCC"/>
      </a:accent6>
      <a:hlink>
        <a:srgbClr val="0000FF"/>
      </a:hlink>
      <a:folHlink>
        <a:srgbClr val="800080"/>
      </a:folHlink>
    </a:clrScheme>
    <a:fontScheme name="Padrão CE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1"/>
            </a:gs>
          </a:gsLst>
          <a:lin ang="5400000" scaled="0"/>
        </a:gradFill>
        <a:ln>
          <a:solidFill>
            <a:schemeClr val="tx1">
              <a:lumMod val="50000"/>
              <a:lumOff val="50000"/>
            </a:schemeClr>
          </a:solidFill>
        </a:ln>
        <a:effectLst>
          <a:outerShdw dist="50800" dir="2700000" algn="tl" rotWithShape="0">
            <a:prstClr val="black">
              <a:alpha val="25000"/>
            </a:prstClr>
          </a:outerShdw>
        </a:effectLst>
      </a:spPr>
      <a:bodyPr wrap="square" lIns="72000" tIns="72000" rIns="72000" bIns="72000" rtlCol="0" anchor="ctr">
        <a:noAutofit/>
      </a:bodyPr>
      <a:lstStyle>
        <a:defPPr marL="144000" indent="-144000" algn="l">
          <a:spcAft>
            <a:spcPts val="600"/>
          </a:spcAft>
          <a:buFont typeface="Arial" pitchFamily="34" charset="0"/>
          <a:buChar char="•"/>
          <a:defRPr sz="1600" dirty="0" smtClean="0">
            <a:solidFill>
              <a:schemeClr val="tx1"/>
            </a:solidFill>
          </a:defRPr>
        </a:defPPr>
      </a:lst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square" lIns="72000" tIns="36000" rIns="72000" bIns="36000"/>
      <a:lstStyle>
        <a:defPPr marL="6350" indent="-6350">
          <a:spcAft>
            <a:spcPts val="600"/>
          </a:spcAft>
          <a:defRPr sz="1400" b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CEGN-000000-Mestre">
  <a:themeElements>
    <a:clrScheme name="CEGN">
      <a:dk1>
        <a:sysClr val="windowText" lastClr="000000"/>
      </a:dk1>
      <a:lt1>
        <a:sysClr val="window" lastClr="FFFFFF"/>
      </a:lt1>
      <a:dk2>
        <a:srgbClr val="17375E"/>
      </a:dk2>
      <a:lt2>
        <a:srgbClr val="EEECE1"/>
      </a:lt2>
      <a:accent1>
        <a:srgbClr val="99CCFF"/>
      </a:accent1>
      <a:accent2>
        <a:srgbClr val="C5E2FF"/>
      </a:accent2>
      <a:accent3>
        <a:srgbClr val="FF9999"/>
      </a:accent3>
      <a:accent4>
        <a:srgbClr val="FFCCCC"/>
      </a:accent4>
      <a:accent5>
        <a:srgbClr val="EEE69A"/>
      </a:accent5>
      <a:accent6>
        <a:srgbClr val="FFFFCC"/>
      </a:accent6>
      <a:hlink>
        <a:srgbClr val="0000FF"/>
      </a:hlink>
      <a:folHlink>
        <a:srgbClr val="800080"/>
      </a:folHlink>
    </a:clrScheme>
    <a:fontScheme name="Padrão CE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1"/>
            </a:gs>
          </a:gsLst>
          <a:lin ang="5400000" scaled="0"/>
        </a:gradFill>
        <a:ln>
          <a:solidFill>
            <a:schemeClr val="tx1">
              <a:lumMod val="50000"/>
              <a:lumOff val="50000"/>
            </a:schemeClr>
          </a:solidFill>
        </a:ln>
        <a:effectLst>
          <a:outerShdw dist="50800" dir="2700000" algn="tl" rotWithShape="0">
            <a:prstClr val="black">
              <a:alpha val="25000"/>
            </a:prstClr>
          </a:outerShdw>
        </a:effectLst>
      </a:spPr>
      <a:bodyPr wrap="square" lIns="72000" tIns="72000" rIns="72000" bIns="72000" rtlCol="0" anchor="ctr">
        <a:noAutofit/>
      </a:bodyPr>
      <a:lstStyle>
        <a:defPPr marL="144000" indent="-144000" algn="l">
          <a:spcAft>
            <a:spcPts val="600"/>
          </a:spcAft>
          <a:buFont typeface="Arial" pitchFamily="34" charset="0"/>
          <a:buChar char="•"/>
          <a:defRPr sz="1600" dirty="0" smtClean="0">
            <a:solidFill>
              <a:schemeClr val="tx1"/>
            </a:solidFill>
          </a:defRPr>
        </a:defPPr>
      </a:lst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square" lIns="72000" tIns="36000" rIns="72000" bIns="36000"/>
      <a:lstStyle>
        <a:defPPr marL="6350" indent="-6350">
          <a:spcAft>
            <a:spcPts val="600"/>
          </a:spcAft>
          <a:defRPr sz="1400" b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2415</Words>
  <Application>Microsoft Office PowerPoint</Application>
  <PresentationFormat>Apresentação na tela (4:3)</PresentationFormat>
  <Paragraphs>482</Paragraphs>
  <Slides>28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CEGN-000000-Mestre</vt:lpstr>
      <vt:lpstr>1_CEGN-000000-Mestre</vt:lpstr>
      <vt:lpstr>Office Theme</vt:lpstr>
      <vt:lpstr>1_Office Theme</vt:lpstr>
      <vt:lpstr> Setor Portuário Nacional Audiência: Comissão de Viação e Transportes - CVT  </vt:lpstr>
      <vt:lpstr>Apresentação do PowerPoint</vt:lpstr>
      <vt:lpstr>Apresentação do PowerPoint</vt:lpstr>
      <vt:lpstr>Evolução Histórica de Movimentação de Cargas (Brasil)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Lei 12.815/2013 - Nova Lei dos Portos  </vt:lpstr>
      <vt:lpstr>Apresentação do PowerPoint</vt:lpstr>
      <vt:lpstr>Arrendamentos – diretrizes do programa</vt:lpstr>
      <vt:lpstr>Apresentação do PowerPoint</vt:lpstr>
      <vt:lpstr>Apresentação do PowerPoint</vt:lpstr>
      <vt:lpstr>Arrendamentos - Blocos de licitação previstos</vt:lpstr>
      <vt:lpstr>Prorrogação antecipada de contratos de arrendamento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Desempenho Setorial</vt:lpstr>
      <vt:lpstr>Desempenho Setorial</vt:lpstr>
      <vt:lpstr>Desempenho Setorial</vt:lpstr>
      <vt:lpstr>Desempenho Setorial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2013-11-13T18:35:14Z</dcterms:created>
  <dcterms:modified xsi:type="dcterms:W3CDTF">2015-06-23T12:21:50Z</dcterms:modified>
</cp:coreProperties>
</file>