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7" r:id="rId1"/>
    <p:sldMasterId id="2147483883" r:id="rId2"/>
  </p:sldMasterIdLst>
  <p:notesMasterIdLst>
    <p:notesMasterId r:id="rId14"/>
  </p:notesMasterIdLst>
  <p:handoutMasterIdLst>
    <p:handoutMasterId r:id="rId15"/>
  </p:handoutMasterIdLst>
  <p:sldIdLst>
    <p:sldId id="1499" r:id="rId3"/>
    <p:sldId id="1831" r:id="rId4"/>
    <p:sldId id="1827" r:id="rId5"/>
    <p:sldId id="1811" r:id="rId6"/>
    <p:sldId id="1830" r:id="rId7"/>
    <p:sldId id="1832" r:id="rId8"/>
    <p:sldId id="1824" r:id="rId9"/>
    <p:sldId id="1826" r:id="rId10"/>
    <p:sldId id="1825" r:id="rId11"/>
    <p:sldId id="1829" r:id="rId12"/>
    <p:sldId id="1828" r:id="rId13"/>
  </p:sldIdLst>
  <p:sldSz cx="9906000" cy="6858000" type="A4"/>
  <p:notesSz cx="6784975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12">
          <p15:clr>
            <a:srgbClr val="A4A3A4"/>
          </p15:clr>
        </p15:guide>
        <p15:guide id="2" pos="31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 userDrawn="1">
          <p15:clr>
            <a:srgbClr val="A4A3A4"/>
          </p15:clr>
        </p15:guide>
        <p15:guide id="2" pos="21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himb" initials="a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CC00"/>
    <a:srgbClr val="E9EDF4"/>
    <a:srgbClr val="660033"/>
    <a:srgbClr val="004600"/>
    <a:srgbClr val="006600"/>
    <a:srgbClr val="336600"/>
    <a:srgbClr val="FF9900"/>
    <a:srgbClr val="DAB000"/>
    <a:srgbClr val="A82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12" autoAdjust="0"/>
    <p:restoredTop sz="88679" autoAdjust="0"/>
  </p:normalViewPr>
  <p:slideViewPr>
    <p:cSldViewPr snapToGrid="0">
      <p:cViewPr varScale="1">
        <p:scale>
          <a:sx n="92" d="100"/>
          <a:sy n="92" d="100"/>
        </p:scale>
        <p:origin x="1026" y="90"/>
      </p:cViewPr>
      <p:guideLst>
        <p:guide orient="horz" pos="2112"/>
        <p:guide pos="3136"/>
      </p:guideLst>
    </p:cSldViewPr>
  </p:slideViewPr>
  <p:outlineViewPr>
    <p:cViewPr>
      <p:scale>
        <a:sx n="75" d="100"/>
        <a:sy n="75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1908" y="-72"/>
      </p:cViewPr>
      <p:guideLst>
        <p:guide orient="horz" pos="3120"/>
        <p:guide pos="21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C81FB1-3FCF-4FB3-A74C-34BE54362E78}" type="doc">
      <dgm:prSet loTypeId="urn:microsoft.com/office/officeart/2005/8/layout/vList2" loCatId="list" qsTypeId="urn:microsoft.com/office/officeart/2005/8/quickstyle/3d2" qsCatId="3D" csTypeId="urn:microsoft.com/office/officeart/2005/8/colors/accent1_5" csCatId="accent1" phldr="1"/>
      <dgm:spPr/>
      <dgm:t>
        <a:bodyPr/>
        <a:lstStyle/>
        <a:p>
          <a:endParaRPr lang="pt-BR"/>
        </a:p>
      </dgm:t>
    </dgm:pt>
    <dgm:pt modelId="{C8B07A1D-7A77-4A83-BDDF-E9CF127E5D08}">
      <dgm:prSet phldrT="[Texto]"/>
      <dgm:spPr/>
      <dgm:t>
        <a:bodyPr/>
        <a:lstStyle/>
        <a:p>
          <a:r>
            <a:rPr lang="pt-BR" dirty="0" smtClean="0"/>
            <a:t>1º estágio</a:t>
          </a:r>
          <a:endParaRPr lang="pt-BR" dirty="0"/>
        </a:p>
      </dgm:t>
    </dgm:pt>
    <dgm:pt modelId="{8B4F33A4-982E-4517-9178-5D065B5F6CDA}" type="parTrans" cxnId="{92910FD3-462A-4D9C-ACC0-90CCF56085F2}">
      <dgm:prSet/>
      <dgm:spPr/>
      <dgm:t>
        <a:bodyPr/>
        <a:lstStyle/>
        <a:p>
          <a:endParaRPr lang="pt-BR"/>
        </a:p>
      </dgm:t>
    </dgm:pt>
    <dgm:pt modelId="{EDCA37F3-FF5B-4B2A-9FB2-9EFC5EEFF32A}" type="sibTrans" cxnId="{92910FD3-462A-4D9C-ACC0-90CCF56085F2}">
      <dgm:prSet/>
      <dgm:spPr/>
      <dgm:t>
        <a:bodyPr/>
        <a:lstStyle/>
        <a:p>
          <a:endParaRPr lang="pt-BR"/>
        </a:p>
      </dgm:t>
    </dgm:pt>
    <dgm:pt modelId="{649F3FD8-B68A-4868-BD72-EC07EEA2A969}">
      <dgm:prSet phldrT="[Texto]"/>
      <dgm:spPr/>
      <dgm:t>
        <a:bodyPr/>
        <a:lstStyle/>
        <a:p>
          <a:r>
            <a:rPr lang="pt-BR" dirty="0" smtClean="0"/>
            <a:t>Viabilidade técnica, econômico-financeira e ambiental</a:t>
          </a:r>
          <a:endParaRPr lang="pt-BR" dirty="0"/>
        </a:p>
      </dgm:t>
    </dgm:pt>
    <dgm:pt modelId="{BB8AD531-C11D-4B6A-8D0A-2FED7C22B554}" type="parTrans" cxnId="{674C2669-E79F-4BD9-9535-A9CBD4998874}">
      <dgm:prSet/>
      <dgm:spPr/>
      <dgm:t>
        <a:bodyPr/>
        <a:lstStyle/>
        <a:p>
          <a:endParaRPr lang="pt-BR"/>
        </a:p>
      </dgm:t>
    </dgm:pt>
    <dgm:pt modelId="{0DC097D4-D71E-4C6F-BCFE-17826773FBE9}" type="sibTrans" cxnId="{674C2669-E79F-4BD9-9535-A9CBD4998874}">
      <dgm:prSet/>
      <dgm:spPr/>
      <dgm:t>
        <a:bodyPr/>
        <a:lstStyle/>
        <a:p>
          <a:endParaRPr lang="pt-BR"/>
        </a:p>
      </dgm:t>
    </dgm:pt>
    <dgm:pt modelId="{E9A22CE9-1F61-476D-9AD6-525D686D24DC}">
      <dgm:prSet phldrT="[Texto]"/>
      <dgm:spPr/>
      <dgm:t>
        <a:bodyPr/>
        <a:lstStyle/>
        <a:p>
          <a:r>
            <a:rPr lang="pt-BR" dirty="0" smtClean="0"/>
            <a:t>2º estágio</a:t>
          </a:r>
          <a:endParaRPr lang="pt-BR" dirty="0"/>
        </a:p>
      </dgm:t>
    </dgm:pt>
    <dgm:pt modelId="{F04878DA-5F30-48B4-9BF6-FEB8A68B9EF7}" type="parTrans" cxnId="{CE90AC45-76D8-4BED-8E30-4DA9B90CDDA1}">
      <dgm:prSet/>
      <dgm:spPr/>
      <dgm:t>
        <a:bodyPr/>
        <a:lstStyle/>
        <a:p>
          <a:endParaRPr lang="pt-BR"/>
        </a:p>
      </dgm:t>
    </dgm:pt>
    <dgm:pt modelId="{770C6F16-2E87-4DEB-928A-26263EA2F85E}" type="sibTrans" cxnId="{CE90AC45-76D8-4BED-8E30-4DA9B90CDDA1}">
      <dgm:prSet/>
      <dgm:spPr/>
      <dgm:t>
        <a:bodyPr/>
        <a:lstStyle/>
        <a:p>
          <a:endParaRPr lang="pt-BR"/>
        </a:p>
      </dgm:t>
    </dgm:pt>
    <dgm:pt modelId="{4771A669-CBB0-4AD4-B809-414DAC1986D0}">
      <dgm:prSet phldrT="[Texto]"/>
      <dgm:spPr/>
      <dgm:t>
        <a:bodyPr/>
        <a:lstStyle/>
        <a:p>
          <a:r>
            <a:rPr lang="pt-BR" dirty="0" smtClean="0"/>
            <a:t>Edital e minuta de contrato</a:t>
          </a:r>
          <a:endParaRPr lang="pt-BR" dirty="0"/>
        </a:p>
      </dgm:t>
    </dgm:pt>
    <dgm:pt modelId="{C77B969D-3BB8-4542-9905-F9167DE7F7DD}" type="parTrans" cxnId="{D344754E-E38A-4CDE-A993-2EAB4E949290}">
      <dgm:prSet/>
      <dgm:spPr/>
      <dgm:t>
        <a:bodyPr/>
        <a:lstStyle/>
        <a:p>
          <a:endParaRPr lang="pt-BR"/>
        </a:p>
      </dgm:t>
    </dgm:pt>
    <dgm:pt modelId="{2708EF15-EFD7-4ADE-9BDE-BCF15BE88ED7}" type="sibTrans" cxnId="{D344754E-E38A-4CDE-A993-2EAB4E949290}">
      <dgm:prSet/>
      <dgm:spPr/>
      <dgm:t>
        <a:bodyPr/>
        <a:lstStyle/>
        <a:p>
          <a:endParaRPr lang="pt-BR"/>
        </a:p>
      </dgm:t>
    </dgm:pt>
    <dgm:pt modelId="{50C1A006-B53C-4AC1-BB97-7E2836AC2886}">
      <dgm:prSet phldrT="[Texto]"/>
      <dgm:spPr/>
      <dgm:t>
        <a:bodyPr/>
        <a:lstStyle/>
        <a:p>
          <a:r>
            <a:rPr lang="pt-BR" dirty="0" smtClean="0"/>
            <a:t>3º estágio</a:t>
          </a:r>
        </a:p>
      </dgm:t>
    </dgm:pt>
    <dgm:pt modelId="{C7B7FB7B-8ABF-4DB1-A43A-9A3EAE19DA0C}" type="parTrans" cxnId="{52DCBF2D-305D-4F00-9284-8141425AA94C}">
      <dgm:prSet/>
      <dgm:spPr/>
      <dgm:t>
        <a:bodyPr/>
        <a:lstStyle/>
        <a:p>
          <a:endParaRPr lang="pt-BR"/>
        </a:p>
      </dgm:t>
    </dgm:pt>
    <dgm:pt modelId="{2D3B4B01-15B3-4AD2-AF25-9DD404FE275C}" type="sibTrans" cxnId="{52DCBF2D-305D-4F00-9284-8141425AA94C}">
      <dgm:prSet/>
      <dgm:spPr/>
      <dgm:t>
        <a:bodyPr/>
        <a:lstStyle/>
        <a:p>
          <a:endParaRPr lang="pt-BR"/>
        </a:p>
      </dgm:t>
    </dgm:pt>
    <dgm:pt modelId="{9196F248-1F6D-47DD-819D-95275DA3E04F}">
      <dgm:prSet phldrT="[Texto]"/>
      <dgm:spPr/>
      <dgm:t>
        <a:bodyPr/>
        <a:lstStyle/>
        <a:p>
          <a:r>
            <a:rPr lang="pt-BR" dirty="0" smtClean="0"/>
            <a:t>Habilitação e julgamento da licitação</a:t>
          </a:r>
        </a:p>
      </dgm:t>
    </dgm:pt>
    <dgm:pt modelId="{C3669DA2-7873-4181-B645-F076B7881C26}" type="parTrans" cxnId="{96FA42E4-7789-481C-B158-CCC6609E91F2}">
      <dgm:prSet/>
      <dgm:spPr/>
      <dgm:t>
        <a:bodyPr/>
        <a:lstStyle/>
        <a:p>
          <a:endParaRPr lang="pt-BR"/>
        </a:p>
      </dgm:t>
    </dgm:pt>
    <dgm:pt modelId="{81B8FACB-E610-4F8A-8466-BA52B7443224}" type="sibTrans" cxnId="{96FA42E4-7789-481C-B158-CCC6609E91F2}">
      <dgm:prSet/>
      <dgm:spPr/>
      <dgm:t>
        <a:bodyPr/>
        <a:lstStyle/>
        <a:p>
          <a:endParaRPr lang="pt-BR"/>
        </a:p>
      </dgm:t>
    </dgm:pt>
    <dgm:pt modelId="{993F3AA4-98FA-4714-9AF9-B87441617C54}">
      <dgm:prSet phldrT="[Texto]"/>
      <dgm:spPr/>
      <dgm:t>
        <a:bodyPr/>
        <a:lstStyle/>
        <a:p>
          <a:r>
            <a:rPr lang="pt-BR" dirty="0" smtClean="0"/>
            <a:t>4º estágio</a:t>
          </a:r>
        </a:p>
      </dgm:t>
    </dgm:pt>
    <dgm:pt modelId="{92C7C3C0-28AD-489A-92AF-2E18BC8E1D94}" type="parTrans" cxnId="{62480E3F-58F6-4FC0-90FF-DFFF959F032B}">
      <dgm:prSet/>
      <dgm:spPr/>
      <dgm:t>
        <a:bodyPr/>
        <a:lstStyle/>
        <a:p>
          <a:endParaRPr lang="pt-BR"/>
        </a:p>
      </dgm:t>
    </dgm:pt>
    <dgm:pt modelId="{04A9A1DA-2FC7-4A3B-96B7-EE3716FE0A5F}" type="sibTrans" cxnId="{62480E3F-58F6-4FC0-90FF-DFFF959F032B}">
      <dgm:prSet/>
      <dgm:spPr/>
      <dgm:t>
        <a:bodyPr/>
        <a:lstStyle/>
        <a:p>
          <a:endParaRPr lang="pt-BR"/>
        </a:p>
      </dgm:t>
    </dgm:pt>
    <dgm:pt modelId="{985F0D0B-E80C-45EB-B10E-EF8B5F494CC2}">
      <dgm:prSet phldrT="[Texto]"/>
      <dgm:spPr/>
      <dgm:t>
        <a:bodyPr/>
        <a:lstStyle/>
        <a:p>
          <a:r>
            <a:rPr lang="pt-BR" dirty="0" smtClean="0"/>
            <a:t>Assinatura do contrato</a:t>
          </a:r>
        </a:p>
      </dgm:t>
    </dgm:pt>
    <dgm:pt modelId="{553091B5-7FB0-469F-A870-318468147EBD}" type="parTrans" cxnId="{764DA38B-6B06-41DF-8A8C-D0E1E0652647}">
      <dgm:prSet/>
      <dgm:spPr/>
      <dgm:t>
        <a:bodyPr/>
        <a:lstStyle/>
        <a:p>
          <a:endParaRPr lang="pt-BR"/>
        </a:p>
      </dgm:t>
    </dgm:pt>
    <dgm:pt modelId="{3334DC28-4AB6-48DD-82FC-7A4D43C7AC66}" type="sibTrans" cxnId="{764DA38B-6B06-41DF-8A8C-D0E1E0652647}">
      <dgm:prSet/>
      <dgm:spPr/>
      <dgm:t>
        <a:bodyPr/>
        <a:lstStyle/>
        <a:p>
          <a:endParaRPr lang="pt-BR"/>
        </a:p>
      </dgm:t>
    </dgm:pt>
    <dgm:pt modelId="{5C5137DC-5253-49C5-A4E9-0559C4407FC6}" type="pres">
      <dgm:prSet presAssocID="{EDC81FB1-3FCF-4FB3-A74C-34BE54362E7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DF8D8B2E-FB66-4964-9F88-88B46F327C5F}" type="pres">
      <dgm:prSet presAssocID="{C8B07A1D-7A77-4A83-BDDF-E9CF127E5D08}" presName="parentText" presStyleLbl="node1" presStyleIdx="0" presStyleCnt="4" custLinFactNeighborY="115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9A2C48E-9C46-4D58-BC2F-46071DBC6A09}" type="pres">
      <dgm:prSet presAssocID="{C8B07A1D-7A77-4A83-BDDF-E9CF127E5D08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BE99A23-D00A-46BA-8DC0-07FB10CD72AB}" type="pres">
      <dgm:prSet presAssocID="{E9A22CE9-1F61-476D-9AD6-525D686D24D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BD84BC7-48D5-445D-A81A-D44DCC6D9269}" type="pres">
      <dgm:prSet presAssocID="{E9A22CE9-1F61-476D-9AD6-525D686D24DC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E4599CE-EC0A-4228-96E8-ED35EEF70F2F}" type="pres">
      <dgm:prSet presAssocID="{50C1A006-B53C-4AC1-BB97-7E2836AC2886}" presName="parentText" presStyleLbl="node1" presStyleIdx="2" presStyleCnt="4" custLinFactNeighborY="576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AF9919B-64B0-4E94-8366-44D65F1BF7EE}" type="pres">
      <dgm:prSet presAssocID="{50C1A006-B53C-4AC1-BB97-7E2836AC2886}" presName="childText" presStyleLbl="revTx" presStyleIdx="2" presStyleCnt="4" custLinFactNeighborY="1362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6F0E7CA-0794-4C1C-B035-942A03521938}" type="pres">
      <dgm:prSet presAssocID="{993F3AA4-98FA-4714-9AF9-B87441617C54}" presName="parentText" presStyleLbl="node1" presStyleIdx="3" presStyleCnt="4" custLinFactNeighborY="3384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C4BA7D0-ABFB-4F2B-B78F-63A6E41CA66B}" type="pres">
      <dgm:prSet presAssocID="{993F3AA4-98FA-4714-9AF9-B87441617C54}" presName="childText" presStyleLbl="revTx" presStyleIdx="3" presStyleCnt="4" custLinFactNeighborY="3175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FA4F802-D095-4D15-9659-032E01ACEE05}" type="presOf" srcId="{985F0D0B-E80C-45EB-B10E-EF8B5F494CC2}" destId="{FC4BA7D0-ABFB-4F2B-B78F-63A6E41CA66B}" srcOrd="0" destOrd="0" presId="urn:microsoft.com/office/officeart/2005/8/layout/vList2"/>
    <dgm:cxn modelId="{4D174DA5-6F51-4F71-93E4-A16F56F7A3B3}" type="presOf" srcId="{993F3AA4-98FA-4714-9AF9-B87441617C54}" destId="{96F0E7CA-0794-4C1C-B035-942A03521938}" srcOrd="0" destOrd="0" presId="urn:microsoft.com/office/officeart/2005/8/layout/vList2"/>
    <dgm:cxn modelId="{327F0B5B-1EE0-4838-8CFD-DABE472D7617}" type="presOf" srcId="{649F3FD8-B68A-4868-BD72-EC07EEA2A969}" destId="{59A2C48E-9C46-4D58-BC2F-46071DBC6A09}" srcOrd="0" destOrd="0" presId="urn:microsoft.com/office/officeart/2005/8/layout/vList2"/>
    <dgm:cxn modelId="{8D5DCFE9-3BF0-411A-BF54-B9BF635EBF5E}" type="presOf" srcId="{E9A22CE9-1F61-476D-9AD6-525D686D24DC}" destId="{6BE99A23-D00A-46BA-8DC0-07FB10CD72AB}" srcOrd="0" destOrd="0" presId="urn:microsoft.com/office/officeart/2005/8/layout/vList2"/>
    <dgm:cxn modelId="{62480E3F-58F6-4FC0-90FF-DFFF959F032B}" srcId="{EDC81FB1-3FCF-4FB3-A74C-34BE54362E78}" destId="{993F3AA4-98FA-4714-9AF9-B87441617C54}" srcOrd="3" destOrd="0" parTransId="{92C7C3C0-28AD-489A-92AF-2E18BC8E1D94}" sibTransId="{04A9A1DA-2FC7-4A3B-96B7-EE3716FE0A5F}"/>
    <dgm:cxn modelId="{29A29F0C-0441-40E8-B190-B9EC468D3073}" type="presOf" srcId="{4771A669-CBB0-4AD4-B809-414DAC1986D0}" destId="{FBD84BC7-48D5-445D-A81A-D44DCC6D9269}" srcOrd="0" destOrd="0" presId="urn:microsoft.com/office/officeart/2005/8/layout/vList2"/>
    <dgm:cxn modelId="{52DCBF2D-305D-4F00-9284-8141425AA94C}" srcId="{EDC81FB1-3FCF-4FB3-A74C-34BE54362E78}" destId="{50C1A006-B53C-4AC1-BB97-7E2836AC2886}" srcOrd="2" destOrd="0" parTransId="{C7B7FB7B-8ABF-4DB1-A43A-9A3EAE19DA0C}" sibTransId="{2D3B4B01-15B3-4AD2-AF25-9DD404FE275C}"/>
    <dgm:cxn modelId="{D344754E-E38A-4CDE-A993-2EAB4E949290}" srcId="{E9A22CE9-1F61-476D-9AD6-525D686D24DC}" destId="{4771A669-CBB0-4AD4-B809-414DAC1986D0}" srcOrd="0" destOrd="0" parTransId="{C77B969D-3BB8-4542-9905-F9167DE7F7DD}" sibTransId="{2708EF15-EFD7-4ADE-9BDE-BCF15BE88ED7}"/>
    <dgm:cxn modelId="{F54F8E0E-FFD4-4C5E-81E6-E19C368F7F5B}" type="presOf" srcId="{9196F248-1F6D-47DD-819D-95275DA3E04F}" destId="{3AF9919B-64B0-4E94-8366-44D65F1BF7EE}" srcOrd="0" destOrd="0" presId="urn:microsoft.com/office/officeart/2005/8/layout/vList2"/>
    <dgm:cxn modelId="{92910FD3-462A-4D9C-ACC0-90CCF56085F2}" srcId="{EDC81FB1-3FCF-4FB3-A74C-34BE54362E78}" destId="{C8B07A1D-7A77-4A83-BDDF-E9CF127E5D08}" srcOrd="0" destOrd="0" parTransId="{8B4F33A4-982E-4517-9178-5D065B5F6CDA}" sibTransId="{EDCA37F3-FF5B-4B2A-9FB2-9EFC5EEFF32A}"/>
    <dgm:cxn modelId="{96FA42E4-7789-481C-B158-CCC6609E91F2}" srcId="{50C1A006-B53C-4AC1-BB97-7E2836AC2886}" destId="{9196F248-1F6D-47DD-819D-95275DA3E04F}" srcOrd="0" destOrd="0" parTransId="{C3669DA2-7873-4181-B645-F076B7881C26}" sibTransId="{81B8FACB-E610-4F8A-8466-BA52B7443224}"/>
    <dgm:cxn modelId="{674C2669-E79F-4BD9-9535-A9CBD4998874}" srcId="{C8B07A1D-7A77-4A83-BDDF-E9CF127E5D08}" destId="{649F3FD8-B68A-4868-BD72-EC07EEA2A969}" srcOrd="0" destOrd="0" parTransId="{BB8AD531-C11D-4B6A-8D0A-2FED7C22B554}" sibTransId="{0DC097D4-D71E-4C6F-BCFE-17826773FBE9}"/>
    <dgm:cxn modelId="{AE478315-BEDF-441F-9A1F-D4F17F334108}" type="presOf" srcId="{C8B07A1D-7A77-4A83-BDDF-E9CF127E5D08}" destId="{DF8D8B2E-FB66-4964-9F88-88B46F327C5F}" srcOrd="0" destOrd="0" presId="urn:microsoft.com/office/officeart/2005/8/layout/vList2"/>
    <dgm:cxn modelId="{CE90AC45-76D8-4BED-8E30-4DA9B90CDDA1}" srcId="{EDC81FB1-3FCF-4FB3-A74C-34BE54362E78}" destId="{E9A22CE9-1F61-476D-9AD6-525D686D24DC}" srcOrd="1" destOrd="0" parTransId="{F04878DA-5F30-48B4-9BF6-FEB8A68B9EF7}" sibTransId="{770C6F16-2E87-4DEB-928A-26263EA2F85E}"/>
    <dgm:cxn modelId="{7D7644E0-FCD0-4334-9D9A-1B5109F66357}" type="presOf" srcId="{EDC81FB1-3FCF-4FB3-A74C-34BE54362E78}" destId="{5C5137DC-5253-49C5-A4E9-0559C4407FC6}" srcOrd="0" destOrd="0" presId="urn:microsoft.com/office/officeart/2005/8/layout/vList2"/>
    <dgm:cxn modelId="{764DA38B-6B06-41DF-8A8C-D0E1E0652647}" srcId="{993F3AA4-98FA-4714-9AF9-B87441617C54}" destId="{985F0D0B-E80C-45EB-B10E-EF8B5F494CC2}" srcOrd="0" destOrd="0" parTransId="{553091B5-7FB0-469F-A870-318468147EBD}" sibTransId="{3334DC28-4AB6-48DD-82FC-7A4D43C7AC66}"/>
    <dgm:cxn modelId="{08A0D4E7-0733-46B5-98DA-E7E27673F398}" type="presOf" srcId="{50C1A006-B53C-4AC1-BB97-7E2836AC2886}" destId="{1E4599CE-EC0A-4228-96E8-ED35EEF70F2F}" srcOrd="0" destOrd="0" presId="urn:microsoft.com/office/officeart/2005/8/layout/vList2"/>
    <dgm:cxn modelId="{79129E03-F17E-4DAE-B14E-7B6916303AF5}" type="presParOf" srcId="{5C5137DC-5253-49C5-A4E9-0559C4407FC6}" destId="{DF8D8B2E-FB66-4964-9F88-88B46F327C5F}" srcOrd="0" destOrd="0" presId="urn:microsoft.com/office/officeart/2005/8/layout/vList2"/>
    <dgm:cxn modelId="{E5EA5B33-8056-4226-A41D-6CC9B41849EB}" type="presParOf" srcId="{5C5137DC-5253-49C5-A4E9-0559C4407FC6}" destId="{59A2C48E-9C46-4D58-BC2F-46071DBC6A09}" srcOrd="1" destOrd="0" presId="urn:microsoft.com/office/officeart/2005/8/layout/vList2"/>
    <dgm:cxn modelId="{BBFD2DB0-A050-4777-BE5F-8A05C492FBD1}" type="presParOf" srcId="{5C5137DC-5253-49C5-A4E9-0559C4407FC6}" destId="{6BE99A23-D00A-46BA-8DC0-07FB10CD72AB}" srcOrd="2" destOrd="0" presId="urn:microsoft.com/office/officeart/2005/8/layout/vList2"/>
    <dgm:cxn modelId="{0DD70F55-355E-47BE-A5FC-1A2FE04B28AA}" type="presParOf" srcId="{5C5137DC-5253-49C5-A4E9-0559C4407FC6}" destId="{FBD84BC7-48D5-445D-A81A-D44DCC6D9269}" srcOrd="3" destOrd="0" presId="urn:microsoft.com/office/officeart/2005/8/layout/vList2"/>
    <dgm:cxn modelId="{2F27D2B1-B59E-4A45-A642-6FD2ABB1D67B}" type="presParOf" srcId="{5C5137DC-5253-49C5-A4E9-0559C4407FC6}" destId="{1E4599CE-EC0A-4228-96E8-ED35EEF70F2F}" srcOrd="4" destOrd="0" presId="urn:microsoft.com/office/officeart/2005/8/layout/vList2"/>
    <dgm:cxn modelId="{342A83DA-F75D-43C9-8525-7E94C9755996}" type="presParOf" srcId="{5C5137DC-5253-49C5-A4E9-0559C4407FC6}" destId="{3AF9919B-64B0-4E94-8366-44D65F1BF7EE}" srcOrd="5" destOrd="0" presId="urn:microsoft.com/office/officeart/2005/8/layout/vList2"/>
    <dgm:cxn modelId="{BEEF327B-BE8E-44DE-B3DA-4C38E00B724B}" type="presParOf" srcId="{5C5137DC-5253-49C5-A4E9-0559C4407FC6}" destId="{96F0E7CA-0794-4C1C-B035-942A03521938}" srcOrd="6" destOrd="0" presId="urn:microsoft.com/office/officeart/2005/8/layout/vList2"/>
    <dgm:cxn modelId="{47CB4CE6-1AF4-4B25-8550-1DAFA89EEC50}" type="presParOf" srcId="{5C5137DC-5253-49C5-A4E9-0559C4407FC6}" destId="{FC4BA7D0-ABFB-4F2B-B78F-63A6E41CA66B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5DAB43-E2D3-4690-9425-E4306BFB5321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9FD19B73-9BCB-4A21-90E1-A942B42C6766}">
      <dgm:prSet phldrT="[Texto]"/>
      <dgm:spPr>
        <a:solidFill>
          <a:schemeClr val="accent2"/>
        </a:solidFill>
      </dgm:spPr>
      <dgm:t>
        <a:bodyPr/>
        <a:lstStyle/>
        <a:p>
          <a:r>
            <a:rPr lang="pt-BR" b="1" dirty="0" smtClean="0"/>
            <a:t>Tarifa, Outorga, Direitos e Obrigações</a:t>
          </a:r>
          <a:endParaRPr lang="pt-BR" b="1" dirty="0"/>
        </a:p>
      </dgm:t>
    </dgm:pt>
    <dgm:pt modelId="{CCE88C31-5FD9-4C0D-B611-328B85ADC377}" type="parTrans" cxnId="{045E7B02-10A8-4890-B631-556E8F38AB1C}">
      <dgm:prSet/>
      <dgm:spPr/>
      <dgm:t>
        <a:bodyPr/>
        <a:lstStyle/>
        <a:p>
          <a:endParaRPr lang="pt-BR" b="1"/>
        </a:p>
      </dgm:t>
    </dgm:pt>
    <dgm:pt modelId="{D1F24BEF-2200-453E-857A-067E7897C1D2}" type="sibTrans" cxnId="{045E7B02-10A8-4890-B631-556E8F38AB1C}">
      <dgm:prSet/>
      <dgm:spPr/>
      <dgm:t>
        <a:bodyPr/>
        <a:lstStyle/>
        <a:p>
          <a:endParaRPr lang="pt-BR" b="1"/>
        </a:p>
      </dgm:t>
    </dgm:pt>
    <dgm:pt modelId="{902E50CD-F368-4F72-AEE4-94CB695D8CA0}">
      <dgm:prSet phldrT="[Texto]"/>
      <dgm:spPr/>
      <dgm:t>
        <a:bodyPr/>
        <a:lstStyle/>
        <a:p>
          <a:r>
            <a:rPr lang="pt-BR" b="1" dirty="0" smtClean="0"/>
            <a:t>Estudos de engenharia (</a:t>
          </a:r>
          <a:r>
            <a:rPr lang="pt-BR" b="1" dirty="0" err="1" smtClean="0"/>
            <a:t>Capex</a:t>
          </a:r>
          <a:r>
            <a:rPr lang="pt-BR" b="1" dirty="0" smtClean="0"/>
            <a:t> e </a:t>
          </a:r>
          <a:r>
            <a:rPr lang="pt-BR" b="1" dirty="0" err="1" smtClean="0"/>
            <a:t>Opex</a:t>
          </a:r>
          <a:r>
            <a:rPr lang="pt-BR" b="1" dirty="0" smtClean="0"/>
            <a:t>)</a:t>
          </a:r>
          <a:endParaRPr lang="pt-BR" b="1" dirty="0"/>
        </a:p>
      </dgm:t>
    </dgm:pt>
    <dgm:pt modelId="{4D91D95D-0CB0-42BF-BE39-4A6BD5182C65}" type="parTrans" cxnId="{328FD436-0C99-404C-A49B-95850D93CE2F}">
      <dgm:prSet/>
      <dgm:spPr/>
      <dgm:t>
        <a:bodyPr/>
        <a:lstStyle/>
        <a:p>
          <a:endParaRPr lang="pt-BR" b="1"/>
        </a:p>
      </dgm:t>
    </dgm:pt>
    <dgm:pt modelId="{5DCE5FFF-56B5-483B-A8E6-84A2A7078188}" type="sibTrans" cxnId="{328FD436-0C99-404C-A49B-95850D93CE2F}">
      <dgm:prSet/>
      <dgm:spPr/>
      <dgm:t>
        <a:bodyPr/>
        <a:lstStyle/>
        <a:p>
          <a:endParaRPr lang="pt-BR" b="1"/>
        </a:p>
      </dgm:t>
    </dgm:pt>
    <dgm:pt modelId="{F2A551A3-AD39-47A4-8361-A11AEFAECAE5}">
      <dgm:prSet phldrT="[Texto]"/>
      <dgm:spPr/>
      <dgm:t>
        <a:bodyPr/>
        <a:lstStyle/>
        <a:p>
          <a:r>
            <a:rPr lang="pt-BR" b="1" dirty="0" smtClean="0"/>
            <a:t>Estudos de demanda (Receitas)</a:t>
          </a:r>
          <a:endParaRPr lang="pt-BR" b="1" dirty="0"/>
        </a:p>
      </dgm:t>
    </dgm:pt>
    <dgm:pt modelId="{EDB9BAC5-66F9-4775-AC64-8DA994D79C7E}" type="parTrans" cxnId="{0CB2ADC4-1D40-41E4-A5D7-280BFFBFF6B6}">
      <dgm:prSet/>
      <dgm:spPr/>
      <dgm:t>
        <a:bodyPr/>
        <a:lstStyle/>
        <a:p>
          <a:endParaRPr lang="pt-BR" b="1"/>
        </a:p>
      </dgm:t>
    </dgm:pt>
    <dgm:pt modelId="{37A7DBC5-892D-4F46-980D-B6846749CE1E}" type="sibTrans" cxnId="{0CB2ADC4-1D40-41E4-A5D7-280BFFBFF6B6}">
      <dgm:prSet/>
      <dgm:spPr/>
      <dgm:t>
        <a:bodyPr/>
        <a:lstStyle/>
        <a:p>
          <a:endParaRPr lang="pt-BR" b="1"/>
        </a:p>
      </dgm:t>
    </dgm:pt>
    <dgm:pt modelId="{9339BE3F-6E94-4127-9CBE-DCA55E3E346B}">
      <dgm:prSet phldrT="[Texto]"/>
      <dgm:spPr/>
      <dgm:t>
        <a:bodyPr/>
        <a:lstStyle/>
        <a:p>
          <a:r>
            <a:rPr lang="pt-BR" b="1" dirty="0" smtClean="0"/>
            <a:t>Parâmetros técnicos e de desempenho</a:t>
          </a:r>
          <a:endParaRPr lang="pt-BR" b="1" dirty="0"/>
        </a:p>
      </dgm:t>
    </dgm:pt>
    <dgm:pt modelId="{D814A22C-AB39-4105-905F-BA5B2C7A595A}" type="parTrans" cxnId="{5426AD90-C8C0-4D04-A16B-01F42B47CE52}">
      <dgm:prSet/>
      <dgm:spPr/>
      <dgm:t>
        <a:bodyPr/>
        <a:lstStyle/>
        <a:p>
          <a:endParaRPr lang="pt-BR" b="1"/>
        </a:p>
      </dgm:t>
    </dgm:pt>
    <dgm:pt modelId="{AC1E9831-DBD0-4270-90AA-B66B23CD3D7F}" type="sibTrans" cxnId="{5426AD90-C8C0-4D04-A16B-01F42B47CE52}">
      <dgm:prSet/>
      <dgm:spPr/>
      <dgm:t>
        <a:bodyPr/>
        <a:lstStyle/>
        <a:p>
          <a:endParaRPr lang="pt-BR" b="1"/>
        </a:p>
      </dgm:t>
    </dgm:pt>
    <dgm:pt modelId="{AE9E209D-9F52-478F-9874-F4045B959198}">
      <dgm:prSet phldrT="[Texto]"/>
      <dgm:spPr/>
      <dgm:t>
        <a:bodyPr/>
        <a:lstStyle/>
        <a:p>
          <a:r>
            <a:rPr lang="pt-BR" b="1" dirty="0" smtClean="0"/>
            <a:t>Premissas </a:t>
          </a:r>
          <a:r>
            <a:rPr lang="pt-BR" b="1" dirty="0" err="1" smtClean="0"/>
            <a:t>macro-econômicas</a:t>
          </a:r>
          <a:endParaRPr lang="pt-BR" b="1" dirty="0"/>
        </a:p>
      </dgm:t>
    </dgm:pt>
    <dgm:pt modelId="{E2EFC12A-10C5-4FD0-8667-8796D82AA793}" type="parTrans" cxnId="{4CD5B4F9-08AE-4EF3-99B9-EF813B620D30}">
      <dgm:prSet/>
      <dgm:spPr/>
      <dgm:t>
        <a:bodyPr/>
        <a:lstStyle/>
        <a:p>
          <a:endParaRPr lang="pt-BR" b="1"/>
        </a:p>
      </dgm:t>
    </dgm:pt>
    <dgm:pt modelId="{3F5BB2B2-978C-48B9-BCE7-80375A13D533}" type="sibTrans" cxnId="{4CD5B4F9-08AE-4EF3-99B9-EF813B620D30}">
      <dgm:prSet/>
      <dgm:spPr/>
      <dgm:t>
        <a:bodyPr/>
        <a:lstStyle/>
        <a:p>
          <a:endParaRPr lang="pt-BR" b="1"/>
        </a:p>
      </dgm:t>
    </dgm:pt>
    <dgm:pt modelId="{DECD8C4A-4AFB-451D-8FFC-D4F9E146B97D}" type="pres">
      <dgm:prSet presAssocID="{F75DAB43-E2D3-4690-9425-E4306BFB532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7E6A1837-9A0F-405A-B694-620699A31916}" type="pres">
      <dgm:prSet presAssocID="{9FD19B73-9BCB-4A21-90E1-A942B42C6766}" presName="centerShape" presStyleLbl="node0" presStyleIdx="0" presStyleCnt="1"/>
      <dgm:spPr/>
      <dgm:t>
        <a:bodyPr/>
        <a:lstStyle/>
        <a:p>
          <a:endParaRPr lang="pt-BR"/>
        </a:p>
      </dgm:t>
    </dgm:pt>
    <dgm:pt modelId="{EA6B404A-B655-4C88-8036-AEA92342DCDA}" type="pres">
      <dgm:prSet presAssocID="{4D91D95D-0CB0-42BF-BE39-4A6BD5182C65}" presName="parTrans" presStyleLbl="bgSibTrans2D1" presStyleIdx="0" presStyleCnt="4"/>
      <dgm:spPr/>
      <dgm:t>
        <a:bodyPr/>
        <a:lstStyle/>
        <a:p>
          <a:endParaRPr lang="pt-BR"/>
        </a:p>
      </dgm:t>
    </dgm:pt>
    <dgm:pt modelId="{2381670E-7FBF-4DC3-9A9A-1443D464EC9E}" type="pres">
      <dgm:prSet presAssocID="{902E50CD-F368-4F72-AEE4-94CB695D8CA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E80BFA1-DAA0-4891-BE2B-CED679AE5BFF}" type="pres">
      <dgm:prSet presAssocID="{EDB9BAC5-66F9-4775-AC64-8DA994D79C7E}" presName="parTrans" presStyleLbl="bgSibTrans2D1" presStyleIdx="1" presStyleCnt="4"/>
      <dgm:spPr/>
      <dgm:t>
        <a:bodyPr/>
        <a:lstStyle/>
        <a:p>
          <a:endParaRPr lang="pt-BR"/>
        </a:p>
      </dgm:t>
    </dgm:pt>
    <dgm:pt modelId="{CAD484A3-893C-463E-806D-00904E58C6E9}" type="pres">
      <dgm:prSet presAssocID="{F2A551A3-AD39-47A4-8361-A11AEFAECAE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62C9D5D-1F70-4AA9-9971-18B9127CA784}" type="pres">
      <dgm:prSet presAssocID="{D814A22C-AB39-4105-905F-BA5B2C7A595A}" presName="parTrans" presStyleLbl="bgSibTrans2D1" presStyleIdx="2" presStyleCnt="4"/>
      <dgm:spPr/>
      <dgm:t>
        <a:bodyPr/>
        <a:lstStyle/>
        <a:p>
          <a:endParaRPr lang="pt-BR"/>
        </a:p>
      </dgm:t>
    </dgm:pt>
    <dgm:pt modelId="{0BC3D215-ED96-41C8-881B-AE7D271C4564}" type="pres">
      <dgm:prSet presAssocID="{9339BE3F-6E94-4127-9CBE-DCA55E3E346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0154E92-855C-4393-951B-F1C5CDCA1774}" type="pres">
      <dgm:prSet presAssocID="{E2EFC12A-10C5-4FD0-8667-8796D82AA793}" presName="parTrans" presStyleLbl="bgSibTrans2D1" presStyleIdx="3" presStyleCnt="4"/>
      <dgm:spPr/>
      <dgm:t>
        <a:bodyPr/>
        <a:lstStyle/>
        <a:p>
          <a:endParaRPr lang="pt-BR"/>
        </a:p>
      </dgm:t>
    </dgm:pt>
    <dgm:pt modelId="{0A7B73DA-45FD-4E2E-B0A4-AFFBC7F5D639}" type="pres">
      <dgm:prSet presAssocID="{AE9E209D-9F52-478F-9874-F4045B95919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4CD5B4F9-08AE-4EF3-99B9-EF813B620D30}" srcId="{9FD19B73-9BCB-4A21-90E1-A942B42C6766}" destId="{AE9E209D-9F52-478F-9874-F4045B959198}" srcOrd="3" destOrd="0" parTransId="{E2EFC12A-10C5-4FD0-8667-8796D82AA793}" sibTransId="{3F5BB2B2-978C-48B9-BCE7-80375A13D533}"/>
    <dgm:cxn modelId="{80C3BC43-FA38-4FB3-961B-3B0A4898CCB4}" type="presOf" srcId="{9339BE3F-6E94-4127-9CBE-DCA55E3E346B}" destId="{0BC3D215-ED96-41C8-881B-AE7D271C4564}" srcOrd="0" destOrd="0" presId="urn:microsoft.com/office/officeart/2005/8/layout/radial4"/>
    <dgm:cxn modelId="{5426AD90-C8C0-4D04-A16B-01F42B47CE52}" srcId="{9FD19B73-9BCB-4A21-90E1-A942B42C6766}" destId="{9339BE3F-6E94-4127-9CBE-DCA55E3E346B}" srcOrd="2" destOrd="0" parTransId="{D814A22C-AB39-4105-905F-BA5B2C7A595A}" sibTransId="{AC1E9831-DBD0-4270-90AA-B66B23CD3D7F}"/>
    <dgm:cxn modelId="{045E7B02-10A8-4890-B631-556E8F38AB1C}" srcId="{F75DAB43-E2D3-4690-9425-E4306BFB5321}" destId="{9FD19B73-9BCB-4A21-90E1-A942B42C6766}" srcOrd="0" destOrd="0" parTransId="{CCE88C31-5FD9-4C0D-B611-328B85ADC377}" sibTransId="{D1F24BEF-2200-453E-857A-067E7897C1D2}"/>
    <dgm:cxn modelId="{477D2DD9-5BB1-4453-BDB2-148C29D424E8}" type="presOf" srcId="{F2A551A3-AD39-47A4-8361-A11AEFAECAE5}" destId="{CAD484A3-893C-463E-806D-00904E58C6E9}" srcOrd="0" destOrd="0" presId="urn:microsoft.com/office/officeart/2005/8/layout/radial4"/>
    <dgm:cxn modelId="{328FD436-0C99-404C-A49B-95850D93CE2F}" srcId="{9FD19B73-9BCB-4A21-90E1-A942B42C6766}" destId="{902E50CD-F368-4F72-AEE4-94CB695D8CA0}" srcOrd="0" destOrd="0" parTransId="{4D91D95D-0CB0-42BF-BE39-4A6BD5182C65}" sibTransId="{5DCE5FFF-56B5-483B-A8E6-84A2A7078188}"/>
    <dgm:cxn modelId="{B0DCDF87-F167-4274-B580-E728005A0B6C}" type="presOf" srcId="{902E50CD-F368-4F72-AEE4-94CB695D8CA0}" destId="{2381670E-7FBF-4DC3-9A9A-1443D464EC9E}" srcOrd="0" destOrd="0" presId="urn:microsoft.com/office/officeart/2005/8/layout/radial4"/>
    <dgm:cxn modelId="{F83D7193-6EEB-47B5-B2DE-39448A144B86}" type="presOf" srcId="{AE9E209D-9F52-478F-9874-F4045B959198}" destId="{0A7B73DA-45FD-4E2E-B0A4-AFFBC7F5D639}" srcOrd="0" destOrd="0" presId="urn:microsoft.com/office/officeart/2005/8/layout/radial4"/>
    <dgm:cxn modelId="{3D69F8CF-61D2-4C01-A65C-57728D52E83B}" type="presOf" srcId="{E2EFC12A-10C5-4FD0-8667-8796D82AA793}" destId="{90154E92-855C-4393-951B-F1C5CDCA1774}" srcOrd="0" destOrd="0" presId="urn:microsoft.com/office/officeart/2005/8/layout/radial4"/>
    <dgm:cxn modelId="{F251122D-03E4-4A8B-87A8-E96C466B28D3}" type="presOf" srcId="{EDB9BAC5-66F9-4775-AC64-8DA994D79C7E}" destId="{3E80BFA1-DAA0-4891-BE2B-CED679AE5BFF}" srcOrd="0" destOrd="0" presId="urn:microsoft.com/office/officeart/2005/8/layout/radial4"/>
    <dgm:cxn modelId="{F4646618-DB3A-4C1E-8D9F-4856C811A8E6}" type="presOf" srcId="{D814A22C-AB39-4105-905F-BA5B2C7A595A}" destId="{162C9D5D-1F70-4AA9-9971-18B9127CA784}" srcOrd="0" destOrd="0" presId="urn:microsoft.com/office/officeart/2005/8/layout/radial4"/>
    <dgm:cxn modelId="{444B2587-BE47-4ABB-9805-475B47D545D1}" type="presOf" srcId="{9FD19B73-9BCB-4A21-90E1-A942B42C6766}" destId="{7E6A1837-9A0F-405A-B694-620699A31916}" srcOrd="0" destOrd="0" presId="urn:microsoft.com/office/officeart/2005/8/layout/radial4"/>
    <dgm:cxn modelId="{8444B10B-13F5-494D-ADD1-20A4262A2120}" type="presOf" srcId="{4D91D95D-0CB0-42BF-BE39-4A6BD5182C65}" destId="{EA6B404A-B655-4C88-8036-AEA92342DCDA}" srcOrd="0" destOrd="0" presId="urn:microsoft.com/office/officeart/2005/8/layout/radial4"/>
    <dgm:cxn modelId="{0CB2ADC4-1D40-41E4-A5D7-280BFFBFF6B6}" srcId="{9FD19B73-9BCB-4A21-90E1-A942B42C6766}" destId="{F2A551A3-AD39-47A4-8361-A11AEFAECAE5}" srcOrd="1" destOrd="0" parTransId="{EDB9BAC5-66F9-4775-AC64-8DA994D79C7E}" sibTransId="{37A7DBC5-892D-4F46-980D-B6846749CE1E}"/>
    <dgm:cxn modelId="{5D0FBFC8-19B0-4045-857C-28A7F9000211}" type="presOf" srcId="{F75DAB43-E2D3-4690-9425-E4306BFB5321}" destId="{DECD8C4A-4AFB-451D-8FFC-D4F9E146B97D}" srcOrd="0" destOrd="0" presId="urn:microsoft.com/office/officeart/2005/8/layout/radial4"/>
    <dgm:cxn modelId="{AE8738FD-0C50-45D2-8849-BB99076065E1}" type="presParOf" srcId="{DECD8C4A-4AFB-451D-8FFC-D4F9E146B97D}" destId="{7E6A1837-9A0F-405A-B694-620699A31916}" srcOrd="0" destOrd="0" presId="urn:microsoft.com/office/officeart/2005/8/layout/radial4"/>
    <dgm:cxn modelId="{080BF323-243B-42AC-BC2D-E94D0EE67042}" type="presParOf" srcId="{DECD8C4A-4AFB-451D-8FFC-D4F9E146B97D}" destId="{EA6B404A-B655-4C88-8036-AEA92342DCDA}" srcOrd="1" destOrd="0" presId="urn:microsoft.com/office/officeart/2005/8/layout/radial4"/>
    <dgm:cxn modelId="{AF3A47A0-C555-4CBE-983B-B264BFE0D9D7}" type="presParOf" srcId="{DECD8C4A-4AFB-451D-8FFC-D4F9E146B97D}" destId="{2381670E-7FBF-4DC3-9A9A-1443D464EC9E}" srcOrd="2" destOrd="0" presId="urn:microsoft.com/office/officeart/2005/8/layout/radial4"/>
    <dgm:cxn modelId="{ECE41BB0-F257-41F4-946B-211C4B0F3A9E}" type="presParOf" srcId="{DECD8C4A-4AFB-451D-8FFC-D4F9E146B97D}" destId="{3E80BFA1-DAA0-4891-BE2B-CED679AE5BFF}" srcOrd="3" destOrd="0" presId="urn:microsoft.com/office/officeart/2005/8/layout/radial4"/>
    <dgm:cxn modelId="{F6FA620B-6DF2-4268-91F3-5A445C7BE5E0}" type="presParOf" srcId="{DECD8C4A-4AFB-451D-8FFC-D4F9E146B97D}" destId="{CAD484A3-893C-463E-806D-00904E58C6E9}" srcOrd="4" destOrd="0" presId="urn:microsoft.com/office/officeart/2005/8/layout/radial4"/>
    <dgm:cxn modelId="{54478D34-FF05-4D85-9F2E-AAD4BD08B2E3}" type="presParOf" srcId="{DECD8C4A-4AFB-451D-8FFC-D4F9E146B97D}" destId="{162C9D5D-1F70-4AA9-9971-18B9127CA784}" srcOrd="5" destOrd="0" presId="urn:microsoft.com/office/officeart/2005/8/layout/radial4"/>
    <dgm:cxn modelId="{8B816127-3A84-4DAE-AEE1-6ADE51E16991}" type="presParOf" srcId="{DECD8C4A-4AFB-451D-8FFC-D4F9E146B97D}" destId="{0BC3D215-ED96-41C8-881B-AE7D271C4564}" srcOrd="6" destOrd="0" presId="urn:microsoft.com/office/officeart/2005/8/layout/radial4"/>
    <dgm:cxn modelId="{46E582BF-BC67-4EE5-A0E3-D2B85248B853}" type="presParOf" srcId="{DECD8C4A-4AFB-451D-8FFC-D4F9E146B97D}" destId="{90154E92-855C-4393-951B-F1C5CDCA1774}" srcOrd="7" destOrd="0" presId="urn:microsoft.com/office/officeart/2005/8/layout/radial4"/>
    <dgm:cxn modelId="{369384F8-EE6D-46F7-AA5B-0CCB652179ED}" type="presParOf" srcId="{DECD8C4A-4AFB-451D-8FFC-D4F9E146B97D}" destId="{0A7B73DA-45FD-4E2E-B0A4-AFFBC7F5D639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75DAB43-E2D3-4690-9425-E4306BFB5321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9FD19B73-9BCB-4A21-90E1-A942B42C6766}">
      <dgm:prSet phldrT="[Texto]"/>
      <dgm:spPr>
        <a:solidFill>
          <a:schemeClr val="accent2"/>
        </a:solidFill>
      </dgm:spPr>
      <dgm:t>
        <a:bodyPr/>
        <a:lstStyle/>
        <a:p>
          <a:r>
            <a:rPr lang="pt-BR" b="1" dirty="0" smtClean="0"/>
            <a:t>Mudança no critério de </a:t>
          </a:r>
          <a:r>
            <a:rPr lang="pt-BR" b="1" dirty="0" err="1" smtClean="0"/>
            <a:t>licitaçao</a:t>
          </a:r>
          <a:endParaRPr lang="pt-BR" b="1" dirty="0"/>
        </a:p>
      </dgm:t>
    </dgm:pt>
    <dgm:pt modelId="{CCE88C31-5FD9-4C0D-B611-328B85ADC377}" type="parTrans" cxnId="{045E7B02-10A8-4890-B631-556E8F38AB1C}">
      <dgm:prSet/>
      <dgm:spPr/>
      <dgm:t>
        <a:bodyPr/>
        <a:lstStyle/>
        <a:p>
          <a:endParaRPr lang="pt-BR" b="1"/>
        </a:p>
      </dgm:t>
    </dgm:pt>
    <dgm:pt modelId="{D1F24BEF-2200-453E-857A-067E7897C1D2}" type="sibTrans" cxnId="{045E7B02-10A8-4890-B631-556E8F38AB1C}">
      <dgm:prSet/>
      <dgm:spPr/>
      <dgm:t>
        <a:bodyPr/>
        <a:lstStyle/>
        <a:p>
          <a:endParaRPr lang="pt-BR" b="1"/>
        </a:p>
      </dgm:t>
    </dgm:pt>
    <dgm:pt modelId="{902E50CD-F368-4F72-AEE4-94CB695D8CA0}">
      <dgm:prSet phldrT="[Texto]"/>
      <dgm:spPr/>
      <dgm:t>
        <a:bodyPr/>
        <a:lstStyle/>
        <a:p>
          <a:r>
            <a:rPr lang="pt-BR" b="1" dirty="0" smtClean="0"/>
            <a:t>Estudos de engenharia (</a:t>
          </a:r>
          <a:r>
            <a:rPr lang="pt-BR" b="1" dirty="0" err="1" smtClean="0"/>
            <a:t>Capex</a:t>
          </a:r>
          <a:r>
            <a:rPr lang="pt-BR" b="1" dirty="0" smtClean="0"/>
            <a:t> e </a:t>
          </a:r>
          <a:r>
            <a:rPr lang="pt-BR" b="1" dirty="0" err="1" smtClean="0"/>
            <a:t>Opex</a:t>
          </a:r>
          <a:r>
            <a:rPr lang="pt-BR" b="1" dirty="0" smtClean="0"/>
            <a:t>)</a:t>
          </a:r>
          <a:endParaRPr lang="pt-BR" b="1" dirty="0"/>
        </a:p>
      </dgm:t>
    </dgm:pt>
    <dgm:pt modelId="{4D91D95D-0CB0-42BF-BE39-4A6BD5182C65}" type="parTrans" cxnId="{328FD436-0C99-404C-A49B-95850D93CE2F}">
      <dgm:prSet/>
      <dgm:spPr/>
      <dgm:t>
        <a:bodyPr/>
        <a:lstStyle/>
        <a:p>
          <a:endParaRPr lang="pt-BR" b="1"/>
        </a:p>
      </dgm:t>
    </dgm:pt>
    <dgm:pt modelId="{5DCE5FFF-56B5-483B-A8E6-84A2A7078188}" type="sibTrans" cxnId="{328FD436-0C99-404C-A49B-95850D93CE2F}">
      <dgm:prSet/>
      <dgm:spPr/>
      <dgm:t>
        <a:bodyPr/>
        <a:lstStyle/>
        <a:p>
          <a:endParaRPr lang="pt-BR" b="1"/>
        </a:p>
      </dgm:t>
    </dgm:pt>
    <dgm:pt modelId="{F2A551A3-AD39-47A4-8361-A11AEFAECAE5}">
      <dgm:prSet phldrT="[Texto]"/>
      <dgm:spPr/>
      <dgm:t>
        <a:bodyPr/>
        <a:lstStyle/>
        <a:p>
          <a:r>
            <a:rPr lang="pt-BR" b="1" dirty="0" smtClean="0"/>
            <a:t>Estudos de demanda (Receitas)</a:t>
          </a:r>
          <a:endParaRPr lang="pt-BR" b="1" dirty="0"/>
        </a:p>
      </dgm:t>
    </dgm:pt>
    <dgm:pt modelId="{EDB9BAC5-66F9-4775-AC64-8DA994D79C7E}" type="parTrans" cxnId="{0CB2ADC4-1D40-41E4-A5D7-280BFFBFF6B6}">
      <dgm:prSet/>
      <dgm:spPr/>
      <dgm:t>
        <a:bodyPr/>
        <a:lstStyle/>
        <a:p>
          <a:endParaRPr lang="pt-BR" b="1"/>
        </a:p>
      </dgm:t>
    </dgm:pt>
    <dgm:pt modelId="{37A7DBC5-892D-4F46-980D-B6846749CE1E}" type="sibTrans" cxnId="{0CB2ADC4-1D40-41E4-A5D7-280BFFBFF6B6}">
      <dgm:prSet/>
      <dgm:spPr/>
      <dgm:t>
        <a:bodyPr/>
        <a:lstStyle/>
        <a:p>
          <a:endParaRPr lang="pt-BR" b="1"/>
        </a:p>
      </dgm:t>
    </dgm:pt>
    <dgm:pt modelId="{9339BE3F-6E94-4127-9CBE-DCA55E3E346B}">
      <dgm:prSet phldrT="[Texto]"/>
      <dgm:spPr/>
      <dgm:t>
        <a:bodyPr/>
        <a:lstStyle/>
        <a:p>
          <a:r>
            <a:rPr lang="pt-BR" b="1" dirty="0" smtClean="0"/>
            <a:t>Parâmetros técnicos e de desempenho</a:t>
          </a:r>
          <a:endParaRPr lang="pt-BR" b="1" dirty="0"/>
        </a:p>
      </dgm:t>
    </dgm:pt>
    <dgm:pt modelId="{D814A22C-AB39-4105-905F-BA5B2C7A595A}" type="parTrans" cxnId="{5426AD90-C8C0-4D04-A16B-01F42B47CE52}">
      <dgm:prSet/>
      <dgm:spPr/>
      <dgm:t>
        <a:bodyPr/>
        <a:lstStyle/>
        <a:p>
          <a:endParaRPr lang="pt-BR" b="1"/>
        </a:p>
      </dgm:t>
    </dgm:pt>
    <dgm:pt modelId="{AC1E9831-DBD0-4270-90AA-B66B23CD3D7F}" type="sibTrans" cxnId="{5426AD90-C8C0-4D04-A16B-01F42B47CE52}">
      <dgm:prSet/>
      <dgm:spPr/>
      <dgm:t>
        <a:bodyPr/>
        <a:lstStyle/>
        <a:p>
          <a:endParaRPr lang="pt-BR" b="1"/>
        </a:p>
      </dgm:t>
    </dgm:pt>
    <dgm:pt modelId="{AE9E209D-9F52-478F-9874-F4045B959198}">
      <dgm:prSet phldrT="[Texto]"/>
      <dgm:spPr/>
      <dgm:t>
        <a:bodyPr/>
        <a:lstStyle/>
        <a:p>
          <a:r>
            <a:rPr lang="pt-BR" b="1" dirty="0" smtClean="0"/>
            <a:t>Premissas </a:t>
          </a:r>
          <a:r>
            <a:rPr lang="pt-BR" b="1" dirty="0" err="1" smtClean="0"/>
            <a:t>macro-econômicas</a:t>
          </a:r>
          <a:endParaRPr lang="pt-BR" b="1" dirty="0"/>
        </a:p>
      </dgm:t>
    </dgm:pt>
    <dgm:pt modelId="{E2EFC12A-10C5-4FD0-8667-8796D82AA793}" type="parTrans" cxnId="{4CD5B4F9-08AE-4EF3-99B9-EF813B620D30}">
      <dgm:prSet/>
      <dgm:spPr/>
      <dgm:t>
        <a:bodyPr/>
        <a:lstStyle/>
        <a:p>
          <a:endParaRPr lang="pt-BR" b="1"/>
        </a:p>
      </dgm:t>
    </dgm:pt>
    <dgm:pt modelId="{3F5BB2B2-978C-48B9-BCE7-80375A13D533}" type="sibTrans" cxnId="{4CD5B4F9-08AE-4EF3-99B9-EF813B620D30}">
      <dgm:prSet/>
      <dgm:spPr/>
      <dgm:t>
        <a:bodyPr/>
        <a:lstStyle/>
        <a:p>
          <a:endParaRPr lang="pt-BR" b="1"/>
        </a:p>
      </dgm:t>
    </dgm:pt>
    <dgm:pt modelId="{DCB41730-DE53-41F8-AD2E-8571FC8BD021}">
      <dgm:prSet phldrT="[Texto]"/>
      <dgm:spPr>
        <a:solidFill>
          <a:schemeClr val="accent2"/>
        </a:solidFill>
      </dgm:spPr>
      <dgm:t>
        <a:bodyPr/>
        <a:lstStyle/>
        <a:p>
          <a:r>
            <a:rPr lang="pt-BR" b="1" dirty="0" smtClean="0"/>
            <a:t>Direitos e Obrigações contratuais</a:t>
          </a:r>
          <a:endParaRPr lang="pt-BR" b="1" dirty="0"/>
        </a:p>
      </dgm:t>
    </dgm:pt>
    <dgm:pt modelId="{599202B1-144E-4CB3-AF89-5FBF53302A74}" type="parTrans" cxnId="{4723706B-F1BC-4E74-8C25-3C9169C4BDE8}">
      <dgm:prSet/>
      <dgm:spPr/>
      <dgm:t>
        <a:bodyPr/>
        <a:lstStyle/>
        <a:p>
          <a:endParaRPr lang="pt-BR"/>
        </a:p>
      </dgm:t>
    </dgm:pt>
    <dgm:pt modelId="{A28F8286-3988-4FC2-8303-4DD27F10057F}" type="sibTrans" cxnId="{4723706B-F1BC-4E74-8C25-3C9169C4BDE8}">
      <dgm:prSet/>
      <dgm:spPr/>
      <dgm:t>
        <a:bodyPr/>
        <a:lstStyle/>
        <a:p>
          <a:endParaRPr lang="pt-BR"/>
        </a:p>
      </dgm:t>
    </dgm:pt>
    <dgm:pt modelId="{DECD8C4A-4AFB-451D-8FFC-D4F9E146B97D}" type="pres">
      <dgm:prSet presAssocID="{F75DAB43-E2D3-4690-9425-E4306BFB532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7E6A1837-9A0F-405A-B694-620699A31916}" type="pres">
      <dgm:prSet presAssocID="{9FD19B73-9BCB-4A21-90E1-A942B42C6766}" presName="centerShape" presStyleLbl="node0" presStyleIdx="0" presStyleCnt="1"/>
      <dgm:spPr/>
      <dgm:t>
        <a:bodyPr/>
        <a:lstStyle/>
        <a:p>
          <a:endParaRPr lang="pt-BR"/>
        </a:p>
      </dgm:t>
    </dgm:pt>
    <dgm:pt modelId="{EA6B404A-B655-4C88-8036-AEA92342DCDA}" type="pres">
      <dgm:prSet presAssocID="{4D91D95D-0CB0-42BF-BE39-4A6BD5182C65}" presName="parTrans" presStyleLbl="bgSibTrans2D1" presStyleIdx="0" presStyleCnt="5" custAng="10912356" custLinFactNeighborX="51776" custLinFactNeighborY="29412" custRadScaleRad="230912"/>
      <dgm:spPr/>
      <dgm:t>
        <a:bodyPr/>
        <a:lstStyle/>
        <a:p>
          <a:endParaRPr lang="pt-BR"/>
        </a:p>
      </dgm:t>
    </dgm:pt>
    <dgm:pt modelId="{2381670E-7FBF-4DC3-9A9A-1443D464EC9E}" type="pres">
      <dgm:prSet presAssocID="{902E50CD-F368-4F72-AEE4-94CB695D8CA0}" presName="node" presStyleLbl="node1" presStyleIdx="0" presStyleCnt="5" custRadScaleRad="111511" custRadScaleInc="-466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E80BFA1-DAA0-4891-BE2B-CED679AE5BFF}" type="pres">
      <dgm:prSet presAssocID="{EDB9BAC5-66F9-4775-AC64-8DA994D79C7E}" presName="parTrans" presStyleLbl="bgSibTrans2D1" presStyleIdx="1" presStyleCnt="5" custAng="10816345" custLinFactY="25937" custLinFactNeighborX="49147" custLinFactNeighborY="100000" custRadScaleRad="57728" custRadScaleInc="-2147483648"/>
      <dgm:spPr/>
      <dgm:t>
        <a:bodyPr/>
        <a:lstStyle/>
        <a:p>
          <a:endParaRPr lang="pt-BR"/>
        </a:p>
      </dgm:t>
    </dgm:pt>
    <dgm:pt modelId="{CAD484A3-893C-463E-806D-00904E58C6E9}" type="pres">
      <dgm:prSet presAssocID="{F2A551A3-AD39-47A4-8361-A11AEFAECAE5}" presName="node" presStyleLbl="node1" presStyleIdx="1" presStyleCnt="5" custRadScaleRad="104666" custRadScaleInc="-694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62C9D5D-1F70-4AA9-9971-18B9127CA784}" type="pres">
      <dgm:prSet presAssocID="{D814A22C-AB39-4105-905F-BA5B2C7A595A}" presName="parTrans" presStyleLbl="bgSibTrans2D1" presStyleIdx="2" presStyleCnt="5" custAng="10800000" custLinFactY="40275" custLinFactNeighborX="-1301" custLinFactNeighborY="100000" custRadScaleRad="28864" custRadScaleInc="-2147483648"/>
      <dgm:spPr/>
      <dgm:t>
        <a:bodyPr/>
        <a:lstStyle/>
        <a:p>
          <a:endParaRPr lang="pt-BR"/>
        </a:p>
      </dgm:t>
    </dgm:pt>
    <dgm:pt modelId="{0BC3D215-ED96-41C8-881B-AE7D271C4564}" type="pres">
      <dgm:prSet presAssocID="{9339BE3F-6E94-4127-9CBE-DCA55E3E346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0154E92-855C-4393-951B-F1C5CDCA1774}" type="pres">
      <dgm:prSet presAssocID="{E2EFC12A-10C5-4FD0-8667-8796D82AA793}" presName="parTrans" presStyleLbl="bgSibTrans2D1" presStyleIdx="3" presStyleCnt="5" custAng="10470056" custLinFactY="39113" custLinFactNeighborX="-38870" custLinFactNeighborY="100000" custRadScaleRad="28864" custRadScaleInc="-2147483648"/>
      <dgm:spPr/>
      <dgm:t>
        <a:bodyPr/>
        <a:lstStyle/>
        <a:p>
          <a:endParaRPr lang="pt-BR"/>
        </a:p>
      </dgm:t>
    </dgm:pt>
    <dgm:pt modelId="{0A7B73DA-45FD-4E2E-B0A4-AFFBC7F5D639}" type="pres">
      <dgm:prSet presAssocID="{AE9E209D-9F52-478F-9874-F4045B959198}" presName="node" presStyleLbl="node1" presStyleIdx="3" presStyleCnt="5" custRadScaleRad="109288" custRadScaleInc="847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E042ADF-C8FE-42A5-91BC-8A958D89DECB}" type="pres">
      <dgm:prSet presAssocID="{599202B1-144E-4CB3-AF89-5FBF53302A74}" presName="parTrans" presStyleLbl="bgSibTrans2D1" presStyleIdx="4" presStyleCnt="5" custAng="10800000" custLinFactNeighborX="-52762" custRadScaleRad="86592"/>
      <dgm:spPr/>
      <dgm:t>
        <a:bodyPr/>
        <a:lstStyle/>
        <a:p>
          <a:endParaRPr lang="pt-BR"/>
        </a:p>
      </dgm:t>
    </dgm:pt>
    <dgm:pt modelId="{832AAA18-9C5C-4F7B-91C0-771FCBFE24F8}" type="pres">
      <dgm:prSet presAssocID="{DCB41730-DE53-41F8-AD2E-8571FC8BD02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C66C075-6EC5-4899-84BC-D48B97D287FE}" type="presOf" srcId="{D814A22C-AB39-4105-905F-BA5B2C7A595A}" destId="{162C9D5D-1F70-4AA9-9971-18B9127CA784}" srcOrd="0" destOrd="0" presId="urn:microsoft.com/office/officeart/2005/8/layout/radial4"/>
    <dgm:cxn modelId="{283DE718-8DA7-4D95-872F-5EB0B3945CBF}" type="presOf" srcId="{E2EFC12A-10C5-4FD0-8667-8796D82AA793}" destId="{90154E92-855C-4393-951B-F1C5CDCA1774}" srcOrd="0" destOrd="0" presId="urn:microsoft.com/office/officeart/2005/8/layout/radial4"/>
    <dgm:cxn modelId="{4CD5B4F9-08AE-4EF3-99B9-EF813B620D30}" srcId="{9FD19B73-9BCB-4A21-90E1-A942B42C6766}" destId="{AE9E209D-9F52-478F-9874-F4045B959198}" srcOrd="3" destOrd="0" parTransId="{E2EFC12A-10C5-4FD0-8667-8796D82AA793}" sibTransId="{3F5BB2B2-978C-48B9-BCE7-80375A13D533}"/>
    <dgm:cxn modelId="{5426AD90-C8C0-4D04-A16B-01F42B47CE52}" srcId="{9FD19B73-9BCB-4A21-90E1-A942B42C6766}" destId="{9339BE3F-6E94-4127-9CBE-DCA55E3E346B}" srcOrd="2" destOrd="0" parTransId="{D814A22C-AB39-4105-905F-BA5B2C7A595A}" sibTransId="{AC1E9831-DBD0-4270-90AA-B66B23CD3D7F}"/>
    <dgm:cxn modelId="{5CE5B698-D6F0-4936-A7F3-C4CEFB3AF9DE}" type="presOf" srcId="{4D91D95D-0CB0-42BF-BE39-4A6BD5182C65}" destId="{EA6B404A-B655-4C88-8036-AEA92342DCDA}" srcOrd="0" destOrd="0" presId="urn:microsoft.com/office/officeart/2005/8/layout/radial4"/>
    <dgm:cxn modelId="{4723706B-F1BC-4E74-8C25-3C9169C4BDE8}" srcId="{9FD19B73-9BCB-4A21-90E1-A942B42C6766}" destId="{DCB41730-DE53-41F8-AD2E-8571FC8BD021}" srcOrd="4" destOrd="0" parTransId="{599202B1-144E-4CB3-AF89-5FBF53302A74}" sibTransId="{A28F8286-3988-4FC2-8303-4DD27F10057F}"/>
    <dgm:cxn modelId="{045E7B02-10A8-4890-B631-556E8F38AB1C}" srcId="{F75DAB43-E2D3-4690-9425-E4306BFB5321}" destId="{9FD19B73-9BCB-4A21-90E1-A942B42C6766}" srcOrd="0" destOrd="0" parTransId="{CCE88C31-5FD9-4C0D-B611-328B85ADC377}" sibTransId="{D1F24BEF-2200-453E-857A-067E7897C1D2}"/>
    <dgm:cxn modelId="{328FD436-0C99-404C-A49B-95850D93CE2F}" srcId="{9FD19B73-9BCB-4A21-90E1-A942B42C6766}" destId="{902E50CD-F368-4F72-AEE4-94CB695D8CA0}" srcOrd="0" destOrd="0" parTransId="{4D91D95D-0CB0-42BF-BE39-4A6BD5182C65}" sibTransId="{5DCE5FFF-56B5-483B-A8E6-84A2A7078188}"/>
    <dgm:cxn modelId="{6394BCA5-47B8-43C5-B992-7E4977A25F95}" type="presOf" srcId="{AE9E209D-9F52-478F-9874-F4045B959198}" destId="{0A7B73DA-45FD-4E2E-B0A4-AFFBC7F5D639}" srcOrd="0" destOrd="0" presId="urn:microsoft.com/office/officeart/2005/8/layout/radial4"/>
    <dgm:cxn modelId="{F951A5D3-1162-4B70-ABC7-08A523883729}" type="presOf" srcId="{DCB41730-DE53-41F8-AD2E-8571FC8BD021}" destId="{832AAA18-9C5C-4F7B-91C0-771FCBFE24F8}" srcOrd="0" destOrd="0" presId="urn:microsoft.com/office/officeart/2005/8/layout/radial4"/>
    <dgm:cxn modelId="{D124904D-3159-40CC-B603-554D05167581}" type="presOf" srcId="{9FD19B73-9BCB-4A21-90E1-A942B42C6766}" destId="{7E6A1837-9A0F-405A-B694-620699A31916}" srcOrd="0" destOrd="0" presId="urn:microsoft.com/office/officeart/2005/8/layout/radial4"/>
    <dgm:cxn modelId="{6500EB6B-13E3-4E61-9F82-40F83B628DD1}" type="presOf" srcId="{902E50CD-F368-4F72-AEE4-94CB695D8CA0}" destId="{2381670E-7FBF-4DC3-9A9A-1443D464EC9E}" srcOrd="0" destOrd="0" presId="urn:microsoft.com/office/officeart/2005/8/layout/radial4"/>
    <dgm:cxn modelId="{C6DE3569-7E66-4D4B-B4FA-122074DBD622}" type="presOf" srcId="{F2A551A3-AD39-47A4-8361-A11AEFAECAE5}" destId="{CAD484A3-893C-463E-806D-00904E58C6E9}" srcOrd="0" destOrd="0" presId="urn:microsoft.com/office/officeart/2005/8/layout/radial4"/>
    <dgm:cxn modelId="{61943DD4-4690-469F-BB83-F3D64044E09F}" type="presOf" srcId="{599202B1-144E-4CB3-AF89-5FBF53302A74}" destId="{6E042ADF-C8FE-42A5-91BC-8A958D89DECB}" srcOrd="0" destOrd="0" presId="urn:microsoft.com/office/officeart/2005/8/layout/radial4"/>
    <dgm:cxn modelId="{0CB2ADC4-1D40-41E4-A5D7-280BFFBFF6B6}" srcId="{9FD19B73-9BCB-4A21-90E1-A942B42C6766}" destId="{F2A551A3-AD39-47A4-8361-A11AEFAECAE5}" srcOrd="1" destOrd="0" parTransId="{EDB9BAC5-66F9-4775-AC64-8DA994D79C7E}" sibTransId="{37A7DBC5-892D-4F46-980D-B6846749CE1E}"/>
    <dgm:cxn modelId="{21A3D623-DCE9-42D8-AFDD-99D272EF50DE}" type="presOf" srcId="{9339BE3F-6E94-4127-9CBE-DCA55E3E346B}" destId="{0BC3D215-ED96-41C8-881B-AE7D271C4564}" srcOrd="0" destOrd="0" presId="urn:microsoft.com/office/officeart/2005/8/layout/radial4"/>
    <dgm:cxn modelId="{F5FDC631-5D5E-436F-9929-E6AAABCB55DB}" type="presOf" srcId="{F75DAB43-E2D3-4690-9425-E4306BFB5321}" destId="{DECD8C4A-4AFB-451D-8FFC-D4F9E146B97D}" srcOrd="0" destOrd="0" presId="urn:microsoft.com/office/officeart/2005/8/layout/radial4"/>
    <dgm:cxn modelId="{A8F2E2E0-D3E6-4427-9816-314DC1FB5779}" type="presOf" srcId="{EDB9BAC5-66F9-4775-AC64-8DA994D79C7E}" destId="{3E80BFA1-DAA0-4891-BE2B-CED679AE5BFF}" srcOrd="0" destOrd="0" presId="urn:microsoft.com/office/officeart/2005/8/layout/radial4"/>
    <dgm:cxn modelId="{5E8EA637-D785-491B-BBA0-EA01D31EA35C}" type="presParOf" srcId="{DECD8C4A-4AFB-451D-8FFC-D4F9E146B97D}" destId="{7E6A1837-9A0F-405A-B694-620699A31916}" srcOrd="0" destOrd="0" presId="urn:microsoft.com/office/officeart/2005/8/layout/radial4"/>
    <dgm:cxn modelId="{AD1583E7-70A0-47DE-B756-DCBEEA477748}" type="presParOf" srcId="{DECD8C4A-4AFB-451D-8FFC-D4F9E146B97D}" destId="{EA6B404A-B655-4C88-8036-AEA92342DCDA}" srcOrd="1" destOrd="0" presId="urn:microsoft.com/office/officeart/2005/8/layout/radial4"/>
    <dgm:cxn modelId="{3B68EFC1-02F2-4CFC-8EC6-2FCFCAC538B9}" type="presParOf" srcId="{DECD8C4A-4AFB-451D-8FFC-D4F9E146B97D}" destId="{2381670E-7FBF-4DC3-9A9A-1443D464EC9E}" srcOrd="2" destOrd="0" presId="urn:microsoft.com/office/officeart/2005/8/layout/radial4"/>
    <dgm:cxn modelId="{094E1926-5889-434F-9F42-02BA38A50FC5}" type="presParOf" srcId="{DECD8C4A-4AFB-451D-8FFC-D4F9E146B97D}" destId="{3E80BFA1-DAA0-4891-BE2B-CED679AE5BFF}" srcOrd="3" destOrd="0" presId="urn:microsoft.com/office/officeart/2005/8/layout/radial4"/>
    <dgm:cxn modelId="{25190BD2-6C62-41D5-ACB0-303C37343AA4}" type="presParOf" srcId="{DECD8C4A-4AFB-451D-8FFC-D4F9E146B97D}" destId="{CAD484A3-893C-463E-806D-00904E58C6E9}" srcOrd="4" destOrd="0" presId="urn:microsoft.com/office/officeart/2005/8/layout/radial4"/>
    <dgm:cxn modelId="{66E37040-1BA8-4168-B883-210396446B20}" type="presParOf" srcId="{DECD8C4A-4AFB-451D-8FFC-D4F9E146B97D}" destId="{162C9D5D-1F70-4AA9-9971-18B9127CA784}" srcOrd="5" destOrd="0" presId="urn:microsoft.com/office/officeart/2005/8/layout/radial4"/>
    <dgm:cxn modelId="{5263171F-7AA5-4092-ACA4-85DD82D0981D}" type="presParOf" srcId="{DECD8C4A-4AFB-451D-8FFC-D4F9E146B97D}" destId="{0BC3D215-ED96-41C8-881B-AE7D271C4564}" srcOrd="6" destOrd="0" presId="urn:microsoft.com/office/officeart/2005/8/layout/radial4"/>
    <dgm:cxn modelId="{311B48F6-CDED-4162-9325-55F2440938C7}" type="presParOf" srcId="{DECD8C4A-4AFB-451D-8FFC-D4F9E146B97D}" destId="{90154E92-855C-4393-951B-F1C5CDCA1774}" srcOrd="7" destOrd="0" presId="urn:microsoft.com/office/officeart/2005/8/layout/radial4"/>
    <dgm:cxn modelId="{C9212787-DE00-4C86-B2B5-E73E4DDE48F9}" type="presParOf" srcId="{DECD8C4A-4AFB-451D-8FFC-D4F9E146B97D}" destId="{0A7B73DA-45FD-4E2E-B0A4-AFFBC7F5D639}" srcOrd="8" destOrd="0" presId="urn:microsoft.com/office/officeart/2005/8/layout/radial4"/>
    <dgm:cxn modelId="{277FEE8E-EC68-459E-B8B8-2B907E7BDA7F}" type="presParOf" srcId="{DECD8C4A-4AFB-451D-8FFC-D4F9E146B97D}" destId="{6E042ADF-C8FE-42A5-91BC-8A958D89DECB}" srcOrd="9" destOrd="0" presId="urn:microsoft.com/office/officeart/2005/8/layout/radial4"/>
    <dgm:cxn modelId="{1781CCC5-5155-40BE-A5E2-3B5B08EAB288}" type="presParOf" srcId="{DECD8C4A-4AFB-451D-8FFC-D4F9E146B97D}" destId="{832AAA18-9C5C-4F7B-91C0-771FCBFE24F8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0770" cy="246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 eaLnBrk="0" hangingPunct="0">
              <a:spcBef>
                <a:spcPct val="50000"/>
              </a:spcBef>
              <a:buFontTx/>
              <a:buNone/>
              <a:defRPr sz="8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4206" y="1"/>
            <a:ext cx="2940770" cy="246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50000"/>
              </a:spcBef>
              <a:buFontTx/>
              <a:buNone/>
              <a:defRPr sz="8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659028"/>
            <a:ext cx="2940770" cy="246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 eaLnBrk="0" hangingPunct="0">
              <a:spcBef>
                <a:spcPct val="50000"/>
              </a:spcBef>
              <a:buFontTx/>
              <a:buNone/>
              <a:defRPr sz="6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4206" y="9659028"/>
            <a:ext cx="2940770" cy="246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50000"/>
              </a:spcBef>
              <a:buFontTx/>
              <a:buNone/>
              <a:defRPr sz="6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fld id="{50A7212A-FF35-4FC1-B05E-7E20592ECED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2779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0770" cy="246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buFontTx/>
              <a:buNone/>
              <a:defRPr sz="8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4206" y="1"/>
            <a:ext cx="2940770" cy="246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FontTx/>
              <a:buNone/>
              <a:defRPr sz="8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2950"/>
            <a:ext cx="536575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971" y="4704337"/>
            <a:ext cx="4975034" cy="445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41916"/>
            <a:ext cx="2940770" cy="16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buFontTx/>
              <a:buNone/>
              <a:defRPr sz="6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4206" y="9741916"/>
            <a:ext cx="2940770" cy="16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FontTx/>
              <a:buNone/>
              <a:defRPr sz="6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fld id="{3E996E06-31D1-4E35-8F3F-AAF76470BA63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5370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SzPct val="25000"/>
      <a:buChar char=" "/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190500" indent="-127000" algn="l" rtl="0" eaLnBrk="0" fontAlgn="base" hangingPunct="0">
      <a:spcBef>
        <a:spcPct val="30000"/>
      </a:spcBef>
      <a:spcAft>
        <a:spcPct val="0"/>
      </a:spcAft>
      <a:buSzPct val="65000"/>
      <a:buFont typeface="Wingdings" pitchFamily="2" charset="2"/>
      <a:buChar char="l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381000" indent="-127000" algn="l" rtl="0" eaLnBrk="0" fontAlgn="base" hangingPunct="0">
      <a:spcBef>
        <a:spcPct val="30000"/>
      </a:spcBef>
      <a:spcAft>
        <a:spcPct val="0"/>
      </a:spcAft>
      <a:buSzPct val="100000"/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571500" indent="-127000" algn="l" rtl="0" eaLnBrk="0" fontAlgn="base" hangingPunct="0">
      <a:spcBef>
        <a:spcPct val="30000"/>
      </a:spcBef>
      <a:spcAft>
        <a:spcPct val="0"/>
      </a:spcAft>
      <a:buSzPct val="55000"/>
      <a:buFont typeface="Wingdings" pitchFamily="2" charset="2"/>
      <a:buChar char="¡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762000" indent="-127000" algn="l" rtl="0" eaLnBrk="0" fontAlgn="base" hangingPunct="0">
      <a:spcBef>
        <a:spcPct val="30000"/>
      </a:spcBef>
      <a:spcAft>
        <a:spcPct val="0"/>
      </a:spcAft>
      <a:buSzPct val="100000"/>
      <a:buChar char="–"/>
      <a:defRPr sz="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996E06-31D1-4E35-8F3F-AAF76470BA63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1711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BC6639-25D8-48A7-8486-E648CEA85358}" type="slidenum">
              <a:rPr lang="pt-BR" smtClean="0">
                <a:latin typeface="Arial" pitchFamily="34" charset="0"/>
              </a:rPr>
              <a:pPr/>
              <a:t>10</a:t>
            </a:fld>
            <a:endParaRPr lang="pt-BR" dirty="0" smtClean="0">
              <a:latin typeface="Arial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3350" y="844550"/>
            <a:ext cx="6091238" cy="4217988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7707" y="5343448"/>
            <a:ext cx="4660226" cy="5061100"/>
          </a:xfrm>
          <a:noFill/>
          <a:ln/>
        </p:spPr>
        <p:txBody>
          <a:bodyPr/>
          <a:lstStyle/>
          <a:p>
            <a:pPr lvl="1" eaLnBrk="1" hangingPunct="1">
              <a:spcBef>
                <a:spcPts val="0"/>
              </a:spcBef>
              <a:spcAft>
                <a:spcPts val="1200"/>
              </a:spcAft>
              <a:buNone/>
            </a:pPr>
            <a:endParaRPr lang="pt-BR" sz="1000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2356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996E06-31D1-4E35-8F3F-AAF76470BA6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6591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BC6639-25D8-48A7-8486-E648CEA85358}" type="slidenum">
              <a:rPr lang="pt-BR" smtClean="0">
                <a:latin typeface="Arial" pitchFamily="34" charset="0"/>
              </a:rPr>
              <a:pPr/>
              <a:t>2</a:t>
            </a:fld>
            <a:endParaRPr lang="pt-BR" dirty="0" smtClean="0">
              <a:latin typeface="Arial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696913"/>
            <a:ext cx="5037138" cy="3487737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6"/>
            <a:ext cx="5140325" cy="4183063"/>
          </a:xfrm>
          <a:noFill/>
          <a:ln/>
        </p:spPr>
        <p:txBody>
          <a:bodyPr/>
          <a:lstStyle/>
          <a:p>
            <a:pPr lvl="1" eaLnBrk="1" hangingPunct="1">
              <a:spcBef>
                <a:spcPts val="0"/>
              </a:spcBef>
              <a:spcAft>
                <a:spcPts val="1200"/>
              </a:spcAft>
              <a:buNone/>
            </a:pPr>
            <a:endParaRPr lang="pt-BR" sz="1000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182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BC6639-25D8-48A7-8486-E648CEA85358}" type="slidenum">
              <a:rPr lang="pt-BR" smtClean="0">
                <a:latin typeface="Arial" pitchFamily="34" charset="0"/>
              </a:rPr>
              <a:pPr/>
              <a:t>3</a:t>
            </a:fld>
            <a:endParaRPr lang="pt-BR" dirty="0" smtClean="0">
              <a:latin typeface="Arial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9613" y="742950"/>
            <a:ext cx="5367337" cy="3716338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971" y="4706028"/>
            <a:ext cx="4975034" cy="4457362"/>
          </a:xfrm>
          <a:noFill/>
          <a:ln/>
        </p:spPr>
        <p:txBody>
          <a:bodyPr/>
          <a:lstStyle/>
          <a:p>
            <a:pPr lvl="1" eaLnBrk="1" hangingPunct="1">
              <a:spcBef>
                <a:spcPts val="0"/>
              </a:spcBef>
              <a:spcAft>
                <a:spcPts val="1200"/>
              </a:spcAft>
            </a:pPr>
            <a:r>
              <a:rPr lang="pt-BR" sz="1000" noProof="0" dirty="0" smtClean="0">
                <a:latin typeface="Arial" pitchFamily="34" charset="0"/>
              </a:rPr>
              <a:t>Um</a:t>
            </a:r>
            <a:r>
              <a:rPr lang="pt-BR" sz="1000" baseline="0" noProof="0" dirty="0" smtClean="0">
                <a:latin typeface="Arial" pitchFamily="34" charset="0"/>
              </a:rPr>
              <a:t>a importante ferramenta de fiscalização doTCU nos processos de concessões de serviços públicos é o </a:t>
            </a:r>
            <a:r>
              <a:rPr lang="pt-BR" sz="1000" b="1" u="sng" baseline="0" noProof="0" dirty="0" smtClean="0">
                <a:latin typeface="Arial" pitchFamily="34" charset="0"/>
              </a:rPr>
              <a:t>acompanhemento concomitante</a:t>
            </a:r>
            <a:r>
              <a:rPr lang="pt-BR" sz="1000" baseline="0" noProof="0" dirty="0" smtClean="0">
                <a:latin typeface="Arial" pitchFamily="34" charset="0"/>
              </a:rPr>
              <a:t> disciplinado por INs, que permite:</a:t>
            </a:r>
          </a:p>
          <a:p>
            <a:pPr lvl="2" eaLnBrk="1" hangingPunct="1">
              <a:spcBef>
                <a:spcPts val="0"/>
              </a:spcBef>
              <a:spcAft>
                <a:spcPts val="1200"/>
              </a:spcAft>
            </a:pPr>
            <a:r>
              <a:rPr lang="pt-BR" sz="1000" baseline="0" noProof="0" dirty="0" smtClean="0">
                <a:latin typeface="Arial" pitchFamily="34" charset="0"/>
              </a:rPr>
              <a:t>Corrigir falhas tempestivamente (antes da publicação do edital e da assinatura do contrato)</a:t>
            </a:r>
          </a:p>
          <a:p>
            <a:pPr lvl="2" eaLnBrk="1" hangingPunct="1">
              <a:spcBef>
                <a:spcPts val="0"/>
              </a:spcBef>
              <a:spcAft>
                <a:spcPts val="1200"/>
              </a:spcAft>
            </a:pPr>
            <a:r>
              <a:rPr lang="pt-BR" sz="1000" baseline="0" noProof="0" dirty="0" smtClean="0">
                <a:latin typeface="Arial" pitchFamily="34" charset="0"/>
              </a:rPr>
              <a:t>Traz um menor custo para o processo licitatório  </a:t>
            </a:r>
            <a:r>
              <a:rPr lang="pt-BR" sz="1000" baseline="0" noProof="0" dirty="0" smtClean="0">
                <a:latin typeface="Arial" pitchFamily="34" charset="0"/>
                <a:sym typeface="Wingdings" pitchFamily="2" charset="2"/>
              </a:rPr>
              <a:t></a:t>
            </a:r>
            <a:r>
              <a:rPr lang="pt-BR" sz="1000" baseline="0" noProof="0" dirty="0" smtClean="0">
                <a:latin typeface="Arial" pitchFamily="34" charset="0"/>
              </a:rPr>
              <a:t> correções são feitas antes da conclusão de etapas-chave da licitação;</a:t>
            </a:r>
          </a:p>
          <a:p>
            <a:pPr lvl="2" eaLnBrk="1" hangingPunct="1">
              <a:spcBef>
                <a:spcPts val="0"/>
              </a:spcBef>
              <a:spcAft>
                <a:spcPts val="1200"/>
              </a:spcAft>
            </a:pPr>
            <a:r>
              <a:rPr lang="pt-BR" sz="1000" baseline="0" noProof="0" dirty="0" smtClean="0">
                <a:latin typeface="Arial" pitchFamily="34" charset="0"/>
              </a:rPr>
              <a:t> Gera segurança para os investidores </a:t>
            </a:r>
            <a:r>
              <a:rPr lang="pt-BR" sz="1000" baseline="0" noProof="0" dirty="0" smtClean="0">
                <a:latin typeface="Arial" pitchFamily="34" charset="0"/>
                <a:sym typeface="Wingdings" pitchFamily="2" charset="2"/>
              </a:rPr>
              <a:t> auditoria independente do TCU </a:t>
            </a: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</a:pPr>
            <a:r>
              <a:rPr lang="pt-BR" sz="1000" baseline="0" noProof="0" dirty="0" smtClean="0">
                <a:latin typeface="Arial" pitchFamily="34" charset="0"/>
                <a:sym typeface="Wingdings" pitchFamily="2" charset="2"/>
              </a:rPr>
              <a:t> Essa fiscalização é feita em estágios [vide slide] </a:t>
            </a: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</a:pPr>
            <a:r>
              <a:rPr lang="pt-BR" sz="1000" baseline="0" noProof="0" dirty="0" smtClean="0">
                <a:latin typeface="Arial" pitchFamily="34" charset="0"/>
                <a:sym typeface="Wingdings" pitchFamily="2" charset="2"/>
              </a:rPr>
              <a:t> Não se trata de um controle prévio, mas de um processo auditorial ao longo da licitação com o objetivo de aumentar o nível de segurança para a concessão.</a:t>
            </a:r>
            <a:endParaRPr lang="pt-BR" sz="1000" dirty="0" smtClean="0">
              <a:latin typeface="Arial" pitchFamily="34" charset="0"/>
            </a:endParaRPr>
          </a:p>
          <a:p>
            <a:pPr lvl="1" eaLnBrk="1" hangingPunct="1">
              <a:spcBef>
                <a:spcPts val="0"/>
              </a:spcBef>
              <a:spcAft>
                <a:spcPts val="1200"/>
              </a:spcAft>
              <a:buNone/>
            </a:pPr>
            <a:endParaRPr lang="pt-BR" sz="1000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669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BC6639-25D8-48A7-8486-E648CEA85358}" type="slidenum">
              <a:rPr lang="pt-BR" smtClean="0">
                <a:latin typeface="Arial" pitchFamily="34" charset="0"/>
              </a:rPr>
              <a:pPr/>
              <a:t>4</a:t>
            </a:fld>
            <a:endParaRPr lang="pt-BR" dirty="0" smtClean="0">
              <a:latin typeface="Arial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9613" y="742950"/>
            <a:ext cx="5367337" cy="3716338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971" y="4706028"/>
            <a:ext cx="4975034" cy="4457362"/>
          </a:xfrm>
          <a:noFill/>
          <a:ln/>
        </p:spPr>
        <p:txBody>
          <a:bodyPr/>
          <a:lstStyle/>
          <a:p>
            <a:pPr lvl="1" eaLnBrk="1" hangingPunct="1">
              <a:spcBef>
                <a:spcPts val="0"/>
              </a:spcBef>
              <a:spcAft>
                <a:spcPts val="1200"/>
              </a:spcAft>
              <a:buNone/>
            </a:pPr>
            <a:endParaRPr lang="pt-BR" sz="1000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253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BC6639-25D8-48A7-8486-E648CEA85358}" type="slidenum">
              <a:rPr lang="pt-BR" smtClean="0">
                <a:latin typeface="Arial" pitchFamily="34" charset="0"/>
              </a:rPr>
              <a:pPr/>
              <a:t>5</a:t>
            </a:fld>
            <a:endParaRPr lang="pt-BR" dirty="0" smtClean="0">
              <a:latin typeface="Arial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9613" y="742950"/>
            <a:ext cx="5367337" cy="3716338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971" y="4706028"/>
            <a:ext cx="4975034" cy="4457362"/>
          </a:xfrm>
          <a:noFill/>
          <a:ln/>
        </p:spPr>
        <p:txBody>
          <a:bodyPr/>
          <a:lstStyle/>
          <a:p>
            <a:pPr lvl="1" eaLnBrk="1" hangingPunct="1">
              <a:spcBef>
                <a:spcPts val="0"/>
              </a:spcBef>
              <a:spcAft>
                <a:spcPts val="1200"/>
              </a:spcAft>
              <a:buNone/>
            </a:pPr>
            <a:endParaRPr lang="pt-BR" sz="1000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4184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BC6639-25D8-48A7-8486-E648CEA85358}" type="slidenum">
              <a:rPr lang="pt-BR" smtClean="0">
                <a:latin typeface="Arial" pitchFamily="34" charset="0"/>
              </a:rPr>
              <a:pPr/>
              <a:t>6</a:t>
            </a:fld>
            <a:endParaRPr lang="pt-BR" dirty="0" smtClean="0">
              <a:latin typeface="Arial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696913"/>
            <a:ext cx="5037138" cy="3487737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6"/>
            <a:ext cx="5140325" cy="4183063"/>
          </a:xfrm>
          <a:noFill/>
          <a:ln/>
        </p:spPr>
        <p:txBody>
          <a:bodyPr/>
          <a:lstStyle/>
          <a:p>
            <a:pPr lvl="1" eaLnBrk="1" hangingPunct="1">
              <a:spcBef>
                <a:spcPts val="0"/>
              </a:spcBef>
              <a:spcAft>
                <a:spcPts val="1200"/>
              </a:spcAft>
              <a:buNone/>
            </a:pPr>
            <a:endParaRPr lang="pt-BR" sz="1000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3435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BC6639-25D8-48A7-8486-E648CEA85358}" type="slidenum">
              <a:rPr lang="pt-BR" smtClean="0">
                <a:latin typeface="Arial" pitchFamily="34" charset="0"/>
              </a:rPr>
              <a:pPr/>
              <a:t>7</a:t>
            </a:fld>
            <a:endParaRPr lang="pt-BR" dirty="0" smtClean="0">
              <a:latin typeface="Arial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9613" y="742950"/>
            <a:ext cx="5367337" cy="3716338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971" y="4706028"/>
            <a:ext cx="4975034" cy="4457362"/>
          </a:xfrm>
          <a:noFill/>
          <a:ln/>
        </p:spPr>
        <p:txBody>
          <a:bodyPr/>
          <a:lstStyle/>
          <a:p>
            <a:pPr lvl="1" eaLnBrk="1" hangingPunct="1">
              <a:spcBef>
                <a:spcPts val="0"/>
              </a:spcBef>
              <a:spcAft>
                <a:spcPts val="1200"/>
              </a:spcAft>
              <a:buNone/>
            </a:pPr>
            <a:endParaRPr lang="pt-BR" sz="1000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7411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BC6639-25D8-48A7-8486-E648CEA85358}" type="slidenum">
              <a:rPr lang="pt-BR" smtClean="0">
                <a:latin typeface="Arial" pitchFamily="34" charset="0"/>
              </a:rPr>
              <a:pPr/>
              <a:t>8</a:t>
            </a:fld>
            <a:endParaRPr lang="pt-BR" dirty="0" smtClean="0">
              <a:latin typeface="Arial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9613" y="742950"/>
            <a:ext cx="5367337" cy="3716338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971" y="4706028"/>
            <a:ext cx="4975034" cy="4457362"/>
          </a:xfrm>
          <a:noFill/>
          <a:ln/>
        </p:spPr>
        <p:txBody>
          <a:bodyPr/>
          <a:lstStyle/>
          <a:p>
            <a:pPr lvl="1" eaLnBrk="1" hangingPunct="1">
              <a:spcBef>
                <a:spcPts val="0"/>
              </a:spcBef>
              <a:spcAft>
                <a:spcPts val="1200"/>
              </a:spcAft>
              <a:buNone/>
            </a:pPr>
            <a:endParaRPr lang="pt-BR" sz="1000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9229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BC6639-25D8-48A7-8486-E648CEA85358}" type="slidenum">
              <a:rPr lang="pt-BR" smtClean="0">
                <a:latin typeface="Arial" pitchFamily="34" charset="0"/>
              </a:rPr>
              <a:pPr/>
              <a:t>9</a:t>
            </a:fld>
            <a:endParaRPr lang="pt-BR" dirty="0" smtClean="0">
              <a:latin typeface="Arial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09613" y="742950"/>
            <a:ext cx="5367337" cy="3716338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971" y="4706028"/>
            <a:ext cx="4975034" cy="4457362"/>
          </a:xfrm>
          <a:noFill/>
          <a:ln/>
        </p:spPr>
        <p:txBody>
          <a:bodyPr/>
          <a:lstStyle/>
          <a:p>
            <a:pPr lvl="1" eaLnBrk="1" hangingPunct="1">
              <a:spcBef>
                <a:spcPts val="0"/>
              </a:spcBef>
              <a:spcAft>
                <a:spcPts val="1200"/>
              </a:spcAft>
              <a:buNone/>
            </a:pPr>
            <a:endParaRPr lang="pt-BR" sz="1000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131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65000" y="2130428"/>
            <a:ext cx="8349900" cy="1470025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01000" y="4006800"/>
            <a:ext cx="6942000" cy="86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55EEA-443E-4EBC-8338-E6841963C6E0}" type="datetimeFigureOut">
              <a:rPr lang="pt-BR"/>
              <a:pPr>
                <a:defRPr/>
              </a:pPr>
              <a:t>23/06/2015</a:t>
            </a:fld>
            <a:endParaRPr lang="pt-BR" dirty="0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FEA89-5667-4638-BB9A-C341115B8AB3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5C9C1-4810-44B0-A5FC-2A3AC46ECA3F}" type="datetimeFigureOut">
              <a:rPr lang="pt-BR"/>
              <a:pPr>
                <a:defRPr/>
              </a:pPr>
              <a:t>23/06/2015</a:t>
            </a:fld>
            <a:endParaRPr lang="pt-BR" dirty="0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4C135-5FAC-4961-9AF6-8DD178A94CB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57ED6-55B8-46B1-B9B9-6CB80491DF91}" type="datetimeFigureOut">
              <a:rPr lang="pt-BR" smtClean="0"/>
              <a:pPr>
                <a:defRPr/>
              </a:pPr>
              <a:t>23/06/2015</a:t>
            </a:fld>
            <a:endParaRPr lang="pt-BR" dirty="0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F42BF-2910-43E8-8D33-8AF1954BA8CA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0E20C-7DE3-4584-90E7-5AE29EED856D}" type="datetimeFigureOut">
              <a:rPr lang="pt-BR"/>
              <a:pPr>
                <a:defRPr/>
              </a:pPr>
              <a:t>23/06/2015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DAAEE-32DA-4870-A64B-FDE9E72B7506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dirty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BE521-39C3-403A-B043-088B8F1CD504}" type="datetimeFigureOut">
              <a:rPr lang="pt-BR"/>
              <a:pPr>
                <a:defRPr/>
              </a:pPr>
              <a:t>23/06/2015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EF525-6379-41E9-8476-585C71C2D71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90771-21A5-4EFE-A7EF-03851B6262A7}" type="datetimeFigureOut">
              <a:rPr lang="pt-BR"/>
              <a:pPr>
                <a:defRPr/>
              </a:pPr>
              <a:t>23/06/2015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A0C10-2072-483A-BB24-E458943C5821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FBD65-1CD9-4AA6-917F-A457E7227469}" type="datetimeFigureOut">
              <a:rPr lang="pt-BR"/>
              <a:pPr>
                <a:defRPr/>
              </a:pPr>
              <a:t>23/06/2015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783CF-A1DC-4427-8FCB-EC0FE968E002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741002" y="1602000"/>
            <a:ext cx="8657431" cy="3556800"/>
          </a:xfrm>
        </p:spPr>
        <p:txBody>
          <a:bodyPr/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A2F57ED6-55B8-46B1-B9B9-6CB80491DF91}" type="datetimeFigureOut">
              <a:rPr lang="pt-BR"/>
              <a:pPr>
                <a:defRPr/>
              </a:pPr>
              <a:t>23/06/2015</a:t>
            </a:fld>
            <a:endParaRPr lang="pt-BR" dirty="0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D5F42BF-2910-43E8-8D33-8AF1954BA8C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2B8FF-3C0F-437E-B298-7320BDA4AFCF}" type="datetimeFigureOut">
              <a:rPr lang="pt-BR"/>
              <a:pPr>
                <a:defRPr/>
              </a:pPr>
              <a:t>23/06/2015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911AB-828C-4CB2-954B-3DA55997942D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6A187-4ED7-4974-89E5-1F1E23D069E7}" type="datetimeFigureOut">
              <a:rPr lang="pt-BR"/>
              <a:pPr>
                <a:defRPr/>
              </a:pPr>
              <a:t>23/06/2015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37268-45B1-44DA-A03E-84ECC4F0DF3C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C6E42-C189-46C3-84A4-4EB928F8915D}" type="datetimeFigureOut">
              <a:rPr lang="pt-BR"/>
              <a:pPr>
                <a:defRPr/>
              </a:pPr>
              <a:t>23/06/2015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0BF66-8172-49D6-A376-425C05DC7DC1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9E5B4-819A-4BC4-B23D-A9315B022540}" type="datetimeFigureOut">
              <a:rPr lang="pt-BR"/>
              <a:pPr>
                <a:defRPr/>
              </a:pPr>
              <a:t>23/06/2015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FF5E0-52A0-49BF-929D-BC7E4BBA1A62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350838" y="474663"/>
            <a:ext cx="70977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8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741363" y="1600200"/>
            <a:ext cx="8656637" cy="355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78" r:id="rId2"/>
    <p:sldLayoutId id="2147483879" r:id="rId3"/>
    <p:sldLayoutId id="2147483880" r:id="rId4"/>
    <p:sldLayoutId id="2147483882" r:id="rId5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566F77A-DD81-4D53-AC88-3407156F4E58}" type="datetimeFigureOut">
              <a:rPr lang="pt-BR"/>
              <a:pPr>
                <a:defRPr/>
              </a:pPr>
              <a:t>23/06/2015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1DC4579-5617-4A4B-9213-BE5C6A91B2B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5" r:id="rId2"/>
    <p:sldLayoutId id="2147483886" r:id="rId3"/>
    <p:sldLayoutId id="2147483887" r:id="rId4"/>
    <p:sldLayoutId id="2147483888" r:id="rId5"/>
    <p:sldLayoutId id="2147483889" r:id="rId6"/>
    <p:sldLayoutId id="2147483890" r:id="rId7"/>
    <p:sldLayoutId id="2147483891" r:id="rId8"/>
    <p:sldLayoutId id="2147483892" r:id="rId9"/>
    <p:sldLayoutId id="2147483893" r:id="rId10"/>
    <p:sldLayoutId id="2147483894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image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905999" cy="6857999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1567544" y="1212545"/>
            <a:ext cx="777363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3200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Concessões </a:t>
            </a:r>
            <a:r>
              <a:rPr lang="pt-BR" sz="3200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do setor portuário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3200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i="1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Audiência Pública na </a:t>
            </a:r>
            <a:r>
              <a:rPr lang="pt-BR" i="1" dirty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Comissão de Viação e Transporte</a:t>
            </a:r>
            <a:endParaRPr lang="pt-BR" sz="2400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b="0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b="0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b="0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b="0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b="0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b="0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b="0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b="0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0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Brasília, junho de 2015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/>
          <p:cNvSpPr/>
          <p:nvPr/>
        </p:nvSpPr>
        <p:spPr>
          <a:xfrm>
            <a:off x="2757369" y="1139136"/>
            <a:ext cx="6792589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13" lvl="1" indent="-265113" algn="just">
              <a:spcAft>
                <a:spcPts val="1800"/>
              </a:spcAft>
              <a:buFont typeface="Arial" pitchFamily="34" charset="0"/>
              <a:buChar char="•"/>
            </a:pPr>
            <a:r>
              <a:rPr lang="pt-BR" sz="2200" b="0" dirty="0">
                <a:cs typeface="Arial" pitchFamily="34" charset="0"/>
              </a:rPr>
              <a:t>Representações sobre possíveis irregularidades em pedidos de prorrogação antecipada;</a:t>
            </a:r>
          </a:p>
          <a:p>
            <a:pPr marL="265113" lvl="1" indent="-265113" algn="just">
              <a:spcAft>
                <a:spcPts val="1800"/>
              </a:spcAft>
              <a:buFont typeface="Arial" pitchFamily="34" charset="0"/>
              <a:buChar char="•"/>
            </a:pPr>
            <a:r>
              <a:rPr lang="pt-BR" sz="2200" b="0" dirty="0" smtClean="0">
                <a:cs typeface="Arial" pitchFamily="34" charset="0"/>
              </a:rPr>
              <a:t>Auditoria </a:t>
            </a:r>
            <a:r>
              <a:rPr lang="pt-BR" sz="2200" b="0" dirty="0">
                <a:cs typeface="Arial" pitchFamily="34" charset="0"/>
              </a:rPr>
              <a:t>para fiscalizar os procedimentos adotados pela SEP/PR e pela </a:t>
            </a:r>
            <a:r>
              <a:rPr lang="pt-BR" sz="2200" b="0" dirty="0" err="1">
                <a:cs typeface="Arial" pitchFamily="34" charset="0"/>
              </a:rPr>
              <a:t>Antaq</a:t>
            </a:r>
            <a:r>
              <a:rPr lang="pt-BR" sz="2200" b="0" dirty="0">
                <a:cs typeface="Arial" pitchFamily="34" charset="0"/>
              </a:rPr>
              <a:t> para avaliar os pedidos de prorrogação antecipada dos contratos de arrendamento portuários, conforme previsão do art. 57 da Lei 12.815/2013;</a:t>
            </a:r>
          </a:p>
          <a:p>
            <a:pPr marL="0" lvl="1" algn="just">
              <a:spcAft>
                <a:spcPts val="1800"/>
              </a:spcAft>
            </a:pPr>
            <a:endParaRPr lang="pt-BR" sz="2000" b="0" dirty="0">
              <a:cs typeface="Arial" pitchFamily="34" charset="0"/>
            </a:endParaRPr>
          </a:p>
          <a:p>
            <a:pPr marL="0" lvl="1" indent="-273050" algn="just">
              <a:spcAft>
                <a:spcPts val="400"/>
              </a:spcAft>
              <a:buFont typeface="Calibri" pitchFamily="34" charset="0"/>
              <a:buChar char="−"/>
            </a:pPr>
            <a:endParaRPr lang="pt-BR" sz="2000" b="0" dirty="0" smtClean="0">
              <a:latin typeface="+mj-lt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417269" y="1208101"/>
            <a:ext cx="2056066" cy="1644852"/>
            <a:chOff x="2400529" y="179583"/>
            <a:chExt cx="2056066" cy="1644852"/>
          </a:xfrm>
        </p:grpSpPr>
        <p:sp>
          <p:nvSpPr>
            <p:cNvPr id="8" name="Retângulo de cantos arredondados 7"/>
            <p:cNvSpPr/>
            <p:nvPr/>
          </p:nvSpPr>
          <p:spPr>
            <a:xfrm>
              <a:off x="2400529" y="179583"/>
              <a:ext cx="2056066" cy="164485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tângulo 8"/>
            <p:cNvSpPr/>
            <p:nvPr/>
          </p:nvSpPr>
          <p:spPr>
            <a:xfrm>
              <a:off x="2448705" y="227759"/>
              <a:ext cx="1959714" cy="15485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3815" tIns="43815" rIns="43815" bIns="4381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300" b="1" kern="1200" dirty="0" smtClean="0"/>
                <a:t>Renovações antecipadas</a:t>
              </a:r>
              <a:endParaRPr lang="pt-BR" sz="2300" b="1" kern="1200" dirty="0"/>
            </a:p>
          </p:txBody>
        </p:sp>
      </p:grpSp>
      <p:grpSp>
        <p:nvGrpSpPr>
          <p:cNvPr id="11" name="Grupo 10"/>
          <p:cNvGrpSpPr/>
          <p:nvPr/>
        </p:nvGrpSpPr>
        <p:grpSpPr>
          <a:xfrm>
            <a:off x="369093" y="4120582"/>
            <a:ext cx="2056066" cy="1644852"/>
            <a:chOff x="4798667" y="1831258"/>
            <a:chExt cx="2056066" cy="1644852"/>
          </a:xfrm>
        </p:grpSpPr>
        <p:sp>
          <p:nvSpPr>
            <p:cNvPr id="12" name="Retângulo de cantos arredondados 11"/>
            <p:cNvSpPr/>
            <p:nvPr/>
          </p:nvSpPr>
          <p:spPr>
            <a:xfrm>
              <a:off x="4798667" y="1831258"/>
              <a:ext cx="2056066" cy="164485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tângulo 12"/>
            <p:cNvSpPr/>
            <p:nvPr/>
          </p:nvSpPr>
          <p:spPr>
            <a:xfrm>
              <a:off x="4846843" y="1879434"/>
              <a:ext cx="1959714" cy="15485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3815" tIns="43815" rIns="43815" bIns="43815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2300" b="1" kern="1200" dirty="0" smtClean="0"/>
                <a:t>Terminais de Uso Privado</a:t>
              </a:r>
              <a:endParaRPr lang="pt-BR" sz="2300" b="1" kern="1200" dirty="0"/>
            </a:p>
          </p:txBody>
        </p:sp>
      </p:grpSp>
      <p:sp>
        <p:nvSpPr>
          <p:cNvPr id="14" name="Retângulo 13"/>
          <p:cNvSpPr/>
          <p:nvPr/>
        </p:nvSpPr>
        <p:spPr>
          <a:xfrm>
            <a:off x="2664223" y="4217300"/>
            <a:ext cx="679258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13" lvl="1" indent="-265113" algn="just">
              <a:spcAft>
                <a:spcPts val="1800"/>
              </a:spcAft>
              <a:buFont typeface="Arial" pitchFamily="34" charset="0"/>
              <a:buChar char="•"/>
            </a:pPr>
            <a:r>
              <a:rPr lang="pt-BR" sz="2200" b="0" dirty="0">
                <a:cs typeface="Arial" pitchFamily="34" charset="0"/>
              </a:rPr>
              <a:t>A representação sobre possível irregularidade em “terminal de uso </a:t>
            </a:r>
            <a:r>
              <a:rPr lang="pt-BR" sz="2200" dirty="0">
                <a:cs typeface="Arial" pitchFamily="34" charset="0"/>
              </a:rPr>
              <a:t>privativo</a:t>
            </a:r>
            <a:r>
              <a:rPr lang="pt-BR" sz="2200" b="0" dirty="0">
                <a:cs typeface="Arial" pitchFamily="34" charset="0"/>
              </a:rPr>
              <a:t>” perdeu o objeto com a nova Lei</a:t>
            </a:r>
            <a:r>
              <a:rPr lang="pt-BR" sz="2200" b="0" dirty="0" smtClean="0">
                <a:cs typeface="Arial" pitchFamily="34" charset="0"/>
              </a:rPr>
              <a:t>;</a:t>
            </a:r>
            <a:endParaRPr lang="pt-BR" sz="1600" b="0" dirty="0" smtClean="0">
              <a:latin typeface="+mj-lt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693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pt-BR" sz="3200" b="0" dirty="0" smtClean="0">
                <a:ln w="0"/>
                <a:latin typeface="Calibri"/>
              </a:rPr>
              <a:t>Concessões portuárias</a:t>
            </a:r>
          </a:p>
        </p:txBody>
      </p:sp>
      <p:cxnSp>
        <p:nvCxnSpPr>
          <p:cNvPr id="16" name="Conector reto 15"/>
          <p:cNvCxnSpPr/>
          <p:nvPr/>
        </p:nvCxnSpPr>
        <p:spPr>
          <a:xfrm>
            <a:off x="142875" y="897031"/>
            <a:ext cx="955692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27105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ítulo 1"/>
          <p:cNvSpPr>
            <a:spLocks noGrp="1"/>
          </p:cNvSpPr>
          <p:nvPr>
            <p:ph type="ctrTitle"/>
          </p:nvPr>
        </p:nvSpPr>
        <p:spPr>
          <a:xfrm>
            <a:off x="380144" y="158946"/>
            <a:ext cx="8721261" cy="9334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t-BR" sz="6600" dirty="0" smtClean="0">
                <a:solidFill>
                  <a:schemeClr val="accent1">
                    <a:lumMod val="50000"/>
                  </a:schemeClr>
                </a:solidFill>
              </a:rPr>
              <a:t>Obrigado</a:t>
            </a:r>
          </a:p>
        </p:txBody>
      </p:sp>
      <p:sp>
        <p:nvSpPr>
          <p:cNvPr id="3" name="Título 1"/>
          <p:cNvSpPr txBox="1">
            <a:spLocks/>
          </p:cNvSpPr>
          <p:nvPr/>
        </p:nvSpPr>
        <p:spPr bwMode="auto">
          <a:xfrm>
            <a:off x="246581" y="4020854"/>
            <a:ext cx="9277564" cy="2400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0000" lnSpcReduction="20000"/>
          </a:bodyPr>
          <a:lstStyle/>
          <a:p>
            <a:pPr lvl="0" algn="just">
              <a:defRPr/>
            </a:pPr>
            <a:endParaRPr kumimoji="0" lang="pt-BR" sz="290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just">
              <a:defRPr/>
            </a:pPr>
            <a:r>
              <a:rPr kumimoji="0" lang="pt-BR" sz="29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Contato:</a:t>
            </a: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lvl="0" algn="just">
              <a:defRPr/>
            </a:pPr>
            <a:endParaRPr kumimoji="0" lang="pt-BR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just">
              <a:defRPr/>
            </a:pP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Secretaria</a:t>
            </a:r>
            <a:r>
              <a:rPr kumimoji="0" lang="pt-BR" sz="29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 </a:t>
            </a:r>
            <a:r>
              <a:rPr lang="pt-BR" sz="2900" b="0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Fiscalização de Infraestrutura Portuária, Hídrica e Ferroviária</a:t>
            </a:r>
            <a:endParaRPr kumimoji="0" lang="pt-BR" sz="29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just">
              <a:defRPr/>
            </a:pPr>
            <a:endParaRPr kumimoji="0" lang="pt-BR" sz="29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just">
              <a:defRPr/>
            </a:pPr>
            <a:r>
              <a:rPr lang="pt-BR" sz="2900" b="0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seinfrahidroferrovias@tcu.gov.br</a:t>
            </a:r>
          </a:p>
          <a:p>
            <a:pPr lvl="0" algn="just">
              <a:buFont typeface="Arial" pitchFamily="34" charset="0"/>
              <a:buChar char="•"/>
              <a:defRPr/>
            </a:pPr>
            <a:endParaRPr kumimoji="0" lang="pt-BR" sz="29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just">
              <a:defRPr/>
            </a:pPr>
            <a:endParaRPr kumimoji="0" lang="pt-BR" sz="29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Imagem 5" descr="TC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21674" y="1122611"/>
            <a:ext cx="4872735" cy="2627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59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693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lvl="0">
              <a:defRPr sz="2800">
                <a:ln w="0"/>
                <a:latin typeface="Calibri"/>
              </a:defRPr>
            </a:lvl1pPr>
          </a:lstStyle>
          <a:p>
            <a:r>
              <a:rPr lang="pt-BR" dirty="0"/>
              <a:t>Agenda</a:t>
            </a:r>
          </a:p>
        </p:txBody>
      </p:sp>
      <p:sp>
        <p:nvSpPr>
          <p:cNvPr id="7" name="Retângulo 6"/>
          <p:cNvSpPr/>
          <p:nvPr/>
        </p:nvSpPr>
        <p:spPr>
          <a:xfrm>
            <a:off x="259773" y="1494462"/>
            <a:ext cx="9440024" cy="11464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13" lvl="1" indent="-265113" algn="just">
              <a:spcAft>
                <a:spcPts val="1500"/>
              </a:spcAft>
              <a:buFont typeface="Arial" pitchFamily="34" charset="0"/>
              <a:buChar char="•"/>
            </a:pPr>
            <a:r>
              <a:rPr lang="pt-BR" sz="2800" b="0" dirty="0" smtClean="0">
                <a:latin typeface="+mj-lt"/>
              </a:rPr>
              <a:t>Fiscalização das concessões do setor portuário no TCU</a:t>
            </a:r>
          </a:p>
          <a:p>
            <a:pPr marL="265113" lvl="1" indent="-265113" algn="just">
              <a:spcAft>
                <a:spcPts val="1500"/>
              </a:spcAft>
              <a:buFont typeface="Arial" pitchFamily="34" charset="0"/>
              <a:buChar char="•"/>
            </a:pPr>
            <a:r>
              <a:rPr lang="pt-BR" sz="2800" b="0" dirty="0" smtClean="0">
                <a:latin typeface="+mj-lt"/>
              </a:rPr>
              <a:t>Situação da fiscalização do 1º Bloco de arrendamentos</a:t>
            </a:r>
          </a:p>
        </p:txBody>
      </p:sp>
      <p:cxnSp>
        <p:nvCxnSpPr>
          <p:cNvPr id="5" name="Conector reto 4"/>
          <p:cNvCxnSpPr/>
          <p:nvPr/>
        </p:nvCxnSpPr>
        <p:spPr>
          <a:xfrm>
            <a:off x="142875" y="897031"/>
            <a:ext cx="955692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3319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ângulo de cantos arredondados 32"/>
          <p:cNvSpPr/>
          <p:nvPr/>
        </p:nvSpPr>
        <p:spPr>
          <a:xfrm>
            <a:off x="4516915" y="1366093"/>
            <a:ext cx="5190756" cy="4821766"/>
          </a:xfrm>
          <a:prstGeom prst="roundRect">
            <a:avLst>
              <a:gd name="adj" fmla="val 5258"/>
            </a:avLst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+mj-lt"/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4754717" y="1335806"/>
            <a:ext cx="471515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chemeClr val="bg1"/>
                </a:solidFill>
                <a:latin typeface="+mj-lt"/>
              </a:rPr>
              <a:t>Instrução Normativa TCU  27/1998</a:t>
            </a:r>
            <a:endParaRPr lang="pt-BR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" name="Retângulo de cantos arredondados 26"/>
          <p:cNvSpPr/>
          <p:nvPr/>
        </p:nvSpPr>
        <p:spPr>
          <a:xfrm>
            <a:off x="4748270" y="1873212"/>
            <a:ext cx="4749635" cy="4154127"/>
          </a:xfrm>
          <a:prstGeom prst="roundRect">
            <a:avLst>
              <a:gd name="adj" fmla="val 4343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+mj-lt"/>
            </a:endParaRPr>
          </a:p>
        </p:txBody>
      </p:sp>
      <p:graphicFrame>
        <p:nvGraphicFramePr>
          <p:cNvPr id="26" name="Diagrama 25"/>
          <p:cNvGraphicFramePr/>
          <p:nvPr/>
        </p:nvGraphicFramePr>
        <p:xfrm>
          <a:off x="4822117" y="1941534"/>
          <a:ext cx="4594979" cy="4091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Retângulo 12"/>
          <p:cNvSpPr/>
          <p:nvPr/>
        </p:nvSpPr>
        <p:spPr>
          <a:xfrm>
            <a:off x="349519" y="1793906"/>
            <a:ext cx="388095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2600" u="sng" dirty="0" smtClean="0">
                <a:latin typeface="+mj-lt"/>
              </a:rPr>
              <a:t>Controle Concomitante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pt-BR" sz="2400" dirty="0" smtClean="0">
              <a:latin typeface="+mj-lt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2400" dirty="0" smtClean="0">
                <a:latin typeface="+mj-lt"/>
              </a:rPr>
              <a:t>Permite correção de falhas antes do lançamento do edital, antes da licitação e antes  da assinatura do contrato, com menor custo para  o processo regulatório.</a:t>
            </a:r>
            <a:endParaRPr lang="pt-BR" sz="2400" dirty="0">
              <a:latin typeface="+mj-lt"/>
            </a:endParaRPr>
          </a:p>
        </p:txBody>
      </p:sp>
      <p:sp>
        <p:nvSpPr>
          <p:cNvPr id="14" name="Seta para baixo 13"/>
          <p:cNvSpPr/>
          <p:nvPr/>
        </p:nvSpPr>
        <p:spPr>
          <a:xfrm>
            <a:off x="2045070" y="2444968"/>
            <a:ext cx="489857" cy="4245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+mj-lt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693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pt-BR" sz="2800" dirty="0" smtClean="0">
                <a:ln w="0"/>
                <a:latin typeface="Calibri"/>
              </a:rPr>
              <a:t>Fiscalização das concessões do setor portuário</a:t>
            </a:r>
          </a:p>
        </p:txBody>
      </p:sp>
      <p:cxnSp>
        <p:nvCxnSpPr>
          <p:cNvPr id="10" name="Conector reto 9"/>
          <p:cNvCxnSpPr/>
          <p:nvPr/>
        </p:nvCxnSpPr>
        <p:spPr>
          <a:xfrm>
            <a:off x="142875" y="897031"/>
            <a:ext cx="955692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88894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693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pt-BR" sz="2800" dirty="0" smtClean="0">
                <a:ln w="0"/>
                <a:latin typeface="Calibri"/>
              </a:rPr>
              <a:t>Processo de análise do TCU dos estudos de viabilidade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142875" y="897031"/>
            <a:ext cx="955692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142876" y="916449"/>
            <a:ext cx="95569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0" i="1" dirty="0" smtClean="0">
                <a:latin typeface="+mn-lt"/>
              </a:rPr>
              <a:t>A auditoria do TCU busca prover uma segurança razoável sobre a adequação, a consistência e a exatidão dos estudos de viabilidade.</a:t>
            </a:r>
            <a:endParaRPr lang="pt-BR" sz="2000" b="0" i="1" dirty="0">
              <a:latin typeface="+mn-lt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162177587"/>
              </p:ext>
            </p:extLst>
          </p:nvPr>
        </p:nvGraphicFramePr>
        <p:xfrm>
          <a:off x="379267" y="1725936"/>
          <a:ext cx="4686300" cy="44577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1084425" y="5517572"/>
            <a:ext cx="32759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+mj-lt"/>
              </a:rPr>
              <a:t>Estudo de Viabilidade Técnica, Econômica e Ambiental</a:t>
            </a:r>
            <a:endParaRPr lang="pt-BR" dirty="0">
              <a:latin typeface="+mj-lt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5673437" y="2209964"/>
            <a:ext cx="32315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>
              <a:spcAft>
                <a:spcPts val="1800"/>
              </a:spcAft>
              <a:buSzPct val="200000"/>
              <a:buBlip>
                <a:blip r:embed="rId8"/>
              </a:buBlip>
            </a:pPr>
            <a:endParaRPr lang="pt-BR" sz="2000" b="0" dirty="0" smtClean="0">
              <a:latin typeface="+mj-lt"/>
            </a:endParaRPr>
          </a:p>
          <a:p>
            <a:pPr marL="342900" lvl="1" indent="-342900">
              <a:spcAft>
                <a:spcPts val="1800"/>
              </a:spcAft>
              <a:buSzPct val="200000"/>
              <a:buBlip>
                <a:blip r:embed="rId8"/>
              </a:buBlip>
            </a:pPr>
            <a:r>
              <a:rPr lang="pt-BR" sz="2000" b="0" dirty="0" smtClean="0">
                <a:latin typeface="+mj-lt"/>
              </a:rPr>
              <a:t>Conformidade jurídica do modelo</a:t>
            </a:r>
          </a:p>
          <a:p>
            <a:pPr marL="342900" lvl="1" indent="-342900">
              <a:spcAft>
                <a:spcPts val="1800"/>
              </a:spcAft>
              <a:buSzPct val="200000"/>
              <a:buBlip>
                <a:blip r:embed="rId8"/>
              </a:buBlip>
            </a:pPr>
            <a:r>
              <a:rPr lang="pt-BR" sz="2000" b="0" dirty="0" smtClean="0">
                <a:latin typeface="+mj-lt"/>
              </a:rPr>
              <a:t>Utilização de metodologia consagrada</a:t>
            </a:r>
          </a:p>
          <a:p>
            <a:pPr marL="342900" lvl="1" indent="-342900">
              <a:spcAft>
                <a:spcPts val="1800"/>
              </a:spcAft>
              <a:buSzPct val="200000"/>
              <a:buBlip>
                <a:blip r:embed="rId8"/>
              </a:buBlip>
            </a:pPr>
            <a:r>
              <a:rPr lang="pt-BR" sz="2000" b="0" dirty="0" smtClean="0">
                <a:latin typeface="+mj-lt"/>
              </a:rPr>
              <a:t>Fundamentação em premissas consistentes</a:t>
            </a:r>
          </a:p>
          <a:p>
            <a:pPr marL="342900" lvl="1" indent="-342900">
              <a:spcAft>
                <a:spcPts val="1800"/>
              </a:spcAft>
              <a:buSzPct val="200000"/>
              <a:buBlip>
                <a:blip r:embed="rId8"/>
              </a:buBlip>
            </a:pPr>
            <a:r>
              <a:rPr lang="pt-BR" sz="2000" b="0" dirty="0" smtClean="0">
                <a:latin typeface="+mj-lt"/>
              </a:rPr>
              <a:t>Exatidão dos cálculos e planilhas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5673437" y="1912124"/>
            <a:ext cx="4026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62" b="0" i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cs typeface="+mn-cs"/>
              </a:rPr>
              <a:t>A auditoria do </a:t>
            </a:r>
            <a:r>
              <a:rPr lang="pt-BR" sz="2000" b="0" i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cs typeface="+mn-cs"/>
              </a:rPr>
              <a:t>EVTEA</a:t>
            </a:r>
            <a:r>
              <a:rPr lang="pt-BR" sz="1862" b="0" i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cs typeface="+mn-cs"/>
              </a:rPr>
              <a:t> adota </a:t>
            </a:r>
            <a:r>
              <a:rPr lang="pt-BR" sz="2000" b="0" i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cs typeface="+mn-cs"/>
              </a:rPr>
              <a:t>procedimentos</a:t>
            </a:r>
            <a:r>
              <a:rPr lang="pt-BR" sz="1862" b="0" i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cs typeface="+mn-cs"/>
              </a:rPr>
              <a:t> para avaliar...</a:t>
            </a:r>
            <a:endParaRPr lang="pt-BR" sz="1862" b="0" dirty="0">
              <a:solidFill>
                <a:prstClr val="black">
                  <a:lumMod val="65000"/>
                  <a:lumOff val="35000"/>
                </a:prstClr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82564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693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pt-BR" sz="2800" dirty="0" smtClean="0">
                <a:ln w="0"/>
                <a:latin typeface="Calibri"/>
              </a:rPr>
              <a:t>Processo de análise do TCU dos estudos de viabilidade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142875" y="897031"/>
            <a:ext cx="955692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142876" y="916449"/>
            <a:ext cx="95569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0" i="1" dirty="0" smtClean="0">
                <a:latin typeface="+mn-lt"/>
              </a:rPr>
              <a:t>A auditoria do TCU busca prover uma segurança razoável sobre a adequação, a consistência e a exatidão dos estudos de viabilidade.</a:t>
            </a:r>
            <a:endParaRPr lang="pt-BR" sz="2000" b="0" i="1" dirty="0">
              <a:latin typeface="+mn-lt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682717336"/>
              </p:ext>
            </p:extLst>
          </p:nvPr>
        </p:nvGraphicFramePr>
        <p:xfrm>
          <a:off x="2592531" y="1624335"/>
          <a:ext cx="4686300" cy="44577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142875" y="2408755"/>
            <a:ext cx="32759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+mj-lt"/>
              </a:rPr>
              <a:t>Análise pontual somente nas variáveis alteradas</a:t>
            </a:r>
            <a:endParaRPr lang="pt-BR" dirty="0">
              <a:latin typeface="+mj-lt"/>
            </a:endParaRPr>
          </a:p>
        </p:txBody>
      </p:sp>
      <p:grpSp>
        <p:nvGrpSpPr>
          <p:cNvPr id="21" name="Grupo 20"/>
          <p:cNvGrpSpPr/>
          <p:nvPr/>
        </p:nvGrpSpPr>
        <p:grpSpPr>
          <a:xfrm>
            <a:off x="4296536" y="4022476"/>
            <a:ext cx="1265301" cy="1265301"/>
            <a:chOff x="1710499" y="2337215"/>
            <a:chExt cx="1265301" cy="1265301"/>
          </a:xfrm>
        </p:grpSpPr>
        <p:sp>
          <p:nvSpPr>
            <p:cNvPr id="22" name="Elipse 21"/>
            <p:cNvSpPr/>
            <p:nvPr/>
          </p:nvSpPr>
          <p:spPr>
            <a:xfrm>
              <a:off x="1710499" y="2337215"/>
              <a:ext cx="1265301" cy="1265301"/>
            </a:xfrm>
            <a:prstGeom prst="ellipse">
              <a:avLst/>
            </a:pr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Elipse 4"/>
            <p:cNvSpPr/>
            <p:nvPr/>
          </p:nvSpPr>
          <p:spPr>
            <a:xfrm>
              <a:off x="1895798" y="2522514"/>
              <a:ext cx="894703" cy="8947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500" b="1" kern="1200" dirty="0" smtClean="0"/>
                <a:t>Mudança no critério de licitação</a:t>
              </a:r>
              <a:endParaRPr lang="pt-BR" sz="1500" b="1" kern="1200" dirty="0"/>
            </a:p>
          </p:txBody>
        </p:sp>
      </p:grpSp>
      <p:sp>
        <p:nvSpPr>
          <p:cNvPr id="24" name="CaixaDeTexto 23"/>
          <p:cNvSpPr txBox="1"/>
          <p:nvPr/>
        </p:nvSpPr>
        <p:spPr>
          <a:xfrm>
            <a:off x="6439515" y="2379454"/>
            <a:ext cx="32759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+mj-lt"/>
              </a:rPr>
              <a:t>É necessária a avaliação pelo Plenário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278580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693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lvl="0">
              <a:defRPr sz="2800">
                <a:ln w="0"/>
                <a:latin typeface="Calibri"/>
              </a:defRPr>
            </a:lvl1pPr>
          </a:lstStyle>
          <a:p>
            <a:r>
              <a:rPr lang="pt-BR" dirty="0"/>
              <a:t>Agenda</a:t>
            </a:r>
          </a:p>
        </p:txBody>
      </p:sp>
      <p:sp>
        <p:nvSpPr>
          <p:cNvPr id="7" name="Retângulo 6"/>
          <p:cNvSpPr/>
          <p:nvPr/>
        </p:nvSpPr>
        <p:spPr>
          <a:xfrm>
            <a:off x="259773" y="1494462"/>
            <a:ext cx="9440024" cy="11464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13" lvl="1" indent="-265113" algn="just">
              <a:spcAft>
                <a:spcPts val="1500"/>
              </a:spcAft>
              <a:buFont typeface="Arial" pitchFamily="34" charset="0"/>
              <a:buChar char="•"/>
            </a:pPr>
            <a:r>
              <a:rPr lang="pt-BR" sz="2800" b="0" dirty="0">
                <a:solidFill>
                  <a:schemeClr val="bg1">
                    <a:lumMod val="85000"/>
                  </a:schemeClr>
                </a:solidFill>
                <a:latin typeface="+mj-lt"/>
              </a:rPr>
              <a:t>Fiscalização das concessões do setor portuário no </a:t>
            </a:r>
            <a:r>
              <a:rPr lang="pt-BR" sz="2800" b="0" dirty="0" smtClean="0">
                <a:solidFill>
                  <a:schemeClr val="bg1">
                    <a:lumMod val="85000"/>
                  </a:schemeClr>
                </a:solidFill>
                <a:latin typeface="+mj-lt"/>
              </a:rPr>
              <a:t>TCU</a:t>
            </a:r>
          </a:p>
          <a:p>
            <a:pPr marL="265113" lvl="1" indent="-265113" algn="just">
              <a:spcAft>
                <a:spcPts val="1500"/>
              </a:spcAft>
              <a:buFont typeface="Arial" pitchFamily="34" charset="0"/>
              <a:buChar char="•"/>
            </a:pPr>
            <a:r>
              <a:rPr lang="pt-BR" sz="2800" b="0" dirty="0"/>
              <a:t>Situação da fiscalização do 1º Bloco de arrendamentos</a:t>
            </a:r>
          </a:p>
        </p:txBody>
      </p:sp>
      <p:cxnSp>
        <p:nvCxnSpPr>
          <p:cNvPr id="5" name="Conector reto 4"/>
          <p:cNvCxnSpPr/>
          <p:nvPr/>
        </p:nvCxnSpPr>
        <p:spPr>
          <a:xfrm>
            <a:off x="142875" y="897031"/>
            <a:ext cx="955692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37297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693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pt-BR" sz="3200" b="0" dirty="0" smtClean="0">
                <a:ln w="0"/>
                <a:latin typeface="Calibri"/>
              </a:rPr>
              <a:t>Concessões portuárias</a:t>
            </a:r>
          </a:p>
        </p:txBody>
      </p:sp>
      <p:cxnSp>
        <p:nvCxnSpPr>
          <p:cNvPr id="5" name="Conector reto 4"/>
          <p:cNvCxnSpPr/>
          <p:nvPr/>
        </p:nvCxnSpPr>
        <p:spPr>
          <a:xfrm>
            <a:off x="142875" y="897031"/>
            <a:ext cx="955692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ângulo 13"/>
          <p:cNvSpPr/>
          <p:nvPr/>
        </p:nvSpPr>
        <p:spPr>
          <a:xfrm>
            <a:off x="142875" y="957560"/>
            <a:ext cx="9572625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spcAft>
                <a:spcPts val="600"/>
              </a:spcAft>
            </a:pPr>
            <a:r>
              <a:rPr lang="pt-BR" sz="2000" b="0" dirty="0" smtClean="0">
                <a:latin typeface="+mj-lt"/>
                <a:cs typeface="Arial" pitchFamily="34" charset="0"/>
              </a:rPr>
              <a:t>O TCU fez 19 ressalvas para a correção de falhas nos estudos, sendo que 15 já foram implementadas pelo Poder Concedente, monitoradas e consideradas atendidas pelo TCU: </a:t>
            </a:r>
          </a:p>
          <a:p>
            <a:pPr marL="265113" lvl="1" indent="-265113" algn="just">
              <a:spcAft>
                <a:spcPts val="600"/>
              </a:spcAft>
              <a:buFont typeface="Arial" pitchFamily="34" charset="0"/>
              <a:buChar char="•"/>
            </a:pPr>
            <a:endParaRPr lang="pt-BR" sz="2400" b="0" dirty="0" smtClean="0">
              <a:latin typeface="+mj-lt"/>
              <a:cs typeface="Arial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130639"/>
              </p:ext>
            </p:extLst>
          </p:nvPr>
        </p:nvGraphicFramePr>
        <p:xfrm>
          <a:off x="142875" y="1671776"/>
          <a:ext cx="9475578" cy="4699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20"/>
                <a:gridCol w="4812158"/>
              </a:tblGrid>
              <a:tr h="463333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Acórdão</a:t>
                      </a:r>
                      <a:r>
                        <a:rPr lang="pt-BR" baseline="0" dirty="0" smtClean="0"/>
                        <a:t> 3.661/2013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Acórdão</a:t>
                      </a:r>
                      <a:r>
                        <a:rPr lang="pt-BR" baseline="0" dirty="0" smtClean="0"/>
                        <a:t> 1.555/2014</a:t>
                      </a:r>
                      <a:endParaRPr lang="pt-BR" dirty="0"/>
                    </a:p>
                  </a:txBody>
                  <a:tcPr/>
                </a:tc>
              </a:tr>
              <a:tr h="916185">
                <a:tc>
                  <a:txBody>
                    <a:bodyPr/>
                    <a:lstStyle/>
                    <a:p>
                      <a:pPr marL="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Apresente estudos consistentes para a definição</a:t>
                      </a:r>
                      <a:r>
                        <a:rPr lang="pt-BR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de parâmetros de desempenho para cada terminal</a:t>
                      </a:r>
                      <a:r>
                        <a:rPr lang="pt-BR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;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SEP/PR desenvolveu</a:t>
                      </a:r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uma m</a:t>
                      </a: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etodologia de pesquisa e cálculo do nível de serviço específica para cada tipo de carga;</a:t>
                      </a:r>
                      <a:endParaRPr lang="pt-BR" dirty="0"/>
                    </a:p>
                  </a:txBody>
                  <a:tcPr/>
                </a:tc>
              </a:tr>
              <a:tr h="1191041">
                <a:tc>
                  <a:txBody>
                    <a:bodyPr/>
                    <a:lstStyle/>
                    <a:p>
                      <a:pPr marL="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Realize levantamento</a:t>
                      </a:r>
                      <a:r>
                        <a:rPr lang="pt-BR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dos valores de mercado dos equipamentos referidos nos estudos de viabilidade</a:t>
                      </a:r>
                      <a:r>
                        <a:rPr lang="pt-BR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SEP/PR realizou novas cotações e atualizou</a:t>
                      </a:r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as planilhas</a:t>
                      </a: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pt-BR" dirty="0"/>
                    </a:p>
                  </a:txBody>
                  <a:tcPr/>
                </a:tc>
              </a:tr>
              <a:tr h="940355">
                <a:tc>
                  <a:txBody>
                    <a:bodyPr/>
                    <a:lstStyle/>
                    <a:p>
                      <a:pPr marL="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Faça</a:t>
                      </a:r>
                      <a:r>
                        <a:rPr lang="pt-BR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o</a:t>
                      </a:r>
                      <a:r>
                        <a:rPr lang="pt-BR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levantamento dos bens reversíveis e adote metodologia para apuração do estado e valor desses bens;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SEP/PR adotou metodologia objetiva e razoável para o levantamento e valoração dos bens reversíveis;</a:t>
                      </a:r>
                      <a:endParaRPr lang="pt-B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16185">
                <a:tc>
                  <a:txBody>
                    <a:bodyPr/>
                    <a:lstStyle/>
                    <a:p>
                      <a:pPr algn="just"/>
                      <a:r>
                        <a:rPr lang="pt-BR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Exclua a parcela de 14,25% computada</a:t>
                      </a:r>
                      <a:r>
                        <a:rPr lang="pt-BR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em duplicidade </a:t>
                      </a:r>
                      <a:r>
                        <a:rPr lang="pt-BR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referente a “taxas de construção locais” adotadas para as obras a serem realizadas.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dirty="0" smtClean="0"/>
                        <a:t>A</a:t>
                      </a:r>
                      <a:r>
                        <a:rPr lang="pt-BR" baseline="0" dirty="0" smtClean="0"/>
                        <a:t> parcela foi excluída das planilhas.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53451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693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pt-BR" sz="3200" b="0" dirty="0" smtClean="0">
                <a:ln w="0"/>
                <a:latin typeface="Calibri"/>
              </a:rPr>
              <a:t>Concessões portuárias</a:t>
            </a:r>
          </a:p>
        </p:txBody>
      </p:sp>
      <p:cxnSp>
        <p:nvCxnSpPr>
          <p:cNvPr id="5" name="Conector reto 4"/>
          <p:cNvCxnSpPr/>
          <p:nvPr/>
        </p:nvCxnSpPr>
        <p:spPr>
          <a:xfrm>
            <a:off x="142875" y="897031"/>
            <a:ext cx="955692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ângulo 13"/>
          <p:cNvSpPr/>
          <p:nvPr/>
        </p:nvSpPr>
        <p:spPr>
          <a:xfrm>
            <a:off x="142875" y="957560"/>
            <a:ext cx="9572625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spcAft>
                <a:spcPts val="600"/>
              </a:spcAft>
            </a:pPr>
            <a:r>
              <a:rPr lang="pt-BR" sz="2000" b="0" dirty="0" smtClean="0">
                <a:latin typeface="+mj-lt"/>
                <a:cs typeface="Arial" pitchFamily="34" charset="0"/>
              </a:rPr>
              <a:t>Alterações no fluxo de caixa após análise do TCU: </a:t>
            </a:r>
          </a:p>
          <a:p>
            <a:pPr marL="265113" lvl="1" indent="-265113" algn="just">
              <a:spcAft>
                <a:spcPts val="600"/>
              </a:spcAft>
              <a:buFont typeface="Arial" pitchFamily="34" charset="0"/>
              <a:buChar char="•"/>
            </a:pPr>
            <a:endParaRPr lang="pt-BR" sz="2400" b="0" dirty="0" smtClean="0">
              <a:latin typeface="+mj-lt"/>
              <a:cs typeface="Arial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669179"/>
              </p:ext>
            </p:extLst>
          </p:nvPr>
        </p:nvGraphicFramePr>
        <p:xfrm>
          <a:off x="301931" y="1664157"/>
          <a:ext cx="9320232" cy="2273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2587"/>
                <a:gridCol w="1362974"/>
                <a:gridCol w="1035169"/>
                <a:gridCol w="959386"/>
                <a:gridCol w="1165029"/>
                <a:gridCol w="1165029"/>
                <a:gridCol w="1165029"/>
                <a:gridCol w="1165029"/>
              </a:tblGrid>
              <a:tr h="751238"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Receita</a:t>
                      </a:r>
                      <a:r>
                        <a:rPr lang="pt-BR" baseline="0" dirty="0" smtClean="0"/>
                        <a:t> Total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Arrendamento</a:t>
                      </a:r>
                    </a:p>
                    <a:p>
                      <a:pPr algn="ctr"/>
                      <a:r>
                        <a:rPr lang="pt-BR" dirty="0" smtClean="0"/>
                        <a:t>(anual)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CAPEX (obras</a:t>
                      </a:r>
                      <a:r>
                        <a:rPr lang="pt-BR" baseline="0" dirty="0" smtClean="0"/>
                        <a:t> e equipamentos)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OPEX (custo operacional)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526213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Antes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Depois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Antes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Depois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Antes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Depois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Antes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Depois</a:t>
                      </a:r>
                      <a:endParaRPr lang="pt-BR" dirty="0"/>
                    </a:p>
                  </a:txBody>
                  <a:tcPr/>
                </a:tc>
              </a:tr>
              <a:tr h="491705">
                <a:tc>
                  <a:txBody>
                    <a:bodyPr/>
                    <a:lstStyle/>
                    <a:p>
                      <a:r>
                        <a:rPr lang="pt-BR" dirty="0" smtClean="0"/>
                        <a:t>18.700.139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17.161.887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101.995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114.970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2.904.478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2.437.546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6.267.157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5.877.030</a:t>
                      </a:r>
                      <a:endParaRPr lang="pt-BR" dirty="0"/>
                    </a:p>
                  </a:txBody>
                  <a:tcPr/>
                </a:tc>
              </a:tr>
              <a:tr h="503889">
                <a:tc gridSpan="2"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- 8,2%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b="1" dirty="0" smtClean="0"/>
                        <a:t>12,7%</a:t>
                      </a:r>
                      <a:endParaRPr lang="pt-BR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- 16,1%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r>
                        <a:rPr lang="pt-BR" b="1" baseline="0" dirty="0" smtClean="0">
                          <a:solidFill>
                            <a:srgbClr val="FF0000"/>
                          </a:solidFill>
                        </a:rPr>
                        <a:t> 6,2%</a:t>
                      </a:r>
                      <a:endParaRPr lang="pt-B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69275" y="6280067"/>
            <a:ext cx="71261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i="1" dirty="0" smtClean="0"/>
              <a:t>Fonte: Elaboração própria a partir das planilhas enviadas.</a:t>
            </a:r>
          </a:p>
        </p:txBody>
      </p:sp>
    </p:spTree>
    <p:extLst>
      <p:ext uri="{BB962C8B-B14F-4D97-AF65-F5344CB8AC3E}">
        <p14:creationId xmlns:p14="http://schemas.microsoft.com/office/powerpoint/2010/main" val="33532242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693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pt-BR" sz="3200" b="0" dirty="0" smtClean="0">
                <a:ln w="0"/>
                <a:latin typeface="Calibri"/>
              </a:rPr>
              <a:t>Concessões portuárias</a:t>
            </a:r>
          </a:p>
        </p:txBody>
      </p:sp>
      <p:cxnSp>
        <p:nvCxnSpPr>
          <p:cNvPr id="5" name="Conector reto 4"/>
          <p:cNvCxnSpPr/>
          <p:nvPr/>
        </p:nvCxnSpPr>
        <p:spPr>
          <a:xfrm>
            <a:off x="142875" y="897031"/>
            <a:ext cx="955692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ângulo 13"/>
          <p:cNvSpPr/>
          <p:nvPr/>
        </p:nvSpPr>
        <p:spPr>
          <a:xfrm>
            <a:off x="142875" y="957560"/>
            <a:ext cx="9572625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spcAft>
                <a:spcPts val="600"/>
              </a:spcAft>
            </a:pPr>
            <a:r>
              <a:rPr lang="pt-BR" sz="2000" b="0" dirty="0" smtClean="0">
                <a:latin typeface="+mj-lt"/>
                <a:cs typeface="Arial" pitchFamily="34" charset="0"/>
              </a:rPr>
              <a:t>4 ressalvas foram objeto de pedido de reexame: </a:t>
            </a:r>
          </a:p>
          <a:p>
            <a:pPr marL="265113" lvl="1" indent="-265113" algn="just">
              <a:spcAft>
                <a:spcPts val="600"/>
              </a:spcAft>
              <a:buFont typeface="Arial" pitchFamily="34" charset="0"/>
              <a:buChar char="•"/>
            </a:pPr>
            <a:endParaRPr lang="pt-BR" sz="2400" b="0" dirty="0" smtClean="0">
              <a:latin typeface="+mj-lt"/>
              <a:cs typeface="Arial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660528"/>
              </p:ext>
            </p:extLst>
          </p:nvPr>
        </p:nvGraphicFramePr>
        <p:xfrm>
          <a:off x="284671" y="1456116"/>
          <a:ext cx="9307903" cy="4710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2771"/>
                <a:gridCol w="4615132"/>
              </a:tblGrid>
              <a:tr h="478358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Acórdão</a:t>
                      </a:r>
                      <a:r>
                        <a:rPr lang="pt-BR" baseline="0" dirty="0" smtClean="0"/>
                        <a:t> 3.661/2013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Acórdão</a:t>
                      </a:r>
                      <a:r>
                        <a:rPr lang="pt-BR" baseline="0" dirty="0" smtClean="0"/>
                        <a:t> 1.077/2015</a:t>
                      </a:r>
                      <a:endParaRPr lang="pt-BR" dirty="0"/>
                    </a:p>
                  </a:txBody>
                  <a:tcPr/>
                </a:tc>
              </a:tr>
              <a:tr h="837126">
                <a:tc>
                  <a:txBody>
                    <a:bodyPr/>
                    <a:lstStyle/>
                    <a:p>
                      <a:pPr marL="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9.1.13. (...) utilização na </a:t>
                      </a:r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formação das tarifas </a:t>
                      </a: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das pesquisas técnicas contratadas junto à USP oriundas do Convênio de Cooperação Técnica 1/2010, firmado com aquela instituição;</a:t>
                      </a:r>
                      <a:endParaRPr lang="pt-BR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just"/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 Tribunal</a:t>
                      </a:r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decidiu que </a:t>
                      </a: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cabe ao Poder Concedente</a:t>
                      </a:r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escolher, caso a caso, para cada terminal, qual a metodologia de </a:t>
                      </a: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regulação tarifária que ele vai utilizar,</a:t>
                      </a:r>
                      <a:r>
                        <a:rPr lang="pt-BR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justificando essa e</a:t>
                      </a: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scolha;</a:t>
                      </a:r>
                      <a:endParaRPr lang="pt-BR" dirty="0"/>
                    </a:p>
                  </a:txBody>
                  <a:tcPr/>
                </a:tc>
              </a:tr>
              <a:tr h="1076493">
                <a:tc>
                  <a:txBody>
                    <a:bodyPr/>
                    <a:lstStyle/>
                    <a:p>
                      <a:pPr marL="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9.1.14. estabelecimento de um </a:t>
                      </a:r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teto tarifário </a:t>
                      </a: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 todos os estudos de viabilidade constantes de concessões portuárias</a:t>
                      </a:r>
                      <a:r>
                        <a:rPr lang="pt-BR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 (regulação tarifária por </a:t>
                      </a:r>
                      <a:r>
                        <a:rPr lang="pt-BR" sz="1800" b="0" i="1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price</a:t>
                      </a:r>
                      <a:r>
                        <a:rPr lang="pt-BR" sz="1800" b="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pt-BR" sz="1800" b="0" i="1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cap</a:t>
                      </a:r>
                      <a:r>
                        <a:rPr lang="pt-BR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);</a:t>
                      </a:r>
                      <a:endParaRPr lang="pt-BR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just"/>
                      <a:endParaRPr lang="pt-BR" dirty="0"/>
                    </a:p>
                  </a:txBody>
                  <a:tcPr/>
                </a:tc>
              </a:tr>
              <a:tr h="665611">
                <a:tc>
                  <a:txBody>
                    <a:bodyPr/>
                    <a:lstStyle/>
                    <a:p>
                      <a:pPr marL="0" marR="0" lvl="2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9.1.15. revisão da modelagem empregada no STS13 na formação das </a:t>
                      </a:r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tarifas</a:t>
                      </a: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  <a:endParaRPr lang="pt-BR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just"/>
                      <a:endParaRPr lang="pt-BR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20945">
                <a:tc>
                  <a:txBody>
                    <a:bodyPr/>
                    <a:lstStyle/>
                    <a:p>
                      <a:pPr algn="just"/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9.1.17. inclusão em todos os contratos de arrendamentos portuários de cláusula de </a:t>
                      </a:r>
                      <a:r>
                        <a:rPr lang="pt-B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revisão tarifária periódica</a:t>
                      </a:r>
                      <a:r>
                        <a:rPr lang="pt-B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que contemple a definição da tarifa-teto.</a:t>
                      </a:r>
                      <a:endParaRPr lang="pt-B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48149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_titl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28495</TotalTime>
  <Words>863</Words>
  <Application>Microsoft Office PowerPoint</Application>
  <PresentationFormat>Papel A4 (210 x 297 mm)</PresentationFormat>
  <Paragraphs>139</Paragraphs>
  <Slides>11</Slides>
  <Notes>11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Tema do Office</vt:lpstr>
      <vt:lpstr>Tema_title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Obrigado</vt:lpstr>
    </vt:vector>
  </TitlesOfParts>
  <Company>Monitor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Davi Barreto</dc:creator>
  <cp:lastModifiedBy>Fernando Graeff</cp:lastModifiedBy>
  <cp:revision>1977</cp:revision>
  <cp:lastPrinted>2015-06-22T16:59:38Z</cp:lastPrinted>
  <dcterms:created xsi:type="dcterms:W3CDTF">2006-01-30T19:44:17Z</dcterms:created>
  <dcterms:modified xsi:type="dcterms:W3CDTF">2015-06-23T11:59:37Z</dcterms:modified>
</cp:coreProperties>
</file>