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4" r:id="rId6"/>
    <p:sldId id="262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5" autoAdjust="0"/>
    <p:restoredTop sz="94637" autoAdjust="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812415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26992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36855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20590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23003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981755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638681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623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5657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354093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83921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8CC46-FCAF-4E04-B7B1-1DD98DA79351}" type="datetimeFigureOut">
              <a:rPr lang="pt-BR" smtClean="0"/>
              <a:pPr/>
              <a:t>17/06/2015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BEE8DD-8927-4297-BA46-364C8FFB2DD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6117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5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dval\Desktop\UBER%20AMEACAS.wmv" TargetMode="Externa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dval\Desktop\Audiencia%20Publica%20Final\FISCALIZACAO.wmv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dval\Desktop\Audiencia%20Publica%20Final\LOBBY.wmv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54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800" dirty="0"/>
          </a:p>
        </p:txBody>
      </p:sp>
      <p:sp>
        <p:nvSpPr>
          <p:cNvPr id="2" name="Retângulo 1"/>
          <p:cNvSpPr/>
          <p:nvPr/>
        </p:nvSpPr>
        <p:spPr>
          <a:xfrm>
            <a:off x="0" y="285728"/>
            <a:ext cx="9144000" cy="936104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600" b="1" dirty="0" smtClean="0">
                <a:solidFill>
                  <a:schemeClr val="bg1"/>
                </a:solidFill>
              </a:rPr>
              <a:t>ABRACOM</a:t>
            </a:r>
            <a:r>
              <a:rPr lang="pt-BR" sz="6600" b="1" dirty="0" smtClean="0">
                <a:solidFill>
                  <a:srgbClr val="FF0000"/>
                </a:solidFill>
              </a:rPr>
              <a:t>TAXI</a:t>
            </a:r>
            <a:endParaRPr lang="pt-BR" sz="6600" b="1" dirty="0">
              <a:solidFill>
                <a:srgbClr val="FF0000"/>
              </a:solidFill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0" y="2285992"/>
            <a:ext cx="9144000" cy="1862048"/>
          </a:xfrm>
          <a:prstGeom prst="rect">
            <a:avLst/>
          </a:prstGeom>
          <a:noFill/>
          <a:effectLst>
            <a:outerShdw blurRad="76200" dist="88900" dir="13500000" algn="br" rotWithShape="0">
              <a:schemeClr val="tx2">
                <a:lumMod val="40000"/>
                <a:lumOff val="60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11500" dirty="0" smtClean="0"/>
              <a:t>TAXISTAS</a:t>
            </a:r>
            <a:endParaRPr lang="pt-BR" sz="115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0" y="4788298"/>
            <a:ext cx="9144000" cy="1569660"/>
          </a:xfrm>
          <a:prstGeom prst="rect">
            <a:avLst/>
          </a:prstGeom>
          <a:noFill/>
          <a:effectLst>
            <a:outerShdw blurRad="88900" dist="38100" dir="13500000" algn="br" rotWithShape="0">
              <a:schemeClr val="bg1">
                <a:alpha val="3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9600" dirty="0" smtClean="0"/>
              <a:t>CLANDESTINOS</a:t>
            </a:r>
            <a:endParaRPr lang="pt-BR" sz="9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0" y="3643314"/>
            <a:ext cx="9144000" cy="1569660"/>
          </a:xfrm>
          <a:prstGeom prst="rect">
            <a:avLst/>
          </a:prstGeom>
          <a:noFill/>
          <a:effectLst>
            <a:outerShdw blurRad="88900" dist="38100" dir="13500000" algn="br" rotWithShape="0">
              <a:schemeClr val="bg1">
                <a:alpha val="3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9600" dirty="0" smtClean="0"/>
              <a:t>X</a:t>
            </a:r>
            <a:endParaRPr lang="pt-BR" sz="9600" dirty="0"/>
          </a:p>
        </p:txBody>
      </p:sp>
    </p:spTree>
    <p:extLst>
      <p:ext uri="{BB962C8B-B14F-4D97-AF65-F5344CB8AC3E}">
        <p14:creationId xmlns="" xmlns:p14="http://schemas.microsoft.com/office/powerpoint/2010/main" val="39843636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785786" y="4000504"/>
            <a:ext cx="2357454" cy="954107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 smtClean="0"/>
              <a:t>AMEAÇAS AOS TAXISTAS</a:t>
            </a:r>
            <a:endParaRPr lang="pt-BR" sz="2800" b="1" dirty="0"/>
          </a:p>
        </p:txBody>
      </p:sp>
      <p:sp>
        <p:nvSpPr>
          <p:cNvPr id="7" name="CaixaDeTexto 6"/>
          <p:cNvSpPr txBox="1"/>
          <p:nvPr/>
        </p:nvSpPr>
        <p:spPr>
          <a:xfrm>
            <a:off x="3357554" y="1785926"/>
            <a:ext cx="2571768" cy="85725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pPr algn="ctr"/>
            <a:r>
              <a:rPr lang="pt-BR" sz="2800" b="1" dirty="0" smtClean="0"/>
              <a:t>BURLANDO A FISCALIZAÇÃO</a:t>
            </a:r>
            <a:endParaRPr lang="pt-BR" sz="2800" b="1" dirty="0"/>
          </a:p>
        </p:txBody>
      </p:sp>
      <p:sp>
        <p:nvSpPr>
          <p:cNvPr id="10" name="Botão de ação: Personalizar 9">
            <a:hlinkClick r:id="rId2" action="ppaction://hlinksldjump" highlightClick="1"/>
          </p:cNvPr>
          <p:cNvSpPr/>
          <p:nvPr/>
        </p:nvSpPr>
        <p:spPr>
          <a:xfrm>
            <a:off x="7286644" y="6143644"/>
            <a:ext cx="1500198" cy="358330"/>
          </a:xfrm>
          <a:prstGeom prst="actionButtonBlank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7493691" y="151106"/>
            <a:ext cx="1440160" cy="3922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>
                <a:solidFill>
                  <a:schemeClr val="bg1"/>
                </a:solidFill>
              </a:rPr>
              <a:t>ABRACOM</a:t>
            </a:r>
            <a:r>
              <a:rPr lang="pt-BR" sz="1500" b="1" dirty="0" smtClean="0">
                <a:solidFill>
                  <a:srgbClr val="FF0000"/>
                </a:solidFill>
              </a:rPr>
              <a:t>TAXI</a:t>
            </a:r>
            <a:endParaRPr lang="pt-BR" sz="1500" b="1" dirty="0">
              <a:solidFill>
                <a:srgbClr val="FF0000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6500826" y="4143380"/>
            <a:ext cx="1571636" cy="707886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4000" b="1" dirty="0" smtClean="0"/>
              <a:t>LOBBY </a:t>
            </a:r>
            <a:endParaRPr lang="pt-BR" sz="4000" b="1" dirty="0"/>
          </a:p>
        </p:txBody>
      </p:sp>
      <p:sp>
        <p:nvSpPr>
          <p:cNvPr id="19" name="Botão de ação: Avançar ou Próximo 18">
            <a:hlinkClick r:id="rId3" action="ppaction://hlinksldjump" highlightClick="1"/>
          </p:cNvPr>
          <p:cNvSpPr/>
          <p:nvPr/>
        </p:nvSpPr>
        <p:spPr>
          <a:xfrm>
            <a:off x="3357554" y="1785926"/>
            <a:ext cx="2571768" cy="857256"/>
          </a:xfrm>
          <a:prstGeom prst="actionButtonForwardNex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Botão de ação: Avançar ou Próximo 19">
            <a:hlinkClick r:id="rId4" action="ppaction://hlinksldjump" highlightClick="1"/>
          </p:cNvPr>
          <p:cNvSpPr/>
          <p:nvPr/>
        </p:nvSpPr>
        <p:spPr>
          <a:xfrm>
            <a:off x="785786" y="4000504"/>
            <a:ext cx="2357454" cy="928694"/>
          </a:xfrm>
          <a:prstGeom prst="actionButtonForwardNex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Botão de ação: Avançar ou Próximo 20">
            <a:hlinkClick r:id="rId5" action="ppaction://hlinksldjump" highlightClick="1"/>
          </p:cNvPr>
          <p:cNvSpPr/>
          <p:nvPr/>
        </p:nvSpPr>
        <p:spPr>
          <a:xfrm>
            <a:off x="6500826" y="4143380"/>
            <a:ext cx="1571636" cy="714380"/>
          </a:xfrm>
          <a:prstGeom prst="actionButtonForwardNext">
            <a:avLst/>
          </a:prstGeom>
          <a:solidFill>
            <a:srgbClr val="FFFF00">
              <a:alpha val="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21109115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0" y="5927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>
                <a:solidFill>
                  <a:schemeClr val="bg1"/>
                </a:solidFill>
              </a:rPr>
              <a:t>AMEAÇANDO TAXISTAS</a:t>
            </a:r>
            <a:endParaRPr lang="pt-BR" b="1" dirty="0">
              <a:solidFill>
                <a:schemeClr val="bg1"/>
              </a:solidFill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7643834" y="151106"/>
            <a:ext cx="1440160" cy="3922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>
                <a:solidFill>
                  <a:schemeClr val="bg1"/>
                </a:solidFill>
              </a:rPr>
              <a:t>ABRACOM</a:t>
            </a:r>
            <a:r>
              <a:rPr lang="pt-BR" sz="1500" b="1" dirty="0" smtClean="0">
                <a:solidFill>
                  <a:srgbClr val="FF0000"/>
                </a:solidFill>
              </a:rPr>
              <a:t>TAXI</a:t>
            </a:r>
            <a:endParaRPr lang="pt-BR" sz="1500" b="1" dirty="0">
              <a:solidFill>
                <a:srgbClr val="FF0000"/>
              </a:solidFill>
            </a:endParaRPr>
          </a:p>
        </p:txBody>
      </p:sp>
      <p:sp>
        <p:nvSpPr>
          <p:cNvPr id="16" name="Botão de ação: Personalizar 15">
            <a:hlinkClick r:id="rId3" action="ppaction://hlinksldjump" highlightClick="1"/>
          </p:cNvPr>
          <p:cNvSpPr/>
          <p:nvPr/>
        </p:nvSpPr>
        <p:spPr>
          <a:xfrm>
            <a:off x="142844" y="214290"/>
            <a:ext cx="642942" cy="214314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tx2">
                <a:lumMod val="75000"/>
                <a:alpha val="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/>
              <a:t>VOLTAR</a:t>
            </a:r>
            <a:endParaRPr lang="pt-BR" sz="1100" dirty="0"/>
          </a:p>
        </p:txBody>
      </p:sp>
      <p:pic>
        <p:nvPicPr>
          <p:cNvPr id="17" name="UBER AMEACAS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500042"/>
            <a:ext cx="9144000" cy="63579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109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4708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493691" y="151106"/>
            <a:ext cx="1440160" cy="3922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>
                <a:solidFill>
                  <a:schemeClr val="bg1"/>
                </a:solidFill>
              </a:rPr>
              <a:t>ABRACOM</a:t>
            </a:r>
            <a:r>
              <a:rPr lang="pt-BR" sz="1500" b="1" dirty="0" smtClean="0">
                <a:solidFill>
                  <a:srgbClr val="FF0000"/>
                </a:solidFill>
              </a:rPr>
              <a:t>TAXI</a:t>
            </a:r>
            <a:endParaRPr lang="pt-BR" sz="1500" b="1" dirty="0">
              <a:solidFill>
                <a:srgbClr val="FF0000"/>
              </a:solidFill>
            </a:endParaRPr>
          </a:p>
        </p:txBody>
      </p:sp>
      <p:sp>
        <p:nvSpPr>
          <p:cNvPr id="7" name="Botão de ação: Personalizar 6">
            <a:hlinkClick r:id="rId3" action="ppaction://hlinksldjump" highlightClick="1"/>
          </p:cNvPr>
          <p:cNvSpPr/>
          <p:nvPr/>
        </p:nvSpPr>
        <p:spPr>
          <a:xfrm>
            <a:off x="142844" y="214290"/>
            <a:ext cx="642942" cy="214314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tx2">
                <a:lumMod val="75000"/>
                <a:alpha val="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/>
              <a:t>VOLTAR</a:t>
            </a:r>
            <a:endParaRPr lang="pt-BR" sz="1100" dirty="0"/>
          </a:p>
        </p:txBody>
      </p:sp>
      <p:sp>
        <p:nvSpPr>
          <p:cNvPr id="8" name="CaixaDeTexto 5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ZOMBANDO DA FISCALIZAÇÃO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2" name="FISCALIZACAO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571480"/>
            <a:ext cx="9144000" cy="6286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109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1666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7493691" y="151106"/>
            <a:ext cx="1440160" cy="39227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00" b="1" dirty="0" smtClean="0">
                <a:solidFill>
                  <a:schemeClr val="bg1"/>
                </a:solidFill>
              </a:rPr>
              <a:t>ABRACOM</a:t>
            </a:r>
            <a:r>
              <a:rPr lang="pt-BR" sz="1500" b="1" dirty="0" smtClean="0">
                <a:solidFill>
                  <a:srgbClr val="FF0000"/>
                </a:solidFill>
              </a:rPr>
              <a:t>TAXI</a:t>
            </a:r>
            <a:endParaRPr lang="pt-BR" sz="1500" b="1" dirty="0">
              <a:solidFill>
                <a:srgbClr val="FF0000"/>
              </a:solidFill>
            </a:endParaRPr>
          </a:p>
        </p:txBody>
      </p:sp>
      <p:sp>
        <p:nvSpPr>
          <p:cNvPr id="6" name="Botão de ação: Personalizar 5">
            <a:hlinkClick r:id="rId3" action="ppaction://hlinksldjump" highlightClick="1"/>
          </p:cNvPr>
          <p:cNvSpPr/>
          <p:nvPr/>
        </p:nvSpPr>
        <p:spPr>
          <a:xfrm>
            <a:off x="142844" y="214290"/>
            <a:ext cx="642942" cy="214314"/>
          </a:xfrm>
          <a:prstGeom prst="actionButtonBlank">
            <a:avLst/>
          </a:prstGeom>
          <a:solidFill>
            <a:schemeClr val="accent1"/>
          </a:solidFill>
          <a:ln>
            <a:solidFill>
              <a:schemeClr val="tx2">
                <a:lumMod val="75000"/>
                <a:alpha val="0"/>
              </a:schemeClr>
            </a:solidFill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900" dirty="0" smtClean="0"/>
              <a:t>VOLTAR</a:t>
            </a:r>
            <a:endParaRPr lang="pt-BR" sz="1100" dirty="0"/>
          </a:p>
        </p:txBody>
      </p:sp>
      <p:sp>
        <p:nvSpPr>
          <p:cNvPr id="7" name="CaixaDeTexto 5"/>
          <p:cNvSpPr txBox="1"/>
          <p:nvPr/>
        </p:nvSpPr>
        <p:spPr>
          <a:xfrm>
            <a:off x="0" y="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dirty="0" smtClean="0">
                <a:solidFill>
                  <a:schemeClr val="bg1"/>
                </a:solidFill>
              </a:rPr>
              <a:t>L O B </a:t>
            </a:r>
            <a:r>
              <a:rPr lang="pt-BR" sz="2400" dirty="0" err="1" smtClean="0">
                <a:solidFill>
                  <a:schemeClr val="bg1"/>
                </a:solidFill>
              </a:rPr>
              <a:t>B</a:t>
            </a:r>
            <a:r>
              <a:rPr lang="pt-BR" sz="2400" dirty="0" smtClean="0">
                <a:solidFill>
                  <a:schemeClr val="bg1"/>
                </a:solidFill>
              </a:rPr>
              <a:t> Y</a:t>
            </a:r>
            <a:endParaRPr lang="pt-BR" sz="2400" dirty="0">
              <a:solidFill>
                <a:schemeClr val="bg1"/>
              </a:solidFill>
            </a:endParaRPr>
          </a:p>
        </p:txBody>
      </p:sp>
      <p:pic>
        <p:nvPicPr>
          <p:cNvPr id="10" name="LOBBY.wm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0" y="589339"/>
            <a:ext cx="9144000" cy="62686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11091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133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2235260" y="3563647"/>
            <a:ext cx="5436604" cy="116955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3500" b="1" dirty="0" smtClean="0"/>
              <a:t>CHEGA DE IMPUNIDADE</a:t>
            </a:r>
          </a:p>
          <a:p>
            <a:endParaRPr lang="pt-BR" sz="35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2987824" y="4703045"/>
            <a:ext cx="5760640" cy="630942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3500" b="1" dirty="0" smtClean="0"/>
              <a:t>DIGA NÃO AOS CLADESTINOS</a:t>
            </a:r>
            <a:endParaRPr lang="pt-BR" sz="35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39552" y="2420888"/>
            <a:ext cx="6192688" cy="630942"/>
          </a:xfrm>
          <a:prstGeom prst="rect">
            <a:avLst/>
          </a:prstGeom>
          <a:noFill/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3500" b="1" dirty="0" smtClean="0"/>
              <a:t>PELO CUMPRIMENTO DAS LEIS</a:t>
            </a:r>
            <a:endParaRPr lang="pt-BR" sz="3500" b="1" dirty="0"/>
          </a:p>
        </p:txBody>
      </p:sp>
      <p:sp>
        <p:nvSpPr>
          <p:cNvPr id="7" name="Retângulo 6"/>
          <p:cNvSpPr/>
          <p:nvPr/>
        </p:nvSpPr>
        <p:spPr>
          <a:xfrm>
            <a:off x="2042058" y="476672"/>
            <a:ext cx="5328592" cy="9361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ABRACOM</a:t>
            </a:r>
            <a:r>
              <a:rPr lang="pt-BR" sz="6000" b="1" dirty="0" smtClean="0">
                <a:solidFill>
                  <a:srgbClr val="FF0000"/>
                </a:solidFill>
              </a:rPr>
              <a:t>TAXI</a:t>
            </a:r>
            <a:endParaRPr lang="pt-BR" sz="6000" b="1" dirty="0">
              <a:solidFill>
                <a:srgbClr val="FF0000"/>
              </a:solidFill>
            </a:endParaRPr>
          </a:p>
        </p:txBody>
      </p:sp>
      <p:sp>
        <p:nvSpPr>
          <p:cNvPr id="8" name="Botão de ação: Personalizar 7">
            <a:hlinkClick r:id="" action="ppaction://hlinkshowjump?jump=endshow" highlightClick="1"/>
          </p:cNvPr>
          <p:cNvSpPr/>
          <p:nvPr/>
        </p:nvSpPr>
        <p:spPr>
          <a:xfrm>
            <a:off x="7715272" y="6072206"/>
            <a:ext cx="1214446" cy="500066"/>
          </a:xfrm>
          <a:prstGeom prst="actionButtonBlank">
            <a:avLst/>
          </a:prstGeom>
          <a:solidFill>
            <a:schemeClr val="accent1">
              <a:alpha val="0"/>
            </a:schemeClr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b="1" spc="300" dirty="0" smtClean="0">
                <a:solidFill>
                  <a:srgbClr val="FF0000"/>
                </a:solidFill>
              </a:rPr>
              <a:t>F I M</a:t>
            </a:r>
            <a:endParaRPr lang="pt-BR" sz="2800" b="1" spc="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4551577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44</Words>
  <Application>Microsoft Office PowerPoint</Application>
  <PresentationFormat>Apresentação na tela (4:3)</PresentationFormat>
  <Paragraphs>23</Paragraphs>
  <Slides>6</Slides>
  <Notes>0</Notes>
  <HiddenSlides>0</HiddenSlides>
  <MMClips>3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ABRACOMTAXI</dc:title>
  <dc:creator>ABRACOMTAXI</dc:creator>
  <cp:lastModifiedBy>edval</cp:lastModifiedBy>
  <cp:revision>39</cp:revision>
  <dcterms:created xsi:type="dcterms:W3CDTF">2015-04-29T06:40:43Z</dcterms:created>
  <dcterms:modified xsi:type="dcterms:W3CDTF">2015-06-17T23:43:53Z</dcterms:modified>
</cp:coreProperties>
</file>