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774" r:id="rId1"/>
    <p:sldMasterId id="2147483768" r:id="rId2"/>
  </p:sldMasterIdLst>
  <p:notesMasterIdLst>
    <p:notesMasterId r:id="rId24"/>
  </p:notesMasterIdLst>
  <p:handoutMasterIdLst>
    <p:handoutMasterId r:id="rId25"/>
  </p:handoutMasterIdLst>
  <p:sldIdLst>
    <p:sldId id="304" r:id="rId3"/>
    <p:sldId id="291" r:id="rId4"/>
    <p:sldId id="277" r:id="rId5"/>
    <p:sldId id="303" r:id="rId6"/>
    <p:sldId id="305" r:id="rId7"/>
    <p:sldId id="284" r:id="rId8"/>
    <p:sldId id="306" r:id="rId9"/>
    <p:sldId id="282" r:id="rId10"/>
    <p:sldId id="307" r:id="rId11"/>
    <p:sldId id="290" r:id="rId12"/>
    <p:sldId id="276" r:id="rId13"/>
    <p:sldId id="317" r:id="rId14"/>
    <p:sldId id="315" r:id="rId15"/>
    <p:sldId id="308" r:id="rId16"/>
    <p:sldId id="313" r:id="rId17"/>
    <p:sldId id="318" r:id="rId18"/>
    <p:sldId id="322" r:id="rId19"/>
    <p:sldId id="323" r:id="rId20"/>
    <p:sldId id="312" r:id="rId21"/>
    <p:sldId id="302" r:id="rId22"/>
    <p:sldId id="294" r:id="rId23"/>
  </p:sldIdLst>
  <p:sldSz cx="15544800" cy="10058400"/>
  <p:notesSz cx="6858000" cy="9144000"/>
  <p:defaultTextStyle>
    <a:defPPr>
      <a:defRPr lang="en-US"/>
    </a:defPPr>
    <a:lvl1pPr algn="l" defTabSz="787349" rtl="0" fontAlgn="base">
      <a:spcBef>
        <a:spcPct val="0"/>
      </a:spcBef>
      <a:spcAft>
        <a:spcPct val="0"/>
      </a:spcAft>
      <a:defRPr sz="2300" kern="1200">
        <a:solidFill>
          <a:srgbClr val="000000"/>
        </a:solidFill>
        <a:latin typeface="Trebuchet MS" charset="0"/>
        <a:ea typeface="ＭＳ Ｐゴシック" charset="0"/>
        <a:cs typeface="ＭＳ Ｐゴシック" charset="0"/>
        <a:sym typeface="Trebuchet MS" charset="0"/>
      </a:defRPr>
    </a:lvl1pPr>
    <a:lvl2pPr marL="787349" indent="-330180" algn="l" defTabSz="787349" rtl="0" fontAlgn="base">
      <a:spcBef>
        <a:spcPct val="0"/>
      </a:spcBef>
      <a:spcAft>
        <a:spcPct val="0"/>
      </a:spcAft>
      <a:defRPr sz="2300" kern="1200">
        <a:solidFill>
          <a:srgbClr val="000000"/>
        </a:solidFill>
        <a:latin typeface="Trebuchet MS" charset="0"/>
        <a:ea typeface="ＭＳ Ｐゴシック" charset="0"/>
        <a:cs typeface="ＭＳ Ｐゴシック" charset="0"/>
        <a:sym typeface="Trebuchet MS" charset="0"/>
      </a:defRPr>
    </a:lvl2pPr>
    <a:lvl3pPr marL="1574698" indent="-660357" algn="l" defTabSz="787349" rtl="0" fontAlgn="base">
      <a:spcBef>
        <a:spcPct val="0"/>
      </a:spcBef>
      <a:spcAft>
        <a:spcPct val="0"/>
      </a:spcAft>
      <a:defRPr sz="2300" kern="1200">
        <a:solidFill>
          <a:srgbClr val="000000"/>
        </a:solidFill>
        <a:latin typeface="Trebuchet MS" charset="0"/>
        <a:ea typeface="ＭＳ Ｐゴシック" charset="0"/>
        <a:cs typeface="ＭＳ Ｐゴシック" charset="0"/>
        <a:sym typeface="Trebuchet MS" charset="0"/>
      </a:defRPr>
    </a:lvl3pPr>
    <a:lvl4pPr marL="2362050" indent="-990537" algn="l" defTabSz="787349" rtl="0" fontAlgn="base">
      <a:spcBef>
        <a:spcPct val="0"/>
      </a:spcBef>
      <a:spcAft>
        <a:spcPct val="0"/>
      </a:spcAft>
      <a:defRPr sz="2300" kern="1200">
        <a:solidFill>
          <a:srgbClr val="000000"/>
        </a:solidFill>
        <a:latin typeface="Trebuchet MS" charset="0"/>
        <a:ea typeface="ＭＳ Ｐゴシック" charset="0"/>
        <a:cs typeface="ＭＳ Ｐゴシック" charset="0"/>
        <a:sym typeface="Trebuchet MS" charset="0"/>
      </a:defRPr>
    </a:lvl4pPr>
    <a:lvl5pPr marL="3149399" indent="-1320715" algn="l" defTabSz="787349" rtl="0" fontAlgn="base">
      <a:spcBef>
        <a:spcPct val="0"/>
      </a:spcBef>
      <a:spcAft>
        <a:spcPct val="0"/>
      </a:spcAft>
      <a:defRPr sz="2300" kern="1200">
        <a:solidFill>
          <a:srgbClr val="000000"/>
        </a:solidFill>
        <a:latin typeface="Trebuchet MS" charset="0"/>
        <a:ea typeface="ＭＳ Ｐゴシック" charset="0"/>
        <a:cs typeface="ＭＳ Ｐゴシック" charset="0"/>
        <a:sym typeface="Trebuchet MS" charset="0"/>
      </a:defRPr>
    </a:lvl5pPr>
    <a:lvl6pPr marL="2285854" algn="l" defTabSz="457171" rtl="0" eaLnBrk="1" latinLnBrk="0" hangingPunct="1">
      <a:defRPr sz="2300" kern="1200">
        <a:solidFill>
          <a:srgbClr val="000000"/>
        </a:solidFill>
        <a:latin typeface="Trebuchet MS" charset="0"/>
        <a:ea typeface="ＭＳ Ｐゴシック" charset="0"/>
        <a:cs typeface="ＭＳ Ｐゴシック" charset="0"/>
        <a:sym typeface="Trebuchet MS" charset="0"/>
      </a:defRPr>
    </a:lvl6pPr>
    <a:lvl7pPr marL="2743025" algn="l" defTabSz="457171" rtl="0" eaLnBrk="1" latinLnBrk="0" hangingPunct="1">
      <a:defRPr sz="2300" kern="1200">
        <a:solidFill>
          <a:srgbClr val="000000"/>
        </a:solidFill>
        <a:latin typeface="Trebuchet MS" charset="0"/>
        <a:ea typeface="ＭＳ Ｐゴシック" charset="0"/>
        <a:cs typeface="ＭＳ Ｐゴシック" charset="0"/>
        <a:sym typeface="Trebuchet MS" charset="0"/>
      </a:defRPr>
    </a:lvl7pPr>
    <a:lvl8pPr marL="3200195" algn="l" defTabSz="457171" rtl="0" eaLnBrk="1" latinLnBrk="0" hangingPunct="1">
      <a:defRPr sz="2300" kern="1200">
        <a:solidFill>
          <a:srgbClr val="000000"/>
        </a:solidFill>
        <a:latin typeface="Trebuchet MS" charset="0"/>
        <a:ea typeface="ＭＳ Ｐゴシック" charset="0"/>
        <a:cs typeface="ＭＳ Ｐゴシック" charset="0"/>
        <a:sym typeface="Trebuchet MS" charset="0"/>
      </a:defRPr>
    </a:lvl8pPr>
    <a:lvl9pPr marL="3657366" algn="l" defTabSz="457171" rtl="0" eaLnBrk="1" latinLnBrk="0" hangingPunct="1">
      <a:defRPr sz="2300" kern="1200">
        <a:solidFill>
          <a:srgbClr val="000000"/>
        </a:solidFill>
        <a:latin typeface="Trebuchet MS" charset="0"/>
        <a:ea typeface="ＭＳ Ｐゴシック" charset="0"/>
        <a:cs typeface="ＭＳ Ｐゴシック" charset="0"/>
        <a:sym typeface="Trebuchet MS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ugo Rodriguez Nicola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9999A3"/>
    <a:srgbClr val="9999AD"/>
    <a:srgbClr val="999999"/>
    <a:srgbClr val="808080"/>
    <a:srgbClr val="C0C0C8"/>
    <a:srgbClr val="B0B0B8"/>
    <a:srgbClr val="09091A"/>
    <a:srgbClr val="1FB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01" autoAdjust="0"/>
  </p:normalViewPr>
  <p:slideViewPr>
    <p:cSldViewPr snapToGrid="0" snapToObjects="1">
      <p:cViewPr>
        <p:scale>
          <a:sx n="54" d="100"/>
          <a:sy n="54" d="100"/>
        </p:scale>
        <p:origin x="-1368" y="-416"/>
      </p:cViewPr>
      <p:guideLst>
        <p:guide orient="horz" pos="3168"/>
        <p:guide pos="4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87756" hangingPunct="0">
              <a:defRPr sz="1200"/>
            </a:lvl1pPr>
          </a:lstStyle>
          <a:p>
            <a:pPr>
              <a:defRPr/>
            </a:pPr>
            <a:endParaRPr lang="en-US" dirty="0">
              <a:latin typeface="ClanPro-Book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87756" hangingPunct="0">
              <a:defRPr sz="1200"/>
            </a:lvl1pPr>
          </a:lstStyle>
          <a:p>
            <a:pPr>
              <a:defRPr/>
            </a:pPr>
            <a:fld id="{3FDA1B68-5752-554F-9C51-C5E1D6994CDC}" type="datetimeFigureOut">
              <a:rPr lang="en-US">
                <a:latin typeface="ClanPro-Book"/>
              </a:rPr>
              <a:pPr>
                <a:defRPr/>
              </a:pPr>
              <a:t>6/16/15</a:t>
            </a:fld>
            <a:endParaRPr lang="en-US" dirty="0">
              <a:latin typeface="ClanPro-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87756" hangingPunct="0">
              <a:defRPr sz="1200"/>
            </a:lvl1pPr>
          </a:lstStyle>
          <a:p>
            <a:pPr>
              <a:defRPr/>
            </a:pPr>
            <a:endParaRPr lang="en-US" dirty="0">
              <a:latin typeface="ClanPro-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87756" hangingPunct="0">
              <a:defRPr sz="1200"/>
            </a:lvl1pPr>
          </a:lstStyle>
          <a:p>
            <a:pPr>
              <a:defRPr/>
            </a:pPr>
            <a:fld id="{140FE562-17A2-B04F-B89B-4E7F1AAE1410}" type="slidenum">
              <a:rPr lang="en-US">
                <a:latin typeface="ClanPro-Book"/>
              </a:rPr>
              <a:pPr>
                <a:defRPr/>
              </a:pPr>
              <a:t>‹#›</a:t>
            </a:fld>
            <a:endParaRPr lang="en-US" dirty="0">
              <a:latin typeface="ClanPro-Book"/>
            </a:endParaRPr>
          </a:p>
        </p:txBody>
      </p:sp>
    </p:spTree>
    <p:extLst>
      <p:ext uri="{BB962C8B-B14F-4D97-AF65-F5344CB8AC3E}">
        <p14:creationId xmlns:p14="http://schemas.microsoft.com/office/powerpoint/2010/main" val="8133001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79463" y="685800"/>
            <a:ext cx="52990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noProof="0" dirty="0" smtClean="0">
                <a:sym typeface="Avenir Roman" charset="0"/>
              </a:rPr>
              <a:t>Second level</a:t>
            </a:r>
          </a:p>
          <a:p>
            <a:pPr lvl="2"/>
            <a:r>
              <a:rPr lang="en-US" noProof="0" dirty="0" smtClean="0">
                <a:sym typeface="Avenir Roman" charset="0"/>
              </a:rPr>
              <a:t>Third level</a:t>
            </a:r>
          </a:p>
          <a:p>
            <a:pPr lvl="3"/>
            <a:r>
              <a:rPr lang="en-US" noProof="0" dirty="0" smtClean="0">
                <a:sym typeface="Avenir Roman" charset="0"/>
              </a:rPr>
              <a:t>Fourth level</a:t>
            </a:r>
          </a:p>
          <a:p>
            <a:pPr lvl="4"/>
            <a:r>
              <a:rPr lang="en-US" noProof="0" dirty="0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7625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787349" rtl="0" eaLnBrk="0" fontAlgn="base" hangingPunct="0">
      <a:lnSpc>
        <a:spcPct val="125000"/>
      </a:lnSpc>
      <a:spcBef>
        <a:spcPct val="0"/>
      </a:spcBef>
      <a:spcAft>
        <a:spcPct val="0"/>
      </a:spcAft>
      <a:defRPr sz="4100" kern="1200">
        <a:solidFill>
          <a:srgbClr val="000000"/>
        </a:solidFill>
        <a:latin typeface="ClanPro-Book"/>
        <a:ea typeface="ＭＳ Ｐゴシック" charset="0"/>
        <a:cs typeface="ClanPro-Book"/>
        <a:sym typeface="Avenir Roman" charset="0"/>
      </a:defRPr>
    </a:lvl1pPr>
    <a:lvl2pPr marL="393676" algn="l" defTabSz="787349" rtl="0" eaLnBrk="0" fontAlgn="base" hangingPunct="0">
      <a:lnSpc>
        <a:spcPct val="125000"/>
      </a:lnSpc>
      <a:spcBef>
        <a:spcPct val="0"/>
      </a:spcBef>
      <a:spcAft>
        <a:spcPct val="0"/>
      </a:spcAft>
      <a:defRPr sz="4100" kern="1200">
        <a:solidFill>
          <a:srgbClr val="000000"/>
        </a:solidFill>
        <a:latin typeface="ClanPro-Book"/>
        <a:ea typeface="ClanPro-Book"/>
        <a:cs typeface="ClanPro-Book"/>
        <a:sym typeface="Avenir Roman" charset="0"/>
      </a:defRPr>
    </a:lvl2pPr>
    <a:lvl3pPr marL="787349" algn="l" defTabSz="787349" rtl="0" eaLnBrk="0" fontAlgn="base" hangingPunct="0">
      <a:lnSpc>
        <a:spcPct val="125000"/>
      </a:lnSpc>
      <a:spcBef>
        <a:spcPct val="0"/>
      </a:spcBef>
      <a:spcAft>
        <a:spcPct val="0"/>
      </a:spcAft>
      <a:defRPr sz="4100" kern="1200">
        <a:solidFill>
          <a:srgbClr val="000000"/>
        </a:solidFill>
        <a:latin typeface="ClanPro-Book"/>
        <a:ea typeface="ClanPro-Book"/>
        <a:cs typeface="ClanPro-Book"/>
        <a:sym typeface="Avenir Roman" charset="0"/>
      </a:defRPr>
    </a:lvl3pPr>
    <a:lvl4pPr marL="1181025" algn="l" defTabSz="787349" rtl="0" eaLnBrk="0" fontAlgn="base" hangingPunct="0">
      <a:lnSpc>
        <a:spcPct val="125000"/>
      </a:lnSpc>
      <a:spcBef>
        <a:spcPct val="0"/>
      </a:spcBef>
      <a:spcAft>
        <a:spcPct val="0"/>
      </a:spcAft>
      <a:defRPr sz="4100" kern="1200">
        <a:solidFill>
          <a:srgbClr val="000000"/>
        </a:solidFill>
        <a:latin typeface="ClanPro-Book"/>
        <a:ea typeface="ClanPro-Book"/>
        <a:cs typeface="ClanPro-Book"/>
        <a:sym typeface="Avenir Roman" charset="0"/>
      </a:defRPr>
    </a:lvl4pPr>
    <a:lvl5pPr marL="1574698" algn="l" defTabSz="787349" rtl="0" eaLnBrk="0" fontAlgn="base" hangingPunct="0">
      <a:lnSpc>
        <a:spcPct val="125000"/>
      </a:lnSpc>
      <a:spcBef>
        <a:spcPct val="0"/>
      </a:spcBef>
      <a:spcAft>
        <a:spcPct val="0"/>
      </a:spcAft>
      <a:defRPr sz="4100" kern="1200">
        <a:solidFill>
          <a:srgbClr val="000000"/>
        </a:solidFill>
        <a:latin typeface="ClanPro-Book"/>
        <a:ea typeface="ClanPro-Book"/>
        <a:cs typeface="ClanPro-Book"/>
        <a:sym typeface="Avenir Roman" charset="0"/>
      </a:defRPr>
    </a:lvl5pPr>
    <a:lvl6pPr marL="3938526" algn="l" defTabSz="78770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4726232" algn="l" defTabSz="78770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513936" algn="l" defTabSz="78770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301641" algn="l" defTabSz="78770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685800"/>
            <a:ext cx="52990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 ADD A PHOTO:</a:t>
            </a:r>
          </a:p>
          <a:p>
            <a:pPr>
              <a:defRPr/>
            </a:pPr>
            <a:r>
              <a:rPr lang="en-US" dirty="0" smtClean="0"/>
              <a:t>– Click on the icon to add a new photo</a:t>
            </a:r>
          </a:p>
          <a:p>
            <a:pPr>
              <a:defRPr/>
            </a:pPr>
            <a:r>
              <a:rPr lang="en-US" dirty="0" smtClean="0"/>
              <a:t>OR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– Click</a:t>
            </a:r>
            <a:r>
              <a:rPr lang="en-US" baseline="0" dirty="0" smtClean="0"/>
              <a:t> on the media frame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– Drag a photo from your computer and drop it into the media frame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CHANGE THE BACKGROUND PHOTO:</a:t>
            </a:r>
          </a:p>
          <a:p>
            <a:pPr>
              <a:defRPr/>
            </a:pPr>
            <a:r>
              <a:rPr lang="en-US" dirty="0" smtClean="0"/>
              <a:t>– Click on the photo</a:t>
            </a:r>
          </a:p>
          <a:p>
            <a:pPr>
              <a:defRPr/>
            </a:pPr>
            <a:r>
              <a:rPr lang="en-US" dirty="0" smtClean="0"/>
              <a:t>– Delete the existing photo</a:t>
            </a:r>
          </a:p>
          <a:p>
            <a:pPr>
              <a:defRPr/>
            </a:pPr>
            <a:r>
              <a:rPr lang="en-US" dirty="0" smtClean="0"/>
              <a:t>– Click on the icon and choose the image from your computer</a:t>
            </a:r>
          </a:p>
          <a:p>
            <a:pPr marL="0" marR="0" indent="0" algn="l" defTabSz="787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– Right-click on</a:t>
            </a:r>
            <a:r>
              <a:rPr lang="en-US" baseline="0" dirty="0" smtClean="0"/>
              <a:t> the photo, go to Arrange and select “Send to Back”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PHOTOS SHOULD BE AT LEAST 1700 x 866px FOR OPTIMAL RESOLUTION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685800"/>
            <a:ext cx="52990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 ADD A PHOTO:</a:t>
            </a:r>
          </a:p>
          <a:p>
            <a:pPr>
              <a:defRPr/>
            </a:pPr>
            <a:r>
              <a:rPr lang="en-US" dirty="0" smtClean="0"/>
              <a:t>– Click on the icon to add a new photo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CHANGE THE PHOTO:</a:t>
            </a:r>
          </a:p>
          <a:p>
            <a:pPr>
              <a:defRPr/>
            </a:pPr>
            <a:r>
              <a:rPr lang="en-US" dirty="0" smtClean="0"/>
              <a:t>– Click on the photo press the delete key to remove the existing photo</a:t>
            </a:r>
          </a:p>
          <a:p>
            <a:pPr>
              <a:defRPr/>
            </a:pPr>
            <a:r>
              <a:rPr lang="en-US" dirty="0" smtClean="0"/>
              <a:t>– Click on the icon and choose the image from your computer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685800"/>
            <a:ext cx="52990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 ADD A PHOTO:</a:t>
            </a:r>
          </a:p>
          <a:p>
            <a:pPr>
              <a:defRPr/>
            </a:pPr>
            <a:r>
              <a:rPr lang="en-US" dirty="0" smtClean="0"/>
              <a:t>– Click on the icon to add a new photo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CHANGE THE PHOTO:</a:t>
            </a:r>
          </a:p>
          <a:p>
            <a:pPr>
              <a:defRPr/>
            </a:pPr>
            <a:r>
              <a:rPr lang="en-US" dirty="0" smtClean="0"/>
              <a:t>– Click on the photo press the delete key to remove the existing photo</a:t>
            </a:r>
          </a:p>
          <a:p>
            <a:pPr>
              <a:defRPr/>
            </a:pPr>
            <a:r>
              <a:rPr lang="en-US" dirty="0" smtClean="0"/>
              <a:t>– Click on the icon and choose the image from your computer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685800"/>
            <a:ext cx="52990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 ADD TO THE TABLE OF CONTENTS:</a:t>
            </a:r>
          </a:p>
          <a:p>
            <a:pPr>
              <a:defRPr/>
            </a:pPr>
            <a:r>
              <a:rPr lang="en-US" dirty="0" smtClean="0"/>
              <a:t>– Click in the content box &amp; make sure the text is in bullet format (if it isn’t already, select the text and click the bullets button in the menu)</a:t>
            </a:r>
          </a:p>
          <a:p>
            <a:pPr>
              <a:defRPr/>
            </a:pPr>
            <a:r>
              <a:rPr lang="en-US" dirty="0" smtClean="0"/>
              <a:t>– Begin typing the section title on the first line (this text should be blue)</a:t>
            </a:r>
          </a:p>
          <a:p>
            <a:pPr>
              <a:defRPr/>
            </a:pPr>
            <a:r>
              <a:rPr lang="en-US" dirty="0" smtClean="0"/>
              <a:t>– To add slide titles within each section, press return to add a new bullet, then press tab once (the text should now be black)</a:t>
            </a:r>
          </a:p>
          <a:p>
            <a:pPr>
              <a:defRPr/>
            </a:pPr>
            <a:r>
              <a:rPr lang="en-US" dirty="0" smtClean="0"/>
              <a:t>– Type the page number [space] | [space] [</a:t>
            </a:r>
            <a:r>
              <a:rPr lang="en-US" dirty="0" err="1" smtClean="0"/>
              <a:t>SlideTitle</a:t>
            </a:r>
            <a:r>
              <a:rPr lang="en-US" dirty="0" smtClean="0"/>
              <a:t>]</a:t>
            </a:r>
          </a:p>
          <a:p>
            <a:pPr>
              <a:defRPr/>
            </a:pPr>
            <a:r>
              <a:rPr lang="en-US" dirty="0" smtClean="0"/>
              <a:t>– Continue these steps until all of the desired sections and slides have been added (once the first column is full, begin adding to the second text box)</a:t>
            </a:r>
          </a:p>
          <a:p>
            <a:pPr>
              <a:defRPr/>
            </a:pPr>
            <a:r>
              <a:rPr lang="en-US" dirty="0" smtClean="0"/>
              <a:t>– Once all sections and slides have been added, select all of the text and click the bullets button in the menu to remove the bullets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x-none" dirty="0" smtClean="0"/>
              <a:t>os motoristas</a:t>
            </a:r>
            <a:r>
              <a:rPr lang="x-none" baseline="0" dirty="0" smtClean="0"/>
              <a:t> parceiros NÃO são funcionários da Uber. </a:t>
            </a:r>
            <a:endParaRPr dirty="0"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685800"/>
            <a:ext cx="5299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685800"/>
            <a:ext cx="52990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 ADD A PHOTO:</a:t>
            </a:r>
          </a:p>
          <a:p>
            <a:pPr>
              <a:defRPr/>
            </a:pPr>
            <a:r>
              <a:rPr lang="en-US" dirty="0" smtClean="0"/>
              <a:t>– Click on the icon to add a new photo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CHANGE THE PHOTO:</a:t>
            </a:r>
          </a:p>
          <a:p>
            <a:pPr>
              <a:defRPr/>
            </a:pPr>
            <a:r>
              <a:rPr lang="en-US" dirty="0" smtClean="0"/>
              <a:t>– Click on the photo press the delete key to remove the existing photo</a:t>
            </a:r>
          </a:p>
          <a:p>
            <a:pPr>
              <a:defRPr/>
            </a:pPr>
            <a:r>
              <a:rPr lang="en-US" dirty="0" smtClean="0"/>
              <a:t>– Click on the icon and choose the image from your computer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685800"/>
            <a:ext cx="52990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 ADD A PHOTO:</a:t>
            </a:r>
          </a:p>
          <a:p>
            <a:pPr>
              <a:defRPr/>
            </a:pPr>
            <a:r>
              <a:rPr lang="en-US" dirty="0" smtClean="0"/>
              <a:t>– Click on the icon to add a new photo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CHANGE THE PHOTO:</a:t>
            </a:r>
          </a:p>
          <a:p>
            <a:pPr>
              <a:defRPr/>
            </a:pPr>
            <a:r>
              <a:rPr lang="en-US" dirty="0" smtClean="0"/>
              <a:t>– Click on the photo press the delete key to remove the existing photo</a:t>
            </a:r>
          </a:p>
          <a:p>
            <a:pPr>
              <a:defRPr/>
            </a:pPr>
            <a:r>
              <a:rPr lang="en-US" dirty="0" smtClean="0"/>
              <a:t>– Click on the icon and choose the image from your computer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685800"/>
            <a:ext cx="52990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 CHANGE THE FOOTER ON ALL SLIDES:</a:t>
            </a:r>
          </a:p>
          <a:p>
            <a:pPr>
              <a:defRPr/>
            </a:pPr>
            <a:r>
              <a:rPr lang="en-US" dirty="0" smtClean="0"/>
              <a:t>– Choose Insert from the main menu and select “Header and Footer”</a:t>
            </a:r>
          </a:p>
          <a:p>
            <a:pPr>
              <a:defRPr/>
            </a:pPr>
            <a:r>
              <a:rPr lang="en-US" dirty="0" smtClean="0"/>
              <a:t>– Make sure Date, Slide # and Footer are all checked</a:t>
            </a:r>
          </a:p>
          <a:p>
            <a:pPr>
              <a:defRPr/>
            </a:pPr>
            <a:r>
              <a:rPr lang="en-US" dirty="0" smtClean="0"/>
              <a:t>– Type in the desired footer information</a:t>
            </a:r>
          </a:p>
          <a:p>
            <a:pPr>
              <a:defRPr/>
            </a:pPr>
            <a:r>
              <a:rPr lang="en-US" dirty="0" smtClean="0"/>
              <a:t>– Make sure “Don’t show on title slide” is UNCHECKED</a:t>
            </a:r>
          </a:p>
          <a:p>
            <a:pPr>
              <a:defRPr/>
            </a:pPr>
            <a:r>
              <a:rPr lang="en-US" dirty="0" smtClean="0"/>
              <a:t>– Click “Apply to All”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ADD SECTION INFORMATION TO THE FOOTER:</a:t>
            </a:r>
          </a:p>
          <a:p>
            <a:pPr>
              <a:defRPr/>
            </a:pPr>
            <a:r>
              <a:rPr lang="en-US" dirty="0" smtClean="0"/>
              <a:t>– The template shows that each page has its own section info, which will have to be entered manually</a:t>
            </a:r>
          </a:p>
          <a:p>
            <a:pPr>
              <a:defRPr/>
            </a:pPr>
            <a:r>
              <a:rPr lang="en-US" dirty="0" smtClean="0"/>
              <a:t>– Simply click within the footer on each slide to enter the section name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IF FOOTER IS NOT DISPLAYING OR NOT DISPLAYING CORRECTLY:</a:t>
            </a:r>
          </a:p>
          <a:p>
            <a:pPr>
              <a:defRPr/>
            </a:pPr>
            <a:r>
              <a:rPr lang="en-US" dirty="0" smtClean="0"/>
              <a:t>– Choose Insert from the main menu and select “Header and Footer”</a:t>
            </a:r>
          </a:p>
          <a:p>
            <a:pPr>
              <a:defRPr/>
            </a:pPr>
            <a:r>
              <a:rPr lang="en-US" dirty="0" smtClean="0"/>
              <a:t>– Click “Apply to All”</a:t>
            </a:r>
          </a:p>
          <a:p>
            <a:pPr>
              <a:defRPr/>
            </a:pPr>
            <a:r>
              <a:rPr lang="en-US" dirty="0" smtClean="0"/>
              <a:t>– Then, follow the first set of steps above to reformat the slides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685800"/>
            <a:ext cx="52990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 CHANGE THE FOOTER ON ALL SLIDES:</a:t>
            </a:r>
          </a:p>
          <a:p>
            <a:pPr>
              <a:defRPr/>
            </a:pPr>
            <a:r>
              <a:rPr lang="en-US" dirty="0" smtClean="0"/>
              <a:t>– Choose Insert from the main menu and select “Header and Footer”</a:t>
            </a:r>
          </a:p>
          <a:p>
            <a:pPr>
              <a:defRPr/>
            </a:pPr>
            <a:r>
              <a:rPr lang="en-US" dirty="0" smtClean="0"/>
              <a:t>– Make sure Date, Slide # and Footer are all checked</a:t>
            </a:r>
          </a:p>
          <a:p>
            <a:pPr>
              <a:defRPr/>
            </a:pPr>
            <a:r>
              <a:rPr lang="en-US" dirty="0" smtClean="0"/>
              <a:t>– Type in the desired footer information</a:t>
            </a:r>
          </a:p>
          <a:p>
            <a:pPr>
              <a:defRPr/>
            </a:pPr>
            <a:r>
              <a:rPr lang="en-US" dirty="0" smtClean="0"/>
              <a:t>– Make sure “Don’t show on title slide” is UNCHECKED</a:t>
            </a:r>
          </a:p>
          <a:p>
            <a:pPr>
              <a:defRPr/>
            </a:pPr>
            <a:r>
              <a:rPr lang="en-US" dirty="0" smtClean="0"/>
              <a:t>– Click “Apply to All”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ADD SECTION INFORMATION TO THE FOOTER:</a:t>
            </a:r>
          </a:p>
          <a:p>
            <a:pPr>
              <a:defRPr/>
            </a:pPr>
            <a:r>
              <a:rPr lang="en-US" dirty="0" smtClean="0"/>
              <a:t>– The template shows that each page has its own section info, which will have to be entered manually</a:t>
            </a:r>
          </a:p>
          <a:p>
            <a:pPr>
              <a:defRPr/>
            </a:pPr>
            <a:r>
              <a:rPr lang="en-US" dirty="0" smtClean="0"/>
              <a:t>– Simply click within the footer on each slide to enter the section name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IF FOOTER IS NOT DISPLAYING OR NOT DISPLAYING CORRECTLY:</a:t>
            </a:r>
          </a:p>
          <a:p>
            <a:pPr>
              <a:defRPr/>
            </a:pPr>
            <a:r>
              <a:rPr lang="en-US" dirty="0" smtClean="0"/>
              <a:t>– Choose Insert from the main menu and select “Header and Footer”</a:t>
            </a:r>
          </a:p>
          <a:p>
            <a:pPr>
              <a:defRPr/>
            </a:pPr>
            <a:r>
              <a:rPr lang="en-US" dirty="0" smtClean="0"/>
              <a:t>– Click “Apply to All”</a:t>
            </a:r>
          </a:p>
          <a:p>
            <a:pPr>
              <a:defRPr/>
            </a:pPr>
            <a:r>
              <a:rPr lang="en-US" dirty="0" smtClean="0"/>
              <a:t>– Then, follow the first set of steps above to reformat the slides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685800"/>
            <a:ext cx="52990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/>
              <a:t>50 mil </a:t>
            </a:r>
            <a:r>
              <a:rPr lang="en-US" sz="3600" dirty="0" err="1" smtClean="0"/>
              <a:t>novas</a:t>
            </a:r>
            <a:r>
              <a:rPr lang="en-US" sz="3600" dirty="0" smtClean="0"/>
              <a:t> </a:t>
            </a:r>
            <a:r>
              <a:rPr lang="en-US" sz="3600" dirty="0" err="1" smtClean="0"/>
              <a:t>oportunidades</a:t>
            </a:r>
            <a:r>
              <a:rPr lang="en-US" sz="3600" dirty="0" smtClean="0"/>
              <a:t> </a:t>
            </a:r>
            <a:r>
              <a:rPr lang="en-US" sz="3600" dirty="0" err="1" smtClean="0"/>
              <a:t>ao</a:t>
            </a:r>
            <a:r>
              <a:rPr lang="en-US" sz="3600" dirty="0" smtClean="0"/>
              <a:t> </a:t>
            </a:r>
            <a:r>
              <a:rPr lang="en-US" sz="3600" dirty="0" err="1" smtClean="0"/>
              <a:t>mês</a:t>
            </a:r>
            <a:endParaRPr lang="en-US" sz="3600" dirty="0" smtClean="0"/>
          </a:p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68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685800"/>
            <a:ext cx="52990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 ADD A PHOTO:</a:t>
            </a:r>
          </a:p>
          <a:p>
            <a:pPr>
              <a:defRPr/>
            </a:pPr>
            <a:r>
              <a:rPr lang="en-US" dirty="0" smtClean="0"/>
              <a:t>– Click on the icon to add a new photo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CHANGE THE PHOTO:</a:t>
            </a:r>
          </a:p>
          <a:p>
            <a:pPr>
              <a:defRPr/>
            </a:pPr>
            <a:r>
              <a:rPr lang="en-US" dirty="0" smtClean="0"/>
              <a:t>– Click on the photo press the delete key to remove the existing photo</a:t>
            </a:r>
          </a:p>
          <a:p>
            <a:pPr>
              <a:defRPr/>
            </a:pPr>
            <a:r>
              <a:rPr lang="en-US" dirty="0" smtClean="0"/>
              <a:t>– Click on the icon and choose the image from your computer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id-Black-Contra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44800" cy="100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2197983"/>
            <a:ext cx="10527077" cy="4180632"/>
          </a:xfrm>
          <a:effectLst/>
        </p:spPr>
        <p:txBody>
          <a:bodyPr anchor="b"/>
          <a:lstStyle>
            <a:lvl1pPr>
              <a:lnSpc>
                <a:spcPct val="90000"/>
              </a:lnSpc>
              <a:defRPr sz="10000" spc="-500" baseline="0">
                <a:solidFill>
                  <a:schemeClr val="bg1"/>
                </a:solidFill>
                <a:effectLst>
                  <a:outerShdw blurRad="190500" dir="2400000" algn="tl" rotWithShape="0">
                    <a:srgbClr val="000000">
                      <a:alpha val="40000"/>
                    </a:srgbClr>
                  </a:outerShdw>
                </a:effectLst>
                <a:latin typeface="ClanPro-Thin"/>
                <a:cs typeface="ClanPro-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04648" y="6625039"/>
            <a:ext cx="10439641" cy="11568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300" b="0" i="0" cap="all" spc="0">
                <a:solidFill>
                  <a:schemeClr val="accent1"/>
                </a:solidFill>
                <a:effectLst>
                  <a:outerShdw blurRad="127000" dir="2400000" algn="tl" rotWithShape="0">
                    <a:srgbClr val="000000">
                      <a:alpha val="40000"/>
                    </a:srgbClr>
                  </a:outerShdw>
                </a:effectLst>
                <a:latin typeface="ClanPro-NarrMedium"/>
                <a:cs typeface="ClanPro-Narr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8774042"/>
            <a:ext cx="15544800" cy="1284358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16" tIns="45716" rIns="45716" bIns="45716" numCol="1" rtlCol="0" anchor="ctr" anchorCtr="0" compatLnSpc="1">
            <a:prstTxWarp prst="textNoShape">
              <a:avLst/>
            </a:prstTxWarp>
          </a:bodyPr>
          <a:lstStyle/>
          <a:p>
            <a:pPr marL="457171" marR="0" indent="0" algn="l" defTabSz="4571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charset="0"/>
              <a:ea typeface="ＭＳ Ｐゴシック" charset="0"/>
              <a:cs typeface="Trebuchet MS" charset="0"/>
              <a:sym typeface="Trebuchet MS" charset="0"/>
            </a:endParaRPr>
          </a:p>
        </p:txBody>
      </p:sp>
      <p:pic>
        <p:nvPicPr>
          <p:cNvPr id="8" name="Pictur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6" y="9309101"/>
            <a:ext cx="15732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11723851" y="1634795"/>
            <a:ext cx="2232025" cy="2232026"/>
            <a:chOff x="11715749" y="4387850"/>
            <a:chExt cx="2232026" cy="2232026"/>
          </a:xfrm>
        </p:grpSpPr>
        <p:sp>
          <p:nvSpPr>
            <p:cNvPr id="11" name="Oval 10"/>
            <p:cNvSpPr/>
            <p:nvPr/>
          </p:nvSpPr>
          <p:spPr bwMode="auto">
            <a:xfrm>
              <a:off x="12803187" y="5475288"/>
              <a:ext cx="57150" cy="57150"/>
            </a:xfrm>
            <a:prstGeom prst="ellipse">
              <a:avLst/>
            </a:prstGeom>
            <a:solidFill>
              <a:srgbClr val="1FBAD6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19" tIns="45719" rIns="45719" bIns="45719" numCol="1" rtlCol="0" anchor="ctr" anchorCtr="0" compatLnSpc="1">
              <a:prstTxWarp prst="textNoShape">
                <a:avLst/>
              </a:prstTxWarp>
            </a:bodyPr>
            <a:lstStyle/>
            <a:p>
              <a:pPr marL="457171" marR="0" indent="0" algn="l" defTabSz="457171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rebuchet MS" charset="0"/>
                <a:ea typeface="ＭＳ Ｐゴシック" charset="0"/>
                <a:cs typeface="Trebuchet MS" charset="0"/>
                <a:sym typeface="Trebuchet MS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2631737" y="5303838"/>
              <a:ext cx="400050" cy="400050"/>
            </a:xfrm>
            <a:prstGeom prst="ellipse">
              <a:avLst/>
            </a:prstGeom>
            <a:noFill/>
            <a:ln w="3175" cap="flat" cmpd="sng" algn="ctr">
              <a:solidFill>
                <a:srgbClr val="1FBAD6">
                  <a:alpha val="3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19" tIns="45719" rIns="45719" bIns="45719" numCol="1" rtlCol="0" anchor="ctr" anchorCtr="0" compatLnSpc="1">
              <a:prstTxWarp prst="textNoShape">
                <a:avLst/>
              </a:prstTxWarp>
            </a:bodyPr>
            <a:lstStyle/>
            <a:p>
              <a:pPr marL="457171" marR="0" indent="0" algn="l" defTabSz="457171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rebuchet MS" charset="0"/>
                <a:ea typeface="ＭＳ Ｐゴシック" charset="0"/>
                <a:cs typeface="Trebuchet MS" charset="0"/>
                <a:sym typeface="Trebuchet MS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1715749" y="4387850"/>
              <a:ext cx="2232026" cy="2232026"/>
            </a:xfrm>
            <a:prstGeom prst="ellipse">
              <a:avLst/>
            </a:prstGeom>
            <a:noFill/>
            <a:ln w="3175" cap="flat" cmpd="sng" algn="ctr">
              <a:solidFill>
                <a:srgbClr val="1FBAD6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19" tIns="45719" rIns="45719" bIns="45719" numCol="1" rtlCol="0" anchor="ctr" anchorCtr="0" compatLnSpc="1">
              <a:prstTxWarp prst="textNoShape">
                <a:avLst/>
              </a:prstTxWarp>
            </a:bodyPr>
            <a:lstStyle/>
            <a:p>
              <a:pPr marL="457171" marR="0" indent="0" algn="l" defTabSz="457171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rebuchet MS" charset="0"/>
                <a:ea typeface="ＭＳ Ｐゴシック" charset="0"/>
                <a:cs typeface="Trebuchet MS" charset="0"/>
                <a:sym typeface="Trebuchet M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144574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77240" y="402337"/>
            <a:ext cx="13990320" cy="995235"/>
          </a:xfrm>
          <a:prstGeom prst="rect">
            <a:avLst/>
          </a:prstGeom>
          <a:noFill/>
          <a:ln>
            <a:noFill/>
          </a:ln>
        </p:spPr>
        <p:txBody>
          <a:bodyPr lIns="157525" tIns="157525" rIns="157525" bIns="1575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787756" algn="l" rtl="0">
              <a:spcBef>
                <a:spcPts val="0"/>
              </a:spcBef>
              <a:spcAft>
                <a:spcPts val="0"/>
              </a:spcAft>
              <a:defRPr/>
            </a:lvl6pPr>
            <a:lvl7pPr marL="1575511" algn="l" rtl="0">
              <a:spcBef>
                <a:spcPts val="0"/>
              </a:spcBef>
              <a:spcAft>
                <a:spcPts val="0"/>
              </a:spcAft>
              <a:defRPr/>
            </a:lvl7pPr>
            <a:lvl8pPr marL="2363267" algn="l" rtl="0">
              <a:spcBef>
                <a:spcPts val="0"/>
              </a:spcBef>
              <a:spcAft>
                <a:spcPts val="0"/>
              </a:spcAft>
              <a:defRPr/>
            </a:lvl8pPr>
            <a:lvl9pPr marL="3151022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77240" y="2346960"/>
            <a:ext cx="13990320" cy="7711440"/>
          </a:xfrm>
          <a:prstGeom prst="rect">
            <a:avLst/>
          </a:prstGeom>
          <a:noFill/>
          <a:ln>
            <a:noFill/>
          </a:ln>
        </p:spPr>
        <p:txBody>
          <a:bodyPr lIns="157525" tIns="157525" rIns="157525" bIns="157525" anchor="t" anchorCtr="0"/>
          <a:lstStyle>
            <a:lvl1pPr marL="590817" indent="-590817" algn="l" rtl="0">
              <a:spcBef>
                <a:spcPts val="0"/>
              </a:spcBef>
              <a:spcAft>
                <a:spcPts val="0"/>
              </a:spcAft>
              <a:defRPr/>
            </a:lvl1pPr>
            <a:lvl2pPr marL="393878" indent="393878" algn="l" rtl="0">
              <a:spcBef>
                <a:spcPts val="0"/>
              </a:spcBef>
              <a:spcAft>
                <a:spcPts val="0"/>
              </a:spcAft>
              <a:defRPr/>
            </a:lvl2pPr>
            <a:lvl3pPr marL="787756" indent="787756" algn="l" rtl="0">
              <a:spcBef>
                <a:spcPts val="0"/>
              </a:spcBef>
              <a:spcAft>
                <a:spcPts val="0"/>
              </a:spcAft>
              <a:defRPr/>
            </a:lvl3pPr>
            <a:lvl4pPr marL="1181633" indent="1181633" algn="l" rtl="0">
              <a:spcBef>
                <a:spcPts val="0"/>
              </a:spcBef>
              <a:spcAft>
                <a:spcPts val="0"/>
              </a:spcAft>
              <a:defRPr/>
            </a:lvl4pPr>
            <a:lvl5pPr marL="1575511" indent="1575511" algn="l" rtl="0">
              <a:spcBef>
                <a:spcPts val="0"/>
              </a:spcBef>
              <a:spcAft>
                <a:spcPts val="0"/>
              </a:spcAft>
              <a:defRPr/>
            </a:lvl5pPr>
            <a:lvl6pPr marL="2363267" algn="l" rtl="0">
              <a:spcBef>
                <a:spcPts val="0"/>
              </a:spcBef>
              <a:spcAft>
                <a:spcPts val="0"/>
              </a:spcAft>
              <a:defRPr/>
            </a:lvl6pPr>
            <a:lvl7pPr marL="3151022" algn="l" rtl="0">
              <a:spcBef>
                <a:spcPts val="0"/>
              </a:spcBef>
              <a:spcAft>
                <a:spcPts val="0"/>
              </a:spcAft>
              <a:defRPr/>
            </a:lvl7pPr>
            <a:lvl8pPr marL="3938778" algn="l" rtl="0">
              <a:spcBef>
                <a:spcPts val="0"/>
              </a:spcBef>
              <a:spcAft>
                <a:spcPts val="0"/>
              </a:spcAft>
              <a:defRPr/>
            </a:lvl8pPr>
            <a:lvl9pPr marL="4726534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982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917576" y="825220"/>
            <a:ext cx="13701713" cy="87459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2931322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917576" y="825220"/>
            <a:ext cx="13701713" cy="87459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1943101" y="2346960"/>
            <a:ext cx="5721352" cy="7711440"/>
          </a:xfrm>
          <a:prstGeom prst="rect">
            <a:avLst/>
          </a:prstGeom>
        </p:spPr>
        <p:txBody>
          <a:bodyPr/>
          <a:lstStyle>
            <a:lvl1pPr marL="464212" indent="-464212">
              <a:spcBef>
                <a:spcPts val="1034"/>
              </a:spcBef>
              <a:defRPr sz="3800"/>
            </a:lvl1pPr>
            <a:lvl2pPr marL="1239073" indent="-451317">
              <a:spcBef>
                <a:spcPts val="1034"/>
              </a:spcBef>
              <a:defRPr sz="3800"/>
            </a:lvl2pPr>
            <a:lvl3pPr marL="2008777" indent="-433266">
              <a:spcBef>
                <a:spcPts val="1034"/>
              </a:spcBef>
              <a:defRPr sz="3800"/>
            </a:lvl3pPr>
            <a:lvl4pPr marL="2844673" indent="-481406">
              <a:spcBef>
                <a:spcPts val="1034"/>
              </a:spcBef>
              <a:defRPr sz="3800"/>
            </a:lvl4pPr>
            <a:lvl5pPr marL="3632429" indent="-481406">
              <a:spcBef>
                <a:spcPts val="1034"/>
              </a:spcBef>
              <a:defRPr sz="3800"/>
            </a:lvl5pPr>
          </a:lstStyle>
          <a:p>
            <a:pPr lvl="0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807443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/ Heade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 rot="10800000">
            <a:off x="0" y="8865447"/>
            <a:ext cx="15544800" cy="1192951"/>
          </a:xfrm>
          <a:prstGeom prst="rect">
            <a:avLst/>
          </a:prstGeom>
          <a:gradFill flip="none" rotWithShape="1">
            <a:gsLst>
              <a:gs pos="100000">
                <a:srgbClr val="09091A">
                  <a:alpha val="9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xtLst/>
        </p:spPr>
        <p:txBody>
          <a:bodyPr lIns="45716" tIns="45716" rIns="45716" bIns="45716" anchor="ctr"/>
          <a:lstStyle/>
          <a:p>
            <a:pPr marL="457171" defTabSz="457171" hangingPunct="0"/>
            <a:endParaRPr lang="en-US" sz="1800">
              <a:ea typeface="Trebuchet MS" charset="0"/>
              <a:cs typeface="Trebuchet MS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" y="-2"/>
            <a:ext cx="15544798" cy="3509764"/>
          </a:xfrm>
          <a:gradFill flip="none" rotWithShape="1">
            <a:gsLst>
              <a:gs pos="100000">
                <a:srgbClr val="09091A">
                  <a:alpha val="9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0"/>
            <a:tileRect/>
          </a:gradFill>
        </p:spPr>
        <p:txBody>
          <a:bodyPr lIns="914341" tIns="822908" rIns="822908" bIns="1828682" anchor="t">
            <a:spAutoFit/>
          </a:bodyPr>
          <a:lstStyle>
            <a:lvl1pPr>
              <a:defRPr sz="5900" spc="-20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626" y="9311273"/>
            <a:ext cx="1573212" cy="22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7575" y="1917700"/>
            <a:ext cx="11998325" cy="530225"/>
          </a:xfrm>
        </p:spPr>
        <p:txBody>
          <a:bodyPr/>
          <a:lstStyle>
            <a:lvl1pPr>
              <a:defRPr sz="2300" b="0" i="0">
                <a:solidFill>
                  <a:schemeClr val="bg1"/>
                </a:solidFill>
                <a:latin typeface="ClanPro-NarrNew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7719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217" y="2024750"/>
            <a:ext cx="11401426" cy="59564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6500" cap="all" spc="-201" baseline="0">
                <a:solidFill>
                  <a:schemeClr val="accent1"/>
                </a:solidFill>
                <a:latin typeface="ClanPro-NarrThin"/>
              </a:defRPr>
            </a:lvl1pPr>
            <a:lvl2pPr marL="787706" indent="0">
              <a:buNone/>
              <a:defRPr sz="3000"/>
            </a:lvl2pPr>
            <a:lvl3pPr marL="1575410" indent="0">
              <a:buNone/>
              <a:defRPr sz="2900"/>
            </a:lvl3pPr>
            <a:lvl4pPr marL="2363116" indent="0">
              <a:buNone/>
              <a:defRPr sz="2300"/>
            </a:lvl4pPr>
            <a:lvl5pPr marL="3150820" indent="0">
              <a:buNone/>
              <a:defRPr sz="2300"/>
            </a:lvl5pPr>
            <a:lvl6pPr marL="3938526" indent="0">
              <a:buNone/>
              <a:defRPr sz="2300"/>
            </a:lvl6pPr>
            <a:lvl7pPr marL="4726232" indent="0">
              <a:buNone/>
              <a:defRPr sz="2300"/>
            </a:lvl7pPr>
            <a:lvl8pPr marL="5513936" indent="0">
              <a:buNone/>
              <a:defRPr sz="2300"/>
            </a:lvl8pPr>
            <a:lvl9pPr marL="6301641" indent="0">
              <a:buNone/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187046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 or Call Out /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768" y="6825199"/>
            <a:ext cx="10051918" cy="259899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="0" i="0" cap="none" spc="0" baseline="0">
                <a:solidFill>
                  <a:schemeClr val="accent1"/>
                </a:solidFill>
                <a:latin typeface="ClanPro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44789" y="1289591"/>
            <a:ext cx="10053637" cy="3861902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20000"/>
              </a:lnSpc>
              <a:defRPr sz="3600" cap="none" spc="-100">
                <a:solidFill>
                  <a:schemeClr val="bg2"/>
                </a:solidFill>
                <a:latin typeface="ClanPro-NarrThin"/>
              </a:defRPr>
            </a:lvl1pPr>
            <a:lvl2pPr algn="ctr">
              <a:lnSpc>
                <a:spcPts val="4100"/>
              </a:lnSpc>
              <a:defRPr sz="3000"/>
            </a:lvl2pPr>
            <a:lvl3pPr algn="ctr">
              <a:lnSpc>
                <a:spcPts val="4100"/>
              </a:lnSpc>
              <a:defRPr sz="3000"/>
            </a:lvl3pPr>
            <a:lvl4pPr algn="ctr">
              <a:lnSpc>
                <a:spcPts val="4100"/>
              </a:lnSpc>
              <a:defRPr sz="3000"/>
            </a:lvl4pPr>
            <a:lvl5pPr algn="ctr">
              <a:lnSpc>
                <a:spcPts val="4100"/>
              </a:lnSpc>
              <a:defRPr sz="3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744789" y="7289335"/>
            <a:ext cx="10053637" cy="36353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cap="all" spc="-50">
                <a:solidFill>
                  <a:srgbClr val="C0C0C8"/>
                </a:solidFill>
                <a:latin typeface="ClanPro-NarrThin"/>
              </a:defRPr>
            </a:lvl1pPr>
            <a:lvl2pPr algn="ctr">
              <a:lnSpc>
                <a:spcPts val="2000"/>
              </a:lnSpc>
              <a:defRPr sz="1800" cap="all" spc="-50">
                <a:latin typeface="ClanPro-NarrThin"/>
              </a:defRPr>
            </a:lvl2pPr>
            <a:lvl3pPr algn="ctr">
              <a:lnSpc>
                <a:spcPts val="2000"/>
              </a:lnSpc>
              <a:defRPr sz="1800" cap="all" spc="-50">
                <a:latin typeface="ClanPro-NarrThin"/>
              </a:defRPr>
            </a:lvl3pPr>
            <a:lvl4pPr algn="ctr">
              <a:lnSpc>
                <a:spcPts val="2000"/>
              </a:lnSpc>
              <a:defRPr sz="1800" cap="all" spc="-50">
                <a:latin typeface="ClanPro-NarrThin"/>
              </a:defRPr>
            </a:lvl4pPr>
            <a:lvl5pPr algn="ctr">
              <a:lnSpc>
                <a:spcPts val="2000"/>
              </a:lnSpc>
              <a:defRPr sz="1800" cap="all" spc="-50">
                <a:latin typeface="ClanPro-NarrThi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6743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 or Call Out /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9659" y="6785092"/>
            <a:ext cx="6742547" cy="259899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="0" i="0" cap="none" spc="0">
                <a:solidFill>
                  <a:schemeClr val="accent1"/>
                </a:solidFill>
                <a:latin typeface="ClanPro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44789" y="2143223"/>
            <a:ext cx="10053637" cy="3061745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20000"/>
              </a:lnSpc>
              <a:defRPr sz="3600" kern="1200" cap="none" spc="-100">
                <a:solidFill>
                  <a:schemeClr val="tx1"/>
                </a:solidFill>
                <a:latin typeface="ClanPro-NarrThin"/>
              </a:defRPr>
            </a:lvl1pPr>
            <a:lvl2pPr algn="ctr">
              <a:lnSpc>
                <a:spcPts val="4100"/>
              </a:lnSpc>
              <a:defRPr sz="3000"/>
            </a:lvl2pPr>
            <a:lvl3pPr algn="ctr">
              <a:lnSpc>
                <a:spcPts val="4100"/>
              </a:lnSpc>
              <a:defRPr sz="3000"/>
            </a:lvl3pPr>
            <a:lvl4pPr algn="ctr">
              <a:lnSpc>
                <a:spcPts val="4100"/>
              </a:lnSpc>
              <a:defRPr sz="3000"/>
            </a:lvl4pPr>
            <a:lvl5pPr algn="ctr">
              <a:lnSpc>
                <a:spcPts val="4100"/>
              </a:lnSpc>
              <a:defRPr sz="3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98963" y="7249229"/>
            <a:ext cx="6743699" cy="36353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cap="all" spc="-50">
                <a:solidFill>
                  <a:srgbClr val="09091A"/>
                </a:solidFill>
                <a:latin typeface="ClanPro-NarrThin"/>
              </a:defRPr>
            </a:lvl1pPr>
            <a:lvl2pPr algn="ctr">
              <a:lnSpc>
                <a:spcPts val="2000"/>
              </a:lnSpc>
              <a:defRPr sz="1800" cap="all" spc="-50">
                <a:latin typeface="ClanPro-NarrThin"/>
              </a:defRPr>
            </a:lvl2pPr>
            <a:lvl3pPr algn="ctr">
              <a:lnSpc>
                <a:spcPts val="2000"/>
              </a:lnSpc>
              <a:defRPr sz="1800" cap="all" spc="-50">
                <a:latin typeface="ClanPro-NarrThin"/>
              </a:defRPr>
            </a:lvl3pPr>
            <a:lvl4pPr algn="ctr">
              <a:lnSpc>
                <a:spcPts val="2000"/>
              </a:lnSpc>
              <a:defRPr sz="1800" cap="all" spc="-50">
                <a:latin typeface="ClanPro-NarrThin"/>
              </a:defRPr>
            </a:lvl4pPr>
            <a:lvl5pPr algn="ctr">
              <a:lnSpc>
                <a:spcPts val="2000"/>
              </a:lnSpc>
              <a:defRPr sz="1800" cap="all" spc="-50">
                <a:latin typeface="ClanPro-NarrThi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8170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768" y="6822774"/>
            <a:ext cx="10051918" cy="259899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="0" i="0" cap="none" spc="0">
                <a:solidFill>
                  <a:schemeClr val="bg1"/>
                </a:solidFill>
                <a:latin typeface="ClanPro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44789" y="1289591"/>
            <a:ext cx="10053637" cy="3861902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9700" cap="all" spc="-201">
                <a:solidFill>
                  <a:schemeClr val="accent1"/>
                </a:solidFill>
                <a:latin typeface="ClanPro-NarrThin"/>
              </a:defRPr>
            </a:lvl1pPr>
            <a:lvl2pPr algn="ctr">
              <a:lnSpc>
                <a:spcPts val="4100"/>
              </a:lnSpc>
              <a:defRPr sz="3000"/>
            </a:lvl2pPr>
            <a:lvl3pPr algn="ctr">
              <a:lnSpc>
                <a:spcPts val="4100"/>
              </a:lnSpc>
              <a:defRPr sz="3000"/>
            </a:lvl3pPr>
            <a:lvl4pPr algn="ctr">
              <a:lnSpc>
                <a:spcPts val="4100"/>
              </a:lnSpc>
              <a:defRPr sz="3000"/>
            </a:lvl4pPr>
            <a:lvl5pPr algn="ctr">
              <a:lnSpc>
                <a:spcPts val="4100"/>
              </a:lnSpc>
              <a:defRPr sz="3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744789" y="7286910"/>
            <a:ext cx="10053637" cy="36353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cap="all" spc="-50">
                <a:solidFill>
                  <a:srgbClr val="C0C0C8"/>
                </a:solidFill>
                <a:latin typeface="ClanPro-NarrThin"/>
              </a:defRPr>
            </a:lvl1pPr>
            <a:lvl2pPr algn="ctr">
              <a:lnSpc>
                <a:spcPts val="2000"/>
              </a:lnSpc>
              <a:defRPr sz="1800" cap="all" spc="-50">
                <a:latin typeface="ClanPro-NarrThin"/>
              </a:defRPr>
            </a:lvl2pPr>
            <a:lvl3pPr algn="ctr">
              <a:lnSpc>
                <a:spcPts val="2000"/>
              </a:lnSpc>
              <a:defRPr sz="1800" cap="all" spc="-50">
                <a:latin typeface="ClanPro-NarrThin"/>
              </a:defRPr>
            </a:lvl3pPr>
            <a:lvl4pPr algn="ctr">
              <a:lnSpc>
                <a:spcPts val="2000"/>
              </a:lnSpc>
              <a:defRPr sz="1800" cap="all" spc="-50">
                <a:latin typeface="ClanPro-NarrThin"/>
              </a:defRPr>
            </a:lvl4pPr>
            <a:lvl5pPr algn="ctr">
              <a:lnSpc>
                <a:spcPts val="2000"/>
              </a:lnSpc>
              <a:defRPr sz="1800" cap="all" spc="-50">
                <a:latin typeface="ClanPro-NarrThi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7035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544800" cy="877404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photo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2197983"/>
            <a:ext cx="10527077" cy="4180632"/>
          </a:xfrm>
          <a:effectLst/>
        </p:spPr>
        <p:txBody>
          <a:bodyPr anchor="b"/>
          <a:lstStyle>
            <a:lvl1pPr>
              <a:lnSpc>
                <a:spcPct val="90000"/>
              </a:lnSpc>
              <a:defRPr sz="10000" spc="-500" baseline="0">
                <a:solidFill>
                  <a:schemeClr val="bg1"/>
                </a:solidFill>
                <a:effectLst>
                  <a:outerShdw blurRad="190500" dir="2400000" algn="tl" rotWithShape="0">
                    <a:srgbClr val="000000">
                      <a:alpha val="40000"/>
                    </a:srgbClr>
                  </a:outerShdw>
                </a:effectLst>
                <a:latin typeface="ClanPro-Thin"/>
                <a:cs typeface="ClanPro-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04648" y="6625039"/>
            <a:ext cx="10439641" cy="115688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300" b="0" i="0" cap="all" spc="0">
                <a:solidFill>
                  <a:schemeClr val="accent1"/>
                </a:solidFill>
                <a:effectLst>
                  <a:outerShdw blurRad="127000" dir="2400000" algn="tl" rotWithShape="0">
                    <a:srgbClr val="000000">
                      <a:alpha val="40000"/>
                    </a:srgbClr>
                  </a:outerShdw>
                </a:effectLst>
                <a:latin typeface="ClanPro-NarrMedium"/>
                <a:cs typeface="ClanPro-Narr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8774042"/>
            <a:ext cx="15544800" cy="1284358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16" tIns="45716" rIns="45716" bIns="45716" numCol="1" rtlCol="0" anchor="ctr" anchorCtr="0" compatLnSpc="1">
            <a:prstTxWarp prst="textNoShape">
              <a:avLst/>
            </a:prstTxWarp>
          </a:bodyPr>
          <a:lstStyle/>
          <a:p>
            <a:pPr marL="457171" marR="0" indent="0" algn="l" defTabSz="4571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charset="0"/>
              <a:ea typeface="ＭＳ Ｐゴシック" charset="0"/>
              <a:cs typeface="Trebuchet MS" charset="0"/>
              <a:sym typeface="Trebuchet MS" charset="0"/>
            </a:endParaRPr>
          </a:p>
        </p:txBody>
      </p:sp>
      <p:pic>
        <p:nvPicPr>
          <p:cNvPr id="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6" y="9309101"/>
            <a:ext cx="15732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90664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544800" cy="877404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photo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2211810"/>
            <a:ext cx="10527077" cy="4180632"/>
          </a:xfrm>
        </p:spPr>
        <p:txBody>
          <a:bodyPr anchor="b"/>
          <a:lstStyle>
            <a:lvl1pPr>
              <a:lnSpc>
                <a:spcPct val="90000"/>
              </a:lnSpc>
              <a:defRPr sz="10000" b="0" i="0" spc="-400">
                <a:solidFill>
                  <a:schemeClr val="bg1"/>
                </a:solidFill>
                <a:effectLst>
                  <a:outerShdw blurRad="190500" dir="2400000" algn="tl" rotWithShape="0">
                    <a:srgbClr val="000000">
                      <a:alpha val="40000"/>
                    </a:srgbClr>
                  </a:outerShdw>
                </a:effectLst>
                <a:latin typeface="ClanPro-Book"/>
                <a:cs typeface="ClanPro-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04648" y="6621250"/>
            <a:ext cx="10439641" cy="1062037"/>
          </a:xfrm>
        </p:spPr>
        <p:txBody>
          <a:bodyPr>
            <a:normAutofit/>
          </a:bodyPr>
          <a:lstStyle>
            <a:lvl1pPr marL="0" indent="0">
              <a:buNone/>
              <a:defRPr sz="2300" b="0" i="0" cap="all" spc="0">
                <a:solidFill>
                  <a:schemeClr val="bg1"/>
                </a:solidFill>
                <a:effectLst>
                  <a:outerShdw blurRad="127000" dir="2400000" algn="tl" rotWithShape="0">
                    <a:srgbClr val="000000">
                      <a:alpha val="40000"/>
                    </a:srgbClr>
                  </a:outerShdw>
                </a:effectLst>
                <a:latin typeface="ClanPro-NarrMedium"/>
                <a:cs typeface="ClanPro-Narr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8774042"/>
            <a:ext cx="15544800" cy="1284358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16" tIns="45716" rIns="45716" bIns="45716" numCol="1" rtlCol="0" anchor="ctr" anchorCtr="0" compatLnSpc="1">
            <a:prstTxWarp prst="textNoShape">
              <a:avLst/>
            </a:prstTxWarp>
          </a:bodyPr>
          <a:lstStyle/>
          <a:p>
            <a:pPr marL="457171" marR="0" indent="0" algn="l" defTabSz="4571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charset="0"/>
              <a:ea typeface="ＭＳ Ｐゴシック" charset="0"/>
              <a:cs typeface="Trebuchet MS" charset="0"/>
              <a:sym typeface="Trebuchet MS" charset="0"/>
            </a:endParaRPr>
          </a:p>
        </p:txBody>
      </p:sp>
      <p:pic>
        <p:nvPicPr>
          <p:cNvPr id="13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6" y="9309101"/>
            <a:ext cx="15732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85038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1"/>
            <a:ext cx="15544798" cy="707361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photo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7073611"/>
            <a:ext cx="15544800" cy="2984790"/>
          </a:xfrm>
          <a:prstGeom prst="rect">
            <a:avLst/>
          </a:prstGeom>
          <a:solidFill>
            <a:srgbClr val="09091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16" tIns="45716" rIns="45716" bIns="45716" numCol="1" rtlCol="0" anchor="ctr" anchorCtr="0" compatLnSpc="1">
            <a:prstTxWarp prst="textNoShape">
              <a:avLst/>
            </a:prstTxWarp>
          </a:bodyPr>
          <a:lstStyle/>
          <a:p>
            <a:pPr marL="457171" marR="0" indent="0" algn="l" defTabSz="4571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charset="0"/>
              <a:ea typeface="ＭＳ Ｐゴシック" charset="0"/>
              <a:cs typeface="Trebuchet MS" charset="0"/>
              <a:sym typeface="Trebuchet MS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17576" y="7756446"/>
            <a:ext cx="13701713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spc="-100">
                <a:solidFill>
                  <a:schemeClr val="bg1"/>
                </a:solidFill>
                <a:latin typeface="ClanPro-Thin"/>
                <a:cs typeface="ClanPro-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 descr="Uber-White-Cropp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630" y="9311526"/>
            <a:ext cx="1573212" cy="223000"/>
          </a:xfrm>
          <a:prstGeom prst="rect">
            <a:avLst/>
          </a:prstGeom>
        </p:spPr>
      </p:pic>
      <p:sp>
        <p:nvSpPr>
          <p:cNvPr id="1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7575" y="8486884"/>
            <a:ext cx="11156814" cy="63846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300" b="0" i="0" cap="all" spc="0">
                <a:solidFill>
                  <a:schemeClr val="accent1"/>
                </a:solidFill>
                <a:effectLst>
                  <a:outerShdw blurRad="127000" dir="2400000" algn="tl" rotWithShape="0">
                    <a:srgbClr val="000000">
                      <a:alpha val="40000"/>
                    </a:srgbClr>
                  </a:outerShdw>
                </a:effectLst>
                <a:latin typeface="ClanPro-NarrMedium"/>
                <a:cs typeface="ClanPro-Narr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5325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921339" y="2744526"/>
            <a:ext cx="8902961" cy="547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Section lorem ipsum dolor </a:t>
            </a:r>
          </a:p>
          <a:p>
            <a:pPr>
              <a:defRPr/>
            </a:pPr>
            <a:r>
              <a:rPr lang="en-US"/>
              <a:t>Uber PowerPoint Template v.2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DEE43-3A97-ED4F-8E69-1C1F4831B086}" type="datetime4">
              <a:rPr lang="en-US"/>
              <a:pPr>
                <a:defRPr/>
              </a:pPr>
              <a:t>June 16, 2015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DE7C4-E4F6-8741-ABDA-DB52C77B9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49946" y="1590288"/>
            <a:ext cx="13683630" cy="381468"/>
          </a:xfrm>
        </p:spPr>
        <p:txBody>
          <a:bodyPr anchor="ctr">
            <a:noAutofit/>
          </a:bodyPr>
          <a:lstStyle>
            <a:lvl1pPr marL="0" indent="0">
              <a:buNone/>
              <a:defRPr sz="2300" cap="all" spc="-100">
                <a:solidFill>
                  <a:srgbClr val="C0C0C8"/>
                </a:solidFill>
                <a:latin typeface="ClanPro-NarrBoo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2545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ide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921339" y="2744528"/>
            <a:ext cx="8902961" cy="54725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363080" y="2744530"/>
            <a:ext cx="4256208" cy="3216558"/>
          </a:xfrm>
        </p:spPr>
        <p:txBody>
          <a:bodyPr anchor="ctr"/>
          <a:lstStyle>
            <a:lvl1pPr marL="0" indent="0" algn="ctr">
              <a:lnSpc>
                <a:spcPts val="2799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10363080" y="6244947"/>
            <a:ext cx="4256208" cy="197208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300" spc="-50">
                <a:solidFill>
                  <a:srgbClr val="9999A3"/>
                </a:solidFill>
                <a:latin typeface="ClanPro-Boo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77D87-AE26-3F49-9CF9-83A8074A17A8}" type="datetime4">
              <a:rPr lang="en-US"/>
              <a:pPr>
                <a:defRPr/>
              </a:pPr>
              <a:t>June 16, 2015</a:t>
            </a:fld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 err="1"/>
            </a:lvl1pPr>
          </a:lstStyle>
          <a:p>
            <a:pPr>
              <a:defRPr/>
            </a:pPr>
            <a:r>
              <a:rPr lang="en-US"/>
              <a:t>Section lorem ipsum dolor </a:t>
            </a:r>
          </a:p>
          <a:p>
            <a:pPr>
              <a:defRPr/>
            </a:pPr>
            <a:r>
              <a:rPr lang="en-US"/>
              <a:t>Uber PowerPoint Template v.2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75F2C-3BCF-7644-B3C0-3BDBB28C0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49947" y="1587754"/>
            <a:ext cx="13669341" cy="382587"/>
          </a:xfrm>
        </p:spPr>
        <p:txBody>
          <a:bodyPr anchor="ctr">
            <a:noAutofit/>
          </a:bodyPr>
          <a:lstStyle>
            <a:lvl1pPr marL="0" indent="0">
              <a:buNone/>
              <a:defRPr sz="2300" cap="all" spc="-100">
                <a:solidFill>
                  <a:srgbClr val="C0C0C8"/>
                </a:solidFill>
                <a:latin typeface="ClanPro-NarrBoo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4263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or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917576" y="2362200"/>
            <a:ext cx="13701713" cy="6198458"/>
          </a:xfrm>
        </p:spPr>
        <p:txBody>
          <a:bodyPr/>
          <a:lstStyle>
            <a:lvl1pPr marL="0" indent="0">
              <a:buNone/>
              <a:defRPr/>
            </a:lvl1pPr>
            <a:lvl2pPr marL="228586" indent="0">
              <a:buNone/>
              <a:defRPr/>
            </a:lvl2pPr>
            <a:lvl3pPr marL="457171" indent="0">
              <a:buNone/>
              <a:defRPr/>
            </a:lvl3pPr>
            <a:lvl4pPr marL="685755" indent="0">
              <a:buNone/>
              <a:defRPr/>
            </a:lvl4pPr>
            <a:lvl5pPr marL="91434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5FDCC-2D42-314F-AA50-1EE37EDB0D20}" type="datetime4">
              <a:rPr lang="en-US"/>
              <a:pPr>
                <a:defRPr/>
              </a:pPr>
              <a:t>June 16, 2015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 err="1"/>
            </a:lvl1pPr>
          </a:lstStyle>
          <a:p>
            <a:pPr>
              <a:defRPr/>
            </a:pPr>
            <a:r>
              <a:rPr lang="en-US"/>
              <a:t>Section lorem ipsum dolor </a:t>
            </a:r>
          </a:p>
          <a:p>
            <a:pPr>
              <a:defRPr/>
            </a:pPr>
            <a:r>
              <a:rPr lang="en-US"/>
              <a:t>Uber PowerPoint Template v.2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9252A-001A-8B4A-AA74-5E52BB78E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0766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lumn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917575" y="2362200"/>
            <a:ext cx="4253125" cy="4483099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228586" indent="0" algn="ctr">
              <a:buNone/>
              <a:defRPr/>
            </a:lvl2pPr>
            <a:lvl3pPr marL="457171" indent="0" algn="ctr">
              <a:buNone/>
              <a:defRPr/>
            </a:lvl3pPr>
            <a:lvl4pPr marL="685755" indent="0" algn="ctr">
              <a:buNone/>
              <a:defRPr/>
            </a:lvl4pPr>
            <a:lvl5pPr marL="914341" indent="0"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quarter" idx="11"/>
          </p:nvPr>
        </p:nvSpPr>
        <p:spPr>
          <a:xfrm>
            <a:off x="5641941" y="2362200"/>
            <a:ext cx="4262381" cy="4483099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228586" indent="0" algn="ctr">
              <a:buNone/>
              <a:defRPr/>
            </a:lvl2pPr>
            <a:lvl3pPr marL="457171" indent="0" algn="ctr">
              <a:buNone/>
              <a:defRPr/>
            </a:lvl3pPr>
            <a:lvl4pPr marL="685755" indent="0" algn="ctr">
              <a:buNone/>
              <a:defRPr/>
            </a:lvl4pPr>
            <a:lvl5pPr marL="914341" indent="0"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7575" y="7066831"/>
            <a:ext cx="4252883" cy="1224907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400" cap="none" spc="-50" baseline="0">
                <a:solidFill>
                  <a:schemeClr val="tx1"/>
                </a:solidFill>
                <a:latin typeface="ClanPro-Book"/>
              </a:defRPr>
            </a:lvl1pPr>
            <a:lvl2pPr marL="228586" indent="0">
              <a:buNone/>
              <a:defRPr/>
            </a:lvl2pPr>
            <a:lvl3pPr marL="457171" indent="0">
              <a:buNone/>
              <a:defRPr/>
            </a:lvl3pPr>
            <a:lvl4pPr marL="685755" indent="0">
              <a:buNone/>
              <a:defRPr/>
            </a:lvl4pPr>
            <a:lvl5pPr marL="91434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641941" y="7066831"/>
            <a:ext cx="4274631" cy="1224907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400" cap="none" spc="-50" baseline="0">
                <a:solidFill>
                  <a:schemeClr val="tx1"/>
                </a:solidFill>
                <a:latin typeface="ClanPro-Book"/>
              </a:defRPr>
            </a:lvl1pPr>
            <a:lvl2pPr marL="228586" indent="0">
              <a:buNone/>
              <a:defRPr/>
            </a:lvl2pPr>
            <a:lvl3pPr marL="457171" indent="0">
              <a:buNone/>
              <a:defRPr/>
            </a:lvl3pPr>
            <a:lvl4pPr marL="685755" indent="0">
              <a:buNone/>
              <a:defRPr/>
            </a:lvl4pPr>
            <a:lvl5pPr marL="91434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0363080" y="7066831"/>
            <a:ext cx="4256208" cy="1224907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400" cap="none" spc="-50" baseline="0">
                <a:solidFill>
                  <a:schemeClr val="tx1"/>
                </a:solidFill>
                <a:latin typeface="ClanPro-Book"/>
              </a:defRPr>
            </a:lvl1pPr>
            <a:lvl2pPr marL="228586" indent="0">
              <a:buNone/>
              <a:defRPr/>
            </a:lvl2pPr>
            <a:lvl3pPr marL="457171" indent="0">
              <a:buNone/>
              <a:defRPr/>
            </a:lvl3pPr>
            <a:lvl4pPr marL="685755" indent="0">
              <a:buNone/>
              <a:defRPr/>
            </a:lvl4pPr>
            <a:lvl5pPr marL="91434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6"/>
          </p:nvPr>
        </p:nvSpPr>
        <p:spPr>
          <a:xfrm>
            <a:off x="10363080" y="2362200"/>
            <a:ext cx="4256208" cy="4483099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228586" indent="0" algn="ctr">
              <a:buNone/>
              <a:defRPr/>
            </a:lvl2pPr>
            <a:lvl3pPr marL="457171" indent="0" algn="ctr">
              <a:buNone/>
              <a:defRPr/>
            </a:lvl3pPr>
            <a:lvl4pPr marL="685755" indent="0" algn="ctr">
              <a:buNone/>
              <a:defRPr/>
            </a:lvl4pPr>
            <a:lvl5pPr marL="914341" indent="0"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FF7E1-7758-A14C-916F-D2E3095DDAD6}" type="datetime4">
              <a:rPr lang="en-US"/>
              <a:pPr>
                <a:defRPr/>
              </a:pPr>
              <a:t>June 16, 2015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dirty="0" err="1"/>
            </a:lvl1pPr>
          </a:lstStyle>
          <a:p>
            <a:pPr>
              <a:defRPr/>
            </a:pPr>
            <a:r>
              <a:rPr lang="en-US"/>
              <a:t>Section lorem ipsum dolor </a:t>
            </a:r>
          </a:p>
          <a:p>
            <a:pPr>
              <a:defRPr/>
            </a:pPr>
            <a:r>
              <a:rPr lang="en-US"/>
              <a:t>Uber PowerPoint Template v.2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45411-C3C6-984C-A848-ADA0CCE8C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388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928914" y="2362201"/>
            <a:ext cx="6551280" cy="5884718"/>
          </a:xfrm>
        </p:spPr>
        <p:txBody>
          <a:bodyPr/>
          <a:lstStyle>
            <a:lvl1pPr>
              <a:lnSpc>
                <a:spcPct val="120000"/>
              </a:lnSpc>
              <a:spcBef>
                <a:spcPts val="2000"/>
              </a:spcBef>
              <a:spcAft>
                <a:spcPts val="600"/>
              </a:spcAft>
              <a:defRPr sz="2900" cap="all" spc="0">
                <a:solidFill>
                  <a:schemeClr val="accent1"/>
                </a:solidFill>
                <a:latin typeface="ClanPro-NarrBook"/>
              </a:defRPr>
            </a:lvl1pPr>
            <a:lvl2pPr marL="0">
              <a:lnSpc>
                <a:spcPct val="120000"/>
              </a:lnSpc>
              <a:spcAft>
                <a:spcPts val="600"/>
              </a:spcAft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8068010" y="2362201"/>
            <a:ext cx="6551280" cy="5884718"/>
          </a:xfrm>
        </p:spPr>
        <p:txBody>
          <a:bodyPr/>
          <a:lstStyle>
            <a:lvl1pPr>
              <a:lnSpc>
                <a:spcPct val="120000"/>
              </a:lnSpc>
              <a:spcBef>
                <a:spcPts val="2000"/>
              </a:spcBef>
              <a:spcAft>
                <a:spcPts val="600"/>
              </a:spcAft>
              <a:defRPr sz="2900" cap="all">
                <a:solidFill>
                  <a:schemeClr val="accent1"/>
                </a:solidFill>
                <a:latin typeface="ClanPro-NarrBook"/>
              </a:defRPr>
            </a:lvl1pPr>
            <a:lvl2pPr marL="0">
              <a:lnSpc>
                <a:spcPct val="120000"/>
              </a:lnSpc>
              <a:spcAft>
                <a:spcPts val="600"/>
              </a:spcAft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Section lorem ipsum dolor </a:t>
            </a:r>
          </a:p>
          <a:p>
            <a:pPr>
              <a:defRPr/>
            </a:pPr>
            <a:r>
              <a:rPr lang="en-US"/>
              <a:t>Uber PowerPoint Template v.2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D5836-0E7E-8E46-9C1C-A4D2BEB82EDA}" type="datetime4">
              <a:rPr lang="en-US"/>
              <a:pPr>
                <a:defRPr/>
              </a:pPr>
              <a:t>June 16, 2015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CECB-0916-2349-A091-B88A7E4EF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99438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576" y="825220"/>
            <a:ext cx="13701713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0750" y="2744528"/>
            <a:ext cx="8885239" cy="56215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6" y="9309101"/>
            <a:ext cx="15732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392488" y="9270651"/>
            <a:ext cx="3292475" cy="53498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hangingPunct="0">
              <a:lnSpc>
                <a:spcPct val="120000"/>
              </a:lnSpc>
              <a:defRPr sz="700" b="0" i="0" kern="1200" cap="all" spc="0" baseline="0" smtClean="0">
                <a:solidFill>
                  <a:schemeClr val="tx1"/>
                </a:solidFill>
                <a:latin typeface="ClanPro-Book"/>
              </a:defRPr>
            </a:lvl1pPr>
          </a:lstStyle>
          <a:p>
            <a:pPr>
              <a:defRPr/>
            </a:pPr>
            <a:r>
              <a:rPr lang="en-US" dirty="0" smtClean="0"/>
              <a:t>Section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</a:t>
            </a:r>
          </a:p>
          <a:p>
            <a:pPr>
              <a:defRPr/>
            </a:pPr>
            <a:r>
              <a:rPr lang="en-US" dirty="0" err="1" smtClean="0"/>
              <a:t>Uber</a:t>
            </a:r>
            <a:r>
              <a:rPr lang="en-US" dirty="0" smtClean="0"/>
              <a:t> PowerPoint Template v.2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924676" y="9274362"/>
            <a:ext cx="3508375" cy="53498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hangingPunct="0">
              <a:lnSpc>
                <a:spcPct val="120000"/>
              </a:lnSpc>
              <a:defRPr sz="700" b="0" i="0" kern="1200" cap="all" spc="0" baseline="0" smtClean="0">
                <a:solidFill>
                  <a:schemeClr val="tx1"/>
                </a:solidFill>
                <a:latin typeface="ClanPro-Book"/>
              </a:defRPr>
            </a:lvl1pPr>
          </a:lstStyle>
          <a:p>
            <a:pPr>
              <a:defRPr/>
            </a:pPr>
            <a:fld id="{B0556E54-54AE-7C4C-8C4A-0C3A4358F291}" type="datetime4">
              <a:rPr lang="en-US" smtClean="0"/>
              <a:pPr>
                <a:defRPr/>
              </a:pPr>
              <a:t>June 16, 2015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3658850" y="9276492"/>
            <a:ext cx="974726" cy="53498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hangingPunct="0">
              <a:lnSpc>
                <a:spcPct val="120000"/>
              </a:lnSpc>
              <a:defRPr sz="700" b="0" i="0" kern="1200" cap="all" spc="0" baseline="0" smtClean="0">
                <a:solidFill>
                  <a:srgbClr val="09091A"/>
                </a:solidFill>
                <a:latin typeface="ClanPro-Book"/>
              </a:defRPr>
            </a:lvl1pPr>
          </a:lstStyle>
          <a:p>
            <a:pPr>
              <a:defRPr/>
            </a:pPr>
            <a:fld id="{2C80D301-3D62-264B-AB75-7A63739767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22" r:id="rId2"/>
    <p:sldLayoutId id="2147483815" r:id="rId3"/>
    <p:sldLayoutId id="2147483821" r:id="rId4"/>
    <p:sldLayoutId id="2147483802" r:id="rId5"/>
    <p:sldLayoutId id="2147483804" r:id="rId6"/>
    <p:sldLayoutId id="2147483805" r:id="rId7"/>
    <p:sldLayoutId id="2147483806" r:id="rId8"/>
    <p:sldLayoutId id="2147483803" r:id="rId9"/>
    <p:sldLayoutId id="2147483823" r:id="rId10"/>
    <p:sldLayoutId id="2147483824" r:id="rId11"/>
    <p:sldLayoutId id="2147483826" r:id="rId12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78734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cap="all" spc="-201">
          <a:solidFill>
            <a:srgbClr val="000000"/>
          </a:solidFill>
          <a:latin typeface="ClanPro-Thin"/>
          <a:ea typeface="+mj-ea"/>
          <a:cs typeface="ClanPro-Thin"/>
          <a:sym typeface="Helvetica" charset="0"/>
        </a:defRPr>
      </a:lvl1pPr>
      <a:lvl2pPr algn="l" defTabSz="787349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ClanPro-NarrThin" charset="0"/>
          <a:ea typeface="ＭＳ Ｐゴシック" charset="0"/>
          <a:cs typeface="Helvetica" charset="0"/>
          <a:sym typeface="Helvetica" charset="0"/>
        </a:defRPr>
      </a:lvl2pPr>
      <a:lvl3pPr algn="l" defTabSz="787349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ClanPro-NarrThin" charset="0"/>
          <a:ea typeface="ＭＳ Ｐゴシック" charset="0"/>
          <a:cs typeface="Helvetica" charset="0"/>
          <a:sym typeface="Helvetica" charset="0"/>
        </a:defRPr>
      </a:lvl3pPr>
      <a:lvl4pPr algn="l" defTabSz="787349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ClanPro-NarrThin" charset="0"/>
          <a:ea typeface="ＭＳ Ｐゴシック" charset="0"/>
          <a:cs typeface="Helvetica" charset="0"/>
          <a:sym typeface="Helvetica" charset="0"/>
        </a:defRPr>
      </a:lvl4pPr>
      <a:lvl5pPr algn="l" defTabSz="787349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ClanPro-NarrThin" charset="0"/>
          <a:ea typeface="ＭＳ Ｐゴシック" charset="0"/>
          <a:cs typeface="Helvetica" charset="0"/>
          <a:sym typeface="Helvetica" charset="0"/>
        </a:defRPr>
      </a:lvl5pPr>
      <a:lvl6pPr marL="787706" algn="l" defTabSz="787706" rtl="0" eaLnBrk="1" fontAlgn="base" hangingPunct="1">
        <a:spcBef>
          <a:spcPct val="0"/>
        </a:spcBef>
        <a:spcAft>
          <a:spcPct val="0"/>
        </a:spcAft>
        <a:defRPr sz="2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6pPr>
      <a:lvl7pPr marL="1575410" algn="l" defTabSz="787706" rtl="0" eaLnBrk="1" fontAlgn="base" hangingPunct="1">
        <a:spcBef>
          <a:spcPct val="0"/>
        </a:spcBef>
        <a:spcAft>
          <a:spcPct val="0"/>
        </a:spcAft>
        <a:defRPr sz="2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7pPr>
      <a:lvl8pPr marL="2363116" algn="l" defTabSz="787706" rtl="0" eaLnBrk="1" fontAlgn="base" hangingPunct="1">
        <a:spcBef>
          <a:spcPct val="0"/>
        </a:spcBef>
        <a:spcAft>
          <a:spcPct val="0"/>
        </a:spcAft>
        <a:defRPr sz="2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8pPr>
      <a:lvl9pPr marL="3150820" algn="l" defTabSz="787706" rtl="0" eaLnBrk="1" fontAlgn="base" hangingPunct="1">
        <a:spcBef>
          <a:spcPct val="0"/>
        </a:spcBef>
        <a:spcAft>
          <a:spcPct val="0"/>
        </a:spcAft>
        <a:defRPr sz="2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9pPr>
    </p:titleStyle>
    <p:bodyStyle>
      <a:lvl1pPr marL="228586" indent="-228586" algn="l" defTabSz="787349" rtl="0" eaLnBrk="1" fontAlgn="base" hangingPunct="1">
        <a:lnSpc>
          <a:spcPct val="120000"/>
        </a:lnSpc>
        <a:spcBef>
          <a:spcPct val="0"/>
        </a:spcBef>
        <a:spcAft>
          <a:spcPts val="1201"/>
        </a:spcAft>
        <a:buFont typeface="Arial" charset="0"/>
        <a:buChar char="•"/>
        <a:defRPr sz="1800" spc="-50">
          <a:solidFill>
            <a:srgbClr val="000000"/>
          </a:solidFill>
          <a:latin typeface="ClanPro-Book"/>
          <a:ea typeface="+mn-ea"/>
          <a:cs typeface="ClanPro-Book"/>
          <a:sym typeface="Helvetica" charset="0"/>
        </a:defRPr>
      </a:lvl1pPr>
      <a:lvl2pPr marL="457171" indent="-228586" algn="l" defTabSz="787349" rtl="0" eaLnBrk="1" fontAlgn="base" hangingPunct="1">
        <a:lnSpc>
          <a:spcPct val="120000"/>
        </a:lnSpc>
        <a:spcBef>
          <a:spcPct val="0"/>
        </a:spcBef>
        <a:spcAft>
          <a:spcPts val="1201"/>
        </a:spcAft>
        <a:buFont typeface="Lucida Grande" charset="0"/>
        <a:buChar char="–"/>
        <a:defRPr sz="1800" spc="-50">
          <a:solidFill>
            <a:srgbClr val="000000"/>
          </a:solidFill>
          <a:latin typeface="ClanPro-Book"/>
          <a:ea typeface="ClanPro-Book"/>
          <a:cs typeface="ClanPro-Book"/>
          <a:sym typeface="Helvetica" charset="0"/>
        </a:defRPr>
      </a:lvl2pPr>
      <a:lvl3pPr marL="685755" indent="-228586" algn="l" defTabSz="787349" rtl="0" eaLnBrk="1" fontAlgn="base" hangingPunct="1">
        <a:lnSpc>
          <a:spcPct val="120000"/>
        </a:lnSpc>
        <a:spcBef>
          <a:spcPct val="0"/>
        </a:spcBef>
        <a:spcAft>
          <a:spcPts val="1201"/>
        </a:spcAft>
        <a:buFont typeface="Wingdings" charset="0"/>
        <a:buChar char="§"/>
        <a:defRPr sz="1800" spc="-50">
          <a:solidFill>
            <a:srgbClr val="000000"/>
          </a:solidFill>
          <a:latin typeface="ClanPro-Book"/>
          <a:ea typeface="ClanPro-Book"/>
          <a:cs typeface="ClanPro-Book"/>
          <a:sym typeface="Helvetica" charset="0"/>
        </a:defRPr>
      </a:lvl3pPr>
      <a:lvl4pPr marL="914341" indent="-228586" algn="l" defTabSz="787349" rtl="0" eaLnBrk="1" fontAlgn="base" hangingPunct="1">
        <a:lnSpc>
          <a:spcPct val="120000"/>
        </a:lnSpc>
        <a:spcBef>
          <a:spcPct val="0"/>
        </a:spcBef>
        <a:spcAft>
          <a:spcPts val="1201"/>
        </a:spcAft>
        <a:buFont typeface="Arial" charset="0"/>
        <a:buChar char="•"/>
        <a:defRPr sz="1800" spc="-50">
          <a:solidFill>
            <a:srgbClr val="000000"/>
          </a:solidFill>
          <a:latin typeface="ClanPro-Book"/>
          <a:ea typeface="ClanPro-Book"/>
          <a:cs typeface="ClanPro-Book"/>
          <a:sym typeface="Helvetica" charset="0"/>
        </a:defRPr>
      </a:lvl4pPr>
      <a:lvl5pPr marL="1142927" indent="-228586" algn="l" defTabSz="787349" rtl="0" eaLnBrk="1" fontAlgn="base" hangingPunct="1">
        <a:lnSpc>
          <a:spcPct val="120000"/>
        </a:lnSpc>
        <a:spcBef>
          <a:spcPct val="0"/>
        </a:spcBef>
        <a:spcAft>
          <a:spcPts val="1201"/>
        </a:spcAft>
        <a:buFont typeface="Lucida Grande" charset="0"/>
        <a:buChar char="–"/>
        <a:defRPr sz="1800" spc="-50">
          <a:solidFill>
            <a:srgbClr val="000000"/>
          </a:solidFill>
          <a:latin typeface="ClanPro-Book"/>
          <a:ea typeface="ClanPro-Book"/>
          <a:cs typeface="ClanPro-Book"/>
          <a:sym typeface="Helvetica" charset="0"/>
        </a:defRPr>
      </a:lvl5pPr>
      <a:lvl6pPr marL="2363116" algn="l" defTabSz="787706" rtl="0" eaLnBrk="1" fontAlgn="base" hangingPunct="1">
        <a:spcBef>
          <a:spcPct val="0"/>
        </a:spcBef>
        <a:spcAft>
          <a:spcPct val="0"/>
        </a:spcAft>
        <a:defRPr sz="2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6pPr>
      <a:lvl7pPr marL="3150820" algn="l" defTabSz="787706" rtl="0" eaLnBrk="1" fontAlgn="base" hangingPunct="1">
        <a:spcBef>
          <a:spcPct val="0"/>
        </a:spcBef>
        <a:spcAft>
          <a:spcPct val="0"/>
        </a:spcAft>
        <a:defRPr sz="2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7pPr>
      <a:lvl8pPr marL="3938526" algn="l" defTabSz="787706" rtl="0" eaLnBrk="1" fontAlgn="base" hangingPunct="1">
        <a:spcBef>
          <a:spcPct val="0"/>
        </a:spcBef>
        <a:spcAft>
          <a:spcPct val="0"/>
        </a:spcAft>
        <a:defRPr sz="2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8pPr>
      <a:lvl9pPr marL="4726232" algn="l" defTabSz="787706" rtl="0" eaLnBrk="1" fontAlgn="base" hangingPunct="1">
        <a:spcBef>
          <a:spcPct val="0"/>
        </a:spcBef>
        <a:spcAft>
          <a:spcPct val="0"/>
        </a:spcAft>
        <a:defRPr sz="2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78770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87706" algn="l" defTabSz="78770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75410" algn="l" defTabSz="78770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63116" algn="l" defTabSz="78770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150820" algn="l" defTabSz="78770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938526" algn="l" defTabSz="78770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726232" algn="l" defTabSz="78770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513936" algn="l" defTabSz="78770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301641" algn="l" defTabSz="78770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230314" y="8445501"/>
            <a:ext cx="11998325" cy="728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30314" y="9204328"/>
            <a:ext cx="11998325" cy="715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11" r:id="rId2"/>
    <p:sldLayoutId id="2147483812" r:id="rId3"/>
    <p:sldLayoutId id="2147483813" r:id="rId4"/>
    <p:sldLayoutId id="2147483814" r:id="rId5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78734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000" cap="all" spc="-131">
          <a:solidFill>
            <a:schemeClr val="tx1"/>
          </a:solidFill>
          <a:latin typeface="ClanPro-NarrThin"/>
          <a:ea typeface="+mj-ea"/>
          <a:cs typeface="ClanPro-Book"/>
          <a:sym typeface="Helvetica" charset="0"/>
        </a:defRPr>
      </a:lvl1pPr>
      <a:lvl2pPr algn="l" defTabSz="78734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lanPro-NarrThin" charset="0"/>
          <a:ea typeface="ＭＳ Ｐゴシック" charset="0"/>
          <a:cs typeface="Helvetica" charset="0"/>
          <a:sym typeface="Helvetica" charset="0"/>
        </a:defRPr>
      </a:lvl2pPr>
      <a:lvl3pPr algn="l" defTabSz="78734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lanPro-NarrThin" charset="0"/>
          <a:ea typeface="ＭＳ Ｐゴシック" charset="0"/>
          <a:cs typeface="Helvetica" charset="0"/>
          <a:sym typeface="Helvetica" charset="0"/>
        </a:defRPr>
      </a:lvl3pPr>
      <a:lvl4pPr algn="l" defTabSz="78734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lanPro-NarrThin" charset="0"/>
          <a:ea typeface="ＭＳ Ｐゴシック" charset="0"/>
          <a:cs typeface="Helvetica" charset="0"/>
          <a:sym typeface="Helvetica" charset="0"/>
        </a:defRPr>
      </a:lvl4pPr>
      <a:lvl5pPr algn="l" defTabSz="78734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lanPro-NarrThin" charset="0"/>
          <a:ea typeface="ＭＳ Ｐゴシック" charset="0"/>
          <a:cs typeface="Helvetica" charset="0"/>
          <a:sym typeface="Helvetica" charset="0"/>
        </a:defRPr>
      </a:lvl5pPr>
      <a:lvl6pPr marL="787706" algn="l" defTabSz="787706" rtl="0" fontAlgn="base" hangingPunct="0">
        <a:spcBef>
          <a:spcPct val="0"/>
        </a:spcBef>
        <a:spcAft>
          <a:spcPct val="0"/>
        </a:spcAft>
        <a:defRPr sz="2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6pPr>
      <a:lvl7pPr marL="1575410" algn="l" defTabSz="787706" rtl="0" fontAlgn="base" hangingPunct="0">
        <a:spcBef>
          <a:spcPct val="0"/>
        </a:spcBef>
        <a:spcAft>
          <a:spcPct val="0"/>
        </a:spcAft>
        <a:defRPr sz="2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7pPr>
      <a:lvl8pPr marL="2363116" algn="l" defTabSz="787706" rtl="0" fontAlgn="base" hangingPunct="0">
        <a:spcBef>
          <a:spcPct val="0"/>
        </a:spcBef>
        <a:spcAft>
          <a:spcPct val="0"/>
        </a:spcAft>
        <a:defRPr sz="2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8pPr>
      <a:lvl9pPr marL="3150820" algn="l" defTabSz="787706" rtl="0" fontAlgn="base" hangingPunct="0">
        <a:spcBef>
          <a:spcPct val="0"/>
        </a:spcBef>
        <a:spcAft>
          <a:spcPct val="0"/>
        </a:spcAft>
        <a:defRPr sz="2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9pPr>
    </p:titleStyle>
    <p:bodyStyle>
      <a:lvl1pPr marL="342878" indent="-342878" algn="l" defTabSz="787349" rtl="0" eaLnBrk="0" fontAlgn="base" hangingPunct="0">
        <a:lnSpc>
          <a:spcPct val="90000"/>
        </a:lnSpc>
        <a:spcBef>
          <a:spcPct val="0"/>
        </a:spcBef>
        <a:spcAft>
          <a:spcPts val="1201"/>
        </a:spcAft>
        <a:defRPr sz="2000" cap="all">
          <a:solidFill>
            <a:schemeClr val="accent1"/>
          </a:solidFill>
          <a:latin typeface="ClanPro-NarrThin"/>
          <a:ea typeface="+mn-ea"/>
          <a:cs typeface="ClanPro-Book"/>
          <a:sym typeface="Helvetica" charset="0"/>
        </a:defRPr>
      </a:lvl1pPr>
      <a:lvl2pPr marL="228586" indent="228586" algn="l" defTabSz="787349" rtl="0" eaLnBrk="0" fontAlgn="base" hangingPunct="0">
        <a:lnSpc>
          <a:spcPts val="3000"/>
        </a:lnSpc>
        <a:spcBef>
          <a:spcPct val="0"/>
        </a:spcBef>
        <a:spcAft>
          <a:spcPts val="1201"/>
        </a:spcAft>
        <a:defRPr sz="2300" cap="all" spc="-100">
          <a:solidFill>
            <a:schemeClr val="accent1"/>
          </a:solidFill>
          <a:latin typeface="ClanPro-NarrThin"/>
          <a:ea typeface="Helvetica" charset="0"/>
          <a:cs typeface="+mn-cs"/>
          <a:sym typeface="Helvetica" charset="0"/>
        </a:defRPr>
      </a:lvl2pPr>
      <a:lvl3pPr marL="457171" indent="457171" algn="l" defTabSz="787349" rtl="0" eaLnBrk="0" fontAlgn="base" hangingPunct="0">
        <a:lnSpc>
          <a:spcPts val="3000"/>
        </a:lnSpc>
        <a:spcBef>
          <a:spcPct val="0"/>
        </a:spcBef>
        <a:spcAft>
          <a:spcPts val="1201"/>
        </a:spcAft>
        <a:defRPr sz="2300" cap="all" spc="-100">
          <a:solidFill>
            <a:schemeClr val="accent1"/>
          </a:solidFill>
          <a:latin typeface="ClanPro-NarrThin"/>
          <a:ea typeface="Helvetica" charset="0"/>
          <a:cs typeface="+mn-cs"/>
          <a:sym typeface="Helvetica" charset="0"/>
        </a:defRPr>
      </a:lvl3pPr>
      <a:lvl4pPr marL="685755" indent="685755" algn="l" defTabSz="787349" rtl="0" eaLnBrk="0" fontAlgn="base" hangingPunct="0">
        <a:lnSpc>
          <a:spcPts val="3000"/>
        </a:lnSpc>
        <a:spcBef>
          <a:spcPct val="0"/>
        </a:spcBef>
        <a:spcAft>
          <a:spcPts val="1201"/>
        </a:spcAft>
        <a:defRPr sz="2300" cap="all" spc="-100">
          <a:solidFill>
            <a:schemeClr val="accent1"/>
          </a:solidFill>
          <a:latin typeface="ClanPro-NarrThin"/>
          <a:ea typeface="Helvetica" charset="0"/>
          <a:cs typeface="+mn-cs"/>
          <a:sym typeface="Helvetica" charset="0"/>
        </a:defRPr>
      </a:lvl4pPr>
      <a:lvl5pPr marL="914341" indent="914341" algn="l" defTabSz="787349" rtl="0" eaLnBrk="0" fontAlgn="base" hangingPunct="0">
        <a:lnSpc>
          <a:spcPts val="3000"/>
        </a:lnSpc>
        <a:spcBef>
          <a:spcPct val="0"/>
        </a:spcBef>
        <a:spcAft>
          <a:spcPts val="1201"/>
        </a:spcAft>
        <a:defRPr sz="2300" cap="all" spc="-100">
          <a:solidFill>
            <a:schemeClr val="accent1"/>
          </a:solidFill>
          <a:latin typeface="ClanPro-NarrThin"/>
          <a:ea typeface="Helvetica" charset="0"/>
          <a:cs typeface="+mn-cs"/>
          <a:sym typeface="Helvetica" charset="0"/>
        </a:defRPr>
      </a:lvl5pPr>
      <a:lvl6pPr marL="2363116" algn="l" defTabSz="787706" rtl="0" fontAlgn="base" hangingPunct="0">
        <a:spcBef>
          <a:spcPct val="0"/>
        </a:spcBef>
        <a:spcAft>
          <a:spcPct val="0"/>
        </a:spcAft>
        <a:defRPr sz="2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6pPr>
      <a:lvl7pPr marL="3150820" algn="l" defTabSz="787706" rtl="0" fontAlgn="base" hangingPunct="0">
        <a:spcBef>
          <a:spcPct val="0"/>
        </a:spcBef>
        <a:spcAft>
          <a:spcPct val="0"/>
        </a:spcAft>
        <a:defRPr sz="2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7pPr>
      <a:lvl8pPr marL="3938526" algn="l" defTabSz="787706" rtl="0" fontAlgn="base" hangingPunct="0">
        <a:spcBef>
          <a:spcPct val="0"/>
        </a:spcBef>
        <a:spcAft>
          <a:spcPct val="0"/>
        </a:spcAft>
        <a:defRPr sz="2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8pPr>
      <a:lvl9pPr marL="4726232" algn="l" defTabSz="787706" rtl="0" fontAlgn="base" hangingPunct="0">
        <a:spcBef>
          <a:spcPct val="0"/>
        </a:spcBef>
        <a:spcAft>
          <a:spcPct val="0"/>
        </a:spcAft>
        <a:defRPr sz="2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78770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87706" algn="l" defTabSz="78770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75410" algn="l" defTabSz="78770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63116" algn="l" defTabSz="78770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150820" algn="l" defTabSz="78770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938526" algn="l" defTabSz="78770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726232" algn="l" defTabSz="78770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513936" algn="l" defTabSz="78770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301641" algn="l" defTabSz="78770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1" t="9238" r="44680" b="44803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7575" y="3582978"/>
            <a:ext cx="10527077" cy="2795637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Uber </a:t>
            </a:r>
            <a:r>
              <a:rPr lang="en-US" dirty="0" err="1" smtClean="0"/>
              <a:t>Brasil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04648" y="6625039"/>
            <a:ext cx="10439641" cy="16545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err="1" smtClean="0">
                <a:latin typeface="ClanPro-NarrMedium"/>
                <a:cs typeface="ClanPro-NarrMedium"/>
              </a:rPr>
              <a:t>Audiência</a:t>
            </a:r>
            <a:r>
              <a:rPr lang="en-US" dirty="0" smtClean="0">
                <a:latin typeface="ClanPro-NarrMedium"/>
                <a:cs typeface="ClanPro-NarrMedium"/>
              </a:rPr>
              <a:t> </a:t>
            </a:r>
            <a:r>
              <a:rPr lang="en-US" dirty="0" err="1" smtClean="0">
                <a:latin typeface="ClanPro-NarrMedium"/>
                <a:cs typeface="ClanPro-NarrMedium"/>
              </a:rPr>
              <a:t>pública</a:t>
            </a:r>
            <a:endParaRPr lang="en-US" dirty="0" smtClean="0">
              <a:latin typeface="ClanPro-NarrMedium"/>
              <a:cs typeface="ClanPro-NarrMedium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err="1" smtClean="0"/>
              <a:t>Câmara</a:t>
            </a:r>
            <a:r>
              <a:rPr lang="en-US" dirty="0" smtClean="0"/>
              <a:t> dos </a:t>
            </a:r>
            <a:r>
              <a:rPr lang="en-US" dirty="0" err="1" smtClean="0"/>
              <a:t>deputados</a:t>
            </a:r>
            <a:r>
              <a:rPr lang="en-US" dirty="0" smtClean="0"/>
              <a:t>, COMISSÃO DE VIAÇÃO E TRANSPORTES (CVT)</a:t>
            </a:r>
          </a:p>
          <a:p>
            <a:r>
              <a:rPr lang="en-US" dirty="0" smtClean="0"/>
              <a:t>18 de </a:t>
            </a:r>
            <a:r>
              <a:rPr lang="en-US" dirty="0" err="1" smtClean="0"/>
              <a:t>junho</a:t>
            </a:r>
            <a:r>
              <a:rPr lang="en-US" dirty="0" smtClean="0"/>
              <a:t> de 2015</a:t>
            </a:r>
            <a:endParaRPr lang="en-US" dirty="0">
              <a:latin typeface="ClanPro-NarrMedium"/>
              <a:cs typeface="ClanPro-NarrMedium"/>
            </a:endParaRPr>
          </a:p>
        </p:txBody>
      </p:sp>
    </p:spTree>
    <p:extLst>
      <p:ext uri="{BB962C8B-B14F-4D97-AF65-F5344CB8AC3E}">
        <p14:creationId xmlns:p14="http://schemas.microsoft.com/office/powerpoint/2010/main" val="7484617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949945" y="3732432"/>
            <a:ext cx="13669343" cy="341811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 smtClean="0">
                <a:latin typeface="ClanPro-NarrThin"/>
                <a:cs typeface="ClanPro-NarrThin"/>
              </a:rPr>
              <a:t>A Uber </a:t>
            </a:r>
            <a:r>
              <a:rPr lang="en-US" sz="3000" b="1" dirty="0" smtClean="0">
                <a:solidFill>
                  <a:srgbClr val="105D6B"/>
                </a:solidFill>
                <a:latin typeface="ClanPro-NarrThin"/>
                <a:cs typeface="ClanPro-NarrThin"/>
              </a:rPr>
              <a:t>NÃO CONFLITA </a:t>
            </a:r>
            <a:r>
              <a:rPr lang="en-US" sz="3000" dirty="0" smtClean="0">
                <a:latin typeface="ClanPro-NarrThin"/>
                <a:cs typeface="ClanPro-NarrThin"/>
              </a:rPr>
              <a:t>com </a:t>
            </a:r>
            <a:r>
              <a:rPr lang="en-US" sz="3000" dirty="0" err="1" smtClean="0">
                <a:latin typeface="ClanPro-NarrThin"/>
                <a:cs typeface="ClanPro-NarrThin"/>
              </a:rPr>
              <a:t>modais</a:t>
            </a:r>
            <a:r>
              <a:rPr lang="en-US" sz="3000" dirty="0" smtClean="0">
                <a:latin typeface="ClanPro-NarrThin"/>
                <a:cs typeface="ClanPro-NarrThin"/>
              </a:rPr>
              <a:t> de </a:t>
            </a:r>
            <a:r>
              <a:rPr lang="en-US" sz="3000" dirty="0" err="1" smtClean="0">
                <a:latin typeface="ClanPro-NarrThin"/>
                <a:cs typeface="ClanPro-NarrThin"/>
              </a:rPr>
              <a:t>transporte</a:t>
            </a:r>
            <a:r>
              <a:rPr lang="en-US" sz="3000" dirty="0" smtClean="0">
                <a:latin typeface="ClanPro-NarrThin"/>
                <a:cs typeface="ClanPro-NarrThin"/>
              </a:rPr>
              <a:t> </a:t>
            </a:r>
            <a:r>
              <a:rPr lang="en-US" sz="3000" dirty="0" err="1" smtClean="0">
                <a:latin typeface="ClanPro-NarrThin"/>
                <a:cs typeface="ClanPro-NarrThin"/>
              </a:rPr>
              <a:t>existentes</a:t>
            </a:r>
            <a:r>
              <a:rPr lang="en-US" sz="3000" dirty="0" smtClean="0">
                <a:latin typeface="ClanPro-NarrThin"/>
                <a:cs typeface="ClanPro-NarrThin"/>
              </a:rPr>
              <a:t>, mas </a:t>
            </a:r>
            <a:r>
              <a:rPr lang="en-US" sz="3000" dirty="0" err="1" smtClean="0">
                <a:latin typeface="ClanPro-NarrThin"/>
                <a:cs typeface="ClanPro-NarrThin"/>
              </a:rPr>
              <a:t>os</a:t>
            </a:r>
            <a:r>
              <a:rPr lang="en-US" sz="3000" dirty="0" smtClean="0">
                <a:latin typeface="ClanPro-NarrThin"/>
                <a:cs typeface="ClanPro-NarrThin"/>
              </a:rPr>
              <a:t> </a:t>
            </a:r>
            <a:r>
              <a:rPr lang="en-US" sz="3000" dirty="0" err="1" smtClean="0">
                <a:latin typeface="ClanPro-NarrThin"/>
                <a:cs typeface="ClanPro-NarrThin"/>
              </a:rPr>
              <a:t>complementa</a:t>
            </a:r>
            <a:r>
              <a:rPr lang="en-US" sz="3000" dirty="0" smtClean="0">
                <a:latin typeface="ClanPro-NarrThin"/>
                <a:cs typeface="ClanPro-NarrThin"/>
              </a:rPr>
              <a:t>.</a:t>
            </a:r>
            <a:endParaRPr lang="en-US" sz="3000" b="1" dirty="0" smtClean="0">
              <a:solidFill>
                <a:srgbClr val="105D6B"/>
              </a:solidFill>
              <a:latin typeface="ClanPro-NarrThin"/>
              <a:cs typeface="ClanPro-NarrThin"/>
            </a:endParaRPr>
          </a:p>
          <a:p>
            <a:pPr marL="0" indent="0" algn="ctr">
              <a:buNone/>
            </a:pPr>
            <a:endParaRPr lang="en-US" sz="3000" b="1" dirty="0">
              <a:solidFill>
                <a:srgbClr val="105D6B"/>
              </a:solidFill>
              <a:latin typeface="ClanPro-NarrThin"/>
              <a:cs typeface="ClanPro-NarrThin"/>
            </a:endParaRPr>
          </a:p>
          <a:p>
            <a:pPr marL="0" indent="0" algn="ctr">
              <a:buNone/>
            </a:pPr>
            <a:r>
              <a:rPr lang="en-US" sz="3000" b="1" dirty="0" smtClean="0">
                <a:solidFill>
                  <a:srgbClr val="105D6B"/>
                </a:solidFill>
                <a:latin typeface="ClanPro-NarrThin"/>
                <a:cs typeface="ClanPro-NarrThin"/>
              </a:rPr>
              <a:t>NÃO</a:t>
            </a:r>
            <a:r>
              <a:rPr lang="en-US" sz="3000" dirty="0" smtClean="0">
                <a:latin typeface="ClanPro-NarrThin"/>
                <a:cs typeface="ClanPro-NarrThin"/>
              </a:rPr>
              <a:t> </a:t>
            </a:r>
            <a:r>
              <a:rPr lang="en-US" sz="3000" dirty="0" err="1" smtClean="0">
                <a:latin typeface="ClanPro-NarrThin"/>
                <a:cs typeface="ClanPro-NarrThin"/>
              </a:rPr>
              <a:t>pode</a:t>
            </a:r>
            <a:r>
              <a:rPr lang="en-US" sz="3000" dirty="0" smtClean="0">
                <a:latin typeface="ClanPro-NarrThin"/>
                <a:cs typeface="ClanPro-NarrThin"/>
              </a:rPr>
              <a:t> </a:t>
            </a:r>
            <a:r>
              <a:rPr lang="en-US" sz="3000" dirty="0" err="1" smtClean="0">
                <a:latin typeface="ClanPro-NarrThin"/>
                <a:cs typeface="ClanPro-NarrThin"/>
              </a:rPr>
              <a:t>ser</a:t>
            </a:r>
            <a:r>
              <a:rPr lang="en-US" sz="3000" dirty="0" smtClean="0">
                <a:latin typeface="ClanPro-NarrThin"/>
                <a:cs typeface="ClanPro-NarrThin"/>
              </a:rPr>
              <a:t> </a:t>
            </a:r>
            <a:r>
              <a:rPr lang="en-US" sz="3000" dirty="0" err="1" smtClean="0">
                <a:latin typeface="ClanPro-NarrThin"/>
                <a:cs typeface="ClanPro-NarrThin"/>
              </a:rPr>
              <a:t>considerada</a:t>
            </a:r>
            <a:r>
              <a:rPr lang="en-US" sz="3000" dirty="0" smtClean="0">
                <a:latin typeface="ClanPro-NarrThin"/>
                <a:cs typeface="ClanPro-NarrThin"/>
              </a:rPr>
              <a:t> </a:t>
            </a:r>
            <a:r>
              <a:rPr lang="en-US" sz="3000" dirty="0" err="1" smtClean="0">
                <a:latin typeface="ClanPro-NarrThin"/>
                <a:cs typeface="ClanPro-NarrThin"/>
              </a:rPr>
              <a:t>serviço</a:t>
            </a:r>
            <a:r>
              <a:rPr lang="en-US" sz="3000" dirty="0" smtClean="0">
                <a:latin typeface="ClanPro-NarrThin"/>
                <a:cs typeface="ClanPro-NarrThin"/>
              </a:rPr>
              <a:t> </a:t>
            </a:r>
            <a:r>
              <a:rPr lang="en-US" sz="3000" dirty="0" smtClean="0">
                <a:latin typeface="ClanPro-NarrThin"/>
                <a:cs typeface="ClanPro-NarrThin"/>
              </a:rPr>
              <a:t>de </a:t>
            </a:r>
            <a:r>
              <a:rPr lang="en-US" sz="3000" dirty="0" err="1" smtClean="0">
                <a:latin typeface="ClanPro-NarrThin"/>
                <a:cs typeface="ClanPro-NarrThin"/>
              </a:rPr>
              <a:t>táxi</a:t>
            </a:r>
            <a:r>
              <a:rPr lang="en-US" sz="3000" dirty="0" smtClean="0">
                <a:latin typeface="ClanPro-NarrThin"/>
                <a:cs typeface="ClanPro-NarrThin"/>
              </a:rPr>
              <a:t> </a:t>
            </a:r>
            <a:r>
              <a:rPr lang="en-US" sz="3000" dirty="0" err="1" smtClean="0">
                <a:latin typeface="ClanPro-NarrThin"/>
                <a:cs typeface="ClanPro-NarrThin"/>
              </a:rPr>
              <a:t>porque</a:t>
            </a:r>
            <a:r>
              <a:rPr lang="en-US" sz="3000" dirty="0" smtClean="0">
                <a:latin typeface="ClanPro-NarrThin"/>
                <a:cs typeface="ClanPro-NarrThin"/>
              </a:rPr>
              <a:t> </a:t>
            </a:r>
            <a:r>
              <a:rPr lang="en-US" sz="3000" dirty="0" err="1" smtClean="0">
                <a:latin typeface="ClanPro-NarrThin"/>
                <a:cs typeface="ClanPro-NarrThin"/>
              </a:rPr>
              <a:t>n</a:t>
            </a:r>
            <a:r>
              <a:rPr lang="en-US" sz="3000" dirty="0" err="1" smtClean="0">
                <a:latin typeface="ClanPro-NarrThin"/>
                <a:cs typeface="ClanPro-NarrThin"/>
              </a:rPr>
              <a:t>ão</a:t>
            </a:r>
            <a:r>
              <a:rPr lang="en-US" sz="3000" dirty="0" smtClean="0">
                <a:latin typeface="ClanPro-NarrThin"/>
                <a:cs typeface="ClanPro-NarrThin"/>
              </a:rPr>
              <a:t> </a:t>
            </a:r>
            <a:r>
              <a:rPr lang="en-US" sz="3000" dirty="0" err="1" smtClean="0">
                <a:latin typeface="ClanPro-NarrThin"/>
                <a:cs typeface="ClanPro-NarrThin"/>
              </a:rPr>
              <a:t>é</a:t>
            </a:r>
            <a:r>
              <a:rPr lang="en-US" sz="3000" dirty="0" smtClean="0">
                <a:latin typeface="ClanPro-NarrThin"/>
                <a:cs typeface="ClanPro-NarrThin"/>
              </a:rPr>
              <a:t> </a:t>
            </a:r>
            <a:r>
              <a:rPr lang="en-US" sz="3000" dirty="0" err="1" smtClean="0">
                <a:latin typeface="ClanPro-NarrThin"/>
                <a:cs typeface="ClanPro-NarrThin"/>
              </a:rPr>
              <a:t>aberta</a:t>
            </a:r>
            <a:r>
              <a:rPr lang="en-US" sz="3000" dirty="0" smtClean="0">
                <a:latin typeface="ClanPro-NarrThin"/>
                <a:cs typeface="ClanPro-NarrThin"/>
              </a:rPr>
              <a:t> </a:t>
            </a:r>
            <a:r>
              <a:rPr lang="en-US" sz="3000" dirty="0" err="1" smtClean="0">
                <a:latin typeface="ClanPro-NarrThin"/>
                <a:cs typeface="ClanPro-NarrThin"/>
              </a:rPr>
              <a:t>ao</a:t>
            </a:r>
            <a:r>
              <a:rPr lang="en-US" sz="3000" dirty="0" smtClean="0">
                <a:latin typeface="ClanPro-NarrThin"/>
                <a:cs typeface="ClanPro-NarrThin"/>
              </a:rPr>
              <a:t> </a:t>
            </a:r>
            <a:r>
              <a:rPr lang="en-US" sz="3000" dirty="0" err="1" smtClean="0">
                <a:latin typeface="ClanPro-NarrThin"/>
                <a:cs typeface="ClanPro-NarrThin"/>
              </a:rPr>
              <a:t>público</a:t>
            </a:r>
            <a:r>
              <a:rPr lang="en-US" sz="3000" dirty="0" smtClean="0">
                <a:latin typeface="ClanPro-NarrThin"/>
                <a:cs typeface="ClanPro-NarrThin"/>
              </a:rPr>
              <a:t>.</a:t>
            </a:r>
            <a:endParaRPr lang="en-US" sz="3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FD79D30-9935-2A47-B59F-629C8F4AD93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7576" y="825220"/>
            <a:ext cx="13701713" cy="677108"/>
          </a:xfrm>
        </p:spPr>
        <p:txBody>
          <a:bodyPr/>
          <a:lstStyle/>
          <a:p>
            <a:r>
              <a:rPr lang="en-US" dirty="0"/>
              <a:t>Uber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não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transporte</a:t>
            </a:r>
            <a:r>
              <a:rPr lang="en-US" dirty="0"/>
              <a:t> </a:t>
            </a:r>
            <a:r>
              <a:rPr lang="en-US" dirty="0" smtClean="0"/>
              <a:t>P</a:t>
            </a:r>
            <a:r>
              <a:rPr lang="en-US" dirty="0" smtClean="0"/>
              <a:t>ÚBLICO </a:t>
            </a:r>
            <a:r>
              <a:rPr lang="en-US" dirty="0" smtClean="0"/>
              <a:t>individual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2744789" y="3565364"/>
            <a:ext cx="10051918" cy="259899"/>
          </a:xfrm>
        </p:spPr>
        <p:txBody>
          <a:bodyPr/>
          <a:lstStyle/>
          <a:p>
            <a:r>
              <a:rPr lang="en-US" dirty="0" err="1" smtClean="0"/>
              <a:t>Regulamentação</a:t>
            </a:r>
            <a:r>
              <a:rPr lang="en-US" dirty="0" smtClean="0"/>
              <a:t> da </a:t>
            </a:r>
            <a:r>
              <a:rPr lang="en-US" dirty="0" err="1" smtClean="0"/>
              <a:t>profissão</a:t>
            </a:r>
            <a:r>
              <a:rPr lang="en-US" dirty="0" smtClean="0"/>
              <a:t> de </a:t>
            </a:r>
            <a:r>
              <a:rPr lang="en-US" dirty="0" err="1" smtClean="0"/>
              <a:t>taxista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22319" y="470430"/>
            <a:ext cx="14116968" cy="2752296"/>
          </a:xfrm>
        </p:spPr>
        <p:txBody>
          <a:bodyPr/>
          <a:lstStyle/>
          <a:p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“Art. 2o.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É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atividade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privativa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dos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profissionais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taxistas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, a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utilização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de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veículo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automotor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,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próprio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ou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de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terceiros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,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para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o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Medium"/>
                <a:cs typeface="ClanPro-Medium"/>
              </a:rPr>
              <a:t>transporte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Medium"/>
                <a:cs typeface="ClanPro-Medium"/>
              </a:rPr>
              <a:t>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Medium"/>
                <a:cs typeface="ClanPro-Medium"/>
              </a:rPr>
              <a:t>público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Medium"/>
                <a:cs typeface="ClanPro-Medium"/>
              </a:rPr>
              <a:t> individual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remunerado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de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passageiros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,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cuja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capacidade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será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de, no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máximo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, 7 (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sete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)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passageiros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.”</a:t>
            </a:r>
            <a:endParaRPr lang="en-US" sz="3400" dirty="0">
              <a:solidFill>
                <a:schemeClr val="bg1">
                  <a:lumMod val="75000"/>
                </a:schemeClr>
              </a:solidFill>
              <a:latin typeface="ClanPro-Thin"/>
              <a:cs typeface="ClanPro-Thin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744789" y="3965379"/>
            <a:ext cx="10053637" cy="363538"/>
          </a:xfrm>
        </p:spPr>
        <p:txBody>
          <a:bodyPr/>
          <a:lstStyle/>
          <a:p>
            <a:r>
              <a:rPr lang="en-US" dirty="0" smtClean="0">
                <a:latin typeface="ClanPro-Thin"/>
                <a:cs typeface="ClanPro-Thin"/>
              </a:rPr>
              <a:t>Lei 12.468/2011</a:t>
            </a:r>
            <a:endParaRPr lang="en-US" dirty="0">
              <a:latin typeface="ClanPro-Thin"/>
              <a:cs typeface="ClanPro-Thi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2319" y="5198262"/>
            <a:ext cx="141169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“Art. 4o. Para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os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fins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desta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lei,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considera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-se:</a:t>
            </a:r>
          </a:p>
          <a:p>
            <a:pPr algn="ctr"/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[…]</a:t>
            </a:r>
          </a:p>
          <a:p>
            <a:pPr algn="ctr"/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VIII –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Transporte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público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individual: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serviço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remunerado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de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transporte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de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passageiros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,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Medium"/>
                <a:cs typeface="ClanPro-Medium"/>
              </a:rPr>
              <a:t>aberto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Medium"/>
                <a:cs typeface="ClanPro-Medium"/>
              </a:rPr>
              <a:t>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Medium"/>
                <a:cs typeface="ClanPro-Medium"/>
              </a:rPr>
              <a:t>ao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Medium"/>
                <a:cs typeface="ClanPro-Medium"/>
              </a:rPr>
              <a:t>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Medium"/>
                <a:cs typeface="ClanPro-Medium"/>
              </a:rPr>
              <a:t>público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,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por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intermédio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de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veículos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de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aluguel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,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para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a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realização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de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viagens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</a:t>
            </a:r>
            <a:r>
              <a:rPr lang="en-US" sz="3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individualizadas</a:t>
            </a:r>
            <a:r>
              <a:rPr lang="en-US" sz="3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”</a:t>
            </a:r>
            <a:endParaRPr lang="en-US" sz="3400" dirty="0">
              <a:solidFill>
                <a:schemeClr val="bg1">
                  <a:lumMod val="75000"/>
                </a:schemeClr>
              </a:solidFill>
              <a:latin typeface="ClanPro-Thin"/>
              <a:cs typeface="ClanPro-Thi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43070" y="8769251"/>
            <a:ext cx="10051918" cy="2598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787349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800" b="0" i="0" cap="none" spc="0" baseline="0">
                <a:solidFill>
                  <a:schemeClr val="accent1"/>
                </a:solidFill>
                <a:latin typeface="ClanPro-Medium"/>
                <a:ea typeface="+mj-ea"/>
                <a:cs typeface="ClanPro-Book"/>
                <a:sym typeface="Helvetica" charset="0"/>
              </a:defRPr>
            </a:lvl1pPr>
            <a:lvl2pPr algn="l" defTabSz="78734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lanPro-NarrThin" charset="0"/>
                <a:ea typeface="ＭＳ Ｐゴシック" charset="0"/>
                <a:cs typeface="Helvetica" charset="0"/>
                <a:sym typeface="Helvetica" charset="0"/>
              </a:defRPr>
            </a:lvl2pPr>
            <a:lvl3pPr algn="l" defTabSz="78734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lanPro-NarrThin" charset="0"/>
                <a:ea typeface="ＭＳ Ｐゴシック" charset="0"/>
                <a:cs typeface="Helvetica" charset="0"/>
                <a:sym typeface="Helvetica" charset="0"/>
              </a:defRPr>
            </a:lvl3pPr>
            <a:lvl4pPr algn="l" defTabSz="78734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lanPro-NarrThin" charset="0"/>
                <a:ea typeface="ＭＳ Ｐゴシック" charset="0"/>
                <a:cs typeface="Helvetica" charset="0"/>
                <a:sym typeface="Helvetica" charset="0"/>
              </a:defRPr>
            </a:lvl4pPr>
            <a:lvl5pPr algn="l" defTabSz="78734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lanPro-NarrThin" charset="0"/>
                <a:ea typeface="ＭＳ Ｐゴシック" charset="0"/>
                <a:cs typeface="Helvetica" charset="0"/>
                <a:sym typeface="Helvetica" charset="0"/>
              </a:defRPr>
            </a:lvl5pPr>
            <a:lvl6pPr marL="787706" algn="l" defTabSz="787706" rtl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6pPr>
            <a:lvl7pPr marL="1575410" algn="l" defTabSz="787706" rtl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7pPr>
            <a:lvl8pPr marL="2363116" algn="l" defTabSz="787706" rtl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8pPr>
            <a:lvl9pPr marL="3150820" algn="l" defTabSz="787706" rtl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9pPr>
          </a:lstStyle>
          <a:p>
            <a:r>
              <a:rPr lang="en-US" dirty="0" err="1" smtClean="0"/>
              <a:t>Política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 de </a:t>
            </a:r>
            <a:r>
              <a:rPr lang="en-US" dirty="0" err="1" smtClean="0"/>
              <a:t>Mobilidade</a:t>
            </a:r>
            <a:r>
              <a:rPr lang="en-US" dirty="0" smtClean="0"/>
              <a:t> Urbana</a:t>
            </a:r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743070" y="9162743"/>
            <a:ext cx="10053637" cy="3635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878" indent="-342878" algn="ctr" defTabSz="787349" rtl="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1201"/>
              </a:spcAft>
              <a:defRPr sz="1800" cap="all" spc="-50">
                <a:solidFill>
                  <a:srgbClr val="C0C0C8"/>
                </a:solidFill>
                <a:latin typeface="ClanPro-NarrThin"/>
                <a:ea typeface="+mn-ea"/>
                <a:cs typeface="ClanPro-Book"/>
                <a:sym typeface="Helvetica" charset="0"/>
              </a:defRPr>
            </a:lvl1pPr>
            <a:lvl2pPr marL="228586" indent="228586" algn="ctr" defTabSz="787349" rtl="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1201"/>
              </a:spcAft>
              <a:defRPr sz="1800" cap="all" spc="-50">
                <a:solidFill>
                  <a:schemeClr val="accent1"/>
                </a:solidFill>
                <a:latin typeface="ClanPro-NarrThin"/>
                <a:ea typeface="Helvetica" charset="0"/>
                <a:cs typeface="+mn-cs"/>
                <a:sym typeface="Helvetica" charset="0"/>
              </a:defRPr>
            </a:lvl2pPr>
            <a:lvl3pPr marL="457171" indent="457171" algn="ctr" defTabSz="787349" rtl="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1201"/>
              </a:spcAft>
              <a:defRPr sz="1800" cap="all" spc="-50">
                <a:solidFill>
                  <a:schemeClr val="accent1"/>
                </a:solidFill>
                <a:latin typeface="ClanPro-NarrThin"/>
                <a:ea typeface="Helvetica" charset="0"/>
                <a:cs typeface="+mn-cs"/>
                <a:sym typeface="Helvetica" charset="0"/>
              </a:defRPr>
            </a:lvl3pPr>
            <a:lvl4pPr marL="685755" indent="685755" algn="ctr" defTabSz="787349" rtl="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1201"/>
              </a:spcAft>
              <a:defRPr sz="1800" cap="all" spc="-50">
                <a:solidFill>
                  <a:schemeClr val="accent1"/>
                </a:solidFill>
                <a:latin typeface="ClanPro-NarrThin"/>
                <a:ea typeface="Helvetica" charset="0"/>
                <a:cs typeface="+mn-cs"/>
                <a:sym typeface="Helvetica" charset="0"/>
              </a:defRPr>
            </a:lvl4pPr>
            <a:lvl5pPr marL="914341" indent="914341" algn="ctr" defTabSz="787349" rtl="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1201"/>
              </a:spcAft>
              <a:defRPr sz="1800" cap="all" spc="-50">
                <a:solidFill>
                  <a:schemeClr val="accent1"/>
                </a:solidFill>
                <a:latin typeface="ClanPro-NarrThin"/>
                <a:ea typeface="Helvetica" charset="0"/>
                <a:cs typeface="+mn-cs"/>
                <a:sym typeface="Helvetica" charset="0"/>
              </a:defRPr>
            </a:lvl5pPr>
            <a:lvl6pPr marL="2363116" algn="l" defTabSz="787706" rtl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6pPr>
            <a:lvl7pPr marL="3150820" algn="l" defTabSz="787706" rtl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7pPr>
            <a:lvl8pPr marL="3938526" algn="l" defTabSz="787706" rtl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8pPr>
            <a:lvl9pPr marL="4726232" algn="l" defTabSz="787706" rtl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9pPr>
          </a:lstStyle>
          <a:p>
            <a:r>
              <a:rPr lang="en-US" dirty="0" smtClean="0">
                <a:latin typeface="ClanPro-Thin"/>
                <a:cs typeface="ClanPro-Thin"/>
              </a:rPr>
              <a:t>Lei 12.587/2012 </a:t>
            </a:r>
            <a:endParaRPr lang="en-US" dirty="0">
              <a:latin typeface="ClanPro-Thin"/>
              <a:cs typeface="ClanPro-Thin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45836" y="470430"/>
            <a:ext cx="14116968" cy="592743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“Art. 3o. […] §2o.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Os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servicos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de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transporte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urbano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são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classificados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latin typeface="ClanPro-Thin"/>
              <a:cs typeface="ClanPro-Thin"/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I –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quanto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ao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objeto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: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a).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lanPro-Medium"/>
                <a:cs typeface="ClanPro-Medium"/>
              </a:rPr>
              <a:t>de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lanPro-Medium"/>
                <a:cs typeface="ClanPro-Medium"/>
              </a:rPr>
              <a:t>passageiros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latin typeface="ClanPro-Medium"/>
              <a:cs typeface="ClanPro-Medium"/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b) de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cargas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II –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quanto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à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característica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do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serviço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: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a).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coletivo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latin typeface="ClanPro-Thin"/>
              <a:cs typeface="ClanPro-Thin"/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b)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lanPro-Medium"/>
                <a:cs typeface="ClanPro-Medium"/>
              </a:rPr>
              <a:t>individual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III –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quanto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à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natureza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do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serviço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: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ClanPro-Thin"/>
              <a:cs typeface="ClanPro-Thin"/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a).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público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latin typeface="ClanPro-Thin"/>
              <a:cs typeface="ClanPro-Thin"/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b)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ClanPro-Medium"/>
                <a:cs typeface="ClanPro-Medium"/>
              </a:rPr>
              <a:t>privado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”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ClanPro-Thin"/>
              <a:cs typeface="ClanPro-Thi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836" y="6781221"/>
            <a:ext cx="141169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“Art. 4o. Para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os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fins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desta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lei,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considera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-se: […]</a:t>
            </a:r>
          </a:p>
          <a:p>
            <a:pPr algn="ctr"/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X –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Transporte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motorizado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privado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: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meio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motorizado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de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transporte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de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passageiros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utilizado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para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a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realização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de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viagens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individualizadas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por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intermédio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 de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ClanPro-Medium"/>
                <a:cs typeface="ClanPro-Medium"/>
              </a:rPr>
              <a:t>veículos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ClanPro-Medium"/>
                <a:cs typeface="ClanPro-Medium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ClanPro-Medium"/>
                <a:cs typeface="ClanPro-Medium"/>
              </a:rPr>
              <a:t>particulares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ClanPro-Thin"/>
                <a:cs typeface="ClanPro-Thin"/>
              </a:rPr>
              <a:t>”</a:t>
            </a:r>
            <a:endParaRPr lang="en-US" sz="2600" dirty="0">
              <a:solidFill>
                <a:schemeClr val="bg1">
                  <a:lumMod val="75000"/>
                </a:schemeClr>
              </a:solidFill>
              <a:latin typeface="ClanPro-Thin"/>
              <a:cs typeface="ClanPro-Thi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43070" y="8769251"/>
            <a:ext cx="10051918" cy="2598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787349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1800" b="0" i="0" cap="none" spc="0" baseline="0">
                <a:solidFill>
                  <a:schemeClr val="accent1"/>
                </a:solidFill>
                <a:latin typeface="ClanPro-Medium"/>
                <a:ea typeface="+mj-ea"/>
                <a:cs typeface="ClanPro-Book"/>
                <a:sym typeface="Helvetica" charset="0"/>
              </a:defRPr>
            </a:lvl1pPr>
            <a:lvl2pPr algn="l" defTabSz="78734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lanPro-NarrThin" charset="0"/>
                <a:ea typeface="ＭＳ Ｐゴシック" charset="0"/>
                <a:cs typeface="Helvetica" charset="0"/>
                <a:sym typeface="Helvetica" charset="0"/>
              </a:defRPr>
            </a:lvl2pPr>
            <a:lvl3pPr algn="l" defTabSz="78734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lanPro-NarrThin" charset="0"/>
                <a:ea typeface="ＭＳ Ｐゴシック" charset="0"/>
                <a:cs typeface="Helvetica" charset="0"/>
                <a:sym typeface="Helvetica" charset="0"/>
              </a:defRPr>
            </a:lvl3pPr>
            <a:lvl4pPr algn="l" defTabSz="78734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lanPro-NarrThin" charset="0"/>
                <a:ea typeface="ＭＳ Ｐゴシック" charset="0"/>
                <a:cs typeface="Helvetica" charset="0"/>
                <a:sym typeface="Helvetica" charset="0"/>
              </a:defRPr>
            </a:lvl4pPr>
            <a:lvl5pPr algn="l" defTabSz="787349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lanPro-NarrThin" charset="0"/>
                <a:ea typeface="ＭＳ Ｐゴシック" charset="0"/>
                <a:cs typeface="Helvetica" charset="0"/>
                <a:sym typeface="Helvetica" charset="0"/>
              </a:defRPr>
            </a:lvl5pPr>
            <a:lvl6pPr marL="787706" algn="l" defTabSz="787706" rtl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6pPr>
            <a:lvl7pPr marL="1575410" algn="l" defTabSz="787706" rtl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7pPr>
            <a:lvl8pPr marL="2363116" algn="l" defTabSz="787706" rtl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8pPr>
            <a:lvl9pPr marL="3150820" algn="l" defTabSz="787706" rtl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9pPr>
          </a:lstStyle>
          <a:p>
            <a:r>
              <a:rPr lang="en-US" dirty="0" err="1" smtClean="0"/>
              <a:t>Política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 de </a:t>
            </a:r>
            <a:r>
              <a:rPr lang="en-US" dirty="0" err="1" smtClean="0"/>
              <a:t>Mobilidade</a:t>
            </a:r>
            <a:r>
              <a:rPr lang="en-US" dirty="0" smtClean="0"/>
              <a:t> Urbana</a:t>
            </a:r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743070" y="9162743"/>
            <a:ext cx="10053637" cy="3635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878" indent="-342878" algn="ctr" defTabSz="787349" rtl="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1201"/>
              </a:spcAft>
              <a:defRPr sz="1800" cap="all" spc="-50">
                <a:solidFill>
                  <a:srgbClr val="C0C0C8"/>
                </a:solidFill>
                <a:latin typeface="ClanPro-NarrThin"/>
                <a:ea typeface="+mn-ea"/>
                <a:cs typeface="ClanPro-Book"/>
                <a:sym typeface="Helvetica" charset="0"/>
              </a:defRPr>
            </a:lvl1pPr>
            <a:lvl2pPr marL="228586" indent="228586" algn="ctr" defTabSz="787349" rtl="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1201"/>
              </a:spcAft>
              <a:defRPr sz="1800" cap="all" spc="-50">
                <a:solidFill>
                  <a:schemeClr val="accent1"/>
                </a:solidFill>
                <a:latin typeface="ClanPro-NarrThin"/>
                <a:ea typeface="Helvetica" charset="0"/>
                <a:cs typeface="+mn-cs"/>
                <a:sym typeface="Helvetica" charset="0"/>
              </a:defRPr>
            </a:lvl2pPr>
            <a:lvl3pPr marL="457171" indent="457171" algn="ctr" defTabSz="787349" rtl="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1201"/>
              </a:spcAft>
              <a:defRPr sz="1800" cap="all" spc="-50">
                <a:solidFill>
                  <a:schemeClr val="accent1"/>
                </a:solidFill>
                <a:latin typeface="ClanPro-NarrThin"/>
                <a:ea typeface="Helvetica" charset="0"/>
                <a:cs typeface="+mn-cs"/>
                <a:sym typeface="Helvetica" charset="0"/>
              </a:defRPr>
            </a:lvl3pPr>
            <a:lvl4pPr marL="685755" indent="685755" algn="ctr" defTabSz="787349" rtl="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1201"/>
              </a:spcAft>
              <a:defRPr sz="1800" cap="all" spc="-50">
                <a:solidFill>
                  <a:schemeClr val="accent1"/>
                </a:solidFill>
                <a:latin typeface="ClanPro-NarrThin"/>
                <a:ea typeface="Helvetica" charset="0"/>
                <a:cs typeface="+mn-cs"/>
                <a:sym typeface="Helvetica" charset="0"/>
              </a:defRPr>
            </a:lvl4pPr>
            <a:lvl5pPr marL="914341" indent="914341" algn="ctr" defTabSz="787349" rtl="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1201"/>
              </a:spcAft>
              <a:defRPr sz="1800" cap="all" spc="-50">
                <a:solidFill>
                  <a:schemeClr val="accent1"/>
                </a:solidFill>
                <a:latin typeface="ClanPro-NarrThin"/>
                <a:ea typeface="Helvetica" charset="0"/>
                <a:cs typeface="+mn-cs"/>
                <a:sym typeface="Helvetica" charset="0"/>
              </a:defRPr>
            </a:lvl5pPr>
            <a:lvl6pPr marL="2363116" algn="l" defTabSz="787706" rtl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6pPr>
            <a:lvl7pPr marL="3150820" algn="l" defTabSz="787706" rtl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7pPr>
            <a:lvl8pPr marL="3938526" algn="l" defTabSz="787706" rtl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8pPr>
            <a:lvl9pPr marL="4726232" algn="l" defTabSz="787706" rtl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9pPr>
          </a:lstStyle>
          <a:p>
            <a:r>
              <a:rPr lang="en-US" dirty="0" smtClean="0">
                <a:latin typeface="ClanPro-Thin"/>
                <a:cs typeface="ClanPro-Thin"/>
              </a:rPr>
              <a:t>Lei 12.587/2012 </a:t>
            </a:r>
            <a:endParaRPr lang="en-US" dirty="0">
              <a:latin typeface="ClanPro-Thin"/>
              <a:cs typeface="ClanPro-Thin"/>
            </a:endParaRPr>
          </a:p>
        </p:txBody>
      </p:sp>
    </p:spTree>
    <p:extLst>
      <p:ext uri="{BB962C8B-B14F-4D97-AF65-F5344CB8AC3E}">
        <p14:creationId xmlns:p14="http://schemas.microsoft.com/office/powerpoint/2010/main" val="29110213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921339" y="2744526"/>
            <a:ext cx="13712237" cy="5474457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>
                <a:latin typeface="ClanPro-NarrThin"/>
                <a:cs typeface="ClanPro-NarrThin"/>
              </a:rPr>
              <a:t>Serviço</a:t>
            </a:r>
            <a:r>
              <a:rPr lang="en-US" sz="2800" dirty="0" smtClean="0">
                <a:latin typeface="ClanPro-NarrThin"/>
                <a:cs typeface="ClanPro-NarrThin"/>
              </a:rPr>
              <a:t> de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lanPro-NarrThin"/>
                <a:cs typeface="ClanPro-NarrThin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ClanPro-NarrThin"/>
                <a:cs typeface="ClanPro-NarrThin"/>
              </a:rPr>
              <a:t>acesso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lanPro-NarrThin"/>
                <a:cs typeface="ClanPro-NarrThin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ClanPro-NarrThin"/>
                <a:cs typeface="ClanPro-NarrThin"/>
              </a:rPr>
              <a:t>público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lanPro-NarrThin"/>
                <a:cs typeface="ClanPro-NarrThin"/>
              </a:rPr>
              <a:t> </a:t>
            </a:r>
            <a:r>
              <a:rPr lang="en-US" sz="2800" dirty="0" smtClean="0">
                <a:latin typeface="ClanPro-NarrThin"/>
                <a:cs typeface="ClanPro-NarrThin"/>
              </a:rPr>
              <a:t>mas </a:t>
            </a:r>
            <a:r>
              <a:rPr lang="en-US" sz="2800" dirty="0" err="1" smtClean="0">
                <a:latin typeface="ClanPro-NarrThin"/>
                <a:cs typeface="ClanPro-NarrThin"/>
              </a:rPr>
              <a:t>não</a:t>
            </a:r>
            <a:r>
              <a:rPr lang="en-US" sz="2800" dirty="0" smtClean="0">
                <a:latin typeface="ClanPro-NarrThin"/>
                <a:cs typeface="ClanPro-NarrThin"/>
              </a:rPr>
              <a:t> </a:t>
            </a:r>
            <a:r>
              <a:rPr lang="en-US" sz="2800" b="1" dirty="0" err="1" smtClean="0">
                <a:solidFill>
                  <a:srgbClr val="105D6B"/>
                </a:solidFill>
                <a:latin typeface="ClanPro-NarrThin"/>
                <a:cs typeface="ClanPro-NarrThin"/>
              </a:rPr>
              <a:t>aberto</a:t>
            </a:r>
            <a:r>
              <a:rPr lang="en-US" sz="2800" b="1" dirty="0" smtClean="0">
                <a:solidFill>
                  <a:srgbClr val="105D6B"/>
                </a:solidFill>
                <a:latin typeface="ClanPro-NarrThin"/>
                <a:cs typeface="ClanPro-NarrThin"/>
              </a:rPr>
              <a:t> </a:t>
            </a:r>
            <a:r>
              <a:rPr lang="en-US" sz="2800" b="1" dirty="0" err="1" smtClean="0">
                <a:solidFill>
                  <a:srgbClr val="105D6B"/>
                </a:solidFill>
                <a:latin typeface="ClanPro-NarrThin"/>
                <a:cs typeface="ClanPro-NarrThin"/>
              </a:rPr>
              <a:t>ao</a:t>
            </a:r>
            <a:r>
              <a:rPr lang="en-US" sz="2800" b="1" dirty="0" smtClean="0">
                <a:solidFill>
                  <a:srgbClr val="105D6B"/>
                </a:solidFill>
                <a:latin typeface="ClanPro-NarrThin"/>
                <a:cs typeface="ClanPro-NarrThin"/>
              </a:rPr>
              <a:t> </a:t>
            </a:r>
            <a:r>
              <a:rPr lang="en-US" sz="2800" b="1" dirty="0" err="1" smtClean="0">
                <a:solidFill>
                  <a:srgbClr val="105D6B"/>
                </a:solidFill>
                <a:latin typeface="ClanPro-NarrThin"/>
                <a:cs typeface="ClanPro-NarrThin"/>
              </a:rPr>
              <a:t>público</a:t>
            </a:r>
            <a:r>
              <a:rPr lang="en-US" sz="2800" dirty="0" smtClean="0">
                <a:latin typeface="ClanPro-NarrThin"/>
                <a:cs typeface="ClanPro-NarrThin"/>
              </a:rPr>
              <a:t>. </a:t>
            </a:r>
          </a:p>
          <a:p>
            <a:r>
              <a:rPr lang="en-US" sz="2800" dirty="0" err="1" smtClean="0">
                <a:latin typeface="ClanPro-NarrThin"/>
                <a:cs typeface="ClanPro-NarrThin"/>
              </a:rPr>
              <a:t>Dependente</a:t>
            </a:r>
            <a:r>
              <a:rPr lang="en-US" sz="2800" dirty="0" smtClean="0">
                <a:latin typeface="ClanPro-NarrThin"/>
                <a:cs typeface="ClanPro-NarrThin"/>
              </a:rPr>
              <a:t> de </a:t>
            </a:r>
            <a:r>
              <a:rPr lang="en-US" sz="2800" dirty="0" err="1" smtClean="0">
                <a:latin typeface="ClanPro-NarrThin"/>
                <a:cs typeface="ClanPro-NarrThin"/>
              </a:rPr>
              <a:t>tecnologia</a:t>
            </a:r>
            <a:r>
              <a:rPr lang="en-US" sz="2800" dirty="0" smtClean="0">
                <a:latin typeface="ClanPro-NarrThin"/>
                <a:cs typeface="ClanPro-NarrThin"/>
              </a:rPr>
              <a:t>, de </a:t>
            </a:r>
            <a:r>
              <a:rPr lang="en-US" sz="2800" dirty="0" err="1" smtClean="0">
                <a:latin typeface="ClanPro-NarrThin"/>
                <a:cs typeface="ClanPro-NarrThin"/>
              </a:rPr>
              <a:t>acesso</a:t>
            </a:r>
            <a:r>
              <a:rPr lang="en-US" sz="2800" dirty="0" smtClean="0">
                <a:latin typeface="ClanPro-NarrThin"/>
                <a:cs typeface="ClanPro-NarrThin"/>
              </a:rPr>
              <a:t> </a:t>
            </a:r>
            <a:r>
              <a:rPr lang="en-US" sz="2800" dirty="0" err="1" smtClean="0">
                <a:latin typeface="ClanPro-NarrThin"/>
                <a:cs typeface="ClanPro-NarrThin"/>
              </a:rPr>
              <a:t>à</a:t>
            </a:r>
            <a:r>
              <a:rPr lang="en-US" sz="2800" dirty="0" smtClean="0">
                <a:latin typeface="ClanPro-NarrThin"/>
                <a:cs typeface="ClanPro-NarrThin"/>
              </a:rPr>
              <a:t> </a:t>
            </a:r>
            <a:r>
              <a:rPr lang="en-US" sz="2800" dirty="0" err="1" smtClean="0">
                <a:latin typeface="ClanPro-NarrThin"/>
                <a:cs typeface="ClanPro-NarrThin"/>
              </a:rPr>
              <a:t>rede</a:t>
            </a:r>
            <a:r>
              <a:rPr lang="en-US" sz="2800" dirty="0" smtClean="0">
                <a:latin typeface="ClanPro-NarrThin"/>
                <a:cs typeface="ClanPro-NarrThin"/>
              </a:rPr>
              <a:t> digital e de </a:t>
            </a:r>
            <a:r>
              <a:rPr lang="en-US" sz="2800" dirty="0" err="1" smtClean="0">
                <a:latin typeface="ClanPro-NarrThin"/>
                <a:cs typeface="ClanPro-NarrThin"/>
              </a:rPr>
              <a:t>meios</a:t>
            </a:r>
            <a:r>
              <a:rPr lang="en-US" sz="2800" dirty="0" smtClean="0">
                <a:latin typeface="ClanPro-NarrThin"/>
                <a:cs typeface="ClanPro-NarrThin"/>
              </a:rPr>
              <a:t> de </a:t>
            </a:r>
            <a:r>
              <a:rPr lang="en-US" sz="2800" dirty="0" err="1" smtClean="0">
                <a:latin typeface="ClanPro-NarrThin"/>
                <a:cs typeface="ClanPro-NarrThin"/>
              </a:rPr>
              <a:t>pagamento</a:t>
            </a:r>
            <a:r>
              <a:rPr lang="en-US" sz="2800" dirty="0" smtClean="0">
                <a:latin typeface="ClanPro-NarrThin"/>
                <a:cs typeface="ClanPro-NarrThin"/>
              </a:rPr>
              <a:t>.</a:t>
            </a:r>
          </a:p>
          <a:p>
            <a:r>
              <a:rPr lang="en-US" sz="2800" dirty="0" err="1" smtClean="0">
                <a:latin typeface="ClanPro-NarrThin"/>
                <a:cs typeface="ClanPro-NarrThin"/>
              </a:rPr>
              <a:t>É</a:t>
            </a:r>
            <a:r>
              <a:rPr lang="en-US" sz="2800" dirty="0" smtClean="0">
                <a:latin typeface="ClanPro-NarrThin"/>
                <a:cs typeface="ClanPro-NarrThin"/>
              </a:rPr>
              <a:t> </a:t>
            </a:r>
            <a:r>
              <a:rPr lang="en-US" sz="2800" dirty="0" err="1" smtClean="0">
                <a:latin typeface="ClanPro-NarrThin"/>
                <a:cs typeface="ClanPro-NarrThin"/>
              </a:rPr>
              <a:t>empresa</a:t>
            </a:r>
            <a:r>
              <a:rPr lang="en-US" sz="2800" dirty="0" smtClean="0">
                <a:latin typeface="ClanPro-NarrThin"/>
                <a:cs typeface="ClanPro-NarrThin"/>
              </a:rPr>
              <a:t> </a:t>
            </a:r>
            <a:r>
              <a:rPr lang="en-US" sz="2800" dirty="0" err="1" smtClean="0">
                <a:latin typeface="ClanPro-NarrThin"/>
                <a:cs typeface="ClanPro-NarrThin"/>
              </a:rPr>
              <a:t>privada</a:t>
            </a:r>
            <a:r>
              <a:rPr lang="en-US" sz="2800" dirty="0" smtClean="0">
                <a:latin typeface="ClanPro-NarrThin"/>
                <a:cs typeface="ClanPro-NarrThin"/>
              </a:rPr>
              <a:t>, </a:t>
            </a:r>
            <a:r>
              <a:rPr lang="en-US" sz="2800" dirty="0" err="1" smtClean="0">
                <a:latin typeface="ClanPro-NarrThin"/>
                <a:cs typeface="ClanPro-NarrThin"/>
              </a:rPr>
              <a:t>fundada</a:t>
            </a:r>
            <a:r>
              <a:rPr lang="en-US" sz="2800" dirty="0" smtClean="0">
                <a:latin typeface="ClanPro-NarrThin"/>
                <a:cs typeface="ClanPro-NarrThin"/>
              </a:rPr>
              <a:t> no </a:t>
            </a:r>
            <a:r>
              <a:rPr lang="en-US" sz="2800" b="1" dirty="0" err="1" smtClean="0">
                <a:solidFill>
                  <a:srgbClr val="105D6B"/>
                </a:solidFill>
                <a:latin typeface="ClanPro-NarrThin"/>
                <a:cs typeface="ClanPro-NarrThin"/>
              </a:rPr>
              <a:t>princípio</a:t>
            </a:r>
            <a:r>
              <a:rPr lang="en-US" sz="2800" b="1" dirty="0" smtClean="0">
                <a:solidFill>
                  <a:srgbClr val="105D6B"/>
                </a:solidFill>
                <a:latin typeface="ClanPro-NarrThin"/>
                <a:cs typeface="ClanPro-NarrThin"/>
              </a:rPr>
              <a:t> da </a:t>
            </a:r>
            <a:r>
              <a:rPr lang="en-US" sz="2800" b="1" dirty="0" err="1" smtClean="0">
                <a:solidFill>
                  <a:srgbClr val="105D6B"/>
                </a:solidFill>
                <a:latin typeface="ClanPro-NarrThin"/>
                <a:cs typeface="ClanPro-NarrThin"/>
              </a:rPr>
              <a:t>livre</a:t>
            </a:r>
            <a:r>
              <a:rPr lang="en-US" sz="2800" b="1" dirty="0" smtClean="0">
                <a:solidFill>
                  <a:srgbClr val="105D6B"/>
                </a:solidFill>
                <a:latin typeface="ClanPro-NarrThin"/>
                <a:cs typeface="ClanPro-NarrThin"/>
              </a:rPr>
              <a:t> </a:t>
            </a:r>
            <a:r>
              <a:rPr lang="en-US" sz="2800" b="1" dirty="0" err="1" smtClean="0">
                <a:solidFill>
                  <a:srgbClr val="105D6B"/>
                </a:solidFill>
                <a:latin typeface="ClanPro-NarrThin"/>
                <a:cs typeface="ClanPro-NarrThin"/>
              </a:rPr>
              <a:t>iniciativa</a:t>
            </a:r>
            <a:r>
              <a:rPr lang="en-US" sz="2800" dirty="0" smtClean="0">
                <a:latin typeface="ClanPro-NarrThin"/>
                <a:cs typeface="ClanPro-NarrThin"/>
              </a:rPr>
              <a:t> (CF, art. 173).</a:t>
            </a:r>
          </a:p>
          <a:p>
            <a:r>
              <a:rPr lang="en-US" sz="2800" dirty="0" err="1" smtClean="0">
                <a:latin typeface="ClanPro-NarrThin"/>
                <a:cs typeface="ClanPro-NarrThin"/>
              </a:rPr>
              <a:t>É</a:t>
            </a:r>
            <a:r>
              <a:rPr lang="en-US" sz="2800" dirty="0" smtClean="0">
                <a:latin typeface="ClanPro-NarrThin"/>
                <a:cs typeface="ClanPro-NarrThin"/>
              </a:rPr>
              <a:t> </a:t>
            </a:r>
            <a:r>
              <a:rPr lang="en-US" sz="2800" b="1" dirty="0" err="1" smtClean="0">
                <a:solidFill>
                  <a:srgbClr val="105D6B"/>
                </a:solidFill>
                <a:latin typeface="ClanPro-NarrThin"/>
                <a:cs typeface="ClanPro-NarrThin"/>
              </a:rPr>
              <a:t>inovação</a:t>
            </a:r>
            <a:r>
              <a:rPr lang="en-US" sz="2800" dirty="0" smtClean="0">
                <a:latin typeface="ClanPro-NarrThin"/>
                <a:cs typeface="ClanPro-NarrThin"/>
              </a:rPr>
              <a:t> </a:t>
            </a:r>
            <a:r>
              <a:rPr lang="en-US" sz="2800" dirty="0" err="1" smtClean="0">
                <a:latin typeface="ClanPro-NarrThin"/>
                <a:cs typeface="ClanPro-NarrThin"/>
              </a:rPr>
              <a:t>fomentando</a:t>
            </a:r>
            <a:r>
              <a:rPr lang="en-US" sz="2800" dirty="0" smtClean="0">
                <a:latin typeface="ClanPro-NarrThin"/>
                <a:cs typeface="ClanPro-NarrThin"/>
              </a:rPr>
              <a:t> o </a:t>
            </a:r>
            <a:r>
              <a:rPr lang="en-US" sz="2800" b="1" dirty="0" err="1" smtClean="0">
                <a:solidFill>
                  <a:srgbClr val="105D6B"/>
                </a:solidFill>
                <a:latin typeface="ClanPro-NarrThin"/>
                <a:cs typeface="ClanPro-NarrThin"/>
              </a:rPr>
              <a:t>empreendedorismo</a:t>
            </a:r>
            <a:r>
              <a:rPr lang="en-US" sz="2800" dirty="0" smtClean="0">
                <a:latin typeface="ClanPro-NarrThin"/>
                <a:cs typeface="ClanPro-NarrThin"/>
              </a:rPr>
              <a:t>. </a:t>
            </a:r>
          </a:p>
          <a:p>
            <a:r>
              <a:rPr lang="en-US" sz="2800" dirty="0" err="1" smtClean="0">
                <a:latin typeface="ClanPro-NarrThin"/>
                <a:cs typeface="ClanPro-NarrThin"/>
              </a:rPr>
              <a:t>É</a:t>
            </a:r>
            <a:r>
              <a:rPr lang="en-US" sz="2800" dirty="0" smtClean="0">
                <a:latin typeface="ClanPro-NarrThin"/>
                <a:cs typeface="ClanPro-NarrThin"/>
              </a:rPr>
              <a:t> </a:t>
            </a:r>
            <a:r>
              <a:rPr lang="en-US" sz="2800" dirty="0" err="1" smtClean="0">
                <a:latin typeface="ClanPro-NarrThin"/>
                <a:cs typeface="ClanPro-NarrThin"/>
              </a:rPr>
              <a:t>sistema</a:t>
            </a:r>
            <a:r>
              <a:rPr lang="en-US" sz="2800" dirty="0" smtClean="0">
                <a:latin typeface="ClanPro-NarrThin"/>
                <a:cs typeface="ClanPro-NarrThin"/>
              </a:rPr>
              <a:t> de</a:t>
            </a:r>
            <a:r>
              <a:rPr lang="en-US" sz="2800" b="1" dirty="0" smtClean="0">
                <a:solidFill>
                  <a:srgbClr val="105D6B"/>
                </a:solidFill>
                <a:latin typeface="ClanPro-NarrThin"/>
                <a:cs typeface="ClanPro-NarrThin"/>
              </a:rPr>
              <a:t> </a:t>
            </a:r>
            <a:r>
              <a:rPr lang="en-US" sz="2800" b="1" dirty="0" err="1" smtClean="0">
                <a:solidFill>
                  <a:srgbClr val="105D6B"/>
                </a:solidFill>
                <a:latin typeface="ClanPro-NarrThin"/>
                <a:cs typeface="ClanPro-NarrThin"/>
              </a:rPr>
              <a:t>compartilhamento</a:t>
            </a:r>
            <a:r>
              <a:rPr lang="en-US" sz="2800" dirty="0" smtClean="0">
                <a:latin typeface="ClanPro-NarrThin"/>
                <a:cs typeface="ClanPro-NarrThin"/>
              </a:rPr>
              <a:t> de </a:t>
            </a:r>
            <a:r>
              <a:rPr lang="en-US" sz="2800" dirty="0" err="1" smtClean="0">
                <a:latin typeface="ClanPro-NarrThin"/>
                <a:cs typeface="ClanPro-NarrThin"/>
              </a:rPr>
              <a:t>veículos</a:t>
            </a:r>
            <a:r>
              <a:rPr lang="en-US" sz="2800" dirty="0" smtClean="0">
                <a:latin typeface="ClanPro-NarrThin"/>
                <a:cs typeface="ClanPro-NarrThin"/>
              </a:rPr>
              <a:t> e </a:t>
            </a:r>
            <a:r>
              <a:rPr lang="en-US" sz="2800" dirty="0" err="1" smtClean="0">
                <a:latin typeface="ClanPro-NarrThin"/>
                <a:cs typeface="ClanPro-NarrThin"/>
              </a:rPr>
              <a:t>viagens</a:t>
            </a:r>
            <a:r>
              <a:rPr lang="en-US" sz="2800" dirty="0" smtClean="0">
                <a:latin typeface="ClanPro-NarrThin"/>
                <a:cs typeface="ClanPro-NarrThin"/>
              </a:rPr>
              <a:t>.</a:t>
            </a:r>
            <a:endParaRPr lang="en-US" sz="2400" dirty="0">
              <a:latin typeface="ClanPro-NarrThin"/>
              <a:cs typeface="ClanPro-NarrThin"/>
            </a:endParaRPr>
          </a:p>
          <a:p>
            <a:pPr marL="0" indent="0" algn="ctr">
              <a:buNone/>
            </a:pPr>
            <a:endParaRPr lang="en-US" sz="2400" dirty="0" smtClean="0">
              <a:latin typeface="ClanPro-NarrThin"/>
              <a:cs typeface="ClanPro-NarrThin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ClanPro-NarrThin"/>
                <a:cs typeface="ClanPro-NarrThin"/>
              </a:rPr>
              <a:t>“Art</a:t>
            </a:r>
            <a:r>
              <a:rPr lang="en-US" sz="2400" dirty="0">
                <a:latin typeface="ClanPro-NarrThin"/>
                <a:cs typeface="ClanPro-NarrThin"/>
              </a:rPr>
              <a:t>. 254. O </a:t>
            </a:r>
            <a:r>
              <a:rPr lang="en-US" sz="2400" dirty="0" err="1">
                <a:latin typeface="ClanPro-NarrThin"/>
                <a:cs typeface="ClanPro-NarrThin"/>
              </a:rPr>
              <a:t>compartilhamento</a:t>
            </a:r>
            <a:r>
              <a:rPr lang="en-US" sz="2400" dirty="0">
                <a:latin typeface="ClanPro-NarrThin"/>
                <a:cs typeface="ClanPro-NarrThin"/>
              </a:rPr>
              <a:t> de </a:t>
            </a:r>
            <a:r>
              <a:rPr lang="en-US" sz="2400" dirty="0" err="1">
                <a:latin typeface="ClanPro-NarrThin"/>
                <a:cs typeface="ClanPro-NarrThin"/>
              </a:rPr>
              <a:t>automóveis</a:t>
            </a:r>
            <a:r>
              <a:rPr lang="en-US" sz="2400" dirty="0">
                <a:latin typeface="ClanPro-NarrThin"/>
                <a:cs typeface="ClanPro-NarrThin"/>
              </a:rPr>
              <a:t>, </a:t>
            </a:r>
            <a:r>
              <a:rPr lang="en-US" sz="2400" dirty="0" err="1">
                <a:latin typeface="ClanPro-NarrThin"/>
                <a:cs typeface="ClanPro-NarrThin"/>
              </a:rPr>
              <a:t>definido</a:t>
            </a:r>
            <a:r>
              <a:rPr lang="en-US" sz="2400" dirty="0">
                <a:latin typeface="ClanPro-NarrThin"/>
                <a:cs typeface="ClanPro-NarrThin"/>
              </a:rPr>
              <a:t> </a:t>
            </a:r>
            <a:r>
              <a:rPr lang="en-US" sz="2400" dirty="0" err="1">
                <a:latin typeface="ClanPro-NarrThin"/>
                <a:cs typeface="ClanPro-NarrThin"/>
              </a:rPr>
              <a:t>como</a:t>
            </a:r>
            <a:r>
              <a:rPr lang="en-US" sz="2400" dirty="0">
                <a:latin typeface="ClanPro-NarrThin"/>
                <a:cs typeface="ClanPro-NarrThin"/>
              </a:rPr>
              <a:t> o </a:t>
            </a:r>
            <a:r>
              <a:rPr lang="en-US" sz="2400" dirty="0" err="1">
                <a:latin typeface="ClanPro-NarrThin"/>
                <a:cs typeface="ClanPro-NarrThin"/>
              </a:rPr>
              <a:t>serviço</a:t>
            </a:r>
            <a:r>
              <a:rPr lang="en-US" sz="2400" dirty="0">
                <a:latin typeface="ClanPro-NarrThin"/>
                <a:cs typeface="ClanPro-NarrThin"/>
              </a:rPr>
              <a:t> de </a:t>
            </a:r>
            <a:r>
              <a:rPr lang="en-US" sz="2400" dirty="0" err="1">
                <a:latin typeface="ClanPro-NarrThin"/>
                <a:cs typeface="ClanPro-NarrThin"/>
              </a:rPr>
              <a:t>locação</a:t>
            </a:r>
            <a:r>
              <a:rPr lang="en-US" sz="2400" dirty="0">
                <a:latin typeface="ClanPro-NarrThin"/>
                <a:cs typeface="ClanPro-NarrThin"/>
              </a:rPr>
              <a:t> de </a:t>
            </a:r>
            <a:r>
              <a:rPr lang="en-US" sz="2400" dirty="0" err="1" smtClean="0">
                <a:latin typeface="ClanPro-NarrThin"/>
                <a:cs typeface="ClanPro-NarrThin"/>
              </a:rPr>
              <a:t>automóveis</a:t>
            </a:r>
            <a:r>
              <a:rPr lang="en-US" sz="2400" dirty="0" smtClean="0">
                <a:latin typeface="ClanPro-NarrThin"/>
                <a:cs typeface="ClanPro-NarrThin"/>
              </a:rPr>
              <a:t> </a:t>
            </a:r>
            <a:r>
              <a:rPr lang="en-US" sz="2400" dirty="0" err="1">
                <a:latin typeface="ClanPro-NarrThin"/>
                <a:cs typeface="ClanPro-NarrThin"/>
              </a:rPr>
              <a:t>por</a:t>
            </a:r>
            <a:r>
              <a:rPr lang="en-US" sz="2400" dirty="0">
                <a:latin typeface="ClanPro-NarrThin"/>
                <a:cs typeface="ClanPro-NarrThin"/>
              </a:rPr>
              <a:t> </a:t>
            </a:r>
            <a:r>
              <a:rPr lang="en-US" sz="2400" dirty="0" err="1">
                <a:latin typeface="ClanPro-NarrThin"/>
                <a:cs typeface="ClanPro-NarrThin"/>
              </a:rPr>
              <a:t>curto</a:t>
            </a:r>
            <a:r>
              <a:rPr lang="en-US" sz="2400" dirty="0">
                <a:latin typeface="ClanPro-NarrThin"/>
                <a:cs typeface="ClanPro-NarrThin"/>
              </a:rPr>
              <a:t> </a:t>
            </a:r>
            <a:r>
              <a:rPr lang="en-US" sz="2400" dirty="0" err="1">
                <a:latin typeface="ClanPro-NarrThin"/>
                <a:cs typeface="ClanPro-NarrThin"/>
              </a:rPr>
              <a:t>espaço</a:t>
            </a:r>
            <a:r>
              <a:rPr lang="en-US" sz="2400" dirty="0">
                <a:latin typeface="ClanPro-NarrThin"/>
                <a:cs typeface="ClanPro-NarrThin"/>
              </a:rPr>
              <a:t> de tempo, será </a:t>
            </a:r>
            <a:r>
              <a:rPr lang="en-US" sz="2400" dirty="0" err="1">
                <a:latin typeface="ClanPro-NarrThin"/>
                <a:cs typeface="ClanPro-NarrThin"/>
              </a:rPr>
              <a:t>estimulado</a:t>
            </a:r>
            <a:r>
              <a:rPr lang="en-US" sz="2400" dirty="0">
                <a:latin typeface="ClanPro-NarrThin"/>
                <a:cs typeface="ClanPro-NarrThin"/>
              </a:rPr>
              <a:t> </a:t>
            </a:r>
            <a:r>
              <a:rPr lang="en-US" sz="2400" dirty="0" err="1">
                <a:latin typeface="ClanPro-NarrThin"/>
                <a:cs typeface="ClanPro-NarrThin"/>
              </a:rPr>
              <a:t>como</a:t>
            </a:r>
            <a:r>
              <a:rPr lang="en-US" sz="2400" dirty="0">
                <a:latin typeface="ClanPro-NarrThin"/>
                <a:cs typeface="ClanPro-NarrThin"/>
              </a:rPr>
              <a:t> </a:t>
            </a:r>
            <a:r>
              <a:rPr lang="en-US" sz="2400" dirty="0" err="1">
                <a:latin typeface="ClanPro-NarrThin"/>
                <a:cs typeface="ClanPro-NarrThin"/>
              </a:rPr>
              <a:t>meio</a:t>
            </a:r>
            <a:r>
              <a:rPr lang="en-US" sz="2400" dirty="0">
                <a:latin typeface="ClanPro-NarrThin"/>
                <a:cs typeface="ClanPro-NarrThin"/>
              </a:rPr>
              <a:t> de </a:t>
            </a:r>
            <a:r>
              <a:rPr lang="en-US" sz="2400" dirty="0" err="1">
                <a:latin typeface="ClanPro-NarrThin"/>
                <a:cs typeface="ClanPro-NarrThin"/>
              </a:rPr>
              <a:t>reduzir</a:t>
            </a:r>
            <a:r>
              <a:rPr lang="en-US" sz="2400" dirty="0">
                <a:latin typeface="ClanPro-NarrThin"/>
                <a:cs typeface="ClanPro-NarrThin"/>
              </a:rPr>
              <a:t> o </a:t>
            </a:r>
            <a:r>
              <a:rPr lang="en-US" sz="2400" dirty="0" err="1">
                <a:latin typeface="ClanPro-NarrThin"/>
                <a:cs typeface="ClanPro-NarrThin"/>
              </a:rPr>
              <a:t>número</a:t>
            </a:r>
            <a:r>
              <a:rPr lang="en-US" sz="2400" dirty="0">
                <a:latin typeface="ClanPro-NarrThin"/>
                <a:cs typeface="ClanPro-NarrThin"/>
              </a:rPr>
              <a:t> de </a:t>
            </a:r>
            <a:r>
              <a:rPr lang="en-US" sz="2400" dirty="0" err="1">
                <a:latin typeface="ClanPro-NarrThin"/>
                <a:cs typeface="ClanPro-NarrThin"/>
              </a:rPr>
              <a:t>veículos</a:t>
            </a:r>
            <a:r>
              <a:rPr lang="en-US" sz="2400" dirty="0">
                <a:latin typeface="ClanPro-NarrThin"/>
                <a:cs typeface="ClanPro-NarrThin"/>
              </a:rPr>
              <a:t> </a:t>
            </a:r>
            <a:r>
              <a:rPr lang="en-US" sz="2400" dirty="0" err="1">
                <a:latin typeface="ClanPro-NarrThin"/>
                <a:cs typeface="ClanPro-NarrThin"/>
              </a:rPr>
              <a:t>em</a:t>
            </a:r>
            <a:r>
              <a:rPr lang="en-US" sz="2400" dirty="0">
                <a:latin typeface="ClanPro-NarrThin"/>
                <a:cs typeface="ClanPro-NarrThin"/>
              </a:rPr>
              <a:t> </a:t>
            </a:r>
            <a:r>
              <a:rPr lang="en-US" sz="2400" dirty="0" err="1">
                <a:latin typeface="ClanPro-NarrThin"/>
                <a:cs typeface="ClanPro-NarrThin"/>
              </a:rPr>
              <a:t>circulação</a:t>
            </a:r>
            <a:r>
              <a:rPr lang="en-US" sz="2400" dirty="0" smtClean="0">
                <a:latin typeface="ClanPro-NarrThin"/>
                <a:cs typeface="ClanPro-NarrThin"/>
              </a:rPr>
              <a:t>.”</a:t>
            </a:r>
            <a:endParaRPr lang="en-US" sz="2200" dirty="0" smtClean="0">
              <a:solidFill>
                <a:schemeClr val="accent1">
                  <a:lumMod val="75000"/>
                </a:schemeClr>
              </a:solidFill>
              <a:latin typeface="ClanPro-NarrThin"/>
              <a:cs typeface="ClanPro-NarrThi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ClanPro-NarrThin"/>
                <a:cs typeface="ClanPro-NarrThin"/>
              </a:rPr>
              <a:t>Plano 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  <a:latin typeface="ClanPro-NarrThin"/>
                <a:cs typeface="ClanPro-NarrThin"/>
              </a:rPr>
              <a:t>Diretor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ClanPro-NarrThin"/>
                <a:cs typeface="ClanPro-NarrThin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ClanPro-NarrThin"/>
                <a:cs typeface="ClanPro-NarrThin"/>
              </a:rPr>
              <a:t>Estratégico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lanPro-NarrThin"/>
                <a:cs typeface="ClanPro-NarrThin"/>
              </a:rPr>
              <a:t> do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ClanPro-NarrThin"/>
                <a:cs typeface="ClanPro-NarrThin"/>
              </a:rPr>
              <a:t>Município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lanPro-NarrThin"/>
                <a:cs typeface="ClanPro-NarrThin"/>
              </a:rPr>
              <a:t> de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ClanPro-NarrThin"/>
                <a:cs typeface="ClanPro-NarrThin"/>
              </a:rPr>
              <a:t>São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lanPro-NarrThin"/>
                <a:cs typeface="ClanPro-NarrThin"/>
              </a:rPr>
              <a:t>Paulo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lanPro-NarrThin"/>
                <a:cs typeface="ClanPro-NarrThin"/>
              </a:rPr>
              <a:t>Lei 16.050/ 2014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ClanPro-NarrThin"/>
              <a:cs typeface="ClanPro-NarrThin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FD79D30-9935-2A47-B59F-629C8F4AD93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 UBER </a:t>
            </a:r>
            <a:r>
              <a:rPr lang="en-US" dirty="0" err="1" smtClean="0"/>
              <a:t>permite</a:t>
            </a:r>
            <a:r>
              <a:rPr lang="en-US" dirty="0" smtClean="0"/>
              <a:t> a </a:t>
            </a:r>
            <a:r>
              <a:rPr lang="en-US" dirty="0" err="1" smtClean="0"/>
              <a:t>realização</a:t>
            </a:r>
            <a:r>
              <a:rPr lang="en-US" dirty="0" smtClean="0"/>
              <a:t> do </a:t>
            </a:r>
            <a:r>
              <a:rPr lang="en-US" b="1" dirty="0" err="1" smtClean="0">
                <a:solidFill>
                  <a:srgbClr val="105D6B"/>
                </a:solidFill>
              </a:rPr>
              <a:t>transporte</a:t>
            </a:r>
            <a:r>
              <a:rPr lang="en-US" b="1" dirty="0" smtClean="0">
                <a:solidFill>
                  <a:srgbClr val="105D6B"/>
                </a:solidFill>
              </a:rPr>
              <a:t> individual </a:t>
            </a:r>
            <a:r>
              <a:rPr lang="en-US" b="1" dirty="0" err="1" smtClean="0">
                <a:solidFill>
                  <a:srgbClr val="105D6B"/>
                </a:solidFill>
              </a:rPr>
              <a:t>privado</a:t>
            </a:r>
            <a:endParaRPr lang="en-US" b="1" dirty="0">
              <a:solidFill>
                <a:srgbClr val="105D6B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7576" y="825220"/>
            <a:ext cx="13701713" cy="677108"/>
          </a:xfrm>
        </p:spPr>
        <p:txBody>
          <a:bodyPr/>
          <a:lstStyle/>
          <a:p>
            <a:r>
              <a:rPr lang="en-US" dirty="0" smtClean="0"/>
              <a:t>Uber </a:t>
            </a:r>
            <a:r>
              <a:rPr lang="en-US" dirty="0" err="1" smtClean="0"/>
              <a:t>promove</a:t>
            </a:r>
            <a:r>
              <a:rPr lang="en-US" dirty="0" smtClean="0"/>
              <a:t> o </a:t>
            </a:r>
            <a:r>
              <a:rPr lang="en-US" b="1" dirty="0" err="1" smtClean="0">
                <a:solidFill>
                  <a:srgbClr val="105D6B"/>
                </a:solidFill>
              </a:rPr>
              <a:t>compartilhamento</a:t>
            </a:r>
            <a:endParaRPr lang="en-US" b="1" dirty="0">
              <a:solidFill>
                <a:srgbClr val="105D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45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lanPro-Thin"/>
                <a:cs typeface="ClanPro-Thin"/>
              </a:rPr>
              <a:t>Quais</a:t>
            </a:r>
            <a:r>
              <a:rPr lang="en-US" dirty="0" smtClean="0">
                <a:latin typeface="ClanPro-Thin"/>
                <a:cs typeface="ClanPro-Thin"/>
              </a:rPr>
              <a:t> </a:t>
            </a:r>
            <a:r>
              <a:rPr lang="en-US" dirty="0" err="1" smtClean="0">
                <a:latin typeface="ClanPro-Thin"/>
                <a:cs typeface="ClanPro-Thin"/>
              </a:rPr>
              <a:t>os</a:t>
            </a:r>
            <a:r>
              <a:rPr lang="en-US" dirty="0" smtClean="0">
                <a:latin typeface="ClanPro-Thin"/>
                <a:cs typeface="ClanPro-Thin"/>
              </a:rPr>
              <a:t> </a:t>
            </a:r>
            <a:r>
              <a:rPr lang="en-US" dirty="0" err="1" smtClean="0">
                <a:latin typeface="ClanPro-Thin"/>
                <a:cs typeface="ClanPro-Thin"/>
              </a:rPr>
              <a:t>impactos</a:t>
            </a:r>
            <a:r>
              <a:rPr lang="en-US" dirty="0" smtClean="0">
                <a:latin typeface="ClanPro-Thin"/>
                <a:cs typeface="ClanPro-Thin"/>
              </a:rPr>
              <a:t> </a:t>
            </a:r>
            <a:r>
              <a:rPr lang="en-US" dirty="0" err="1" smtClean="0">
                <a:latin typeface="ClanPro-Thin"/>
                <a:cs typeface="ClanPro-Thin"/>
              </a:rPr>
              <a:t>positivos</a:t>
            </a:r>
            <a:r>
              <a:rPr lang="en-US" dirty="0" smtClean="0">
                <a:latin typeface="ClanPro-Thin"/>
                <a:cs typeface="ClanPro-Thin"/>
              </a:rPr>
              <a:t> da Uber?</a:t>
            </a:r>
            <a:endParaRPr lang="en-US" dirty="0">
              <a:latin typeface="ClanPro-Thin"/>
              <a:cs typeface="ClanPro-Thin"/>
            </a:endParaRPr>
          </a:p>
        </p:txBody>
      </p:sp>
    </p:spTree>
    <p:extLst>
      <p:ext uri="{BB962C8B-B14F-4D97-AF65-F5344CB8AC3E}">
        <p14:creationId xmlns:p14="http://schemas.microsoft.com/office/powerpoint/2010/main" val="219861567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5534005" cy="100584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93"/>
          <p:cNvSpPr/>
          <p:nvPr/>
        </p:nvSpPr>
        <p:spPr>
          <a:xfrm>
            <a:off x="964201" y="493964"/>
            <a:ext cx="14209770" cy="10824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8772" tIns="78772" rIns="78772" bIns="78772">
            <a:spAutoFit/>
          </a:bodyPr>
          <a:lstStyle/>
          <a:p>
            <a:pPr lvl="0">
              <a:lnSpc>
                <a:spcPct val="130000"/>
              </a:lnSpc>
              <a:defRPr sz="1800">
                <a:uFillTx/>
              </a:defRPr>
            </a:pPr>
            <a:r>
              <a:rPr lang="es-ES_tradnl" sz="4800" dirty="0" smtClean="0">
                <a:solidFill>
                  <a:srgbClr val="45ADCE"/>
                </a:solidFill>
                <a:uFill>
                  <a:solidFill>
                    <a:srgbClr val="FFFFFF"/>
                  </a:solidFill>
                </a:uFill>
                <a:latin typeface="ClanPro-NarrThin"/>
                <a:ea typeface="ClanPro-WideMedium"/>
                <a:cs typeface="ClanPro-NarrThin"/>
                <a:sym typeface="ClanPro-WideMedium"/>
              </a:rPr>
              <a:t>EMPREENDEDORISMO </a:t>
            </a:r>
            <a:r>
              <a:rPr lang="es-ES_tradnl" sz="4800" dirty="0" smtClean="0">
                <a:uFill>
                  <a:solidFill>
                    <a:srgbClr val="FFFFFF"/>
                  </a:solidFill>
                </a:uFill>
                <a:latin typeface="ClanPro-NarrThin"/>
                <a:ea typeface="ClanPro-WideMedium"/>
                <a:cs typeface="ClanPro-NarrThin"/>
                <a:sym typeface="ClanPro-WideMedium"/>
              </a:rPr>
              <a:t>E GERAÇÃO </a:t>
            </a:r>
            <a:r>
              <a:rPr lang="es-ES_tradnl" sz="4800" dirty="0">
                <a:uFill>
                  <a:solidFill>
                    <a:srgbClr val="FFFFFF"/>
                  </a:solidFill>
                </a:uFill>
                <a:latin typeface="ClanPro-NarrThin"/>
                <a:ea typeface="ClanPro-WideMedium"/>
                <a:cs typeface="ClanPro-NarrThin"/>
                <a:sym typeface="ClanPro-WideMedium"/>
              </a:rPr>
              <a:t>DE </a:t>
            </a:r>
            <a:r>
              <a:rPr lang="es-ES_tradnl" sz="4800" dirty="0" smtClean="0">
                <a:solidFill>
                  <a:srgbClr val="45ADCE"/>
                </a:solidFill>
                <a:uFill>
                  <a:solidFill>
                    <a:srgbClr val="FFFFFF"/>
                  </a:solidFill>
                </a:uFill>
                <a:latin typeface="ClanPro-NarrThin"/>
                <a:ea typeface="ClanPro-WideMedium"/>
                <a:cs typeface="ClanPro-NarrThin"/>
                <a:sym typeface="ClanPro-WideMedium"/>
              </a:rPr>
              <a:t>RENDA</a:t>
            </a:r>
            <a:endParaRPr sz="4800" dirty="0">
              <a:uFill>
                <a:solidFill>
                  <a:srgbClr val="FFFFFF"/>
                </a:solidFill>
              </a:uFill>
              <a:latin typeface="ClanPro-NarrThin"/>
              <a:ea typeface="ClanPro-WideMedium"/>
              <a:cs typeface="ClanPro-NarrThin"/>
              <a:sym typeface="ClanPro-Wide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4201" y="2482956"/>
            <a:ext cx="12863851" cy="53553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marR="0" indent="-342900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000" dirty="0">
                <a:latin typeface="ClanPro-NarrThin"/>
                <a:ea typeface="Avenir Roman"/>
                <a:cs typeface="ClanPro-NarrThin"/>
                <a:sym typeface="Avenir Roman"/>
              </a:rPr>
              <a:t>N</a:t>
            </a:r>
            <a:r>
              <a:rPr lang="en-US" sz="3000" dirty="0" smtClean="0">
                <a:latin typeface="ClanPro-NarrThin"/>
                <a:ea typeface="Avenir Roman"/>
                <a:cs typeface="ClanPro-NarrThin"/>
                <a:sym typeface="Avenir Roman"/>
              </a:rPr>
              <a:t>o </a:t>
            </a:r>
            <a:r>
              <a:rPr lang="en-US" sz="3000" dirty="0" err="1" smtClean="0">
                <a:latin typeface="ClanPro-NarrThin"/>
                <a:ea typeface="Avenir Roman"/>
                <a:cs typeface="ClanPro-NarrThin"/>
                <a:sym typeface="Avenir Roman"/>
              </a:rPr>
              <a:t>último</a:t>
            </a:r>
            <a:r>
              <a:rPr lang="en-US" sz="3000" dirty="0" smtClean="0">
                <a:latin typeface="ClanPro-NarrThin"/>
                <a:ea typeface="Avenir Roman"/>
                <a:cs typeface="ClanPro-NarrThin"/>
                <a:sym typeface="Avenir Roman"/>
              </a:rPr>
              <a:t> </a:t>
            </a:r>
            <a:r>
              <a:rPr lang="en-US" sz="3000" dirty="0" err="1" smtClean="0">
                <a:latin typeface="ClanPro-NarrThin"/>
                <a:ea typeface="Avenir Roman"/>
                <a:cs typeface="ClanPro-NarrThin"/>
                <a:sym typeface="Avenir Roman"/>
              </a:rPr>
              <a:t>trimestre</a:t>
            </a:r>
            <a:r>
              <a:rPr lang="en-US" sz="3000" dirty="0" smtClean="0">
                <a:latin typeface="ClanPro-NarrThin"/>
                <a:ea typeface="Avenir Roman"/>
                <a:cs typeface="ClanPro-NarrThin"/>
                <a:sym typeface="Avenir Roman"/>
              </a:rPr>
              <a:t> de 2014, </a:t>
            </a:r>
            <a:r>
              <a:rPr lang="en-US" sz="3000" dirty="0" err="1" smtClean="0">
                <a:latin typeface="ClanPro-NarrThin"/>
                <a:ea typeface="Avenir Roman"/>
                <a:cs typeface="ClanPro-NarrThin"/>
                <a:sym typeface="Avenir Roman"/>
              </a:rPr>
              <a:t>motoristas</a:t>
            </a:r>
            <a:r>
              <a:rPr lang="en-US" sz="3000" dirty="0" err="1">
                <a:latin typeface="ClanPro-NarrThin"/>
                <a:ea typeface="Avenir Roman"/>
                <a:cs typeface="ClanPro-NarrThin"/>
                <a:sym typeface="Avenir Roman"/>
              </a:rPr>
              <a:t>-</a:t>
            </a:r>
            <a:r>
              <a:rPr lang="en-US" sz="3000" dirty="0" err="1" smtClean="0">
                <a:latin typeface="ClanPro-NarrThin"/>
                <a:ea typeface="Avenir Roman"/>
                <a:cs typeface="ClanPro-NarrThin"/>
                <a:sym typeface="Avenir Roman"/>
              </a:rPr>
              <a:t>parceiros</a:t>
            </a:r>
            <a:r>
              <a:rPr lang="en-US" sz="3000" dirty="0" smtClean="0">
                <a:latin typeface="ClanPro-NarrThin"/>
                <a:ea typeface="Avenir Roman"/>
                <a:cs typeface="ClanPro-NarrThin"/>
                <a:sym typeface="Avenir Roman"/>
              </a:rPr>
              <a:t> </a:t>
            </a:r>
            <a:r>
              <a:rPr lang="en-US" sz="3000" dirty="0" err="1" smtClean="0">
                <a:latin typeface="ClanPro-NarrThin"/>
                <a:ea typeface="Avenir Roman"/>
                <a:cs typeface="ClanPro-NarrThin"/>
                <a:sym typeface="Avenir Roman"/>
              </a:rPr>
              <a:t>nos</a:t>
            </a:r>
            <a:r>
              <a:rPr lang="en-US" sz="3000" dirty="0" smtClean="0">
                <a:latin typeface="ClanPro-NarrThin"/>
                <a:ea typeface="Avenir Roman"/>
                <a:cs typeface="ClanPro-NarrThin"/>
                <a:sym typeface="Avenir Roman"/>
              </a:rPr>
              <a:t> </a:t>
            </a:r>
            <a:r>
              <a:rPr lang="en-US" sz="3000" dirty="0" err="1" smtClean="0">
                <a:latin typeface="ClanPro-NarrThin"/>
                <a:ea typeface="Avenir Roman"/>
                <a:cs typeface="ClanPro-NarrThin"/>
                <a:sym typeface="Avenir Roman"/>
              </a:rPr>
              <a:t>Estados</a:t>
            </a:r>
            <a:r>
              <a:rPr lang="en-US" sz="3000" dirty="0" smtClean="0">
                <a:latin typeface="ClanPro-NarrThin"/>
                <a:ea typeface="Avenir Roman"/>
                <a:cs typeface="ClanPro-NarrThin"/>
                <a:sym typeface="Avenir Roman"/>
              </a:rPr>
              <a:t> </a:t>
            </a:r>
            <a:r>
              <a:rPr lang="en-US" sz="3000" dirty="0" err="1" smtClean="0">
                <a:latin typeface="ClanPro-NarrThin"/>
                <a:ea typeface="Avenir Roman"/>
                <a:cs typeface="ClanPro-NarrThin"/>
                <a:sym typeface="Avenir Roman"/>
              </a:rPr>
              <a:t>Unidos</a:t>
            </a:r>
            <a:r>
              <a:rPr lang="en-US" sz="3000" dirty="0" smtClean="0">
                <a:latin typeface="ClanPro-NarrThin"/>
                <a:ea typeface="Avenir Roman"/>
                <a:cs typeface="ClanPro-NarrThin"/>
                <a:sym typeface="Avenir Roman"/>
              </a:rPr>
              <a:t> </a:t>
            </a:r>
            <a:r>
              <a:rPr lang="en-US" sz="3000" dirty="0" err="1" smtClean="0">
                <a:latin typeface="ClanPro-NarrThin"/>
                <a:ea typeface="Avenir Roman"/>
                <a:cs typeface="ClanPro-NarrThin"/>
                <a:sym typeface="Avenir Roman"/>
              </a:rPr>
              <a:t>ganharam</a:t>
            </a:r>
            <a:r>
              <a:rPr lang="en-US" sz="3000" dirty="0" smtClean="0">
                <a:latin typeface="ClanPro-NarrThin"/>
                <a:ea typeface="Avenir Roman"/>
                <a:cs typeface="ClanPro-NarrThin"/>
                <a:sym typeface="Avenir Roman"/>
              </a:rPr>
              <a:t> 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ClanPro-NarrThin"/>
                <a:ea typeface="Avenir Roman"/>
                <a:cs typeface="ClanPro-NarrThin"/>
                <a:sym typeface="Avenir Roman"/>
              </a:rPr>
              <a:t>US$657 </a:t>
            </a:r>
            <a:r>
              <a:rPr lang="en-US" sz="3000" b="1" dirty="0" err="1" smtClean="0">
                <a:solidFill>
                  <a:schemeClr val="accent1">
                    <a:lumMod val="50000"/>
                  </a:schemeClr>
                </a:solidFill>
                <a:latin typeface="ClanPro-NarrThin"/>
                <a:ea typeface="Avenir Roman"/>
                <a:cs typeface="ClanPro-NarrThin"/>
                <a:sym typeface="Avenir Roman"/>
              </a:rPr>
              <a:t>milhões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ClanPro-NarrThin"/>
                <a:ea typeface="Avenir Roman"/>
                <a:cs typeface="ClanPro-NarrThin"/>
                <a:sym typeface="Avenir Roman"/>
              </a:rPr>
              <a:t> </a:t>
            </a:r>
            <a:r>
              <a:rPr lang="en-US" sz="3000" dirty="0" err="1" smtClean="0">
                <a:latin typeface="ClanPro-NarrThin"/>
                <a:ea typeface="Avenir Roman"/>
                <a:cs typeface="ClanPro-NarrThin"/>
                <a:sym typeface="Avenir Roman"/>
              </a:rPr>
              <a:t>através</a:t>
            </a:r>
            <a:r>
              <a:rPr lang="en-US" sz="3000" dirty="0" smtClean="0">
                <a:latin typeface="ClanPro-NarrThin"/>
                <a:ea typeface="Avenir Roman"/>
                <a:cs typeface="ClanPro-NarrThin"/>
                <a:sym typeface="Avenir Roman"/>
              </a:rPr>
              <a:t> da Uber. </a:t>
            </a:r>
          </a:p>
          <a:p>
            <a:pPr marR="0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000" dirty="0" smtClean="0">
              <a:latin typeface="ClanPro-NarrThin"/>
              <a:ea typeface="Avenir Roman"/>
              <a:cs typeface="ClanPro-NarrThin"/>
              <a:sym typeface="Avenir Roman"/>
            </a:endParaRPr>
          </a:p>
          <a:p>
            <a:pPr marL="342900" marR="0" indent="-342900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000" dirty="0" err="1" smtClean="0">
                <a:latin typeface="ClanPro-NarrThin"/>
                <a:ea typeface="Avenir Roman"/>
                <a:cs typeface="ClanPro-NarrThin"/>
                <a:sym typeface="Avenir Roman"/>
              </a:rPr>
              <a:t>Mais</a:t>
            </a:r>
            <a:r>
              <a:rPr lang="en-US" sz="3000" dirty="0" smtClean="0">
                <a:latin typeface="ClanPro-NarrThin"/>
                <a:ea typeface="Avenir Roman"/>
                <a:cs typeface="ClanPro-NarrThin"/>
                <a:sym typeface="Avenir Roman"/>
              </a:rPr>
              <a:t> de </a:t>
            </a:r>
            <a:r>
              <a:rPr lang="en-US" sz="3000" b="1" dirty="0" smtClean="0">
                <a:solidFill>
                  <a:srgbClr val="105D6B"/>
                </a:solidFill>
                <a:latin typeface="ClanPro-NarrThin"/>
                <a:ea typeface="Avenir Roman"/>
                <a:cs typeface="ClanPro-NarrThin"/>
                <a:sym typeface="Avenir Roman"/>
              </a:rPr>
              <a:t>160.000 </a:t>
            </a:r>
            <a:r>
              <a:rPr lang="en-US" sz="3000" dirty="0" err="1" smtClean="0">
                <a:latin typeface="ClanPro-NarrThin"/>
                <a:ea typeface="Avenir Roman"/>
                <a:cs typeface="ClanPro-NarrThin"/>
                <a:sym typeface="Avenir Roman"/>
              </a:rPr>
              <a:t>motoristas-parceiros</a:t>
            </a:r>
            <a:r>
              <a:rPr lang="en-US" sz="3000" dirty="0" smtClean="0">
                <a:latin typeface="ClanPro-NarrThin"/>
                <a:ea typeface="Avenir Roman"/>
                <a:cs typeface="ClanPro-NarrThin"/>
                <a:sym typeface="Avenir Roman"/>
              </a:rPr>
              <a:t> </a:t>
            </a:r>
            <a:r>
              <a:rPr lang="en-US" sz="3000" dirty="0" err="1" smtClean="0">
                <a:latin typeface="ClanPro-NarrThin"/>
                <a:ea typeface="Avenir Roman"/>
                <a:cs typeface="ClanPro-NarrThin"/>
                <a:sym typeface="Avenir Roman"/>
              </a:rPr>
              <a:t>nos</a:t>
            </a:r>
            <a:r>
              <a:rPr lang="en-US" sz="3000" dirty="0" smtClean="0">
                <a:latin typeface="ClanPro-NarrThin"/>
                <a:ea typeface="Avenir Roman"/>
                <a:cs typeface="ClanPro-NarrThin"/>
                <a:sym typeface="Avenir Roman"/>
              </a:rPr>
              <a:t> </a:t>
            </a:r>
            <a:r>
              <a:rPr lang="en-US" sz="3000" dirty="0" err="1" smtClean="0">
                <a:latin typeface="ClanPro-NarrThin"/>
                <a:ea typeface="Avenir Roman"/>
                <a:cs typeface="ClanPro-NarrThin"/>
                <a:sym typeface="Avenir Roman"/>
              </a:rPr>
              <a:t>Estados</a:t>
            </a:r>
            <a:r>
              <a:rPr lang="en-US" sz="3000" dirty="0" smtClean="0">
                <a:latin typeface="ClanPro-NarrThin"/>
                <a:ea typeface="Avenir Roman"/>
                <a:cs typeface="ClanPro-NarrThin"/>
                <a:sym typeface="Avenir Roman"/>
              </a:rPr>
              <a:t> </a:t>
            </a:r>
            <a:r>
              <a:rPr lang="en-US" sz="3000" dirty="0" err="1" smtClean="0">
                <a:latin typeface="ClanPro-NarrThin"/>
                <a:ea typeface="Avenir Roman"/>
                <a:cs typeface="ClanPro-NarrThin"/>
                <a:sym typeface="Avenir Roman"/>
              </a:rPr>
              <a:t>Unidos</a:t>
            </a:r>
            <a:r>
              <a:rPr lang="en-US" sz="3000" dirty="0" smtClean="0">
                <a:latin typeface="ClanPro-NarrThin"/>
                <a:ea typeface="Avenir Roman"/>
                <a:cs typeface="ClanPro-NarrThin"/>
                <a:sym typeface="Avenir Roman"/>
              </a:rPr>
              <a:t>.</a:t>
            </a: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3000" dirty="0">
              <a:latin typeface="ClanPro-NarrThin"/>
              <a:ea typeface="Avenir Roman"/>
              <a:cs typeface="ClanPro-NarrThin"/>
              <a:sym typeface="Avenir Roman"/>
            </a:endParaRP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3000" b="1" dirty="0" smtClean="0">
                <a:solidFill>
                  <a:srgbClr val="105D6B"/>
                </a:solidFill>
                <a:latin typeface="ClanPro-NarrThin"/>
                <a:cs typeface="ClanPro-NarrThin"/>
              </a:rPr>
              <a:t>2 </a:t>
            </a:r>
            <a:r>
              <a:rPr lang="en-US" sz="3000" b="1" dirty="0" err="1" smtClean="0">
                <a:solidFill>
                  <a:srgbClr val="105D6B"/>
                </a:solidFill>
                <a:latin typeface="ClanPro-NarrThin"/>
                <a:cs typeface="ClanPro-NarrThin"/>
              </a:rPr>
              <a:t>milhões</a:t>
            </a:r>
            <a:r>
              <a:rPr lang="en-US" sz="3000" dirty="0" smtClean="0">
                <a:latin typeface="ClanPro-NarrThin"/>
                <a:cs typeface="ClanPro-NarrThin"/>
              </a:rPr>
              <a:t> de </a:t>
            </a:r>
            <a:r>
              <a:rPr lang="en-US" sz="3000" dirty="0" err="1" smtClean="0">
                <a:latin typeface="ClanPro-NarrThin"/>
                <a:cs typeface="ClanPro-NarrThin"/>
              </a:rPr>
              <a:t>viagens</a:t>
            </a:r>
            <a:r>
              <a:rPr lang="en-US" sz="3000" dirty="0" smtClean="0">
                <a:latin typeface="ClanPro-NarrThin"/>
                <a:cs typeface="ClanPro-NarrThin"/>
              </a:rPr>
              <a:t> </a:t>
            </a:r>
            <a:r>
              <a:rPr lang="en-US" sz="3000" dirty="0" err="1" smtClean="0">
                <a:latin typeface="ClanPro-NarrThin"/>
                <a:cs typeface="ClanPro-NarrThin"/>
              </a:rPr>
              <a:t>por</a:t>
            </a:r>
            <a:r>
              <a:rPr lang="en-US" sz="3000" dirty="0" smtClean="0">
                <a:latin typeface="ClanPro-NarrThin"/>
                <a:cs typeface="ClanPro-NarrThin"/>
              </a:rPr>
              <a:t> </a:t>
            </a:r>
            <a:r>
              <a:rPr lang="en-US" sz="3000" dirty="0" err="1" smtClean="0">
                <a:latin typeface="ClanPro-NarrThin"/>
                <a:cs typeface="ClanPro-NarrThin"/>
              </a:rPr>
              <a:t>dia</a:t>
            </a:r>
            <a:r>
              <a:rPr lang="en-US" sz="3000" dirty="0" smtClean="0">
                <a:latin typeface="ClanPro-NarrThin"/>
                <a:cs typeface="ClanPro-NarrThin"/>
              </a:rPr>
              <a:t> </a:t>
            </a:r>
            <a:r>
              <a:rPr lang="en-US" sz="3000" dirty="0" err="1" smtClean="0">
                <a:latin typeface="ClanPro-NarrThin"/>
                <a:cs typeface="ClanPro-NarrThin"/>
              </a:rPr>
              <a:t>ao</a:t>
            </a:r>
            <a:r>
              <a:rPr lang="en-US" sz="3000" dirty="0" smtClean="0">
                <a:latin typeface="ClanPro-NarrThin"/>
                <a:cs typeface="ClanPro-NarrThin"/>
              </a:rPr>
              <a:t> </a:t>
            </a:r>
            <a:r>
              <a:rPr lang="en-US" sz="3000" dirty="0" err="1" smtClean="0">
                <a:latin typeface="ClanPro-NarrThin"/>
                <a:cs typeface="ClanPro-NarrThin"/>
              </a:rPr>
              <a:t>redor</a:t>
            </a:r>
            <a:r>
              <a:rPr lang="en-US" sz="3000" dirty="0" smtClean="0">
                <a:latin typeface="ClanPro-NarrThin"/>
                <a:cs typeface="ClanPro-NarrThin"/>
              </a:rPr>
              <a:t> do </a:t>
            </a:r>
            <a:r>
              <a:rPr lang="en-US" sz="3000" dirty="0" err="1" smtClean="0">
                <a:latin typeface="ClanPro-NarrThin"/>
                <a:cs typeface="ClanPro-NarrThin"/>
              </a:rPr>
              <a:t>mundo</a:t>
            </a:r>
            <a:r>
              <a:rPr lang="en-US" sz="3000" dirty="0" smtClean="0">
                <a:latin typeface="ClanPro-NarrThin"/>
                <a:cs typeface="ClanPro-NarrThin"/>
              </a:rPr>
              <a:t>.</a:t>
            </a: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3000" dirty="0" smtClean="0">
              <a:latin typeface="ClanPro-NarrThin"/>
              <a:cs typeface="ClanPro-NarrThin"/>
            </a:endParaRP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3000" b="1" dirty="0" smtClean="0">
                <a:solidFill>
                  <a:srgbClr val="105D6B"/>
                </a:solidFill>
                <a:latin typeface="ClanPro-NarrThin"/>
                <a:cs typeface="ClanPro-NarrThin"/>
              </a:rPr>
              <a:t>80% da </a:t>
            </a:r>
            <a:r>
              <a:rPr lang="en-US" sz="3000" b="1" dirty="0" err="1" smtClean="0">
                <a:solidFill>
                  <a:srgbClr val="105D6B"/>
                </a:solidFill>
                <a:latin typeface="ClanPro-NarrThin"/>
                <a:cs typeface="ClanPro-NarrThin"/>
              </a:rPr>
              <a:t>renda</a:t>
            </a:r>
            <a:r>
              <a:rPr lang="en-US" sz="3000" dirty="0" smtClean="0">
                <a:latin typeface="ClanPro-NarrThin"/>
                <a:cs typeface="ClanPro-NarrThin"/>
              </a:rPr>
              <a:t> </a:t>
            </a:r>
            <a:r>
              <a:rPr lang="en-US" sz="3000" dirty="0" err="1" smtClean="0">
                <a:latin typeface="ClanPro-NarrThin"/>
                <a:cs typeface="ClanPro-NarrThin"/>
              </a:rPr>
              <a:t>fica</a:t>
            </a:r>
            <a:r>
              <a:rPr lang="en-US" sz="3000" dirty="0" smtClean="0">
                <a:latin typeface="ClanPro-NarrThin"/>
                <a:cs typeface="ClanPro-NarrThin"/>
              </a:rPr>
              <a:t> com </a:t>
            </a:r>
            <a:r>
              <a:rPr lang="en-US" sz="3000" dirty="0" err="1" smtClean="0">
                <a:latin typeface="ClanPro-NarrThin"/>
                <a:cs typeface="ClanPro-NarrThin"/>
              </a:rPr>
              <a:t>os</a:t>
            </a:r>
            <a:r>
              <a:rPr lang="en-US" sz="3000" dirty="0" smtClean="0">
                <a:latin typeface="ClanPro-NarrThin"/>
                <a:cs typeface="ClanPro-NarrThin"/>
              </a:rPr>
              <a:t> </a:t>
            </a:r>
            <a:r>
              <a:rPr lang="en-US" sz="3000" dirty="0" err="1" smtClean="0">
                <a:latin typeface="ClanPro-NarrThin"/>
                <a:cs typeface="ClanPro-NarrThin"/>
              </a:rPr>
              <a:t>motoristas</a:t>
            </a:r>
            <a:r>
              <a:rPr lang="en-US" sz="3000" dirty="0" smtClean="0">
                <a:latin typeface="ClanPro-NarrThin"/>
                <a:cs typeface="ClanPro-NarrThin"/>
              </a:rPr>
              <a:t> </a:t>
            </a:r>
            <a:r>
              <a:rPr lang="en-US" sz="3000" dirty="0" err="1" smtClean="0">
                <a:latin typeface="ClanPro-NarrThin"/>
                <a:cs typeface="ClanPro-NarrThin"/>
              </a:rPr>
              <a:t>parceiros</a:t>
            </a:r>
            <a:r>
              <a:rPr lang="en-US" sz="3000" dirty="0" smtClean="0">
                <a:latin typeface="ClanPro-NarrThin"/>
                <a:cs typeface="ClanPro-NarrThin"/>
              </a:rPr>
              <a:t>.</a:t>
            </a: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3000" dirty="0" smtClean="0">
              <a:latin typeface="ClanPro-NarrThin"/>
              <a:cs typeface="ClanPro-NarrThin"/>
            </a:endParaRP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3000" b="1" dirty="0" smtClean="0">
                <a:solidFill>
                  <a:srgbClr val="105D6B"/>
                </a:solidFill>
                <a:latin typeface="ClanPro-NarrThin"/>
                <a:cs typeface="ClanPro-NarrThin"/>
              </a:rPr>
              <a:t>50 mil</a:t>
            </a:r>
            <a:r>
              <a:rPr lang="en-US" sz="3000" dirty="0" smtClean="0">
                <a:latin typeface="ClanPro-NarrThin"/>
                <a:cs typeface="ClanPro-NarrThin"/>
              </a:rPr>
              <a:t> </a:t>
            </a:r>
            <a:r>
              <a:rPr lang="en-US" sz="3000" dirty="0" err="1" smtClean="0">
                <a:latin typeface="ClanPro-NarrThin"/>
                <a:cs typeface="ClanPro-NarrThin"/>
              </a:rPr>
              <a:t>novas</a:t>
            </a:r>
            <a:r>
              <a:rPr lang="en-US" sz="3000" dirty="0" smtClean="0">
                <a:latin typeface="ClanPro-NarrThin"/>
                <a:cs typeface="ClanPro-NarrThin"/>
              </a:rPr>
              <a:t> </a:t>
            </a:r>
            <a:r>
              <a:rPr lang="en-US" sz="3000" dirty="0" err="1" smtClean="0">
                <a:latin typeface="ClanPro-NarrThin"/>
                <a:cs typeface="ClanPro-NarrThin"/>
              </a:rPr>
              <a:t>oportunidades</a:t>
            </a:r>
            <a:r>
              <a:rPr lang="en-US" sz="3000" dirty="0" smtClean="0">
                <a:latin typeface="ClanPro-NarrThin"/>
                <a:cs typeface="ClanPro-NarrThin"/>
              </a:rPr>
              <a:t> </a:t>
            </a:r>
            <a:r>
              <a:rPr lang="en-US" sz="3000" b="1" dirty="0" err="1" smtClean="0">
                <a:solidFill>
                  <a:srgbClr val="105D6B"/>
                </a:solidFill>
                <a:latin typeface="ClanPro-NarrThin"/>
                <a:cs typeface="ClanPro-NarrThin"/>
              </a:rPr>
              <a:t>ao</a:t>
            </a:r>
            <a:r>
              <a:rPr lang="en-US" sz="3000" b="1" dirty="0" smtClean="0">
                <a:solidFill>
                  <a:srgbClr val="105D6B"/>
                </a:solidFill>
                <a:latin typeface="ClanPro-NarrThin"/>
                <a:cs typeface="ClanPro-NarrThin"/>
              </a:rPr>
              <a:t> </a:t>
            </a:r>
            <a:r>
              <a:rPr lang="en-US" sz="3000" b="1" dirty="0" err="1" smtClean="0">
                <a:solidFill>
                  <a:srgbClr val="105D6B"/>
                </a:solidFill>
                <a:latin typeface="ClanPro-NarrThin"/>
                <a:cs typeface="ClanPro-NarrThin"/>
              </a:rPr>
              <a:t>mês</a:t>
            </a:r>
            <a:r>
              <a:rPr lang="en-US" sz="3000" dirty="0" smtClean="0">
                <a:latin typeface="ClanPro-NarrThin"/>
                <a:cs typeface="ClanPro-NarrThin"/>
              </a:rPr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 smtClean="0">
              <a:latin typeface="ClanPro-NarrThin"/>
              <a:cs typeface="ClanPro-NarrThin"/>
            </a:endParaRP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3000" dirty="0" smtClean="0">
                <a:latin typeface="ClanPro-NarrThin"/>
                <a:cs typeface="ClanPro-NarrThin"/>
              </a:rPr>
              <a:t>No </a:t>
            </a:r>
            <a:r>
              <a:rPr lang="en-US" sz="3000" dirty="0" err="1" smtClean="0">
                <a:latin typeface="ClanPro-NarrThin"/>
                <a:cs typeface="ClanPro-NarrThin"/>
              </a:rPr>
              <a:t>Brasil</a:t>
            </a:r>
            <a:r>
              <a:rPr lang="en-US" sz="3000" dirty="0" smtClean="0">
                <a:latin typeface="ClanPro-NarrThin"/>
                <a:cs typeface="ClanPro-NarrThin"/>
              </a:rPr>
              <a:t>, </a:t>
            </a:r>
            <a:r>
              <a:rPr lang="en-US" sz="3000" dirty="0" err="1" smtClean="0">
                <a:latin typeface="ClanPro-NarrThin"/>
                <a:cs typeface="ClanPro-NarrThin"/>
              </a:rPr>
              <a:t>média</a:t>
            </a:r>
            <a:r>
              <a:rPr lang="en-US" sz="3000" dirty="0" smtClean="0">
                <a:latin typeface="ClanPro-NarrThin"/>
                <a:cs typeface="ClanPro-NarrThin"/>
              </a:rPr>
              <a:t> de </a:t>
            </a:r>
            <a:r>
              <a:rPr lang="en-US" sz="3000" dirty="0" err="1" smtClean="0">
                <a:latin typeface="ClanPro-NarrThin"/>
                <a:cs typeface="ClanPro-NarrThin"/>
              </a:rPr>
              <a:t>receita</a:t>
            </a:r>
            <a:r>
              <a:rPr lang="en-US" sz="3000" dirty="0" smtClean="0">
                <a:latin typeface="ClanPro-NarrThin"/>
                <a:cs typeface="ClanPro-NarrThin"/>
              </a:rPr>
              <a:t> </a:t>
            </a:r>
            <a:r>
              <a:rPr lang="en-US" sz="3000" dirty="0" err="1" smtClean="0">
                <a:latin typeface="ClanPro-NarrThin"/>
                <a:cs typeface="ClanPro-NarrThin"/>
              </a:rPr>
              <a:t>é</a:t>
            </a:r>
            <a:r>
              <a:rPr lang="en-US" sz="3000" dirty="0" smtClean="0">
                <a:latin typeface="ClanPro-NarrThin"/>
                <a:cs typeface="ClanPro-NarrThin"/>
              </a:rPr>
              <a:t> de </a:t>
            </a:r>
            <a:r>
              <a:rPr lang="en-US" sz="3000" b="1" dirty="0" smtClean="0">
                <a:solidFill>
                  <a:srgbClr val="105D6B"/>
                </a:solidFill>
                <a:latin typeface="ClanPro-NarrThin"/>
                <a:cs typeface="ClanPro-NarrThin"/>
              </a:rPr>
              <a:t>R$ 7.000,00 </a:t>
            </a:r>
            <a:r>
              <a:rPr lang="en-US" sz="3000" b="1" dirty="0" err="1" smtClean="0">
                <a:solidFill>
                  <a:srgbClr val="105D6B"/>
                </a:solidFill>
                <a:latin typeface="ClanPro-NarrThin"/>
                <a:cs typeface="ClanPro-NarrThin"/>
              </a:rPr>
              <a:t>ao</a:t>
            </a:r>
            <a:r>
              <a:rPr lang="en-US" sz="3000" b="1" dirty="0" smtClean="0">
                <a:solidFill>
                  <a:srgbClr val="105D6B"/>
                </a:solidFill>
                <a:latin typeface="ClanPro-NarrThin"/>
                <a:cs typeface="ClanPro-NarrThin"/>
              </a:rPr>
              <a:t> </a:t>
            </a:r>
            <a:r>
              <a:rPr lang="en-US" sz="3000" b="1" dirty="0" err="1" smtClean="0">
                <a:solidFill>
                  <a:srgbClr val="105D6B"/>
                </a:solidFill>
                <a:latin typeface="ClanPro-NarrThin"/>
                <a:cs typeface="ClanPro-NarrThin"/>
              </a:rPr>
              <a:t>mês</a:t>
            </a:r>
            <a:r>
              <a:rPr lang="en-US" sz="3000" dirty="0" smtClean="0">
                <a:latin typeface="ClanPro-NarrThin"/>
                <a:cs typeface="ClanPro-NarrThin"/>
              </a:rPr>
              <a:t>.</a:t>
            </a:r>
          </a:p>
          <a:p>
            <a:pPr lvl="0"/>
            <a:endParaRPr lang="en-US" sz="2400" dirty="0">
              <a:latin typeface="ClanPro-NarrThin"/>
              <a:cs typeface="ClanPro-NarrThin"/>
            </a:endParaRPr>
          </a:p>
        </p:txBody>
      </p:sp>
    </p:spTree>
    <p:extLst>
      <p:ext uri="{BB962C8B-B14F-4D97-AF65-F5344CB8AC3E}">
        <p14:creationId xmlns:p14="http://schemas.microsoft.com/office/powerpoint/2010/main" val="268590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921338" y="2563848"/>
            <a:ext cx="12737512" cy="6068558"/>
          </a:xfrm>
        </p:spPr>
        <p:txBody>
          <a:bodyPr>
            <a:normAutofit/>
          </a:bodyPr>
          <a:lstStyle/>
          <a:p>
            <a:r>
              <a:rPr lang="es-MX" sz="3000" dirty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Viagens de Uber complementam a </a:t>
            </a:r>
            <a:r>
              <a:rPr lang="es-MX" sz="3000" b="1" dirty="0">
                <a:solidFill>
                  <a:srgbClr val="105D6B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rede de transporte </a:t>
            </a:r>
            <a:r>
              <a:rPr lang="es-MX" sz="3000" b="1" dirty="0" smtClean="0">
                <a:solidFill>
                  <a:srgbClr val="105D6B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público</a:t>
            </a:r>
            <a:r>
              <a:rPr lang="es-MX" sz="3000" dirty="0" smtClean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 e o sistema de trilhos das cidades.</a:t>
            </a:r>
          </a:p>
          <a:p>
            <a:r>
              <a:rPr lang="es-MX" sz="3000" b="1" dirty="0" smtClean="0">
                <a:solidFill>
                  <a:srgbClr val="105D6B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Não concorre</a:t>
            </a:r>
            <a:r>
              <a:rPr lang="es-MX" sz="3000" dirty="0" smtClean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 com modais de transporte tradicionais públicos: contribui para aumentar seu alcance</a:t>
            </a:r>
            <a:r>
              <a:rPr lang="es-MX" sz="3000" dirty="0" smtClean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.</a:t>
            </a:r>
          </a:p>
          <a:p>
            <a:r>
              <a:rPr lang="es-MX" sz="3000" dirty="0" smtClean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Tecnologia ajudando as autoridades p</a:t>
            </a:r>
            <a:r>
              <a:rPr lang="es-MX" sz="3000" dirty="0" smtClean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úblicas a melhor </a:t>
            </a:r>
            <a:r>
              <a:rPr lang="es-MX" sz="3000" b="1" dirty="0" smtClean="0">
                <a:solidFill>
                  <a:srgbClr val="105D6B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gerenciar o espaço urbano</a:t>
            </a:r>
            <a:r>
              <a:rPr lang="es-MX" sz="3000" dirty="0" smtClean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.</a:t>
            </a:r>
            <a:endParaRPr lang="es-MX" sz="3000" dirty="0" smtClean="0">
              <a:solidFill>
                <a:schemeClr val="tx1"/>
              </a:solidFill>
              <a:latin typeface="ClanPro-NarrThin"/>
              <a:ea typeface="ClanOT-Medium"/>
              <a:cs typeface="ClanPro-NarrThin"/>
              <a:sym typeface="ClanOT-Medium"/>
            </a:endParaRPr>
          </a:p>
          <a:p>
            <a:r>
              <a:rPr lang="es-MX" sz="3000" dirty="0" smtClean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Aumenta o leque de opções dos cidadão, garantindo o seu </a:t>
            </a:r>
            <a:r>
              <a:rPr lang="es-MX" sz="3000" b="1" dirty="0" smtClean="0">
                <a:solidFill>
                  <a:srgbClr val="105D6B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direito de escolha</a:t>
            </a:r>
            <a:r>
              <a:rPr lang="es-MX" sz="3000" dirty="0" smtClean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. </a:t>
            </a:r>
            <a:endParaRPr lang="es-MX" sz="3000" dirty="0" smtClean="0">
              <a:solidFill>
                <a:schemeClr val="tx1"/>
              </a:solidFill>
              <a:latin typeface="ClanPro-NarrThin"/>
              <a:ea typeface="ClanOT-Medium"/>
              <a:cs typeface="ClanPro-NarrThin"/>
              <a:sym typeface="ClanOT-Medium"/>
            </a:endParaRPr>
          </a:p>
          <a:p>
            <a:r>
              <a:rPr lang="es-MX" sz="3000" dirty="0" smtClean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Compartilhamento como primazia do </a:t>
            </a:r>
            <a:r>
              <a:rPr lang="es-MX" sz="3000" b="1" dirty="0" smtClean="0">
                <a:solidFill>
                  <a:srgbClr val="105D6B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acesso</a:t>
            </a:r>
            <a:r>
              <a:rPr lang="es-MX" sz="3000" dirty="0" smtClean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 em detrimento da </a:t>
            </a:r>
            <a:r>
              <a:rPr lang="es-MX" sz="3000" b="1" dirty="0" smtClean="0">
                <a:solidFill>
                  <a:srgbClr val="105D6B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posse</a:t>
            </a:r>
            <a:r>
              <a:rPr lang="es-MX" sz="3000" dirty="0" smtClean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. </a:t>
            </a:r>
            <a:endParaRPr lang="es-MX" sz="3000" dirty="0" smtClean="0">
              <a:solidFill>
                <a:schemeClr val="tx1"/>
              </a:solidFill>
              <a:latin typeface="ClanPro-NarrThin"/>
              <a:ea typeface="ClanOT-Medium"/>
              <a:cs typeface="ClanPro-NarrThin"/>
              <a:sym typeface="ClanOT-Medium"/>
            </a:endParaRPr>
          </a:p>
          <a:p>
            <a:pPr marL="0" indent="0">
              <a:buNone/>
            </a:pPr>
            <a:endParaRPr lang="es-MX" sz="3000" dirty="0">
              <a:solidFill>
                <a:schemeClr val="tx1"/>
              </a:solidFill>
              <a:latin typeface="ClanPro-NarrThin"/>
              <a:ea typeface="ClanOT-Medium"/>
              <a:cs typeface="ClanPro-NarrThin"/>
              <a:sym typeface="ClanOT-Medium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5834D9-44D7-EF42-9293-2E2CC53CE21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 smtClean="0"/>
              <a:t>Complemento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s-ES_tradnl" sz="2400" dirty="0" smtClean="0">
                <a:solidFill>
                  <a:srgbClr val="45ADCE"/>
                </a:solidFill>
                <a:uFill>
                  <a:solidFill>
                    <a:srgbClr val="FFFFFF"/>
                  </a:solidFill>
                </a:uFill>
                <a:latin typeface="ClanPro-NarrThin"/>
                <a:ea typeface="ClanPro-WideMedium"/>
                <a:cs typeface="ClanPro-NarrThin"/>
                <a:sym typeface="ClanPro-WideMedium"/>
              </a:rPr>
              <a:t>TRANSPORTE </a:t>
            </a:r>
            <a:r>
              <a:rPr lang="es-ES_tradnl" sz="2400" dirty="0">
                <a:solidFill>
                  <a:srgbClr val="45ADCE"/>
                </a:solidFill>
                <a:uFill>
                  <a:solidFill>
                    <a:srgbClr val="FFFFFF"/>
                  </a:solidFill>
                </a:uFill>
                <a:latin typeface="ClanPro-NarrThin"/>
                <a:ea typeface="ClanPro-WideMedium"/>
                <a:cs typeface="ClanPro-NarrThin"/>
                <a:sym typeface="ClanPro-WideMedium"/>
              </a:rPr>
              <a:t>PÚBLICO</a:t>
            </a:r>
            <a:endParaRPr lang="en-US" dirty="0">
              <a:latin typeface="ClanPro-NarrThin"/>
              <a:cs typeface="ClanPro-NarrThi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6" y="825220"/>
            <a:ext cx="13701713" cy="677108"/>
          </a:xfrm>
        </p:spPr>
        <p:txBody>
          <a:bodyPr/>
          <a:lstStyle/>
          <a:p>
            <a:r>
              <a:rPr lang="en-US" dirty="0" err="1" smtClean="0"/>
              <a:t>mobilidade</a:t>
            </a:r>
            <a:r>
              <a:rPr lang="en-US" dirty="0" smtClean="0"/>
              <a:t> </a:t>
            </a:r>
            <a:r>
              <a:rPr lang="en-US" dirty="0" err="1" smtClean="0"/>
              <a:t>urbana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eficiente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99247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921339" y="2475228"/>
            <a:ext cx="8250328" cy="629830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30000"/>
              </a:lnSpc>
              <a:buSzPct val="100000"/>
              <a:defRPr sz="1800">
                <a:uFillTx/>
              </a:defRPr>
            </a:pPr>
            <a:r>
              <a:rPr lang="es-MX" sz="2800" dirty="0">
                <a:latin typeface="ClanPro-NarrThin"/>
                <a:ea typeface="ClanOT-Medium"/>
                <a:cs typeface="ClanPro-NarrThin"/>
                <a:sym typeface="ClanOT-Medium"/>
              </a:rPr>
              <a:t>A Uber </a:t>
            </a:r>
            <a:r>
              <a:rPr lang="es-MX" sz="2800" dirty="0" smtClean="0">
                <a:latin typeface="ClanPro-NarrThin"/>
                <a:ea typeface="ClanOT-Medium"/>
                <a:cs typeface="ClanPro-NarrThin"/>
                <a:sym typeface="ClanOT-Medium"/>
              </a:rPr>
              <a:t>ajuda a </a:t>
            </a:r>
            <a:r>
              <a:rPr lang="es-MX" sz="2800" b="1" dirty="0" smtClean="0">
                <a:solidFill>
                  <a:srgbClr val="105D6B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reduzir </a:t>
            </a:r>
            <a:r>
              <a:rPr lang="es-MX" sz="2800" b="1" dirty="0">
                <a:solidFill>
                  <a:srgbClr val="105D6B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a necessidade de </a:t>
            </a:r>
            <a:r>
              <a:rPr lang="es-MX" sz="2800" b="1" dirty="0" smtClean="0">
                <a:solidFill>
                  <a:srgbClr val="105D6B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estacionamento</a:t>
            </a:r>
            <a:r>
              <a:rPr lang="es-MX" sz="2800" dirty="0" smtClean="0">
                <a:latin typeface="ClanPro-NarrThin"/>
                <a:ea typeface="ClanOT-Medium"/>
                <a:cs typeface="ClanPro-NarrThin"/>
                <a:sym typeface="ClanOT-Medium"/>
              </a:rPr>
              <a:t>, promovendo um melhor uso dos espaços urbanos.</a:t>
            </a:r>
          </a:p>
          <a:p>
            <a:pPr algn="just">
              <a:lnSpc>
                <a:spcPct val="130000"/>
              </a:lnSpc>
              <a:buSzPct val="100000"/>
              <a:defRPr sz="1800">
                <a:uFillTx/>
              </a:defRPr>
            </a:pPr>
            <a:r>
              <a:rPr lang="es-MX" sz="2800" dirty="0" smtClean="0">
                <a:latin typeface="ClanPro-NarrThin"/>
                <a:ea typeface="ClanOT-Medium"/>
                <a:cs typeface="ClanPro-NarrThin"/>
                <a:sym typeface="ClanOT-Medium"/>
              </a:rPr>
              <a:t>Ajuda a diminuir a incidência de congestionamentos, </a:t>
            </a:r>
            <a:r>
              <a:rPr lang="es-MX" sz="2800" b="1" dirty="0" smtClean="0">
                <a:solidFill>
                  <a:srgbClr val="105D6B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reduzindo o número de veículos em circulação</a:t>
            </a:r>
            <a:r>
              <a:rPr lang="es-MX" sz="2800" dirty="0" smtClean="0">
                <a:latin typeface="ClanPro-NarrThin"/>
                <a:ea typeface="ClanOT-Medium"/>
                <a:cs typeface="ClanPro-NarrThin"/>
                <a:sym typeface="ClanOT-Medium"/>
              </a:rPr>
              <a:t> ao promover o compartilhamento de automóveis. </a:t>
            </a:r>
          </a:p>
          <a:p>
            <a:pPr algn="just">
              <a:lnSpc>
                <a:spcPct val="130000"/>
              </a:lnSpc>
              <a:buSzPct val="100000"/>
              <a:defRPr sz="1800">
                <a:uFillTx/>
              </a:defRPr>
            </a:pPr>
            <a:r>
              <a:rPr lang="es-MX" sz="2800" dirty="0" smtClean="0">
                <a:latin typeface="ClanPro-NarrThin"/>
                <a:ea typeface="ClanOT-Medium"/>
                <a:cs typeface="ClanPro-NarrThin"/>
                <a:sym typeface="ClanOT-Medium"/>
              </a:rPr>
              <a:t>Ajuda a fazer com que carros não sejam mais origem dos problemas, mas </a:t>
            </a:r>
            <a:r>
              <a:rPr lang="es-MX" sz="2800" b="1" dirty="0" smtClean="0">
                <a:solidFill>
                  <a:srgbClr val="105D6B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parte das soluções</a:t>
            </a:r>
            <a:r>
              <a:rPr lang="es-MX" sz="2800" dirty="0" smtClean="0">
                <a:latin typeface="ClanPro-NarrThin"/>
                <a:ea typeface="ClanOT-Medium"/>
                <a:cs typeface="ClanPro-NarrThin"/>
                <a:sym typeface="ClanOT-Medium"/>
              </a:rPr>
              <a:t>.</a:t>
            </a:r>
          </a:p>
          <a:p>
            <a:pPr algn="just">
              <a:lnSpc>
                <a:spcPct val="130000"/>
              </a:lnSpc>
              <a:buSzPct val="100000"/>
              <a:defRPr sz="1800">
                <a:uFillTx/>
              </a:defRPr>
            </a:pPr>
            <a:r>
              <a:rPr lang="es-MX" sz="2800" b="1" dirty="0" smtClean="0">
                <a:solidFill>
                  <a:srgbClr val="105D6B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Otimização</a:t>
            </a:r>
            <a:r>
              <a:rPr lang="es-MX" sz="2800" dirty="0" smtClean="0">
                <a:latin typeface="ClanPro-NarrThin"/>
                <a:ea typeface="ClanOT-Medium"/>
                <a:cs typeface="ClanPro-NarrThin"/>
                <a:sym typeface="ClanOT-Medium"/>
              </a:rPr>
              <a:t> dos recursos privados.</a:t>
            </a:r>
          </a:p>
          <a:p>
            <a:pPr algn="just">
              <a:lnSpc>
                <a:spcPct val="130000"/>
              </a:lnSpc>
              <a:buSzPct val="100000"/>
              <a:defRPr sz="1800">
                <a:uFillTx/>
              </a:defRPr>
            </a:pPr>
            <a:r>
              <a:rPr lang="es-MX" sz="2800" dirty="0" smtClean="0">
                <a:latin typeface="ClanPro-NarrThin"/>
                <a:ea typeface="ClanOT-Medium"/>
                <a:cs typeface="ClanPro-NarrThin"/>
                <a:sym typeface="ClanOT-Medium"/>
              </a:rPr>
              <a:t>Operador </a:t>
            </a:r>
            <a:r>
              <a:rPr lang="es-MX" sz="2800" dirty="0" smtClean="0">
                <a:latin typeface="ClanPro-NarrThin"/>
                <a:ea typeface="ClanOT-Medium"/>
                <a:cs typeface="ClanPro-NarrThin"/>
                <a:sym typeface="ClanOT-Medium"/>
              </a:rPr>
              <a:t>de mudança </a:t>
            </a:r>
            <a:r>
              <a:rPr lang="es-MX" sz="2800" b="1" dirty="0" smtClean="0">
                <a:solidFill>
                  <a:srgbClr val="105D6B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cultural</a:t>
            </a:r>
            <a:r>
              <a:rPr lang="es-MX" sz="2800" dirty="0" smtClean="0">
                <a:latin typeface="ClanPro-NarrThin"/>
                <a:ea typeface="ClanOT-Medium"/>
                <a:cs typeface="ClanPro-NarrThin"/>
                <a:sym typeface="ClanOT-Medium"/>
              </a:rPr>
              <a:t>.</a:t>
            </a:r>
            <a:endParaRPr lang="es-MX" sz="2800" dirty="0">
              <a:latin typeface="ClanPro-NarrThin"/>
              <a:ea typeface="ClanOT-Medium"/>
              <a:cs typeface="ClanPro-NarrThin"/>
              <a:sym typeface="ClanOT-Medium"/>
            </a:endParaRPr>
          </a:p>
          <a:p>
            <a:pPr marL="0" indent="0">
              <a:buNone/>
            </a:pPr>
            <a:endParaRPr lang="es-MX" sz="3000" dirty="0">
              <a:solidFill>
                <a:schemeClr val="tx1"/>
              </a:solidFill>
              <a:latin typeface="ClanPro-NarrThin"/>
              <a:ea typeface="ClanOT-Medium"/>
              <a:cs typeface="ClanPro-NarrThin"/>
              <a:sym typeface="ClanOT-Medium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5834D9-44D7-EF42-9293-2E2CC53CE21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 smtClean="0"/>
              <a:t>menos</a:t>
            </a:r>
            <a:r>
              <a:rPr lang="en-US" dirty="0" smtClean="0"/>
              <a:t> </a:t>
            </a:r>
            <a:r>
              <a:rPr lang="en-US" dirty="0" err="1" smtClean="0"/>
              <a:t>demanda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s-ES_tradnl" sz="2400" dirty="0" err="1" smtClean="0">
                <a:solidFill>
                  <a:srgbClr val="45ADCE"/>
                </a:solidFill>
                <a:uFill>
                  <a:solidFill>
                    <a:srgbClr val="FFFFFF"/>
                  </a:solidFill>
                </a:uFill>
                <a:latin typeface="ClanPro-NarrThin"/>
                <a:ea typeface="ClanPro-WideMedium"/>
                <a:cs typeface="ClanPro-NarrThin"/>
                <a:sym typeface="ClanPro-WideMedium"/>
              </a:rPr>
              <a:t>estacionamento</a:t>
            </a:r>
            <a:endParaRPr lang="en-US" dirty="0">
              <a:latin typeface="ClanPro-NarrThin"/>
              <a:cs typeface="ClanPro-NarrThi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6" y="825220"/>
            <a:ext cx="13701713" cy="677108"/>
          </a:xfrm>
        </p:spPr>
        <p:txBody>
          <a:bodyPr/>
          <a:lstStyle/>
          <a:p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uso</a:t>
            </a:r>
            <a:r>
              <a:rPr lang="en-US" dirty="0" smtClean="0"/>
              <a:t> do </a:t>
            </a:r>
            <a:r>
              <a:rPr lang="en-US" dirty="0" err="1" smtClean="0"/>
              <a:t>espaço</a:t>
            </a:r>
            <a:r>
              <a:rPr lang="en-US" dirty="0" smtClean="0"/>
              <a:t> </a:t>
            </a:r>
            <a:r>
              <a:rPr lang="en-US" dirty="0" err="1" smtClean="0"/>
              <a:t>urbano</a:t>
            </a:r>
            <a:endParaRPr lang="en-US" dirty="0"/>
          </a:p>
        </p:txBody>
      </p:sp>
      <p:pic>
        <p:nvPicPr>
          <p:cNvPr id="10" name="Picture 9" descr="2014_07_01_fa_ciclovia_duque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13" y="2145926"/>
            <a:ext cx="5109842" cy="34253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3113" y="5833200"/>
            <a:ext cx="5121785" cy="344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659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921339" y="2475227"/>
            <a:ext cx="8814738" cy="6251265"/>
          </a:xfrm>
        </p:spPr>
        <p:txBody>
          <a:bodyPr>
            <a:normAutofit fontScale="92500" lnSpcReduction="20000"/>
          </a:bodyPr>
          <a:lstStyle/>
          <a:p>
            <a:pPr marL="200526" lvl="0" indent="-200526" algn="just">
              <a:lnSpc>
                <a:spcPct val="130000"/>
              </a:lnSpc>
              <a:buSzPct val="100000"/>
              <a:defRPr sz="1800">
                <a:uFillTx/>
              </a:defRPr>
            </a:pPr>
            <a:r>
              <a:rPr lang="es-MX" sz="3000" dirty="0" smtClean="0">
                <a:latin typeface="ClanPro-NarrThin"/>
                <a:ea typeface="ClanOT-Medium"/>
                <a:cs typeface="ClanPro-NarrThin"/>
                <a:sym typeface="ClanOT-Medium"/>
              </a:rPr>
              <a:t>Principais </a:t>
            </a:r>
            <a:r>
              <a:rPr lang="es-MX" sz="3000" dirty="0">
                <a:latin typeface="ClanPro-NarrThin"/>
                <a:ea typeface="ClanOT-Medium"/>
                <a:cs typeface="ClanPro-NarrThin"/>
                <a:sym typeface="ClanOT-Medium"/>
              </a:rPr>
              <a:t>motivos para pessoas que têm carro usarem serviços como o da Uber são:</a:t>
            </a:r>
          </a:p>
          <a:p>
            <a:pPr marL="2248845" lvl="5" indent="-342900" algn="just">
              <a:lnSpc>
                <a:spcPct val="130000"/>
              </a:lnSpc>
              <a:buSzPct val="100000"/>
              <a:buFont typeface="+mj-lt"/>
              <a:buAutoNum type="arabicPeriod"/>
              <a:defRPr sz="1800">
                <a:uFillTx/>
              </a:defRPr>
            </a:pPr>
            <a:r>
              <a:rPr lang="es-MX" sz="3000" dirty="0">
                <a:latin typeface="ClanPro-NarrThin"/>
                <a:ea typeface="ClanOT-Medium"/>
                <a:cs typeface="ClanPro-NarrThin"/>
                <a:sym typeface="ClanOT-Medium"/>
              </a:rPr>
              <a:t>Não precisar estacionar;</a:t>
            </a:r>
          </a:p>
          <a:p>
            <a:pPr marL="2248845" lvl="5" indent="-342900" algn="just">
              <a:lnSpc>
                <a:spcPct val="130000"/>
              </a:lnSpc>
              <a:buSzPct val="100000"/>
              <a:buFont typeface="+mj-lt"/>
              <a:buAutoNum type="arabicPeriod"/>
              <a:defRPr sz="1800">
                <a:uFillTx/>
              </a:defRPr>
            </a:pPr>
            <a:r>
              <a:rPr lang="es-MX" sz="3000" dirty="0">
                <a:latin typeface="ClanPro-NarrThin"/>
                <a:ea typeface="ClanOT-Medium"/>
                <a:cs typeface="ClanPro-NarrThin"/>
                <a:sym typeface="ClanOT-Medium"/>
              </a:rPr>
              <a:t>Evitar beber e dirigir</a:t>
            </a:r>
            <a:r>
              <a:rPr lang="es-MX" sz="3000" dirty="0" smtClean="0">
                <a:latin typeface="ClanPro-NarrThin"/>
                <a:ea typeface="ClanOT-Medium"/>
                <a:cs typeface="ClanPro-NarrThin"/>
                <a:sym typeface="ClanOT-Medium"/>
              </a:rPr>
              <a:t>.</a:t>
            </a:r>
          </a:p>
          <a:p>
            <a:pPr marL="1905945" lvl="5" algn="just">
              <a:lnSpc>
                <a:spcPct val="130000"/>
              </a:lnSpc>
              <a:buSzPct val="100000"/>
              <a:defRPr sz="1800">
                <a:uFillTx/>
              </a:defRPr>
            </a:pPr>
            <a:endParaRPr lang="es-MX" sz="3000" dirty="0" smtClean="0">
              <a:latin typeface="ClanPro-NarrThin"/>
              <a:ea typeface="ClanOT-Medium"/>
              <a:cs typeface="ClanPro-NarrThin"/>
              <a:sym typeface="ClanOT-Medium"/>
            </a:endParaRPr>
          </a:p>
          <a:p>
            <a:pPr marL="200526" indent="-200526" algn="just">
              <a:lnSpc>
                <a:spcPct val="130000"/>
              </a:lnSpc>
              <a:buSzPct val="100000"/>
              <a:buFontTx/>
              <a:buChar char="•"/>
              <a:defRPr sz="1800">
                <a:uFillTx/>
              </a:defRPr>
            </a:pPr>
            <a:r>
              <a:rPr lang="es-MX" sz="3000" dirty="0" smtClean="0">
                <a:latin typeface="ClanPro-NarrThin"/>
                <a:ea typeface="ClanOT-Medium"/>
                <a:cs typeface="ClanPro-NarrThin"/>
                <a:sym typeface="ClanOT-Medium"/>
              </a:rPr>
              <a:t>São Paulo: </a:t>
            </a:r>
            <a:r>
              <a:rPr lang="es-MX" sz="3000" b="1" dirty="0">
                <a:solidFill>
                  <a:schemeClr val="accent1">
                    <a:lumMod val="50000"/>
                  </a:schemeClr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87% dos passageiro</a:t>
            </a:r>
            <a:r>
              <a:rPr lang="es-MX" sz="3000" dirty="0">
                <a:latin typeface="ClanPro-NarrThin"/>
                <a:ea typeface="ClanOT-Medium"/>
                <a:cs typeface="ClanPro-NarrThin"/>
                <a:sym typeface="ClanOT-Medium"/>
              </a:rPr>
              <a:t>s usam Uber para sair à </a:t>
            </a:r>
            <a:r>
              <a:rPr lang="es-MX" sz="3000" dirty="0" smtClean="0">
                <a:latin typeface="ClanPro-NarrThin"/>
                <a:ea typeface="ClanOT-Medium"/>
                <a:cs typeface="ClanPro-NarrThin"/>
                <a:sym typeface="ClanOT-Medium"/>
              </a:rPr>
              <a:t>noite</a:t>
            </a:r>
            <a:endParaRPr lang="es-MX" sz="3000" dirty="0">
              <a:latin typeface="ClanPro-NarrThin"/>
              <a:ea typeface="ClanOT-Medium"/>
              <a:cs typeface="ClanPro-NarrThin"/>
              <a:sym typeface="ClanOT-Medium"/>
            </a:endParaRPr>
          </a:p>
          <a:p>
            <a:pPr marL="200526" indent="-200526" algn="just">
              <a:lnSpc>
                <a:spcPct val="130000"/>
              </a:lnSpc>
              <a:buSzPct val="100000"/>
              <a:buFontTx/>
              <a:buChar char="•"/>
              <a:defRPr sz="1800">
                <a:uFillTx/>
              </a:defRPr>
            </a:pPr>
            <a:r>
              <a:rPr lang="es-MX" sz="3000" dirty="0" smtClean="0">
                <a:latin typeface="ClanPro-NarrThin"/>
                <a:ea typeface="ClanOT-Medium"/>
                <a:cs typeface="ClanPro-NarrThin"/>
                <a:sym typeface="ClanOT-Medium"/>
              </a:rPr>
              <a:t>Seattle: </a:t>
            </a:r>
            <a:r>
              <a:rPr lang="es-MX" sz="3000" dirty="0">
                <a:latin typeface="ClanPro-NarrThin"/>
                <a:ea typeface="ClanOT-Medium"/>
                <a:cs typeface="ClanPro-NarrThin"/>
                <a:sym typeface="ClanOT-Medium"/>
              </a:rPr>
              <a:t>o número de pessoas presas por dirigir alcoolizadas </a:t>
            </a:r>
            <a:r>
              <a:rPr lang="es-MX" sz="3000" b="1" dirty="0">
                <a:solidFill>
                  <a:srgbClr val="105D6B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caiu 10%</a:t>
            </a:r>
            <a:r>
              <a:rPr lang="es-MX" sz="3000" dirty="0">
                <a:latin typeface="ClanPro-NarrThin"/>
                <a:ea typeface="ClanOT-Medium"/>
                <a:cs typeface="ClanPro-NarrThin"/>
                <a:sym typeface="ClanOT-Medium"/>
              </a:rPr>
              <a:t> quando a Uber começou a operar na </a:t>
            </a:r>
            <a:r>
              <a:rPr lang="es-MX" sz="3000" dirty="0" smtClean="0">
                <a:latin typeface="ClanPro-NarrThin"/>
                <a:ea typeface="ClanOT-Medium"/>
                <a:cs typeface="ClanPro-NarrThin"/>
                <a:sym typeface="ClanOT-Medium"/>
              </a:rPr>
              <a:t>cidade.</a:t>
            </a:r>
          </a:p>
          <a:p>
            <a:pPr marL="200526" indent="-200526" algn="just">
              <a:lnSpc>
                <a:spcPct val="130000"/>
              </a:lnSpc>
              <a:buSzPct val="100000"/>
              <a:buFontTx/>
              <a:buChar char="•"/>
              <a:defRPr sz="1800">
                <a:uFillTx/>
              </a:defRPr>
            </a:pPr>
            <a:r>
              <a:rPr lang="es-MX" sz="3000" dirty="0" smtClean="0">
                <a:latin typeface="ClanPro-NarrThin"/>
                <a:ea typeface="ClanOT-Medium"/>
                <a:cs typeface="ClanPro-NarrThin"/>
                <a:sym typeface="ClanOT-Medium"/>
              </a:rPr>
              <a:t>Parcerias com Poder Público e com instituições e ONGs de trânsito responsável. </a:t>
            </a:r>
            <a:endParaRPr lang="es-MX" sz="3000" dirty="0">
              <a:latin typeface="ClanPro-NarrThin"/>
              <a:ea typeface="ClanOT-Medium"/>
              <a:cs typeface="ClanPro-NarrThin"/>
              <a:sym typeface="ClanOT-Medium"/>
            </a:endParaRPr>
          </a:p>
          <a:p>
            <a:pPr marL="0" indent="0" algn="just">
              <a:lnSpc>
                <a:spcPct val="130000"/>
              </a:lnSpc>
              <a:buSzPct val="100000"/>
              <a:buNone/>
              <a:defRPr sz="1800">
                <a:uFillTx/>
              </a:defRPr>
            </a:pPr>
            <a:endParaRPr lang="es-MX" sz="1700" dirty="0">
              <a:latin typeface="ClanOT-Medium"/>
              <a:ea typeface="ClanOT-Medium"/>
              <a:cs typeface="ClanOT-Medium"/>
              <a:sym typeface="ClanOT-Medium"/>
            </a:endParaRPr>
          </a:p>
          <a:p>
            <a:pPr marL="0" indent="0">
              <a:buNone/>
            </a:pPr>
            <a:endParaRPr lang="es-MX" sz="3000" dirty="0">
              <a:solidFill>
                <a:schemeClr val="tx1"/>
              </a:solidFill>
              <a:latin typeface="ClanPro-NarrThin"/>
              <a:ea typeface="ClanOT-Medium"/>
              <a:cs typeface="ClanPro-NarrThin"/>
              <a:sym typeface="ClanOT-Medium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5834D9-44D7-EF42-9293-2E2CC53CE21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 smtClean="0"/>
              <a:t>redução</a:t>
            </a:r>
            <a:r>
              <a:rPr lang="en-US" dirty="0" smtClean="0"/>
              <a:t> no </a:t>
            </a:r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s-ES_tradnl" sz="2400" dirty="0" smtClean="0">
                <a:solidFill>
                  <a:srgbClr val="45ADCE"/>
                </a:solidFill>
                <a:uFill>
                  <a:solidFill>
                    <a:srgbClr val="FFFFFF"/>
                  </a:solidFill>
                </a:uFill>
                <a:latin typeface="ClanPro-NarrThin"/>
                <a:ea typeface="ClanPro-WideMedium"/>
                <a:cs typeface="ClanPro-NarrThin"/>
                <a:sym typeface="ClanPro-WideMedium"/>
              </a:rPr>
              <a:t>motoristas </a:t>
            </a:r>
            <a:r>
              <a:rPr lang="es-ES_tradnl" sz="2400" dirty="0" err="1" smtClean="0">
                <a:solidFill>
                  <a:srgbClr val="45ADCE"/>
                </a:solidFill>
                <a:uFill>
                  <a:solidFill>
                    <a:srgbClr val="FFFFFF"/>
                  </a:solidFill>
                </a:uFill>
                <a:latin typeface="ClanPro-NarrThin"/>
                <a:ea typeface="ClanPro-WideMedium"/>
                <a:cs typeface="ClanPro-NarrThin"/>
                <a:sym typeface="ClanPro-WideMedium"/>
              </a:rPr>
              <a:t>alcoolizados</a:t>
            </a:r>
            <a:endParaRPr lang="en-US" dirty="0">
              <a:latin typeface="ClanPro-NarrThin"/>
              <a:cs typeface="ClanPro-NarrThi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6" y="825220"/>
            <a:ext cx="13701713" cy="677108"/>
          </a:xfrm>
        </p:spPr>
        <p:txBody>
          <a:bodyPr/>
          <a:lstStyle/>
          <a:p>
            <a:r>
              <a:rPr lang="en-US" dirty="0" err="1" smtClean="0"/>
              <a:t>promovendo</a:t>
            </a:r>
            <a:r>
              <a:rPr lang="en-US" dirty="0" smtClean="0"/>
              <a:t> </a:t>
            </a:r>
            <a:r>
              <a:rPr lang="en-US" dirty="0" err="1" smtClean="0"/>
              <a:t>cidades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seguras</a:t>
            </a:r>
            <a:endParaRPr lang="en-US" dirty="0"/>
          </a:p>
        </p:txBody>
      </p:sp>
      <p:pic>
        <p:nvPicPr>
          <p:cNvPr id="4" name="Picture 3" descr="Uber mad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75" y="2145927"/>
            <a:ext cx="3946051" cy="3499243"/>
          </a:xfrm>
          <a:prstGeom prst="rect">
            <a:avLst/>
          </a:prstGeom>
        </p:spPr>
      </p:pic>
      <p:pic>
        <p:nvPicPr>
          <p:cNvPr id="5" name="Picture 4" descr="Uber safe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75" y="5926347"/>
            <a:ext cx="3946051" cy="335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480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lanPro-Thin"/>
                <a:cs typeface="ClanPro-Thin"/>
              </a:rPr>
              <a:t>O </a:t>
            </a:r>
            <a:r>
              <a:rPr lang="en-US" dirty="0" err="1" smtClean="0">
                <a:latin typeface="ClanPro-Thin"/>
                <a:cs typeface="ClanPro-Thin"/>
              </a:rPr>
              <a:t>Que</a:t>
            </a:r>
            <a:r>
              <a:rPr lang="en-US" dirty="0" smtClean="0">
                <a:latin typeface="ClanPro-Thin"/>
                <a:cs typeface="ClanPro-Thin"/>
              </a:rPr>
              <a:t> </a:t>
            </a:r>
            <a:r>
              <a:rPr lang="en-US" dirty="0" err="1" smtClean="0">
                <a:latin typeface="ClanPro-Thin"/>
                <a:cs typeface="ClanPro-Thin"/>
              </a:rPr>
              <a:t>busca</a:t>
            </a:r>
            <a:r>
              <a:rPr lang="en-US" dirty="0" smtClean="0">
                <a:latin typeface="ClanPro-Thin"/>
                <a:cs typeface="ClanPro-Thin"/>
              </a:rPr>
              <a:t> a Uber?</a:t>
            </a:r>
            <a:endParaRPr lang="en-US" dirty="0">
              <a:latin typeface="ClanPro-Thin"/>
              <a:cs typeface="ClanPro-Thin"/>
            </a:endParaRPr>
          </a:p>
        </p:txBody>
      </p:sp>
    </p:spTree>
    <p:extLst>
      <p:ext uri="{BB962C8B-B14F-4D97-AF65-F5344CB8AC3E}">
        <p14:creationId xmlns:p14="http://schemas.microsoft.com/office/powerpoint/2010/main" val="189026910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952430" y="2362200"/>
            <a:ext cx="9504137" cy="6411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 QUE FAZ A </a:t>
            </a:r>
            <a:r>
              <a:rPr lang="en-US" dirty="0" smtClean="0"/>
              <a:t>UBER?</a:t>
            </a:r>
          </a:p>
          <a:p>
            <a:pPr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1 </a:t>
            </a:r>
            <a:r>
              <a:rPr lang="en-US" dirty="0"/>
              <a:t>| </a:t>
            </a:r>
            <a:r>
              <a:rPr lang="en-US" dirty="0" smtClean="0"/>
              <a:t>CLIENTES: O USUÁRIO E O PARCEIRO</a:t>
            </a:r>
          </a:p>
          <a:p>
            <a:pPr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2 </a:t>
            </a:r>
            <a:r>
              <a:rPr lang="en-US" dirty="0"/>
              <a:t>| </a:t>
            </a:r>
            <a:r>
              <a:rPr lang="en-US" dirty="0" smtClean="0"/>
              <a:t>EFICIÊNCIA, TRANSPARÊNCIA E SEGURANÇA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O QUE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smtClean="0"/>
              <a:t>UBER?</a:t>
            </a:r>
          </a:p>
          <a:p>
            <a:pPr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3 </a:t>
            </a:r>
            <a:r>
              <a:rPr lang="en-US" dirty="0"/>
              <a:t>| </a:t>
            </a:r>
            <a:r>
              <a:rPr lang="en-US" dirty="0" smtClean="0"/>
              <a:t>UBER NÃO </a:t>
            </a:r>
            <a:r>
              <a:rPr lang="en-US" dirty="0" err="1" smtClean="0"/>
              <a:t>É</a:t>
            </a:r>
            <a:r>
              <a:rPr lang="en-US" dirty="0" smtClean="0"/>
              <a:t> TRANSPORTE PÚBLICO INDIVIDUAL</a:t>
            </a:r>
          </a:p>
          <a:p>
            <a:pPr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4 |UBER </a:t>
            </a:r>
            <a:r>
              <a:rPr lang="en-US" dirty="0" err="1" smtClean="0"/>
              <a:t>É</a:t>
            </a:r>
            <a:r>
              <a:rPr lang="en-US" dirty="0" smtClean="0"/>
              <a:t> COMPARTILHAMENTO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QUAIS OS IMPACTOS POSITIVOS DA UBER?</a:t>
            </a:r>
          </a:p>
          <a:p>
            <a:pPr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5 </a:t>
            </a:r>
            <a:r>
              <a:rPr lang="en-US" dirty="0"/>
              <a:t>| </a:t>
            </a:r>
            <a:r>
              <a:rPr lang="en-US" dirty="0" smtClean="0"/>
              <a:t>EMPREENDEDORISMO E GERAÇÃO DE RENDA</a:t>
            </a:r>
          </a:p>
          <a:p>
            <a:pPr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6 </a:t>
            </a:r>
            <a:r>
              <a:rPr lang="en-US" dirty="0"/>
              <a:t>| </a:t>
            </a:r>
            <a:r>
              <a:rPr lang="en-US" dirty="0" smtClean="0"/>
              <a:t>MELHORIA DA MOBILIDADE URBANA</a:t>
            </a:r>
          </a:p>
          <a:p>
            <a:pPr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7 | </a:t>
            </a:r>
            <a:r>
              <a:rPr lang="en-US" dirty="0" smtClean="0"/>
              <a:t>SEGURANÇA: DISTANCIANDO ALCOOL E DIREÇÃO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O QUE BUSCA A UBER?</a:t>
            </a:r>
          </a:p>
          <a:p>
            <a:pPr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8 </a:t>
            </a:r>
            <a:r>
              <a:rPr lang="en-US" dirty="0"/>
              <a:t>| </a:t>
            </a:r>
            <a:r>
              <a:rPr lang="en-US" dirty="0" smtClean="0"/>
              <a:t>DISCUTIR REGULAÇÃO </a:t>
            </a:r>
            <a:r>
              <a:rPr lang="en-US" dirty="0" smtClean="0"/>
              <a:t>PARA O COMPARTILHAMENTO</a:t>
            </a:r>
          </a:p>
          <a:p>
            <a:pPr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9 </a:t>
            </a:r>
            <a:r>
              <a:rPr lang="en-US" dirty="0"/>
              <a:t>| </a:t>
            </a:r>
            <a:r>
              <a:rPr lang="en-US" dirty="0" smtClean="0"/>
              <a:t>AUXILIAR A MELHORIA DA MALHA URBANA</a:t>
            </a:r>
            <a:endParaRPr lang="en-US" dirty="0"/>
          </a:p>
          <a:p>
            <a:pPr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D03974-B97C-F945-9B4C-E5B0E1F5C6D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sumário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744789" y="4168048"/>
            <a:ext cx="10053637" cy="3061745"/>
          </a:xfrm>
        </p:spPr>
        <p:txBody>
          <a:bodyPr/>
          <a:lstStyle/>
          <a:p>
            <a:r>
              <a:rPr lang="en-US" dirty="0" smtClean="0">
                <a:latin typeface="ClanPro-Thin"/>
                <a:cs typeface="ClanPro-Thin"/>
              </a:rPr>
              <a:t>A UBER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lanPro-Medium"/>
                <a:cs typeface="ClanPro-Medium"/>
              </a:rPr>
              <a:t>NÃO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lanPro-Medium"/>
                <a:cs typeface="ClanPro-Medium"/>
              </a:rPr>
              <a:t>É</a:t>
            </a:r>
            <a:r>
              <a:rPr lang="en-US" dirty="0" smtClean="0">
                <a:latin typeface="ClanPro-Thin"/>
                <a:cs typeface="ClanPro-Thin"/>
              </a:rPr>
              <a:t> </a:t>
            </a:r>
            <a:r>
              <a:rPr lang="en-US" dirty="0" smtClean="0">
                <a:latin typeface="ClanPro-Thin"/>
                <a:cs typeface="ClanPro-Thin"/>
              </a:rPr>
              <a:t>ILEGAL. A UBER GOSTARIA DE PROPOR A DISCUSS</a:t>
            </a:r>
            <a:r>
              <a:rPr lang="en-US" dirty="0" smtClean="0">
                <a:latin typeface="ClanPro-Thin"/>
                <a:cs typeface="ClanPro-Thin"/>
              </a:rPr>
              <a:t>ÃO DE</a:t>
            </a:r>
            <a:r>
              <a:rPr lang="en-US" dirty="0" smtClean="0">
                <a:latin typeface="ClanPro-Thin"/>
                <a:cs typeface="ClanPro-Thin"/>
              </a:rPr>
              <a:t> </a:t>
            </a:r>
            <a:r>
              <a:rPr lang="en-US" dirty="0" smtClean="0">
                <a:latin typeface="ClanPro-Thin"/>
                <a:cs typeface="ClanPro-Thin"/>
              </a:rPr>
              <a:t>UMA FORMA DE REGULAÇÃO PARA O MERCADO DA ECONOMIA DO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lanPro-Medium"/>
                <a:cs typeface="ClanPro-Medium"/>
              </a:rPr>
              <a:t>COMPARTILHAMENTO</a:t>
            </a:r>
            <a:r>
              <a:rPr lang="en-US" dirty="0" smtClean="0">
                <a:latin typeface="ClanPro-Thin"/>
                <a:cs typeface="ClanPro-Thin"/>
              </a:rPr>
              <a:t>.</a:t>
            </a:r>
          </a:p>
          <a:p>
            <a:endParaRPr lang="en-US" dirty="0">
              <a:latin typeface="ClanPro-Thin"/>
              <a:cs typeface="ClanPro-Thin"/>
            </a:endParaRPr>
          </a:p>
          <a:p>
            <a:r>
              <a:rPr lang="en-US" dirty="0" smtClean="0">
                <a:latin typeface="ClanPro-Thin"/>
                <a:cs typeface="ClanPro-Thin"/>
              </a:rPr>
              <a:t>A UBER </a:t>
            </a:r>
            <a:r>
              <a:rPr lang="en-US" dirty="0" err="1" smtClean="0">
                <a:latin typeface="ClanPro-Thin"/>
                <a:cs typeface="ClanPro-Thin"/>
              </a:rPr>
              <a:t>É</a:t>
            </a:r>
            <a:r>
              <a:rPr lang="en-US" dirty="0" smtClean="0">
                <a:latin typeface="ClanPro-Thin"/>
                <a:cs typeface="ClanPro-Thin"/>
              </a:rPr>
              <a:t> UMA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lanPro-Medium"/>
                <a:cs typeface="ClanPro-Medium"/>
              </a:rPr>
              <a:t>FERRAMENTA</a:t>
            </a:r>
            <a:r>
              <a:rPr lang="en-US" dirty="0" smtClean="0">
                <a:latin typeface="ClanPro-Thin"/>
                <a:cs typeface="ClanPro-Thin"/>
              </a:rPr>
              <a:t> DE TECNOLOGIA QUE BUSCA OFERER MAIS UMA </a:t>
            </a:r>
            <a:r>
              <a:rPr lang="en-US" dirty="0" smtClean="0">
                <a:solidFill>
                  <a:srgbClr val="105D6B"/>
                </a:solidFill>
                <a:latin typeface="ClanPro-Medium"/>
                <a:cs typeface="ClanPro-Medium"/>
              </a:rPr>
              <a:t>OPÇÃO</a:t>
            </a:r>
            <a:r>
              <a:rPr lang="en-US" dirty="0" smtClean="0">
                <a:latin typeface="ClanPro-Thin"/>
                <a:cs typeface="ClanPro-Thin"/>
              </a:rPr>
              <a:t> PARA O SISTEMA DE </a:t>
            </a:r>
            <a:r>
              <a:rPr lang="en-US" dirty="0" smtClean="0">
                <a:solidFill>
                  <a:srgbClr val="105D6B"/>
                </a:solidFill>
                <a:latin typeface="ClanPro-Medium"/>
                <a:cs typeface="ClanPro-Medium"/>
              </a:rPr>
              <a:t>MOBILIDADE URBANA</a:t>
            </a:r>
            <a:r>
              <a:rPr lang="en-US" dirty="0" smtClean="0">
                <a:latin typeface="ClanPro-Thin"/>
                <a:cs typeface="ClanPro-Thin"/>
              </a:rPr>
              <a:t>.</a:t>
            </a:r>
            <a:endParaRPr lang="en-US" dirty="0">
              <a:latin typeface="ClanPro-Thin"/>
              <a:cs typeface="ClanPro-Thin"/>
            </a:endParaRPr>
          </a:p>
        </p:txBody>
      </p:sp>
    </p:spTree>
    <p:extLst>
      <p:ext uri="{BB962C8B-B14F-4D97-AF65-F5344CB8AC3E}">
        <p14:creationId xmlns:p14="http://schemas.microsoft.com/office/powerpoint/2010/main" val="170230557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745768" y="6421382"/>
            <a:ext cx="10051918" cy="661292"/>
          </a:xfrm>
        </p:spPr>
        <p:txBody>
          <a:bodyPr/>
          <a:lstStyle/>
          <a:p>
            <a:r>
              <a:rPr lang="en-US" sz="2000" dirty="0" err="1" smtClean="0">
                <a:latin typeface="ClanPro-NarrThin"/>
                <a:cs typeface="ClanPro-NarrThin"/>
              </a:rPr>
              <a:t>Apresentado</a:t>
            </a:r>
            <a:r>
              <a:rPr lang="en-US" sz="2000" dirty="0" smtClean="0">
                <a:latin typeface="ClanPro-NarrThin"/>
                <a:cs typeface="ClanPro-NarrThin"/>
              </a:rPr>
              <a:t> </a:t>
            </a:r>
            <a:r>
              <a:rPr lang="en-US" sz="2000" dirty="0" err="1" smtClean="0">
                <a:latin typeface="ClanPro-NarrThin"/>
                <a:cs typeface="ClanPro-NarrThin"/>
              </a:rPr>
              <a:t>por</a:t>
            </a:r>
            <a:r>
              <a:rPr lang="en-US" sz="2000" dirty="0" smtClean="0">
                <a:latin typeface="ClanPro-NarrThin"/>
                <a:cs typeface="ClanPro-NarrThin"/>
              </a:rPr>
              <a:t> </a:t>
            </a:r>
            <a:r>
              <a:rPr lang="en-US" sz="2000" dirty="0" smtClean="0"/>
              <a:t>Daniel MANGABEIRA</a:t>
            </a:r>
            <a:br>
              <a:rPr lang="en-US" sz="2000" dirty="0" smtClean="0"/>
            </a:br>
            <a:r>
              <a:rPr lang="en-US" sz="2000" dirty="0" err="1" smtClean="0">
                <a:latin typeface="ClanPro-NarrThin"/>
                <a:cs typeface="ClanPro-NarrThin"/>
              </a:rPr>
              <a:t>Políticas</a:t>
            </a:r>
            <a:r>
              <a:rPr lang="en-US" sz="2000" dirty="0" smtClean="0">
                <a:latin typeface="ClanPro-NarrThin"/>
                <a:cs typeface="ClanPro-NarrThin"/>
              </a:rPr>
              <a:t> </a:t>
            </a:r>
            <a:r>
              <a:rPr lang="en-US" sz="2000" dirty="0" err="1" smtClean="0">
                <a:latin typeface="ClanPro-NarrThin"/>
                <a:cs typeface="ClanPro-NarrThin"/>
              </a:rPr>
              <a:t>Públicas</a:t>
            </a:r>
            <a:r>
              <a:rPr lang="en-US" sz="2000" dirty="0" smtClean="0">
                <a:latin typeface="ClanPro-NarrThin"/>
                <a:cs typeface="ClanPro-NarrThin"/>
              </a:rPr>
              <a:t>, Uber </a:t>
            </a:r>
            <a:r>
              <a:rPr lang="en-US" sz="2000" dirty="0" err="1" smtClean="0">
                <a:latin typeface="ClanPro-NarrThin"/>
                <a:cs typeface="ClanPro-NarrThin"/>
              </a:rPr>
              <a:t>Brasil</a:t>
            </a:r>
            <a:endParaRPr lang="en-US" sz="2000" dirty="0">
              <a:latin typeface="ClanPro-NarrThin"/>
              <a:cs typeface="ClanPro-NarrThin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 err="1" smtClean="0">
                <a:latin typeface="ClanPro-Thin"/>
                <a:cs typeface="ClanPro-Thin"/>
              </a:rPr>
              <a:t>dmangabeira@uber.com</a:t>
            </a:r>
            <a:endParaRPr lang="en-US" sz="2000" dirty="0">
              <a:latin typeface="ClanPro-Thin"/>
              <a:cs typeface="ClanPro-Thin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lanPro-Thin"/>
                <a:cs typeface="ClanPro-Thin"/>
              </a:rPr>
              <a:t>O QUE FAZ a </a:t>
            </a:r>
            <a:r>
              <a:rPr lang="en-US" dirty="0" err="1" smtClean="0">
                <a:latin typeface="ClanPro-Thin"/>
                <a:cs typeface="ClanPro-Thin"/>
              </a:rPr>
              <a:t>uber</a:t>
            </a:r>
            <a:r>
              <a:rPr lang="en-US" dirty="0" smtClean="0">
                <a:latin typeface="ClanPro-Thin"/>
                <a:cs typeface="ClanPro-Thin"/>
              </a:rPr>
              <a:t>?</a:t>
            </a:r>
            <a:endParaRPr lang="en-US" dirty="0">
              <a:latin typeface="ClanPro-Thin"/>
              <a:cs typeface="ClanPro-Thin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4906709" y="4454804"/>
            <a:ext cx="5723017" cy="1010592"/>
          </a:xfrm>
          <a:prstGeom prst="left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E"/>
              </a:gs>
              <a:gs pos="100000">
                <a:srgbClr val="BFDCFF"/>
              </a:gs>
            </a:gsLst>
            <a:lin ang="16200037" scaled="0"/>
          </a:gra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57525" tIns="78741" rIns="157525" bIns="78741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1865" y="3723330"/>
            <a:ext cx="1529488" cy="255921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/>
          <p:nvPr/>
        </p:nvSpPr>
        <p:spPr>
          <a:xfrm>
            <a:off x="1229804" y="3231800"/>
            <a:ext cx="3152030" cy="377811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57525" tIns="78741" rIns="157525" bIns="78741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6182" y="4513654"/>
            <a:ext cx="462058" cy="1059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72164" y="4415019"/>
            <a:ext cx="664018" cy="1210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93171" y="4523394"/>
            <a:ext cx="549778" cy="108239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/>
          <p:nvPr/>
        </p:nvSpPr>
        <p:spPr>
          <a:xfrm>
            <a:off x="1001939" y="2316855"/>
            <a:ext cx="3680158" cy="791472"/>
          </a:xfrm>
          <a:prstGeom prst="roundRect">
            <a:avLst>
              <a:gd name="adj" fmla="val 16667"/>
            </a:avLst>
          </a:prstGeom>
          <a:solidFill>
            <a:srgbClr val="17365D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57525" tIns="78741" rIns="157525" bIns="78741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</a:pPr>
            <a:r>
              <a:rPr lang="en-US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USUÁRIOS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777240" y="7118335"/>
            <a:ext cx="4129470" cy="1218624"/>
          </a:xfrm>
          <a:prstGeom prst="rect">
            <a:avLst/>
          </a:prstGeom>
          <a:noFill/>
          <a:ln>
            <a:noFill/>
          </a:ln>
        </p:spPr>
        <p:txBody>
          <a:bodyPr lIns="157525" tIns="78741" rIns="157525" bIns="78741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2500" dirty="0" err="1">
                <a:latin typeface="ClanPro-NarrThin"/>
                <a:ea typeface="Arial"/>
                <a:cs typeface="ClanPro-NarrThin"/>
                <a:sym typeface="Arial"/>
              </a:rPr>
              <a:t>Qualquer</a:t>
            </a:r>
            <a:r>
              <a:rPr lang="en-US" sz="2500" dirty="0">
                <a:latin typeface="ClanPro-NarrThin"/>
                <a:ea typeface="Arial"/>
                <a:cs typeface="ClanPro-NarrThin"/>
                <a:sym typeface="Arial"/>
              </a:rPr>
              <a:t> </a:t>
            </a:r>
            <a:r>
              <a:rPr lang="en-US" sz="2500" dirty="0" err="1" smtClean="0">
                <a:latin typeface="ClanPro-NarrThin"/>
                <a:ea typeface="Arial"/>
                <a:cs typeface="ClanPro-NarrThin"/>
                <a:sym typeface="Arial"/>
              </a:rPr>
              <a:t>pessoa</a:t>
            </a:r>
            <a:r>
              <a:rPr lang="en-US" sz="2500" dirty="0" smtClean="0">
                <a:latin typeface="ClanPro-NarrThin"/>
                <a:ea typeface="Arial"/>
                <a:cs typeface="ClanPro-NarrThin"/>
                <a:sym typeface="Arial"/>
              </a:rPr>
              <a:t> </a:t>
            </a:r>
            <a:r>
              <a:rPr lang="en-US" sz="2500" dirty="0" err="1" smtClean="0">
                <a:latin typeface="ClanPro-NarrThin"/>
                <a:ea typeface="Arial"/>
                <a:cs typeface="ClanPro-NarrThin"/>
                <a:sym typeface="Arial"/>
              </a:rPr>
              <a:t>acima</a:t>
            </a:r>
            <a:r>
              <a:rPr lang="en-US" sz="2500" dirty="0" smtClean="0">
                <a:latin typeface="ClanPro-NarrThin"/>
                <a:ea typeface="Arial"/>
                <a:cs typeface="ClanPro-NarrThin"/>
                <a:sym typeface="Arial"/>
              </a:rPr>
              <a:t> de 18 </a:t>
            </a:r>
            <a:r>
              <a:rPr lang="en-US" sz="2500" dirty="0" err="1" smtClean="0">
                <a:latin typeface="ClanPro-NarrThin"/>
                <a:ea typeface="Arial"/>
                <a:cs typeface="ClanPro-NarrThin"/>
                <a:sym typeface="Arial"/>
              </a:rPr>
              <a:t>anos</a:t>
            </a:r>
            <a:r>
              <a:rPr lang="en-US" sz="2500" dirty="0" smtClean="0">
                <a:latin typeface="ClanPro-NarrThin"/>
                <a:ea typeface="Arial"/>
                <a:cs typeface="ClanPro-NarrThin"/>
                <a:sym typeface="Arial"/>
              </a:rPr>
              <a:t> </a:t>
            </a:r>
            <a:r>
              <a:rPr lang="en-US" sz="2500" dirty="0">
                <a:latin typeface="ClanPro-NarrThin"/>
                <a:ea typeface="Arial"/>
                <a:cs typeface="ClanPro-NarrThin"/>
                <a:sym typeface="Arial"/>
              </a:rPr>
              <a:t>com </a:t>
            </a:r>
            <a:r>
              <a:rPr lang="en-US" sz="2500" dirty="0" err="1">
                <a:latin typeface="ClanPro-NarrThin"/>
                <a:ea typeface="Arial"/>
                <a:cs typeface="ClanPro-NarrThin"/>
                <a:sym typeface="Arial"/>
              </a:rPr>
              <a:t>cartão</a:t>
            </a:r>
            <a:r>
              <a:rPr lang="en-US" sz="2500" dirty="0">
                <a:latin typeface="ClanPro-NarrThin"/>
                <a:ea typeface="Arial"/>
                <a:cs typeface="ClanPro-NarrThin"/>
                <a:sym typeface="Arial"/>
              </a:rPr>
              <a:t> de </a:t>
            </a:r>
            <a:r>
              <a:rPr lang="en-US" sz="2500" dirty="0" err="1">
                <a:latin typeface="ClanPro-NarrThin"/>
                <a:ea typeface="Arial"/>
                <a:cs typeface="ClanPro-NarrThin"/>
                <a:sym typeface="Arial"/>
              </a:rPr>
              <a:t>crédito</a:t>
            </a:r>
            <a:r>
              <a:rPr lang="en-US" sz="2500" dirty="0">
                <a:latin typeface="ClanPro-NarrThin"/>
                <a:ea typeface="Arial"/>
                <a:cs typeface="ClanPro-NarrThin"/>
                <a:sym typeface="Arial"/>
              </a:rPr>
              <a:t> e smartphone</a:t>
            </a:r>
          </a:p>
        </p:txBody>
      </p:sp>
      <p:sp>
        <p:nvSpPr>
          <p:cNvPr id="178" name="Shape 178"/>
          <p:cNvSpPr/>
          <p:nvPr/>
        </p:nvSpPr>
        <p:spPr>
          <a:xfrm>
            <a:off x="11112765" y="3250478"/>
            <a:ext cx="3159208" cy="37635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57525" tIns="78741" rIns="157525" bIns="78741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2227949" y="4871415"/>
            <a:ext cx="1138828" cy="413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2224167" y="5284837"/>
            <a:ext cx="1138828" cy="413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2227949" y="4454804"/>
            <a:ext cx="1138828" cy="41342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/>
          <p:nvPr/>
        </p:nvSpPr>
        <p:spPr>
          <a:xfrm>
            <a:off x="10871073" y="2316855"/>
            <a:ext cx="3680158" cy="791472"/>
          </a:xfrm>
          <a:prstGeom prst="roundRect">
            <a:avLst>
              <a:gd name="adj" fmla="val 16667"/>
            </a:avLst>
          </a:prstGeom>
          <a:solidFill>
            <a:srgbClr val="17365D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57525" tIns="78741" rIns="157525" bIns="78741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</a:pPr>
            <a:r>
              <a:rPr lang="en-US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PARCEIROS</a:t>
            </a:r>
            <a:endParaRPr lang="en-US"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10425397" y="7118335"/>
            <a:ext cx="4736368" cy="1218624"/>
          </a:xfrm>
          <a:prstGeom prst="rect">
            <a:avLst/>
          </a:prstGeom>
          <a:noFill/>
          <a:ln>
            <a:noFill/>
          </a:ln>
        </p:spPr>
        <p:txBody>
          <a:bodyPr lIns="157525" tIns="78741" rIns="157525" bIns="78741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2500" dirty="0" err="1">
                <a:latin typeface="ClanPro-NarrThin"/>
                <a:ea typeface="Arial"/>
                <a:cs typeface="ClanPro-NarrThin"/>
                <a:sym typeface="Arial"/>
              </a:rPr>
              <a:t>Qualquer</a:t>
            </a:r>
            <a:r>
              <a:rPr lang="en-US" sz="2500" dirty="0">
                <a:latin typeface="ClanPro-NarrThin"/>
                <a:ea typeface="Arial"/>
                <a:cs typeface="ClanPro-NarrThin"/>
                <a:sym typeface="Arial"/>
              </a:rPr>
              <a:t> </a:t>
            </a:r>
            <a:r>
              <a:rPr lang="en-US" sz="2500" dirty="0" err="1">
                <a:latin typeface="ClanPro-NarrThin"/>
                <a:ea typeface="Arial"/>
                <a:cs typeface="ClanPro-NarrThin"/>
                <a:sym typeface="Arial"/>
              </a:rPr>
              <a:t>pessoa</a:t>
            </a:r>
            <a:r>
              <a:rPr lang="en-US" sz="2500" dirty="0">
                <a:latin typeface="ClanPro-NarrThin"/>
                <a:ea typeface="Arial"/>
                <a:cs typeface="ClanPro-NarrThin"/>
                <a:sym typeface="Arial"/>
              </a:rPr>
              <a:t> </a:t>
            </a:r>
            <a:r>
              <a:rPr lang="en-US" sz="2500" dirty="0" err="1">
                <a:latin typeface="ClanPro-NarrThin"/>
                <a:ea typeface="Arial"/>
                <a:cs typeface="ClanPro-NarrThin"/>
                <a:sym typeface="Arial"/>
              </a:rPr>
              <a:t>que</a:t>
            </a:r>
            <a:r>
              <a:rPr lang="en-US" sz="2500" dirty="0">
                <a:latin typeface="ClanPro-NarrThin"/>
                <a:ea typeface="Arial"/>
                <a:cs typeface="ClanPro-NarrThin"/>
                <a:sym typeface="Arial"/>
              </a:rPr>
              <a:t> </a:t>
            </a:r>
            <a:r>
              <a:rPr lang="en-US" sz="2500" dirty="0" err="1" smtClean="0">
                <a:latin typeface="ClanPro-NarrThin"/>
                <a:ea typeface="Arial"/>
                <a:cs typeface="ClanPro-NarrThin"/>
                <a:sym typeface="Arial"/>
              </a:rPr>
              <a:t>atender</a:t>
            </a:r>
            <a:r>
              <a:rPr lang="en-US" sz="2500" dirty="0" smtClean="0">
                <a:latin typeface="ClanPro-NarrThin"/>
                <a:ea typeface="Arial"/>
                <a:cs typeface="ClanPro-NarrThin"/>
                <a:sym typeface="Arial"/>
              </a:rPr>
              <a:t> </a:t>
            </a:r>
            <a:r>
              <a:rPr lang="en-US" sz="2500" dirty="0" err="1" smtClean="0">
                <a:latin typeface="ClanPro-NarrThin"/>
                <a:ea typeface="Arial"/>
                <a:cs typeface="ClanPro-NarrThin"/>
                <a:sym typeface="Arial"/>
              </a:rPr>
              <a:t>os</a:t>
            </a:r>
            <a:r>
              <a:rPr lang="en-US" sz="2500" dirty="0" smtClean="0">
                <a:latin typeface="ClanPro-NarrThin"/>
                <a:ea typeface="Arial"/>
                <a:cs typeface="ClanPro-NarrThin"/>
                <a:sym typeface="Arial"/>
              </a:rPr>
              <a:t> </a:t>
            </a:r>
            <a:r>
              <a:rPr lang="en-US" sz="2500" dirty="0" err="1" smtClean="0">
                <a:latin typeface="ClanPro-NarrThin"/>
                <a:ea typeface="Arial"/>
                <a:cs typeface="ClanPro-NarrThin"/>
                <a:sym typeface="Arial"/>
              </a:rPr>
              <a:t>requisitos</a:t>
            </a:r>
            <a:r>
              <a:rPr lang="en-US" sz="2500" dirty="0" smtClean="0">
                <a:latin typeface="ClanPro-NarrThin"/>
                <a:ea typeface="Arial"/>
                <a:cs typeface="ClanPro-NarrThin"/>
                <a:sym typeface="Arial"/>
              </a:rPr>
              <a:t> de </a:t>
            </a:r>
            <a:r>
              <a:rPr lang="en-US" sz="2500" dirty="0" err="1" smtClean="0">
                <a:latin typeface="ClanPro-NarrThin"/>
                <a:ea typeface="Arial"/>
                <a:cs typeface="ClanPro-NarrThin"/>
                <a:sym typeface="Arial"/>
              </a:rPr>
              <a:t>elegibilidade</a:t>
            </a:r>
            <a:r>
              <a:rPr lang="en-US" sz="2500" dirty="0" smtClean="0">
                <a:latin typeface="ClanPro-NarrThin"/>
                <a:ea typeface="Arial"/>
                <a:cs typeface="ClanPro-NarrThin"/>
                <a:sym typeface="Arial"/>
              </a:rPr>
              <a:t> e e </a:t>
            </a:r>
            <a:r>
              <a:rPr lang="en-US" sz="2500" dirty="0" err="1" smtClean="0">
                <a:latin typeface="ClanPro-NarrThin"/>
                <a:ea typeface="Arial"/>
                <a:cs typeface="ClanPro-NarrThin"/>
                <a:sym typeface="Arial"/>
              </a:rPr>
              <a:t>segurança</a:t>
            </a:r>
            <a:r>
              <a:rPr lang="en-US" sz="2500" dirty="0" smtClean="0">
                <a:latin typeface="ClanPro-NarrThin"/>
                <a:ea typeface="Arial"/>
                <a:cs typeface="ClanPro-NarrThin"/>
                <a:sym typeface="Arial"/>
              </a:rPr>
              <a:t> </a:t>
            </a:r>
            <a:r>
              <a:rPr lang="en-US" sz="2500" dirty="0" err="1" smtClean="0">
                <a:latin typeface="ClanPro-NarrThin"/>
                <a:ea typeface="Arial"/>
                <a:cs typeface="ClanPro-NarrThin"/>
                <a:sym typeface="Arial"/>
              </a:rPr>
              <a:t>exigidos</a:t>
            </a:r>
            <a:endParaRPr lang="en-US" sz="2500" dirty="0">
              <a:latin typeface="ClanPro-NarrThin"/>
              <a:ea typeface="Arial"/>
              <a:cs typeface="ClanPro-NarrThin"/>
              <a:sym typeface="Arial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5936506" y="2297838"/>
            <a:ext cx="3680158" cy="791472"/>
          </a:xfrm>
          <a:prstGeom prst="roundRect">
            <a:avLst>
              <a:gd name="adj" fmla="val 16667"/>
            </a:avLst>
          </a:prstGeom>
          <a:solidFill>
            <a:srgbClr val="17365D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57525" tIns="78741" rIns="157525" bIns="78741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</a:pPr>
            <a:r>
              <a:rPr lang="en-US" sz="24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APLICATIVO UBER</a:t>
            </a:r>
            <a:endParaRPr lang="en-US"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5707623" y="7118335"/>
            <a:ext cx="4129470" cy="1218624"/>
          </a:xfrm>
          <a:prstGeom prst="rect">
            <a:avLst/>
          </a:prstGeom>
          <a:noFill/>
          <a:ln>
            <a:noFill/>
          </a:ln>
        </p:spPr>
        <p:txBody>
          <a:bodyPr lIns="157525" tIns="78741" rIns="157525" bIns="78741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2500" dirty="0">
                <a:latin typeface="ClanPro-NarrThin"/>
                <a:cs typeface="ClanPro-NarrThin"/>
              </a:rPr>
              <a:t>A Uber cobra </a:t>
            </a:r>
            <a:r>
              <a:rPr lang="en-US" sz="2500" dirty="0" smtClean="0">
                <a:latin typeface="ClanPro-NarrThin"/>
                <a:cs typeface="ClanPro-NarrThin"/>
              </a:rPr>
              <a:t>um valor </a:t>
            </a:r>
            <a:r>
              <a:rPr lang="en-US" sz="2500" dirty="0" err="1" smtClean="0">
                <a:latin typeface="ClanPro-NarrThin"/>
                <a:cs typeface="ClanPro-NarrThin"/>
              </a:rPr>
              <a:t>pelo</a:t>
            </a:r>
            <a:r>
              <a:rPr lang="en-US" sz="2500" dirty="0" smtClean="0">
                <a:latin typeface="ClanPro-NarrThin"/>
                <a:cs typeface="ClanPro-NarrThin"/>
              </a:rPr>
              <a:t> </a:t>
            </a:r>
            <a:r>
              <a:rPr lang="en-US" sz="2500" dirty="0" err="1">
                <a:latin typeface="ClanPro-NarrThin"/>
                <a:cs typeface="ClanPro-NarrThin"/>
              </a:rPr>
              <a:t>uso</a:t>
            </a:r>
            <a:r>
              <a:rPr lang="en-US" sz="2500" dirty="0">
                <a:latin typeface="ClanPro-NarrThin"/>
                <a:cs typeface="ClanPro-NarrThin"/>
              </a:rPr>
              <a:t> da </a:t>
            </a:r>
            <a:r>
              <a:rPr lang="en-US" sz="2500" dirty="0" err="1">
                <a:latin typeface="ClanPro-NarrThin"/>
                <a:cs typeface="ClanPro-NarrThin"/>
              </a:rPr>
              <a:t>tecnologia</a:t>
            </a:r>
            <a:endParaRPr lang="en-US" sz="2500" dirty="0">
              <a:latin typeface="ClanPro-NarrThin"/>
              <a:cs typeface="ClanPro-NarrThin"/>
            </a:endParaRPr>
          </a:p>
        </p:txBody>
      </p:sp>
      <p:sp>
        <p:nvSpPr>
          <p:cNvPr id="33" name="Shape 93"/>
          <p:cNvSpPr/>
          <p:nvPr/>
        </p:nvSpPr>
        <p:spPr>
          <a:xfrm>
            <a:off x="403215" y="322626"/>
            <a:ext cx="14770756" cy="15438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8772" tIns="78772" rIns="78772" bIns="78772">
            <a:spAutoFit/>
          </a:bodyPr>
          <a:lstStyle/>
          <a:p>
            <a:pPr lvl="0" algn="ctr">
              <a:lnSpc>
                <a:spcPct val="130000"/>
              </a:lnSpc>
              <a:defRPr sz="1800">
                <a:uFillTx/>
              </a:defRPr>
            </a:pPr>
            <a:r>
              <a:rPr lang="es-ES_tradnl" sz="3400" dirty="0" smtClean="0">
                <a:uFill>
                  <a:solidFill>
                    <a:srgbClr val="FFFFFF"/>
                  </a:solidFill>
                </a:uFill>
                <a:latin typeface="ClanPro-NarrThin"/>
                <a:ea typeface="ClanPro-WideMedium"/>
                <a:cs typeface="ClanPro-NarrThin"/>
                <a:sym typeface="ClanPro-WideMedium"/>
              </a:rPr>
              <a:t>APLICATIVO </a:t>
            </a:r>
            <a:r>
              <a:rPr lang="es-ES_tradnl" sz="3400" dirty="0">
                <a:uFill>
                  <a:solidFill>
                    <a:srgbClr val="FFFFFF"/>
                  </a:solidFill>
                </a:uFill>
                <a:latin typeface="ClanPro-NarrThin"/>
                <a:ea typeface="ClanPro-WideMedium"/>
                <a:cs typeface="ClanPro-NarrThin"/>
                <a:sym typeface="ClanPro-WideMedium"/>
              </a:rPr>
              <a:t>QUE CONECTA USUÁRIOS DE </a:t>
            </a:r>
            <a:r>
              <a:rPr lang="es-ES_tradnl" sz="3400" dirty="0">
                <a:solidFill>
                  <a:srgbClr val="45ADCE"/>
                </a:solidFill>
                <a:uFill>
                  <a:solidFill>
                    <a:srgbClr val="FFFFFF"/>
                  </a:solidFill>
                </a:uFill>
                <a:latin typeface="ClanPro-NarrThin"/>
                <a:ea typeface="ClanPro-WideMedium"/>
                <a:cs typeface="ClanPro-NarrThin"/>
                <a:sym typeface="ClanPro-WideMedium"/>
              </a:rPr>
              <a:t>TRANSPORTE INDIVIDUAL PRIVADO</a:t>
            </a:r>
            <a:r>
              <a:rPr lang="es-ES_tradnl" sz="3400" dirty="0">
                <a:uFill>
                  <a:solidFill>
                    <a:srgbClr val="FFFFFF"/>
                  </a:solidFill>
                </a:uFill>
                <a:latin typeface="ClanPro-NarrThin"/>
                <a:ea typeface="ClanPro-WideMedium"/>
                <a:cs typeface="ClanPro-NarrThin"/>
                <a:sym typeface="ClanPro-WideMedium"/>
              </a:rPr>
              <a:t> A PROPRIETÁRIOS DE </a:t>
            </a:r>
            <a:r>
              <a:rPr lang="es-ES_tradnl" sz="3400" dirty="0">
                <a:solidFill>
                  <a:srgbClr val="45ADCE"/>
                </a:solidFill>
                <a:uFill>
                  <a:solidFill>
                    <a:srgbClr val="FFFFFF"/>
                  </a:solidFill>
                </a:uFill>
                <a:latin typeface="ClanPro-NarrThin"/>
                <a:ea typeface="ClanPro-WideMedium"/>
                <a:cs typeface="ClanPro-NarrThin"/>
                <a:sym typeface="ClanPro-WideMedium"/>
              </a:rPr>
              <a:t>AUTOMÓVEIS PARTICULARES</a:t>
            </a:r>
            <a:endParaRPr sz="3400" dirty="0">
              <a:uFill>
                <a:solidFill>
                  <a:srgbClr val="FFFFFF"/>
                </a:solidFill>
              </a:uFill>
              <a:latin typeface="ClanPro-NarrThin"/>
              <a:ea typeface="ClanPro-WideMedium"/>
              <a:cs typeface="ClanPro-NarrThin"/>
              <a:sym typeface="ClanPro-WideMedium"/>
            </a:endParaRPr>
          </a:p>
        </p:txBody>
      </p:sp>
    </p:spTree>
    <p:extLst>
      <p:ext uri="{BB962C8B-B14F-4D97-AF65-F5344CB8AC3E}">
        <p14:creationId xmlns:p14="http://schemas.microsoft.com/office/powerpoint/2010/main" val="403147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1272912" y="825220"/>
            <a:ext cx="12964045" cy="774245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/>
            </a:pPr>
            <a:r>
              <a:rPr lang="en-US" sz="4500" spc="-222" dirty="0" smtClean="0"/>
              <a:t>COMODIDADE PARA OS PASSAGEIROS</a:t>
            </a:r>
            <a:endParaRPr sz="4500" spc="-222" dirty="0"/>
          </a:p>
        </p:txBody>
      </p:sp>
      <p:grpSp>
        <p:nvGrpSpPr>
          <p:cNvPr id="152" name="Group 152"/>
          <p:cNvGrpSpPr/>
          <p:nvPr/>
        </p:nvGrpSpPr>
        <p:grpSpPr>
          <a:xfrm>
            <a:off x="9924214" y="1812867"/>
            <a:ext cx="4695075" cy="7359137"/>
            <a:chOff x="0" y="0"/>
            <a:chExt cx="5662516" cy="10035185"/>
          </a:xfrm>
        </p:grpSpPr>
        <p:pic>
          <p:nvPicPr>
            <p:cNvPr id="150" name="pasted-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61114" y="0"/>
              <a:ext cx="4740288" cy="80863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1" name="Shape 151"/>
            <p:cNvSpPr/>
            <p:nvPr/>
          </p:nvSpPr>
          <p:spPr>
            <a:xfrm>
              <a:off x="0" y="7681076"/>
              <a:ext cx="5662517" cy="2354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lnSpc>
                  <a:spcPct val="110000"/>
                </a:lnSpc>
                <a:defRPr>
                  <a:solidFill>
                    <a:srgbClr val="000000"/>
                  </a:solidFill>
                </a:defRPr>
              </a:pPr>
              <a:r>
                <a:rPr sz="2800" spc="-79" dirty="0">
                  <a:solidFill>
                    <a:srgbClr val="09091A"/>
                  </a:solidFill>
                  <a:latin typeface="ClanPro-NarrThin"/>
                  <a:ea typeface="ClanPro-Medium"/>
                  <a:cs typeface="ClanPro-NarrThin"/>
                  <a:sym typeface="ClanPro-Medium"/>
                </a:rPr>
                <a:t>AVALIE</a:t>
              </a:r>
            </a:p>
            <a:p>
              <a:pPr lvl="0" algn="ctr">
                <a:lnSpc>
                  <a:spcPct val="110000"/>
                </a:lnSpc>
                <a:defRPr>
                  <a:solidFill>
                    <a:srgbClr val="000000"/>
                  </a:solidFill>
                </a:defRPr>
              </a:pPr>
              <a:r>
                <a:rPr sz="2100" spc="-60" dirty="0">
                  <a:solidFill>
                    <a:srgbClr val="09091A"/>
                  </a:solidFill>
                  <a:latin typeface="ClanPro-NarrThin"/>
                  <a:cs typeface="ClanPro-NarrThin"/>
                </a:rPr>
                <a:t>Mantenha o alto nível do serviço classificando a sua experiência</a:t>
              </a:r>
            </a:p>
          </p:txBody>
        </p:sp>
      </p:grpSp>
      <p:grpSp>
        <p:nvGrpSpPr>
          <p:cNvPr id="155" name="Group 155"/>
          <p:cNvGrpSpPr/>
          <p:nvPr/>
        </p:nvGrpSpPr>
        <p:grpSpPr>
          <a:xfrm>
            <a:off x="5628157" y="1782104"/>
            <a:ext cx="4468248" cy="6940036"/>
            <a:chOff x="0" y="0"/>
            <a:chExt cx="5151068" cy="9463683"/>
          </a:xfrm>
        </p:grpSpPr>
        <p:pic>
          <p:nvPicPr>
            <p:cNvPr id="153" name="pasted-imag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8504" y="0"/>
              <a:ext cx="4740287" cy="8086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4" name="Shape 154"/>
            <p:cNvSpPr/>
            <p:nvPr/>
          </p:nvSpPr>
          <p:spPr>
            <a:xfrm>
              <a:off x="0" y="7690123"/>
              <a:ext cx="5151069" cy="17735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lnSpc>
                  <a:spcPct val="110000"/>
                </a:lnSpc>
                <a:defRPr>
                  <a:solidFill>
                    <a:srgbClr val="000000"/>
                  </a:solidFill>
                </a:defRPr>
              </a:pPr>
              <a:r>
                <a:rPr sz="2800" spc="-79" dirty="0">
                  <a:solidFill>
                    <a:srgbClr val="09091A"/>
                  </a:solidFill>
                  <a:latin typeface="ClanPro-NarrThin"/>
                  <a:ea typeface="ClanPro-Medium"/>
                  <a:cs typeface="ClanPro-NarrThin"/>
                  <a:sym typeface="ClanPro-Medium"/>
                </a:rPr>
                <a:t>VIAJE</a:t>
              </a:r>
            </a:p>
            <a:p>
              <a:pPr lvl="0" algn="ctr">
                <a:lnSpc>
                  <a:spcPct val="110000"/>
                </a:lnSpc>
                <a:defRPr>
                  <a:solidFill>
                    <a:srgbClr val="000000"/>
                  </a:solidFill>
                </a:defRPr>
              </a:pPr>
              <a:r>
                <a:rPr lang="x-none" sz="2100" spc="-60" dirty="0" smtClean="0">
                  <a:solidFill>
                    <a:srgbClr val="09091A"/>
                  </a:solidFill>
                  <a:latin typeface="ClanPro-NarrThin"/>
                  <a:cs typeface="ClanPro-NarrThin"/>
                </a:rPr>
                <a:t>Recomendamos a utilização do</a:t>
              </a:r>
              <a:r>
                <a:rPr lang="en-US" sz="2100" spc="-60" dirty="0" smtClean="0">
                  <a:solidFill>
                    <a:srgbClr val="09091A"/>
                  </a:solidFill>
                  <a:latin typeface="ClanPro-NarrThin"/>
                  <a:cs typeface="ClanPro-NarrThin"/>
                </a:rPr>
                <a:t> </a:t>
              </a:r>
              <a:r>
                <a:rPr lang="en-US" sz="2100" spc="-60" dirty="0" err="1">
                  <a:solidFill>
                    <a:srgbClr val="09091A"/>
                  </a:solidFill>
                  <a:latin typeface="ClanPro-NarrThin"/>
                  <a:cs typeface="ClanPro-NarrThin"/>
                </a:rPr>
                <a:t>Waze</a:t>
              </a:r>
              <a:r>
                <a:rPr lang="en-US" sz="2100" spc="-60" dirty="0">
                  <a:solidFill>
                    <a:srgbClr val="09091A"/>
                  </a:solidFill>
                  <a:latin typeface="ClanPro-NarrThin"/>
                  <a:cs typeface="ClanPro-NarrThin"/>
                </a:rPr>
                <a:t> </a:t>
              </a:r>
              <a:r>
                <a:rPr lang="en-US" sz="2100" spc="-60" dirty="0" err="1">
                  <a:solidFill>
                    <a:srgbClr val="09091A"/>
                  </a:solidFill>
                  <a:latin typeface="ClanPro-NarrThin"/>
                  <a:cs typeface="ClanPro-NarrThin"/>
                </a:rPr>
                <a:t>ou</a:t>
              </a:r>
              <a:r>
                <a:rPr lang="en-US" sz="2100" spc="-60" dirty="0">
                  <a:solidFill>
                    <a:srgbClr val="09091A"/>
                  </a:solidFill>
                  <a:latin typeface="ClanPro-NarrThin"/>
                  <a:cs typeface="ClanPro-NarrThin"/>
                </a:rPr>
                <a:t> Google Maps </a:t>
              </a:r>
              <a:r>
                <a:rPr lang="en-US" sz="2100" spc="-60" dirty="0" err="1">
                  <a:solidFill>
                    <a:srgbClr val="09091A"/>
                  </a:solidFill>
                  <a:latin typeface="ClanPro-NarrThin"/>
                  <a:cs typeface="ClanPro-NarrThin"/>
                </a:rPr>
                <a:t>para</a:t>
              </a:r>
              <a:r>
                <a:rPr lang="en-US" sz="2100" spc="-60" dirty="0">
                  <a:solidFill>
                    <a:srgbClr val="09091A"/>
                  </a:solidFill>
                  <a:latin typeface="ClanPro-NarrThin"/>
                  <a:cs typeface="ClanPro-NarrThin"/>
                </a:rPr>
                <a:t> </a:t>
              </a:r>
              <a:r>
                <a:rPr lang="en-US" sz="2100" spc="-60" dirty="0" err="1">
                  <a:solidFill>
                    <a:srgbClr val="09091A"/>
                  </a:solidFill>
                  <a:latin typeface="ClanPro-NarrThin"/>
                  <a:cs typeface="ClanPro-NarrThin"/>
                </a:rPr>
                <a:t>encontrar</a:t>
              </a:r>
              <a:r>
                <a:rPr lang="en-US" sz="2100" spc="-60" dirty="0">
                  <a:solidFill>
                    <a:srgbClr val="09091A"/>
                  </a:solidFill>
                  <a:latin typeface="ClanPro-NarrThin"/>
                  <a:cs typeface="ClanPro-NarrThin"/>
                </a:rPr>
                <a:t> a </a:t>
              </a:r>
              <a:r>
                <a:rPr lang="en-US" sz="2100" spc="-60" dirty="0" err="1">
                  <a:solidFill>
                    <a:srgbClr val="09091A"/>
                  </a:solidFill>
                  <a:latin typeface="ClanPro-NarrThin"/>
                  <a:cs typeface="ClanPro-NarrThin"/>
                </a:rPr>
                <a:t>melhor</a:t>
              </a:r>
              <a:r>
                <a:rPr lang="en-US" sz="2100" spc="-60" dirty="0">
                  <a:solidFill>
                    <a:srgbClr val="09091A"/>
                  </a:solidFill>
                  <a:latin typeface="ClanPro-NarrThin"/>
                  <a:cs typeface="ClanPro-NarrThin"/>
                </a:rPr>
                <a:t> </a:t>
              </a:r>
              <a:r>
                <a:rPr lang="en-US" sz="2100" spc="-60" dirty="0" err="1">
                  <a:solidFill>
                    <a:srgbClr val="09091A"/>
                  </a:solidFill>
                  <a:latin typeface="ClanPro-NarrThin"/>
                  <a:cs typeface="ClanPro-NarrThin"/>
                </a:rPr>
                <a:t>rota</a:t>
              </a:r>
              <a:endParaRPr sz="2100" spc="-60" dirty="0">
                <a:solidFill>
                  <a:srgbClr val="09091A"/>
                </a:solidFill>
                <a:latin typeface="ClanPro-NarrThin"/>
                <a:cs typeface="ClanPro-NarrThin"/>
              </a:endParaRPr>
            </a:p>
          </p:txBody>
        </p:sp>
      </p:grpSp>
      <p:grpSp>
        <p:nvGrpSpPr>
          <p:cNvPr id="158" name="Group 158"/>
          <p:cNvGrpSpPr/>
          <p:nvPr/>
        </p:nvGrpSpPr>
        <p:grpSpPr>
          <a:xfrm>
            <a:off x="1095702" y="1793470"/>
            <a:ext cx="4101576" cy="6443040"/>
            <a:chOff x="0" y="0"/>
            <a:chExt cx="4740286" cy="8785961"/>
          </a:xfrm>
        </p:grpSpPr>
        <p:pic>
          <p:nvPicPr>
            <p:cNvPr id="156" name="pasted-image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740287" cy="8086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7" name="Shape 157"/>
            <p:cNvSpPr/>
            <p:nvPr/>
          </p:nvSpPr>
          <p:spPr>
            <a:xfrm>
              <a:off x="204806" y="7711534"/>
              <a:ext cx="4330675" cy="10744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lnSpc>
                  <a:spcPct val="110000"/>
                </a:lnSpc>
                <a:defRPr>
                  <a:solidFill>
                    <a:srgbClr val="000000"/>
                  </a:solidFill>
                </a:defRPr>
              </a:pPr>
              <a:r>
                <a:rPr sz="2800" spc="-79" dirty="0">
                  <a:solidFill>
                    <a:srgbClr val="09091A"/>
                  </a:solidFill>
                  <a:latin typeface="ClanPro-NarrThin"/>
                  <a:ea typeface="ClanPro-Medium"/>
                  <a:cs typeface="ClanPro-NarrThin"/>
                  <a:sym typeface="ClanPro-Medium"/>
                </a:rPr>
                <a:t>SOLICITE</a:t>
              </a:r>
            </a:p>
            <a:p>
              <a:pPr lvl="0" algn="ctr">
                <a:lnSpc>
                  <a:spcPct val="110000"/>
                </a:lnSpc>
                <a:defRPr>
                  <a:solidFill>
                    <a:srgbClr val="000000"/>
                  </a:solidFill>
                </a:defRPr>
              </a:pPr>
              <a:r>
                <a:rPr lang="x-none" sz="2100" spc="-60" dirty="0">
                  <a:solidFill>
                    <a:srgbClr val="09091A"/>
                  </a:solidFill>
                  <a:latin typeface="ClanPro-NarrThin"/>
                  <a:cs typeface="ClanPro-NarrThin"/>
                </a:rPr>
                <a:t>Informe</a:t>
              </a:r>
              <a:r>
                <a:rPr sz="2100" spc="-60" dirty="0">
                  <a:solidFill>
                    <a:srgbClr val="09091A"/>
                  </a:solidFill>
                  <a:latin typeface="ClanPro-NarrThin"/>
                  <a:cs typeface="ClanPro-NarrThin"/>
                </a:rPr>
                <a:t> onde você está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089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>
                <a:latin typeface="ClanPro-NarrThin"/>
                <a:cs typeface="ClanPro-NarrThin"/>
              </a:rPr>
              <a:t>Cadastro</a:t>
            </a:r>
            <a:r>
              <a:rPr lang="en-US" sz="2800" dirty="0" smtClean="0">
                <a:latin typeface="ClanPro-NarrThin"/>
                <a:cs typeface="ClanPro-NarrThin"/>
              </a:rPr>
              <a:t> </a:t>
            </a:r>
            <a:r>
              <a:rPr lang="en-US" sz="2800" dirty="0" err="1" smtClean="0">
                <a:latin typeface="ClanPro-NarrThin"/>
                <a:cs typeface="ClanPro-NarrThin"/>
              </a:rPr>
              <a:t>completo</a:t>
            </a:r>
            <a:r>
              <a:rPr lang="en-US" sz="2800" dirty="0" smtClean="0">
                <a:latin typeface="ClanPro-NarrThin"/>
                <a:cs typeface="ClanPro-NarrThin"/>
              </a:rPr>
              <a:t> de </a:t>
            </a:r>
            <a:r>
              <a:rPr lang="en-US" sz="2800" dirty="0" err="1" smtClean="0">
                <a:latin typeface="ClanPro-NarrThin"/>
                <a:cs typeface="ClanPro-NarrThin"/>
              </a:rPr>
              <a:t>informações</a:t>
            </a:r>
            <a:r>
              <a:rPr lang="en-US" sz="2800" dirty="0" smtClean="0">
                <a:latin typeface="ClanPro-NarrThin"/>
                <a:cs typeface="ClanPro-NarrThin"/>
              </a:rPr>
              <a:t>: </a:t>
            </a:r>
            <a:r>
              <a:rPr lang="en-US" sz="2800" dirty="0" err="1" smtClean="0">
                <a:latin typeface="ClanPro-NarrThin"/>
                <a:cs typeface="ClanPro-NarrThin"/>
              </a:rPr>
              <a:t>número</a:t>
            </a:r>
            <a:r>
              <a:rPr lang="en-US" sz="2800" dirty="0" smtClean="0">
                <a:latin typeface="ClanPro-NarrThin"/>
                <a:cs typeface="ClanPro-NarrThin"/>
              </a:rPr>
              <a:t> de </a:t>
            </a:r>
            <a:r>
              <a:rPr lang="en-US" sz="2800" dirty="0" err="1" smtClean="0">
                <a:latin typeface="ClanPro-NarrThin"/>
                <a:cs typeface="ClanPro-NarrThin"/>
              </a:rPr>
              <a:t>telefone</a:t>
            </a:r>
            <a:r>
              <a:rPr lang="en-US" sz="2800" dirty="0" smtClean="0">
                <a:latin typeface="ClanPro-NarrThin"/>
                <a:cs typeface="ClanPro-NarrThin"/>
              </a:rPr>
              <a:t>, e-email e </a:t>
            </a:r>
            <a:r>
              <a:rPr lang="en-US" sz="2800" dirty="0">
                <a:latin typeface="ClanPro-NarrThin"/>
                <a:cs typeface="ClanPro-NarrThin"/>
              </a:rPr>
              <a:t> </a:t>
            </a:r>
            <a:r>
              <a:rPr lang="en-US" sz="2800" dirty="0" err="1">
                <a:latin typeface="ClanPro-NarrThin"/>
                <a:cs typeface="ClanPro-NarrThin"/>
              </a:rPr>
              <a:t>cartão</a:t>
            </a:r>
            <a:r>
              <a:rPr lang="en-US" sz="2800" dirty="0">
                <a:latin typeface="ClanPro-NarrThin"/>
                <a:cs typeface="ClanPro-NarrThin"/>
              </a:rPr>
              <a:t> de </a:t>
            </a:r>
            <a:r>
              <a:rPr lang="en-US" sz="2800" dirty="0" err="1">
                <a:latin typeface="ClanPro-NarrThin"/>
                <a:cs typeface="ClanPro-NarrThin"/>
              </a:rPr>
              <a:t>crédito</a:t>
            </a:r>
            <a:r>
              <a:rPr lang="en-US" sz="2800" dirty="0">
                <a:latin typeface="ClanPro-NarrThin"/>
                <a:cs typeface="ClanPro-NarrThin"/>
              </a:rPr>
              <a:t> </a:t>
            </a:r>
            <a:r>
              <a:rPr lang="en-US" sz="2800" dirty="0" err="1">
                <a:latin typeface="ClanPro-NarrThin"/>
                <a:cs typeface="ClanPro-NarrThin"/>
              </a:rPr>
              <a:t>válido</a:t>
            </a:r>
            <a:r>
              <a:rPr lang="en-US" sz="2800" dirty="0" smtClean="0">
                <a:latin typeface="ClanPro-NarrThin"/>
                <a:cs typeface="ClanPro-NarrThin"/>
              </a:rPr>
              <a:t>.</a:t>
            </a:r>
          </a:p>
          <a:p>
            <a:r>
              <a:rPr lang="en-US" sz="2800" dirty="0" err="1">
                <a:latin typeface="ClanPro-NarrThin"/>
                <a:cs typeface="ClanPro-NarrThin"/>
              </a:rPr>
              <a:t>Número</a:t>
            </a:r>
            <a:r>
              <a:rPr lang="en-US" sz="2800" dirty="0">
                <a:latin typeface="ClanPro-NarrThin"/>
                <a:cs typeface="ClanPro-NarrThin"/>
              </a:rPr>
              <a:t> de </a:t>
            </a:r>
            <a:r>
              <a:rPr lang="en-US" sz="2800" dirty="0" err="1">
                <a:latin typeface="ClanPro-NarrThin"/>
                <a:cs typeface="ClanPro-NarrThin"/>
              </a:rPr>
              <a:t>telefone</a:t>
            </a:r>
            <a:r>
              <a:rPr lang="en-US" sz="2800" dirty="0">
                <a:latin typeface="ClanPro-NarrThin"/>
                <a:cs typeface="ClanPro-NarrThin"/>
              </a:rPr>
              <a:t> </a:t>
            </a:r>
            <a:r>
              <a:rPr lang="en-US" sz="2800" dirty="0" err="1">
                <a:latin typeface="ClanPro-NarrThin"/>
                <a:cs typeface="ClanPro-NarrThin"/>
              </a:rPr>
              <a:t>registrado</a:t>
            </a:r>
            <a:r>
              <a:rPr lang="en-US" sz="2800" dirty="0">
                <a:latin typeface="ClanPro-NarrThin"/>
                <a:cs typeface="ClanPro-NarrThin"/>
              </a:rPr>
              <a:t> </a:t>
            </a:r>
            <a:r>
              <a:rPr lang="en-US" sz="2800" dirty="0" err="1">
                <a:latin typeface="ClanPro-NarrThin"/>
                <a:cs typeface="ClanPro-NarrThin"/>
              </a:rPr>
              <a:t>é</a:t>
            </a:r>
            <a:r>
              <a:rPr lang="en-US" sz="2800" dirty="0">
                <a:latin typeface="ClanPro-NarrThin"/>
                <a:cs typeface="ClanPro-NarrThin"/>
              </a:rPr>
              <a:t> </a:t>
            </a:r>
            <a:r>
              <a:rPr lang="en-US" sz="2800" dirty="0" err="1">
                <a:latin typeface="ClanPro-NarrThin"/>
                <a:cs typeface="ClanPro-NarrThin"/>
              </a:rPr>
              <a:t>verificado</a:t>
            </a:r>
            <a:r>
              <a:rPr lang="en-US" sz="2800" dirty="0">
                <a:latin typeface="ClanPro-NarrThin"/>
                <a:cs typeface="ClanPro-NarrThin"/>
              </a:rPr>
              <a:t>: </a:t>
            </a:r>
            <a:r>
              <a:rPr lang="en-US" sz="2800" dirty="0" err="1" smtClean="0">
                <a:latin typeface="ClanPro-NarrThin"/>
                <a:cs typeface="ClanPro-NarrThin"/>
              </a:rPr>
              <a:t>validade</a:t>
            </a:r>
            <a:r>
              <a:rPr lang="en-US" sz="2800" dirty="0" smtClean="0">
                <a:latin typeface="ClanPro-NarrThin"/>
                <a:cs typeface="ClanPro-NarrThin"/>
              </a:rPr>
              <a:t> </a:t>
            </a:r>
            <a:r>
              <a:rPr lang="en-US" sz="2800" dirty="0" err="1">
                <a:latin typeface="ClanPro-NarrThin"/>
                <a:cs typeface="ClanPro-NarrThin"/>
              </a:rPr>
              <a:t>por</a:t>
            </a:r>
            <a:r>
              <a:rPr lang="en-US" sz="2800" dirty="0">
                <a:latin typeface="ClanPro-NarrThin"/>
                <a:cs typeface="ClanPro-NarrThin"/>
              </a:rPr>
              <a:t> SMS.</a:t>
            </a:r>
          </a:p>
          <a:p>
            <a:r>
              <a:rPr lang="en-US" sz="2800" dirty="0" err="1" smtClean="0">
                <a:latin typeface="ClanPro-NarrThin"/>
                <a:cs typeface="ClanPro-NarrThin"/>
              </a:rPr>
              <a:t>Cartão</a:t>
            </a:r>
            <a:r>
              <a:rPr lang="en-US" sz="2800" dirty="0" smtClean="0">
                <a:latin typeface="ClanPro-NarrThin"/>
                <a:cs typeface="ClanPro-NarrThin"/>
              </a:rPr>
              <a:t> de </a:t>
            </a:r>
            <a:r>
              <a:rPr lang="en-US" sz="2800" dirty="0" err="1" smtClean="0">
                <a:latin typeface="ClanPro-NarrThin"/>
                <a:cs typeface="ClanPro-NarrThin"/>
              </a:rPr>
              <a:t>crédito</a:t>
            </a:r>
            <a:r>
              <a:rPr lang="en-US" sz="2800" dirty="0" smtClean="0">
                <a:latin typeface="ClanPro-NarrThin"/>
                <a:cs typeface="ClanPro-NarrThin"/>
              </a:rPr>
              <a:t> </a:t>
            </a:r>
            <a:r>
              <a:rPr lang="en-US" sz="2800" dirty="0" err="1" smtClean="0">
                <a:latin typeface="ClanPro-NarrThin"/>
                <a:cs typeface="ClanPro-NarrThin"/>
              </a:rPr>
              <a:t>cadastrado</a:t>
            </a:r>
            <a:r>
              <a:rPr lang="en-US" sz="2800" dirty="0" smtClean="0">
                <a:latin typeface="ClanPro-NarrThin"/>
                <a:cs typeface="ClanPro-NarrThin"/>
              </a:rPr>
              <a:t> </a:t>
            </a:r>
            <a:r>
              <a:rPr lang="en-US" sz="2800" dirty="0" err="1" smtClean="0">
                <a:latin typeface="ClanPro-NarrThin"/>
                <a:cs typeface="ClanPro-NarrThin"/>
              </a:rPr>
              <a:t>também</a:t>
            </a:r>
            <a:r>
              <a:rPr lang="en-US" sz="2800" dirty="0" smtClean="0">
                <a:latin typeface="ClanPro-NarrThin"/>
                <a:cs typeface="ClanPro-NarrThin"/>
              </a:rPr>
              <a:t> </a:t>
            </a:r>
            <a:r>
              <a:rPr lang="en-US" sz="2800" dirty="0" err="1" smtClean="0">
                <a:latin typeface="ClanPro-NarrThin"/>
                <a:cs typeface="ClanPro-NarrThin"/>
              </a:rPr>
              <a:t>é</a:t>
            </a:r>
            <a:r>
              <a:rPr lang="en-US" sz="2800" dirty="0" smtClean="0">
                <a:latin typeface="ClanPro-NarrThin"/>
                <a:cs typeface="ClanPro-NarrThin"/>
              </a:rPr>
              <a:t> </a:t>
            </a:r>
            <a:r>
              <a:rPr lang="en-US" sz="2800" dirty="0" err="1" smtClean="0">
                <a:latin typeface="ClanPro-NarrThin"/>
                <a:cs typeface="ClanPro-NarrThin"/>
              </a:rPr>
              <a:t>checado</a:t>
            </a:r>
            <a:r>
              <a:rPr lang="en-US" sz="2800" dirty="0" smtClean="0">
                <a:latin typeface="ClanPro-NarrThin"/>
                <a:cs typeface="ClanPro-NarrThin"/>
              </a:rPr>
              <a:t>: </a:t>
            </a:r>
            <a:r>
              <a:rPr lang="en-US" sz="2800" dirty="0" err="1" smtClean="0">
                <a:latin typeface="ClanPro-NarrThin"/>
                <a:cs typeface="ClanPro-NarrThin"/>
              </a:rPr>
              <a:t>autorização</a:t>
            </a:r>
            <a:r>
              <a:rPr lang="en-US" sz="2800" dirty="0" smtClean="0">
                <a:latin typeface="ClanPro-NarrThin"/>
                <a:cs typeface="ClanPro-NarrThin"/>
              </a:rPr>
              <a:t> de </a:t>
            </a:r>
            <a:r>
              <a:rPr lang="en-US" sz="2800" dirty="0" err="1" smtClean="0">
                <a:latin typeface="ClanPro-NarrThin"/>
                <a:cs typeface="ClanPro-NarrThin"/>
              </a:rPr>
              <a:t>cobrança</a:t>
            </a:r>
            <a:r>
              <a:rPr lang="en-US" sz="2800" dirty="0" smtClean="0">
                <a:latin typeface="ClanPro-NarrThin"/>
                <a:cs typeface="ClanPro-NarrThin"/>
              </a:rPr>
              <a:t> de R$3, </a:t>
            </a:r>
            <a:r>
              <a:rPr lang="en-US" sz="2800" dirty="0" err="1" smtClean="0">
                <a:latin typeface="ClanPro-NarrThin"/>
                <a:cs typeface="ClanPro-NarrThin"/>
              </a:rPr>
              <a:t>estornada</a:t>
            </a:r>
            <a:r>
              <a:rPr lang="en-US" sz="2800" dirty="0" smtClean="0">
                <a:latin typeface="ClanPro-NarrThin"/>
                <a:cs typeface="ClanPro-NarrThin"/>
              </a:rPr>
              <a:t> </a:t>
            </a:r>
            <a:r>
              <a:rPr lang="en-US" sz="2800" dirty="0" err="1" smtClean="0">
                <a:latin typeface="ClanPro-NarrThin"/>
                <a:cs typeface="ClanPro-NarrThin"/>
              </a:rPr>
              <a:t>na</a:t>
            </a:r>
            <a:r>
              <a:rPr lang="en-US" sz="2800" dirty="0" smtClean="0">
                <a:latin typeface="ClanPro-NarrThin"/>
                <a:cs typeface="ClanPro-NarrThin"/>
              </a:rPr>
              <a:t> </a:t>
            </a:r>
            <a:r>
              <a:rPr lang="en-US" sz="2800" dirty="0" err="1" smtClean="0">
                <a:latin typeface="ClanPro-NarrThin"/>
                <a:cs typeface="ClanPro-NarrThin"/>
              </a:rPr>
              <a:t>sequência</a:t>
            </a:r>
            <a:r>
              <a:rPr lang="en-US" sz="2800" dirty="0" smtClean="0">
                <a:latin typeface="ClanPro-NarrThin"/>
                <a:cs typeface="ClanPro-NarrThin"/>
              </a:rPr>
              <a:t>. </a:t>
            </a:r>
          </a:p>
          <a:p>
            <a:r>
              <a:rPr lang="en-US" sz="2800" dirty="0" err="1" smtClean="0">
                <a:latin typeface="ClanPro-NarrThin"/>
                <a:cs typeface="ClanPro-NarrThin"/>
              </a:rPr>
              <a:t>Avaliação</a:t>
            </a:r>
            <a:r>
              <a:rPr lang="en-US" sz="2800" dirty="0" smtClean="0">
                <a:latin typeface="ClanPro-NarrThin"/>
                <a:cs typeface="ClanPro-NarrThin"/>
              </a:rPr>
              <a:t> dos </a:t>
            </a:r>
            <a:r>
              <a:rPr lang="en-US" sz="2800" dirty="0" err="1" smtClean="0">
                <a:latin typeface="ClanPro-NarrThin"/>
                <a:cs typeface="ClanPro-NarrThin"/>
              </a:rPr>
              <a:t>motoristas</a:t>
            </a:r>
            <a:r>
              <a:rPr lang="en-US" sz="2800" dirty="0" smtClean="0">
                <a:latin typeface="ClanPro-NarrThin"/>
                <a:cs typeface="ClanPro-NarrThin"/>
              </a:rPr>
              <a:t>: </a:t>
            </a:r>
            <a:r>
              <a:rPr lang="en-US" sz="2800" dirty="0" err="1" smtClean="0">
                <a:latin typeface="ClanPro-NarrThin"/>
                <a:cs typeface="ClanPro-NarrThin"/>
              </a:rPr>
              <a:t>garantia</a:t>
            </a:r>
            <a:r>
              <a:rPr lang="en-US" sz="2800" dirty="0" smtClean="0">
                <a:latin typeface="ClanPro-NarrThin"/>
                <a:cs typeface="ClanPro-NarrThin"/>
              </a:rPr>
              <a:t> de </a:t>
            </a:r>
            <a:r>
              <a:rPr lang="en-US" sz="2800" dirty="0" err="1" smtClean="0">
                <a:latin typeface="ClanPro-NarrThin"/>
                <a:cs typeface="ClanPro-NarrThin"/>
              </a:rPr>
              <a:t>privacidade</a:t>
            </a:r>
            <a:r>
              <a:rPr lang="en-US" sz="2800" dirty="0" smtClean="0">
                <a:latin typeface="ClanPro-NarrThin"/>
                <a:cs typeface="ClanPro-NarrThin"/>
              </a:rPr>
              <a:t> e </a:t>
            </a:r>
            <a:r>
              <a:rPr lang="en-US" sz="2800" dirty="0" err="1" smtClean="0">
                <a:latin typeface="ClanPro-NarrThin"/>
                <a:cs typeface="ClanPro-NarrThin"/>
              </a:rPr>
              <a:t>anonimato</a:t>
            </a:r>
            <a:r>
              <a:rPr lang="en-US" sz="2800" dirty="0" smtClean="0">
                <a:latin typeface="ClanPro-NarrThin"/>
                <a:cs typeface="ClanPro-NarrThin"/>
              </a:rPr>
              <a:t>.</a:t>
            </a:r>
          </a:p>
          <a:p>
            <a:r>
              <a:rPr lang="en-US" sz="2800" dirty="0" err="1" smtClean="0">
                <a:latin typeface="ClanPro-NarrThin"/>
                <a:cs typeface="ClanPro-NarrThin"/>
              </a:rPr>
              <a:t>Ausência</a:t>
            </a:r>
            <a:r>
              <a:rPr lang="en-US" sz="2800" dirty="0" smtClean="0">
                <a:latin typeface="ClanPro-NarrThin"/>
                <a:cs typeface="ClanPro-NarrThin"/>
              </a:rPr>
              <a:t> de </a:t>
            </a:r>
            <a:r>
              <a:rPr lang="en-US" sz="2800" dirty="0" err="1" smtClean="0">
                <a:latin typeface="ClanPro-NarrThin"/>
                <a:cs typeface="ClanPro-NarrThin"/>
              </a:rPr>
              <a:t>transações</a:t>
            </a:r>
            <a:r>
              <a:rPr lang="en-US" sz="2800" dirty="0" smtClean="0">
                <a:latin typeface="ClanPro-NarrThin"/>
                <a:cs typeface="ClanPro-NarrThin"/>
              </a:rPr>
              <a:t> </a:t>
            </a:r>
            <a:r>
              <a:rPr lang="en-US" sz="2800" dirty="0" err="1" smtClean="0">
                <a:latin typeface="ClanPro-NarrThin"/>
                <a:cs typeface="ClanPro-NarrThin"/>
              </a:rPr>
              <a:t>financeiras</a:t>
            </a:r>
            <a:r>
              <a:rPr lang="en-US" sz="2800" dirty="0" smtClean="0">
                <a:latin typeface="ClanPro-NarrThin"/>
                <a:cs typeface="ClanPro-NarrThin"/>
              </a:rPr>
              <a:t> </a:t>
            </a:r>
            <a:r>
              <a:rPr lang="en-US" sz="2800" dirty="0" err="1" smtClean="0">
                <a:latin typeface="ClanPro-NarrThin"/>
                <a:cs typeface="ClanPro-NarrThin"/>
              </a:rPr>
              <a:t>na</a:t>
            </a:r>
            <a:r>
              <a:rPr lang="en-US" sz="2800" dirty="0" smtClean="0">
                <a:latin typeface="ClanPro-NarrThin"/>
                <a:cs typeface="ClanPro-NarrThin"/>
              </a:rPr>
              <a:t> </a:t>
            </a:r>
            <a:r>
              <a:rPr lang="en-US" sz="2800" dirty="0" err="1" smtClean="0">
                <a:latin typeface="ClanPro-NarrThin"/>
                <a:cs typeface="ClanPro-NarrThin"/>
              </a:rPr>
              <a:t>plataforma</a:t>
            </a:r>
            <a:r>
              <a:rPr lang="en-US" sz="2800" dirty="0" smtClean="0">
                <a:latin typeface="ClanPro-NarrThin"/>
                <a:cs typeface="ClanPro-NarrThin"/>
              </a:rPr>
              <a:t>: </a:t>
            </a:r>
            <a:r>
              <a:rPr lang="en-US" sz="2800" dirty="0" err="1" smtClean="0">
                <a:latin typeface="ClanPro-NarrThin"/>
                <a:cs typeface="ClanPro-NarrThin"/>
              </a:rPr>
              <a:t>histórico</a:t>
            </a:r>
            <a:r>
              <a:rPr lang="en-US" sz="2800" dirty="0" smtClean="0">
                <a:latin typeface="ClanPro-NarrThin"/>
                <a:cs typeface="ClanPro-NarrThin"/>
              </a:rPr>
              <a:t> </a:t>
            </a:r>
            <a:r>
              <a:rPr lang="en-US" sz="2800" dirty="0">
                <a:latin typeface="ClanPro-NarrThin"/>
                <a:cs typeface="ClanPro-NarrThin"/>
              </a:rPr>
              <a:t>de </a:t>
            </a:r>
            <a:r>
              <a:rPr lang="en-US" sz="2800" dirty="0" err="1">
                <a:latin typeface="ClanPro-NarrThin"/>
                <a:cs typeface="ClanPro-NarrThin"/>
              </a:rPr>
              <a:t>pagamento</a:t>
            </a:r>
            <a:r>
              <a:rPr lang="en-US" sz="2800" dirty="0">
                <a:latin typeface="ClanPro-NarrThin"/>
                <a:cs typeface="ClanPro-NarrThin"/>
              </a:rPr>
              <a:t> e </a:t>
            </a:r>
            <a:r>
              <a:rPr lang="en-US" sz="2800" dirty="0" err="1">
                <a:latin typeface="ClanPro-NarrThin"/>
                <a:cs typeface="ClanPro-NarrThin"/>
              </a:rPr>
              <a:t>viagens</a:t>
            </a:r>
            <a:r>
              <a:rPr lang="en-US" sz="2800" dirty="0">
                <a:latin typeface="ClanPro-NarrThin"/>
                <a:cs typeface="ClanPro-NarrThin"/>
              </a:rPr>
              <a:t>.</a:t>
            </a:r>
            <a:endParaRPr lang="en-US" sz="2800" dirty="0" smtClean="0">
              <a:latin typeface="ClanPro-NarrThin"/>
              <a:cs typeface="ClanPro-NarrThin"/>
            </a:endParaRPr>
          </a:p>
          <a:p>
            <a:endParaRPr lang="en-US" sz="2800" dirty="0" smtClean="0">
              <a:latin typeface="ClanPro-NarrThin"/>
              <a:cs typeface="ClanPro-NarrThi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483" name="Content Placeholder 6" descr="shot_B_tyria-0460-Edit.jpg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r="5965"/>
          <a:stretch>
            <a:fillRect/>
          </a:stretch>
        </p:blipFill>
        <p:spPr>
          <a:xfrm>
            <a:off x="10363080" y="2840019"/>
            <a:ext cx="4256208" cy="3216558"/>
          </a:xfr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5834D9-44D7-EF42-9293-2E2CC53CE21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FACILIDADE E SATISFAÇÃO DO CONSUMIDOR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6" y="825220"/>
            <a:ext cx="13701713" cy="677108"/>
          </a:xfrm>
        </p:spPr>
        <p:txBody>
          <a:bodyPr/>
          <a:lstStyle/>
          <a:p>
            <a:r>
              <a:rPr lang="en-US" dirty="0" err="1" smtClean="0"/>
              <a:t>Cliente</a:t>
            </a:r>
            <a:r>
              <a:rPr lang="en-US" dirty="0" smtClean="0"/>
              <a:t>: o </a:t>
            </a:r>
            <a:r>
              <a:rPr lang="en-US" dirty="0" err="1" smtClean="0"/>
              <a:t>usuário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921340" y="2744528"/>
            <a:ext cx="9073426" cy="547250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30000"/>
              </a:lnSpc>
              <a:buSzPct val="100000"/>
              <a:defRPr sz="1800">
                <a:uFillTx/>
              </a:defRPr>
            </a:pPr>
            <a:r>
              <a:rPr lang="es-MX" sz="2800" dirty="0" smtClean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Criteriosa </a:t>
            </a:r>
            <a:r>
              <a:rPr lang="es-MX" sz="2800" dirty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checagem de antecedentes </a:t>
            </a:r>
            <a:r>
              <a:rPr lang="es-MX" sz="2800" dirty="0" smtClean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criminais</a:t>
            </a:r>
            <a:r>
              <a:rPr lang="es-MX" sz="2800" dirty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.</a:t>
            </a:r>
          </a:p>
          <a:p>
            <a:pPr marL="200526" indent="-200526" algn="just">
              <a:lnSpc>
                <a:spcPct val="130000"/>
              </a:lnSpc>
              <a:buSzPct val="100000"/>
              <a:buFontTx/>
              <a:buChar char="•"/>
              <a:defRPr sz="1800">
                <a:uFillTx/>
              </a:defRPr>
            </a:pPr>
            <a:r>
              <a:rPr lang="es-MX" sz="2800" dirty="0" smtClean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Mandatório </a:t>
            </a:r>
            <a:r>
              <a:rPr lang="es-MX" sz="2800" dirty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seguro para passageiros </a:t>
            </a:r>
            <a:r>
              <a:rPr lang="es-MX" sz="2800" dirty="0" smtClean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no valor</a:t>
            </a:r>
            <a:r>
              <a:rPr lang="es-MX" sz="2800" dirty="0" smtClean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 </a:t>
            </a:r>
            <a:r>
              <a:rPr lang="es-MX" sz="2800" dirty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até </a:t>
            </a:r>
            <a:r>
              <a:rPr lang="es-MX" sz="2800" dirty="0" smtClean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R</a:t>
            </a:r>
            <a:r>
              <a:rPr lang="es-MX" sz="2800" dirty="0" smtClean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$ 50.000,00</a:t>
            </a:r>
            <a:r>
              <a:rPr lang="es-MX" sz="2800" dirty="0" smtClean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.</a:t>
            </a:r>
            <a:endParaRPr lang="es-MX" sz="2800" dirty="0">
              <a:solidFill>
                <a:schemeClr val="tx1"/>
              </a:solidFill>
              <a:latin typeface="ClanPro-NarrThin"/>
              <a:ea typeface="ClanOT-Medium"/>
              <a:cs typeface="ClanPro-NarrThin"/>
              <a:sym typeface="ClanOT-Medium"/>
            </a:endParaRPr>
          </a:p>
          <a:p>
            <a:pPr marL="200526" indent="-200526" algn="just">
              <a:lnSpc>
                <a:spcPct val="130000"/>
              </a:lnSpc>
              <a:buSzPct val="100000"/>
              <a:buFontTx/>
              <a:buChar char="•"/>
              <a:defRPr sz="1800">
                <a:uFillTx/>
              </a:defRPr>
            </a:pPr>
            <a:r>
              <a:rPr lang="es-MX" sz="2800" dirty="0" smtClean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Sessão de ativação: </a:t>
            </a:r>
            <a:r>
              <a:rPr lang="es-MX" sz="2800" dirty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treinamento sobre como </a:t>
            </a:r>
            <a:r>
              <a:rPr lang="es-MX" sz="2800" dirty="0" smtClean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usar o aplicativo.</a:t>
            </a:r>
            <a:endParaRPr lang="es-MX" sz="2800" dirty="0">
              <a:solidFill>
                <a:schemeClr val="tx1"/>
              </a:solidFill>
              <a:latin typeface="ClanPro-NarrThin"/>
              <a:ea typeface="ClanOT-Medium"/>
              <a:cs typeface="ClanPro-NarrThin"/>
              <a:sym typeface="ClanOT-Medium"/>
            </a:endParaRPr>
          </a:p>
          <a:p>
            <a:pPr marL="200526" indent="-200526" algn="just">
              <a:lnSpc>
                <a:spcPct val="130000"/>
              </a:lnSpc>
              <a:buSzPct val="100000"/>
              <a:buFontTx/>
              <a:buChar char="•"/>
              <a:defRPr sz="1800">
                <a:uFillTx/>
              </a:defRPr>
            </a:pPr>
            <a:r>
              <a:rPr lang="es-MX" sz="2800" dirty="0" smtClean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Código de ativação pessoal: segurança contra fraudes.</a:t>
            </a:r>
          </a:p>
          <a:p>
            <a:pPr marL="200526" indent="-200526" algn="just">
              <a:lnSpc>
                <a:spcPct val="130000"/>
              </a:lnSpc>
              <a:buSzPct val="100000"/>
              <a:buFontTx/>
              <a:buChar char="•"/>
              <a:defRPr sz="1800">
                <a:uFillTx/>
              </a:defRPr>
            </a:pPr>
            <a:r>
              <a:rPr lang="es-MX" sz="2800" dirty="0" smtClean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Flexibilidade e conveniência nos horários de trabalho.</a:t>
            </a:r>
          </a:p>
          <a:p>
            <a:pPr marL="200526" indent="-200526" algn="just">
              <a:lnSpc>
                <a:spcPct val="130000"/>
              </a:lnSpc>
              <a:buSzPct val="100000"/>
              <a:buFontTx/>
              <a:buChar char="•"/>
              <a:defRPr sz="1800">
                <a:uFillTx/>
              </a:defRPr>
            </a:pPr>
            <a:r>
              <a:rPr lang="es-MX" sz="2800" dirty="0" smtClean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São avaliados após cada viagem, e precisam </a:t>
            </a:r>
            <a:r>
              <a:rPr lang="es-MX" sz="2800" dirty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manter nota mínima de </a:t>
            </a:r>
            <a:r>
              <a:rPr lang="es-MX" sz="2800" dirty="0" smtClean="0">
                <a:solidFill>
                  <a:schemeClr val="tx1"/>
                </a:solidFill>
                <a:latin typeface="ClanPro-NarrThin"/>
                <a:ea typeface="ClanOT-Medium"/>
                <a:cs typeface="ClanPro-NarrThin"/>
                <a:sym typeface="ClanOT-Medium"/>
              </a:rPr>
              <a:t>4.6. Também podem avaliar os passageiros.</a:t>
            </a:r>
            <a:endParaRPr lang="en-US" sz="2800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5834D9-44D7-EF42-9293-2E2CC53CE21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 smtClean="0"/>
              <a:t>Serviço</a:t>
            </a:r>
            <a:r>
              <a:rPr lang="en-US" dirty="0" smtClean="0"/>
              <a:t> de </a:t>
            </a:r>
            <a:r>
              <a:rPr lang="en-US" dirty="0" err="1" smtClean="0"/>
              <a:t>qualidade</a:t>
            </a:r>
            <a:r>
              <a:rPr lang="en-US" dirty="0" smtClean="0"/>
              <a:t>, </a:t>
            </a:r>
            <a:r>
              <a:rPr lang="en-US" dirty="0" err="1" smtClean="0"/>
              <a:t>transporte</a:t>
            </a:r>
            <a:r>
              <a:rPr lang="en-US" dirty="0" smtClean="0"/>
              <a:t> com </a:t>
            </a:r>
            <a:r>
              <a:rPr lang="en-US" dirty="0" err="1" smtClean="0"/>
              <a:t>segurança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6" y="825220"/>
            <a:ext cx="13701713" cy="677108"/>
          </a:xfrm>
        </p:spPr>
        <p:txBody>
          <a:bodyPr/>
          <a:lstStyle/>
          <a:p>
            <a:r>
              <a:rPr lang="en-US" dirty="0" err="1" smtClean="0"/>
              <a:t>Cliente</a:t>
            </a:r>
            <a:r>
              <a:rPr lang="en-US" dirty="0" smtClean="0"/>
              <a:t>: o </a:t>
            </a:r>
            <a:r>
              <a:rPr lang="en-US" dirty="0" err="1" smtClean="0"/>
              <a:t>parceiro</a:t>
            </a:r>
            <a:endParaRPr lang="en-US" dirty="0"/>
          </a:p>
        </p:txBody>
      </p:sp>
      <p:pic>
        <p:nvPicPr>
          <p:cNvPr id="4" name="Picture 3" descr="avaliar motoris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960" y="825220"/>
            <a:ext cx="3525328" cy="739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8167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7575" y="7066831"/>
            <a:ext cx="4252883" cy="1847834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ClanPro-NarrThin"/>
                <a:cs typeface="ClanPro-NarrThin"/>
              </a:rPr>
              <a:t>Eficiência</a:t>
            </a:r>
            <a:r>
              <a:rPr lang="en-US" sz="2000" dirty="0" smtClean="0">
                <a:latin typeface="ClanPro-NarrThin"/>
                <a:cs typeface="ClanPro-NarrThin"/>
              </a:rPr>
              <a:t>: </a:t>
            </a:r>
            <a:r>
              <a:rPr lang="en-US" sz="2000" dirty="0" err="1" smtClean="0">
                <a:latin typeface="ClanPro-NarrThin"/>
                <a:cs typeface="ClanPro-NarrThin"/>
              </a:rPr>
              <a:t>aplicativo</a:t>
            </a:r>
            <a:r>
              <a:rPr lang="en-US" sz="2000" dirty="0" smtClean="0">
                <a:latin typeface="ClanPro-NarrThin"/>
                <a:cs typeface="ClanPro-NarrThin"/>
              </a:rPr>
              <a:t> </a:t>
            </a:r>
            <a:r>
              <a:rPr lang="en-US" sz="2000" dirty="0" err="1" smtClean="0">
                <a:latin typeface="ClanPro-NarrThin"/>
                <a:cs typeface="ClanPro-NarrThin"/>
              </a:rPr>
              <a:t>localiza</a:t>
            </a:r>
            <a:r>
              <a:rPr lang="en-US" sz="2000" dirty="0" smtClean="0">
                <a:latin typeface="ClanPro-NarrThin"/>
                <a:cs typeface="ClanPro-NarrThin"/>
              </a:rPr>
              <a:t> o </a:t>
            </a:r>
            <a:r>
              <a:rPr lang="en-US" sz="2000" dirty="0" err="1" smtClean="0">
                <a:latin typeface="ClanPro-NarrThin"/>
                <a:cs typeface="ClanPro-NarrThin"/>
              </a:rPr>
              <a:t>parceiro</a:t>
            </a:r>
            <a:r>
              <a:rPr lang="en-US" sz="2000" dirty="0" smtClean="0">
                <a:latin typeface="ClanPro-NarrThin"/>
                <a:cs typeface="ClanPro-NarrThin"/>
              </a:rPr>
              <a:t> </a:t>
            </a:r>
            <a:r>
              <a:rPr lang="en-US" sz="2000" dirty="0" err="1" smtClean="0">
                <a:latin typeface="ClanPro-NarrThin"/>
                <a:cs typeface="ClanPro-NarrThin"/>
              </a:rPr>
              <a:t>mais</a:t>
            </a:r>
            <a:r>
              <a:rPr lang="en-US" sz="2000" dirty="0" smtClean="0">
                <a:latin typeface="ClanPro-NarrThin"/>
                <a:cs typeface="ClanPro-NarrThin"/>
              </a:rPr>
              <a:t> </a:t>
            </a:r>
            <a:r>
              <a:rPr lang="en-US" sz="2000" dirty="0" err="1" smtClean="0">
                <a:latin typeface="ClanPro-NarrThin"/>
                <a:cs typeface="ClanPro-NarrThin"/>
              </a:rPr>
              <a:t>próximo</a:t>
            </a:r>
            <a:r>
              <a:rPr lang="en-US" sz="2000" dirty="0" smtClean="0">
                <a:latin typeface="ClanPro-NarrThin"/>
                <a:cs typeface="ClanPro-NarrThin"/>
              </a:rPr>
              <a:t> e o </a:t>
            </a:r>
            <a:r>
              <a:rPr lang="en-US" sz="2000" dirty="0" err="1" smtClean="0">
                <a:latin typeface="ClanPro-NarrThin"/>
                <a:cs typeface="ClanPro-NarrThin"/>
              </a:rPr>
              <a:t>contato</a:t>
            </a:r>
            <a:r>
              <a:rPr lang="en-US" sz="2000" dirty="0" smtClean="0">
                <a:latin typeface="ClanPro-NarrThin"/>
                <a:cs typeface="ClanPro-NarrThin"/>
              </a:rPr>
              <a:t> </a:t>
            </a:r>
            <a:r>
              <a:rPr lang="en-US" sz="2000" dirty="0" err="1" smtClean="0">
                <a:latin typeface="ClanPro-NarrThin"/>
                <a:cs typeface="ClanPro-NarrThin"/>
              </a:rPr>
              <a:t>é</a:t>
            </a:r>
            <a:r>
              <a:rPr lang="en-US" sz="2000" dirty="0" smtClean="0">
                <a:latin typeface="ClanPro-NarrThin"/>
                <a:cs typeface="ClanPro-NarrThin"/>
              </a:rPr>
              <a:t> </a:t>
            </a:r>
            <a:r>
              <a:rPr lang="en-US" sz="2000" dirty="0" err="1" smtClean="0">
                <a:latin typeface="ClanPro-NarrThin"/>
                <a:cs typeface="ClanPro-NarrThin"/>
              </a:rPr>
              <a:t>feito</a:t>
            </a:r>
            <a:r>
              <a:rPr lang="en-US" sz="2000" dirty="0" smtClean="0">
                <a:latin typeface="ClanPro-NarrThin"/>
                <a:cs typeface="ClanPro-NarrThin"/>
              </a:rPr>
              <a:t> com </a:t>
            </a:r>
            <a:r>
              <a:rPr lang="en-US" sz="2000" dirty="0" err="1" smtClean="0">
                <a:latin typeface="ClanPro-NarrThin"/>
                <a:cs typeface="ClanPro-NarrThin"/>
              </a:rPr>
              <a:t>privacidade</a:t>
            </a:r>
            <a:r>
              <a:rPr lang="en-US" sz="2000" dirty="0" smtClean="0">
                <a:latin typeface="ClanPro-NarrThin"/>
                <a:cs typeface="ClanPro-NarrThin"/>
              </a:rPr>
              <a:t>, </a:t>
            </a:r>
            <a:r>
              <a:rPr lang="en-US" sz="2000" dirty="0" err="1" smtClean="0">
                <a:latin typeface="ClanPro-NarrThin"/>
                <a:cs typeface="ClanPro-NarrThin"/>
              </a:rPr>
              <a:t>sem</a:t>
            </a:r>
            <a:r>
              <a:rPr lang="en-US" sz="2000" dirty="0" smtClean="0">
                <a:latin typeface="ClanPro-NarrThin"/>
                <a:cs typeface="ClanPro-NarrThin"/>
              </a:rPr>
              <a:t> </a:t>
            </a:r>
            <a:r>
              <a:rPr lang="en-US" sz="2000" dirty="0" err="1" smtClean="0">
                <a:latin typeface="ClanPro-NarrThin"/>
                <a:cs typeface="ClanPro-NarrThin"/>
              </a:rPr>
              <a:t>exibir</a:t>
            </a:r>
            <a:r>
              <a:rPr lang="en-US" sz="2000" dirty="0" smtClean="0">
                <a:latin typeface="ClanPro-NarrThin"/>
                <a:cs typeface="ClanPro-NarrThin"/>
              </a:rPr>
              <a:t> </a:t>
            </a:r>
            <a:r>
              <a:rPr lang="en-US" sz="2000" dirty="0" err="1" smtClean="0">
                <a:latin typeface="ClanPro-NarrThin"/>
                <a:cs typeface="ClanPro-NarrThin"/>
              </a:rPr>
              <a:t>números</a:t>
            </a:r>
            <a:r>
              <a:rPr lang="en-US" sz="2000" dirty="0" smtClean="0">
                <a:latin typeface="ClanPro-NarrThin"/>
                <a:cs typeface="ClanPro-NarrThin"/>
              </a:rPr>
              <a:t> de </a:t>
            </a:r>
            <a:r>
              <a:rPr lang="en-US" sz="2000" dirty="0" err="1" smtClean="0">
                <a:latin typeface="ClanPro-NarrThin"/>
                <a:cs typeface="ClanPro-NarrThin"/>
              </a:rPr>
              <a:t>celular</a:t>
            </a:r>
            <a:r>
              <a:rPr lang="en-US" sz="2000" dirty="0" smtClean="0">
                <a:latin typeface="ClanPro-NarrThin"/>
                <a:cs typeface="ClanPro-NarrThin"/>
              </a:rPr>
              <a:t>. </a:t>
            </a:r>
            <a:endParaRPr lang="en-US" sz="2000" dirty="0">
              <a:latin typeface="ClanPro-NarrThin"/>
              <a:cs typeface="ClanPro-NarrThin"/>
            </a:endParaRPr>
          </a:p>
        </p:txBody>
      </p:sp>
      <p:sp>
        <p:nvSpPr>
          <p:cNvPr id="2253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641941" y="7066831"/>
            <a:ext cx="4274631" cy="1847834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ClanPro-NarrThin"/>
                <a:cs typeface="ClanPro-NarrThin"/>
              </a:rPr>
              <a:t>Transparência</a:t>
            </a:r>
            <a:r>
              <a:rPr lang="en-US" sz="2000" dirty="0" smtClean="0">
                <a:latin typeface="ClanPro-NarrThin"/>
                <a:cs typeface="ClanPro-NarrThin"/>
              </a:rPr>
              <a:t>: </a:t>
            </a:r>
            <a:r>
              <a:rPr lang="en-US" sz="2000" dirty="0" err="1" smtClean="0">
                <a:latin typeface="ClanPro-NarrThin"/>
                <a:cs typeface="ClanPro-NarrThin"/>
              </a:rPr>
              <a:t>você</a:t>
            </a:r>
            <a:r>
              <a:rPr lang="en-US" sz="2000" dirty="0" smtClean="0">
                <a:latin typeface="ClanPro-NarrThin"/>
                <a:cs typeface="ClanPro-NarrThin"/>
              </a:rPr>
              <a:t> </a:t>
            </a:r>
            <a:r>
              <a:rPr lang="en-US" sz="2000" dirty="0" err="1" smtClean="0">
                <a:latin typeface="ClanPro-NarrThin"/>
                <a:cs typeface="ClanPro-NarrThin"/>
              </a:rPr>
              <a:t>pode</a:t>
            </a:r>
            <a:r>
              <a:rPr lang="en-US" sz="2000" dirty="0" smtClean="0">
                <a:latin typeface="ClanPro-NarrThin"/>
                <a:cs typeface="ClanPro-NarrThin"/>
              </a:rPr>
              <a:t> </a:t>
            </a:r>
            <a:r>
              <a:rPr lang="en-US" sz="2000" dirty="0" err="1" smtClean="0">
                <a:latin typeface="ClanPro-NarrThin"/>
                <a:cs typeface="ClanPro-NarrThin"/>
              </a:rPr>
              <a:t>estimar</a:t>
            </a:r>
            <a:r>
              <a:rPr lang="en-US" sz="2000" dirty="0" smtClean="0">
                <a:latin typeface="ClanPro-NarrThin"/>
                <a:cs typeface="ClanPro-NarrThin"/>
              </a:rPr>
              <a:t> o </a:t>
            </a:r>
            <a:r>
              <a:rPr lang="en-US" sz="2000" dirty="0" err="1" smtClean="0">
                <a:latin typeface="ClanPro-NarrThin"/>
                <a:cs typeface="ClanPro-NarrThin"/>
              </a:rPr>
              <a:t>preço</a:t>
            </a:r>
            <a:r>
              <a:rPr lang="en-US" sz="2000" dirty="0" smtClean="0">
                <a:latin typeface="ClanPro-NarrThin"/>
                <a:cs typeface="ClanPro-NarrThin"/>
              </a:rPr>
              <a:t> das </a:t>
            </a:r>
            <a:r>
              <a:rPr lang="en-US" sz="2000" dirty="0" err="1" smtClean="0">
                <a:latin typeface="ClanPro-NarrThin"/>
                <a:cs typeface="ClanPro-NarrThin"/>
              </a:rPr>
              <a:t>tarifas</a:t>
            </a:r>
            <a:r>
              <a:rPr lang="en-US" sz="2000" dirty="0" smtClean="0">
                <a:latin typeface="ClanPro-NarrThin"/>
                <a:cs typeface="ClanPro-NarrThin"/>
              </a:rPr>
              <a:t> </a:t>
            </a:r>
            <a:r>
              <a:rPr lang="en-US" sz="2000" dirty="0" err="1" smtClean="0">
                <a:latin typeface="ClanPro-NarrThin"/>
                <a:cs typeface="ClanPro-NarrThin"/>
              </a:rPr>
              <a:t>antecipadamente</a:t>
            </a:r>
            <a:r>
              <a:rPr lang="en-US" sz="2000" dirty="0" smtClean="0">
                <a:latin typeface="ClanPro-NarrThin"/>
                <a:cs typeface="ClanPro-NarrThin"/>
              </a:rPr>
              <a:t> e saber </a:t>
            </a:r>
            <a:r>
              <a:rPr lang="en-US" sz="2000" dirty="0" err="1" smtClean="0">
                <a:latin typeface="ClanPro-NarrThin"/>
                <a:cs typeface="ClanPro-NarrThin"/>
              </a:rPr>
              <a:t>quanto</a:t>
            </a:r>
            <a:r>
              <a:rPr lang="en-US" sz="2000" dirty="0" smtClean="0">
                <a:latin typeface="ClanPro-NarrThin"/>
                <a:cs typeface="ClanPro-NarrThin"/>
              </a:rPr>
              <a:t> </a:t>
            </a:r>
            <a:r>
              <a:rPr lang="en-US" sz="2000" dirty="0" err="1" smtClean="0">
                <a:latin typeface="ClanPro-NarrThin"/>
                <a:cs typeface="ClanPro-NarrThin"/>
              </a:rPr>
              <a:t>custará</a:t>
            </a:r>
            <a:r>
              <a:rPr lang="en-US" sz="2000" dirty="0" smtClean="0">
                <a:latin typeface="ClanPro-NarrThin"/>
                <a:cs typeface="ClanPro-NarrThin"/>
              </a:rPr>
              <a:t> a </a:t>
            </a:r>
            <a:r>
              <a:rPr lang="en-US" sz="2000" dirty="0" err="1" smtClean="0">
                <a:latin typeface="ClanPro-NarrThin"/>
                <a:cs typeface="ClanPro-NarrThin"/>
              </a:rPr>
              <a:t>viagem</a:t>
            </a:r>
            <a:r>
              <a:rPr lang="en-US" sz="2000" dirty="0" smtClean="0">
                <a:latin typeface="ClanPro-NarrThin"/>
                <a:cs typeface="ClanPro-NarrThin"/>
              </a:rPr>
              <a:t>.</a:t>
            </a:r>
            <a:endParaRPr lang="en-US" sz="2000" dirty="0">
              <a:latin typeface="ClanPro-NarrThin"/>
              <a:cs typeface="ClanPro-NarrThin"/>
            </a:endParaRPr>
          </a:p>
        </p:txBody>
      </p:sp>
      <p:sp>
        <p:nvSpPr>
          <p:cNvPr id="2253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0363080" y="7066831"/>
            <a:ext cx="4256208" cy="1847834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latin typeface="ClanPro-NarrThin"/>
                <a:cs typeface="ClanPro-NarrThin"/>
              </a:rPr>
              <a:t>Segurança</a:t>
            </a:r>
            <a:r>
              <a:rPr lang="en-US" sz="2000" dirty="0" smtClean="0">
                <a:latin typeface="ClanPro-NarrThin"/>
                <a:cs typeface="ClanPro-NarrThin"/>
              </a:rPr>
              <a:t>: </a:t>
            </a:r>
            <a:r>
              <a:rPr lang="en-US" sz="2000" dirty="0" err="1" smtClean="0">
                <a:latin typeface="ClanPro-NarrThin"/>
                <a:cs typeface="ClanPro-NarrThin"/>
              </a:rPr>
              <a:t>você</a:t>
            </a:r>
            <a:r>
              <a:rPr lang="en-US" sz="2000" dirty="0" smtClean="0">
                <a:latin typeface="ClanPro-NarrThin"/>
                <a:cs typeface="ClanPro-NarrThin"/>
              </a:rPr>
              <a:t> </a:t>
            </a:r>
            <a:r>
              <a:rPr lang="en-US" sz="2000" dirty="0" err="1" smtClean="0">
                <a:latin typeface="ClanPro-NarrThin"/>
                <a:cs typeface="ClanPro-NarrThin"/>
              </a:rPr>
              <a:t>pode</a:t>
            </a:r>
            <a:r>
              <a:rPr lang="en-US" sz="2000" dirty="0" smtClean="0">
                <a:latin typeface="ClanPro-NarrThin"/>
                <a:cs typeface="ClanPro-NarrThin"/>
              </a:rPr>
              <a:t> </a:t>
            </a:r>
            <a:r>
              <a:rPr lang="en-US" sz="2000" dirty="0" err="1" smtClean="0">
                <a:latin typeface="ClanPro-NarrThin"/>
                <a:cs typeface="ClanPro-NarrThin"/>
              </a:rPr>
              <a:t>compartilhar</a:t>
            </a:r>
            <a:r>
              <a:rPr lang="en-US" sz="2000" dirty="0" smtClean="0">
                <a:latin typeface="ClanPro-NarrThin"/>
                <a:cs typeface="ClanPro-NarrThin"/>
              </a:rPr>
              <a:t> o </a:t>
            </a:r>
            <a:r>
              <a:rPr lang="en-US" sz="2000" dirty="0" err="1" smtClean="0">
                <a:latin typeface="ClanPro-NarrThin"/>
                <a:cs typeface="ClanPro-NarrThin"/>
              </a:rPr>
              <a:t>seu</a:t>
            </a:r>
            <a:r>
              <a:rPr lang="en-US" sz="2000" dirty="0" smtClean="0">
                <a:latin typeface="ClanPro-NarrThin"/>
                <a:cs typeface="ClanPro-NarrThin"/>
              </a:rPr>
              <a:t> </a:t>
            </a:r>
            <a:r>
              <a:rPr lang="en-US" sz="2000" dirty="0" err="1" smtClean="0">
                <a:latin typeface="ClanPro-NarrThin"/>
                <a:cs typeface="ClanPro-NarrThin"/>
              </a:rPr>
              <a:t>itinerário</a:t>
            </a:r>
            <a:r>
              <a:rPr lang="en-US" sz="2000" dirty="0">
                <a:latin typeface="ClanPro-NarrThin"/>
                <a:cs typeface="ClanPro-NarrThin"/>
              </a:rPr>
              <a:t>, </a:t>
            </a:r>
            <a:r>
              <a:rPr lang="en-US" sz="2000" dirty="0" err="1">
                <a:latin typeface="ClanPro-NarrThin"/>
                <a:cs typeface="ClanPro-NarrThin"/>
              </a:rPr>
              <a:t>desde</a:t>
            </a:r>
            <a:r>
              <a:rPr lang="en-US" sz="2000" dirty="0">
                <a:latin typeface="ClanPro-NarrThin"/>
                <a:cs typeface="ClanPro-NarrThin"/>
              </a:rPr>
              <a:t> antes de </a:t>
            </a:r>
            <a:r>
              <a:rPr lang="en-US" sz="2000" dirty="0" err="1">
                <a:latin typeface="ClanPro-NarrThin"/>
                <a:cs typeface="ClanPro-NarrThin"/>
              </a:rPr>
              <a:t>seu</a:t>
            </a:r>
            <a:r>
              <a:rPr lang="en-US" sz="2000" dirty="0">
                <a:latin typeface="ClanPro-NarrThin"/>
                <a:cs typeface="ClanPro-NarrThin"/>
              </a:rPr>
              <a:t> </a:t>
            </a:r>
            <a:r>
              <a:rPr lang="en-US" sz="2000" dirty="0" err="1">
                <a:latin typeface="ClanPro-NarrThin"/>
                <a:cs typeface="ClanPro-NarrThin"/>
              </a:rPr>
              <a:t>início</a:t>
            </a:r>
            <a:r>
              <a:rPr lang="en-US" sz="2000" dirty="0">
                <a:latin typeface="ClanPro-NarrThin"/>
                <a:cs typeface="ClanPro-NarrThin"/>
              </a:rPr>
              <a:t> </a:t>
            </a:r>
            <a:r>
              <a:rPr lang="en-US" sz="2000" dirty="0" err="1">
                <a:latin typeface="ClanPro-NarrThin"/>
                <a:cs typeface="ClanPro-NarrThin"/>
              </a:rPr>
              <a:t>até</a:t>
            </a:r>
            <a:r>
              <a:rPr lang="en-US" sz="2000" dirty="0">
                <a:latin typeface="ClanPro-NarrThin"/>
                <a:cs typeface="ClanPro-NarrThin"/>
              </a:rPr>
              <a:t> o </a:t>
            </a:r>
            <a:r>
              <a:rPr lang="en-US" sz="2000" dirty="0" err="1">
                <a:latin typeface="ClanPro-NarrThin"/>
                <a:cs typeface="ClanPro-NarrThin"/>
              </a:rPr>
              <a:t>momento</a:t>
            </a:r>
            <a:r>
              <a:rPr lang="en-US" sz="2000" dirty="0">
                <a:latin typeface="ClanPro-NarrThin"/>
                <a:cs typeface="ClanPro-NarrThin"/>
              </a:rPr>
              <a:t> </a:t>
            </a:r>
            <a:r>
              <a:rPr lang="en-US" sz="2000" dirty="0" err="1">
                <a:latin typeface="ClanPro-NarrThin"/>
                <a:cs typeface="ClanPro-NarrThin"/>
              </a:rPr>
              <a:t>em</a:t>
            </a:r>
            <a:r>
              <a:rPr lang="en-US" sz="2000" dirty="0">
                <a:latin typeface="ClanPro-NarrThin"/>
                <a:cs typeface="ClanPro-NarrThin"/>
              </a:rPr>
              <a:t> </a:t>
            </a:r>
            <a:r>
              <a:rPr lang="en-US" sz="2000" dirty="0" err="1">
                <a:latin typeface="ClanPro-NarrThin"/>
                <a:cs typeface="ClanPro-NarrThin"/>
              </a:rPr>
              <a:t>que</a:t>
            </a:r>
            <a:r>
              <a:rPr lang="en-US" sz="2000" dirty="0">
                <a:latin typeface="ClanPro-NarrThin"/>
                <a:cs typeface="ClanPro-NarrThin"/>
              </a:rPr>
              <a:t> </a:t>
            </a:r>
            <a:r>
              <a:rPr lang="en-US" sz="2000" dirty="0" err="1">
                <a:latin typeface="ClanPro-NarrThin"/>
                <a:cs typeface="ClanPro-NarrThin"/>
              </a:rPr>
              <a:t>é</a:t>
            </a:r>
            <a:r>
              <a:rPr lang="en-US" sz="2000" dirty="0">
                <a:latin typeface="ClanPro-NarrThin"/>
                <a:cs typeface="ClanPro-NarrThin"/>
              </a:rPr>
              <a:t> </a:t>
            </a:r>
            <a:r>
              <a:rPr lang="en-US" sz="2000" dirty="0" err="1">
                <a:latin typeface="ClanPro-NarrThin"/>
                <a:cs typeface="ClanPro-NarrThin"/>
              </a:rPr>
              <a:t>finalizada</a:t>
            </a:r>
            <a:r>
              <a:rPr lang="en-US" sz="2000" dirty="0">
                <a:latin typeface="ClanPro-NarrThin"/>
                <a:cs typeface="ClanPro-NarrThin"/>
              </a:rPr>
              <a:t>, </a:t>
            </a:r>
            <a:r>
              <a:rPr lang="en-US" sz="2000" dirty="0" err="1" smtClean="0">
                <a:latin typeface="ClanPro-NarrThin"/>
                <a:cs typeface="ClanPro-NarrThin"/>
              </a:rPr>
              <a:t>enviando</a:t>
            </a:r>
            <a:r>
              <a:rPr lang="en-US" sz="2000" dirty="0" smtClean="0">
                <a:latin typeface="ClanPro-NarrThin"/>
                <a:cs typeface="ClanPro-NarrThin"/>
              </a:rPr>
              <a:t> um link </a:t>
            </a:r>
            <a:r>
              <a:rPr lang="en-US" sz="2000" dirty="0" err="1" smtClean="0">
                <a:latin typeface="ClanPro-NarrThin"/>
                <a:cs typeface="ClanPro-NarrThin"/>
              </a:rPr>
              <a:t>por</a:t>
            </a:r>
            <a:r>
              <a:rPr lang="en-US" sz="2000" dirty="0" smtClean="0">
                <a:latin typeface="ClanPro-NarrThin"/>
                <a:cs typeface="ClanPro-NarrThin"/>
              </a:rPr>
              <a:t> SMS. </a:t>
            </a:r>
            <a:endParaRPr lang="en-US" sz="2000" dirty="0">
              <a:latin typeface="ClanPro-NarrThin"/>
              <a:cs typeface="ClanPro-NarrThi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6" y="825220"/>
            <a:ext cx="13701713" cy="677108"/>
          </a:xfrm>
        </p:spPr>
        <p:txBody>
          <a:bodyPr/>
          <a:lstStyle/>
          <a:p>
            <a:r>
              <a:rPr lang="en-US" dirty="0" err="1" smtClean="0"/>
              <a:t>Eficiência</a:t>
            </a:r>
            <a:r>
              <a:rPr lang="en-US" dirty="0" smtClean="0"/>
              <a:t>, </a:t>
            </a:r>
            <a:r>
              <a:rPr lang="en-US" dirty="0" err="1" smtClean="0"/>
              <a:t>Transparência</a:t>
            </a:r>
            <a:r>
              <a:rPr lang="en-US" dirty="0" smtClean="0"/>
              <a:t> e </a:t>
            </a:r>
            <a:r>
              <a:rPr lang="en-US" dirty="0" err="1" smtClean="0"/>
              <a:t>Segurança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AFA30A7-E83D-B84C-A714-D913169F0E7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 descr="Estimar tarif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138" y="2362200"/>
            <a:ext cx="2721989" cy="4483099"/>
          </a:xfrm>
          <a:prstGeom prst="rect">
            <a:avLst/>
          </a:prstGeom>
        </p:spPr>
      </p:pic>
      <p:pic>
        <p:nvPicPr>
          <p:cNvPr id="6" name="Picture 5" descr="Share E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764" y="2362200"/>
            <a:ext cx="2651086" cy="4483099"/>
          </a:xfrm>
          <a:prstGeom prst="rect">
            <a:avLst/>
          </a:prstGeom>
        </p:spPr>
      </p:pic>
      <p:pic>
        <p:nvPicPr>
          <p:cNvPr id="8" name="Picture 7" descr="local partid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41" y="2362200"/>
            <a:ext cx="2706153" cy="448309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lanPro-Thin"/>
                <a:cs typeface="ClanPro-Thin"/>
              </a:rPr>
              <a:t>O QUE </a:t>
            </a:r>
            <a:r>
              <a:rPr lang="en-US" dirty="0" err="1" smtClean="0">
                <a:latin typeface="ClanPro-Thin"/>
                <a:cs typeface="ClanPro-Thin"/>
              </a:rPr>
              <a:t>É</a:t>
            </a:r>
            <a:r>
              <a:rPr lang="en-US" dirty="0" smtClean="0">
                <a:latin typeface="ClanPro-Thin"/>
                <a:cs typeface="ClanPro-Thin"/>
              </a:rPr>
              <a:t> </a:t>
            </a:r>
            <a:r>
              <a:rPr lang="en-US" dirty="0" smtClean="0">
                <a:latin typeface="ClanPro-Thin"/>
                <a:cs typeface="ClanPro-Thin"/>
              </a:rPr>
              <a:t>a </a:t>
            </a:r>
            <a:r>
              <a:rPr lang="en-US" dirty="0" err="1" smtClean="0">
                <a:latin typeface="ClanPro-Thin"/>
                <a:cs typeface="ClanPro-Thin"/>
              </a:rPr>
              <a:t>uber</a:t>
            </a:r>
            <a:r>
              <a:rPr lang="en-US" dirty="0" smtClean="0">
                <a:latin typeface="ClanPro-Thin"/>
                <a:cs typeface="ClanPro-Thin"/>
              </a:rPr>
              <a:t>?</a:t>
            </a:r>
            <a:endParaRPr lang="en-US" dirty="0">
              <a:latin typeface="ClanPro-Thin"/>
              <a:cs typeface="ClanPro-Thin"/>
            </a:endParaRPr>
          </a:p>
        </p:txBody>
      </p:sp>
    </p:spTree>
    <p:extLst>
      <p:ext uri="{BB962C8B-B14F-4D97-AF65-F5344CB8AC3E}">
        <p14:creationId xmlns:p14="http://schemas.microsoft.com/office/powerpoint/2010/main" val="222360363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BER_Presentation_Template_PowerPoint">
  <a:themeElements>
    <a:clrScheme name="Custom 2">
      <a:dk1>
        <a:srgbClr val="09091A"/>
      </a:dk1>
      <a:lt1>
        <a:srgbClr val="FFFFFF"/>
      </a:lt1>
      <a:dk2>
        <a:srgbClr val="404040"/>
      </a:dk2>
      <a:lt2>
        <a:srgbClr val="B0B0B8"/>
      </a:lt2>
      <a:accent1>
        <a:srgbClr val="1FBAD6"/>
      </a:accent1>
      <a:accent2>
        <a:srgbClr val="09091A"/>
      </a:accent2>
      <a:accent3>
        <a:srgbClr val="C0C0C8"/>
      </a:accent3>
      <a:accent4>
        <a:srgbClr val="404040"/>
      </a:accent4>
      <a:accent5>
        <a:srgbClr val="FFFFFF"/>
      </a:accent5>
      <a:accent6>
        <a:srgbClr val="1FBAD6"/>
      </a:accent6>
      <a:hlink>
        <a:srgbClr val="1FBAD6"/>
      </a:hlink>
      <a:folHlink>
        <a:srgbClr val="404040"/>
      </a:folHlink>
    </a:clrScheme>
    <a:fontScheme name="Office Theme">
      <a:majorFont>
        <a:latin typeface="Helvetica"/>
        <a:ea typeface="ＭＳ Ｐゴシック"/>
        <a:cs typeface="Helvetica"/>
      </a:majorFont>
      <a:minorFont>
        <a:latin typeface="Helvetica"/>
        <a:ea typeface="ＭＳ Ｐゴシック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19" tIns="45719" rIns="45719" bIns="45719" numCol="1" rtlCol="0" anchor="ctr" anchorCtr="0" compatLnSpc="1">
        <a:prstTxWarp prst="textNoShape">
          <a:avLst/>
        </a:prstTxWarp>
      </a:bodyPr>
      <a:lstStyle>
        <a:defPPr marL="4572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rebuchet MS" charset="0"/>
            <a:ea typeface="ＭＳ Ｐゴシック" charset="0"/>
            <a:cs typeface="Trebuchet MS" charset="0"/>
            <a:sym typeface="Trebuchet MS" charset="0"/>
          </a:defRPr>
        </a:defPPr>
      </a:lstStyle>
    </a:spDef>
    <a:lnDef>
      <a:spPr bwMode="auto">
        <a:solidFill>
          <a:srgbClr val="FFFFFF"/>
        </a:solidFill>
        <a:ln w="31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lIns="0" tIns="0" rIns="0" bIns="0" rtlCol="0" anchor="t" anchorCtr="0">
        <a:spAutoFit/>
      </a:bodyPr>
      <a:lstStyle>
        <a:defPPr>
          <a:defRPr sz="1500" spc="-50" dirty="0" smtClean="0">
            <a:latin typeface="ClanPro-WideBook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Uber Master NO Header">
  <a:themeElements>
    <a:clrScheme name="Uber">
      <a:dk1>
        <a:srgbClr val="09091A"/>
      </a:dk1>
      <a:lt1>
        <a:srgbClr val="FFFFFF"/>
      </a:lt1>
      <a:dk2>
        <a:srgbClr val="404040"/>
      </a:dk2>
      <a:lt2>
        <a:srgbClr val="C0C0C8"/>
      </a:lt2>
      <a:accent1>
        <a:srgbClr val="1FBAD6"/>
      </a:accent1>
      <a:accent2>
        <a:srgbClr val="09091A"/>
      </a:accent2>
      <a:accent3>
        <a:srgbClr val="C0C0C8"/>
      </a:accent3>
      <a:accent4>
        <a:srgbClr val="404040"/>
      </a:accent4>
      <a:accent5>
        <a:srgbClr val="FFFFFF"/>
      </a:accent5>
      <a:accent6>
        <a:srgbClr val="1FBAD6"/>
      </a:accent6>
      <a:hlink>
        <a:srgbClr val="1FBAD6"/>
      </a:hlink>
      <a:folHlink>
        <a:srgbClr val="404040"/>
      </a:folHlink>
    </a:clrScheme>
    <a:fontScheme name="Office Theme">
      <a:majorFont>
        <a:latin typeface="Helvetica"/>
        <a:ea typeface="ＭＳ Ｐゴシック"/>
        <a:cs typeface="Helvetica"/>
      </a:majorFont>
      <a:minorFont>
        <a:latin typeface="Helvetica"/>
        <a:ea typeface="ＭＳ Ｐゴシック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19" tIns="45719" rIns="45719" bIns="45719" numCol="1" rtlCol="0" anchor="ctr" anchorCtr="0" compatLnSpc="1">
        <a:prstTxWarp prst="textNoShape">
          <a:avLst/>
        </a:prstTxWarp>
      </a:bodyPr>
      <a:lstStyle>
        <a:defPPr marL="4572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rebuchet MS" charset="0"/>
            <a:ea typeface="ＭＳ Ｐゴシック" charset="0"/>
            <a:cs typeface="Trebuchet MS" charset="0"/>
            <a:sym typeface="Trebuchet MS" charset="0"/>
          </a:defRPr>
        </a:defPPr>
      </a:lstStyle>
    </a:spDef>
    <a:lnDef>
      <a:spPr bwMode="auto">
        <a:solidFill>
          <a:srgbClr val="FFFFFF"/>
        </a:solidFill>
        <a:ln w="31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BEDC"/>
      </a:accent1>
      <a:accent2>
        <a:srgbClr val="006A7B"/>
      </a:accent2>
      <a:accent3>
        <a:srgbClr val="FFFFFF"/>
      </a:accent3>
      <a:accent4>
        <a:srgbClr val="000000"/>
      </a:accent4>
      <a:accent5>
        <a:srgbClr val="AADBEB"/>
      </a:accent5>
      <a:accent6>
        <a:srgbClr val="005F6F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UBER_Presentation_Template_PowerPoint.potx</Template>
  <TotalTime>7785</TotalTime>
  <Words>2003</Words>
  <Application>Microsoft Macintosh PowerPoint</Application>
  <PresentationFormat>Custom</PresentationFormat>
  <Paragraphs>223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UBER_Presentation_Template_PowerPoint</vt:lpstr>
      <vt:lpstr>1_Uber Master NO Header</vt:lpstr>
      <vt:lpstr>Uber Brasil</vt:lpstr>
      <vt:lpstr>sumário</vt:lpstr>
      <vt:lpstr>PowerPoint Presentation</vt:lpstr>
      <vt:lpstr>PowerPoint Presentation</vt:lpstr>
      <vt:lpstr>COMODIDADE PARA OS PASSAGEIROS</vt:lpstr>
      <vt:lpstr>Cliente: o usuário</vt:lpstr>
      <vt:lpstr>Cliente: o parceiro</vt:lpstr>
      <vt:lpstr>Eficiência, Transparência e Segurança</vt:lpstr>
      <vt:lpstr>PowerPoint Presentation</vt:lpstr>
      <vt:lpstr>Uber não é transporte PÚBLICO individual</vt:lpstr>
      <vt:lpstr>Regulamentação da profissão de taxista</vt:lpstr>
      <vt:lpstr>PowerPoint Presentation</vt:lpstr>
      <vt:lpstr>Uber promove o compartilhamento</vt:lpstr>
      <vt:lpstr>PowerPoint Presentation</vt:lpstr>
      <vt:lpstr>PowerPoint Presentation</vt:lpstr>
      <vt:lpstr>mobilidade urbana mais eficiente</vt:lpstr>
      <vt:lpstr>melhor uso do espaço urbano</vt:lpstr>
      <vt:lpstr>promovendo cidades mais seguras</vt:lpstr>
      <vt:lpstr>PowerPoint Presentation</vt:lpstr>
      <vt:lpstr>PowerPoint Presentation</vt:lpstr>
      <vt:lpstr>Apresentado por Daniel MANGABEIRA Políticas Públicas, Uber Brasil</vt:lpstr>
    </vt:vector>
  </TitlesOfParts>
  <Manager/>
  <Company>UBER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UBER PowerPoint Template</dc:title>
  <dc:subject/>
  <dc:creator/>
  <cp:keywords/>
  <dc:description/>
  <cp:lastModifiedBy>Uber</cp:lastModifiedBy>
  <cp:revision>344</cp:revision>
  <dcterms:modified xsi:type="dcterms:W3CDTF">2015-06-18T10:03:31Z</dcterms:modified>
  <cp:category/>
</cp:coreProperties>
</file>