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317" r:id="rId4"/>
    <p:sldId id="257" r:id="rId5"/>
    <p:sldId id="318" r:id="rId6"/>
    <p:sldId id="321" r:id="rId7"/>
    <p:sldId id="323" r:id="rId8"/>
    <p:sldId id="324" r:id="rId9"/>
    <p:sldId id="325" r:id="rId10"/>
    <p:sldId id="327" r:id="rId11"/>
    <p:sldId id="328" r:id="rId12"/>
    <p:sldId id="329" r:id="rId13"/>
    <p:sldId id="330" r:id="rId14"/>
    <p:sldId id="331" r:id="rId15"/>
    <p:sldId id="312" r:id="rId16"/>
    <p:sldId id="332" r:id="rId17"/>
    <p:sldId id="333" r:id="rId18"/>
    <p:sldId id="326" r:id="rId19"/>
    <p:sldId id="334" r:id="rId20"/>
    <p:sldId id="338" r:id="rId21"/>
    <p:sldId id="339" r:id="rId22"/>
    <p:sldId id="340" r:id="rId23"/>
    <p:sldId id="337" r:id="rId24"/>
    <p:sldId id="336" r:id="rId25"/>
    <p:sldId id="369" r:id="rId26"/>
    <p:sldId id="341" r:id="rId27"/>
    <p:sldId id="268" r:id="rId28"/>
    <p:sldId id="342" r:id="rId29"/>
    <p:sldId id="343" r:id="rId30"/>
    <p:sldId id="345" r:id="rId31"/>
    <p:sldId id="344" r:id="rId32"/>
    <p:sldId id="348" r:id="rId33"/>
    <p:sldId id="352" r:id="rId34"/>
    <p:sldId id="349" r:id="rId35"/>
    <p:sldId id="353" r:id="rId36"/>
    <p:sldId id="354" r:id="rId37"/>
    <p:sldId id="355" r:id="rId38"/>
    <p:sldId id="356" r:id="rId39"/>
    <p:sldId id="357" r:id="rId40"/>
    <p:sldId id="358" r:id="rId41"/>
    <p:sldId id="360" r:id="rId42"/>
    <p:sldId id="359" r:id="rId43"/>
    <p:sldId id="350" r:id="rId44"/>
    <p:sldId id="364" r:id="rId45"/>
    <p:sldId id="365" r:id="rId46"/>
    <p:sldId id="366" r:id="rId47"/>
    <p:sldId id="362" r:id="rId48"/>
    <p:sldId id="363" r:id="rId49"/>
    <p:sldId id="367" r:id="rId50"/>
    <p:sldId id="368" r:id="rId51"/>
  </p:sldIdLst>
  <p:sldSz cx="9144000" cy="5143500" type="screen16x9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DEEF0"/>
    <a:srgbClr val="B8F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130" autoAdjust="0"/>
    <p:restoredTop sz="87621" autoAdjust="0"/>
  </p:normalViewPr>
  <p:slideViewPr>
    <p:cSldViewPr>
      <p:cViewPr varScale="1">
        <p:scale>
          <a:sx n="117" d="100"/>
          <a:sy n="117" d="100"/>
        </p:scale>
        <p:origin x="8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A0B35-3058-4B9F-8C28-6E8B935B4F67}" type="datetimeFigureOut">
              <a:rPr lang="pt-BR" smtClean="0"/>
              <a:t>06/07/2015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21471-7D7C-486D-B303-4F98D63C0E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472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1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3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2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7/6/2015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396"/>
          <a:stretch/>
        </p:blipFill>
        <p:spPr bwMode="auto">
          <a:xfrm>
            <a:off x="1" y="0"/>
            <a:ext cx="9144000" cy="51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Retângulo 56"/>
          <p:cNvSpPr/>
          <p:nvPr/>
        </p:nvSpPr>
        <p:spPr>
          <a:xfrm>
            <a:off x="64616" y="493391"/>
            <a:ext cx="8970249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pt-BR" sz="1400" dirty="0"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Secretaria de Aviação Civil – </a:t>
            </a:r>
            <a:r>
              <a:rPr lang="pt-BR" sz="1400" dirty="0" smtClean="0"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PR</a:t>
            </a:r>
            <a:endParaRPr lang="pt-BR" sz="1400" dirty="0">
              <a:latin typeface="Calibri" panose="020F050202020403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616" y="1563638"/>
            <a:ext cx="8970249" cy="1356514"/>
            <a:chOff x="64616" y="1563638"/>
            <a:chExt cx="8970249" cy="1356514"/>
          </a:xfrm>
        </p:grpSpPr>
        <p:sp>
          <p:nvSpPr>
            <p:cNvPr id="7" name="Retângulo 56"/>
            <p:cNvSpPr/>
            <p:nvPr/>
          </p:nvSpPr>
          <p:spPr>
            <a:xfrm>
              <a:off x="64616" y="1940140"/>
              <a:ext cx="8970249" cy="41857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</a:pPr>
              <a:r>
                <a:rPr lang="en-US" sz="2800" dirty="0" smtClean="0">
                  <a:latin typeface="Rockwell" panose="02060603020205020403" pitchFamily="18" charset="0"/>
                  <a:ea typeface="Segoe UI" panose="020B0502040204020203" pitchFamily="34" charset="0"/>
                  <a:cs typeface="Arial" panose="020B0604020202020204" pitchFamily="34" charset="0"/>
                </a:rPr>
                <a:t>DESENVOLVIMENTO DO</a:t>
              </a:r>
              <a:endParaRPr lang="pt-BR" sz="2800" dirty="0"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ângulo 58"/>
            <p:cNvSpPr/>
            <p:nvPr/>
          </p:nvSpPr>
          <p:spPr>
            <a:xfrm>
              <a:off x="683538" y="2431685"/>
              <a:ext cx="7801912" cy="488467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</a:pPr>
              <a:r>
                <a:rPr lang="pt-BR" sz="3400" dirty="0">
                  <a:solidFill>
                    <a:srgbClr val="FFFF00"/>
                  </a:solidFill>
                  <a:latin typeface="Rockwell" panose="02060603020205020403" pitchFamily="18" charset="0"/>
                  <a:ea typeface="Segoe UI" panose="020B0502040204020203" pitchFamily="34" charset="0"/>
                  <a:cs typeface="Arial" panose="020B0604020202020204" pitchFamily="34" charset="0"/>
                </a:rPr>
                <a:t>SISTEMA AEROPORTUÁRIO</a:t>
              </a:r>
            </a:p>
          </p:txBody>
        </p:sp>
        <p:grpSp>
          <p:nvGrpSpPr>
            <p:cNvPr id="9" name="Grupo 62"/>
            <p:cNvGrpSpPr/>
            <p:nvPr/>
          </p:nvGrpSpPr>
          <p:grpSpPr>
            <a:xfrm>
              <a:off x="7452321" y="2614067"/>
              <a:ext cx="792088" cy="80210"/>
              <a:chOff x="882316" y="1347538"/>
              <a:chExt cx="10315073" cy="80210"/>
            </a:xfrm>
          </p:grpSpPr>
          <p:cxnSp>
            <p:nvCxnSpPr>
              <p:cNvPr id="10" name="Conector reto 63"/>
              <p:cNvCxnSpPr/>
              <p:nvPr/>
            </p:nvCxnSpPr>
            <p:spPr>
              <a:xfrm>
                <a:off x="882316" y="1347538"/>
                <a:ext cx="1031507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64"/>
              <p:cNvCxnSpPr/>
              <p:nvPr/>
            </p:nvCxnSpPr>
            <p:spPr>
              <a:xfrm>
                <a:off x="882316" y="1427748"/>
                <a:ext cx="10315073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808794" y="1563638"/>
              <a:ext cx="7435614" cy="165858"/>
              <a:chOff x="615744" y="2276872"/>
              <a:chExt cx="7969913" cy="177775"/>
            </a:xfrm>
          </p:grpSpPr>
          <p:grpSp>
            <p:nvGrpSpPr>
              <p:cNvPr id="13" name="Grupo 182"/>
              <p:cNvGrpSpPr/>
              <p:nvPr/>
            </p:nvGrpSpPr>
            <p:grpSpPr>
              <a:xfrm>
                <a:off x="4584494" y="2276872"/>
                <a:ext cx="4001163" cy="177775"/>
                <a:chOff x="6054047" y="1631156"/>
                <a:chExt cx="6137953" cy="272715"/>
              </a:xfrm>
            </p:grpSpPr>
            <p:cxnSp>
              <p:nvCxnSpPr>
                <p:cNvPr id="50" name="Conector reto 147"/>
                <p:cNvCxnSpPr/>
                <p:nvPr/>
              </p:nvCxnSpPr>
              <p:spPr>
                <a:xfrm flipH="1">
                  <a:off x="605404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148"/>
                <p:cNvCxnSpPr/>
                <p:nvPr/>
              </p:nvCxnSpPr>
              <p:spPr>
                <a:xfrm flipH="1">
                  <a:off x="622655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149"/>
                <p:cNvCxnSpPr/>
                <p:nvPr/>
              </p:nvCxnSpPr>
              <p:spPr>
                <a:xfrm flipH="1">
                  <a:off x="639906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150"/>
                <p:cNvCxnSpPr/>
                <p:nvPr/>
              </p:nvCxnSpPr>
              <p:spPr>
                <a:xfrm flipH="1">
                  <a:off x="657156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151"/>
                <p:cNvCxnSpPr/>
                <p:nvPr/>
              </p:nvCxnSpPr>
              <p:spPr>
                <a:xfrm flipH="1">
                  <a:off x="674407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152"/>
                <p:cNvCxnSpPr/>
                <p:nvPr/>
              </p:nvCxnSpPr>
              <p:spPr>
                <a:xfrm flipH="1">
                  <a:off x="691658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153"/>
                <p:cNvCxnSpPr/>
                <p:nvPr/>
              </p:nvCxnSpPr>
              <p:spPr>
                <a:xfrm flipH="1">
                  <a:off x="708908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154"/>
                <p:cNvCxnSpPr/>
                <p:nvPr/>
              </p:nvCxnSpPr>
              <p:spPr>
                <a:xfrm flipH="1">
                  <a:off x="726159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155"/>
                <p:cNvCxnSpPr/>
                <p:nvPr/>
              </p:nvCxnSpPr>
              <p:spPr>
                <a:xfrm flipH="1">
                  <a:off x="743410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156"/>
                <p:cNvCxnSpPr/>
                <p:nvPr/>
              </p:nvCxnSpPr>
              <p:spPr>
                <a:xfrm flipH="1">
                  <a:off x="760661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ector reto 157"/>
                <p:cNvCxnSpPr/>
                <p:nvPr/>
              </p:nvCxnSpPr>
              <p:spPr>
                <a:xfrm flipH="1">
                  <a:off x="777911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to 158"/>
                <p:cNvCxnSpPr/>
                <p:nvPr/>
              </p:nvCxnSpPr>
              <p:spPr>
                <a:xfrm flipH="1">
                  <a:off x="795162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to 159"/>
                <p:cNvCxnSpPr/>
                <p:nvPr/>
              </p:nvCxnSpPr>
              <p:spPr>
                <a:xfrm flipH="1">
                  <a:off x="812413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reto 160"/>
                <p:cNvCxnSpPr/>
                <p:nvPr/>
              </p:nvCxnSpPr>
              <p:spPr>
                <a:xfrm flipH="1">
                  <a:off x="829663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reto 161"/>
                <p:cNvCxnSpPr/>
                <p:nvPr/>
              </p:nvCxnSpPr>
              <p:spPr>
                <a:xfrm flipH="1">
                  <a:off x="846914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to 162"/>
                <p:cNvCxnSpPr/>
                <p:nvPr/>
              </p:nvCxnSpPr>
              <p:spPr>
                <a:xfrm flipH="1">
                  <a:off x="864165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to 163"/>
                <p:cNvCxnSpPr/>
                <p:nvPr/>
              </p:nvCxnSpPr>
              <p:spPr>
                <a:xfrm flipH="1">
                  <a:off x="881415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to 164"/>
                <p:cNvCxnSpPr/>
                <p:nvPr/>
              </p:nvCxnSpPr>
              <p:spPr>
                <a:xfrm flipH="1">
                  <a:off x="898666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to 165"/>
                <p:cNvCxnSpPr/>
                <p:nvPr/>
              </p:nvCxnSpPr>
              <p:spPr>
                <a:xfrm flipH="1">
                  <a:off x="915917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ector reto 166"/>
                <p:cNvCxnSpPr/>
                <p:nvPr/>
              </p:nvCxnSpPr>
              <p:spPr>
                <a:xfrm flipH="1">
                  <a:off x="933168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167"/>
                <p:cNvCxnSpPr/>
                <p:nvPr/>
              </p:nvCxnSpPr>
              <p:spPr>
                <a:xfrm flipH="1">
                  <a:off x="950418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to 168"/>
                <p:cNvCxnSpPr/>
                <p:nvPr/>
              </p:nvCxnSpPr>
              <p:spPr>
                <a:xfrm flipH="1">
                  <a:off x="967669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ector reto 169"/>
                <p:cNvCxnSpPr/>
                <p:nvPr/>
              </p:nvCxnSpPr>
              <p:spPr>
                <a:xfrm flipH="1">
                  <a:off x="984920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ector reto 170"/>
                <p:cNvCxnSpPr/>
                <p:nvPr/>
              </p:nvCxnSpPr>
              <p:spPr>
                <a:xfrm flipH="1">
                  <a:off x="1002170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171"/>
                <p:cNvCxnSpPr/>
                <p:nvPr/>
              </p:nvCxnSpPr>
              <p:spPr>
                <a:xfrm flipH="1">
                  <a:off x="1019421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to 172"/>
                <p:cNvCxnSpPr/>
                <p:nvPr/>
              </p:nvCxnSpPr>
              <p:spPr>
                <a:xfrm flipH="1">
                  <a:off x="1036672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ector reto 173"/>
                <p:cNvCxnSpPr/>
                <p:nvPr/>
              </p:nvCxnSpPr>
              <p:spPr>
                <a:xfrm flipH="1">
                  <a:off x="1053922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ector reto 174"/>
                <p:cNvCxnSpPr/>
                <p:nvPr/>
              </p:nvCxnSpPr>
              <p:spPr>
                <a:xfrm flipH="1">
                  <a:off x="1071173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ector reto 175"/>
                <p:cNvCxnSpPr/>
                <p:nvPr/>
              </p:nvCxnSpPr>
              <p:spPr>
                <a:xfrm flipH="1">
                  <a:off x="1088424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to 176"/>
                <p:cNvCxnSpPr/>
                <p:nvPr/>
              </p:nvCxnSpPr>
              <p:spPr>
                <a:xfrm flipH="1">
                  <a:off x="1105675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ector reto 177"/>
                <p:cNvCxnSpPr/>
                <p:nvPr/>
              </p:nvCxnSpPr>
              <p:spPr>
                <a:xfrm flipH="1">
                  <a:off x="1122925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ector reto 178"/>
                <p:cNvCxnSpPr/>
                <p:nvPr/>
              </p:nvCxnSpPr>
              <p:spPr>
                <a:xfrm flipH="1">
                  <a:off x="1140176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ctor reto 179"/>
                <p:cNvCxnSpPr/>
                <p:nvPr/>
              </p:nvCxnSpPr>
              <p:spPr>
                <a:xfrm flipH="1">
                  <a:off x="1157427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ector reto 180"/>
                <p:cNvCxnSpPr/>
                <p:nvPr/>
              </p:nvCxnSpPr>
              <p:spPr>
                <a:xfrm flipH="1">
                  <a:off x="1174677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ector reto 181"/>
                <p:cNvCxnSpPr/>
                <p:nvPr/>
              </p:nvCxnSpPr>
              <p:spPr>
                <a:xfrm flipH="1">
                  <a:off x="1191928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upo 182"/>
              <p:cNvGrpSpPr/>
              <p:nvPr/>
            </p:nvGrpSpPr>
            <p:grpSpPr>
              <a:xfrm>
                <a:off x="615744" y="2276872"/>
                <a:ext cx="4001163" cy="177775"/>
                <a:chOff x="6054047" y="1631156"/>
                <a:chExt cx="6137953" cy="272715"/>
              </a:xfrm>
            </p:grpSpPr>
            <p:cxnSp>
              <p:nvCxnSpPr>
                <p:cNvPr id="15" name="Conector reto 147"/>
                <p:cNvCxnSpPr/>
                <p:nvPr/>
              </p:nvCxnSpPr>
              <p:spPr>
                <a:xfrm flipH="1">
                  <a:off x="605404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to 148"/>
                <p:cNvCxnSpPr/>
                <p:nvPr/>
              </p:nvCxnSpPr>
              <p:spPr>
                <a:xfrm flipH="1">
                  <a:off x="622655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to 149"/>
                <p:cNvCxnSpPr/>
                <p:nvPr/>
              </p:nvCxnSpPr>
              <p:spPr>
                <a:xfrm flipH="1">
                  <a:off x="639906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to 150"/>
                <p:cNvCxnSpPr/>
                <p:nvPr/>
              </p:nvCxnSpPr>
              <p:spPr>
                <a:xfrm flipH="1">
                  <a:off x="657156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to 151"/>
                <p:cNvCxnSpPr/>
                <p:nvPr/>
              </p:nvCxnSpPr>
              <p:spPr>
                <a:xfrm flipH="1">
                  <a:off x="674407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to 152"/>
                <p:cNvCxnSpPr/>
                <p:nvPr/>
              </p:nvCxnSpPr>
              <p:spPr>
                <a:xfrm flipH="1">
                  <a:off x="691658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to 153"/>
                <p:cNvCxnSpPr/>
                <p:nvPr/>
              </p:nvCxnSpPr>
              <p:spPr>
                <a:xfrm flipH="1">
                  <a:off x="708908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reto 154"/>
                <p:cNvCxnSpPr/>
                <p:nvPr/>
              </p:nvCxnSpPr>
              <p:spPr>
                <a:xfrm flipH="1">
                  <a:off x="726159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to 155"/>
                <p:cNvCxnSpPr/>
                <p:nvPr/>
              </p:nvCxnSpPr>
              <p:spPr>
                <a:xfrm flipH="1">
                  <a:off x="743410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to 156"/>
                <p:cNvCxnSpPr/>
                <p:nvPr/>
              </p:nvCxnSpPr>
              <p:spPr>
                <a:xfrm flipH="1">
                  <a:off x="760661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to 157"/>
                <p:cNvCxnSpPr/>
                <p:nvPr/>
              </p:nvCxnSpPr>
              <p:spPr>
                <a:xfrm flipH="1">
                  <a:off x="777911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to 158"/>
                <p:cNvCxnSpPr/>
                <p:nvPr/>
              </p:nvCxnSpPr>
              <p:spPr>
                <a:xfrm flipH="1">
                  <a:off x="795162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to 159"/>
                <p:cNvCxnSpPr/>
                <p:nvPr/>
              </p:nvCxnSpPr>
              <p:spPr>
                <a:xfrm flipH="1">
                  <a:off x="812413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160"/>
                <p:cNvCxnSpPr/>
                <p:nvPr/>
              </p:nvCxnSpPr>
              <p:spPr>
                <a:xfrm flipH="1">
                  <a:off x="829663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to 161"/>
                <p:cNvCxnSpPr/>
                <p:nvPr/>
              </p:nvCxnSpPr>
              <p:spPr>
                <a:xfrm flipH="1">
                  <a:off x="846914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to 162"/>
                <p:cNvCxnSpPr/>
                <p:nvPr/>
              </p:nvCxnSpPr>
              <p:spPr>
                <a:xfrm flipH="1">
                  <a:off x="864165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163"/>
                <p:cNvCxnSpPr/>
                <p:nvPr/>
              </p:nvCxnSpPr>
              <p:spPr>
                <a:xfrm flipH="1">
                  <a:off x="881415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to 164"/>
                <p:cNvCxnSpPr/>
                <p:nvPr/>
              </p:nvCxnSpPr>
              <p:spPr>
                <a:xfrm flipH="1">
                  <a:off x="898666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to 165"/>
                <p:cNvCxnSpPr/>
                <p:nvPr/>
              </p:nvCxnSpPr>
              <p:spPr>
                <a:xfrm flipH="1">
                  <a:off x="915917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to 166"/>
                <p:cNvCxnSpPr/>
                <p:nvPr/>
              </p:nvCxnSpPr>
              <p:spPr>
                <a:xfrm flipH="1">
                  <a:off x="933168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167"/>
                <p:cNvCxnSpPr/>
                <p:nvPr/>
              </p:nvCxnSpPr>
              <p:spPr>
                <a:xfrm flipH="1">
                  <a:off x="950418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168"/>
                <p:cNvCxnSpPr/>
                <p:nvPr/>
              </p:nvCxnSpPr>
              <p:spPr>
                <a:xfrm flipH="1">
                  <a:off x="967669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169"/>
                <p:cNvCxnSpPr/>
                <p:nvPr/>
              </p:nvCxnSpPr>
              <p:spPr>
                <a:xfrm flipH="1">
                  <a:off x="984920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170"/>
                <p:cNvCxnSpPr/>
                <p:nvPr/>
              </p:nvCxnSpPr>
              <p:spPr>
                <a:xfrm flipH="1">
                  <a:off x="1002170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171"/>
                <p:cNvCxnSpPr/>
                <p:nvPr/>
              </p:nvCxnSpPr>
              <p:spPr>
                <a:xfrm flipH="1">
                  <a:off x="1019421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172"/>
                <p:cNvCxnSpPr/>
                <p:nvPr/>
              </p:nvCxnSpPr>
              <p:spPr>
                <a:xfrm flipH="1">
                  <a:off x="1036672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173"/>
                <p:cNvCxnSpPr/>
                <p:nvPr/>
              </p:nvCxnSpPr>
              <p:spPr>
                <a:xfrm flipH="1">
                  <a:off x="1053922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174"/>
                <p:cNvCxnSpPr/>
                <p:nvPr/>
              </p:nvCxnSpPr>
              <p:spPr>
                <a:xfrm flipH="1">
                  <a:off x="1071173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175"/>
                <p:cNvCxnSpPr/>
                <p:nvPr/>
              </p:nvCxnSpPr>
              <p:spPr>
                <a:xfrm flipH="1">
                  <a:off x="1088424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to 176"/>
                <p:cNvCxnSpPr/>
                <p:nvPr/>
              </p:nvCxnSpPr>
              <p:spPr>
                <a:xfrm flipH="1">
                  <a:off x="1105675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to 177"/>
                <p:cNvCxnSpPr/>
                <p:nvPr/>
              </p:nvCxnSpPr>
              <p:spPr>
                <a:xfrm flipH="1">
                  <a:off x="1122925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to 178"/>
                <p:cNvCxnSpPr/>
                <p:nvPr/>
              </p:nvCxnSpPr>
              <p:spPr>
                <a:xfrm flipH="1">
                  <a:off x="1140176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to 179"/>
                <p:cNvCxnSpPr/>
                <p:nvPr/>
              </p:nvCxnSpPr>
              <p:spPr>
                <a:xfrm flipH="1">
                  <a:off x="1157427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to 180"/>
                <p:cNvCxnSpPr/>
                <p:nvPr/>
              </p:nvCxnSpPr>
              <p:spPr>
                <a:xfrm flipH="1">
                  <a:off x="1174677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to 181"/>
                <p:cNvCxnSpPr/>
                <p:nvPr/>
              </p:nvCxnSpPr>
              <p:spPr>
                <a:xfrm flipH="1">
                  <a:off x="1191928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1" name="Grupo 62"/>
            <p:cNvGrpSpPr/>
            <p:nvPr/>
          </p:nvGrpSpPr>
          <p:grpSpPr>
            <a:xfrm>
              <a:off x="902434" y="2614067"/>
              <a:ext cx="792088" cy="80210"/>
              <a:chOff x="882316" y="1347538"/>
              <a:chExt cx="10315073" cy="80210"/>
            </a:xfrm>
          </p:grpSpPr>
          <p:cxnSp>
            <p:nvCxnSpPr>
              <p:cNvPr id="92" name="Conector reto 63"/>
              <p:cNvCxnSpPr/>
              <p:nvPr/>
            </p:nvCxnSpPr>
            <p:spPr>
              <a:xfrm>
                <a:off x="882316" y="1347538"/>
                <a:ext cx="1031507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to 64"/>
              <p:cNvCxnSpPr/>
              <p:nvPr/>
            </p:nvCxnSpPr>
            <p:spPr>
              <a:xfrm>
                <a:off x="882316" y="1427748"/>
                <a:ext cx="10315073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Retângulo 56"/>
          <p:cNvSpPr/>
          <p:nvPr/>
        </p:nvSpPr>
        <p:spPr>
          <a:xfrm>
            <a:off x="887180" y="4568229"/>
            <a:ext cx="3466698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n-US" sz="1400" dirty="0" err="1"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Ministro</a:t>
            </a:r>
            <a:r>
              <a:rPr lang="en-US" sz="1400" dirty="0"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Eliseu</a:t>
            </a:r>
            <a:r>
              <a:rPr lang="en-US" sz="1400" dirty="0"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Padilha</a:t>
            </a:r>
            <a:endParaRPr lang="en-US" sz="1400" dirty="0">
              <a:latin typeface="Calibri" panose="020F050202020403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5" name="Picture 3" descr="C:\Users\Rafael Braga\Dropbox\SAC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46" y="4605788"/>
            <a:ext cx="1789098" cy="3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Rafael Braga\Dropbox\SAC\brasil_cos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"/>
            <a:ext cx="4273900" cy="51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67504" y="934150"/>
            <a:ext cx="93729" cy="937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13"/>
          <p:cNvSpPr txBox="1">
            <a:spLocks noChangeArrowheads="1"/>
          </p:cNvSpPr>
          <p:nvPr/>
        </p:nvSpPr>
        <p:spPr bwMode="auto">
          <a:xfrm>
            <a:off x="3419090" y="890989"/>
            <a:ext cx="2773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Natal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18139" y="2347875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13"/>
          <p:cNvSpPr txBox="1">
            <a:spLocks noChangeArrowheads="1"/>
          </p:cNvSpPr>
          <p:nvPr/>
        </p:nvSpPr>
        <p:spPr bwMode="auto">
          <a:xfrm>
            <a:off x="1635113" y="2397059"/>
            <a:ext cx="3735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Brasília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43645" y="3495357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13"/>
          <p:cNvSpPr txBox="1">
            <a:spLocks noChangeArrowheads="1"/>
          </p:cNvSpPr>
          <p:nvPr/>
        </p:nvSpPr>
        <p:spPr bwMode="auto">
          <a:xfrm>
            <a:off x="1506665" y="3312745"/>
            <a:ext cx="533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Guarulhos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89156" y="3459421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13"/>
          <p:cNvSpPr txBox="1">
            <a:spLocks noChangeArrowheads="1"/>
          </p:cNvSpPr>
          <p:nvPr/>
        </p:nvSpPr>
        <p:spPr bwMode="auto">
          <a:xfrm>
            <a:off x="712143" y="3447218"/>
            <a:ext cx="5129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Viracopos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016480" y="3466893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13"/>
          <p:cNvSpPr txBox="1">
            <a:spLocks noChangeArrowheads="1"/>
          </p:cNvSpPr>
          <p:nvPr/>
        </p:nvSpPr>
        <p:spPr bwMode="auto">
          <a:xfrm>
            <a:off x="2339232" y="3540456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Galeão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808879" y="296890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13"/>
          <p:cNvSpPr txBox="1">
            <a:spLocks noChangeArrowheads="1"/>
          </p:cNvSpPr>
          <p:nvPr/>
        </p:nvSpPr>
        <p:spPr bwMode="auto">
          <a:xfrm>
            <a:off x="2006900" y="2976242"/>
            <a:ext cx="3879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Confins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286304" y="4325050"/>
            <a:ext cx="93729" cy="937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13"/>
          <p:cNvSpPr txBox="1">
            <a:spLocks noChangeArrowheads="1"/>
          </p:cNvSpPr>
          <p:nvPr/>
        </p:nvSpPr>
        <p:spPr bwMode="auto">
          <a:xfrm>
            <a:off x="1437890" y="4281889"/>
            <a:ext cx="66684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Florianópolis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42329" y="606707"/>
            <a:ext cx="165730" cy="16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13"/>
          <p:cNvSpPr txBox="1">
            <a:spLocks noChangeArrowheads="1"/>
          </p:cNvSpPr>
          <p:nvPr/>
        </p:nvSpPr>
        <p:spPr bwMode="auto">
          <a:xfrm>
            <a:off x="2940350" y="614042"/>
            <a:ext cx="48090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Fortaleza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65904" y="4711982"/>
            <a:ext cx="165730" cy="16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13"/>
          <p:cNvSpPr txBox="1">
            <a:spLocks noChangeArrowheads="1"/>
          </p:cNvSpPr>
          <p:nvPr/>
        </p:nvSpPr>
        <p:spPr bwMode="auto">
          <a:xfrm>
            <a:off x="1138771" y="4719317"/>
            <a:ext cx="6540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Porto Alegre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85179" y="1921157"/>
            <a:ext cx="165730" cy="16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13"/>
          <p:cNvSpPr txBox="1">
            <a:spLocks noChangeArrowheads="1"/>
          </p:cNvSpPr>
          <p:nvPr/>
        </p:nvSpPr>
        <p:spPr bwMode="auto">
          <a:xfrm>
            <a:off x="2958046" y="1928492"/>
            <a:ext cx="44723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Salvador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etângulo 56"/>
          <p:cNvSpPr/>
          <p:nvPr/>
        </p:nvSpPr>
        <p:spPr>
          <a:xfrm>
            <a:off x="3347864" y="236136"/>
            <a:ext cx="5687001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CONCESSÕES AEROPORTUÁRIAS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NOVAS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858638" y="2291370"/>
            <a:ext cx="1644046" cy="7440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Salvador</a:t>
            </a:r>
          </a:p>
          <a:p>
            <a:pPr algn="ctr"/>
            <a:r>
              <a:rPr lang="pt-BR" sz="2400" b="1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R$ 3 bi</a:t>
            </a: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3858638" y="3212171"/>
            <a:ext cx="1644046" cy="6950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Florianópolis</a:t>
            </a:r>
          </a:p>
          <a:p>
            <a:pPr algn="ctr"/>
            <a:r>
              <a:rPr lang="pt-BR" sz="2400" b="1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R$ 1,1 bi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3858528" y="1347614"/>
            <a:ext cx="1644156" cy="7670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Fortaleza</a:t>
            </a:r>
          </a:p>
          <a:p>
            <a:pPr algn="ctr"/>
            <a:r>
              <a:rPr lang="pt-BR" sz="2400" b="1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R$ 1,8 bi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6228184" y="1892762"/>
            <a:ext cx="2019776" cy="13270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Aeroportos Regionais </a:t>
            </a:r>
            <a:r>
              <a:rPr lang="pt-BR" sz="1600" b="1" dirty="0">
                <a:solidFill>
                  <a:schemeClr val="tx1"/>
                </a:solidFill>
              </a:rPr>
              <a:t>Delegados</a:t>
            </a:r>
          </a:p>
          <a:p>
            <a:pPr algn="ctr"/>
            <a:r>
              <a:rPr lang="pt-BR" sz="2400" b="1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R$ 72 mi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3851920" y="4083918"/>
            <a:ext cx="1650764" cy="7670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Porto Alegre</a:t>
            </a:r>
          </a:p>
          <a:p>
            <a:pPr algn="ctr"/>
            <a:r>
              <a:rPr lang="pt-BR" sz="2400" b="1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R$ 2,5 bi</a:t>
            </a:r>
          </a:p>
        </p:txBody>
      </p:sp>
      <p:sp>
        <p:nvSpPr>
          <p:cNvPr id="57" name="Retângulo 47"/>
          <p:cNvSpPr/>
          <p:nvPr/>
        </p:nvSpPr>
        <p:spPr>
          <a:xfrm rot="21333935">
            <a:off x="5853881" y="3691733"/>
            <a:ext cx="2932406" cy="997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58" name="Grupo 21"/>
          <p:cNvGrpSpPr>
            <a:grpSpLocks/>
          </p:cNvGrpSpPr>
          <p:nvPr/>
        </p:nvGrpSpPr>
        <p:grpSpPr bwMode="auto">
          <a:xfrm>
            <a:off x="5916349" y="3673593"/>
            <a:ext cx="2892162" cy="980271"/>
            <a:chOff x="395536" y="3253963"/>
            <a:chExt cx="3237749" cy="1097427"/>
          </a:xfrm>
        </p:grpSpPr>
        <p:sp>
          <p:nvSpPr>
            <p:cNvPr id="59" name="Retângulo 49"/>
            <p:cNvSpPr/>
            <p:nvPr/>
          </p:nvSpPr>
          <p:spPr>
            <a:xfrm>
              <a:off x="395536" y="3253963"/>
              <a:ext cx="3157137" cy="10944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0" name="Retângulo 54"/>
            <p:cNvSpPr/>
            <p:nvPr/>
          </p:nvSpPr>
          <p:spPr>
            <a:xfrm>
              <a:off x="487431" y="3300481"/>
              <a:ext cx="3145854" cy="105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pt-BR" sz="19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Investimentos projetados</a:t>
              </a:r>
            </a:p>
            <a:p>
              <a:pPr marL="0" lvl="1" eaLnBrk="0" hangingPunct="0">
                <a:defRPr/>
              </a:pPr>
              <a:r>
                <a:rPr lang="pt-BR" altLang="pt-BR" sz="2400" b="1" i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R$ </a:t>
              </a:r>
              <a:r>
                <a:rPr lang="pt-BR" altLang="pt-BR" sz="3600" b="1" i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8,5 bilhões</a:t>
              </a:r>
            </a:p>
          </p:txBody>
        </p:sp>
      </p:grpSp>
      <p:cxnSp>
        <p:nvCxnSpPr>
          <p:cNvPr id="62" name="Conector reto 61"/>
          <p:cNvCxnSpPr/>
          <p:nvPr/>
        </p:nvCxnSpPr>
        <p:spPr>
          <a:xfrm>
            <a:off x="3491880" y="699542"/>
            <a:ext cx="778669" cy="742396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/>
          <p:nvPr/>
        </p:nvCxnSpPr>
        <p:spPr>
          <a:xfrm>
            <a:off x="2903974" y="2095081"/>
            <a:ext cx="1379994" cy="404661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 flipV="1">
            <a:off x="1421842" y="3435846"/>
            <a:ext cx="2646102" cy="83972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 flipV="1">
            <a:off x="1175657" y="4300696"/>
            <a:ext cx="2924070" cy="417005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/>
          <p:cNvSpPr/>
          <p:nvPr/>
        </p:nvSpPr>
        <p:spPr>
          <a:xfrm>
            <a:off x="5538272" y="2140902"/>
            <a:ext cx="596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+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303745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 animBg="1"/>
      <p:bldP spid="36" grpId="0"/>
      <p:bldP spid="57" grpId="0" animBg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Rafael Braga\Dropbox\SAC\brasil_cos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"/>
            <a:ext cx="4273900" cy="51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67504" y="934150"/>
            <a:ext cx="93729" cy="937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13"/>
          <p:cNvSpPr txBox="1">
            <a:spLocks noChangeArrowheads="1"/>
          </p:cNvSpPr>
          <p:nvPr/>
        </p:nvSpPr>
        <p:spPr bwMode="auto">
          <a:xfrm>
            <a:off x="3419090" y="890989"/>
            <a:ext cx="2773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Natal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18139" y="2347875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13"/>
          <p:cNvSpPr txBox="1">
            <a:spLocks noChangeArrowheads="1"/>
          </p:cNvSpPr>
          <p:nvPr/>
        </p:nvSpPr>
        <p:spPr bwMode="auto">
          <a:xfrm>
            <a:off x="1635113" y="2397059"/>
            <a:ext cx="3735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Brasília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43645" y="3495357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13"/>
          <p:cNvSpPr txBox="1">
            <a:spLocks noChangeArrowheads="1"/>
          </p:cNvSpPr>
          <p:nvPr/>
        </p:nvSpPr>
        <p:spPr bwMode="auto">
          <a:xfrm>
            <a:off x="1506665" y="3312745"/>
            <a:ext cx="533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Guarulhos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89156" y="3459421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13"/>
          <p:cNvSpPr txBox="1">
            <a:spLocks noChangeArrowheads="1"/>
          </p:cNvSpPr>
          <p:nvPr/>
        </p:nvSpPr>
        <p:spPr bwMode="auto">
          <a:xfrm>
            <a:off x="712143" y="3447218"/>
            <a:ext cx="5129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Viracopos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016480" y="3466893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13"/>
          <p:cNvSpPr txBox="1">
            <a:spLocks noChangeArrowheads="1"/>
          </p:cNvSpPr>
          <p:nvPr/>
        </p:nvSpPr>
        <p:spPr bwMode="auto">
          <a:xfrm>
            <a:off x="2339232" y="3540456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Galeão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808879" y="296890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13"/>
          <p:cNvSpPr txBox="1">
            <a:spLocks noChangeArrowheads="1"/>
          </p:cNvSpPr>
          <p:nvPr/>
        </p:nvSpPr>
        <p:spPr bwMode="auto">
          <a:xfrm>
            <a:off x="2006900" y="2976242"/>
            <a:ext cx="3879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Confins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286304" y="4325050"/>
            <a:ext cx="93729" cy="937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13"/>
          <p:cNvSpPr txBox="1">
            <a:spLocks noChangeArrowheads="1"/>
          </p:cNvSpPr>
          <p:nvPr/>
        </p:nvSpPr>
        <p:spPr bwMode="auto">
          <a:xfrm>
            <a:off x="1437890" y="4281889"/>
            <a:ext cx="66684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Florianópolis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42329" y="606707"/>
            <a:ext cx="165730" cy="16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13"/>
          <p:cNvSpPr txBox="1">
            <a:spLocks noChangeArrowheads="1"/>
          </p:cNvSpPr>
          <p:nvPr/>
        </p:nvSpPr>
        <p:spPr bwMode="auto">
          <a:xfrm>
            <a:off x="2940350" y="614042"/>
            <a:ext cx="49051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dirty="0" smtClean="0">
                <a:solidFill>
                  <a:schemeClr val="tx1"/>
                </a:solidFill>
                <a:latin typeface="+mn-lt"/>
              </a:rPr>
              <a:t>Fortaleza</a:t>
            </a:r>
            <a:endParaRPr lang="pt-BR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65904" y="4711982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13"/>
          <p:cNvSpPr txBox="1">
            <a:spLocks noChangeArrowheads="1"/>
          </p:cNvSpPr>
          <p:nvPr/>
        </p:nvSpPr>
        <p:spPr bwMode="auto">
          <a:xfrm>
            <a:off x="1138771" y="4719317"/>
            <a:ext cx="6540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Porto Alegre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85179" y="192115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13"/>
          <p:cNvSpPr txBox="1">
            <a:spLocks noChangeArrowheads="1"/>
          </p:cNvSpPr>
          <p:nvPr/>
        </p:nvSpPr>
        <p:spPr bwMode="auto">
          <a:xfrm>
            <a:off x="2958046" y="1928492"/>
            <a:ext cx="44723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Salvador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tângulo 56"/>
          <p:cNvSpPr/>
          <p:nvPr/>
        </p:nvSpPr>
        <p:spPr>
          <a:xfrm>
            <a:off x="3275856" y="195486"/>
            <a:ext cx="5868144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AEROPORTO INTERNACIONAL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FORTALEZA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6"/>
          <p:cNvGrpSpPr/>
          <p:nvPr/>
        </p:nvGrpSpPr>
        <p:grpSpPr>
          <a:xfrm>
            <a:off x="3923928" y="3248273"/>
            <a:ext cx="4752528" cy="1699741"/>
            <a:chOff x="4788024" y="1124620"/>
            <a:chExt cx="4269220" cy="1699741"/>
          </a:xfrm>
        </p:grpSpPr>
        <p:sp>
          <p:nvSpPr>
            <p:cNvPr id="58" name="CaixaDeTexto 13"/>
            <p:cNvSpPr txBox="1">
              <a:spLocks noChangeArrowheads="1"/>
            </p:cNvSpPr>
            <p:nvPr/>
          </p:nvSpPr>
          <p:spPr bwMode="auto">
            <a:xfrm>
              <a:off x="4788024" y="1124620"/>
              <a:ext cx="121716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61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4100317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12º Aeroporto mais movimentado do país e o 3º da região Nordeste 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Movimentação de passageiros em 2014: 6,5 milhões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Principal investimento: ampliação do pátio e TPS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Previsão de investimentos: R$ 1,8 bilhão</a:t>
              </a:r>
            </a:p>
          </p:txBody>
        </p:sp>
      </p:grpSp>
      <p:cxnSp>
        <p:nvCxnSpPr>
          <p:cNvPr id="68" name="Conector reto 67"/>
          <p:cNvCxnSpPr/>
          <p:nvPr/>
        </p:nvCxnSpPr>
        <p:spPr>
          <a:xfrm>
            <a:off x="3491880" y="699542"/>
            <a:ext cx="504056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www.copa2014.gov.br/sites/default/files/galeria/fortaleza_aerea_aeroporto_4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8" b="30520"/>
          <a:stretch>
            <a:fillRect/>
          </a:stretch>
        </p:blipFill>
        <p:spPr bwMode="auto">
          <a:xfrm>
            <a:off x="3995936" y="1059582"/>
            <a:ext cx="453715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45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Rafael Braga\Dropbox\SAC\brasil_cos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"/>
            <a:ext cx="4273900" cy="51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67504" y="934150"/>
            <a:ext cx="93729" cy="937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13"/>
          <p:cNvSpPr txBox="1">
            <a:spLocks noChangeArrowheads="1"/>
          </p:cNvSpPr>
          <p:nvPr/>
        </p:nvSpPr>
        <p:spPr bwMode="auto">
          <a:xfrm>
            <a:off x="3419090" y="890989"/>
            <a:ext cx="2773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Natal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18139" y="2347875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13"/>
          <p:cNvSpPr txBox="1">
            <a:spLocks noChangeArrowheads="1"/>
          </p:cNvSpPr>
          <p:nvPr/>
        </p:nvSpPr>
        <p:spPr bwMode="auto">
          <a:xfrm>
            <a:off x="1635113" y="2397059"/>
            <a:ext cx="3735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Brasília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43645" y="3495357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13"/>
          <p:cNvSpPr txBox="1">
            <a:spLocks noChangeArrowheads="1"/>
          </p:cNvSpPr>
          <p:nvPr/>
        </p:nvSpPr>
        <p:spPr bwMode="auto">
          <a:xfrm>
            <a:off x="1506665" y="3312745"/>
            <a:ext cx="533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Guarulhos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89156" y="3459421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13"/>
          <p:cNvSpPr txBox="1">
            <a:spLocks noChangeArrowheads="1"/>
          </p:cNvSpPr>
          <p:nvPr/>
        </p:nvSpPr>
        <p:spPr bwMode="auto">
          <a:xfrm>
            <a:off x="712143" y="3447218"/>
            <a:ext cx="5129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Viracopos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016480" y="3466893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13"/>
          <p:cNvSpPr txBox="1">
            <a:spLocks noChangeArrowheads="1"/>
          </p:cNvSpPr>
          <p:nvPr/>
        </p:nvSpPr>
        <p:spPr bwMode="auto">
          <a:xfrm>
            <a:off x="2339232" y="3540456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Galeão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808879" y="296890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13"/>
          <p:cNvSpPr txBox="1">
            <a:spLocks noChangeArrowheads="1"/>
          </p:cNvSpPr>
          <p:nvPr/>
        </p:nvSpPr>
        <p:spPr bwMode="auto">
          <a:xfrm>
            <a:off x="2006900" y="2976242"/>
            <a:ext cx="3879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Confins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286304" y="4325050"/>
            <a:ext cx="93729" cy="937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13"/>
          <p:cNvSpPr txBox="1">
            <a:spLocks noChangeArrowheads="1"/>
          </p:cNvSpPr>
          <p:nvPr/>
        </p:nvSpPr>
        <p:spPr bwMode="auto">
          <a:xfrm>
            <a:off x="1437890" y="4281889"/>
            <a:ext cx="66684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Florianópolis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42329" y="60670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13"/>
          <p:cNvSpPr txBox="1">
            <a:spLocks noChangeArrowheads="1"/>
          </p:cNvSpPr>
          <p:nvPr/>
        </p:nvSpPr>
        <p:spPr bwMode="auto">
          <a:xfrm>
            <a:off x="2940350" y="614042"/>
            <a:ext cx="48090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Fortaleza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65904" y="4711982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13"/>
          <p:cNvSpPr txBox="1">
            <a:spLocks noChangeArrowheads="1"/>
          </p:cNvSpPr>
          <p:nvPr/>
        </p:nvSpPr>
        <p:spPr bwMode="auto">
          <a:xfrm>
            <a:off x="1138771" y="4719317"/>
            <a:ext cx="6540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Porto Alegre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85179" y="1921157"/>
            <a:ext cx="165730" cy="16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13"/>
          <p:cNvSpPr txBox="1">
            <a:spLocks noChangeArrowheads="1"/>
          </p:cNvSpPr>
          <p:nvPr/>
        </p:nvSpPr>
        <p:spPr bwMode="auto">
          <a:xfrm>
            <a:off x="2958046" y="1928492"/>
            <a:ext cx="46166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dirty="0" smtClean="0">
                <a:solidFill>
                  <a:schemeClr val="tx1"/>
                </a:solidFill>
                <a:latin typeface="+mn-lt"/>
              </a:rPr>
              <a:t>Salvador</a:t>
            </a:r>
            <a:endParaRPr lang="pt-BR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tângulo 56"/>
          <p:cNvSpPr/>
          <p:nvPr/>
        </p:nvSpPr>
        <p:spPr>
          <a:xfrm>
            <a:off x="3275856" y="195486"/>
            <a:ext cx="5868144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AEROPORTO INTERNACIONAL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SALVADOR</a:t>
            </a:r>
            <a:endParaRPr lang="pt-BR" sz="2400" b="1" dirty="0" smtClean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923928" y="3248273"/>
            <a:ext cx="4752528" cy="1699741"/>
            <a:chOff x="4788024" y="1124620"/>
            <a:chExt cx="4269220" cy="1699741"/>
          </a:xfrm>
        </p:grpSpPr>
        <p:sp>
          <p:nvSpPr>
            <p:cNvPr id="58" name="CaixaDeTexto 13"/>
            <p:cNvSpPr txBox="1">
              <a:spLocks noChangeArrowheads="1"/>
            </p:cNvSpPr>
            <p:nvPr/>
          </p:nvSpPr>
          <p:spPr bwMode="auto">
            <a:xfrm>
              <a:off x="4788024" y="1124620"/>
              <a:ext cx="121716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61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4100317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8º aeroporto mais movimentado do país e o 1º da região Nordeste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Movimentação de passageiros em 2014: 9,2 milhões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Principal investimento: ampliação do TPS e nova pista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Previsão de investimentos: R$ 3 bilhões</a:t>
              </a:r>
            </a:p>
          </p:txBody>
        </p:sp>
      </p:grpSp>
      <p:cxnSp>
        <p:nvCxnSpPr>
          <p:cNvPr id="31" name="Conector reto 30"/>
          <p:cNvCxnSpPr/>
          <p:nvPr/>
        </p:nvCxnSpPr>
        <p:spPr>
          <a:xfrm>
            <a:off x="2896690" y="2094137"/>
            <a:ext cx="11712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www.copa2014.gov.br/sites/default/files/05092014_aeroporto_salvador_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b="6627"/>
          <a:stretch>
            <a:fillRect/>
          </a:stretch>
        </p:blipFill>
        <p:spPr bwMode="auto">
          <a:xfrm>
            <a:off x="3995936" y="1059582"/>
            <a:ext cx="455017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45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Rafael Braga\Dropbox\SAC\brasil_cos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"/>
            <a:ext cx="4273900" cy="51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67504" y="934150"/>
            <a:ext cx="93729" cy="937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13"/>
          <p:cNvSpPr txBox="1">
            <a:spLocks noChangeArrowheads="1"/>
          </p:cNvSpPr>
          <p:nvPr/>
        </p:nvSpPr>
        <p:spPr bwMode="auto">
          <a:xfrm>
            <a:off x="3419090" y="890989"/>
            <a:ext cx="2773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Natal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18139" y="2347875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13"/>
          <p:cNvSpPr txBox="1">
            <a:spLocks noChangeArrowheads="1"/>
          </p:cNvSpPr>
          <p:nvPr/>
        </p:nvSpPr>
        <p:spPr bwMode="auto">
          <a:xfrm>
            <a:off x="1635113" y="2397059"/>
            <a:ext cx="3735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Brasília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43645" y="3495357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13"/>
          <p:cNvSpPr txBox="1">
            <a:spLocks noChangeArrowheads="1"/>
          </p:cNvSpPr>
          <p:nvPr/>
        </p:nvSpPr>
        <p:spPr bwMode="auto">
          <a:xfrm>
            <a:off x="1506665" y="3312745"/>
            <a:ext cx="533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Guarulhos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89156" y="3459421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13"/>
          <p:cNvSpPr txBox="1">
            <a:spLocks noChangeArrowheads="1"/>
          </p:cNvSpPr>
          <p:nvPr/>
        </p:nvSpPr>
        <p:spPr bwMode="auto">
          <a:xfrm>
            <a:off x="712143" y="3447218"/>
            <a:ext cx="5129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Viracopos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016480" y="3466893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13"/>
          <p:cNvSpPr txBox="1">
            <a:spLocks noChangeArrowheads="1"/>
          </p:cNvSpPr>
          <p:nvPr/>
        </p:nvSpPr>
        <p:spPr bwMode="auto">
          <a:xfrm>
            <a:off x="2339232" y="3540456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Galeão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808879" y="296890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13"/>
          <p:cNvSpPr txBox="1">
            <a:spLocks noChangeArrowheads="1"/>
          </p:cNvSpPr>
          <p:nvPr/>
        </p:nvSpPr>
        <p:spPr bwMode="auto">
          <a:xfrm>
            <a:off x="2006900" y="2976242"/>
            <a:ext cx="3879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Confins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286304" y="4325050"/>
            <a:ext cx="93729" cy="937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13"/>
          <p:cNvSpPr txBox="1">
            <a:spLocks noChangeArrowheads="1"/>
          </p:cNvSpPr>
          <p:nvPr/>
        </p:nvSpPr>
        <p:spPr bwMode="auto">
          <a:xfrm>
            <a:off x="1437890" y="4281889"/>
            <a:ext cx="6908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dirty="0" smtClean="0">
                <a:solidFill>
                  <a:schemeClr val="tx1"/>
                </a:solidFill>
                <a:latin typeface="+mn-lt"/>
              </a:rPr>
              <a:t>Florianópolis</a:t>
            </a:r>
            <a:endParaRPr lang="pt-BR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42329" y="60670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13"/>
          <p:cNvSpPr txBox="1">
            <a:spLocks noChangeArrowheads="1"/>
          </p:cNvSpPr>
          <p:nvPr/>
        </p:nvSpPr>
        <p:spPr bwMode="auto">
          <a:xfrm>
            <a:off x="2940350" y="614042"/>
            <a:ext cx="48090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Fortaleza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65904" y="4711982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13"/>
          <p:cNvSpPr txBox="1">
            <a:spLocks noChangeArrowheads="1"/>
          </p:cNvSpPr>
          <p:nvPr/>
        </p:nvSpPr>
        <p:spPr bwMode="auto">
          <a:xfrm>
            <a:off x="1138771" y="4719317"/>
            <a:ext cx="6540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Porto Alegre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85179" y="192115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13"/>
          <p:cNvSpPr txBox="1">
            <a:spLocks noChangeArrowheads="1"/>
          </p:cNvSpPr>
          <p:nvPr/>
        </p:nvSpPr>
        <p:spPr bwMode="auto">
          <a:xfrm>
            <a:off x="2958046" y="1928492"/>
            <a:ext cx="44723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Salvador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tângulo 56"/>
          <p:cNvSpPr/>
          <p:nvPr/>
        </p:nvSpPr>
        <p:spPr>
          <a:xfrm>
            <a:off x="3275856" y="195486"/>
            <a:ext cx="5868144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AEROPORTO INTERNACIONAL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FLORIANÓPOLIS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923928" y="3248273"/>
            <a:ext cx="4752528" cy="1699741"/>
            <a:chOff x="4788024" y="1124620"/>
            <a:chExt cx="4269220" cy="1699741"/>
          </a:xfrm>
        </p:grpSpPr>
        <p:sp>
          <p:nvSpPr>
            <p:cNvPr id="58" name="CaixaDeTexto 13"/>
            <p:cNvSpPr txBox="1">
              <a:spLocks noChangeArrowheads="1"/>
            </p:cNvSpPr>
            <p:nvPr/>
          </p:nvSpPr>
          <p:spPr bwMode="auto">
            <a:xfrm>
              <a:off x="4788024" y="1124620"/>
              <a:ext cx="121716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61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4100317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14º Aeroporto mais movimentado do país e o 3º da região Sul 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Movimentação de passageiros em 2014: 3,6 milhões 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Principal investimento: novo TPS e pátio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Previsão de investimentos: R$ 1,1 bilhão</a:t>
              </a:r>
            </a:p>
          </p:txBody>
        </p:sp>
      </p:grpSp>
      <p:cxnSp>
        <p:nvCxnSpPr>
          <p:cNvPr id="31" name="Conector reto 30"/>
          <p:cNvCxnSpPr/>
          <p:nvPr/>
        </p:nvCxnSpPr>
        <p:spPr>
          <a:xfrm flipV="1">
            <a:off x="1417053" y="3003798"/>
            <a:ext cx="2722899" cy="12901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C:\Users\ricardossf\Desktop\Florip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7" r="776" b="16909"/>
          <a:stretch>
            <a:fillRect/>
          </a:stretch>
        </p:blipFill>
        <p:spPr bwMode="auto">
          <a:xfrm>
            <a:off x="3995936" y="1059582"/>
            <a:ext cx="453650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45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Rafael Braga\Dropbox\SAC\brasil_cos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"/>
            <a:ext cx="4273900" cy="51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67504" y="934150"/>
            <a:ext cx="93729" cy="937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13"/>
          <p:cNvSpPr txBox="1">
            <a:spLocks noChangeArrowheads="1"/>
          </p:cNvSpPr>
          <p:nvPr/>
        </p:nvSpPr>
        <p:spPr bwMode="auto">
          <a:xfrm>
            <a:off x="3419090" y="890989"/>
            <a:ext cx="2773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Natal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18139" y="2347875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13"/>
          <p:cNvSpPr txBox="1">
            <a:spLocks noChangeArrowheads="1"/>
          </p:cNvSpPr>
          <p:nvPr/>
        </p:nvSpPr>
        <p:spPr bwMode="auto">
          <a:xfrm>
            <a:off x="1635113" y="2397059"/>
            <a:ext cx="3735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Brasília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43645" y="3495357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13"/>
          <p:cNvSpPr txBox="1">
            <a:spLocks noChangeArrowheads="1"/>
          </p:cNvSpPr>
          <p:nvPr/>
        </p:nvSpPr>
        <p:spPr bwMode="auto">
          <a:xfrm>
            <a:off x="1506665" y="3312745"/>
            <a:ext cx="533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Guarulhos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89156" y="3459421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13"/>
          <p:cNvSpPr txBox="1">
            <a:spLocks noChangeArrowheads="1"/>
          </p:cNvSpPr>
          <p:nvPr/>
        </p:nvSpPr>
        <p:spPr bwMode="auto">
          <a:xfrm>
            <a:off x="712143" y="3447218"/>
            <a:ext cx="5129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Viracopos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016480" y="3466893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13"/>
          <p:cNvSpPr txBox="1">
            <a:spLocks noChangeArrowheads="1"/>
          </p:cNvSpPr>
          <p:nvPr/>
        </p:nvSpPr>
        <p:spPr bwMode="auto">
          <a:xfrm>
            <a:off x="2339232" y="3540456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Galeão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808879" y="296890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13"/>
          <p:cNvSpPr txBox="1">
            <a:spLocks noChangeArrowheads="1"/>
          </p:cNvSpPr>
          <p:nvPr/>
        </p:nvSpPr>
        <p:spPr bwMode="auto">
          <a:xfrm>
            <a:off x="2006900" y="2976242"/>
            <a:ext cx="3879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Confins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286304" y="4325050"/>
            <a:ext cx="93729" cy="937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13"/>
          <p:cNvSpPr txBox="1">
            <a:spLocks noChangeArrowheads="1"/>
          </p:cNvSpPr>
          <p:nvPr/>
        </p:nvSpPr>
        <p:spPr bwMode="auto">
          <a:xfrm>
            <a:off x="1437890" y="4281889"/>
            <a:ext cx="66684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Florianópolis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42329" y="60670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13"/>
          <p:cNvSpPr txBox="1">
            <a:spLocks noChangeArrowheads="1"/>
          </p:cNvSpPr>
          <p:nvPr/>
        </p:nvSpPr>
        <p:spPr bwMode="auto">
          <a:xfrm>
            <a:off x="2940350" y="614042"/>
            <a:ext cx="48090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Fortaleza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65904" y="4711982"/>
            <a:ext cx="165730" cy="16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13"/>
          <p:cNvSpPr txBox="1">
            <a:spLocks noChangeArrowheads="1"/>
          </p:cNvSpPr>
          <p:nvPr/>
        </p:nvSpPr>
        <p:spPr bwMode="auto">
          <a:xfrm>
            <a:off x="1138771" y="4719317"/>
            <a:ext cx="6684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dirty="0" smtClean="0">
                <a:solidFill>
                  <a:schemeClr val="tx1"/>
                </a:solidFill>
                <a:latin typeface="+mn-lt"/>
              </a:rPr>
              <a:t>Porto Alegre</a:t>
            </a:r>
            <a:endParaRPr lang="pt-BR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85179" y="192115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13"/>
          <p:cNvSpPr txBox="1">
            <a:spLocks noChangeArrowheads="1"/>
          </p:cNvSpPr>
          <p:nvPr/>
        </p:nvSpPr>
        <p:spPr bwMode="auto">
          <a:xfrm>
            <a:off x="2958046" y="1928492"/>
            <a:ext cx="44723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Salvador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Retângulo 56"/>
          <p:cNvSpPr/>
          <p:nvPr/>
        </p:nvSpPr>
        <p:spPr>
          <a:xfrm>
            <a:off x="3275856" y="195486"/>
            <a:ext cx="5868144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AEROPORTO INTERNACIONAL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PORTO ALEGRE</a:t>
            </a:r>
            <a:endParaRPr lang="pt-BR" sz="2400" b="1" dirty="0" smtClean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3923928" y="3248273"/>
            <a:ext cx="4752528" cy="1699741"/>
            <a:chOff x="4788024" y="1124620"/>
            <a:chExt cx="4269220" cy="1699741"/>
          </a:xfrm>
        </p:grpSpPr>
        <p:sp>
          <p:nvSpPr>
            <p:cNvPr id="58" name="CaixaDeTexto 13"/>
            <p:cNvSpPr txBox="1">
              <a:spLocks noChangeArrowheads="1"/>
            </p:cNvSpPr>
            <p:nvPr/>
          </p:nvSpPr>
          <p:spPr bwMode="auto">
            <a:xfrm>
              <a:off x="4788024" y="1124620"/>
              <a:ext cx="121716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61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4100317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9º Aeroporto mais movimentado do país e o 1º da região Sul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Movimentação de passageiros em 2014: 8,4 milhões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Principal investimento: ampliação de pista, pátio e TPS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Previsão de investimentos: R$ 2,5 bilhões</a:t>
              </a:r>
            </a:p>
          </p:txBody>
        </p:sp>
      </p:grpSp>
      <p:cxnSp>
        <p:nvCxnSpPr>
          <p:cNvPr id="31" name="Conector reto 30"/>
          <p:cNvCxnSpPr/>
          <p:nvPr/>
        </p:nvCxnSpPr>
        <p:spPr>
          <a:xfrm flipV="1">
            <a:off x="1067884" y="3034513"/>
            <a:ext cx="3010502" cy="16974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http://www.copa2014.gov.br/sites/default/files/publicas/aeroporto_porto_aleg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35767"/>
          <a:stretch>
            <a:fillRect/>
          </a:stretch>
        </p:blipFill>
        <p:spPr bwMode="auto">
          <a:xfrm>
            <a:off x="3995936" y="1059582"/>
            <a:ext cx="456070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45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ETAPAS &amp; PRAZOS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CRONOGRAMA 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ço Reservado para Conteú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39756144"/>
              </p:ext>
            </p:extLst>
          </p:nvPr>
        </p:nvGraphicFramePr>
        <p:xfrm>
          <a:off x="734888" y="1131590"/>
          <a:ext cx="7581528" cy="334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764"/>
                <a:gridCol w="379076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ETAPA</a:t>
                      </a:r>
                      <a:endParaRPr lang="pt-BR" sz="1800" dirty="0"/>
                    </a:p>
                  </a:txBody>
                  <a:tcPr marT="34290" marB="3429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PRAZO</a:t>
                      </a:r>
                      <a:endParaRPr lang="pt-BR" sz="1800" dirty="0"/>
                    </a:p>
                  </a:txBody>
                  <a:tcPr marT="34290" marB="34290" anchor="ctr">
                    <a:solidFill>
                      <a:srgbClr val="00B0F0"/>
                    </a:solidFill>
                  </a:tcPr>
                </a:tc>
              </a:tr>
              <a:tr h="79513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Lançamento</a:t>
                      </a:r>
                      <a:r>
                        <a:rPr lang="pt-BR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do PMI</a:t>
                      </a:r>
                      <a:endParaRPr lang="pt-BR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2º trimestre 2015</a:t>
                      </a:r>
                    </a:p>
                  </a:txBody>
                  <a:tcPr marT="34290" marB="34290" anchor="ctr"/>
                </a:tc>
              </a:tr>
              <a:tr h="73176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Conclusão dos estudos do PMI</a:t>
                      </a:r>
                      <a:endParaRPr lang="pt-BR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4º</a:t>
                      </a:r>
                      <a:r>
                        <a:rPr lang="pt-BR" sz="18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trimestre 2015</a:t>
                      </a:r>
                      <a:endParaRPr lang="pt-BR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</a:tr>
              <a:tr h="51862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Análise e Aprovação do TCU</a:t>
                      </a:r>
                      <a:endParaRPr lang="pt-BR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1º trimestre 2016</a:t>
                      </a:r>
                      <a:endParaRPr lang="pt-BR" sz="1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 anchor="ctr"/>
                </a:tc>
              </a:tr>
              <a:tr h="795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Leilão</a:t>
                      </a:r>
                      <a:endParaRPr lang="pt-BR" sz="1800" b="1" kern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1º</a:t>
                      </a:r>
                      <a:r>
                        <a:rPr lang="pt-BR" sz="1800" b="1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trimestre 2016</a:t>
                      </a:r>
                      <a:endParaRPr lang="pt-BR" sz="18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17410" name="Picture 2" descr="C:\Users\Rafael Braga\Dropbox\SAC\clo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366" y="-157764"/>
            <a:ext cx="1884885" cy="18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70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Rafael Braga\Dropbox\SAC\brasil_cos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32084" r="19982" b="11439"/>
          <a:stretch>
            <a:fillRect/>
          </a:stretch>
        </p:blipFill>
        <p:spPr bwMode="auto">
          <a:xfrm>
            <a:off x="0" y="0"/>
            <a:ext cx="52924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56"/>
          <p:cNvSpPr/>
          <p:nvPr/>
        </p:nvSpPr>
        <p:spPr>
          <a:xfrm>
            <a:off x="4211960" y="236136"/>
            <a:ext cx="4822905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AEROPORTOS REGIONAIS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DELEGADOS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rafaw_000\Desktop\SAC\imagens\Editadas\centro-oes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13" y="560057"/>
            <a:ext cx="1937013" cy="19370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rafaw_000\Desktop\SAC\imagens\Editadas\são-pau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100" y="2575021"/>
            <a:ext cx="2364879" cy="156082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8" name="Oval 39"/>
          <p:cNvSpPr/>
          <p:nvPr/>
        </p:nvSpPr>
        <p:spPr>
          <a:xfrm>
            <a:off x="1989319" y="3335738"/>
            <a:ext cx="160744" cy="1607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2</a:t>
            </a:r>
            <a:endParaRPr lang="pt-BR" sz="900" b="1" dirty="0"/>
          </a:p>
        </p:txBody>
      </p:sp>
      <p:sp>
        <p:nvSpPr>
          <p:cNvPr id="52" name="CaixaDeTexto 13"/>
          <p:cNvSpPr txBox="1">
            <a:spLocks noChangeArrowheads="1"/>
          </p:cNvSpPr>
          <p:nvPr/>
        </p:nvSpPr>
        <p:spPr bwMode="auto">
          <a:xfrm>
            <a:off x="5630348" y="1565452"/>
            <a:ext cx="6379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dirty="0" smtClean="0"/>
              <a:t>Goiás </a:t>
            </a:r>
            <a:endParaRPr lang="pt-BR" dirty="0"/>
          </a:p>
        </p:txBody>
      </p:sp>
      <p:sp>
        <p:nvSpPr>
          <p:cNvPr id="69" name="CaixaDeTexto 13"/>
          <p:cNvSpPr txBox="1">
            <a:spLocks noChangeArrowheads="1"/>
          </p:cNvSpPr>
          <p:nvPr/>
        </p:nvSpPr>
        <p:spPr bwMode="auto">
          <a:xfrm>
            <a:off x="5630348" y="2416848"/>
            <a:ext cx="9683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dirty="0" smtClean="0"/>
              <a:t>São Paulo</a:t>
            </a:r>
            <a:endParaRPr lang="pt-BR" dirty="0"/>
          </a:p>
        </p:txBody>
      </p:sp>
      <p:sp>
        <p:nvSpPr>
          <p:cNvPr id="71" name="CaixaDeTexto 13"/>
          <p:cNvSpPr txBox="1">
            <a:spLocks noChangeArrowheads="1"/>
          </p:cNvSpPr>
          <p:nvPr/>
        </p:nvSpPr>
        <p:spPr bwMode="auto">
          <a:xfrm>
            <a:off x="5630348" y="1840784"/>
            <a:ext cx="1432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dirty="0" smtClean="0"/>
              <a:t>1 – </a:t>
            </a:r>
            <a:r>
              <a:rPr lang="pt-BR" b="0" dirty="0" smtClean="0">
                <a:solidFill>
                  <a:schemeClr val="tx1"/>
                </a:solidFill>
                <a:latin typeface="+mn-lt"/>
              </a:rPr>
              <a:t>Caldas Novas</a:t>
            </a:r>
            <a:endParaRPr lang="pt-BR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CaixaDeTexto 13"/>
          <p:cNvSpPr txBox="1">
            <a:spLocks noChangeArrowheads="1"/>
          </p:cNvSpPr>
          <p:nvPr/>
        </p:nvSpPr>
        <p:spPr bwMode="auto">
          <a:xfrm>
            <a:off x="5630348" y="2726832"/>
            <a:ext cx="18172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dirty="0" smtClean="0"/>
              <a:t>2 – </a:t>
            </a:r>
            <a:r>
              <a:rPr lang="pt-BR" b="0" dirty="0" smtClean="0">
                <a:solidFill>
                  <a:schemeClr val="tx1"/>
                </a:solidFill>
                <a:latin typeface="+mn-lt"/>
              </a:rPr>
              <a:t>Bragança Paulista</a:t>
            </a:r>
            <a:endParaRPr lang="pt-BR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3" name="CaixaDeTexto 13"/>
          <p:cNvSpPr txBox="1">
            <a:spLocks noChangeArrowheads="1"/>
          </p:cNvSpPr>
          <p:nvPr/>
        </p:nvSpPr>
        <p:spPr bwMode="auto">
          <a:xfrm>
            <a:off x="5630348" y="3127081"/>
            <a:ext cx="10352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dirty="0" smtClean="0"/>
              <a:t>3 – </a:t>
            </a:r>
            <a:r>
              <a:rPr lang="pt-BR" b="0" dirty="0" smtClean="0">
                <a:solidFill>
                  <a:schemeClr val="tx1"/>
                </a:solidFill>
                <a:latin typeface="+mn-lt"/>
              </a:rPr>
              <a:t>Ubatuba</a:t>
            </a:r>
            <a:endParaRPr lang="pt-BR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CaixaDeTexto 13"/>
          <p:cNvSpPr txBox="1">
            <a:spLocks noChangeArrowheads="1"/>
          </p:cNvSpPr>
          <p:nvPr/>
        </p:nvSpPr>
        <p:spPr bwMode="auto">
          <a:xfrm>
            <a:off x="5630348" y="3487121"/>
            <a:ext cx="11131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dirty="0" smtClean="0"/>
              <a:t>4 </a:t>
            </a:r>
            <a:r>
              <a:rPr lang="pt-BR" b="0" dirty="0" smtClean="0"/>
              <a:t>– </a:t>
            </a:r>
            <a:r>
              <a:rPr lang="pt-BR" b="0" dirty="0" err="1" smtClean="0">
                <a:solidFill>
                  <a:schemeClr val="tx1"/>
                </a:solidFill>
                <a:latin typeface="+mn-lt"/>
              </a:rPr>
              <a:t>Itanhaém</a:t>
            </a:r>
            <a:endParaRPr lang="pt-BR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7" name="CaixaDeTexto 13"/>
          <p:cNvSpPr txBox="1">
            <a:spLocks noChangeArrowheads="1"/>
          </p:cNvSpPr>
          <p:nvPr/>
        </p:nvSpPr>
        <p:spPr bwMode="auto">
          <a:xfrm>
            <a:off x="5630348" y="3869570"/>
            <a:ext cx="8491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dirty="0" smtClean="0"/>
              <a:t>5 – </a:t>
            </a:r>
            <a:r>
              <a:rPr lang="pt-BR" b="0" dirty="0" smtClean="0">
                <a:solidFill>
                  <a:schemeClr val="tx1"/>
                </a:solidFill>
                <a:latin typeface="+mn-lt"/>
              </a:rPr>
              <a:t>Araras</a:t>
            </a:r>
            <a:endParaRPr lang="pt-BR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8" name="CaixaDeTexto 13"/>
          <p:cNvSpPr txBox="1">
            <a:spLocks noChangeArrowheads="1"/>
          </p:cNvSpPr>
          <p:nvPr/>
        </p:nvSpPr>
        <p:spPr bwMode="auto">
          <a:xfrm>
            <a:off x="5630348" y="4269819"/>
            <a:ext cx="1972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dirty="0" smtClean="0"/>
              <a:t>6 – </a:t>
            </a:r>
            <a:r>
              <a:rPr lang="pt-BR" b="0" dirty="0" smtClean="0">
                <a:solidFill>
                  <a:schemeClr val="tx1"/>
                </a:solidFill>
                <a:latin typeface="+mn-lt"/>
              </a:rPr>
              <a:t>Campinas </a:t>
            </a:r>
            <a:r>
              <a:rPr lang="pt-BR" b="0" i="1" dirty="0" smtClean="0">
                <a:solidFill>
                  <a:schemeClr val="tx1"/>
                </a:solidFill>
                <a:latin typeface="+mn-lt"/>
              </a:rPr>
              <a:t>(Amarais)</a:t>
            </a:r>
            <a:endParaRPr lang="pt-BR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CaixaDeTexto 13"/>
          <p:cNvSpPr txBox="1">
            <a:spLocks noChangeArrowheads="1"/>
          </p:cNvSpPr>
          <p:nvPr/>
        </p:nvSpPr>
        <p:spPr bwMode="auto">
          <a:xfrm>
            <a:off x="5630348" y="4629859"/>
            <a:ext cx="897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dirty="0" smtClean="0"/>
              <a:t>7 </a:t>
            </a:r>
            <a:r>
              <a:rPr lang="pt-BR" b="0" dirty="0" smtClean="0"/>
              <a:t>– </a:t>
            </a:r>
            <a:r>
              <a:rPr lang="pt-BR" b="0" dirty="0" smtClean="0">
                <a:solidFill>
                  <a:schemeClr val="tx1"/>
                </a:solidFill>
                <a:latin typeface="+mn-lt"/>
              </a:rPr>
              <a:t>Jundiaí</a:t>
            </a:r>
            <a:endParaRPr lang="pt-BR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" name="Oval 39"/>
          <p:cNvSpPr/>
          <p:nvPr/>
        </p:nvSpPr>
        <p:spPr>
          <a:xfrm>
            <a:off x="1403648" y="1851670"/>
            <a:ext cx="160744" cy="1607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1</a:t>
            </a:r>
            <a:endParaRPr lang="pt-BR" sz="900" b="1" dirty="0"/>
          </a:p>
        </p:txBody>
      </p:sp>
      <p:sp>
        <p:nvSpPr>
          <p:cNvPr id="81" name="Oval 39"/>
          <p:cNvSpPr/>
          <p:nvPr/>
        </p:nvSpPr>
        <p:spPr>
          <a:xfrm>
            <a:off x="2478091" y="3481736"/>
            <a:ext cx="160744" cy="1607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3</a:t>
            </a:r>
            <a:endParaRPr lang="pt-BR" sz="900" b="1" dirty="0"/>
          </a:p>
        </p:txBody>
      </p:sp>
      <p:sp>
        <p:nvSpPr>
          <p:cNvPr id="82" name="Oval 39"/>
          <p:cNvSpPr/>
          <p:nvPr/>
        </p:nvSpPr>
        <p:spPr>
          <a:xfrm>
            <a:off x="2091505" y="3665596"/>
            <a:ext cx="160744" cy="1607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4</a:t>
            </a:r>
            <a:endParaRPr lang="pt-BR" sz="900" b="1" dirty="0"/>
          </a:p>
        </p:txBody>
      </p:sp>
      <p:sp>
        <p:nvSpPr>
          <p:cNvPr id="83" name="Oval 39"/>
          <p:cNvSpPr/>
          <p:nvPr/>
        </p:nvSpPr>
        <p:spPr>
          <a:xfrm>
            <a:off x="1735020" y="3211154"/>
            <a:ext cx="160744" cy="1607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5</a:t>
            </a:r>
            <a:endParaRPr lang="pt-BR" sz="900" b="1" dirty="0"/>
          </a:p>
        </p:txBody>
      </p:sp>
      <p:sp>
        <p:nvSpPr>
          <p:cNvPr id="84" name="Oval 39"/>
          <p:cNvSpPr/>
          <p:nvPr/>
        </p:nvSpPr>
        <p:spPr>
          <a:xfrm>
            <a:off x="1806238" y="3371970"/>
            <a:ext cx="160744" cy="1607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6</a:t>
            </a:r>
            <a:endParaRPr lang="pt-BR" sz="900" b="1" dirty="0"/>
          </a:p>
        </p:txBody>
      </p:sp>
      <p:sp>
        <p:nvSpPr>
          <p:cNvPr id="85" name="Oval 39"/>
          <p:cNvSpPr/>
          <p:nvPr/>
        </p:nvSpPr>
        <p:spPr>
          <a:xfrm>
            <a:off x="1892013" y="3517382"/>
            <a:ext cx="160744" cy="1607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7</a:t>
            </a:r>
            <a:endParaRPr lang="pt-BR" sz="900" b="1" dirty="0"/>
          </a:p>
        </p:txBody>
      </p:sp>
      <p:sp>
        <p:nvSpPr>
          <p:cNvPr id="86" name="Retângulo 85"/>
          <p:cNvSpPr/>
          <p:nvPr/>
        </p:nvSpPr>
        <p:spPr>
          <a:xfrm>
            <a:off x="2304256" y="3921899"/>
            <a:ext cx="2411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 smtClean="0">
                <a:ea typeface="Segoe UI" panose="020B0502040204020203" pitchFamily="34" charset="0"/>
                <a:cs typeface="Arial" panose="020B0604020202020204" pitchFamily="34" charset="0"/>
              </a:rPr>
              <a:t>Investimentos </a:t>
            </a:r>
            <a:br>
              <a:rPr lang="pt-BR" sz="1600" b="1" dirty="0" smtClean="0"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pt-BR" sz="1600" b="1" dirty="0" smtClean="0">
                <a:ea typeface="Segoe UI" panose="020B0502040204020203" pitchFamily="34" charset="0"/>
                <a:cs typeface="Arial" panose="020B0604020202020204" pitchFamily="34" charset="0"/>
              </a:rPr>
              <a:t>privados previstos de</a:t>
            </a:r>
          </a:p>
          <a:p>
            <a:pPr algn="r"/>
            <a:r>
              <a:rPr lang="pt-BR" sz="2400" b="1" dirty="0" smtClean="0">
                <a:solidFill>
                  <a:srgbClr val="FF99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R$ 78 Milhões</a:t>
            </a:r>
          </a:p>
        </p:txBody>
      </p:sp>
      <p:sp>
        <p:nvSpPr>
          <p:cNvPr id="87" name="CaixaDeTexto 13"/>
          <p:cNvSpPr txBox="1">
            <a:spLocks noChangeArrowheads="1"/>
          </p:cNvSpPr>
          <p:nvPr/>
        </p:nvSpPr>
        <p:spPr bwMode="auto">
          <a:xfrm>
            <a:off x="4908531" y="1155700"/>
            <a:ext cx="15356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dirty="0" smtClean="0"/>
              <a:t>Anuência para: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7801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2" grpId="0"/>
      <p:bldP spid="69" grpId="0"/>
      <p:bldP spid="72" grpId="0"/>
      <p:bldP spid="73" grpId="0"/>
      <p:bldP spid="74" grpId="0"/>
      <p:bldP spid="77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396"/>
          <a:stretch/>
        </p:blipFill>
        <p:spPr bwMode="auto">
          <a:xfrm>
            <a:off x="1" y="0"/>
            <a:ext cx="9144000" cy="51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64616" y="1563638"/>
            <a:ext cx="8970249" cy="1333206"/>
            <a:chOff x="64616" y="1563638"/>
            <a:chExt cx="8970249" cy="1333206"/>
          </a:xfrm>
        </p:grpSpPr>
        <p:sp>
          <p:nvSpPr>
            <p:cNvPr id="7" name="Retângulo 56"/>
            <p:cNvSpPr/>
            <p:nvPr/>
          </p:nvSpPr>
          <p:spPr>
            <a:xfrm>
              <a:off x="64616" y="1998393"/>
              <a:ext cx="8970249" cy="302070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</a:pPr>
              <a:r>
                <a:rPr lang="pt-BR" dirty="0" smtClean="0">
                  <a:latin typeface="Rockwell" panose="02060603020205020403" pitchFamily="18" charset="0"/>
                  <a:ea typeface="Segoe UI" panose="020B0502040204020203" pitchFamily="34" charset="0"/>
                  <a:cs typeface="Arial" panose="020B0604020202020204" pitchFamily="34" charset="0"/>
                </a:rPr>
                <a:t>PIL – PROGRAMA DE INVESTIMENTO EM LOGÍSTICA: AEROPORTOS</a:t>
              </a:r>
              <a:endParaRPr lang="pt-BR" dirty="0"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ângulo 58"/>
            <p:cNvSpPr/>
            <p:nvPr/>
          </p:nvSpPr>
          <p:spPr>
            <a:xfrm>
              <a:off x="683538" y="2454992"/>
              <a:ext cx="7801912" cy="441852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</a:pPr>
              <a:r>
                <a:rPr lang="pt-BR" sz="3000" dirty="0" smtClean="0">
                  <a:solidFill>
                    <a:srgbClr val="FFFF00"/>
                  </a:solidFill>
                  <a:latin typeface="Rockwell" panose="02060603020205020403" pitchFamily="18" charset="0"/>
                  <a:ea typeface="Segoe UI" panose="020B0502040204020203" pitchFamily="34" charset="0"/>
                  <a:cs typeface="Arial" panose="020B0604020202020204" pitchFamily="34" charset="0"/>
                </a:rPr>
                <a:t>REESTRUTURAÇÃO DO SETOR</a:t>
              </a:r>
              <a:endParaRPr lang="pt-BR" sz="3000" dirty="0">
                <a:solidFill>
                  <a:srgbClr val="FFFF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upo 62"/>
            <p:cNvGrpSpPr/>
            <p:nvPr/>
          </p:nvGrpSpPr>
          <p:grpSpPr>
            <a:xfrm>
              <a:off x="7380312" y="2614067"/>
              <a:ext cx="864097" cy="80210"/>
              <a:chOff x="-55430" y="1347538"/>
              <a:chExt cx="11252819" cy="80210"/>
            </a:xfrm>
          </p:grpSpPr>
          <p:cxnSp>
            <p:nvCxnSpPr>
              <p:cNvPr id="10" name="Conector reto 63"/>
              <p:cNvCxnSpPr/>
              <p:nvPr/>
            </p:nvCxnSpPr>
            <p:spPr>
              <a:xfrm>
                <a:off x="-55430" y="1347538"/>
                <a:ext cx="11252819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64"/>
              <p:cNvCxnSpPr/>
              <p:nvPr/>
            </p:nvCxnSpPr>
            <p:spPr>
              <a:xfrm>
                <a:off x="-55430" y="1427748"/>
                <a:ext cx="1125281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1"/>
            <p:cNvGrpSpPr/>
            <p:nvPr/>
          </p:nvGrpSpPr>
          <p:grpSpPr>
            <a:xfrm>
              <a:off x="808794" y="1563638"/>
              <a:ext cx="7435614" cy="165858"/>
              <a:chOff x="615744" y="2276872"/>
              <a:chExt cx="7969913" cy="177775"/>
            </a:xfrm>
          </p:grpSpPr>
          <p:grpSp>
            <p:nvGrpSpPr>
              <p:cNvPr id="5" name="Grupo 182"/>
              <p:cNvGrpSpPr/>
              <p:nvPr/>
            </p:nvGrpSpPr>
            <p:grpSpPr>
              <a:xfrm>
                <a:off x="4584494" y="2276872"/>
                <a:ext cx="4001163" cy="177775"/>
                <a:chOff x="6054047" y="1631156"/>
                <a:chExt cx="6137953" cy="272715"/>
              </a:xfrm>
            </p:grpSpPr>
            <p:cxnSp>
              <p:nvCxnSpPr>
                <p:cNvPr id="50" name="Conector reto 147"/>
                <p:cNvCxnSpPr/>
                <p:nvPr/>
              </p:nvCxnSpPr>
              <p:spPr>
                <a:xfrm flipH="1">
                  <a:off x="605404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148"/>
                <p:cNvCxnSpPr/>
                <p:nvPr/>
              </p:nvCxnSpPr>
              <p:spPr>
                <a:xfrm flipH="1">
                  <a:off x="622655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149"/>
                <p:cNvCxnSpPr/>
                <p:nvPr/>
              </p:nvCxnSpPr>
              <p:spPr>
                <a:xfrm flipH="1">
                  <a:off x="639906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150"/>
                <p:cNvCxnSpPr/>
                <p:nvPr/>
              </p:nvCxnSpPr>
              <p:spPr>
                <a:xfrm flipH="1">
                  <a:off x="657156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151"/>
                <p:cNvCxnSpPr/>
                <p:nvPr/>
              </p:nvCxnSpPr>
              <p:spPr>
                <a:xfrm flipH="1">
                  <a:off x="674407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152"/>
                <p:cNvCxnSpPr/>
                <p:nvPr/>
              </p:nvCxnSpPr>
              <p:spPr>
                <a:xfrm flipH="1">
                  <a:off x="691658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153"/>
                <p:cNvCxnSpPr/>
                <p:nvPr/>
              </p:nvCxnSpPr>
              <p:spPr>
                <a:xfrm flipH="1">
                  <a:off x="708908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154"/>
                <p:cNvCxnSpPr/>
                <p:nvPr/>
              </p:nvCxnSpPr>
              <p:spPr>
                <a:xfrm flipH="1">
                  <a:off x="726159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155"/>
                <p:cNvCxnSpPr/>
                <p:nvPr/>
              </p:nvCxnSpPr>
              <p:spPr>
                <a:xfrm flipH="1">
                  <a:off x="743410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156"/>
                <p:cNvCxnSpPr/>
                <p:nvPr/>
              </p:nvCxnSpPr>
              <p:spPr>
                <a:xfrm flipH="1">
                  <a:off x="760661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ector reto 157"/>
                <p:cNvCxnSpPr/>
                <p:nvPr/>
              </p:nvCxnSpPr>
              <p:spPr>
                <a:xfrm flipH="1">
                  <a:off x="777911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to 158"/>
                <p:cNvCxnSpPr/>
                <p:nvPr/>
              </p:nvCxnSpPr>
              <p:spPr>
                <a:xfrm flipH="1">
                  <a:off x="795162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to 159"/>
                <p:cNvCxnSpPr/>
                <p:nvPr/>
              </p:nvCxnSpPr>
              <p:spPr>
                <a:xfrm flipH="1">
                  <a:off x="812413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reto 160"/>
                <p:cNvCxnSpPr/>
                <p:nvPr/>
              </p:nvCxnSpPr>
              <p:spPr>
                <a:xfrm flipH="1">
                  <a:off x="829663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reto 161"/>
                <p:cNvCxnSpPr/>
                <p:nvPr/>
              </p:nvCxnSpPr>
              <p:spPr>
                <a:xfrm flipH="1">
                  <a:off x="846914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to 162"/>
                <p:cNvCxnSpPr/>
                <p:nvPr/>
              </p:nvCxnSpPr>
              <p:spPr>
                <a:xfrm flipH="1">
                  <a:off x="864165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to 163"/>
                <p:cNvCxnSpPr/>
                <p:nvPr/>
              </p:nvCxnSpPr>
              <p:spPr>
                <a:xfrm flipH="1">
                  <a:off x="881415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to 164"/>
                <p:cNvCxnSpPr/>
                <p:nvPr/>
              </p:nvCxnSpPr>
              <p:spPr>
                <a:xfrm flipH="1">
                  <a:off x="898666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to 165"/>
                <p:cNvCxnSpPr/>
                <p:nvPr/>
              </p:nvCxnSpPr>
              <p:spPr>
                <a:xfrm flipH="1">
                  <a:off x="915917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ector reto 166"/>
                <p:cNvCxnSpPr/>
                <p:nvPr/>
              </p:nvCxnSpPr>
              <p:spPr>
                <a:xfrm flipH="1">
                  <a:off x="933168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167"/>
                <p:cNvCxnSpPr/>
                <p:nvPr/>
              </p:nvCxnSpPr>
              <p:spPr>
                <a:xfrm flipH="1">
                  <a:off x="950418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to 168"/>
                <p:cNvCxnSpPr/>
                <p:nvPr/>
              </p:nvCxnSpPr>
              <p:spPr>
                <a:xfrm flipH="1">
                  <a:off x="967669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ector reto 169"/>
                <p:cNvCxnSpPr/>
                <p:nvPr/>
              </p:nvCxnSpPr>
              <p:spPr>
                <a:xfrm flipH="1">
                  <a:off x="984920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ector reto 170"/>
                <p:cNvCxnSpPr/>
                <p:nvPr/>
              </p:nvCxnSpPr>
              <p:spPr>
                <a:xfrm flipH="1">
                  <a:off x="1002170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171"/>
                <p:cNvCxnSpPr/>
                <p:nvPr/>
              </p:nvCxnSpPr>
              <p:spPr>
                <a:xfrm flipH="1">
                  <a:off x="1019421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to 172"/>
                <p:cNvCxnSpPr/>
                <p:nvPr/>
              </p:nvCxnSpPr>
              <p:spPr>
                <a:xfrm flipH="1">
                  <a:off x="1036672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ector reto 173"/>
                <p:cNvCxnSpPr/>
                <p:nvPr/>
              </p:nvCxnSpPr>
              <p:spPr>
                <a:xfrm flipH="1">
                  <a:off x="1053922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ector reto 174"/>
                <p:cNvCxnSpPr/>
                <p:nvPr/>
              </p:nvCxnSpPr>
              <p:spPr>
                <a:xfrm flipH="1">
                  <a:off x="1071173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ector reto 175"/>
                <p:cNvCxnSpPr/>
                <p:nvPr/>
              </p:nvCxnSpPr>
              <p:spPr>
                <a:xfrm flipH="1">
                  <a:off x="1088424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to 176"/>
                <p:cNvCxnSpPr/>
                <p:nvPr/>
              </p:nvCxnSpPr>
              <p:spPr>
                <a:xfrm flipH="1">
                  <a:off x="1105675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ector reto 177"/>
                <p:cNvCxnSpPr/>
                <p:nvPr/>
              </p:nvCxnSpPr>
              <p:spPr>
                <a:xfrm flipH="1">
                  <a:off x="1122925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ector reto 178"/>
                <p:cNvCxnSpPr/>
                <p:nvPr/>
              </p:nvCxnSpPr>
              <p:spPr>
                <a:xfrm flipH="1">
                  <a:off x="1140176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ctor reto 179"/>
                <p:cNvCxnSpPr/>
                <p:nvPr/>
              </p:nvCxnSpPr>
              <p:spPr>
                <a:xfrm flipH="1">
                  <a:off x="1157427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ector reto 180"/>
                <p:cNvCxnSpPr/>
                <p:nvPr/>
              </p:nvCxnSpPr>
              <p:spPr>
                <a:xfrm flipH="1">
                  <a:off x="1174677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ector reto 181"/>
                <p:cNvCxnSpPr/>
                <p:nvPr/>
              </p:nvCxnSpPr>
              <p:spPr>
                <a:xfrm flipH="1">
                  <a:off x="1191928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upo 182"/>
              <p:cNvGrpSpPr/>
              <p:nvPr/>
            </p:nvGrpSpPr>
            <p:grpSpPr>
              <a:xfrm>
                <a:off x="615744" y="2276872"/>
                <a:ext cx="4001163" cy="177775"/>
                <a:chOff x="6054047" y="1631156"/>
                <a:chExt cx="6137953" cy="272715"/>
              </a:xfrm>
            </p:grpSpPr>
            <p:cxnSp>
              <p:nvCxnSpPr>
                <p:cNvPr id="15" name="Conector reto 147"/>
                <p:cNvCxnSpPr/>
                <p:nvPr/>
              </p:nvCxnSpPr>
              <p:spPr>
                <a:xfrm flipH="1">
                  <a:off x="605404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to 148"/>
                <p:cNvCxnSpPr/>
                <p:nvPr/>
              </p:nvCxnSpPr>
              <p:spPr>
                <a:xfrm flipH="1">
                  <a:off x="622655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to 149"/>
                <p:cNvCxnSpPr/>
                <p:nvPr/>
              </p:nvCxnSpPr>
              <p:spPr>
                <a:xfrm flipH="1">
                  <a:off x="639906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to 150"/>
                <p:cNvCxnSpPr/>
                <p:nvPr/>
              </p:nvCxnSpPr>
              <p:spPr>
                <a:xfrm flipH="1">
                  <a:off x="657156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to 151"/>
                <p:cNvCxnSpPr/>
                <p:nvPr/>
              </p:nvCxnSpPr>
              <p:spPr>
                <a:xfrm flipH="1">
                  <a:off x="674407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to 152"/>
                <p:cNvCxnSpPr/>
                <p:nvPr/>
              </p:nvCxnSpPr>
              <p:spPr>
                <a:xfrm flipH="1">
                  <a:off x="691658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to 153"/>
                <p:cNvCxnSpPr/>
                <p:nvPr/>
              </p:nvCxnSpPr>
              <p:spPr>
                <a:xfrm flipH="1">
                  <a:off x="708908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reto 154"/>
                <p:cNvCxnSpPr/>
                <p:nvPr/>
              </p:nvCxnSpPr>
              <p:spPr>
                <a:xfrm flipH="1">
                  <a:off x="726159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to 155"/>
                <p:cNvCxnSpPr/>
                <p:nvPr/>
              </p:nvCxnSpPr>
              <p:spPr>
                <a:xfrm flipH="1">
                  <a:off x="743410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to 156"/>
                <p:cNvCxnSpPr/>
                <p:nvPr/>
              </p:nvCxnSpPr>
              <p:spPr>
                <a:xfrm flipH="1">
                  <a:off x="760661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to 157"/>
                <p:cNvCxnSpPr/>
                <p:nvPr/>
              </p:nvCxnSpPr>
              <p:spPr>
                <a:xfrm flipH="1">
                  <a:off x="777911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to 158"/>
                <p:cNvCxnSpPr/>
                <p:nvPr/>
              </p:nvCxnSpPr>
              <p:spPr>
                <a:xfrm flipH="1">
                  <a:off x="795162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to 159"/>
                <p:cNvCxnSpPr/>
                <p:nvPr/>
              </p:nvCxnSpPr>
              <p:spPr>
                <a:xfrm flipH="1">
                  <a:off x="812413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160"/>
                <p:cNvCxnSpPr/>
                <p:nvPr/>
              </p:nvCxnSpPr>
              <p:spPr>
                <a:xfrm flipH="1">
                  <a:off x="829663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to 161"/>
                <p:cNvCxnSpPr/>
                <p:nvPr/>
              </p:nvCxnSpPr>
              <p:spPr>
                <a:xfrm flipH="1">
                  <a:off x="846914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to 162"/>
                <p:cNvCxnSpPr/>
                <p:nvPr/>
              </p:nvCxnSpPr>
              <p:spPr>
                <a:xfrm flipH="1">
                  <a:off x="864165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163"/>
                <p:cNvCxnSpPr/>
                <p:nvPr/>
              </p:nvCxnSpPr>
              <p:spPr>
                <a:xfrm flipH="1">
                  <a:off x="881415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to 164"/>
                <p:cNvCxnSpPr/>
                <p:nvPr/>
              </p:nvCxnSpPr>
              <p:spPr>
                <a:xfrm flipH="1">
                  <a:off x="898666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to 165"/>
                <p:cNvCxnSpPr/>
                <p:nvPr/>
              </p:nvCxnSpPr>
              <p:spPr>
                <a:xfrm flipH="1">
                  <a:off x="915917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to 166"/>
                <p:cNvCxnSpPr/>
                <p:nvPr/>
              </p:nvCxnSpPr>
              <p:spPr>
                <a:xfrm flipH="1">
                  <a:off x="933168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167"/>
                <p:cNvCxnSpPr/>
                <p:nvPr/>
              </p:nvCxnSpPr>
              <p:spPr>
                <a:xfrm flipH="1">
                  <a:off x="950418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168"/>
                <p:cNvCxnSpPr/>
                <p:nvPr/>
              </p:nvCxnSpPr>
              <p:spPr>
                <a:xfrm flipH="1">
                  <a:off x="967669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169"/>
                <p:cNvCxnSpPr/>
                <p:nvPr/>
              </p:nvCxnSpPr>
              <p:spPr>
                <a:xfrm flipH="1">
                  <a:off x="984920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170"/>
                <p:cNvCxnSpPr/>
                <p:nvPr/>
              </p:nvCxnSpPr>
              <p:spPr>
                <a:xfrm flipH="1">
                  <a:off x="1002170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171"/>
                <p:cNvCxnSpPr/>
                <p:nvPr/>
              </p:nvCxnSpPr>
              <p:spPr>
                <a:xfrm flipH="1">
                  <a:off x="1019421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172"/>
                <p:cNvCxnSpPr/>
                <p:nvPr/>
              </p:nvCxnSpPr>
              <p:spPr>
                <a:xfrm flipH="1">
                  <a:off x="1036672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173"/>
                <p:cNvCxnSpPr/>
                <p:nvPr/>
              </p:nvCxnSpPr>
              <p:spPr>
                <a:xfrm flipH="1">
                  <a:off x="1053922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174"/>
                <p:cNvCxnSpPr/>
                <p:nvPr/>
              </p:nvCxnSpPr>
              <p:spPr>
                <a:xfrm flipH="1">
                  <a:off x="1071173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175"/>
                <p:cNvCxnSpPr/>
                <p:nvPr/>
              </p:nvCxnSpPr>
              <p:spPr>
                <a:xfrm flipH="1">
                  <a:off x="1088424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to 176"/>
                <p:cNvCxnSpPr/>
                <p:nvPr/>
              </p:nvCxnSpPr>
              <p:spPr>
                <a:xfrm flipH="1">
                  <a:off x="1105675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to 177"/>
                <p:cNvCxnSpPr/>
                <p:nvPr/>
              </p:nvCxnSpPr>
              <p:spPr>
                <a:xfrm flipH="1">
                  <a:off x="1122925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to 178"/>
                <p:cNvCxnSpPr/>
                <p:nvPr/>
              </p:nvCxnSpPr>
              <p:spPr>
                <a:xfrm flipH="1">
                  <a:off x="1140176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to 179"/>
                <p:cNvCxnSpPr/>
                <p:nvPr/>
              </p:nvCxnSpPr>
              <p:spPr>
                <a:xfrm flipH="1">
                  <a:off x="1157427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to 180"/>
                <p:cNvCxnSpPr/>
                <p:nvPr/>
              </p:nvCxnSpPr>
              <p:spPr>
                <a:xfrm flipH="1">
                  <a:off x="1174677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to 181"/>
                <p:cNvCxnSpPr/>
                <p:nvPr/>
              </p:nvCxnSpPr>
              <p:spPr>
                <a:xfrm flipH="1">
                  <a:off x="1191928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upo 62"/>
            <p:cNvGrpSpPr/>
            <p:nvPr/>
          </p:nvGrpSpPr>
          <p:grpSpPr>
            <a:xfrm>
              <a:off x="902434" y="2614067"/>
              <a:ext cx="861254" cy="80210"/>
              <a:chOff x="882316" y="1347538"/>
              <a:chExt cx="11215796" cy="80210"/>
            </a:xfrm>
          </p:grpSpPr>
          <p:cxnSp>
            <p:nvCxnSpPr>
              <p:cNvPr id="92" name="Conector reto 63"/>
              <p:cNvCxnSpPr/>
              <p:nvPr/>
            </p:nvCxnSpPr>
            <p:spPr>
              <a:xfrm>
                <a:off x="882316" y="1347538"/>
                <a:ext cx="1121579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to 64"/>
              <p:cNvCxnSpPr/>
              <p:nvPr/>
            </p:nvCxnSpPr>
            <p:spPr>
              <a:xfrm>
                <a:off x="882316" y="1427748"/>
                <a:ext cx="1121579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34741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7534"/>
            <a:ext cx="4572386" cy="4435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SETOR AEROPORTUÁRIO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MARKET SHARE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4474" y="3795907"/>
            <a:ext cx="2001262" cy="936083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14099" indent="-214099">
              <a:spcAft>
                <a:spcPts val="450"/>
              </a:spcAft>
            </a:pPr>
            <a:r>
              <a:rPr lang="pt-BR" sz="16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Infraero (2014)</a:t>
            </a:r>
          </a:p>
          <a:p>
            <a:pPr marL="99457" indent="-214099">
              <a:spcAft>
                <a:spcPts val="450"/>
              </a:spcAft>
            </a:pPr>
            <a:r>
              <a:rPr lang="pt-BR" sz="1600" b="1" dirty="0" smtClean="0">
                <a:solidFill>
                  <a:srgbClr val="00B0F0"/>
                </a:solidFill>
                <a:latin typeface="+mn-lt"/>
              </a:rPr>
              <a:t>•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60</a:t>
            </a:r>
            <a:r>
              <a:rPr lang="pt-BR" sz="1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+mn-lt"/>
              </a:rPr>
              <a:t>Aeroportos</a:t>
            </a:r>
            <a:endParaRPr lang="pt-BR" sz="1600" b="1" dirty="0">
              <a:solidFill>
                <a:schemeClr val="tx1"/>
              </a:solidFill>
              <a:latin typeface="+mn-lt"/>
            </a:endParaRPr>
          </a:p>
          <a:p>
            <a:pPr marL="99457" indent="-214099">
              <a:spcAft>
                <a:spcPts val="450"/>
              </a:spcAft>
            </a:pPr>
            <a:r>
              <a:rPr lang="pt-BR" sz="1600" b="1" dirty="0" smtClean="0">
                <a:solidFill>
                  <a:srgbClr val="00B0F0"/>
                </a:solidFill>
                <a:latin typeface="+mn-lt"/>
              </a:rPr>
              <a:t>• </a:t>
            </a:r>
            <a:r>
              <a:rPr lang="pt-BR" sz="1600" b="1" dirty="0" smtClean="0">
                <a:solidFill>
                  <a:schemeClr val="tx1"/>
                </a:solidFill>
                <a:latin typeface="+mn-lt"/>
              </a:rPr>
              <a:t>112 </a:t>
            </a:r>
            <a:r>
              <a:rPr lang="pt-BR" sz="1600" b="1" dirty="0">
                <a:solidFill>
                  <a:schemeClr val="tx1"/>
                </a:solidFill>
                <a:latin typeface="+mn-lt"/>
              </a:rPr>
              <a:t>mi </a:t>
            </a:r>
            <a:r>
              <a:rPr lang="pt-BR" sz="1600" b="1" dirty="0" err="1" smtClean="0">
                <a:solidFill>
                  <a:schemeClr val="tx1"/>
                </a:solidFill>
                <a:latin typeface="+mn-lt"/>
              </a:rPr>
              <a:t>pax</a:t>
            </a:r>
            <a:endParaRPr lang="pt-BR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47974" y="876802"/>
            <a:ext cx="2990733" cy="561622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14099" algn="ctr">
              <a:spcAft>
                <a:spcPts val="450"/>
              </a:spcAft>
            </a:pPr>
            <a:r>
              <a:rPr lang="pt-BR" sz="16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Movimentação de passageiros em 2014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5342563" y="1419622"/>
            <a:ext cx="2683930" cy="2634882"/>
            <a:chOff x="5508104" y="2003077"/>
            <a:chExt cx="2779713" cy="272891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508104" y="2191990"/>
              <a:ext cx="1925638" cy="2540000"/>
            </a:xfrm>
            <a:custGeom>
              <a:avLst/>
              <a:gdLst/>
              <a:ahLst/>
              <a:cxnLst>
                <a:cxn ang="0">
                  <a:pos x="1616" y="0"/>
                </a:cxn>
                <a:cxn ang="0">
                  <a:pos x="395" y="2652"/>
                </a:cxn>
                <a:cxn ang="0">
                  <a:pos x="3047" y="3873"/>
                </a:cxn>
                <a:cxn ang="0">
                  <a:pos x="3236" y="3792"/>
                </a:cxn>
                <a:cxn ang="0">
                  <a:pos x="2784" y="2864"/>
                </a:cxn>
                <a:cxn ang="0">
                  <a:pos x="1404" y="2389"/>
                </a:cxn>
                <a:cxn ang="0">
                  <a:pos x="1879" y="1009"/>
                </a:cxn>
                <a:cxn ang="0">
                  <a:pos x="1974" y="968"/>
                </a:cxn>
                <a:cxn ang="0">
                  <a:pos x="1616" y="0"/>
                </a:cxn>
              </a:cxnLst>
              <a:rect l="0" t="0" r="r" b="b"/>
              <a:pathLst>
                <a:path w="3236" h="4268">
                  <a:moveTo>
                    <a:pt x="1616" y="0"/>
                  </a:moveTo>
                  <a:cubicBezTo>
                    <a:pt x="547" y="395"/>
                    <a:pt x="0" y="1582"/>
                    <a:pt x="395" y="2652"/>
                  </a:cubicBezTo>
                  <a:cubicBezTo>
                    <a:pt x="790" y="3721"/>
                    <a:pt x="1977" y="4268"/>
                    <a:pt x="3047" y="3873"/>
                  </a:cubicBezTo>
                  <a:cubicBezTo>
                    <a:pt x="3111" y="3849"/>
                    <a:pt x="3174" y="3822"/>
                    <a:pt x="3236" y="3792"/>
                  </a:cubicBezTo>
                  <a:lnTo>
                    <a:pt x="2784" y="2864"/>
                  </a:lnTo>
                  <a:cubicBezTo>
                    <a:pt x="2272" y="3114"/>
                    <a:pt x="1654" y="2901"/>
                    <a:pt x="1404" y="2389"/>
                  </a:cubicBezTo>
                  <a:cubicBezTo>
                    <a:pt x="1154" y="1877"/>
                    <a:pt x="1367" y="1259"/>
                    <a:pt x="1879" y="1009"/>
                  </a:cubicBezTo>
                  <a:cubicBezTo>
                    <a:pt x="1910" y="994"/>
                    <a:pt x="1942" y="980"/>
                    <a:pt x="1974" y="968"/>
                  </a:cubicBezTo>
                  <a:lnTo>
                    <a:pt x="1616" y="0"/>
                  </a:lnTo>
                  <a:close/>
                </a:path>
              </a:pathLst>
            </a:custGeom>
            <a:solidFill>
              <a:srgbClr val="23859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6470129" y="2003077"/>
              <a:ext cx="1817688" cy="2328863"/>
            </a:xfrm>
            <a:custGeom>
              <a:avLst/>
              <a:gdLst/>
              <a:ahLst/>
              <a:cxnLst>
                <a:cxn ang="0">
                  <a:pos x="1942" y="3914"/>
                </a:cxn>
                <a:cxn ang="0">
                  <a:pos x="2375" y="1027"/>
                </a:cxn>
                <a:cxn ang="0">
                  <a:pos x="0" y="318"/>
                </a:cxn>
                <a:cxn ang="0">
                  <a:pos x="358" y="1286"/>
                </a:cxn>
                <a:cxn ang="0">
                  <a:pos x="1684" y="1897"/>
                </a:cxn>
                <a:cxn ang="0">
                  <a:pos x="1329" y="3084"/>
                </a:cxn>
                <a:cxn ang="0">
                  <a:pos x="1942" y="3914"/>
                </a:cxn>
              </a:cxnLst>
              <a:rect l="0" t="0" r="r" b="b"/>
              <a:pathLst>
                <a:path w="3053" h="3914">
                  <a:moveTo>
                    <a:pt x="1942" y="3914"/>
                  </a:moveTo>
                  <a:cubicBezTo>
                    <a:pt x="2859" y="3236"/>
                    <a:pt x="3053" y="1944"/>
                    <a:pt x="2375" y="1027"/>
                  </a:cubicBezTo>
                  <a:cubicBezTo>
                    <a:pt x="1829" y="289"/>
                    <a:pt x="861" y="0"/>
                    <a:pt x="0" y="318"/>
                  </a:cubicBezTo>
                  <a:lnTo>
                    <a:pt x="358" y="1286"/>
                  </a:lnTo>
                  <a:cubicBezTo>
                    <a:pt x="892" y="1089"/>
                    <a:pt x="1486" y="1362"/>
                    <a:pt x="1684" y="1897"/>
                  </a:cubicBezTo>
                  <a:cubicBezTo>
                    <a:pt x="1843" y="2327"/>
                    <a:pt x="1698" y="2811"/>
                    <a:pt x="1329" y="3084"/>
                  </a:cubicBezTo>
                  <a:lnTo>
                    <a:pt x="1942" y="3914"/>
                  </a:lnTo>
                  <a:close/>
                </a:path>
              </a:pathLst>
            </a:custGeom>
            <a:solidFill>
              <a:srgbClr val="2DA2B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165454" y="3838227"/>
              <a:ext cx="460375" cy="611188"/>
            </a:xfrm>
            <a:custGeom>
              <a:avLst/>
              <a:gdLst/>
              <a:ahLst/>
              <a:cxnLst>
                <a:cxn ang="0">
                  <a:pos x="452" y="1026"/>
                </a:cxn>
                <a:cxn ang="0">
                  <a:pos x="774" y="830"/>
                </a:cxn>
                <a:cxn ang="0">
                  <a:pos x="161" y="0"/>
                </a:cxn>
                <a:cxn ang="0">
                  <a:pos x="0" y="98"/>
                </a:cxn>
                <a:cxn ang="0">
                  <a:pos x="452" y="1026"/>
                </a:cxn>
              </a:cxnLst>
              <a:rect l="0" t="0" r="r" b="b"/>
              <a:pathLst>
                <a:path w="774" h="1026">
                  <a:moveTo>
                    <a:pt x="452" y="1026"/>
                  </a:moveTo>
                  <a:cubicBezTo>
                    <a:pt x="565" y="970"/>
                    <a:pt x="673" y="905"/>
                    <a:pt x="774" y="830"/>
                  </a:cubicBezTo>
                  <a:lnTo>
                    <a:pt x="161" y="0"/>
                  </a:lnTo>
                  <a:cubicBezTo>
                    <a:pt x="110" y="38"/>
                    <a:pt x="56" y="70"/>
                    <a:pt x="0" y="98"/>
                  </a:cubicBezTo>
                  <a:lnTo>
                    <a:pt x="452" y="1026"/>
                  </a:lnTo>
                  <a:close/>
                </a:path>
              </a:pathLst>
            </a:custGeom>
            <a:solidFill>
              <a:srgbClr val="A3C9D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3962580" y="2845142"/>
            <a:ext cx="1498148" cy="1039515"/>
            <a:chOff x="3962580" y="2845142"/>
            <a:chExt cx="1498148" cy="1039515"/>
          </a:xfrm>
        </p:grpSpPr>
        <p:pic>
          <p:nvPicPr>
            <p:cNvPr id="4098" name="Picture 2" descr="C:\Users\rafaw_000\Desktop\SAC\imagens\Editadas\infraero-logo.jpg"/>
            <p:cNvPicPr>
              <a:picLocks noChangeAspect="1" noChangeArrowheads="1"/>
            </p:cNvPicPr>
            <p:nvPr/>
          </p:nvPicPr>
          <p:blipFill>
            <a:blip r:embed="rId3" cstate="print"/>
            <a:srcRect l="14871" t="20011" r="15577" b="25957"/>
            <a:stretch>
              <a:fillRect/>
            </a:stretch>
          </p:blipFill>
          <p:spPr bwMode="auto">
            <a:xfrm>
              <a:off x="4553124" y="3179579"/>
              <a:ext cx="907604" cy="705078"/>
            </a:xfrm>
            <a:prstGeom prst="rect">
              <a:avLst/>
            </a:prstGeom>
            <a:noFill/>
          </p:spPr>
        </p:pic>
        <p:sp>
          <p:nvSpPr>
            <p:cNvPr id="15" name="CaixaDeTexto 14"/>
            <p:cNvSpPr txBox="1"/>
            <p:nvPr/>
          </p:nvSpPr>
          <p:spPr>
            <a:xfrm>
              <a:off x="3962580" y="2845142"/>
              <a:ext cx="1437511" cy="376956"/>
            </a:xfrm>
            <a:prstGeom prst="rect">
              <a:avLst/>
            </a:prstGeom>
            <a:noFill/>
          </p:spPr>
          <p:txBody>
            <a:bodyPr wrap="square" lIns="68512" tIns="34255" rIns="68512" bIns="34255" rtlCol="0">
              <a:spAutoFit/>
            </a:bodyPr>
            <a:lstStyle>
              <a:defPPr>
                <a:defRPr lang="pt-BR"/>
              </a:defPPr>
              <a:lvl1pPr algn="just" eaLnBrk="0" fontAlgn="base" hangingPunct="0">
                <a:spcAft>
                  <a:spcPts val="2400"/>
                </a:spcAft>
                <a:buClr>
                  <a:srgbClr val="002060"/>
                </a:buClr>
                <a:buSzPct val="85000"/>
                <a:defRPr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214099" algn="ctr">
                <a:spcAft>
                  <a:spcPts val="450"/>
                </a:spcAft>
              </a:pPr>
              <a:r>
                <a:rPr lang="pt-BR" sz="2000" b="1" dirty="0" smtClean="0">
                  <a:solidFill>
                    <a:srgbClr val="0070C0"/>
                  </a:solidFill>
                  <a:latin typeface="Rockwell" panose="02060603020205020403" pitchFamily="18" charset="0"/>
                </a:rPr>
                <a:t>51,59</a:t>
              </a:r>
              <a:r>
                <a:rPr lang="pt-BR" sz="1600" b="1" dirty="0" smtClean="0">
                  <a:solidFill>
                    <a:srgbClr val="0070C0"/>
                  </a:solidFill>
                  <a:latin typeface="Rockwell" panose="02060603020205020403" pitchFamily="18" charset="0"/>
                </a:rPr>
                <a:t>%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7650811" y="1530677"/>
            <a:ext cx="1499147" cy="795075"/>
            <a:chOff x="7650811" y="1530677"/>
            <a:chExt cx="1499147" cy="795075"/>
          </a:xfrm>
        </p:grpSpPr>
        <p:sp>
          <p:nvSpPr>
            <p:cNvPr id="17" name="CaixaDeTexto 16"/>
            <p:cNvSpPr txBox="1"/>
            <p:nvPr/>
          </p:nvSpPr>
          <p:spPr>
            <a:xfrm>
              <a:off x="7792392" y="1825686"/>
              <a:ext cx="1317694" cy="500066"/>
            </a:xfrm>
            <a:prstGeom prst="rect">
              <a:avLst/>
            </a:prstGeom>
            <a:noFill/>
          </p:spPr>
          <p:txBody>
            <a:bodyPr wrap="square" lIns="68512" tIns="34255" rIns="68512" bIns="34255" rtlCol="0">
              <a:spAutoFit/>
            </a:bodyPr>
            <a:lstStyle>
              <a:defPPr>
                <a:defRPr lang="pt-BR"/>
              </a:defPPr>
              <a:lvl1pPr algn="just" eaLnBrk="0" fontAlgn="base" hangingPunct="0">
                <a:spcAft>
                  <a:spcPts val="2400"/>
                </a:spcAft>
                <a:buClr>
                  <a:srgbClr val="002060"/>
                </a:buClr>
                <a:buSzPct val="85000"/>
                <a:defRPr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99457">
                <a:spcAft>
                  <a:spcPts val="450"/>
                </a:spcAft>
              </a:pPr>
              <a:r>
                <a:rPr lang="pt-BR" sz="1400" dirty="0" smtClean="0">
                  <a:solidFill>
                    <a:schemeClr val="tx1"/>
                  </a:solidFill>
                  <a:latin typeface="+mn-lt"/>
                </a:rPr>
                <a:t>Aeroportos concedidos</a:t>
              </a:r>
              <a:endParaRPr lang="pt-BR" sz="14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7650811" y="1530677"/>
              <a:ext cx="1499147" cy="376956"/>
            </a:xfrm>
            <a:prstGeom prst="rect">
              <a:avLst/>
            </a:prstGeom>
            <a:noFill/>
          </p:spPr>
          <p:txBody>
            <a:bodyPr wrap="square" lIns="68512" tIns="34255" rIns="68512" bIns="34255" rtlCol="0">
              <a:spAutoFit/>
            </a:bodyPr>
            <a:lstStyle>
              <a:defPPr>
                <a:defRPr lang="pt-BR"/>
              </a:defPPr>
              <a:lvl1pPr algn="just" eaLnBrk="0" fontAlgn="base" hangingPunct="0">
                <a:spcAft>
                  <a:spcPts val="2400"/>
                </a:spcAft>
                <a:buClr>
                  <a:srgbClr val="002060"/>
                </a:buClr>
                <a:buSzPct val="85000"/>
                <a:defRPr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214099" algn="ctr">
                <a:spcAft>
                  <a:spcPts val="450"/>
                </a:spcAft>
              </a:pPr>
              <a:r>
                <a:rPr lang="pt-BR" sz="2000" b="1" dirty="0" smtClean="0">
                  <a:solidFill>
                    <a:srgbClr val="0070C0"/>
                  </a:solidFill>
                  <a:latin typeface="Rockwell" panose="02060603020205020403" pitchFamily="18" charset="0"/>
                </a:rPr>
                <a:t>45,50</a:t>
              </a:r>
              <a:r>
                <a:rPr lang="pt-BR" sz="1600" b="1" dirty="0" smtClean="0">
                  <a:solidFill>
                    <a:srgbClr val="0070C0"/>
                  </a:solidFill>
                  <a:latin typeface="Rockwell" panose="02060603020205020403" pitchFamily="18" charset="0"/>
                </a:rPr>
                <a:t>%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384484" y="3651870"/>
            <a:ext cx="2592288" cy="783595"/>
            <a:chOff x="6384484" y="3651870"/>
            <a:chExt cx="2592288" cy="783595"/>
          </a:xfrm>
        </p:grpSpPr>
        <p:sp>
          <p:nvSpPr>
            <p:cNvPr id="19" name="CaixaDeTexto 18"/>
            <p:cNvSpPr txBox="1"/>
            <p:nvPr/>
          </p:nvSpPr>
          <p:spPr>
            <a:xfrm>
              <a:off x="6384484" y="3935399"/>
              <a:ext cx="2592288" cy="500066"/>
            </a:xfrm>
            <a:prstGeom prst="rect">
              <a:avLst/>
            </a:prstGeom>
            <a:noFill/>
          </p:spPr>
          <p:txBody>
            <a:bodyPr wrap="square" lIns="68512" tIns="34255" rIns="68512" bIns="34255" rtlCol="0">
              <a:spAutoFit/>
            </a:bodyPr>
            <a:lstStyle>
              <a:defPPr>
                <a:defRPr lang="pt-BR"/>
              </a:defPPr>
              <a:lvl1pPr algn="just" eaLnBrk="0" fontAlgn="base" hangingPunct="0">
                <a:spcAft>
                  <a:spcPts val="2400"/>
                </a:spcAft>
                <a:buClr>
                  <a:srgbClr val="002060"/>
                </a:buClr>
                <a:buSzPct val="85000"/>
                <a:defRPr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99457" algn="ctr">
                <a:spcAft>
                  <a:spcPts val="450"/>
                </a:spcAft>
              </a:pPr>
              <a:r>
                <a:rPr lang="pt-BR" sz="1400" dirty="0" smtClean="0">
                  <a:solidFill>
                    <a:schemeClr val="tx1"/>
                  </a:solidFill>
                  <a:latin typeface="+mn-lt"/>
                </a:rPr>
                <a:t>Operados por </a:t>
              </a:r>
              <a:br>
                <a:rPr lang="pt-BR" sz="140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pt-BR" sz="1400" dirty="0" smtClean="0">
                  <a:solidFill>
                    <a:schemeClr val="tx1"/>
                  </a:solidFill>
                  <a:latin typeface="+mn-lt"/>
                </a:rPr>
                <a:t>estados e municípios</a:t>
              </a:r>
              <a:endParaRPr lang="pt-BR" sz="14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020182" y="3651870"/>
              <a:ext cx="1259631" cy="376956"/>
            </a:xfrm>
            <a:prstGeom prst="rect">
              <a:avLst/>
            </a:prstGeom>
            <a:noFill/>
          </p:spPr>
          <p:txBody>
            <a:bodyPr wrap="square" lIns="68512" tIns="34255" rIns="68512" bIns="34255" rtlCol="0">
              <a:spAutoFit/>
            </a:bodyPr>
            <a:lstStyle>
              <a:defPPr>
                <a:defRPr lang="pt-BR"/>
              </a:defPPr>
              <a:lvl1pPr algn="just" eaLnBrk="0" fontAlgn="base" hangingPunct="0">
                <a:spcAft>
                  <a:spcPts val="2400"/>
                </a:spcAft>
                <a:buClr>
                  <a:srgbClr val="002060"/>
                </a:buClr>
                <a:buSzPct val="85000"/>
                <a:defRPr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214099" algn="ctr">
                <a:spcAft>
                  <a:spcPts val="450"/>
                </a:spcAft>
              </a:pPr>
              <a:r>
                <a:rPr lang="pt-BR" sz="2000" b="1" dirty="0" smtClean="0">
                  <a:solidFill>
                    <a:srgbClr val="0070C0"/>
                  </a:solidFill>
                  <a:latin typeface="Rockwell" panose="02060603020205020403" pitchFamily="18" charset="0"/>
                </a:rPr>
                <a:t>2,91</a:t>
              </a:r>
              <a:r>
                <a:rPr lang="pt-BR" sz="1600" b="1" dirty="0" smtClean="0">
                  <a:solidFill>
                    <a:srgbClr val="0070C0"/>
                  </a:solidFill>
                  <a:latin typeface="Rockwell" panose="02060603020205020403" pitchFamily="18" charset="0"/>
                </a:rPr>
                <a:t>%</a:t>
              </a: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2843808" y="4466024"/>
            <a:ext cx="6480720" cy="55399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lvl="1" eaLnBrk="0" hangingPunct="0"/>
            <a:r>
              <a:rPr lang="pt-BR" sz="1600" b="1" dirty="0" smtClean="0">
                <a:solidFill>
                  <a:srgbClr val="FFFF00"/>
                </a:solidFill>
                <a:latin typeface="Rockwell" panose="02060603020205020403" pitchFamily="18" charset="0"/>
                <a:cs typeface="Arial" pitchFamily="34" charset="0"/>
              </a:rPr>
              <a:t>Objetivo:</a:t>
            </a:r>
            <a:r>
              <a:rPr lang="pt-BR" sz="1400" dirty="0" smtClean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pt-BR" sz="1400" i="1" dirty="0" smtClean="0">
                <a:solidFill>
                  <a:schemeClr val="bg1"/>
                </a:solidFill>
                <a:cs typeface="Arial" pitchFamily="34" charset="0"/>
              </a:rPr>
              <a:t>manter os aeroportos operando com boa qualidade de serviço, em condições de mercado, e garantir que o setor aeroportuário permaneça equilibrado</a:t>
            </a:r>
          </a:p>
        </p:txBody>
      </p:sp>
    </p:spTree>
    <p:extLst>
      <p:ext uri="{BB962C8B-B14F-4D97-AF65-F5344CB8AC3E}">
        <p14:creationId xmlns:p14="http://schemas.microsoft.com/office/powerpoint/2010/main" val="101613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MEDIDAS PARA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RESTAURAR O EQUILÍBRIO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Rafael Braga\Dropbox\SAC\mala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"/>
          <p:cNvGrpSpPr/>
          <p:nvPr/>
        </p:nvGrpSpPr>
        <p:grpSpPr>
          <a:xfrm>
            <a:off x="4114146" y="2434704"/>
            <a:ext cx="4920719" cy="1862470"/>
            <a:chOff x="4766982" y="1131590"/>
            <a:chExt cx="4012279" cy="1862470"/>
          </a:xfrm>
        </p:grpSpPr>
        <p:sp>
          <p:nvSpPr>
            <p:cNvPr id="6" name="CaixaDeTexto 13"/>
            <p:cNvSpPr txBox="1">
              <a:spLocks noChangeArrowheads="1"/>
            </p:cNvSpPr>
            <p:nvPr/>
          </p:nvSpPr>
          <p:spPr bwMode="auto">
            <a:xfrm>
              <a:off x="4766982" y="1134894"/>
              <a:ext cx="12171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7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3822334" cy="18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Subsidiária criada com sócio internacional – </a:t>
              </a:r>
              <a:r>
                <a:rPr lang="pt-BR" b="0" dirty="0" err="1" smtClean="0">
                  <a:solidFill>
                    <a:schemeClr val="tx1"/>
                  </a:solidFill>
                  <a:latin typeface="+mn-lt"/>
                </a:rPr>
                <a:t>Fraport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 </a:t>
              </a:r>
            </a:p>
            <a:p>
              <a:pPr>
                <a:spcBef>
                  <a:spcPts val="1200"/>
                </a:spcBef>
              </a:pPr>
              <a:r>
                <a:rPr lang="pt-BR" dirty="0"/>
                <a:t>Novos negócios </a:t>
              </a:r>
              <a:r>
                <a:rPr lang="pt-BR" b="0" dirty="0">
                  <a:solidFill>
                    <a:schemeClr val="tx1"/>
                  </a:solidFill>
                  <a:latin typeface="+mn-lt"/>
                </a:rPr>
                <a:t>e</a:t>
              </a:r>
              <a:r>
                <a:rPr lang="pt-BR" dirty="0"/>
                <a:t> novas receitas 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para a empresa:</a:t>
              </a:r>
            </a:p>
            <a:p>
              <a:pPr marL="360000"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Prestação de </a:t>
              </a:r>
              <a:r>
                <a:rPr lang="pt-BR" dirty="0" smtClean="0">
                  <a:solidFill>
                    <a:schemeClr val="tx1"/>
                  </a:solidFill>
                  <a:latin typeface="+mn-lt"/>
                </a:rPr>
                <a:t>serviços técnicos</a:t>
              </a:r>
            </a:p>
            <a:p>
              <a:pPr marL="360000">
                <a:spcBef>
                  <a:spcPts val="1200"/>
                </a:spcBef>
              </a:pPr>
              <a:r>
                <a:rPr lang="pt-BR" dirty="0" smtClean="0">
                  <a:solidFill>
                    <a:schemeClr val="tx1"/>
                  </a:solidFill>
                  <a:latin typeface="+mn-lt"/>
                </a:rPr>
                <a:t>Treinamento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 aeroportuário</a:t>
              </a:r>
            </a:p>
            <a:p>
              <a:pPr marL="360000">
                <a:spcBef>
                  <a:spcPts val="1200"/>
                </a:spcBef>
              </a:pPr>
              <a:r>
                <a:rPr lang="pt-BR" dirty="0" smtClean="0">
                  <a:solidFill>
                    <a:schemeClr val="tx1"/>
                  </a:solidFill>
                  <a:latin typeface="+mn-lt"/>
                </a:rPr>
                <a:t>Gestão e consultoria 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comercial</a:t>
              </a:r>
              <a:endParaRPr lang="pt-BR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CaixaDeTexto 13"/>
            <p:cNvSpPr txBox="1">
              <a:spLocks noChangeArrowheads="1"/>
            </p:cNvSpPr>
            <p:nvPr/>
          </p:nvSpPr>
          <p:spPr bwMode="auto">
            <a:xfrm>
              <a:off x="5048086" y="1947620"/>
              <a:ext cx="12171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endParaRPr lang="pt-BR" dirty="0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139952" y="1707654"/>
            <a:ext cx="4248472" cy="500066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spcAft>
                <a:spcPts val="450"/>
              </a:spcAft>
            </a:pPr>
            <a:r>
              <a:rPr lang="pt-BR" sz="28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Infraero Serviços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5163" y="1191326"/>
            <a:ext cx="2990733" cy="2100504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14099" algn="r">
              <a:spcAft>
                <a:spcPts val="450"/>
              </a:spcAft>
            </a:pPr>
            <a:r>
              <a:rPr lang="pt-BR" sz="1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01613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A DEMOCRATIZAÇÃO DO –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TRANSPORTE AÉREO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915925" y="2211710"/>
            <a:ext cx="5013880" cy="2323714"/>
            <a:chOff x="4773733" y="1131590"/>
            <a:chExt cx="2724096" cy="1053232"/>
          </a:xfrm>
        </p:grpSpPr>
        <p:sp>
          <p:nvSpPr>
            <p:cNvPr id="50" name="CaixaDeTexto 13"/>
            <p:cNvSpPr txBox="1">
              <a:spLocks noChangeArrowheads="1"/>
            </p:cNvSpPr>
            <p:nvPr/>
          </p:nvSpPr>
          <p:spPr bwMode="auto">
            <a:xfrm>
              <a:off x="4773733" y="1131590"/>
              <a:ext cx="121716" cy="41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0"/>
                </a:spcBef>
                <a:spcAft>
                  <a:spcPts val="600"/>
                </a:spcAft>
              </a:pPr>
              <a:r>
                <a:rPr lang="pt-BR" sz="1800" dirty="0" smtClean="0">
                  <a:latin typeface="+mn-lt"/>
                </a:rPr>
                <a:t>•</a:t>
              </a:r>
              <a:br>
                <a:rPr lang="pt-BR" sz="1800" dirty="0" smtClean="0">
                  <a:latin typeface="+mn-lt"/>
                </a:rPr>
              </a:br>
              <a:endParaRPr lang="pt-BR" sz="1800" dirty="0" smtClean="0">
                <a:latin typeface="+mn-lt"/>
              </a:endParaRPr>
            </a:p>
            <a:p>
              <a:pPr algn="r">
                <a:spcBef>
                  <a:spcPts val="0"/>
                </a:spcBef>
                <a:spcAft>
                  <a:spcPts val="600"/>
                </a:spcAft>
              </a:pPr>
              <a:r>
                <a:rPr lang="pt-BR" sz="1800" dirty="0" smtClean="0">
                  <a:latin typeface="+mn-lt"/>
                </a:rPr>
                <a:t>•</a:t>
              </a:r>
            </a:p>
          </p:txBody>
        </p:sp>
        <p:sp>
          <p:nvSpPr>
            <p:cNvPr id="51" name="CaixaDeTexto 13"/>
            <p:cNvSpPr txBox="1">
              <a:spLocks noChangeArrowheads="1"/>
            </p:cNvSpPr>
            <p:nvPr/>
          </p:nvSpPr>
          <p:spPr bwMode="auto">
            <a:xfrm>
              <a:off x="4956926" y="1131590"/>
              <a:ext cx="2540903" cy="1053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pt-BR" b="0" dirty="0">
                  <a:solidFill>
                    <a:schemeClr val="tx1"/>
                  </a:solidFill>
                  <a:latin typeface="+mn-lt"/>
                </a:rPr>
                <a:t>A redução do custo da passagem aérea doméstica: </a:t>
              </a:r>
              <a:r>
                <a:rPr lang="pt-BR" sz="1800" b="0" dirty="0" smtClean="0">
                  <a:solidFill>
                    <a:schemeClr val="tx1"/>
                  </a:solidFill>
                  <a:latin typeface="+mn-lt"/>
                </a:rPr>
                <a:t/>
              </a:r>
              <a:br>
                <a:rPr lang="pt-BR" sz="1800" b="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pt-BR" sz="1800" dirty="0" smtClean="0"/>
                <a:t>48</a:t>
              </a:r>
              <a:r>
                <a:rPr lang="pt-BR" sz="1800" dirty="0"/>
                <a:t>% de redução entre 2004 e 2014</a:t>
              </a:r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pt-BR" sz="1800" b="0" dirty="0">
                  <a:solidFill>
                    <a:schemeClr val="tx1"/>
                  </a:solidFill>
                  <a:latin typeface="+mn-lt"/>
                </a:rPr>
                <a:t>Aumento no número de passageiros: </a:t>
              </a:r>
              <a:r>
                <a:rPr lang="pt-BR" sz="1800" b="0" dirty="0" smtClean="0">
                  <a:solidFill>
                    <a:schemeClr val="tx1"/>
                  </a:solidFill>
                  <a:latin typeface="+mn-lt"/>
                </a:rPr>
                <a:t/>
              </a:r>
              <a:br>
                <a:rPr lang="pt-BR" sz="1800" b="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pt-BR" sz="1800" dirty="0"/>
                <a:t>117 milhões de passageiros em 2014 – 170% de aumento entre 2004-2014  </a:t>
              </a:r>
              <a:r>
                <a:rPr lang="pt-BR" sz="1800" dirty="0" smtClean="0">
                  <a:solidFill>
                    <a:schemeClr val="tx1"/>
                  </a:solidFill>
                  <a:latin typeface="+mn-lt"/>
                </a:rPr>
                <a:t/>
              </a:r>
              <a:br>
                <a:rPr lang="pt-BR" sz="180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pt-BR" sz="1400" b="0" i="1" dirty="0" smtClean="0">
                  <a:solidFill>
                    <a:schemeClr val="tx1"/>
                  </a:solidFill>
                  <a:latin typeface="+mn-lt"/>
                </a:rPr>
                <a:t>(</a:t>
              </a:r>
              <a:r>
                <a:rPr lang="pt-BR" sz="1400" b="0" i="1" dirty="0">
                  <a:solidFill>
                    <a:schemeClr val="tx1"/>
                  </a:solidFill>
                  <a:latin typeface="+mn-lt"/>
                </a:rPr>
                <a:t>10% de média anual) </a:t>
              </a:r>
              <a:endParaRPr lang="pt-BR" sz="1400" b="0" i="1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endParaRPr lang="pt-BR" sz="1800" b="0" i="1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pt-BR" sz="1200" b="0" i="1" dirty="0" smtClean="0">
                  <a:solidFill>
                    <a:schemeClr val="tx1"/>
                  </a:solidFill>
                  <a:latin typeface="+mn-lt"/>
                </a:rPr>
                <a:t>(</a:t>
              </a:r>
              <a:r>
                <a:rPr lang="pt-BR" sz="1200" b="0" i="1" dirty="0">
                  <a:solidFill>
                    <a:schemeClr val="tx1"/>
                  </a:solidFill>
                  <a:latin typeface="+mn-lt"/>
                </a:rPr>
                <a:t>Fonte: ANAC)</a:t>
              </a:r>
            </a:p>
          </p:txBody>
        </p:sp>
      </p:grpSp>
      <p:pic>
        <p:nvPicPr>
          <p:cNvPr id="52" name="Picture 2" descr="C:\Users\Rafael Braga\Dropbox\SAC\ma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8"/>
          <p:cNvSpPr>
            <a:spLocks noChangeArrowheads="1"/>
          </p:cNvSpPr>
          <p:nvPr/>
        </p:nvSpPr>
        <p:spPr bwMode="auto">
          <a:xfrm>
            <a:off x="4294273" y="1275606"/>
            <a:ext cx="4635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Desenvolvimento expressivo do </a:t>
            </a:r>
            <a:r>
              <a:rPr lang="pt-BR" b="1" dirty="0" smtClean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</a:br>
            <a:r>
              <a:rPr lang="pt-BR" b="1" dirty="0" smtClean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transporte </a:t>
            </a:r>
            <a:r>
              <a:rPr lang="pt-BR" b="1" dirty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aéreo brasileiro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Rockwell" panose="020606030202050204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30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MEDIDAS PARA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RESTAURAR O EQUILÍBRIO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Rafael Braga\Dropbox\SAC\mala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4114147" y="2643758"/>
            <a:ext cx="4562311" cy="648072"/>
            <a:chOff x="4766982" y="1131590"/>
            <a:chExt cx="3720038" cy="492443"/>
          </a:xfrm>
        </p:grpSpPr>
        <p:sp>
          <p:nvSpPr>
            <p:cNvPr id="6" name="CaixaDeTexto 13"/>
            <p:cNvSpPr txBox="1">
              <a:spLocks noChangeArrowheads="1"/>
            </p:cNvSpPr>
            <p:nvPr/>
          </p:nvSpPr>
          <p:spPr bwMode="auto">
            <a:xfrm>
              <a:off x="4766982" y="1134894"/>
              <a:ext cx="1217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7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353009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dirty="0"/>
                <a:t>Maior qualidade da gestão 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das participações da Infraero nos aeroportos concedidos</a:t>
              </a:r>
              <a:endParaRPr lang="pt-BR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139952" y="1707654"/>
            <a:ext cx="4248472" cy="500066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spcAft>
                <a:spcPts val="450"/>
              </a:spcAft>
            </a:pPr>
            <a:r>
              <a:rPr lang="pt-BR" sz="28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Infraero Participações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5163" y="1191326"/>
            <a:ext cx="2990733" cy="2100504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14099" algn="r">
              <a:spcAft>
                <a:spcPts val="450"/>
              </a:spcAft>
            </a:pPr>
            <a:r>
              <a:rPr lang="pt-BR" sz="1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01613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MEDIDAS PARA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RESTAURAR O EQUILÍBRIO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Rafael Braga\Dropbox\SAC\mala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4114147" y="2434704"/>
            <a:ext cx="4562311" cy="1384995"/>
            <a:chOff x="4766982" y="1131590"/>
            <a:chExt cx="3720038" cy="1384995"/>
          </a:xfrm>
        </p:grpSpPr>
        <p:sp>
          <p:nvSpPr>
            <p:cNvPr id="6" name="CaixaDeTexto 13"/>
            <p:cNvSpPr txBox="1">
              <a:spLocks noChangeArrowheads="1"/>
            </p:cNvSpPr>
            <p:nvPr/>
          </p:nvSpPr>
          <p:spPr bwMode="auto">
            <a:xfrm>
              <a:off x="4766982" y="1134894"/>
              <a:ext cx="121716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r>
                <a:rPr lang="pt-BR" dirty="0" smtClean="0"/>
                <a:t/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7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353009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dirty="0"/>
                <a:t>Separação dos negócios 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para permitir foco na gestão dos aeroportos. Parceria com o Comando da Aeronáutica</a:t>
              </a:r>
            </a:p>
            <a:p>
              <a:pPr>
                <a:spcBef>
                  <a:spcPts val="1200"/>
                </a:spcBef>
              </a:pPr>
              <a:r>
                <a:rPr lang="pt-BR" dirty="0"/>
                <a:t>Ganho de escala 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– possível unificação de todos os equipamentos sob uma mesma entidade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139952" y="1707654"/>
            <a:ext cx="4248472" cy="500066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spcAft>
                <a:spcPts val="450"/>
              </a:spcAft>
            </a:pPr>
            <a:r>
              <a:rPr lang="pt-BR" sz="28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Navegação aérea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5163" y="1191326"/>
            <a:ext cx="2990733" cy="2100504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14099" algn="r">
              <a:spcAft>
                <a:spcPts val="450"/>
              </a:spcAft>
            </a:pPr>
            <a:r>
              <a:rPr lang="pt-BR" sz="1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01613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MEDIDAS PARA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RESTAURAR O EQUILÍBRIO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Rafael Braga\Dropbox\SAC\mala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4139952" y="2729121"/>
            <a:ext cx="4706326" cy="1138773"/>
            <a:chOff x="4766982" y="1131590"/>
            <a:chExt cx="3837466" cy="1138773"/>
          </a:xfrm>
        </p:grpSpPr>
        <p:sp>
          <p:nvSpPr>
            <p:cNvPr id="6" name="CaixaDeTexto 13"/>
            <p:cNvSpPr txBox="1">
              <a:spLocks noChangeArrowheads="1"/>
            </p:cNvSpPr>
            <p:nvPr/>
          </p:nvSpPr>
          <p:spPr bwMode="auto">
            <a:xfrm>
              <a:off x="4766982" y="1134894"/>
              <a:ext cx="121716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7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3647521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Aberto para 2.615 empregados – reduz as despesas de pessoal da Empresa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Custo de implantação: R$ 800 milhões, a ser realizado em 2016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104456" y="1707654"/>
            <a:ext cx="5004048" cy="777065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spcAft>
                <a:spcPts val="450"/>
              </a:spcAft>
            </a:pPr>
            <a:r>
              <a:rPr lang="pt-BR" sz="24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Programa de Incentivo à </a:t>
            </a:r>
            <a:r>
              <a:rPr lang="pt-BR" sz="22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Transferência ou à Aposentadoria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5163" y="1191326"/>
            <a:ext cx="2990733" cy="2100504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214099" algn="r">
              <a:spcAft>
                <a:spcPts val="450"/>
              </a:spcAft>
            </a:pPr>
            <a:r>
              <a:rPr lang="pt-BR" sz="132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01613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396"/>
          <a:stretch/>
        </p:blipFill>
        <p:spPr bwMode="auto">
          <a:xfrm>
            <a:off x="1" y="0"/>
            <a:ext cx="9144000" cy="51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64616" y="1563638"/>
            <a:ext cx="8970249" cy="1333206"/>
            <a:chOff x="64616" y="1563638"/>
            <a:chExt cx="8970249" cy="1333206"/>
          </a:xfrm>
        </p:grpSpPr>
        <p:sp>
          <p:nvSpPr>
            <p:cNvPr id="7" name="Retângulo 56"/>
            <p:cNvSpPr/>
            <p:nvPr/>
          </p:nvSpPr>
          <p:spPr>
            <a:xfrm>
              <a:off x="64616" y="1998393"/>
              <a:ext cx="8970249" cy="302070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</a:pPr>
              <a:r>
                <a:rPr lang="pt-BR" dirty="0" smtClean="0">
                  <a:latin typeface="Rockwell" panose="02060603020205020403" pitchFamily="18" charset="0"/>
                  <a:ea typeface="Segoe UI" panose="020B0502040204020203" pitchFamily="34" charset="0"/>
                  <a:cs typeface="Arial" panose="020B0604020202020204" pitchFamily="34" charset="0"/>
                </a:rPr>
                <a:t>PIL – PROGRAMA DE INVESTIMENTO EM LOGÍSTICA: AEROPORTOS</a:t>
              </a:r>
              <a:endParaRPr lang="pt-BR" dirty="0"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ângulo 58"/>
            <p:cNvSpPr/>
            <p:nvPr/>
          </p:nvSpPr>
          <p:spPr>
            <a:xfrm>
              <a:off x="683538" y="2454992"/>
              <a:ext cx="7801912" cy="441852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</a:pPr>
              <a:r>
                <a:rPr lang="pt-BR" sz="3000" dirty="0" smtClean="0">
                  <a:solidFill>
                    <a:srgbClr val="FFFF00"/>
                  </a:solidFill>
                  <a:latin typeface="Rockwell" panose="02060603020205020403" pitchFamily="18" charset="0"/>
                  <a:ea typeface="Segoe UI" panose="020B0502040204020203" pitchFamily="34" charset="0"/>
                  <a:cs typeface="Arial" panose="020B0604020202020204" pitchFamily="34" charset="0"/>
                </a:rPr>
                <a:t>AVIAÇÃO REGIONAL</a:t>
              </a:r>
              <a:endParaRPr lang="pt-BR" sz="3000" dirty="0">
                <a:solidFill>
                  <a:srgbClr val="FFFF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Grupo 62"/>
            <p:cNvGrpSpPr/>
            <p:nvPr/>
          </p:nvGrpSpPr>
          <p:grpSpPr>
            <a:xfrm>
              <a:off x="6660232" y="2614067"/>
              <a:ext cx="1584177" cy="80210"/>
              <a:chOff x="-9432768" y="1347538"/>
              <a:chExt cx="20630157" cy="80210"/>
            </a:xfrm>
          </p:grpSpPr>
          <p:cxnSp>
            <p:nvCxnSpPr>
              <p:cNvPr id="10" name="Conector reto 63"/>
              <p:cNvCxnSpPr/>
              <p:nvPr/>
            </p:nvCxnSpPr>
            <p:spPr>
              <a:xfrm>
                <a:off x="-9432768" y="1347538"/>
                <a:ext cx="2063015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64"/>
              <p:cNvCxnSpPr/>
              <p:nvPr/>
            </p:nvCxnSpPr>
            <p:spPr>
              <a:xfrm>
                <a:off x="-9432768" y="1427748"/>
                <a:ext cx="20630157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1"/>
            <p:cNvGrpSpPr/>
            <p:nvPr/>
          </p:nvGrpSpPr>
          <p:grpSpPr>
            <a:xfrm>
              <a:off x="808794" y="1563638"/>
              <a:ext cx="7435614" cy="165858"/>
              <a:chOff x="615744" y="2276872"/>
              <a:chExt cx="7969913" cy="177775"/>
            </a:xfrm>
          </p:grpSpPr>
          <p:grpSp>
            <p:nvGrpSpPr>
              <p:cNvPr id="5" name="Grupo 182"/>
              <p:cNvGrpSpPr/>
              <p:nvPr/>
            </p:nvGrpSpPr>
            <p:grpSpPr>
              <a:xfrm>
                <a:off x="4584494" y="2276872"/>
                <a:ext cx="4001163" cy="177775"/>
                <a:chOff x="6054047" y="1631156"/>
                <a:chExt cx="6137953" cy="272715"/>
              </a:xfrm>
            </p:grpSpPr>
            <p:cxnSp>
              <p:nvCxnSpPr>
                <p:cNvPr id="50" name="Conector reto 147"/>
                <p:cNvCxnSpPr/>
                <p:nvPr/>
              </p:nvCxnSpPr>
              <p:spPr>
                <a:xfrm flipH="1">
                  <a:off x="605404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148"/>
                <p:cNvCxnSpPr/>
                <p:nvPr/>
              </p:nvCxnSpPr>
              <p:spPr>
                <a:xfrm flipH="1">
                  <a:off x="622655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149"/>
                <p:cNvCxnSpPr/>
                <p:nvPr/>
              </p:nvCxnSpPr>
              <p:spPr>
                <a:xfrm flipH="1">
                  <a:off x="639906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150"/>
                <p:cNvCxnSpPr/>
                <p:nvPr/>
              </p:nvCxnSpPr>
              <p:spPr>
                <a:xfrm flipH="1">
                  <a:off x="657156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151"/>
                <p:cNvCxnSpPr/>
                <p:nvPr/>
              </p:nvCxnSpPr>
              <p:spPr>
                <a:xfrm flipH="1">
                  <a:off x="674407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152"/>
                <p:cNvCxnSpPr/>
                <p:nvPr/>
              </p:nvCxnSpPr>
              <p:spPr>
                <a:xfrm flipH="1">
                  <a:off x="691658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153"/>
                <p:cNvCxnSpPr/>
                <p:nvPr/>
              </p:nvCxnSpPr>
              <p:spPr>
                <a:xfrm flipH="1">
                  <a:off x="708908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154"/>
                <p:cNvCxnSpPr/>
                <p:nvPr/>
              </p:nvCxnSpPr>
              <p:spPr>
                <a:xfrm flipH="1">
                  <a:off x="726159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155"/>
                <p:cNvCxnSpPr/>
                <p:nvPr/>
              </p:nvCxnSpPr>
              <p:spPr>
                <a:xfrm flipH="1">
                  <a:off x="743410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156"/>
                <p:cNvCxnSpPr/>
                <p:nvPr/>
              </p:nvCxnSpPr>
              <p:spPr>
                <a:xfrm flipH="1">
                  <a:off x="760661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ector reto 157"/>
                <p:cNvCxnSpPr/>
                <p:nvPr/>
              </p:nvCxnSpPr>
              <p:spPr>
                <a:xfrm flipH="1">
                  <a:off x="777911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to 158"/>
                <p:cNvCxnSpPr/>
                <p:nvPr/>
              </p:nvCxnSpPr>
              <p:spPr>
                <a:xfrm flipH="1">
                  <a:off x="795162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to 159"/>
                <p:cNvCxnSpPr/>
                <p:nvPr/>
              </p:nvCxnSpPr>
              <p:spPr>
                <a:xfrm flipH="1">
                  <a:off x="812413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reto 160"/>
                <p:cNvCxnSpPr/>
                <p:nvPr/>
              </p:nvCxnSpPr>
              <p:spPr>
                <a:xfrm flipH="1">
                  <a:off x="829663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reto 161"/>
                <p:cNvCxnSpPr/>
                <p:nvPr/>
              </p:nvCxnSpPr>
              <p:spPr>
                <a:xfrm flipH="1">
                  <a:off x="846914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to 162"/>
                <p:cNvCxnSpPr/>
                <p:nvPr/>
              </p:nvCxnSpPr>
              <p:spPr>
                <a:xfrm flipH="1">
                  <a:off x="864165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to 163"/>
                <p:cNvCxnSpPr/>
                <p:nvPr/>
              </p:nvCxnSpPr>
              <p:spPr>
                <a:xfrm flipH="1">
                  <a:off x="881415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to 164"/>
                <p:cNvCxnSpPr/>
                <p:nvPr/>
              </p:nvCxnSpPr>
              <p:spPr>
                <a:xfrm flipH="1">
                  <a:off x="898666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to 165"/>
                <p:cNvCxnSpPr/>
                <p:nvPr/>
              </p:nvCxnSpPr>
              <p:spPr>
                <a:xfrm flipH="1">
                  <a:off x="915917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ector reto 166"/>
                <p:cNvCxnSpPr/>
                <p:nvPr/>
              </p:nvCxnSpPr>
              <p:spPr>
                <a:xfrm flipH="1">
                  <a:off x="933168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167"/>
                <p:cNvCxnSpPr/>
                <p:nvPr/>
              </p:nvCxnSpPr>
              <p:spPr>
                <a:xfrm flipH="1">
                  <a:off x="950418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to 168"/>
                <p:cNvCxnSpPr/>
                <p:nvPr/>
              </p:nvCxnSpPr>
              <p:spPr>
                <a:xfrm flipH="1">
                  <a:off x="967669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ector reto 169"/>
                <p:cNvCxnSpPr/>
                <p:nvPr/>
              </p:nvCxnSpPr>
              <p:spPr>
                <a:xfrm flipH="1">
                  <a:off x="984920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ector reto 170"/>
                <p:cNvCxnSpPr/>
                <p:nvPr/>
              </p:nvCxnSpPr>
              <p:spPr>
                <a:xfrm flipH="1">
                  <a:off x="1002170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171"/>
                <p:cNvCxnSpPr/>
                <p:nvPr/>
              </p:nvCxnSpPr>
              <p:spPr>
                <a:xfrm flipH="1">
                  <a:off x="1019421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to 172"/>
                <p:cNvCxnSpPr/>
                <p:nvPr/>
              </p:nvCxnSpPr>
              <p:spPr>
                <a:xfrm flipH="1">
                  <a:off x="1036672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ector reto 173"/>
                <p:cNvCxnSpPr/>
                <p:nvPr/>
              </p:nvCxnSpPr>
              <p:spPr>
                <a:xfrm flipH="1">
                  <a:off x="1053922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ector reto 174"/>
                <p:cNvCxnSpPr/>
                <p:nvPr/>
              </p:nvCxnSpPr>
              <p:spPr>
                <a:xfrm flipH="1">
                  <a:off x="1071173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ector reto 175"/>
                <p:cNvCxnSpPr/>
                <p:nvPr/>
              </p:nvCxnSpPr>
              <p:spPr>
                <a:xfrm flipH="1">
                  <a:off x="1088424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to 176"/>
                <p:cNvCxnSpPr/>
                <p:nvPr/>
              </p:nvCxnSpPr>
              <p:spPr>
                <a:xfrm flipH="1">
                  <a:off x="1105675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ector reto 177"/>
                <p:cNvCxnSpPr/>
                <p:nvPr/>
              </p:nvCxnSpPr>
              <p:spPr>
                <a:xfrm flipH="1">
                  <a:off x="1122925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ector reto 178"/>
                <p:cNvCxnSpPr/>
                <p:nvPr/>
              </p:nvCxnSpPr>
              <p:spPr>
                <a:xfrm flipH="1">
                  <a:off x="1140176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ctor reto 179"/>
                <p:cNvCxnSpPr/>
                <p:nvPr/>
              </p:nvCxnSpPr>
              <p:spPr>
                <a:xfrm flipH="1">
                  <a:off x="1157427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ector reto 180"/>
                <p:cNvCxnSpPr/>
                <p:nvPr/>
              </p:nvCxnSpPr>
              <p:spPr>
                <a:xfrm flipH="1">
                  <a:off x="1174677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ector reto 181"/>
                <p:cNvCxnSpPr/>
                <p:nvPr/>
              </p:nvCxnSpPr>
              <p:spPr>
                <a:xfrm flipH="1">
                  <a:off x="1191928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upo 182"/>
              <p:cNvGrpSpPr/>
              <p:nvPr/>
            </p:nvGrpSpPr>
            <p:grpSpPr>
              <a:xfrm>
                <a:off x="615744" y="2276872"/>
                <a:ext cx="4001163" cy="177775"/>
                <a:chOff x="6054047" y="1631156"/>
                <a:chExt cx="6137953" cy="272715"/>
              </a:xfrm>
            </p:grpSpPr>
            <p:cxnSp>
              <p:nvCxnSpPr>
                <p:cNvPr id="15" name="Conector reto 147"/>
                <p:cNvCxnSpPr/>
                <p:nvPr/>
              </p:nvCxnSpPr>
              <p:spPr>
                <a:xfrm flipH="1">
                  <a:off x="605404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to 148"/>
                <p:cNvCxnSpPr/>
                <p:nvPr/>
              </p:nvCxnSpPr>
              <p:spPr>
                <a:xfrm flipH="1">
                  <a:off x="622655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to 149"/>
                <p:cNvCxnSpPr/>
                <p:nvPr/>
              </p:nvCxnSpPr>
              <p:spPr>
                <a:xfrm flipH="1">
                  <a:off x="639906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to 150"/>
                <p:cNvCxnSpPr/>
                <p:nvPr/>
              </p:nvCxnSpPr>
              <p:spPr>
                <a:xfrm flipH="1">
                  <a:off x="657156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to 151"/>
                <p:cNvCxnSpPr/>
                <p:nvPr/>
              </p:nvCxnSpPr>
              <p:spPr>
                <a:xfrm flipH="1">
                  <a:off x="674407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to 152"/>
                <p:cNvCxnSpPr/>
                <p:nvPr/>
              </p:nvCxnSpPr>
              <p:spPr>
                <a:xfrm flipH="1">
                  <a:off x="691658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to 153"/>
                <p:cNvCxnSpPr/>
                <p:nvPr/>
              </p:nvCxnSpPr>
              <p:spPr>
                <a:xfrm flipH="1">
                  <a:off x="708908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reto 154"/>
                <p:cNvCxnSpPr/>
                <p:nvPr/>
              </p:nvCxnSpPr>
              <p:spPr>
                <a:xfrm flipH="1">
                  <a:off x="726159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to 155"/>
                <p:cNvCxnSpPr/>
                <p:nvPr/>
              </p:nvCxnSpPr>
              <p:spPr>
                <a:xfrm flipH="1">
                  <a:off x="743410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to 156"/>
                <p:cNvCxnSpPr/>
                <p:nvPr/>
              </p:nvCxnSpPr>
              <p:spPr>
                <a:xfrm flipH="1">
                  <a:off x="760661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to 157"/>
                <p:cNvCxnSpPr/>
                <p:nvPr/>
              </p:nvCxnSpPr>
              <p:spPr>
                <a:xfrm flipH="1">
                  <a:off x="777911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to 158"/>
                <p:cNvCxnSpPr/>
                <p:nvPr/>
              </p:nvCxnSpPr>
              <p:spPr>
                <a:xfrm flipH="1">
                  <a:off x="795162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to 159"/>
                <p:cNvCxnSpPr/>
                <p:nvPr/>
              </p:nvCxnSpPr>
              <p:spPr>
                <a:xfrm flipH="1">
                  <a:off x="812413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160"/>
                <p:cNvCxnSpPr/>
                <p:nvPr/>
              </p:nvCxnSpPr>
              <p:spPr>
                <a:xfrm flipH="1">
                  <a:off x="829663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to 161"/>
                <p:cNvCxnSpPr/>
                <p:nvPr/>
              </p:nvCxnSpPr>
              <p:spPr>
                <a:xfrm flipH="1">
                  <a:off x="846914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to 162"/>
                <p:cNvCxnSpPr/>
                <p:nvPr/>
              </p:nvCxnSpPr>
              <p:spPr>
                <a:xfrm flipH="1">
                  <a:off x="864165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163"/>
                <p:cNvCxnSpPr/>
                <p:nvPr/>
              </p:nvCxnSpPr>
              <p:spPr>
                <a:xfrm flipH="1">
                  <a:off x="881415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to 164"/>
                <p:cNvCxnSpPr/>
                <p:nvPr/>
              </p:nvCxnSpPr>
              <p:spPr>
                <a:xfrm flipH="1">
                  <a:off x="898666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to 165"/>
                <p:cNvCxnSpPr/>
                <p:nvPr/>
              </p:nvCxnSpPr>
              <p:spPr>
                <a:xfrm flipH="1">
                  <a:off x="915917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to 166"/>
                <p:cNvCxnSpPr/>
                <p:nvPr/>
              </p:nvCxnSpPr>
              <p:spPr>
                <a:xfrm flipH="1">
                  <a:off x="933168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167"/>
                <p:cNvCxnSpPr/>
                <p:nvPr/>
              </p:nvCxnSpPr>
              <p:spPr>
                <a:xfrm flipH="1">
                  <a:off x="950418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168"/>
                <p:cNvCxnSpPr/>
                <p:nvPr/>
              </p:nvCxnSpPr>
              <p:spPr>
                <a:xfrm flipH="1">
                  <a:off x="967669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169"/>
                <p:cNvCxnSpPr/>
                <p:nvPr/>
              </p:nvCxnSpPr>
              <p:spPr>
                <a:xfrm flipH="1">
                  <a:off x="984920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170"/>
                <p:cNvCxnSpPr/>
                <p:nvPr/>
              </p:nvCxnSpPr>
              <p:spPr>
                <a:xfrm flipH="1">
                  <a:off x="1002170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171"/>
                <p:cNvCxnSpPr/>
                <p:nvPr/>
              </p:nvCxnSpPr>
              <p:spPr>
                <a:xfrm flipH="1">
                  <a:off x="1019421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172"/>
                <p:cNvCxnSpPr/>
                <p:nvPr/>
              </p:nvCxnSpPr>
              <p:spPr>
                <a:xfrm flipH="1">
                  <a:off x="1036672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173"/>
                <p:cNvCxnSpPr/>
                <p:nvPr/>
              </p:nvCxnSpPr>
              <p:spPr>
                <a:xfrm flipH="1">
                  <a:off x="1053922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174"/>
                <p:cNvCxnSpPr/>
                <p:nvPr/>
              </p:nvCxnSpPr>
              <p:spPr>
                <a:xfrm flipH="1">
                  <a:off x="1071173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175"/>
                <p:cNvCxnSpPr/>
                <p:nvPr/>
              </p:nvCxnSpPr>
              <p:spPr>
                <a:xfrm flipH="1">
                  <a:off x="1088424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to 176"/>
                <p:cNvCxnSpPr/>
                <p:nvPr/>
              </p:nvCxnSpPr>
              <p:spPr>
                <a:xfrm flipH="1">
                  <a:off x="1105675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to 177"/>
                <p:cNvCxnSpPr/>
                <p:nvPr/>
              </p:nvCxnSpPr>
              <p:spPr>
                <a:xfrm flipH="1">
                  <a:off x="1122925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to 178"/>
                <p:cNvCxnSpPr/>
                <p:nvPr/>
              </p:nvCxnSpPr>
              <p:spPr>
                <a:xfrm flipH="1">
                  <a:off x="1140176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to 179"/>
                <p:cNvCxnSpPr/>
                <p:nvPr/>
              </p:nvCxnSpPr>
              <p:spPr>
                <a:xfrm flipH="1">
                  <a:off x="1157427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to 180"/>
                <p:cNvCxnSpPr/>
                <p:nvPr/>
              </p:nvCxnSpPr>
              <p:spPr>
                <a:xfrm flipH="1">
                  <a:off x="1174677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to 181"/>
                <p:cNvCxnSpPr/>
                <p:nvPr/>
              </p:nvCxnSpPr>
              <p:spPr>
                <a:xfrm flipH="1">
                  <a:off x="1191928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upo 62"/>
            <p:cNvGrpSpPr/>
            <p:nvPr/>
          </p:nvGrpSpPr>
          <p:grpSpPr>
            <a:xfrm>
              <a:off x="902434" y="2614067"/>
              <a:ext cx="1653342" cy="80210"/>
              <a:chOff x="882316" y="1347538"/>
              <a:chExt cx="21530868" cy="80210"/>
            </a:xfrm>
          </p:grpSpPr>
          <p:cxnSp>
            <p:nvCxnSpPr>
              <p:cNvPr id="92" name="Conector reto 63"/>
              <p:cNvCxnSpPr/>
              <p:nvPr/>
            </p:nvCxnSpPr>
            <p:spPr>
              <a:xfrm>
                <a:off x="882316" y="1347538"/>
                <a:ext cx="21530868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to 64"/>
              <p:cNvCxnSpPr/>
              <p:nvPr/>
            </p:nvCxnSpPr>
            <p:spPr>
              <a:xfrm>
                <a:off x="882316" y="1427748"/>
                <a:ext cx="21530868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34741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PROGRAMA PARA A 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IMPORTÂNCIA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3960438" y="1923679"/>
            <a:ext cx="478802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3" rIns="91401" bIns="45703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180975" indent="-18097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40000"/>
              <a:buFont typeface="Arial" pitchFamily="34" charset="0"/>
              <a:buChar char="•"/>
            </a:pPr>
            <a:r>
              <a:rPr lang="pt-BR" sz="1600" b="1" dirty="0">
                <a:solidFill>
                  <a:srgbClr val="00B0F0"/>
                </a:solidFill>
                <a:latin typeface="Rockwell" panose="02060603020205020403" pitchFamily="18" charset="0"/>
                <a:ea typeface="+mn-ea"/>
                <a:cs typeface="Arial" pitchFamily="34" charset="0"/>
              </a:rPr>
              <a:t>Atualmente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</a:rPr>
              <a:t>, cerca de </a:t>
            </a:r>
            <a:r>
              <a:rPr lang="pt-BR" sz="1600" b="1" dirty="0">
                <a:solidFill>
                  <a:srgbClr val="00B0F0"/>
                </a:solidFill>
                <a:latin typeface="Rockwell" panose="02060603020205020403" pitchFamily="18" charset="0"/>
                <a:ea typeface="+mn-ea"/>
                <a:cs typeface="Arial" pitchFamily="34" charset="0"/>
              </a:rPr>
              <a:t>80 aeroportos regionais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</a:rPr>
              <a:t>recebem voos regulares.  </a:t>
            </a:r>
            <a:r>
              <a:rPr lang="pt-BR" sz="1600" b="1" dirty="0">
                <a:solidFill>
                  <a:srgbClr val="00B0F0"/>
                </a:solidFill>
                <a:latin typeface="Rockwell" panose="02060603020205020403" pitchFamily="18" charset="0"/>
                <a:ea typeface="+mn-ea"/>
                <a:cs typeface="Arial" pitchFamily="34" charset="0"/>
              </a:rPr>
              <a:t>Com o Programa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</a:rPr>
              <a:t>de Aviação Regional, estaremos aptos a receber voos regulares em </a:t>
            </a:r>
            <a:r>
              <a:rPr lang="pt-BR" sz="1600" b="1" dirty="0">
                <a:solidFill>
                  <a:srgbClr val="00B0F0"/>
                </a:solidFill>
                <a:latin typeface="Rockwell" panose="02060603020205020403" pitchFamily="18" charset="0"/>
                <a:ea typeface="+mn-ea"/>
                <a:cs typeface="Arial" pitchFamily="34" charset="0"/>
              </a:rPr>
              <a:t>270</a:t>
            </a: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40000"/>
              <a:buFont typeface="Arial" pitchFamily="34" charset="0"/>
              <a:buChar char="•"/>
            </a:pPr>
            <a:endParaRPr lang="pt-BR" sz="1600" dirty="0">
              <a:solidFill>
                <a:schemeClr val="tx2"/>
              </a:solidFill>
              <a:latin typeface="Calibri" pitchFamily="34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40000"/>
              <a:buFont typeface="Arial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</a:rPr>
              <a:t>Mais de </a:t>
            </a:r>
            <a:r>
              <a:rPr lang="pt-BR" sz="1600" b="1" dirty="0">
                <a:solidFill>
                  <a:srgbClr val="00B0F0"/>
                </a:solidFill>
                <a:latin typeface="Rockwell" panose="02060603020205020403" pitchFamily="18" charset="0"/>
                <a:ea typeface="+mn-ea"/>
                <a:cs typeface="Arial" pitchFamily="34" charset="0"/>
              </a:rPr>
              <a:t>40 milhões de brasileiros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</a:rPr>
              <a:t>(21% da população) </a:t>
            </a:r>
            <a:r>
              <a:rPr lang="pt-BR" sz="1600" b="1" dirty="0">
                <a:solidFill>
                  <a:srgbClr val="00B0F0"/>
                </a:solidFill>
                <a:latin typeface="Rockwell" panose="02060603020205020403" pitchFamily="18" charset="0"/>
                <a:ea typeface="+mn-ea"/>
                <a:cs typeface="Arial" pitchFamily="34" charset="0"/>
              </a:rPr>
              <a:t>não tem acesso a um aeroporto 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a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</a:rPr>
              <a:t>até 100 km de distância de sua 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residência </a:t>
            </a:r>
            <a:endParaRPr lang="pt-BR" sz="1600" dirty="0">
              <a:solidFill>
                <a:schemeClr val="tx2"/>
              </a:solidFill>
              <a:latin typeface="Calibri" pitchFamily="34" charset="0"/>
            </a:endParaRPr>
          </a:p>
          <a:p>
            <a:pPr marL="342754" indent="-34275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endParaRPr lang="pt-BR" sz="1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3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PROGRAMA PARA A 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IMPORTÂNCIA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3960437" y="1923679"/>
            <a:ext cx="486003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3" rIns="91401" bIns="45703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180975" indent="-18097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40000"/>
              <a:buFont typeface="Arial" pitchFamily="34" charset="0"/>
              <a:buChar char="•"/>
            </a:pPr>
            <a:r>
              <a:rPr lang="pt-BR" sz="1600" b="1" dirty="0">
                <a:solidFill>
                  <a:srgbClr val="00B0F0"/>
                </a:solidFill>
                <a:latin typeface="Rockwell" panose="02060603020205020403" pitchFamily="18" charset="0"/>
                <a:ea typeface="+mn-ea"/>
                <a:cs typeface="Arial" pitchFamily="34" charset="0"/>
              </a:rPr>
              <a:t>43% da população do interior 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>quer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</a:rPr>
              <a:t>viajar, mas não tem como fazê-lo devido aos</a:t>
            </a:r>
            <a:r>
              <a:rPr lang="pt-BR" sz="1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sz="1600" b="1" dirty="0">
                <a:solidFill>
                  <a:srgbClr val="00B0F0"/>
                </a:solidFill>
                <a:latin typeface="Rockwell" panose="02060603020205020403" pitchFamily="18" charset="0"/>
                <a:ea typeface="+mn-ea"/>
                <a:cs typeface="Arial" pitchFamily="34" charset="0"/>
              </a:rPr>
              <a:t>elevados custos 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pt-BR" sz="1200" i="1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pt-BR" sz="1200" i="1" dirty="0" err="1" smtClean="0">
                <a:solidFill>
                  <a:schemeClr val="tx2"/>
                </a:solidFill>
                <a:latin typeface="Calibri" pitchFamily="34" charset="0"/>
              </a:rPr>
              <a:t>DataPopular</a:t>
            </a:r>
            <a:r>
              <a:rPr lang="pt-BR" sz="1200" i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pt-BR" sz="1200" i="1" dirty="0">
              <a:solidFill>
                <a:schemeClr val="tx2"/>
              </a:solidFill>
              <a:latin typeface="Calibri" pitchFamily="34" charset="0"/>
            </a:endParaRPr>
          </a:p>
          <a:p>
            <a:pPr marL="342754" indent="-342754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40000"/>
              <a:buFont typeface="Arial" pitchFamily="34" charset="0"/>
              <a:buChar char="•"/>
            </a:pPr>
            <a:endParaRPr lang="pt-BR" sz="1600" dirty="0">
              <a:solidFill>
                <a:schemeClr val="tx2"/>
              </a:solidFill>
              <a:latin typeface="Calibri" pitchFamily="34" charset="0"/>
            </a:endParaRPr>
          </a:p>
          <a:p>
            <a:pPr marL="180975" indent="-180975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40000"/>
              <a:buFont typeface="Arial" pitchFamily="34" charset="0"/>
              <a:buChar char="•"/>
            </a:pPr>
            <a:r>
              <a:rPr lang="pt-BR" sz="1600" dirty="0">
                <a:solidFill>
                  <a:schemeClr val="tx2"/>
                </a:solidFill>
                <a:latin typeface="Calibri" pitchFamily="34" charset="0"/>
              </a:rPr>
              <a:t>Devido à </a:t>
            </a:r>
            <a:r>
              <a:rPr lang="pt-BR" sz="1600" b="1" dirty="0">
                <a:solidFill>
                  <a:srgbClr val="00B0F0"/>
                </a:solidFill>
                <a:latin typeface="Rockwell" panose="02060603020205020403" pitchFamily="18" charset="0"/>
                <a:ea typeface="+mn-ea"/>
                <a:cs typeface="Arial" pitchFamily="34" charset="0"/>
              </a:rPr>
              <a:t>escassez de rotas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</a:rPr>
              <a:t>, os voos regionais são </a:t>
            </a:r>
            <a:r>
              <a:rPr lang="pt-BR" sz="1600" b="1" dirty="0">
                <a:solidFill>
                  <a:srgbClr val="00B0F0"/>
                </a:solidFill>
                <a:latin typeface="Rockwell" panose="02060603020205020403" pitchFamily="18" charset="0"/>
                <a:ea typeface="+mn-ea"/>
                <a:cs typeface="Arial" pitchFamily="34" charset="0"/>
              </a:rPr>
              <a:t>31% mais caros </a:t>
            </a:r>
            <a:r>
              <a:rPr lang="pt-BR" sz="1600" dirty="0">
                <a:solidFill>
                  <a:schemeClr val="tx2"/>
                </a:solidFill>
                <a:latin typeface="Calibri" pitchFamily="34" charset="0"/>
              </a:rPr>
              <a:t>do que os voos entre capitais </a:t>
            </a:r>
            <a: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pt-BR" sz="1600" dirty="0" smtClean="0">
                <a:solidFill>
                  <a:schemeClr val="tx2"/>
                </a:solidFill>
                <a:latin typeface="Calibri" pitchFamily="34" charset="0"/>
              </a:rPr>
            </a:br>
            <a:r>
              <a:rPr lang="pt-BR" sz="1400" i="1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pt-BR" sz="1400" i="1" dirty="0" err="1" smtClean="0">
                <a:solidFill>
                  <a:schemeClr val="tx2"/>
                </a:solidFill>
                <a:latin typeface="Calibri" pitchFamily="34" charset="0"/>
              </a:rPr>
              <a:t>Anac</a:t>
            </a:r>
            <a:r>
              <a:rPr lang="pt-BR" sz="1400" i="1" dirty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pt-BR" sz="1400" i="1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13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AEROPORTOS REGIONAIS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INDUTORES DE CRESCIMENTO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47"/>
          <p:cNvSpPr/>
          <p:nvPr/>
        </p:nvSpPr>
        <p:spPr>
          <a:xfrm rot="21333935">
            <a:off x="591175" y="1843562"/>
            <a:ext cx="3591684" cy="1966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8" name="Grupo 21"/>
          <p:cNvGrpSpPr>
            <a:grpSpLocks/>
          </p:cNvGrpSpPr>
          <p:nvPr/>
        </p:nvGrpSpPr>
        <p:grpSpPr bwMode="auto">
          <a:xfrm>
            <a:off x="683568" y="1861086"/>
            <a:ext cx="3528392" cy="1944215"/>
            <a:chOff x="395536" y="3253965"/>
            <a:chExt cx="2811653" cy="1404617"/>
          </a:xfrm>
        </p:grpSpPr>
        <p:sp>
          <p:nvSpPr>
            <p:cNvPr id="9" name="Retângulo 49"/>
            <p:cNvSpPr/>
            <p:nvPr/>
          </p:nvSpPr>
          <p:spPr>
            <a:xfrm>
              <a:off x="395536" y="3253965"/>
              <a:ext cx="2759497" cy="140461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Retângulo 54"/>
            <p:cNvSpPr/>
            <p:nvPr/>
          </p:nvSpPr>
          <p:spPr>
            <a:xfrm>
              <a:off x="539588" y="3303704"/>
              <a:ext cx="2667601" cy="1267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8675" lvl="1" indent="-828675" algn="just">
                <a:defRPr/>
              </a:pPr>
              <a:r>
                <a:rPr lang="pt-BR" altLang="pt-BR" sz="2800" b="1" i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50% das viagens</a:t>
              </a:r>
            </a:p>
            <a:p>
              <a:pPr eaLnBrk="0" hangingPunct="0">
                <a:defRPr/>
              </a:pPr>
              <a:r>
                <a:rPr lang="pt-B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realizadas com origem ou destino em aeroportos regionais são feitas por executivos a negócios</a:t>
              </a:r>
              <a:endPara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1" name="CaixaDeTexto 13"/>
          <p:cNvSpPr txBox="1">
            <a:spLocks noChangeArrowheads="1"/>
          </p:cNvSpPr>
          <p:nvPr/>
        </p:nvSpPr>
        <p:spPr bwMode="auto">
          <a:xfrm>
            <a:off x="3095755" y="3886834"/>
            <a:ext cx="10441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 algn="ctr"/>
            <a:r>
              <a:rPr lang="pt-BR" sz="1300" b="0" i="1" dirty="0" err="1" smtClean="0">
                <a:solidFill>
                  <a:schemeClr val="tx1"/>
                </a:solidFill>
                <a:latin typeface="+mn-lt"/>
                <a:cs typeface="+mn-cs"/>
              </a:rPr>
              <a:t>Urban</a:t>
            </a:r>
            <a:r>
              <a:rPr lang="pt-BR" sz="1300" b="0" i="1" dirty="0" smtClean="0">
                <a:solidFill>
                  <a:schemeClr val="tx1"/>
                </a:solidFill>
                <a:latin typeface="+mn-lt"/>
                <a:cs typeface="+mn-cs"/>
              </a:rPr>
              <a:t> System*</a:t>
            </a:r>
            <a:endParaRPr lang="pt-BR" sz="1300" b="0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Retângulo 47"/>
          <p:cNvSpPr/>
          <p:nvPr/>
        </p:nvSpPr>
        <p:spPr>
          <a:xfrm rot="21333935">
            <a:off x="4870117" y="1843562"/>
            <a:ext cx="3591684" cy="1966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3" name="Grupo 21"/>
          <p:cNvGrpSpPr>
            <a:grpSpLocks/>
          </p:cNvGrpSpPr>
          <p:nvPr/>
        </p:nvGrpSpPr>
        <p:grpSpPr bwMode="auto">
          <a:xfrm>
            <a:off x="4962510" y="1861086"/>
            <a:ext cx="3528392" cy="1944215"/>
            <a:chOff x="395536" y="3253965"/>
            <a:chExt cx="2811653" cy="1404617"/>
          </a:xfrm>
        </p:grpSpPr>
        <p:sp>
          <p:nvSpPr>
            <p:cNvPr id="14" name="Retângulo 49"/>
            <p:cNvSpPr/>
            <p:nvPr/>
          </p:nvSpPr>
          <p:spPr>
            <a:xfrm>
              <a:off x="395536" y="3253965"/>
              <a:ext cx="2759497" cy="140461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Retângulo 54"/>
            <p:cNvSpPr/>
            <p:nvPr/>
          </p:nvSpPr>
          <p:spPr>
            <a:xfrm>
              <a:off x="539588" y="3405416"/>
              <a:ext cx="2667601" cy="10450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8675" lvl="1" indent="-828675" algn="just">
                <a:defRPr/>
              </a:pPr>
              <a:r>
                <a:rPr lang="pt-BR" altLang="pt-BR" sz="2800" b="1" i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3.500 municípios</a:t>
              </a:r>
            </a:p>
            <a:p>
              <a:pPr eaLnBrk="0" hangingPunct="0">
                <a:defRPr/>
              </a:pPr>
              <a:r>
                <a:rPr lang="pt-BR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brasileiros já participam do transporte aéreo regular como origem ou destino</a:t>
              </a:r>
              <a:endPara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6" name="CaixaDeTexto 13"/>
          <p:cNvSpPr txBox="1">
            <a:spLocks noChangeArrowheads="1"/>
          </p:cNvSpPr>
          <p:nvPr/>
        </p:nvSpPr>
        <p:spPr bwMode="auto">
          <a:xfrm>
            <a:off x="7760173" y="3886834"/>
            <a:ext cx="55624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 algn="ctr"/>
            <a:r>
              <a:rPr lang="pt-BR" sz="1300" b="0" i="1" dirty="0" smtClean="0">
                <a:solidFill>
                  <a:schemeClr val="tx1"/>
                </a:solidFill>
                <a:latin typeface="+mn-lt"/>
                <a:cs typeface="+mn-cs"/>
              </a:rPr>
              <a:t>SAC/EPL</a:t>
            </a:r>
            <a:endParaRPr lang="pt-BR" sz="1300" b="0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7" name="CaixaDeTexto 13"/>
          <p:cNvSpPr txBox="1">
            <a:spLocks noChangeArrowheads="1"/>
          </p:cNvSpPr>
          <p:nvPr/>
        </p:nvSpPr>
        <p:spPr bwMode="auto">
          <a:xfrm>
            <a:off x="322503" y="4731990"/>
            <a:ext cx="846763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 algn="ctr"/>
            <a:r>
              <a:rPr lang="pt-BR" sz="1300" b="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*Para maiores detalhes acessar: http://www.urbansystems.com.br/reports/ler/aeroportos-regionais-na-revista-infraestrutura</a:t>
            </a:r>
            <a:endParaRPr lang="pt-BR" sz="1300" b="0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13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POTENCIAL DE CRESCIMENTO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 rotWithShape="1">
          <a:blip r:embed="rId2" cstate="print"/>
          <a:srcRect l="132" t="6770" r="51167" b="22114"/>
          <a:stretch/>
        </p:blipFill>
        <p:spPr>
          <a:xfrm>
            <a:off x="467544" y="1488749"/>
            <a:ext cx="3312368" cy="3171233"/>
          </a:xfrm>
          <a:prstGeom prst="rect">
            <a:avLst/>
          </a:prstGeom>
        </p:spPr>
      </p:pic>
      <p:sp>
        <p:nvSpPr>
          <p:cNvPr id="6" name="CaixaDeTexto 13"/>
          <p:cNvSpPr txBox="1">
            <a:spLocks noChangeArrowheads="1"/>
          </p:cNvSpPr>
          <p:nvPr/>
        </p:nvSpPr>
        <p:spPr bwMode="auto">
          <a:xfrm>
            <a:off x="1690212" y="1121695"/>
            <a:ext cx="7646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 algn="ctr"/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7" name="CaixaDeTexto 22"/>
          <p:cNvSpPr txBox="1">
            <a:spLocks noChangeArrowheads="1"/>
          </p:cNvSpPr>
          <p:nvPr/>
        </p:nvSpPr>
        <p:spPr bwMode="auto">
          <a:xfrm>
            <a:off x="6644603" y="1107407"/>
            <a:ext cx="520598" cy="29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 algn="ctr"/>
            <a:r>
              <a:rPr lang="pt-BR" dirty="0" smtClean="0"/>
              <a:t>USA</a:t>
            </a:r>
            <a:endParaRPr lang="pt-BR" dirty="0"/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 rotWithShape="1">
          <a:blip r:embed="rId2" cstate="print"/>
          <a:srcRect l="49509" t="15212" r="3683" b="28829"/>
          <a:stretch/>
        </p:blipFill>
        <p:spPr>
          <a:xfrm>
            <a:off x="5126529" y="1573944"/>
            <a:ext cx="3477919" cy="27259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59832" y="3685200"/>
            <a:ext cx="3546164" cy="1118798"/>
            <a:chOff x="2850595" y="3868125"/>
            <a:chExt cx="3546164" cy="1118798"/>
          </a:xfrm>
        </p:grpSpPr>
        <p:sp>
          <p:nvSpPr>
            <p:cNvPr id="9" name="TextBox 8"/>
            <p:cNvSpPr txBox="1"/>
            <p:nvPr/>
          </p:nvSpPr>
          <p:spPr>
            <a:xfrm>
              <a:off x="2850595" y="4155926"/>
              <a:ext cx="35461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166813" algn="l"/>
                  <a:tab pos="2333625" algn="l"/>
                </a:tabLst>
              </a:pPr>
              <a:r>
                <a:rPr lang="en-US" sz="1200" b="1" dirty="0" err="1" smtClean="0"/>
                <a:t>População</a:t>
              </a:r>
              <a:r>
                <a:rPr lang="en-US" sz="1200" b="1" dirty="0" smtClean="0"/>
                <a:t>:</a:t>
              </a:r>
              <a:r>
                <a:rPr lang="en-US" sz="1200" dirty="0"/>
                <a:t>	200 </a:t>
              </a:r>
              <a:r>
                <a:rPr lang="en-US" sz="1200" dirty="0" err="1" smtClean="0"/>
                <a:t>milhões</a:t>
              </a:r>
              <a:r>
                <a:rPr lang="en-US" sz="1200" dirty="0"/>
                <a:t>	</a:t>
              </a:r>
              <a:r>
                <a:rPr lang="en-US" sz="1200" dirty="0" smtClean="0"/>
                <a:t>315 </a:t>
              </a:r>
              <a:r>
                <a:rPr lang="en-US" sz="1200" dirty="0" err="1" smtClean="0"/>
                <a:t>milhões</a:t>
              </a:r>
              <a:endParaRPr lang="en-US" sz="1200" dirty="0"/>
            </a:p>
            <a:p>
              <a:pPr>
                <a:tabLst>
                  <a:tab pos="1166813" algn="l"/>
                  <a:tab pos="2333625" algn="l"/>
                </a:tabLst>
              </a:pPr>
              <a:r>
                <a:rPr lang="en-US" sz="1200" b="1" dirty="0" err="1" smtClean="0"/>
                <a:t>Área</a:t>
              </a:r>
              <a:r>
                <a:rPr lang="en-US" sz="1200" b="1" dirty="0" smtClean="0"/>
                <a:t> total:</a:t>
              </a:r>
              <a:r>
                <a:rPr lang="en-US" sz="1200" dirty="0"/>
                <a:t>	</a:t>
              </a:r>
              <a:r>
                <a:rPr lang="en-US" sz="1200" dirty="0" smtClean="0"/>
                <a:t>8,5 </a:t>
              </a:r>
              <a:r>
                <a:rPr lang="en-US" sz="1200" dirty="0" err="1" smtClean="0"/>
                <a:t>milhões</a:t>
              </a:r>
              <a:r>
                <a:rPr lang="en-US" sz="1200" dirty="0" smtClean="0"/>
                <a:t> </a:t>
              </a:r>
              <a:r>
                <a:rPr lang="en-US" sz="1200" dirty="0"/>
                <a:t>km²	</a:t>
              </a:r>
              <a:r>
                <a:rPr lang="en-US" sz="1200" dirty="0" smtClean="0"/>
                <a:t>9,3 </a:t>
              </a:r>
              <a:r>
                <a:rPr lang="en-US" sz="1200" dirty="0" err="1" smtClean="0"/>
                <a:t>milhões</a:t>
              </a:r>
              <a:r>
                <a:rPr lang="en-US" sz="1200" dirty="0" smtClean="0"/>
                <a:t> </a:t>
              </a:r>
              <a:r>
                <a:rPr lang="en-US" sz="1200" dirty="0"/>
                <a:t>km²</a:t>
              </a:r>
            </a:p>
            <a:p>
              <a:pPr>
                <a:tabLst>
                  <a:tab pos="1166813" algn="l"/>
                  <a:tab pos="2333625" algn="l"/>
                </a:tabLst>
              </a:pPr>
              <a:r>
                <a:rPr lang="en-US" sz="1200" b="1" dirty="0" err="1" smtClean="0"/>
                <a:t>Aeronaves</a:t>
              </a:r>
              <a:r>
                <a:rPr lang="en-US" sz="1200" b="1" dirty="0" smtClean="0"/>
                <a:t>:</a:t>
              </a:r>
              <a:r>
                <a:rPr lang="en-US" sz="1200" dirty="0"/>
                <a:t>	460	</a:t>
              </a:r>
              <a:r>
                <a:rPr lang="en-US" sz="1200" dirty="0" smtClean="0"/>
                <a:t>5.190</a:t>
              </a:r>
              <a:endParaRPr lang="en-US" sz="1200" dirty="0"/>
            </a:p>
            <a:p>
              <a:pPr>
                <a:tabLst>
                  <a:tab pos="1166813" algn="l"/>
                  <a:tab pos="2333625" algn="l"/>
                </a:tabLst>
              </a:pPr>
              <a:r>
                <a:rPr lang="en-US" sz="1200" b="1" dirty="0" err="1" smtClean="0"/>
                <a:t>Cidades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servidas</a:t>
              </a:r>
              <a:r>
                <a:rPr lang="en-US" sz="1200" b="1" dirty="0" smtClean="0"/>
                <a:t>:</a:t>
              </a:r>
              <a:r>
                <a:rPr lang="en-US" sz="1200" dirty="0"/>
                <a:t>	106	</a:t>
              </a:r>
              <a:r>
                <a:rPr lang="en-US" sz="1200" dirty="0" smtClean="0"/>
                <a:t>390</a:t>
              </a:r>
              <a:endParaRPr lang="pt-BR" sz="1200" dirty="0"/>
            </a:p>
          </p:txBody>
        </p:sp>
        <p:sp>
          <p:nvSpPr>
            <p:cNvPr id="10" name="CaixaDeTexto 13"/>
            <p:cNvSpPr txBox="1">
              <a:spLocks noChangeArrowheads="1"/>
            </p:cNvSpPr>
            <p:nvPr/>
          </p:nvSpPr>
          <p:spPr bwMode="auto">
            <a:xfrm>
              <a:off x="4097184" y="3877911"/>
              <a:ext cx="48250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ctr"/>
              <a:r>
                <a:rPr lang="pt-BR" sz="1300" dirty="0" smtClean="0">
                  <a:solidFill>
                    <a:schemeClr val="tx1"/>
                  </a:solidFill>
                  <a:latin typeface="+mn-lt"/>
                  <a:cs typeface="+mn-cs"/>
                </a:rPr>
                <a:t>BRASIL</a:t>
              </a:r>
              <a:endParaRPr lang="pt-BR" sz="130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CaixaDeTexto 22"/>
            <p:cNvSpPr txBox="1">
              <a:spLocks noChangeArrowheads="1"/>
            </p:cNvSpPr>
            <p:nvPr/>
          </p:nvSpPr>
          <p:spPr bwMode="auto">
            <a:xfrm>
              <a:off x="5220072" y="3868125"/>
              <a:ext cx="28649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ctr"/>
              <a:r>
                <a:rPr lang="pt-BR" sz="1300" dirty="0">
                  <a:solidFill>
                    <a:schemeClr val="tx1"/>
                  </a:solidFill>
                  <a:latin typeface="+mn-lt"/>
                  <a:cs typeface="+mn-cs"/>
                </a:rPr>
                <a:t>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Freeform 9"/>
          <p:cNvSpPr>
            <a:spLocks/>
          </p:cNvSpPr>
          <p:nvPr/>
        </p:nvSpPr>
        <p:spPr bwMode="auto">
          <a:xfrm>
            <a:off x="414338" y="1249363"/>
            <a:ext cx="8059738" cy="2336800"/>
          </a:xfrm>
          <a:custGeom>
            <a:avLst/>
            <a:gdLst/>
            <a:ahLst/>
            <a:cxnLst>
              <a:cxn ang="0">
                <a:pos x="415" y="3828"/>
              </a:cxn>
              <a:cxn ang="0">
                <a:pos x="1188" y="3844"/>
              </a:cxn>
              <a:cxn ang="0">
                <a:pos x="1563" y="3764"/>
              </a:cxn>
              <a:cxn ang="0">
                <a:pos x="2333" y="3620"/>
              </a:cxn>
              <a:cxn ang="0">
                <a:pos x="3104" y="3555"/>
              </a:cxn>
              <a:cxn ang="0">
                <a:pos x="3481" y="3445"/>
              </a:cxn>
              <a:cxn ang="0">
                <a:pos x="3876" y="3255"/>
              </a:cxn>
              <a:cxn ang="0">
                <a:pos x="4266" y="3076"/>
              </a:cxn>
              <a:cxn ang="0">
                <a:pos x="5033" y="2869"/>
              </a:cxn>
              <a:cxn ang="0">
                <a:pos x="5420" y="2740"/>
              </a:cxn>
              <a:cxn ang="0">
                <a:pos x="5798" y="2678"/>
              </a:cxn>
              <a:cxn ang="0">
                <a:pos x="6569" y="2421"/>
              </a:cxn>
              <a:cxn ang="0">
                <a:pos x="7335" y="2165"/>
              </a:cxn>
              <a:cxn ang="0">
                <a:pos x="8101" y="1846"/>
              </a:cxn>
              <a:cxn ang="0">
                <a:pos x="8870" y="1558"/>
              </a:cxn>
              <a:cxn ang="0">
                <a:pos x="9641" y="1317"/>
              </a:cxn>
              <a:cxn ang="0">
                <a:pos x="10407" y="1061"/>
              </a:cxn>
              <a:cxn ang="0">
                <a:pos x="11175" y="805"/>
              </a:cxn>
              <a:cxn ang="0">
                <a:pos x="11943" y="533"/>
              </a:cxn>
              <a:cxn ang="0">
                <a:pos x="12711" y="261"/>
              </a:cxn>
              <a:cxn ang="0">
                <a:pos x="13496" y="5"/>
              </a:cxn>
              <a:cxn ang="0">
                <a:pos x="13515" y="66"/>
              </a:cxn>
              <a:cxn ang="0">
                <a:pos x="12732" y="322"/>
              </a:cxn>
              <a:cxn ang="0">
                <a:pos x="11964" y="594"/>
              </a:cxn>
              <a:cxn ang="0">
                <a:pos x="11196" y="866"/>
              </a:cxn>
              <a:cxn ang="0">
                <a:pos x="10428" y="1122"/>
              </a:cxn>
              <a:cxn ang="0">
                <a:pos x="9658" y="1378"/>
              </a:cxn>
              <a:cxn ang="0">
                <a:pos x="8893" y="1617"/>
              </a:cxn>
              <a:cxn ang="0">
                <a:pos x="8126" y="1905"/>
              </a:cxn>
              <a:cxn ang="0">
                <a:pos x="7356" y="2226"/>
              </a:cxn>
              <a:cxn ang="0">
                <a:pos x="6586" y="2482"/>
              </a:cxn>
              <a:cxn ang="0">
                <a:pos x="5821" y="2737"/>
              </a:cxn>
              <a:cxn ang="0">
                <a:pos x="5431" y="2803"/>
              </a:cxn>
              <a:cxn ang="0">
                <a:pos x="5050" y="2930"/>
              </a:cxn>
              <a:cxn ang="0">
                <a:pos x="4281" y="3139"/>
              </a:cxn>
              <a:cxn ang="0">
                <a:pos x="3903" y="3312"/>
              </a:cxn>
              <a:cxn ang="0">
                <a:pos x="3498" y="3506"/>
              </a:cxn>
              <a:cxn ang="0">
                <a:pos x="3107" y="3619"/>
              </a:cxn>
              <a:cxn ang="0">
                <a:pos x="2341" y="3683"/>
              </a:cxn>
              <a:cxn ang="0">
                <a:pos x="1576" y="3827"/>
              </a:cxn>
              <a:cxn ang="0">
                <a:pos x="1183" y="3907"/>
              </a:cxn>
              <a:cxn ang="0">
                <a:pos x="420" y="3891"/>
              </a:cxn>
              <a:cxn ang="0">
                <a:pos x="2" y="3894"/>
              </a:cxn>
            </a:cxnLst>
            <a:rect l="0" t="0" r="r" b="b"/>
            <a:pathLst>
              <a:path w="13541" h="3925">
                <a:moveTo>
                  <a:pt x="31" y="3860"/>
                </a:moveTo>
                <a:lnTo>
                  <a:pt x="415" y="3828"/>
                </a:lnTo>
                <a:lnTo>
                  <a:pt x="800" y="3811"/>
                </a:lnTo>
                <a:lnTo>
                  <a:pt x="1188" y="3844"/>
                </a:lnTo>
                <a:lnTo>
                  <a:pt x="1179" y="3844"/>
                </a:lnTo>
                <a:lnTo>
                  <a:pt x="1563" y="3764"/>
                </a:lnTo>
                <a:lnTo>
                  <a:pt x="1946" y="3668"/>
                </a:lnTo>
                <a:lnTo>
                  <a:pt x="2333" y="3620"/>
                </a:lnTo>
                <a:lnTo>
                  <a:pt x="2717" y="3572"/>
                </a:lnTo>
                <a:lnTo>
                  <a:pt x="3104" y="3555"/>
                </a:lnTo>
                <a:lnTo>
                  <a:pt x="3097" y="3557"/>
                </a:lnTo>
                <a:lnTo>
                  <a:pt x="3481" y="3445"/>
                </a:lnTo>
                <a:lnTo>
                  <a:pt x="3476" y="3447"/>
                </a:lnTo>
                <a:lnTo>
                  <a:pt x="3876" y="3255"/>
                </a:lnTo>
                <a:lnTo>
                  <a:pt x="4260" y="3078"/>
                </a:lnTo>
                <a:cubicBezTo>
                  <a:pt x="4262" y="3078"/>
                  <a:pt x="4264" y="3077"/>
                  <a:pt x="4266" y="3076"/>
                </a:cubicBezTo>
                <a:lnTo>
                  <a:pt x="4650" y="2980"/>
                </a:lnTo>
                <a:lnTo>
                  <a:pt x="5033" y="2869"/>
                </a:lnTo>
                <a:lnTo>
                  <a:pt x="5415" y="2741"/>
                </a:lnTo>
                <a:cubicBezTo>
                  <a:pt x="5417" y="2741"/>
                  <a:pt x="5419" y="2740"/>
                  <a:pt x="5420" y="2740"/>
                </a:cubicBezTo>
                <a:lnTo>
                  <a:pt x="5804" y="2676"/>
                </a:lnTo>
                <a:lnTo>
                  <a:pt x="5798" y="2678"/>
                </a:lnTo>
                <a:lnTo>
                  <a:pt x="6182" y="2534"/>
                </a:lnTo>
                <a:lnTo>
                  <a:pt x="6569" y="2421"/>
                </a:lnTo>
                <a:lnTo>
                  <a:pt x="6951" y="2293"/>
                </a:lnTo>
                <a:lnTo>
                  <a:pt x="7335" y="2165"/>
                </a:lnTo>
                <a:lnTo>
                  <a:pt x="7717" y="2006"/>
                </a:lnTo>
                <a:lnTo>
                  <a:pt x="8101" y="1846"/>
                </a:lnTo>
                <a:lnTo>
                  <a:pt x="8486" y="1702"/>
                </a:lnTo>
                <a:lnTo>
                  <a:pt x="8870" y="1558"/>
                </a:lnTo>
                <a:lnTo>
                  <a:pt x="9255" y="1429"/>
                </a:lnTo>
                <a:lnTo>
                  <a:pt x="9641" y="1317"/>
                </a:lnTo>
                <a:lnTo>
                  <a:pt x="10023" y="1189"/>
                </a:lnTo>
                <a:lnTo>
                  <a:pt x="10407" y="1061"/>
                </a:lnTo>
                <a:lnTo>
                  <a:pt x="10791" y="933"/>
                </a:lnTo>
                <a:lnTo>
                  <a:pt x="11175" y="805"/>
                </a:lnTo>
                <a:lnTo>
                  <a:pt x="11558" y="662"/>
                </a:lnTo>
                <a:lnTo>
                  <a:pt x="11943" y="533"/>
                </a:lnTo>
                <a:lnTo>
                  <a:pt x="12326" y="390"/>
                </a:lnTo>
                <a:lnTo>
                  <a:pt x="12711" y="261"/>
                </a:lnTo>
                <a:lnTo>
                  <a:pt x="13095" y="133"/>
                </a:lnTo>
                <a:lnTo>
                  <a:pt x="13496" y="5"/>
                </a:lnTo>
                <a:cubicBezTo>
                  <a:pt x="13513" y="0"/>
                  <a:pt x="13531" y="9"/>
                  <a:pt x="13536" y="26"/>
                </a:cubicBezTo>
                <a:cubicBezTo>
                  <a:pt x="13541" y="43"/>
                  <a:pt x="13532" y="61"/>
                  <a:pt x="13515" y="66"/>
                </a:cubicBezTo>
                <a:lnTo>
                  <a:pt x="13116" y="194"/>
                </a:lnTo>
                <a:lnTo>
                  <a:pt x="12732" y="322"/>
                </a:lnTo>
                <a:lnTo>
                  <a:pt x="12349" y="449"/>
                </a:lnTo>
                <a:lnTo>
                  <a:pt x="11964" y="594"/>
                </a:lnTo>
                <a:lnTo>
                  <a:pt x="11581" y="721"/>
                </a:lnTo>
                <a:lnTo>
                  <a:pt x="11196" y="866"/>
                </a:lnTo>
                <a:lnTo>
                  <a:pt x="10812" y="994"/>
                </a:lnTo>
                <a:lnTo>
                  <a:pt x="10428" y="1122"/>
                </a:lnTo>
                <a:lnTo>
                  <a:pt x="10044" y="1250"/>
                </a:lnTo>
                <a:lnTo>
                  <a:pt x="9658" y="1378"/>
                </a:lnTo>
                <a:lnTo>
                  <a:pt x="9276" y="1490"/>
                </a:lnTo>
                <a:lnTo>
                  <a:pt x="8893" y="1617"/>
                </a:lnTo>
                <a:lnTo>
                  <a:pt x="8509" y="1761"/>
                </a:lnTo>
                <a:lnTo>
                  <a:pt x="8126" y="1905"/>
                </a:lnTo>
                <a:lnTo>
                  <a:pt x="7742" y="2065"/>
                </a:lnTo>
                <a:lnTo>
                  <a:pt x="7356" y="2226"/>
                </a:lnTo>
                <a:lnTo>
                  <a:pt x="6972" y="2354"/>
                </a:lnTo>
                <a:lnTo>
                  <a:pt x="6586" y="2482"/>
                </a:lnTo>
                <a:lnTo>
                  <a:pt x="6205" y="2593"/>
                </a:lnTo>
                <a:lnTo>
                  <a:pt x="5821" y="2737"/>
                </a:lnTo>
                <a:cubicBezTo>
                  <a:pt x="5819" y="2738"/>
                  <a:pt x="5817" y="2739"/>
                  <a:pt x="5815" y="2739"/>
                </a:cubicBezTo>
                <a:lnTo>
                  <a:pt x="5431" y="2803"/>
                </a:lnTo>
                <a:lnTo>
                  <a:pt x="5436" y="2802"/>
                </a:lnTo>
                <a:lnTo>
                  <a:pt x="5050" y="2930"/>
                </a:lnTo>
                <a:lnTo>
                  <a:pt x="4665" y="3043"/>
                </a:lnTo>
                <a:lnTo>
                  <a:pt x="4281" y="3139"/>
                </a:lnTo>
                <a:lnTo>
                  <a:pt x="4287" y="3137"/>
                </a:lnTo>
                <a:lnTo>
                  <a:pt x="3903" y="3312"/>
                </a:lnTo>
                <a:lnTo>
                  <a:pt x="3503" y="3504"/>
                </a:lnTo>
                <a:cubicBezTo>
                  <a:pt x="3502" y="3505"/>
                  <a:pt x="3500" y="3506"/>
                  <a:pt x="3498" y="3506"/>
                </a:cubicBezTo>
                <a:lnTo>
                  <a:pt x="3114" y="3618"/>
                </a:lnTo>
                <a:cubicBezTo>
                  <a:pt x="3112" y="3619"/>
                  <a:pt x="3109" y="3619"/>
                  <a:pt x="3107" y="3619"/>
                </a:cubicBezTo>
                <a:lnTo>
                  <a:pt x="2725" y="3635"/>
                </a:lnTo>
                <a:lnTo>
                  <a:pt x="2341" y="3683"/>
                </a:lnTo>
                <a:lnTo>
                  <a:pt x="1961" y="3731"/>
                </a:lnTo>
                <a:lnTo>
                  <a:pt x="1576" y="3827"/>
                </a:lnTo>
                <a:lnTo>
                  <a:pt x="1192" y="3907"/>
                </a:lnTo>
                <a:cubicBezTo>
                  <a:pt x="1189" y="3907"/>
                  <a:pt x="1186" y="3908"/>
                  <a:pt x="1183" y="3907"/>
                </a:cubicBezTo>
                <a:lnTo>
                  <a:pt x="803" y="3875"/>
                </a:lnTo>
                <a:lnTo>
                  <a:pt x="420" y="3891"/>
                </a:lnTo>
                <a:lnTo>
                  <a:pt x="36" y="3923"/>
                </a:lnTo>
                <a:cubicBezTo>
                  <a:pt x="19" y="3925"/>
                  <a:pt x="3" y="3912"/>
                  <a:pt x="2" y="3894"/>
                </a:cubicBezTo>
                <a:cubicBezTo>
                  <a:pt x="0" y="3877"/>
                  <a:pt x="13" y="3861"/>
                  <a:pt x="31" y="386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414338" y="3365501"/>
            <a:ext cx="8058150" cy="495300"/>
          </a:xfrm>
          <a:custGeom>
            <a:avLst/>
            <a:gdLst/>
            <a:ahLst/>
            <a:cxnLst>
              <a:cxn ang="0">
                <a:pos x="416" y="752"/>
              </a:cxn>
              <a:cxn ang="0">
                <a:pos x="1184" y="768"/>
              </a:cxn>
              <a:cxn ang="0">
                <a:pos x="1952" y="752"/>
              </a:cxn>
              <a:cxn ang="0">
                <a:pos x="2720" y="736"/>
              </a:cxn>
              <a:cxn ang="0">
                <a:pos x="3488" y="736"/>
              </a:cxn>
              <a:cxn ang="0">
                <a:pos x="4270" y="689"/>
              </a:cxn>
              <a:cxn ang="0">
                <a:pos x="5038" y="657"/>
              </a:cxn>
              <a:cxn ang="0">
                <a:pos x="5808" y="640"/>
              </a:cxn>
              <a:cxn ang="0">
                <a:pos x="6572" y="561"/>
              </a:cxn>
              <a:cxn ang="0">
                <a:pos x="7340" y="481"/>
              </a:cxn>
              <a:cxn ang="0">
                <a:pos x="8110" y="401"/>
              </a:cxn>
              <a:cxn ang="0">
                <a:pos x="8879" y="368"/>
              </a:cxn>
              <a:cxn ang="0">
                <a:pos x="9266" y="320"/>
              </a:cxn>
              <a:cxn ang="0">
                <a:pos x="10031" y="320"/>
              </a:cxn>
              <a:cxn ang="0">
                <a:pos x="10798" y="241"/>
              </a:cxn>
              <a:cxn ang="0">
                <a:pos x="11567" y="192"/>
              </a:cxn>
              <a:cxn ang="0">
                <a:pos x="12332" y="113"/>
              </a:cxn>
              <a:cxn ang="0">
                <a:pos x="13099" y="17"/>
              </a:cxn>
              <a:cxn ang="0">
                <a:pos x="13536" y="31"/>
              </a:cxn>
              <a:cxn ang="0">
                <a:pos x="13110" y="80"/>
              </a:cxn>
              <a:cxn ang="0">
                <a:pos x="12340" y="176"/>
              </a:cxn>
              <a:cxn ang="0">
                <a:pos x="11570" y="256"/>
              </a:cxn>
              <a:cxn ang="0">
                <a:pos x="10803" y="304"/>
              </a:cxn>
              <a:cxn ang="0">
                <a:pos x="10034" y="384"/>
              </a:cxn>
              <a:cxn ang="0">
                <a:pos x="9263" y="384"/>
              </a:cxn>
              <a:cxn ang="0">
                <a:pos x="8882" y="432"/>
              </a:cxn>
              <a:cxn ang="0">
                <a:pos x="8115" y="464"/>
              </a:cxn>
              <a:cxn ang="0">
                <a:pos x="7348" y="544"/>
              </a:cxn>
              <a:cxn ang="0">
                <a:pos x="6580" y="624"/>
              </a:cxn>
              <a:cxn ang="0">
                <a:pos x="5808" y="704"/>
              </a:cxn>
              <a:cxn ang="0">
                <a:pos x="5043" y="720"/>
              </a:cxn>
              <a:cxn ang="0">
                <a:pos x="4275" y="752"/>
              </a:cxn>
              <a:cxn ang="0">
                <a:pos x="3488" y="800"/>
              </a:cxn>
              <a:cxn ang="0">
                <a:pos x="2720" y="800"/>
              </a:cxn>
              <a:cxn ang="0">
                <a:pos x="1952" y="816"/>
              </a:cxn>
              <a:cxn ang="0">
                <a:pos x="1184" y="832"/>
              </a:cxn>
              <a:cxn ang="0">
                <a:pos x="416" y="816"/>
              </a:cxn>
              <a:cxn ang="0">
                <a:pos x="0" y="784"/>
              </a:cxn>
            </a:cxnLst>
            <a:rect l="0" t="0" r="r" b="b"/>
            <a:pathLst>
              <a:path w="13537" h="832">
                <a:moveTo>
                  <a:pt x="32" y="752"/>
                </a:moveTo>
                <a:lnTo>
                  <a:pt x="416" y="752"/>
                </a:lnTo>
                <a:lnTo>
                  <a:pt x="802" y="768"/>
                </a:lnTo>
                <a:lnTo>
                  <a:pt x="1184" y="768"/>
                </a:lnTo>
                <a:lnTo>
                  <a:pt x="1567" y="752"/>
                </a:lnTo>
                <a:lnTo>
                  <a:pt x="1952" y="752"/>
                </a:lnTo>
                <a:lnTo>
                  <a:pt x="2335" y="736"/>
                </a:lnTo>
                <a:lnTo>
                  <a:pt x="2720" y="736"/>
                </a:lnTo>
                <a:lnTo>
                  <a:pt x="3104" y="736"/>
                </a:lnTo>
                <a:lnTo>
                  <a:pt x="3488" y="736"/>
                </a:lnTo>
                <a:lnTo>
                  <a:pt x="3887" y="720"/>
                </a:lnTo>
                <a:lnTo>
                  <a:pt x="4270" y="689"/>
                </a:lnTo>
                <a:lnTo>
                  <a:pt x="4656" y="688"/>
                </a:lnTo>
                <a:lnTo>
                  <a:pt x="5038" y="657"/>
                </a:lnTo>
                <a:lnTo>
                  <a:pt x="5423" y="640"/>
                </a:lnTo>
                <a:lnTo>
                  <a:pt x="5808" y="640"/>
                </a:lnTo>
                <a:lnTo>
                  <a:pt x="6190" y="609"/>
                </a:lnTo>
                <a:lnTo>
                  <a:pt x="6572" y="561"/>
                </a:lnTo>
                <a:lnTo>
                  <a:pt x="6958" y="529"/>
                </a:lnTo>
                <a:lnTo>
                  <a:pt x="7340" y="481"/>
                </a:lnTo>
                <a:lnTo>
                  <a:pt x="7724" y="433"/>
                </a:lnTo>
                <a:lnTo>
                  <a:pt x="8110" y="401"/>
                </a:lnTo>
                <a:lnTo>
                  <a:pt x="8495" y="384"/>
                </a:lnTo>
                <a:lnTo>
                  <a:pt x="8879" y="368"/>
                </a:lnTo>
                <a:lnTo>
                  <a:pt x="9260" y="321"/>
                </a:lnTo>
                <a:cubicBezTo>
                  <a:pt x="9262" y="320"/>
                  <a:pt x="9264" y="320"/>
                  <a:pt x="9266" y="320"/>
                </a:cubicBezTo>
                <a:lnTo>
                  <a:pt x="9650" y="336"/>
                </a:lnTo>
                <a:lnTo>
                  <a:pt x="10031" y="320"/>
                </a:lnTo>
                <a:lnTo>
                  <a:pt x="10412" y="273"/>
                </a:lnTo>
                <a:lnTo>
                  <a:pt x="10798" y="241"/>
                </a:lnTo>
                <a:lnTo>
                  <a:pt x="11182" y="209"/>
                </a:lnTo>
                <a:lnTo>
                  <a:pt x="11567" y="192"/>
                </a:lnTo>
                <a:lnTo>
                  <a:pt x="11950" y="161"/>
                </a:lnTo>
                <a:lnTo>
                  <a:pt x="12332" y="113"/>
                </a:lnTo>
                <a:lnTo>
                  <a:pt x="12718" y="81"/>
                </a:lnTo>
                <a:lnTo>
                  <a:pt x="13099" y="17"/>
                </a:lnTo>
                <a:lnTo>
                  <a:pt x="13503" y="0"/>
                </a:lnTo>
                <a:cubicBezTo>
                  <a:pt x="13521" y="0"/>
                  <a:pt x="13536" y="14"/>
                  <a:pt x="13536" y="31"/>
                </a:cubicBezTo>
                <a:cubicBezTo>
                  <a:pt x="13537" y="49"/>
                  <a:pt x="13523" y="64"/>
                  <a:pt x="13506" y="64"/>
                </a:cubicBezTo>
                <a:lnTo>
                  <a:pt x="13110" y="80"/>
                </a:lnTo>
                <a:lnTo>
                  <a:pt x="12723" y="144"/>
                </a:lnTo>
                <a:lnTo>
                  <a:pt x="12340" y="176"/>
                </a:lnTo>
                <a:lnTo>
                  <a:pt x="11955" y="224"/>
                </a:lnTo>
                <a:lnTo>
                  <a:pt x="11570" y="256"/>
                </a:lnTo>
                <a:lnTo>
                  <a:pt x="11187" y="272"/>
                </a:lnTo>
                <a:lnTo>
                  <a:pt x="10803" y="304"/>
                </a:lnTo>
                <a:lnTo>
                  <a:pt x="10420" y="336"/>
                </a:lnTo>
                <a:lnTo>
                  <a:pt x="10034" y="384"/>
                </a:lnTo>
                <a:lnTo>
                  <a:pt x="9647" y="400"/>
                </a:lnTo>
                <a:lnTo>
                  <a:pt x="9263" y="384"/>
                </a:lnTo>
                <a:lnTo>
                  <a:pt x="9268" y="384"/>
                </a:lnTo>
                <a:lnTo>
                  <a:pt x="8882" y="432"/>
                </a:lnTo>
                <a:lnTo>
                  <a:pt x="8498" y="448"/>
                </a:lnTo>
                <a:lnTo>
                  <a:pt x="8115" y="464"/>
                </a:lnTo>
                <a:lnTo>
                  <a:pt x="7732" y="496"/>
                </a:lnTo>
                <a:lnTo>
                  <a:pt x="7348" y="544"/>
                </a:lnTo>
                <a:lnTo>
                  <a:pt x="6963" y="592"/>
                </a:lnTo>
                <a:lnTo>
                  <a:pt x="6580" y="624"/>
                </a:lnTo>
                <a:lnTo>
                  <a:pt x="6195" y="672"/>
                </a:lnTo>
                <a:lnTo>
                  <a:pt x="5808" y="704"/>
                </a:lnTo>
                <a:lnTo>
                  <a:pt x="5426" y="704"/>
                </a:lnTo>
                <a:lnTo>
                  <a:pt x="5043" y="720"/>
                </a:lnTo>
                <a:lnTo>
                  <a:pt x="4656" y="752"/>
                </a:lnTo>
                <a:lnTo>
                  <a:pt x="4275" y="752"/>
                </a:lnTo>
                <a:lnTo>
                  <a:pt x="3890" y="784"/>
                </a:lnTo>
                <a:lnTo>
                  <a:pt x="3488" y="800"/>
                </a:lnTo>
                <a:lnTo>
                  <a:pt x="3104" y="800"/>
                </a:lnTo>
                <a:lnTo>
                  <a:pt x="2720" y="800"/>
                </a:lnTo>
                <a:lnTo>
                  <a:pt x="2338" y="800"/>
                </a:lnTo>
                <a:lnTo>
                  <a:pt x="1952" y="816"/>
                </a:lnTo>
                <a:lnTo>
                  <a:pt x="1570" y="816"/>
                </a:lnTo>
                <a:lnTo>
                  <a:pt x="1184" y="832"/>
                </a:lnTo>
                <a:lnTo>
                  <a:pt x="799" y="832"/>
                </a:lnTo>
                <a:lnTo>
                  <a:pt x="416" y="816"/>
                </a:lnTo>
                <a:lnTo>
                  <a:pt x="32" y="816"/>
                </a:lnTo>
                <a:cubicBezTo>
                  <a:pt x="15" y="816"/>
                  <a:pt x="0" y="802"/>
                  <a:pt x="0" y="784"/>
                </a:cubicBezTo>
                <a:cubicBezTo>
                  <a:pt x="0" y="767"/>
                  <a:pt x="15" y="752"/>
                  <a:pt x="32" y="752"/>
                </a:cubicBezTo>
                <a:close/>
              </a:path>
            </a:pathLst>
          </a:custGeom>
          <a:solidFill>
            <a:srgbClr val="FF9900"/>
          </a:solidFill>
          <a:ln w="9525" cap="flat">
            <a:noFill/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4" name="Retângulo 113"/>
          <p:cNvSpPr/>
          <p:nvPr/>
        </p:nvSpPr>
        <p:spPr>
          <a:xfrm>
            <a:off x="3491880" y="1131590"/>
            <a:ext cx="54006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0" name="Grupo 119"/>
          <p:cNvGrpSpPr/>
          <p:nvPr/>
        </p:nvGrpSpPr>
        <p:grpSpPr>
          <a:xfrm>
            <a:off x="400694" y="1256456"/>
            <a:ext cx="8059738" cy="2611438"/>
            <a:chOff x="400694" y="1256456"/>
            <a:chExt cx="8059738" cy="2611438"/>
          </a:xfrm>
        </p:grpSpPr>
        <p:sp>
          <p:nvSpPr>
            <p:cNvPr id="118" name="Freeform 9"/>
            <p:cNvSpPr>
              <a:spLocks/>
            </p:cNvSpPr>
            <p:nvPr/>
          </p:nvSpPr>
          <p:spPr bwMode="auto">
            <a:xfrm>
              <a:off x="400694" y="1256456"/>
              <a:ext cx="8059738" cy="2336800"/>
            </a:xfrm>
            <a:custGeom>
              <a:avLst/>
              <a:gdLst/>
              <a:ahLst/>
              <a:cxnLst>
                <a:cxn ang="0">
                  <a:pos x="415" y="3828"/>
                </a:cxn>
                <a:cxn ang="0">
                  <a:pos x="1188" y="3844"/>
                </a:cxn>
                <a:cxn ang="0">
                  <a:pos x="1563" y="3764"/>
                </a:cxn>
                <a:cxn ang="0">
                  <a:pos x="2333" y="3620"/>
                </a:cxn>
                <a:cxn ang="0">
                  <a:pos x="3104" y="3555"/>
                </a:cxn>
                <a:cxn ang="0">
                  <a:pos x="3481" y="3445"/>
                </a:cxn>
                <a:cxn ang="0">
                  <a:pos x="3876" y="3255"/>
                </a:cxn>
                <a:cxn ang="0">
                  <a:pos x="4266" y="3076"/>
                </a:cxn>
                <a:cxn ang="0">
                  <a:pos x="5033" y="2869"/>
                </a:cxn>
                <a:cxn ang="0">
                  <a:pos x="5420" y="2740"/>
                </a:cxn>
                <a:cxn ang="0">
                  <a:pos x="5798" y="2678"/>
                </a:cxn>
                <a:cxn ang="0">
                  <a:pos x="6569" y="2421"/>
                </a:cxn>
                <a:cxn ang="0">
                  <a:pos x="7335" y="2165"/>
                </a:cxn>
                <a:cxn ang="0">
                  <a:pos x="8101" y="1846"/>
                </a:cxn>
                <a:cxn ang="0">
                  <a:pos x="8870" y="1558"/>
                </a:cxn>
                <a:cxn ang="0">
                  <a:pos x="9641" y="1317"/>
                </a:cxn>
                <a:cxn ang="0">
                  <a:pos x="10407" y="1061"/>
                </a:cxn>
                <a:cxn ang="0">
                  <a:pos x="11175" y="805"/>
                </a:cxn>
                <a:cxn ang="0">
                  <a:pos x="11943" y="533"/>
                </a:cxn>
                <a:cxn ang="0">
                  <a:pos x="12711" y="261"/>
                </a:cxn>
                <a:cxn ang="0">
                  <a:pos x="13496" y="5"/>
                </a:cxn>
                <a:cxn ang="0">
                  <a:pos x="13515" y="66"/>
                </a:cxn>
                <a:cxn ang="0">
                  <a:pos x="12732" y="322"/>
                </a:cxn>
                <a:cxn ang="0">
                  <a:pos x="11964" y="594"/>
                </a:cxn>
                <a:cxn ang="0">
                  <a:pos x="11196" y="866"/>
                </a:cxn>
                <a:cxn ang="0">
                  <a:pos x="10428" y="1122"/>
                </a:cxn>
                <a:cxn ang="0">
                  <a:pos x="9658" y="1378"/>
                </a:cxn>
                <a:cxn ang="0">
                  <a:pos x="8893" y="1617"/>
                </a:cxn>
                <a:cxn ang="0">
                  <a:pos x="8126" y="1905"/>
                </a:cxn>
                <a:cxn ang="0">
                  <a:pos x="7356" y="2226"/>
                </a:cxn>
                <a:cxn ang="0">
                  <a:pos x="6586" y="2482"/>
                </a:cxn>
                <a:cxn ang="0">
                  <a:pos x="5821" y="2737"/>
                </a:cxn>
                <a:cxn ang="0">
                  <a:pos x="5431" y="2803"/>
                </a:cxn>
                <a:cxn ang="0">
                  <a:pos x="5050" y="2930"/>
                </a:cxn>
                <a:cxn ang="0">
                  <a:pos x="4281" y="3139"/>
                </a:cxn>
                <a:cxn ang="0">
                  <a:pos x="3903" y="3312"/>
                </a:cxn>
                <a:cxn ang="0">
                  <a:pos x="3498" y="3506"/>
                </a:cxn>
                <a:cxn ang="0">
                  <a:pos x="3107" y="3619"/>
                </a:cxn>
                <a:cxn ang="0">
                  <a:pos x="2341" y="3683"/>
                </a:cxn>
                <a:cxn ang="0">
                  <a:pos x="1576" y="3827"/>
                </a:cxn>
                <a:cxn ang="0">
                  <a:pos x="1183" y="3907"/>
                </a:cxn>
                <a:cxn ang="0">
                  <a:pos x="420" y="3891"/>
                </a:cxn>
                <a:cxn ang="0">
                  <a:pos x="2" y="3894"/>
                </a:cxn>
              </a:cxnLst>
              <a:rect l="0" t="0" r="r" b="b"/>
              <a:pathLst>
                <a:path w="13541" h="3925">
                  <a:moveTo>
                    <a:pt x="31" y="3860"/>
                  </a:moveTo>
                  <a:lnTo>
                    <a:pt x="415" y="3828"/>
                  </a:lnTo>
                  <a:lnTo>
                    <a:pt x="800" y="3811"/>
                  </a:lnTo>
                  <a:lnTo>
                    <a:pt x="1188" y="3844"/>
                  </a:lnTo>
                  <a:lnTo>
                    <a:pt x="1179" y="3844"/>
                  </a:lnTo>
                  <a:lnTo>
                    <a:pt x="1563" y="3764"/>
                  </a:lnTo>
                  <a:lnTo>
                    <a:pt x="1946" y="3668"/>
                  </a:lnTo>
                  <a:lnTo>
                    <a:pt x="2333" y="3620"/>
                  </a:lnTo>
                  <a:lnTo>
                    <a:pt x="2717" y="3572"/>
                  </a:lnTo>
                  <a:lnTo>
                    <a:pt x="3104" y="3555"/>
                  </a:lnTo>
                  <a:lnTo>
                    <a:pt x="3097" y="3557"/>
                  </a:lnTo>
                  <a:lnTo>
                    <a:pt x="3481" y="3445"/>
                  </a:lnTo>
                  <a:lnTo>
                    <a:pt x="3476" y="3447"/>
                  </a:lnTo>
                  <a:lnTo>
                    <a:pt x="3876" y="3255"/>
                  </a:lnTo>
                  <a:lnTo>
                    <a:pt x="4260" y="3078"/>
                  </a:lnTo>
                  <a:cubicBezTo>
                    <a:pt x="4262" y="3078"/>
                    <a:pt x="4264" y="3077"/>
                    <a:pt x="4266" y="3076"/>
                  </a:cubicBezTo>
                  <a:lnTo>
                    <a:pt x="4650" y="2980"/>
                  </a:lnTo>
                  <a:lnTo>
                    <a:pt x="5033" y="2869"/>
                  </a:lnTo>
                  <a:lnTo>
                    <a:pt x="5415" y="2741"/>
                  </a:lnTo>
                  <a:cubicBezTo>
                    <a:pt x="5417" y="2741"/>
                    <a:pt x="5419" y="2740"/>
                    <a:pt x="5420" y="2740"/>
                  </a:cubicBezTo>
                  <a:lnTo>
                    <a:pt x="5804" y="2676"/>
                  </a:lnTo>
                  <a:lnTo>
                    <a:pt x="5798" y="2678"/>
                  </a:lnTo>
                  <a:lnTo>
                    <a:pt x="6182" y="2534"/>
                  </a:lnTo>
                  <a:lnTo>
                    <a:pt x="6569" y="2421"/>
                  </a:lnTo>
                  <a:lnTo>
                    <a:pt x="6951" y="2293"/>
                  </a:lnTo>
                  <a:lnTo>
                    <a:pt x="7335" y="2165"/>
                  </a:lnTo>
                  <a:lnTo>
                    <a:pt x="7717" y="2006"/>
                  </a:lnTo>
                  <a:lnTo>
                    <a:pt x="8101" y="1846"/>
                  </a:lnTo>
                  <a:lnTo>
                    <a:pt x="8486" y="1702"/>
                  </a:lnTo>
                  <a:lnTo>
                    <a:pt x="8870" y="1558"/>
                  </a:lnTo>
                  <a:lnTo>
                    <a:pt x="9255" y="1429"/>
                  </a:lnTo>
                  <a:lnTo>
                    <a:pt x="9641" y="1317"/>
                  </a:lnTo>
                  <a:lnTo>
                    <a:pt x="10023" y="1189"/>
                  </a:lnTo>
                  <a:lnTo>
                    <a:pt x="10407" y="1061"/>
                  </a:lnTo>
                  <a:lnTo>
                    <a:pt x="10791" y="933"/>
                  </a:lnTo>
                  <a:lnTo>
                    <a:pt x="11175" y="805"/>
                  </a:lnTo>
                  <a:lnTo>
                    <a:pt x="11558" y="662"/>
                  </a:lnTo>
                  <a:lnTo>
                    <a:pt x="11943" y="533"/>
                  </a:lnTo>
                  <a:lnTo>
                    <a:pt x="12326" y="390"/>
                  </a:lnTo>
                  <a:lnTo>
                    <a:pt x="12711" y="261"/>
                  </a:lnTo>
                  <a:lnTo>
                    <a:pt x="13095" y="133"/>
                  </a:lnTo>
                  <a:lnTo>
                    <a:pt x="13496" y="5"/>
                  </a:lnTo>
                  <a:cubicBezTo>
                    <a:pt x="13513" y="0"/>
                    <a:pt x="13531" y="9"/>
                    <a:pt x="13536" y="26"/>
                  </a:cubicBezTo>
                  <a:cubicBezTo>
                    <a:pt x="13541" y="43"/>
                    <a:pt x="13532" y="61"/>
                    <a:pt x="13515" y="66"/>
                  </a:cubicBezTo>
                  <a:lnTo>
                    <a:pt x="13116" y="194"/>
                  </a:lnTo>
                  <a:lnTo>
                    <a:pt x="12732" y="322"/>
                  </a:lnTo>
                  <a:lnTo>
                    <a:pt x="12349" y="449"/>
                  </a:lnTo>
                  <a:lnTo>
                    <a:pt x="11964" y="594"/>
                  </a:lnTo>
                  <a:lnTo>
                    <a:pt x="11581" y="721"/>
                  </a:lnTo>
                  <a:lnTo>
                    <a:pt x="11196" y="866"/>
                  </a:lnTo>
                  <a:lnTo>
                    <a:pt x="10812" y="994"/>
                  </a:lnTo>
                  <a:lnTo>
                    <a:pt x="10428" y="1122"/>
                  </a:lnTo>
                  <a:lnTo>
                    <a:pt x="10044" y="1250"/>
                  </a:lnTo>
                  <a:lnTo>
                    <a:pt x="9658" y="1378"/>
                  </a:lnTo>
                  <a:lnTo>
                    <a:pt x="9276" y="1490"/>
                  </a:lnTo>
                  <a:lnTo>
                    <a:pt x="8893" y="1617"/>
                  </a:lnTo>
                  <a:lnTo>
                    <a:pt x="8509" y="1761"/>
                  </a:lnTo>
                  <a:lnTo>
                    <a:pt x="8126" y="1905"/>
                  </a:lnTo>
                  <a:lnTo>
                    <a:pt x="7742" y="2065"/>
                  </a:lnTo>
                  <a:lnTo>
                    <a:pt x="7356" y="2226"/>
                  </a:lnTo>
                  <a:lnTo>
                    <a:pt x="6972" y="2354"/>
                  </a:lnTo>
                  <a:lnTo>
                    <a:pt x="6586" y="2482"/>
                  </a:lnTo>
                  <a:lnTo>
                    <a:pt x="6205" y="2593"/>
                  </a:lnTo>
                  <a:lnTo>
                    <a:pt x="5821" y="2737"/>
                  </a:lnTo>
                  <a:cubicBezTo>
                    <a:pt x="5819" y="2738"/>
                    <a:pt x="5817" y="2739"/>
                    <a:pt x="5815" y="2739"/>
                  </a:cubicBezTo>
                  <a:lnTo>
                    <a:pt x="5431" y="2803"/>
                  </a:lnTo>
                  <a:lnTo>
                    <a:pt x="5436" y="2802"/>
                  </a:lnTo>
                  <a:lnTo>
                    <a:pt x="5050" y="2930"/>
                  </a:lnTo>
                  <a:lnTo>
                    <a:pt x="4665" y="3043"/>
                  </a:lnTo>
                  <a:lnTo>
                    <a:pt x="4281" y="3139"/>
                  </a:lnTo>
                  <a:lnTo>
                    <a:pt x="4287" y="3137"/>
                  </a:lnTo>
                  <a:lnTo>
                    <a:pt x="3903" y="3312"/>
                  </a:lnTo>
                  <a:lnTo>
                    <a:pt x="3503" y="3504"/>
                  </a:lnTo>
                  <a:cubicBezTo>
                    <a:pt x="3502" y="3505"/>
                    <a:pt x="3500" y="3506"/>
                    <a:pt x="3498" y="3506"/>
                  </a:cubicBezTo>
                  <a:lnTo>
                    <a:pt x="3114" y="3618"/>
                  </a:lnTo>
                  <a:cubicBezTo>
                    <a:pt x="3112" y="3619"/>
                    <a:pt x="3109" y="3619"/>
                    <a:pt x="3107" y="3619"/>
                  </a:cubicBezTo>
                  <a:lnTo>
                    <a:pt x="2725" y="3635"/>
                  </a:lnTo>
                  <a:lnTo>
                    <a:pt x="2341" y="3683"/>
                  </a:lnTo>
                  <a:lnTo>
                    <a:pt x="1961" y="3731"/>
                  </a:lnTo>
                  <a:lnTo>
                    <a:pt x="1576" y="3827"/>
                  </a:lnTo>
                  <a:lnTo>
                    <a:pt x="1192" y="3907"/>
                  </a:lnTo>
                  <a:cubicBezTo>
                    <a:pt x="1189" y="3907"/>
                    <a:pt x="1186" y="3908"/>
                    <a:pt x="1183" y="3907"/>
                  </a:cubicBezTo>
                  <a:lnTo>
                    <a:pt x="803" y="3875"/>
                  </a:lnTo>
                  <a:lnTo>
                    <a:pt x="420" y="3891"/>
                  </a:lnTo>
                  <a:lnTo>
                    <a:pt x="36" y="3923"/>
                  </a:lnTo>
                  <a:cubicBezTo>
                    <a:pt x="19" y="3925"/>
                    <a:pt x="3" y="3912"/>
                    <a:pt x="2" y="3894"/>
                  </a:cubicBezTo>
                  <a:cubicBezTo>
                    <a:pt x="0" y="3877"/>
                    <a:pt x="13" y="3861"/>
                    <a:pt x="31" y="386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9" name="Freeform 10"/>
            <p:cNvSpPr>
              <a:spLocks/>
            </p:cNvSpPr>
            <p:nvPr/>
          </p:nvSpPr>
          <p:spPr bwMode="auto">
            <a:xfrm>
              <a:off x="400694" y="3372594"/>
              <a:ext cx="8058150" cy="495300"/>
            </a:xfrm>
            <a:custGeom>
              <a:avLst/>
              <a:gdLst/>
              <a:ahLst/>
              <a:cxnLst>
                <a:cxn ang="0">
                  <a:pos x="416" y="752"/>
                </a:cxn>
                <a:cxn ang="0">
                  <a:pos x="1184" y="768"/>
                </a:cxn>
                <a:cxn ang="0">
                  <a:pos x="1952" y="752"/>
                </a:cxn>
                <a:cxn ang="0">
                  <a:pos x="2720" y="736"/>
                </a:cxn>
                <a:cxn ang="0">
                  <a:pos x="3488" y="736"/>
                </a:cxn>
                <a:cxn ang="0">
                  <a:pos x="4270" y="689"/>
                </a:cxn>
                <a:cxn ang="0">
                  <a:pos x="5038" y="657"/>
                </a:cxn>
                <a:cxn ang="0">
                  <a:pos x="5808" y="640"/>
                </a:cxn>
                <a:cxn ang="0">
                  <a:pos x="6572" y="561"/>
                </a:cxn>
                <a:cxn ang="0">
                  <a:pos x="7340" y="481"/>
                </a:cxn>
                <a:cxn ang="0">
                  <a:pos x="8110" y="401"/>
                </a:cxn>
                <a:cxn ang="0">
                  <a:pos x="8879" y="368"/>
                </a:cxn>
                <a:cxn ang="0">
                  <a:pos x="9266" y="320"/>
                </a:cxn>
                <a:cxn ang="0">
                  <a:pos x="10031" y="320"/>
                </a:cxn>
                <a:cxn ang="0">
                  <a:pos x="10798" y="241"/>
                </a:cxn>
                <a:cxn ang="0">
                  <a:pos x="11567" y="192"/>
                </a:cxn>
                <a:cxn ang="0">
                  <a:pos x="12332" y="113"/>
                </a:cxn>
                <a:cxn ang="0">
                  <a:pos x="13099" y="17"/>
                </a:cxn>
                <a:cxn ang="0">
                  <a:pos x="13536" y="31"/>
                </a:cxn>
                <a:cxn ang="0">
                  <a:pos x="13110" y="80"/>
                </a:cxn>
                <a:cxn ang="0">
                  <a:pos x="12340" y="176"/>
                </a:cxn>
                <a:cxn ang="0">
                  <a:pos x="11570" y="256"/>
                </a:cxn>
                <a:cxn ang="0">
                  <a:pos x="10803" y="304"/>
                </a:cxn>
                <a:cxn ang="0">
                  <a:pos x="10034" y="384"/>
                </a:cxn>
                <a:cxn ang="0">
                  <a:pos x="9263" y="384"/>
                </a:cxn>
                <a:cxn ang="0">
                  <a:pos x="8882" y="432"/>
                </a:cxn>
                <a:cxn ang="0">
                  <a:pos x="8115" y="464"/>
                </a:cxn>
                <a:cxn ang="0">
                  <a:pos x="7348" y="544"/>
                </a:cxn>
                <a:cxn ang="0">
                  <a:pos x="6580" y="624"/>
                </a:cxn>
                <a:cxn ang="0">
                  <a:pos x="5808" y="704"/>
                </a:cxn>
                <a:cxn ang="0">
                  <a:pos x="5043" y="720"/>
                </a:cxn>
                <a:cxn ang="0">
                  <a:pos x="4275" y="752"/>
                </a:cxn>
                <a:cxn ang="0">
                  <a:pos x="3488" y="800"/>
                </a:cxn>
                <a:cxn ang="0">
                  <a:pos x="2720" y="800"/>
                </a:cxn>
                <a:cxn ang="0">
                  <a:pos x="1952" y="816"/>
                </a:cxn>
                <a:cxn ang="0">
                  <a:pos x="1184" y="832"/>
                </a:cxn>
                <a:cxn ang="0">
                  <a:pos x="416" y="816"/>
                </a:cxn>
                <a:cxn ang="0">
                  <a:pos x="0" y="784"/>
                </a:cxn>
              </a:cxnLst>
              <a:rect l="0" t="0" r="r" b="b"/>
              <a:pathLst>
                <a:path w="13537" h="832">
                  <a:moveTo>
                    <a:pt x="32" y="752"/>
                  </a:moveTo>
                  <a:lnTo>
                    <a:pt x="416" y="752"/>
                  </a:lnTo>
                  <a:lnTo>
                    <a:pt x="802" y="768"/>
                  </a:lnTo>
                  <a:lnTo>
                    <a:pt x="1184" y="768"/>
                  </a:lnTo>
                  <a:lnTo>
                    <a:pt x="1567" y="752"/>
                  </a:lnTo>
                  <a:lnTo>
                    <a:pt x="1952" y="752"/>
                  </a:lnTo>
                  <a:lnTo>
                    <a:pt x="2335" y="736"/>
                  </a:lnTo>
                  <a:lnTo>
                    <a:pt x="2720" y="736"/>
                  </a:lnTo>
                  <a:lnTo>
                    <a:pt x="3104" y="736"/>
                  </a:lnTo>
                  <a:lnTo>
                    <a:pt x="3488" y="736"/>
                  </a:lnTo>
                  <a:lnTo>
                    <a:pt x="3887" y="720"/>
                  </a:lnTo>
                  <a:lnTo>
                    <a:pt x="4270" y="689"/>
                  </a:lnTo>
                  <a:lnTo>
                    <a:pt x="4656" y="688"/>
                  </a:lnTo>
                  <a:lnTo>
                    <a:pt x="5038" y="657"/>
                  </a:lnTo>
                  <a:lnTo>
                    <a:pt x="5423" y="640"/>
                  </a:lnTo>
                  <a:lnTo>
                    <a:pt x="5808" y="640"/>
                  </a:lnTo>
                  <a:lnTo>
                    <a:pt x="6190" y="609"/>
                  </a:lnTo>
                  <a:lnTo>
                    <a:pt x="6572" y="561"/>
                  </a:lnTo>
                  <a:lnTo>
                    <a:pt x="6958" y="529"/>
                  </a:lnTo>
                  <a:lnTo>
                    <a:pt x="7340" y="481"/>
                  </a:lnTo>
                  <a:lnTo>
                    <a:pt x="7724" y="433"/>
                  </a:lnTo>
                  <a:lnTo>
                    <a:pt x="8110" y="401"/>
                  </a:lnTo>
                  <a:lnTo>
                    <a:pt x="8495" y="384"/>
                  </a:lnTo>
                  <a:lnTo>
                    <a:pt x="8879" y="368"/>
                  </a:lnTo>
                  <a:lnTo>
                    <a:pt x="9260" y="321"/>
                  </a:lnTo>
                  <a:cubicBezTo>
                    <a:pt x="9262" y="320"/>
                    <a:pt x="9264" y="320"/>
                    <a:pt x="9266" y="320"/>
                  </a:cubicBezTo>
                  <a:lnTo>
                    <a:pt x="9650" y="336"/>
                  </a:lnTo>
                  <a:lnTo>
                    <a:pt x="10031" y="320"/>
                  </a:lnTo>
                  <a:lnTo>
                    <a:pt x="10412" y="273"/>
                  </a:lnTo>
                  <a:lnTo>
                    <a:pt x="10798" y="241"/>
                  </a:lnTo>
                  <a:lnTo>
                    <a:pt x="11182" y="209"/>
                  </a:lnTo>
                  <a:lnTo>
                    <a:pt x="11567" y="192"/>
                  </a:lnTo>
                  <a:lnTo>
                    <a:pt x="11950" y="161"/>
                  </a:lnTo>
                  <a:lnTo>
                    <a:pt x="12332" y="113"/>
                  </a:lnTo>
                  <a:lnTo>
                    <a:pt x="12718" y="81"/>
                  </a:lnTo>
                  <a:lnTo>
                    <a:pt x="13099" y="17"/>
                  </a:lnTo>
                  <a:lnTo>
                    <a:pt x="13503" y="0"/>
                  </a:lnTo>
                  <a:cubicBezTo>
                    <a:pt x="13521" y="0"/>
                    <a:pt x="13536" y="14"/>
                    <a:pt x="13536" y="31"/>
                  </a:cubicBezTo>
                  <a:cubicBezTo>
                    <a:pt x="13537" y="49"/>
                    <a:pt x="13523" y="64"/>
                    <a:pt x="13506" y="64"/>
                  </a:cubicBezTo>
                  <a:lnTo>
                    <a:pt x="13110" y="80"/>
                  </a:lnTo>
                  <a:lnTo>
                    <a:pt x="12723" y="144"/>
                  </a:lnTo>
                  <a:lnTo>
                    <a:pt x="12340" y="176"/>
                  </a:lnTo>
                  <a:lnTo>
                    <a:pt x="11955" y="224"/>
                  </a:lnTo>
                  <a:lnTo>
                    <a:pt x="11570" y="256"/>
                  </a:lnTo>
                  <a:lnTo>
                    <a:pt x="11187" y="272"/>
                  </a:lnTo>
                  <a:lnTo>
                    <a:pt x="10803" y="304"/>
                  </a:lnTo>
                  <a:lnTo>
                    <a:pt x="10420" y="336"/>
                  </a:lnTo>
                  <a:lnTo>
                    <a:pt x="10034" y="384"/>
                  </a:lnTo>
                  <a:lnTo>
                    <a:pt x="9647" y="400"/>
                  </a:lnTo>
                  <a:lnTo>
                    <a:pt x="9263" y="384"/>
                  </a:lnTo>
                  <a:lnTo>
                    <a:pt x="9268" y="384"/>
                  </a:lnTo>
                  <a:lnTo>
                    <a:pt x="8882" y="432"/>
                  </a:lnTo>
                  <a:lnTo>
                    <a:pt x="8498" y="448"/>
                  </a:lnTo>
                  <a:lnTo>
                    <a:pt x="8115" y="464"/>
                  </a:lnTo>
                  <a:lnTo>
                    <a:pt x="7732" y="496"/>
                  </a:lnTo>
                  <a:lnTo>
                    <a:pt x="7348" y="544"/>
                  </a:lnTo>
                  <a:lnTo>
                    <a:pt x="6963" y="592"/>
                  </a:lnTo>
                  <a:lnTo>
                    <a:pt x="6580" y="624"/>
                  </a:lnTo>
                  <a:lnTo>
                    <a:pt x="6195" y="672"/>
                  </a:lnTo>
                  <a:lnTo>
                    <a:pt x="5808" y="704"/>
                  </a:lnTo>
                  <a:lnTo>
                    <a:pt x="5426" y="704"/>
                  </a:lnTo>
                  <a:lnTo>
                    <a:pt x="5043" y="720"/>
                  </a:lnTo>
                  <a:lnTo>
                    <a:pt x="4656" y="752"/>
                  </a:lnTo>
                  <a:lnTo>
                    <a:pt x="4275" y="752"/>
                  </a:lnTo>
                  <a:lnTo>
                    <a:pt x="3890" y="784"/>
                  </a:lnTo>
                  <a:lnTo>
                    <a:pt x="3488" y="800"/>
                  </a:lnTo>
                  <a:lnTo>
                    <a:pt x="3104" y="800"/>
                  </a:lnTo>
                  <a:lnTo>
                    <a:pt x="2720" y="800"/>
                  </a:lnTo>
                  <a:lnTo>
                    <a:pt x="2338" y="800"/>
                  </a:lnTo>
                  <a:lnTo>
                    <a:pt x="1952" y="816"/>
                  </a:lnTo>
                  <a:lnTo>
                    <a:pt x="1570" y="816"/>
                  </a:lnTo>
                  <a:lnTo>
                    <a:pt x="1184" y="832"/>
                  </a:lnTo>
                  <a:lnTo>
                    <a:pt x="799" y="832"/>
                  </a:lnTo>
                  <a:lnTo>
                    <a:pt x="416" y="816"/>
                  </a:lnTo>
                  <a:lnTo>
                    <a:pt x="32" y="816"/>
                  </a:lnTo>
                  <a:cubicBezTo>
                    <a:pt x="15" y="816"/>
                    <a:pt x="0" y="802"/>
                    <a:pt x="0" y="784"/>
                  </a:cubicBezTo>
                  <a:cubicBezTo>
                    <a:pt x="0" y="767"/>
                    <a:pt x="15" y="752"/>
                    <a:pt x="32" y="752"/>
                  </a:cubicBezTo>
                  <a:close/>
                </a:path>
              </a:pathLst>
            </a:custGeom>
            <a:solidFill>
              <a:srgbClr val="FF990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4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DEMANDA DE PASSAGEIROS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PROJEÇÃO DE CRESCIMENTO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3467824" y="1419622"/>
            <a:ext cx="0" cy="244827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11560" y="1078236"/>
            <a:ext cx="2736304" cy="369298"/>
          </a:xfrm>
          <a:prstGeom prst="rect">
            <a:avLst/>
          </a:prstGeom>
          <a:noFill/>
        </p:spPr>
        <p:txBody>
          <a:bodyPr wrap="square" lIns="91401" tIns="45703" rIns="91401" bIns="45703" rtlCol="0">
            <a:spAutoFit/>
          </a:bodyPr>
          <a:lstStyle/>
          <a:p>
            <a:pPr algn="ctr"/>
            <a:r>
              <a:rPr lang="pt-BR" b="1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Movimento Realizado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355976" y="1078236"/>
            <a:ext cx="3024915" cy="369298"/>
          </a:xfrm>
          <a:prstGeom prst="rect">
            <a:avLst/>
          </a:prstGeom>
          <a:noFill/>
        </p:spPr>
        <p:txBody>
          <a:bodyPr wrap="square" lIns="91401" tIns="45703" rIns="91401" bIns="45703" rtlCol="0">
            <a:spAutoFit/>
          </a:bodyPr>
          <a:lstStyle/>
          <a:p>
            <a:pPr algn="ctr"/>
            <a:r>
              <a:rPr lang="pt-BR" b="1" dirty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Movimento Previsto</a:t>
            </a:r>
          </a:p>
        </p:txBody>
      </p:sp>
      <p:grpSp>
        <p:nvGrpSpPr>
          <p:cNvPr id="125" name="Grupo 124"/>
          <p:cNvGrpSpPr/>
          <p:nvPr/>
        </p:nvGrpSpPr>
        <p:grpSpPr>
          <a:xfrm>
            <a:off x="6021524" y="907758"/>
            <a:ext cx="2952328" cy="2671011"/>
            <a:chOff x="6021524" y="907758"/>
            <a:chExt cx="2952328" cy="2671011"/>
          </a:xfrm>
        </p:grpSpPr>
        <p:sp>
          <p:nvSpPr>
            <p:cNvPr id="24" name="CaixaDeTexto 23"/>
            <p:cNvSpPr txBox="1"/>
            <p:nvPr/>
          </p:nvSpPr>
          <p:spPr>
            <a:xfrm>
              <a:off x="6021524" y="2006571"/>
              <a:ext cx="1800200" cy="311621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</a:rPr>
                <a:t>429,3 milhões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6052589" y="3267148"/>
              <a:ext cx="1800200" cy="311621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r>
                <a:rPr lang="pt-BR" sz="1400" dirty="0">
                  <a:solidFill>
                    <a:schemeClr val="accent3"/>
                  </a:solidFill>
                </a:rPr>
                <a:t>65,5 milhões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785720" y="907758"/>
              <a:ext cx="1188132" cy="311621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r>
                <a:rPr lang="pt-BR" sz="1400" b="1" dirty="0">
                  <a:solidFill>
                    <a:schemeClr val="bg2">
                      <a:lumMod val="25000"/>
                    </a:schemeClr>
                  </a:solidFill>
                </a:rPr>
                <a:t>614 milhões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749716" y="3003805"/>
              <a:ext cx="1187624" cy="311621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r>
                <a:rPr lang="pt-BR" sz="1400" b="1" dirty="0">
                  <a:solidFill>
                    <a:schemeClr val="accent3"/>
                  </a:solidFill>
                </a:rPr>
                <a:t>113 milhões</a:t>
              </a:r>
            </a:p>
          </p:txBody>
        </p:sp>
      </p:grpSp>
      <p:grpSp>
        <p:nvGrpSpPr>
          <p:cNvPr id="134" name="Grupo 133"/>
          <p:cNvGrpSpPr/>
          <p:nvPr/>
        </p:nvGrpSpPr>
        <p:grpSpPr>
          <a:xfrm>
            <a:off x="1403648" y="4443958"/>
            <a:ext cx="6816212" cy="311621"/>
            <a:chOff x="563302" y="4461967"/>
            <a:chExt cx="6816212" cy="311621"/>
          </a:xfrm>
        </p:grpSpPr>
        <p:grpSp>
          <p:nvGrpSpPr>
            <p:cNvPr id="132" name="Grupo 131"/>
            <p:cNvGrpSpPr/>
            <p:nvPr/>
          </p:nvGrpSpPr>
          <p:grpSpPr>
            <a:xfrm>
              <a:off x="563302" y="4461967"/>
              <a:ext cx="2855772" cy="311621"/>
              <a:chOff x="564100" y="4461967"/>
              <a:chExt cx="2855772" cy="311621"/>
            </a:xfrm>
          </p:grpSpPr>
          <p:sp>
            <p:nvSpPr>
              <p:cNvPr id="32" name="CaixaDeTexto 31"/>
              <p:cNvSpPr txBox="1"/>
              <p:nvPr/>
            </p:nvSpPr>
            <p:spPr>
              <a:xfrm>
                <a:off x="917666" y="4461967"/>
                <a:ext cx="2502206" cy="311621"/>
              </a:xfrm>
              <a:prstGeom prst="rect">
                <a:avLst/>
              </a:prstGeom>
              <a:noFill/>
            </p:spPr>
            <p:txBody>
              <a:bodyPr wrap="square" lIns="91401" tIns="45703" rIns="91401" bIns="45703" rtlCol="0">
                <a:spAutoFit/>
              </a:bodyPr>
              <a:lstStyle/>
              <a:p>
                <a:r>
                  <a:rPr lang="pt-BR" sz="1400" dirty="0" smtClean="0">
                    <a:solidFill>
                      <a:prstClr val="black"/>
                    </a:solidFill>
                  </a:rPr>
                  <a:t>Demanda - Aeroportos </a:t>
                </a:r>
                <a:r>
                  <a:rPr lang="pt-BR" sz="1400" dirty="0">
                    <a:solidFill>
                      <a:prstClr val="black"/>
                    </a:solidFill>
                  </a:rPr>
                  <a:t>Brasil </a:t>
                </a:r>
              </a:p>
            </p:txBody>
          </p:sp>
          <p:cxnSp>
            <p:nvCxnSpPr>
              <p:cNvPr id="34" name="Conector reto 33"/>
              <p:cNvCxnSpPr/>
              <p:nvPr/>
            </p:nvCxnSpPr>
            <p:spPr>
              <a:xfrm flipV="1">
                <a:off x="564100" y="4624357"/>
                <a:ext cx="360000" cy="0"/>
              </a:xfrm>
              <a:prstGeom prst="line">
                <a:avLst/>
              </a:prstGeom>
              <a:ln w="3492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upo 132"/>
            <p:cNvGrpSpPr/>
            <p:nvPr/>
          </p:nvGrpSpPr>
          <p:grpSpPr>
            <a:xfrm>
              <a:off x="4311255" y="4461967"/>
              <a:ext cx="3068259" cy="311621"/>
              <a:chOff x="4311255" y="4461967"/>
              <a:chExt cx="3068259" cy="311621"/>
            </a:xfrm>
          </p:grpSpPr>
          <p:sp>
            <p:nvSpPr>
              <p:cNvPr id="33" name="CaixaDeTexto 32"/>
              <p:cNvSpPr txBox="1"/>
              <p:nvPr/>
            </p:nvSpPr>
            <p:spPr>
              <a:xfrm>
                <a:off x="4643210" y="4461967"/>
                <a:ext cx="2736304" cy="311621"/>
              </a:xfrm>
              <a:prstGeom prst="rect">
                <a:avLst/>
              </a:prstGeom>
              <a:noFill/>
            </p:spPr>
            <p:txBody>
              <a:bodyPr wrap="square" lIns="91401" tIns="45703" rIns="91401" bIns="45703" rtlCol="0">
                <a:spAutoFit/>
              </a:bodyPr>
              <a:lstStyle/>
              <a:p>
                <a:r>
                  <a:rPr lang="pt-BR" sz="1400" dirty="0">
                    <a:solidFill>
                      <a:prstClr val="black"/>
                    </a:solidFill>
                  </a:rPr>
                  <a:t>Demanda </a:t>
                </a:r>
                <a:r>
                  <a:rPr lang="pt-BR" sz="1400" dirty="0" smtClean="0">
                    <a:solidFill>
                      <a:prstClr val="black"/>
                    </a:solidFill>
                  </a:rPr>
                  <a:t>- </a:t>
                </a:r>
                <a:r>
                  <a:rPr lang="pt-BR" sz="1400" dirty="0">
                    <a:solidFill>
                      <a:prstClr val="black"/>
                    </a:solidFill>
                  </a:rPr>
                  <a:t>Aeroportos Regionais </a:t>
                </a:r>
              </a:p>
            </p:txBody>
          </p:sp>
          <p:cxnSp>
            <p:nvCxnSpPr>
              <p:cNvPr id="35" name="Conector reto 34"/>
              <p:cNvCxnSpPr/>
              <p:nvPr/>
            </p:nvCxnSpPr>
            <p:spPr>
              <a:xfrm>
                <a:off x="4311255" y="4618814"/>
                <a:ext cx="360000" cy="0"/>
              </a:xfrm>
              <a:prstGeom prst="line">
                <a:avLst/>
              </a:prstGeom>
              <a:ln w="34925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upo 108"/>
          <p:cNvGrpSpPr/>
          <p:nvPr/>
        </p:nvGrpSpPr>
        <p:grpSpPr>
          <a:xfrm>
            <a:off x="1565782" y="2855935"/>
            <a:ext cx="989994" cy="404755"/>
            <a:chOff x="1565782" y="2855935"/>
            <a:chExt cx="989994" cy="404755"/>
          </a:xfrm>
        </p:grpSpPr>
        <p:cxnSp>
          <p:nvCxnSpPr>
            <p:cNvPr id="43" name="Conector de seta reta 42"/>
            <p:cNvCxnSpPr/>
            <p:nvPr/>
          </p:nvCxnSpPr>
          <p:spPr>
            <a:xfrm flipV="1">
              <a:off x="1758462" y="3047310"/>
              <a:ext cx="797314" cy="213380"/>
            </a:xfrm>
            <a:prstGeom prst="straightConnector1">
              <a:avLst/>
            </a:prstGeom>
            <a:ln w="3492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ixaDeTexto 44"/>
            <p:cNvSpPr txBox="1"/>
            <p:nvPr/>
          </p:nvSpPr>
          <p:spPr>
            <a:xfrm rot="20700000">
              <a:off x="1565782" y="2855935"/>
              <a:ext cx="926670" cy="338520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2">
                      <a:lumMod val="25000"/>
                    </a:schemeClr>
                  </a:solidFill>
                  <a:ea typeface="Segoe UI" panose="020B0502040204020203" pitchFamily="34" charset="0"/>
                  <a:cs typeface="Arial" panose="020B0604020202020204" pitchFamily="34" charset="0"/>
                </a:rPr>
                <a:t>10% aa</a:t>
              </a:r>
            </a:p>
          </p:txBody>
        </p:sp>
      </p:grpSp>
      <p:sp>
        <p:nvSpPr>
          <p:cNvPr id="49" name="Retângulo 48"/>
          <p:cNvSpPr/>
          <p:nvPr/>
        </p:nvSpPr>
        <p:spPr>
          <a:xfrm>
            <a:off x="21910" y="2571868"/>
            <a:ext cx="887051" cy="1368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05" tIns="45704" rIns="91405" bIns="45704" rtlCol="0" anchor="ctr"/>
          <a:lstStyle/>
          <a:p>
            <a:pPr algn="ctr"/>
            <a:endParaRPr lang="pt-BR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23851" y="3851276"/>
            <a:ext cx="8239125" cy="9525"/>
          </a:xfrm>
          <a:prstGeom prst="rect">
            <a:avLst/>
          </a:prstGeom>
          <a:solidFill>
            <a:srgbClr val="898989"/>
          </a:solidFill>
          <a:ln w="9525" cap="flat">
            <a:solidFill>
              <a:srgbClr val="89898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15" name="Grupo 114"/>
          <p:cNvGrpSpPr/>
          <p:nvPr/>
        </p:nvGrpSpPr>
        <p:grpSpPr>
          <a:xfrm>
            <a:off x="755890" y="3955591"/>
            <a:ext cx="7551738" cy="264251"/>
            <a:chOff x="755890" y="3955591"/>
            <a:chExt cx="7551738" cy="264251"/>
          </a:xfrm>
        </p:grpSpPr>
        <p:cxnSp>
          <p:nvCxnSpPr>
            <p:cNvPr id="36" name="Conector reto 35"/>
            <p:cNvCxnSpPr/>
            <p:nvPr/>
          </p:nvCxnSpPr>
          <p:spPr>
            <a:xfrm flipV="1">
              <a:off x="3283480" y="3989227"/>
              <a:ext cx="216000" cy="230615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2" name="Freeform 14"/>
            <p:cNvSpPr>
              <a:spLocks noEditPoints="1"/>
            </p:cNvSpPr>
            <p:nvPr/>
          </p:nvSpPr>
          <p:spPr bwMode="auto">
            <a:xfrm>
              <a:off x="755890" y="3965116"/>
              <a:ext cx="225425" cy="228600"/>
            </a:xfrm>
            <a:custGeom>
              <a:avLst/>
              <a:gdLst/>
              <a:ahLst/>
              <a:cxnLst>
                <a:cxn ang="0">
                  <a:pos x="155" y="322"/>
                </a:cxn>
                <a:cxn ang="0">
                  <a:pos x="90" y="384"/>
                </a:cxn>
                <a:cxn ang="0">
                  <a:pos x="75" y="370"/>
                </a:cxn>
                <a:cxn ang="0">
                  <a:pos x="70" y="306"/>
                </a:cxn>
                <a:cxn ang="0">
                  <a:pos x="52" y="273"/>
                </a:cxn>
                <a:cxn ang="0">
                  <a:pos x="25" y="287"/>
                </a:cxn>
                <a:cxn ang="0">
                  <a:pos x="17" y="308"/>
                </a:cxn>
                <a:cxn ang="0">
                  <a:pos x="3" y="297"/>
                </a:cxn>
                <a:cxn ang="0">
                  <a:pos x="2" y="284"/>
                </a:cxn>
                <a:cxn ang="0">
                  <a:pos x="36" y="242"/>
                </a:cxn>
                <a:cxn ang="0">
                  <a:pos x="86" y="259"/>
                </a:cxn>
                <a:cxn ang="0">
                  <a:pos x="97" y="347"/>
                </a:cxn>
                <a:cxn ang="0">
                  <a:pos x="145" y="308"/>
                </a:cxn>
                <a:cxn ang="0">
                  <a:pos x="217" y="235"/>
                </a:cxn>
                <a:cxn ang="0">
                  <a:pos x="162" y="292"/>
                </a:cxn>
                <a:cxn ang="0">
                  <a:pos x="87" y="214"/>
                </a:cxn>
                <a:cxn ang="0">
                  <a:pos x="143" y="158"/>
                </a:cxn>
                <a:cxn ang="0">
                  <a:pos x="155" y="198"/>
                </a:cxn>
                <a:cxn ang="0">
                  <a:pos x="122" y="185"/>
                </a:cxn>
                <a:cxn ang="0">
                  <a:pos x="122" y="223"/>
                </a:cxn>
                <a:cxn ang="0">
                  <a:pos x="179" y="266"/>
                </a:cxn>
                <a:cxn ang="0">
                  <a:pos x="191" y="240"/>
                </a:cxn>
                <a:cxn ang="0">
                  <a:pos x="267" y="109"/>
                </a:cxn>
                <a:cxn ang="0">
                  <a:pos x="282" y="198"/>
                </a:cxn>
                <a:cxn ang="0">
                  <a:pos x="196" y="182"/>
                </a:cxn>
                <a:cxn ang="0">
                  <a:pos x="181" y="93"/>
                </a:cxn>
                <a:cxn ang="0">
                  <a:pos x="267" y="109"/>
                </a:cxn>
                <a:cxn ang="0">
                  <a:pos x="215" y="106"/>
                </a:cxn>
                <a:cxn ang="0">
                  <a:pos x="190" y="119"/>
                </a:cxn>
                <a:cxn ang="0">
                  <a:pos x="234" y="177"/>
                </a:cxn>
                <a:cxn ang="0">
                  <a:pos x="271" y="175"/>
                </a:cxn>
                <a:cxn ang="0">
                  <a:pos x="258" y="142"/>
                </a:cxn>
                <a:cxn ang="0">
                  <a:pos x="377" y="88"/>
                </a:cxn>
                <a:cxn ang="0">
                  <a:pos x="337" y="138"/>
                </a:cxn>
                <a:cxn ang="0">
                  <a:pos x="320" y="141"/>
                </a:cxn>
                <a:cxn ang="0">
                  <a:pos x="308" y="126"/>
                </a:cxn>
                <a:cxn ang="0">
                  <a:pos x="338" y="110"/>
                </a:cxn>
                <a:cxn ang="0">
                  <a:pos x="342" y="78"/>
                </a:cxn>
                <a:cxn ang="0">
                  <a:pos x="305" y="85"/>
                </a:cxn>
                <a:cxn ang="0">
                  <a:pos x="289" y="93"/>
                </a:cxn>
                <a:cxn ang="0">
                  <a:pos x="280" y="81"/>
                </a:cxn>
                <a:cxn ang="0">
                  <a:pos x="300" y="52"/>
                </a:cxn>
                <a:cxn ang="0">
                  <a:pos x="282" y="31"/>
                </a:cxn>
                <a:cxn ang="0">
                  <a:pos x="258" y="56"/>
                </a:cxn>
                <a:cxn ang="0">
                  <a:pos x="251" y="68"/>
                </a:cxn>
                <a:cxn ang="0">
                  <a:pos x="239" y="57"/>
                </a:cxn>
                <a:cxn ang="0">
                  <a:pos x="242" y="38"/>
                </a:cxn>
                <a:cxn ang="0">
                  <a:pos x="286" y="0"/>
                </a:cxn>
                <a:cxn ang="0">
                  <a:pos x="324" y="31"/>
                </a:cxn>
                <a:cxn ang="0">
                  <a:pos x="331" y="46"/>
                </a:cxn>
              </a:cxnLst>
              <a:rect l="0" t="0" r="r" b="b"/>
              <a:pathLst>
                <a:path w="378" h="384">
                  <a:moveTo>
                    <a:pt x="149" y="312"/>
                  </a:moveTo>
                  <a:cubicBezTo>
                    <a:pt x="150" y="313"/>
                    <a:pt x="151" y="315"/>
                    <a:pt x="152" y="316"/>
                  </a:cubicBezTo>
                  <a:cubicBezTo>
                    <a:pt x="153" y="317"/>
                    <a:pt x="154" y="318"/>
                    <a:pt x="154" y="319"/>
                  </a:cubicBezTo>
                  <a:cubicBezTo>
                    <a:pt x="155" y="320"/>
                    <a:pt x="155" y="321"/>
                    <a:pt x="155" y="322"/>
                  </a:cubicBezTo>
                  <a:cubicBezTo>
                    <a:pt x="154" y="322"/>
                    <a:pt x="154" y="323"/>
                    <a:pt x="154" y="323"/>
                  </a:cubicBezTo>
                  <a:lnTo>
                    <a:pt x="96" y="381"/>
                  </a:lnTo>
                  <a:cubicBezTo>
                    <a:pt x="95" y="382"/>
                    <a:pt x="94" y="383"/>
                    <a:pt x="93" y="384"/>
                  </a:cubicBezTo>
                  <a:cubicBezTo>
                    <a:pt x="92" y="384"/>
                    <a:pt x="91" y="384"/>
                    <a:pt x="90" y="384"/>
                  </a:cubicBezTo>
                  <a:cubicBezTo>
                    <a:pt x="89" y="384"/>
                    <a:pt x="87" y="384"/>
                    <a:pt x="86" y="383"/>
                  </a:cubicBezTo>
                  <a:cubicBezTo>
                    <a:pt x="85" y="382"/>
                    <a:pt x="83" y="381"/>
                    <a:pt x="81" y="379"/>
                  </a:cubicBezTo>
                  <a:cubicBezTo>
                    <a:pt x="79" y="377"/>
                    <a:pt x="78" y="376"/>
                    <a:pt x="77" y="374"/>
                  </a:cubicBezTo>
                  <a:cubicBezTo>
                    <a:pt x="76" y="373"/>
                    <a:pt x="75" y="372"/>
                    <a:pt x="75" y="370"/>
                  </a:cubicBezTo>
                  <a:cubicBezTo>
                    <a:pt x="74" y="369"/>
                    <a:pt x="74" y="367"/>
                    <a:pt x="73" y="366"/>
                  </a:cubicBezTo>
                  <a:cubicBezTo>
                    <a:pt x="73" y="364"/>
                    <a:pt x="73" y="362"/>
                    <a:pt x="73" y="360"/>
                  </a:cubicBezTo>
                  <a:lnTo>
                    <a:pt x="72" y="324"/>
                  </a:lnTo>
                  <a:cubicBezTo>
                    <a:pt x="72" y="317"/>
                    <a:pt x="71" y="311"/>
                    <a:pt x="70" y="306"/>
                  </a:cubicBezTo>
                  <a:cubicBezTo>
                    <a:pt x="69" y="301"/>
                    <a:pt x="68" y="297"/>
                    <a:pt x="67" y="293"/>
                  </a:cubicBezTo>
                  <a:cubicBezTo>
                    <a:pt x="66" y="289"/>
                    <a:pt x="64" y="286"/>
                    <a:pt x="63" y="284"/>
                  </a:cubicBezTo>
                  <a:cubicBezTo>
                    <a:pt x="61" y="281"/>
                    <a:pt x="59" y="279"/>
                    <a:pt x="58" y="277"/>
                  </a:cubicBezTo>
                  <a:cubicBezTo>
                    <a:pt x="56" y="276"/>
                    <a:pt x="54" y="274"/>
                    <a:pt x="52" y="273"/>
                  </a:cubicBezTo>
                  <a:cubicBezTo>
                    <a:pt x="50" y="272"/>
                    <a:pt x="48" y="272"/>
                    <a:pt x="45" y="272"/>
                  </a:cubicBezTo>
                  <a:cubicBezTo>
                    <a:pt x="43" y="272"/>
                    <a:pt x="41" y="272"/>
                    <a:pt x="39" y="273"/>
                  </a:cubicBezTo>
                  <a:cubicBezTo>
                    <a:pt x="37" y="274"/>
                    <a:pt x="34" y="276"/>
                    <a:pt x="32" y="278"/>
                  </a:cubicBezTo>
                  <a:cubicBezTo>
                    <a:pt x="29" y="281"/>
                    <a:pt x="27" y="284"/>
                    <a:pt x="25" y="287"/>
                  </a:cubicBezTo>
                  <a:cubicBezTo>
                    <a:pt x="24" y="290"/>
                    <a:pt x="23" y="293"/>
                    <a:pt x="22" y="296"/>
                  </a:cubicBezTo>
                  <a:cubicBezTo>
                    <a:pt x="21" y="299"/>
                    <a:pt x="20" y="301"/>
                    <a:pt x="20" y="303"/>
                  </a:cubicBezTo>
                  <a:cubicBezTo>
                    <a:pt x="20" y="305"/>
                    <a:pt x="19" y="306"/>
                    <a:pt x="18" y="307"/>
                  </a:cubicBezTo>
                  <a:cubicBezTo>
                    <a:pt x="18" y="307"/>
                    <a:pt x="17" y="308"/>
                    <a:pt x="17" y="308"/>
                  </a:cubicBezTo>
                  <a:cubicBezTo>
                    <a:pt x="16" y="308"/>
                    <a:pt x="15" y="307"/>
                    <a:pt x="14" y="307"/>
                  </a:cubicBezTo>
                  <a:cubicBezTo>
                    <a:pt x="13" y="306"/>
                    <a:pt x="12" y="306"/>
                    <a:pt x="11" y="304"/>
                  </a:cubicBezTo>
                  <a:cubicBezTo>
                    <a:pt x="10" y="303"/>
                    <a:pt x="8" y="302"/>
                    <a:pt x="6" y="300"/>
                  </a:cubicBezTo>
                  <a:cubicBezTo>
                    <a:pt x="5" y="299"/>
                    <a:pt x="4" y="298"/>
                    <a:pt x="3" y="297"/>
                  </a:cubicBezTo>
                  <a:cubicBezTo>
                    <a:pt x="3" y="296"/>
                    <a:pt x="2" y="295"/>
                    <a:pt x="2" y="295"/>
                  </a:cubicBezTo>
                  <a:cubicBezTo>
                    <a:pt x="1" y="294"/>
                    <a:pt x="1" y="293"/>
                    <a:pt x="1" y="292"/>
                  </a:cubicBezTo>
                  <a:cubicBezTo>
                    <a:pt x="1" y="292"/>
                    <a:pt x="0" y="291"/>
                    <a:pt x="0" y="290"/>
                  </a:cubicBezTo>
                  <a:cubicBezTo>
                    <a:pt x="1" y="288"/>
                    <a:pt x="1" y="286"/>
                    <a:pt x="2" y="284"/>
                  </a:cubicBezTo>
                  <a:cubicBezTo>
                    <a:pt x="2" y="281"/>
                    <a:pt x="4" y="278"/>
                    <a:pt x="5" y="274"/>
                  </a:cubicBezTo>
                  <a:cubicBezTo>
                    <a:pt x="7" y="271"/>
                    <a:pt x="9" y="267"/>
                    <a:pt x="11" y="264"/>
                  </a:cubicBezTo>
                  <a:cubicBezTo>
                    <a:pt x="14" y="260"/>
                    <a:pt x="17" y="257"/>
                    <a:pt x="20" y="253"/>
                  </a:cubicBezTo>
                  <a:cubicBezTo>
                    <a:pt x="25" y="248"/>
                    <a:pt x="30" y="244"/>
                    <a:pt x="36" y="242"/>
                  </a:cubicBezTo>
                  <a:cubicBezTo>
                    <a:pt x="41" y="239"/>
                    <a:pt x="46" y="238"/>
                    <a:pt x="51" y="238"/>
                  </a:cubicBezTo>
                  <a:cubicBezTo>
                    <a:pt x="56" y="237"/>
                    <a:pt x="60" y="238"/>
                    <a:pt x="65" y="240"/>
                  </a:cubicBezTo>
                  <a:cubicBezTo>
                    <a:pt x="69" y="242"/>
                    <a:pt x="73" y="245"/>
                    <a:pt x="77" y="249"/>
                  </a:cubicBezTo>
                  <a:cubicBezTo>
                    <a:pt x="80" y="252"/>
                    <a:pt x="83" y="255"/>
                    <a:pt x="86" y="259"/>
                  </a:cubicBezTo>
                  <a:cubicBezTo>
                    <a:pt x="88" y="263"/>
                    <a:pt x="90" y="268"/>
                    <a:pt x="92" y="273"/>
                  </a:cubicBezTo>
                  <a:cubicBezTo>
                    <a:pt x="94" y="279"/>
                    <a:pt x="95" y="286"/>
                    <a:pt x="96" y="293"/>
                  </a:cubicBezTo>
                  <a:cubicBezTo>
                    <a:pt x="97" y="301"/>
                    <a:pt x="97" y="311"/>
                    <a:pt x="97" y="323"/>
                  </a:cubicBezTo>
                  <a:lnTo>
                    <a:pt x="97" y="347"/>
                  </a:lnTo>
                  <a:lnTo>
                    <a:pt x="137" y="307"/>
                  </a:lnTo>
                  <a:cubicBezTo>
                    <a:pt x="137" y="307"/>
                    <a:pt x="138" y="306"/>
                    <a:pt x="139" y="306"/>
                  </a:cubicBezTo>
                  <a:cubicBezTo>
                    <a:pt x="140" y="306"/>
                    <a:pt x="140" y="306"/>
                    <a:pt x="141" y="307"/>
                  </a:cubicBezTo>
                  <a:cubicBezTo>
                    <a:pt x="142" y="307"/>
                    <a:pt x="143" y="308"/>
                    <a:pt x="145" y="308"/>
                  </a:cubicBezTo>
                  <a:cubicBezTo>
                    <a:pt x="146" y="309"/>
                    <a:pt x="147" y="310"/>
                    <a:pt x="149" y="312"/>
                  </a:cubicBezTo>
                  <a:close/>
                  <a:moveTo>
                    <a:pt x="188" y="189"/>
                  </a:moveTo>
                  <a:cubicBezTo>
                    <a:pt x="196" y="197"/>
                    <a:pt x="202" y="204"/>
                    <a:pt x="207" y="212"/>
                  </a:cubicBezTo>
                  <a:cubicBezTo>
                    <a:pt x="212" y="220"/>
                    <a:pt x="216" y="227"/>
                    <a:pt x="217" y="235"/>
                  </a:cubicBezTo>
                  <a:cubicBezTo>
                    <a:pt x="219" y="242"/>
                    <a:pt x="219" y="250"/>
                    <a:pt x="217" y="257"/>
                  </a:cubicBezTo>
                  <a:cubicBezTo>
                    <a:pt x="214" y="264"/>
                    <a:pt x="210" y="271"/>
                    <a:pt x="203" y="278"/>
                  </a:cubicBezTo>
                  <a:cubicBezTo>
                    <a:pt x="196" y="284"/>
                    <a:pt x="189" y="289"/>
                    <a:pt x="183" y="291"/>
                  </a:cubicBezTo>
                  <a:cubicBezTo>
                    <a:pt x="176" y="293"/>
                    <a:pt x="169" y="293"/>
                    <a:pt x="162" y="292"/>
                  </a:cubicBezTo>
                  <a:cubicBezTo>
                    <a:pt x="155" y="290"/>
                    <a:pt x="147" y="286"/>
                    <a:pt x="140" y="281"/>
                  </a:cubicBezTo>
                  <a:cubicBezTo>
                    <a:pt x="133" y="276"/>
                    <a:pt x="125" y="269"/>
                    <a:pt x="117" y="261"/>
                  </a:cubicBezTo>
                  <a:cubicBezTo>
                    <a:pt x="109" y="253"/>
                    <a:pt x="102" y="245"/>
                    <a:pt x="97" y="237"/>
                  </a:cubicBezTo>
                  <a:cubicBezTo>
                    <a:pt x="92" y="230"/>
                    <a:pt x="89" y="222"/>
                    <a:pt x="87" y="214"/>
                  </a:cubicBezTo>
                  <a:cubicBezTo>
                    <a:pt x="85" y="207"/>
                    <a:pt x="86" y="200"/>
                    <a:pt x="88" y="193"/>
                  </a:cubicBezTo>
                  <a:cubicBezTo>
                    <a:pt x="90" y="186"/>
                    <a:pt x="95" y="179"/>
                    <a:pt x="101" y="172"/>
                  </a:cubicBezTo>
                  <a:cubicBezTo>
                    <a:pt x="108" y="165"/>
                    <a:pt x="115" y="161"/>
                    <a:pt x="122" y="158"/>
                  </a:cubicBezTo>
                  <a:cubicBezTo>
                    <a:pt x="129" y="156"/>
                    <a:pt x="136" y="156"/>
                    <a:pt x="143" y="158"/>
                  </a:cubicBezTo>
                  <a:cubicBezTo>
                    <a:pt x="150" y="160"/>
                    <a:pt x="157" y="163"/>
                    <a:pt x="164" y="169"/>
                  </a:cubicBezTo>
                  <a:cubicBezTo>
                    <a:pt x="172" y="174"/>
                    <a:pt x="180" y="181"/>
                    <a:pt x="188" y="189"/>
                  </a:cubicBezTo>
                  <a:close/>
                  <a:moveTo>
                    <a:pt x="168" y="210"/>
                  </a:moveTo>
                  <a:cubicBezTo>
                    <a:pt x="163" y="205"/>
                    <a:pt x="159" y="201"/>
                    <a:pt x="155" y="198"/>
                  </a:cubicBezTo>
                  <a:cubicBezTo>
                    <a:pt x="151" y="195"/>
                    <a:pt x="148" y="192"/>
                    <a:pt x="144" y="190"/>
                  </a:cubicBezTo>
                  <a:cubicBezTo>
                    <a:pt x="141" y="187"/>
                    <a:pt x="138" y="186"/>
                    <a:pt x="136" y="185"/>
                  </a:cubicBezTo>
                  <a:cubicBezTo>
                    <a:pt x="133" y="184"/>
                    <a:pt x="131" y="183"/>
                    <a:pt x="128" y="183"/>
                  </a:cubicBezTo>
                  <a:cubicBezTo>
                    <a:pt x="126" y="183"/>
                    <a:pt x="124" y="184"/>
                    <a:pt x="122" y="185"/>
                  </a:cubicBezTo>
                  <a:cubicBezTo>
                    <a:pt x="120" y="186"/>
                    <a:pt x="118" y="187"/>
                    <a:pt x="117" y="189"/>
                  </a:cubicBezTo>
                  <a:cubicBezTo>
                    <a:pt x="114" y="192"/>
                    <a:pt x="112" y="195"/>
                    <a:pt x="111" y="199"/>
                  </a:cubicBezTo>
                  <a:cubicBezTo>
                    <a:pt x="111" y="202"/>
                    <a:pt x="111" y="206"/>
                    <a:pt x="113" y="210"/>
                  </a:cubicBezTo>
                  <a:cubicBezTo>
                    <a:pt x="115" y="214"/>
                    <a:pt x="118" y="219"/>
                    <a:pt x="122" y="223"/>
                  </a:cubicBezTo>
                  <a:cubicBezTo>
                    <a:pt x="126" y="228"/>
                    <a:pt x="130" y="234"/>
                    <a:pt x="136" y="239"/>
                  </a:cubicBezTo>
                  <a:cubicBezTo>
                    <a:pt x="143" y="247"/>
                    <a:pt x="150" y="252"/>
                    <a:pt x="155" y="256"/>
                  </a:cubicBezTo>
                  <a:cubicBezTo>
                    <a:pt x="160" y="260"/>
                    <a:pt x="165" y="263"/>
                    <a:pt x="169" y="265"/>
                  </a:cubicBezTo>
                  <a:cubicBezTo>
                    <a:pt x="173" y="266"/>
                    <a:pt x="176" y="267"/>
                    <a:pt x="179" y="266"/>
                  </a:cubicBezTo>
                  <a:cubicBezTo>
                    <a:pt x="182" y="265"/>
                    <a:pt x="185" y="263"/>
                    <a:pt x="188" y="261"/>
                  </a:cubicBezTo>
                  <a:cubicBezTo>
                    <a:pt x="190" y="259"/>
                    <a:pt x="191" y="256"/>
                    <a:pt x="192" y="254"/>
                  </a:cubicBezTo>
                  <a:cubicBezTo>
                    <a:pt x="193" y="252"/>
                    <a:pt x="193" y="250"/>
                    <a:pt x="193" y="247"/>
                  </a:cubicBezTo>
                  <a:cubicBezTo>
                    <a:pt x="193" y="245"/>
                    <a:pt x="192" y="242"/>
                    <a:pt x="191" y="240"/>
                  </a:cubicBezTo>
                  <a:cubicBezTo>
                    <a:pt x="190" y="237"/>
                    <a:pt x="188" y="234"/>
                    <a:pt x="186" y="231"/>
                  </a:cubicBezTo>
                  <a:cubicBezTo>
                    <a:pt x="184" y="228"/>
                    <a:pt x="182" y="225"/>
                    <a:pt x="179" y="221"/>
                  </a:cubicBezTo>
                  <a:cubicBezTo>
                    <a:pt x="176" y="218"/>
                    <a:pt x="172" y="214"/>
                    <a:pt x="168" y="210"/>
                  </a:cubicBezTo>
                  <a:close/>
                  <a:moveTo>
                    <a:pt x="267" y="109"/>
                  </a:moveTo>
                  <a:cubicBezTo>
                    <a:pt x="275" y="117"/>
                    <a:pt x="281" y="125"/>
                    <a:pt x="287" y="133"/>
                  </a:cubicBezTo>
                  <a:cubicBezTo>
                    <a:pt x="292" y="141"/>
                    <a:pt x="295" y="148"/>
                    <a:pt x="297" y="156"/>
                  </a:cubicBezTo>
                  <a:cubicBezTo>
                    <a:pt x="298" y="163"/>
                    <a:pt x="298" y="170"/>
                    <a:pt x="296" y="178"/>
                  </a:cubicBezTo>
                  <a:cubicBezTo>
                    <a:pt x="294" y="185"/>
                    <a:pt x="289" y="192"/>
                    <a:pt x="282" y="198"/>
                  </a:cubicBezTo>
                  <a:cubicBezTo>
                    <a:pt x="275" y="205"/>
                    <a:pt x="269" y="210"/>
                    <a:pt x="262" y="212"/>
                  </a:cubicBezTo>
                  <a:cubicBezTo>
                    <a:pt x="255" y="214"/>
                    <a:pt x="248" y="214"/>
                    <a:pt x="241" y="212"/>
                  </a:cubicBezTo>
                  <a:cubicBezTo>
                    <a:pt x="234" y="211"/>
                    <a:pt x="227" y="207"/>
                    <a:pt x="219" y="202"/>
                  </a:cubicBezTo>
                  <a:cubicBezTo>
                    <a:pt x="212" y="196"/>
                    <a:pt x="204" y="190"/>
                    <a:pt x="196" y="182"/>
                  </a:cubicBezTo>
                  <a:cubicBezTo>
                    <a:pt x="188" y="174"/>
                    <a:pt x="182" y="166"/>
                    <a:pt x="176" y="158"/>
                  </a:cubicBezTo>
                  <a:cubicBezTo>
                    <a:pt x="171" y="150"/>
                    <a:pt x="168" y="143"/>
                    <a:pt x="166" y="135"/>
                  </a:cubicBezTo>
                  <a:cubicBezTo>
                    <a:pt x="165" y="128"/>
                    <a:pt x="165" y="121"/>
                    <a:pt x="167" y="113"/>
                  </a:cubicBezTo>
                  <a:cubicBezTo>
                    <a:pt x="169" y="106"/>
                    <a:pt x="174" y="99"/>
                    <a:pt x="181" y="93"/>
                  </a:cubicBezTo>
                  <a:cubicBezTo>
                    <a:pt x="187" y="86"/>
                    <a:pt x="194" y="81"/>
                    <a:pt x="201" y="79"/>
                  </a:cubicBezTo>
                  <a:cubicBezTo>
                    <a:pt x="208" y="77"/>
                    <a:pt x="215" y="77"/>
                    <a:pt x="222" y="79"/>
                  </a:cubicBezTo>
                  <a:cubicBezTo>
                    <a:pt x="229" y="80"/>
                    <a:pt x="236" y="84"/>
                    <a:pt x="244" y="89"/>
                  </a:cubicBezTo>
                  <a:cubicBezTo>
                    <a:pt x="251" y="95"/>
                    <a:pt x="259" y="101"/>
                    <a:pt x="267" y="109"/>
                  </a:cubicBezTo>
                  <a:close/>
                  <a:moveTo>
                    <a:pt x="247" y="131"/>
                  </a:moveTo>
                  <a:cubicBezTo>
                    <a:pt x="243" y="126"/>
                    <a:pt x="238" y="122"/>
                    <a:pt x="234" y="119"/>
                  </a:cubicBezTo>
                  <a:cubicBezTo>
                    <a:pt x="230" y="115"/>
                    <a:pt x="227" y="113"/>
                    <a:pt x="224" y="110"/>
                  </a:cubicBezTo>
                  <a:cubicBezTo>
                    <a:pt x="220" y="108"/>
                    <a:pt x="218" y="107"/>
                    <a:pt x="215" y="106"/>
                  </a:cubicBezTo>
                  <a:cubicBezTo>
                    <a:pt x="212" y="105"/>
                    <a:pt x="210" y="104"/>
                    <a:pt x="208" y="104"/>
                  </a:cubicBezTo>
                  <a:cubicBezTo>
                    <a:pt x="205" y="104"/>
                    <a:pt x="203" y="105"/>
                    <a:pt x="201" y="106"/>
                  </a:cubicBezTo>
                  <a:cubicBezTo>
                    <a:pt x="199" y="107"/>
                    <a:pt x="198" y="108"/>
                    <a:pt x="196" y="110"/>
                  </a:cubicBezTo>
                  <a:cubicBezTo>
                    <a:pt x="193" y="113"/>
                    <a:pt x="191" y="116"/>
                    <a:pt x="190" y="119"/>
                  </a:cubicBezTo>
                  <a:cubicBezTo>
                    <a:pt x="190" y="123"/>
                    <a:pt x="191" y="127"/>
                    <a:pt x="192" y="131"/>
                  </a:cubicBezTo>
                  <a:cubicBezTo>
                    <a:pt x="194" y="135"/>
                    <a:pt x="197" y="139"/>
                    <a:pt x="201" y="144"/>
                  </a:cubicBezTo>
                  <a:cubicBezTo>
                    <a:pt x="205" y="149"/>
                    <a:pt x="210" y="154"/>
                    <a:pt x="216" y="160"/>
                  </a:cubicBezTo>
                  <a:cubicBezTo>
                    <a:pt x="223" y="167"/>
                    <a:pt x="229" y="173"/>
                    <a:pt x="234" y="177"/>
                  </a:cubicBezTo>
                  <a:cubicBezTo>
                    <a:pt x="239" y="181"/>
                    <a:pt x="244" y="184"/>
                    <a:pt x="248" y="185"/>
                  </a:cubicBezTo>
                  <a:cubicBezTo>
                    <a:pt x="252" y="187"/>
                    <a:pt x="255" y="187"/>
                    <a:pt x="258" y="187"/>
                  </a:cubicBezTo>
                  <a:cubicBezTo>
                    <a:pt x="261" y="186"/>
                    <a:pt x="264" y="184"/>
                    <a:pt x="267" y="181"/>
                  </a:cubicBezTo>
                  <a:cubicBezTo>
                    <a:pt x="269" y="179"/>
                    <a:pt x="270" y="177"/>
                    <a:pt x="271" y="175"/>
                  </a:cubicBezTo>
                  <a:cubicBezTo>
                    <a:pt x="272" y="173"/>
                    <a:pt x="273" y="171"/>
                    <a:pt x="272" y="168"/>
                  </a:cubicBezTo>
                  <a:cubicBezTo>
                    <a:pt x="272" y="166"/>
                    <a:pt x="272" y="163"/>
                    <a:pt x="270" y="160"/>
                  </a:cubicBezTo>
                  <a:cubicBezTo>
                    <a:pt x="269" y="158"/>
                    <a:pt x="268" y="155"/>
                    <a:pt x="266" y="152"/>
                  </a:cubicBezTo>
                  <a:cubicBezTo>
                    <a:pt x="263" y="149"/>
                    <a:pt x="261" y="145"/>
                    <a:pt x="258" y="142"/>
                  </a:cubicBezTo>
                  <a:cubicBezTo>
                    <a:pt x="255" y="138"/>
                    <a:pt x="251" y="135"/>
                    <a:pt x="247" y="131"/>
                  </a:cubicBezTo>
                  <a:close/>
                  <a:moveTo>
                    <a:pt x="365" y="54"/>
                  </a:moveTo>
                  <a:cubicBezTo>
                    <a:pt x="370" y="59"/>
                    <a:pt x="373" y="64"/>
                    <a:pt x="375" y="70"/>
                  </a:cubicBezTo>
                  <a:cubicBezTo>
                    <a:pt x="377" y="76"/>
                    <a:pt x="378" y="82"/>
                    <a:pt x="377" y="88"/>
                  </a:cubicBezTo>
                  <a:cubicBezTo>
                    <a:pt x="376" y="94"/>
                    <a:pt x="374" y="100"/>
                    <a:pt x="371" y="106"/>
                  </a:cubicBezTo>
                  <a:cubicBezTo>
                    <a:pt x="367" y="112"/>
                    <a:pt x="363" y="118"/>
                    <a:pt x="357" y="123"/>
                  </a:cubicBezTo>
                  <a:cubicBezTo>
                    <a:pt x="354" y="127"/>
                    <a:pt x="350" y="130"/>
                    <a:pt x="347" y="132"/>
                  </a:cubicBezTo>
                  <a:cubicBezTo>
                    <a:pt x="343" y="135"/>
                    <a:pt x="340" y="137"/>
                    <a:pt x="337" y="138"/>
                  </a:cubicBezTo>
                  <a:cubicBezTo>
                    <a:pt x="334" y="140"/>
                    <a:pt x="331" y="141"/>
                    <a:pt x="329" y="142"/>
                  </a:cubicBezTo>
                  <a:cubicBezTo>
                    <a:pt x="327" y="143"/>
                    <a:pt x="325" y="143"/>
                    <a:pt x="324" y="143"/>
                  </a:cubicBezTo>
                  <a:cubicBezTo>
                    <a:pt x="324" y="143"/>
                    <a:pt x="323" y="143"/>
                    <a:pt x="322" y="143"/>
                  </a:cubicBezTo>
                  <a:cubicBezTo>
                    <a:pt x="321" y="142"/>
                    <a:pt x="320" y="142"/>
                    <a:pt x="320" y="141"/>
                  </a:cubicBezTo>
                  <a:cubicBezTo>
                    <a:pt x="319" y="141"/>
                    <a:pt x="318" y="140"/>
                    <a:pt x="317" y="139"/>
                  </a:cubicBezTo>
                  <a:cubicBezTo>
                    <a:pt x="315" y="138"/>
                    <a:pt x="314" y="137"/>
                    <a:pt x="313" y="136"/>
                  </a:cubicBezTo>
                  <a:cubicBezTo>
                    <a:pt x="310" y="133"/>
                    <a:pt x="309" y="131"/>
                    <a:pt x="308" y="130"/>
                  </a:cubicBezTo>
                  <a:cubicBezTo>
                    <a:pt x="308" y="128"/>
                    <a:pt x="308" y="127"/>
                    <a:pt x="308" y="126"/>
                  </a:cubicBezTo>
                  <a:cubicBezTo>
                    <a:pt x="309" y="126"/>
                    <a:pt x="310" y="125"/>
                    <a:pt x="312" y="125"/>
                  </a:cubicBezTo>
                  <a:cubicBezTo>
                    <a:pt x="314" y="124"/>
                    <a:pt x="317" y="123"/>
                    <a:pt x="319" y="122"/>
                  </a:cubicBezTo>
                  <a:cubicBezTo>
                    <a:pt x="322" y="121"/>
                    <a:pt x="325" y="120"/>
                    <a:pt x="328" y="118"/>
                  </a:cubicBezTo>
                  <a:cubicBezTo>
                    <a:pt x="332" y="116"/>
                    <a:pt x="335" y="113"/>
                    <a:pt x="338" y="110"/>
                  </a:cubicBezTo>
                  <a:cubicBezTo>
                    <a:pt x="341" y="107"/>
                    <a:pt x="343" y="104"/>
                    <a:pt x="345" y="101"/>
                  </a:cubicBezTo>
                  <a:cubicBezTo>
                    <a:pt x="346" y="98"/>
                    <a:pt x="347" y="96"/>
                    <a:pt x="348" y="93"/>
                  </a:cubicBezTo>
                  <a:cubicBezTo>
                    <a:pt x="348" y="90"/>
                    <a:pt x="348" y="87"/>
                    <a:pt x="347" y="85"/>
                  </a:cubicBezTo>
                  <a:cubicBezTo>
                    <a:pt x="346" y="83"/>
                    <a:pt x="344" y="80"/>
                    <a:pt x="342" y="78"/>
                  </a:cubicBezTo>
                  <a:cubicBezTo>
                    <a:pt x="340" y="76"/>
                    <a:pt x="337" y="74"/>
                    <a:pt x="334" y="73"/>
                  </a:cubicBezTo>
                  <a:cubicBezTo>
                    <a:pt x="332" y="72"/>
                    <a:pt x="329" y="72"/>
                    <a:pt x="326" y="72"/>
                  </a:cubicBezTo>
                  <a:cubicBezTo>
                    <a:pt x="322" y="73"/>
                    <a:pt x="319" y="74"/>
                    <a:pt x="316" y="76"/>
                  </a:cubicBezTo>
                  <a:cubicBezTo>
                    <a:pt x="312" y="78"/>
                    <a:pt x="309" y="81"/>
                    <a:pt x="305" y="85"/>
                  </a:cubicBezTo>
                  <a:lnTo>
                    <a:pt x="296" y="93"/>
                  </a:lnTo>
                  <a:cubicBezTo>
                    <a:pt x="296" y="94"/>
                    <a:pt x="295" y="94"/>
                    <a:pt x="295" y="95"/>
                  </a:cubicBezTo>
                  <a:cubicBezTo>
                    <a:pt x="294" y="95"/>
                    <a:pt x="293" y="95"/>
                    <a:pt x="292" y="95"/>
                  </a:cubicBezTo>
                  <a:cubicBezTo>
                    <a:pt x="291" y="95"/>
                    <a:pt x="290" y="94"/>
                    <a:pt x="289" y="93"/>
                  </a:cubicBezTo>
                  <a:cubicBezTo>
                    <a:pt x="288" y="92"/>
                    <a:pt x="287" y="91"/>
                    <a:pt x="285" y="89"/>
                  </a:cubicBezTo>
                  <a:cubicBezTo>
                    <a:pt x="284" y="88"/>
                    <a:pt x="282" y="87"/>
                    <a:pt x="282" y="85"/>
                  </a:cubicBezTo>
                  <a:cubicBezTo>
                    <a:pt x="281" y="84"/>
                    <a:pt x="280" y="83"/>
                    <a:pt x="280" y="83"/>
                  </a:cubicBezTo>
                  <a:cubicBezTo>
                    <a:pt x="280" y="82"/>
                    <a:pt x="280" y="81"/>
                    <a:pt x="280" y="81"/>
                  </a:cubicBezTo>
                  <a:cubicBezTo>
                    <a:pt x="280" y="80"/>
                    <a:pt x="281" y="79"/>
                    <a:pt x="281" y="79"/>
                  </a:cubicBezTo>
                  <a:lnTo>
                    <a:pt x="290" y="70"/>
                  </a:lnTo>
                  <a:cubicBezTo>
                    <a:pt x="293" y="67"/>
                    <a:pt x="295" y="64"/>
                    <a:pt x="297" y="61"/>
                  </a:cubicBezTo>
                  <a:cubicBezTo>
                    <a:pt x="299" y="58"/>
                    <a:pt x="300" y="55"/>
                    <a:pt x="300" y="52"/>
                  </a:cubicBezTo>
                  <a:cubicBezTo>
                    <a:pt x="300" y="49"/>
                    <a:pt x="300" y="46"/>
                    <a:pt x="299" y="44"/>
                  </a:cubicBezTo>
                  <a:cubicBezTo>
                    <a:pt x="298" y="41"/>
                    <a:pt x="296" y="39"/>
                    <a:pt x="294" y="36"/>
                  </a:cubicBezTo>
                  <a:cubicBezTo>
                    <a:pt x="292" y="35"/>
                    <a:pt x="290" y="33"/>
                    <a:pt x="288" y="32"/>
                  </a:cubicBezTo>
                  <a:cubicBezTo>
                    <a:pt x="286" y="32"/>
                    <a:pt x="284" y="31"/>
                    <a:pt x="282" y="31"/>
                  </a:cubicBezTo>
                  <a:cubicBezTo>
                    <a:pt x="280" y="31"/>
                    <a:pt x="277" y="32"/>
                    <a:pt x="275" y="33"/>
                  </a:cubicBezTo>
                  <a:cubicBezTo>
                    <a:pt x="272" y="34"/>
                    <a:pt x="270" y="36"/>
                    <a:pt x="268" y="38"/>
                  </a:cubicBezTo>
                  <a:cubicBezTo>
                    <a:pt x="265" y="41"/>
                    <a:pt x="263" y="44"/>
                    <a:pt x="261" y="47"/>
                  </a:cubicBezTo>
                  <a:cubicBezTo>
                    <a:pt x="260" y="50"/>
                    <a:pt x="259" y="53"/>
                    <a:pt x="258" y="56"/>
                  </a:cubicBezTo>
                  <a:cubicBezTo>
                    <a:pt x="257" y="59"/>
                    <a:pt x="256" y="61"/>
                    <a:pt x="255" y="63"/>
                  </a:cubicBezTo>
                  <a:cubicBezTo>
                    <a:pt x="255" y="65"/>
                    <a:pt x="254" y="67"/>
                    <a:pt x="254" y="67"/>
                  </a:cubicBezTo>
                  <a:cubicBezTo>
                    <a:pt x="253" y="68"/>
                    <a:pt x="253" y="68"/>
                    <a:pt x="252" y="68"/>
                  </a:cubicBezTo>
                  <a:cubicBezTo>
                    <a:pt x="252" y="68"/>
                    <a:pt x="251" y="68"/>
                    <a:pt x="251" y="68"/>
                  </a:cubicBezTo>
                  <a:cubicBezTo>
                    <a:pt x="250" y="68"/>
                    <a:pt x="249" y="67"/>
                    <a:pt x="248" y="66"/>
                  </a:cubicBezTo>
                  <a:cubicBezTo>
                    <a:pt x="247" y="65"/>
                    <a:pt x="246" y="64"/>
                    <a:pt x="244" y="62"/>
                  </a:cubicBezTo>
                  <a:cubicBezTo>
                    <a:pt x="243" y="61"/>
                    <a:pt x="242" y="60"/>
                    <a:pt x="241" y="59"/>
                  </a:cubicBezTo>
                  <a:cubicBezTo>
                    <a:pt x="240" y="58"/>
                    <a:pt x="239" y="57"/>
                    <a:pt x="239" y="57"/>
                  </a:cubicBezTo>
                  <a:cubicBezTo>
                    <a:pt x="239" y="56"/>
                    <a:pt x="238" y="55"/>
                    <a:pt x="238" y="55"/>
                  </a:cubicBezTo>
                  <a:cubicBezTo>
                    <a:pt x="238" y="54"/>
                    <a:pt x="238" y="53"/>
                    <a:pt x="238" y="52"/>
                  </a:cubicBezTo>
                  <a:cubicBezTo>
                    <a:pt x="238" y="51"/>
                    <a:pt x="238" y="49"/>
                    <a:pt x="239" y="47"/>
                  </a:cubicBezTo>
                  <a:cubicBezTo>
                    <a:pt x="239" y="44"/>
                    <a:pt x="241" y="41"/>
                    <a:pt x="242" y="38"/>
                  </a:cubicBezTo>
                  <a:cubicBezTo>
                    <a:pt x="244" y="35"/>
                    <a:pt x="246" y="31"/>
                    <a:pt x="248" y="27"/>
                  </a:cubicBezTo>
                  <a:cubicBezTo>
                    <a:pt x="251" y="23"/>
                    <a:pt x="254" y="20"/>
                    <a:pt x="257" y="16"/>
                  </a:cubicBezTo>
                  <a:cubicBezTo>
                    <a:pt x="262" y="11"/>
                    <a:pt x="267" y="7"/>
                    <a:pt x="272" y="5"/>
                  </a:cubicBezTo>
                  <a:cubicBezTo>
                    <a:pt x="277" y="2"/>
                    <a:pt x="282" y="1"/>
                    <a:pt x="286" y="0"/>
                  </a:cubicBezTo>
                  <a:cubicBezTo>
                    <a:pt x="291" y="0"/>
                    <a:pt x="296" y="0"/>
                    <a:pt x="300" y="2"/>
                  </a:cubicBezTo>
                  <a:cubicBezTo>
                    <a:pt x="304" y="4"/>
                    <a:pt x="309" y="7"/>
                    <a:pt x="313" y="11"/>
                  </a:cubicBezTo>
                  <a:cubicBezTo>
                    <a:pt x="316" y="14"/>
                    <a:pt x="318" y="17"/>
                    <a:pt x="320" y="21"/>
                  </a:cubicBezTo>
                  <a:cubicBezTo>
                    <a:pt x="322" y="24"/>
                    <a:pt x="323" y="27"/>
                    <a:pt x="324" y="31"/>
                  </a:cubicBezTo>
                  <a:cubicBezTo>
                    <a:pt x="324" y="35"/>
                    <a:pt x="324" y="38"/>
                    <a:pt x="323" y="42"/>
                  </a:cubicBezTo>
                  <a:cubicBezTo>
                    <a:pt x="322" y="46"/>
                    <a:pt x="321" y="49"/>
                    <a:pt x="319" y="53"/>
                  </a:cubicBezTo>
                  <a:lnTo>
                    <a:pt x="319" y="53"/>
                  </a:lnTo>
                  <a:cubicBezTo>
                    <a:pt x="323" y="50"/>
                    <a:pt x="327" y="48"/>
                    <a:pt x="331" y="46"/>
                  </a:cubicBezTo>
                  <a:cubicBezTo>
                    <a:pt x="335" y="45"/>
                    <a:pt x="339" y="44"/>
                    <a:pt x="343" y="44"/>
                  </a:cubicBezTo>
                  <a:cubicBezTo>
                    <a:pt x="347" y="45"/>
                    <a:pt x="351" y="45"/>
                    <a:pt x="355" y="47"/>
                  </a:cubicBezTo>
                  <a:cubicBezTo>
                    <a:pt x="358" y="49"/>
                    <a:pt x="362" y="51"/>
                    <a:pt x="365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3" name="Freeform 15"/>
            <p:cNvSpPr>
              <a:spLocks noEditPoints="1"/>
            </p:cNvSpPr>
            <p:nvPr/>
          </p:nvSpPr>
          <p:spPr bwMode="auto">
            <a:xfrm>
              <a:off x="986078" y="3960353"/>
              <a:ext cx="228600" cy="233363"/>
            </a:xfrm>
            <a:custGeom>
              <a:avLst/>
              <a:gdLst/>
              <a:ahLst/>
              <a:cxnLst>
                <a:cxn ang="0">
                  <a:pos x="154" y="326"/>
                </a:cxn>
                <a:cxn ang="0">
                  <a:pos x="96" y="388"/>
                </a:cxn>
                <a:cxn ang="0">
                  <a:pos x="86" y="390"/>
                </a:cxn>
                <a:cxn ang="0">
                  <a:pos x="74" y="377"/>
                </a:cxn>
                <a:cxn ang="0">
                  <a:pos x="71" y="331"/>
                </a:cxn>
                <a:cxn ang="0">
                  <a:pos x="62" y="291"/>
                </a:cxn>
                <a:cxn ang="0">
                  <a:pos x="45" y="279"/>
                </a:cxn>
                <a:cxn ang="0">
                  <a:pos x="25" y="294"/>
                </a:cxn>
                <a:cxn ang="0">
                  <a:pos x="18" y="314"/>
                </a:cxn>
                <a:cxn ang="0">
                  <a:pos x="11" y="311"/>
                </a:cxn>
                <a:cxn ang="0">
                  <a:pos x="1" y="302"/>
                </a:cxn>
                <a:cxn ang="0">
                  <a:pos x="1" y="291"/>
                </a:cxn>
                <a:cxn ang="0">
                  <a:pos x="20" y="260"/>
                </a:cxn>
                <a:cxn ang="0">
                  <a:pos x="65" y="247"/>
                </a:cxn>
                <a:cxn ang="0">
                  <a:pos x="92" y="280"/>
                </a:cxn>
                <a:cxn ang="0">
                  <a:pos x="97" y="354"/>
                </a:cxn>
                <a:cxn ang="0">
                  <a:pos x="141" y="314"/>
                </a:cxn>
                <a:cxn ang="0">
                  <a:pos x="187" y="196"/>
                </a:cxn>
                <a:cxn ang="0">
                  <a:pos x="216" y="264"/>
                </a:cxn>
                <a:cxn ang="0">
                  <a:pos x="161" y="299"/>
                </a:cxn>
                <a:cxn ang="0">
                  <a:pos x="97" y="244"/>
                </a:cxn>
                <a:cxn ang="0">
                  <a:pos x="101" y="179"/>
                </a:cxn>
                <a:cxn ang="0">
                  <a:pos x="164" y="176"/>
                </a:cxn>
                <a:cxn ang="0">
                  <a:pos x="155" y="205"/>
                </a:cxn>
                <a:cxn ang="0">
                  <a:pos x="128" y="190"/>
                </a:cxn>
                <a:cxn ang="0">
                  <a:pos x="111" y="206"/>
                </a:cxn>
                <a:cxn ang="0">
                  <a:pos x="136" y="246"/>
                </a:cxn>
                <a:cxn ang="0">
                  <a:pos x="179" y="273"/>
                </a:cxn>
                <a:cxn ang="0">
                  <a:pos x="193" y="254"/>
                </a:cxn>
                <a:cxn ang="0">
                  <a:pos x="178" y="228"/>
                </a:cxn>
                <a:cxn ang="0">
                  <a:pos x="286" y="140"/>
                </a:cxn>
                <a:cxn ang="0">
                  <a:pos x="282" y="205"/>
                </a:cxn>
                <a:cxn ang="0">
                  <a:pos x="219" y="209"/>
                </a:cxn>
                <a:cxn ang="0">
                  <a:pos x="166" y="142"/>
                </a:cxn>
                <a:cxn ang="0">
                  <a:pos x="201" y="86"/>
                </a:cxn>
                <a:cxn ang="0">
                  <a:pos x="266" y="116"/>
                </a:cxn>
                <a:cxn ang="0">
                  <a:pos x="223" y="117"/>
                </a:cxn>
                <a:cxn ang="0">
                  <a:pos x="201" y="113"/>
                </a:cxn>
                <a:cxn ang="0">
                  <a:pos x="192" y="138"/>
                </a:cxn>
                <a:cxn ang="0">
                  <a:pos x="234" y="184"/>
                </a:cxn>
                <a:cxn ang="0">
                  <a:pos x="267" y="188"/>
                </a:cxn>
                <a:cxn ang="0">
                  <a:pos x="270" y="167"/>
                </a:cxn>
                <a:cxn ang="0">
                  <a:pos x="247" y="138"/>
                </a:cxn>
                <a:cxn ang="0">
                  <a:pos x="373" y="69"/>
                </a:cxn>
                <a:cxn ang="0">
                  <a:pos x="383" y="98"/>
                </a:cxn>
                <a:cxn ang="0">
                  <a:pos x="376" y="109"/>
                </a:cxn>
                <a:cxn ang="0">
                  <a:pos x="365" y="116"/>
                </a:cxn>
                <a:cxn ang="0">
                  <a:pos x="307" y="136"/>
                </a:cxn>
                <a:cxn ang="0">
                  <a:pos x="298" y="135"/>
                </a:cxn>
                <a:cxn ang="0">
                  <a:pos x="286" y="123"/>
                </a:cxn>
                <a:cxn ang="0">
                  <a:pos x="259" y="29"/>
                </a:cxn>
                <a:cxn ang="0">
                  <a:pos x="264" y="19"/>
                </a:cxn>
                <a:cxn ang="0">
                  <a:pos x="282" y="2"/>
                </a:cxn>
                <a:cxn ang="0">
                  <a:pos x="348" y="61"/>
                </a:cxn>
                <a:cxn ang="0">
                  <a:pos x="368" y="58"/>
                </a:cxn>
                <a:cxn ang="0">
                  <a:pos x="302" y="108"/>
                </a:cxn>
              </a:cxnLst>
              <a:rect l="0" t="0" r="r" b="b"/>
              <a:pathLst>
                <a:path w="384" h="391">
                  <a:moveTo>
                    <a:pt x="148" y="319"/>
                  </a:moveTo>
                  <a:cubicBezTo>
                    <a:pt x="150" y="320"/>
                    <a:pt x="151" y="322"/>
                    <a:pt x="152" y="323"/>
                  </a:cubicBezTo>
                  <a:cubicBezTo>
                    <a:pt x="153" y="324"/>
                    <a:pt x="153" y="325"/>
                    <a:pt x="154" y="326"/>
                  </a:cubicBezTo>
                  <a:cubicBezTo>
                    <a:pt x="154" y="327"/>
                    <a:pt x="154" y="328"/>
                    <a:pt x="154" y="329"/>
                  </a:cubicBezTo>
                  <a:cubicBezTo>
                    <a:pt x="154" y="329"/>
                    <a:pt x="154" y="330"/>
                    <a:pt x="153" y="330"/>
                  </a:cubicBezTo>
                  <a:lnTo>
                    <a:pt x="96" y="388"/>
                  </a:lnTo>
                  <a:cubicBezTo>
                    <a:pt x="95" y="389"/>
                    <a:pt x="94" y="390"/>
                    <a:pt x="93" y="391"/>
                  </a:cubicBezTo>
                  <a:cubicBezTo>
                    <a:pt x="91" y="391"/>
                    <a:pt x="90" y="391"/>
                    <a:pt x="89" y="391"/>
                  </a:cubicBezTo>
                  <a:cubicBezTo>
                    <a:pt x="88" y="391"/>
                    <a:pt x="87" y="391"/>
                    <a:pt x="86" y="390"/>
                  </a:cubicBezTo>
                  <a:cubicBezTo>
                    <a:pt x="84" y="389"/>
                    <a:pt x="83" y="388"/>
                    <a:pt x="81" y="386"/>
                  </a:cubicBezTo>
                  <a:cubicBezTo>
                    <a:pt x="79" y="384"/>
                    <a:pt x="78" y="383"/>
                    <a:pt x="77" y="381"/>
                  </a:cubicBezTo>
                  <a:cubicBezTo>
                    <a:pt x="76" y="380"/>
                    <a:pt x="75" y="379"/>
                    <a:pt x="74" y="377"/>
                  </a:cubicBezTo>
                  <a:cubicBezTo>
                    <a:pt x="74" y="376"/>
                    <a:pt x="73" y="374"/>
                    <a:pt x="73" y="373"/>
                  </a:cubicBezTo>
                  <a:cubicBezTo>
                    <a:pt x="73" y="371"/>
                    <a:pt x="73" y="369"/>
                    <a:pt x="73" y="367"/>
                  </a:cubicBezTo>
                  <a:lnTo>
                    <a:pt x="71" y="331"/>
                  </a:lnTo>
                  <a:cubicBezTo>
                    <a:pt x="71" y="324"/>
                    <a:pt x="71" y="318"/>
                    <a:pt x="70" y="313"/>
                  </a:cubicBezTo>
                  <a:cubicBezTo>
                    <a:pt x="69" y="308"/>
                    <a:pt x="68" y="304"/>
                    <a:pt x="67" y="300"/>
                  </a:cubicBezTo>
                  <a:cubicBezTo>
                    <a:pt x="65" y="296"/>
                    <a:pt x="64" y="293"/>
                    <a:pt x="62" y="291"/>
                  </a:cubicBezTo>
                  <a:cubicBezTo>
                    <a:pt x="61" y="288"/>
                    <a:pt x="59" y="286"/>
                    <a:pt x="57" y="284"/>
                  </a:cubicBezTo>
                  <a:cubicBezTo>
                    <a:pt x="55" y="283"/>
                    <a:pt x="54" y="281"/>
                    <a:pt x="52" y="280"/>
                  </a:cubicBezTo>
                  <a:cubicBezTo>
                    <a:pt x="49" y="279"/>
                    <a:pt x="47" y="279"/>
                    <a:pt x="45" y="279"/>
                  </a:cubicBezTo>
                  <a:cubicBezTo>
                    <a:pt x="43" y="279"/>
                    <a:pt x="41" y="279"/>
                    <a:pt x="38" y="280"/>
                  </a:cubicBezTo>
                  <a:cubicBezTo>
                    <a:pt x="36" y="281"/>
                    <a:pt x="34" y="283"/>
                    <a:pt x="32" y="285"/>
                  </a:cubicBezTo>
                  <a:cubicBezTo>
                    <a:pt x="29" y="288"/>
                    <a:pt x="27" y="291"/>
                    <a:pt x="25" y="294"/>
                  </a:cubicBezTo>
                  <a:cubicBezTo>
                    <a:pt x="23" y="297"/>
                    <a:pt x="22" y="300"/>
                    <a:pt x="21" y="303"/>
                  </a:cubicBezTo>
                  <a:cubicBezTo>
                    <a:pt x="21" y="306"/>
                    <a:pt x="20" y="308"/>
                    <a:pt x="20" y="310"/>
                  </a:cubicBezTo>
                  <a:cubicBezTo>
                    <a:pt x="19" y="312"/>
                    <a:pt x="19" y="313"/>
                    <a:pt x="18" y="314"/>
                  </a:cubicBezTo>
                  <a:cubicBezTo>
                    <a:pt x="17" y="314"/>
                    <a:pt x="17" y="315"/>
                    <a:pt x="16" y="315"/>
                  </a:cubicBezTo>
                  <a:cubicBezTo>
                    <a:pt x="16" y="315"/>
                    <a:pt x="15" y="314"/>
                    <a:pt x="14" y="314"/>
                  </a:cubicBezTo>
                  <a:cubicBezTo>
                    <a:pt x="13" y="313"/>
                    <a:pt x="12" y="313"/>
                    <a:pt x="11" y="311"/>
                  </a:cubicBezTo>
                  <a:cubicBezTo>
                    <a:pt x="9" y="310"/>
                    <a:pt x="8" y="309"/>
                    <a:pt x="6" y="307"/>
                  </a:cubicBezTo>
                  <a:cubicBezTo>
                    <a:pt x="5" y="306"/>
                    <a:pt x="4" y="305"/>
                    <a:pt x="3" y="304"/>
                  </a:cubicBezTo>
                  <a:cubicBezTo>
                    <a:pt x="2" y="303"/>
                    <a:pt x="2" y="302"/>
                    <a:pt x="1" y="302"/>
                  </a:cubicBezTo>
                  <a:cubicBezTo>
                    <a:pt x="1" y="301"/>
                    <a:pt x="1" y="300"/>
                    <a:pt x="0" y="299"/>
                  </a:cubicBezTo>
                  <a:cubicBezTo>
                    <a:pt x="0" y="299"/>
                    <a:pt x="0" y="298"/>
                    <a:pt x="0" y="297"/>
                  </a:cubicBezTo>
                  <a:cubicBezTo>
                    <a:pt x="0" y="295"/>
                    <a:pt x="1" y="293"/>
                    <a:pt x="1" y="291"/>
                  </a:cubicBezTo>
                  <a:cubicBezTo>
                    <a:pt x="2" y="288"/>
                    <a:pt x="3" y="285"/>
                    <a:pt x="5" y="281"/>
                  </a:cubicBezTo>
                  <a:cubicBezTo>
                    <a:pt x="7" y="278"/>
                    <a:pt x="9" y="274"/>
                    <a:pt x="11" y="271"/>
                  </a:cubicBezTo>
                  <a:cubicBezTo>
                    <a:pt x="13" y="267"/>
                    <a:pt x="16" y="264"/>
                    <a:pt x="20" y="260"/>
                  </a:cubicBezTo>
                  <a:cubicBezTo>
                    <a:pt x="25" y="255"/>
                    <a:pt x="30" y="251"/>
                    <a:pt x="35" y="249"/>
                  </a:cubicBezTo>
                  <a:cubicBezTo>
                    <a:pt x="40" y="246"/>
                    <a:pt x="45" y="245"/>
                    <a:pt x="50" y="245"/>
                  </a:cubicBezTo>
                  <a:cubicBezTo>
                    <a:pt x="55" y="244"/>
                    <a:pt x="60" y="245"/>
                    <a:pt x="65" y="247"/>
                  </a:cubicBezTo>
                  <a:cubicBezTo>
                    <a:pt x="69" y="249"/>
                    <a:pt x="73" y="252"/>
                    <a:pt x="77" y="256"/>
                  </a:cubicBezTo>
                  <a:cubicBezTo>
                    <a:pt x="80" y="259"/>
                    <a:pt x="83" y="262"/>
                    <a:pt x="85" y="266"/>
                  </a:cubicBezTo>
                  <a:cubicBezTo>
                    <a:pt x="88" y="270"/>
                    <a:pt x="90" y="275"/>
                    <a:pt x="92" y="280"/>
                  </a:cubicBezTo>
                  <a:cubicBezTo>
                    <a:pt x="93" y="286"/>
                    <a:pt x="95" y="293"/>
                    <a:pt x="96" y="300"/>
                  </a:cubicBezTo>
                  <a:cubicBezTo>
                    <a:pt x="96" y="308"/>
                    <a:pt x="97" y="318"/>
                    <a:pt x="97" y="330"/>
                  </a:cubicBezTo>
                  <a:lnTo>
                    <a:pt x="97" y="354"/>
                  </a:lnTo>
                  <a:lnTo>
                    <a:pt x="137" y="314"/>
                  </a:lnTo>
                  <a:cubicBezTo>
                    <a:pt x="137" y="314"/>
                    <a:pt x="138" y="313"/>
                    <a:pt x="138" y="313"/>
                  </a:cubicBezTo>
                  <a:cubicBezTo>
                    <a:pt x="139" y="313"/>
                    <a:pt x="140" y="313"/>
                    <a:pt x="141" y="314"/>
                  </a:cubicBezTo>
                  <a:cubicBezTo>
                    <a:pt x="142" y="314"/>
                    <a:pt x="143" y="315"/>
                    <a:pt x="144" y="315"/>
                  </a:cubicBezTo>
                  <a:cubicBezTo>
                    <a:pt x="145" y="316"/>
                    <a:pt x="147" y="317"/>
                    <a:pt x="148" y="319"/>
                  </a:cubicBezTo>
                  <a:close/>
                  <a:moveTo>
                    <a:pt x="187" y="196"/>
                  </a:moveTo>
                  <a:cubicBezTo>
                    <a:pt x="195" y="204"/>
                    <a:pt x="202" y="211"/>
                    <a:pt x="207" y="219"/>
                  </a:cubicBezTo>
                  <a:cubicBezTo>
                    <a:pt x="212" y="227"/>
                    <a:pt x="216" y="234"/>
                    <a:pt x="217" y="242"/>
                  </a:cubicBezTo>
                  <a:cubicBezTo>
                    <a:pt x="219" y="249"/>
                    <a:pt x="218" y="257"/>
                    <a:pt x="216" y="264"/>
                  </a:cubicBezTo>
                  <a:cubicBezTo>
                    <a:pt x="214" y="271"/>
                    <a:pt x="209" y="278"/>
                    <a:pt x="203" y="285"/>
                  </a:cubicBezTo>
                  <a:cubicBezTo>
                    <a:pt x="196" y="291"/>
                    <a:pt x="189" y="296"/>
                    <a:pt x="182" y="298"/>
                  </a:cubicBezTo>
                  <a:cubicBezTo>
                    <a:pt x="175" y="300"/>
                    <a:pt x="168" y="300"/>
                    <a:pt x="161" y="299"/>
                  </a:cubicBezTo>
                  <a:cubicBezTo>
                    <a:pt x="154" y="297"/>
                    <a:pt x="147" y="293"/>
                    <a:pt x="140" y="288"/>
                  </a:cubicBezTo>
                  <a:cubicBezTo>
                    <a:pt x="132" y="283"/>
                    <a:pt x="125" y="276"/>
                    <a:pt x="116" y="268"/>
                  </a:cubicBezTo>
                  <a:cubicBezTo>
                    <a:pt x="109" y="260"/>
                    <a:pt x="102" y="252"/>
                    <a:pt x="97" y="244"/>
                  </a:cubicBezTo>
                  <a:cubicBezTo>
                    <a:pt x="92" y="237"/>
                    <a:pt x="88" y="229"/>
                    <a:pt x="87" y="221"/>
                  </a:cubicBezTo>
                  <a:cubicBezTo>
                    <a:pt x="85" y="214"/>
                    <a:pt x="85" y="207"/>
                    <a:pt x="88" y="200"/>
                  </a:cubicBezTo>
                  <a:cubicBezTo>
                    <a:pt x="90" y="193"/>
                    <a:pt x="94" y="186"/>
                    <a:pt x="101" y="179"/>
                  </a:cubicBezTo>
                  <a:cubicBezTo>
                    <a:pt x="108" y="172"/>
                    <a:pt x="115" y="168"/>
                    <a:pt x="122" y="165"/>
                  </a:cubicBezTo>
                  <a:cubicBezTo>
                    <a:pt x="128" y="163"/>
                    <a:pt x="135" y="163"/>
                    <a:pt x="142" y="165"/>
                  </a:cubicBezTo>
                  <a:cubicBezTo>
                    <a:pt x="149" y="167"/>
                    <a:pt x="157" y="170"/>
                    <a:pt x="164" y="176"/>
                  </a:cubicBezTo>
                  <a:cubicBezTo>
                    <a:pt x="171" y="181"/>
                    <a:pt x="179" y="188"/>
                    <a:pt x="187" y="196"/>
                  </a:cubicBezTo>
                  <a:close/>
                  <a:moveTo>
                    <a:pt x="168" y="217"/>
                  </a:moveTo>
                  <a:cubicBezTo>
                    <a:pt x="163" y="212"/>
                    <a:pt x="159" y="208"/>
                    <a:pt x="155" y="205"/>
                  </a:cubicBezTo>
                  <a:cubicBezTo>
                    <a:pt x="151" y="202"/>
                    <a:pt x="147" y="199"/>
                    <a:pt x="144" y="197"/>
                  </a:cubicBezTo>
                  <a:cubicBezTo>
                    <a:pt x="141" y="194"/>
                    <a:pt x="138" y="193"/>
                    <a:pt x="135" y="192"/>
                  </a:cubicBezTo>
                  <a:cubicBezTo>
                    <a:pt x="133" y="191"/>
                    <a:pt x="130" y="190"/>
                    <a:pt x="128" y="190"/>
                  </a:cubicBezTo>
                  <a:cubicBezTo>
                    <a:pt x="126" y="190"/>
                    <a:pt x="124" y="191"/>
                    <a:pt x="122" y="192"/>
                  </a:cubicBezTo>
                  <a:cubicBezTo>
                    <a:pt x="120" y="193"/>
                    <a:pt x="118" y="194"/>
                    <a:pt x="116" y="196"/>
                  </a:cubicBezTo>
                  <a:cubicBezTo>
                    <a:pt x="113" y="199"/>
                    <a:pt x="111" y="202"/>
                    <a:pt x="111" y="206"/>
                  </a:cubicBezTo>
                  <a:cubicBezTo>
                    <a:pt x="110" y="209"/>
                    <a:pt x="111" y="213"/>
                    <a:pt x="113" y="217"/>
                  </a:cubicBezTo>
                  <a:cubicBezTo>
                    <a:pt x="115" y="221"/>
                    <a:pt x="117" y="226"/>
                    <a:pt x="121" y="230"/>
                  </a:cubicBezTo>
                  <a:cubicBezTo>
                    <a:pt x="125" y="235"/>
                    <a:pt x="130" y="241"/>
                    <a:pt x="136" y="246"/>
                  </a:cubicBezTo>
                  <a:cubicBezTo>
                    <a:pt x="143" y="254"/>
                    <a:pt x="149" y="259"/>
                    <a:pt x="154" y="263"/>
                  </a:cubicBezTo>
                  <a:cubicBezTo>
                    <a:pt x="160" y="267"/>
                    <a:pt x="164" y="270"/>
                    <a:pt x="168" y="272"/>
                  </a:cubicBezTo>
                  <a:cubicBezTo>
                    <a:pt x="172" y="273"/>
                    <a:pt x="176" y="274"/>
                    <a:pt x="179" y="273"/>
                  </a:cubicBezTo>
                  <a:cubicBezTo>
                    <a:pt x="182" y="272"/>
                    <a:pt x="185" y="270"/>
                    <a:pt x="187" y="268"/>
                  </a:cubicBezTo>
                  <a:cubicBezTo>
                    <a:pt x="189" y="266"/>
                    <a:pt x="191" y="263"/>
                    <a:pt x="192" y="261"/>
                  </a:cubicBezTo>
                  <a:cubicBezTo>
                    <a:pt x="193" y="259"/>
                    <a:pt x="193" y="257"/>
                    <a:pt x="193" y="254"/>
                  </a:cubicBezTo>
                  <a:cubicBezTo>
                    <a:pt x="193" y="252"/>
                    <a:pt x="192" y="249"/>
                    <a:pt x="191" y="247"/>
                  </a:cubicBezTo>
                  <a:cubicBezTo>
                    <a:pt x="190" y="244"/>
                    <a:pt x="188" y="241"/>
                    <a:pt x="186" y="238"/>
                  </a:cubicBezTo>
                  <a:cubicBezTo>
                    <a:pt x="184" y="235"/>
                    <a:pt x="181" y="232"/>
                    <a:pt x="178" y="228"/>
                  </a:cubicBezTo>
                  <a:cubicBezTo>
                    <a:pt x="175" y="225"/>
                    <a:pt x="172" y="221"/>
                    <a:pt x="168" y="217"/>
                  </a:cubicBezTo>
                  <a:close/>
                  <a:moveTo>
                    <a:pt x="266" y="116"/>
                  </a:moveTo>
                  <a:cubicBezTo>
                    <a:pt x="274" y="124"/>
                    <a:pt x="281" y="132"/>
                    <a:pt x="286" y="140"/>
                  </a:cubicBezTo>
                  <a:cubicBezTo>
                    <a:pt x="291" y="148"/>
                    <a:pt x="295" y="155"/>
                    <a:pt x="296" y="163"/>
                  </a:cubicBezTo>
                  <a:cubicBezTo>
                    <a:pt x="298" y="170"/>
                    <a:pt x="298" y="177"/>
                    <a:pt x="295" y="185"/>
                  </a:cubicBezTo>
                  <a:cubicBezTo>
                    <a:pt x="293" y="192"/>
                    <a:pt x="289" y="199"/>
                    <a:pt x="282" y="205"/>
                  </a:cubicBezTo>
                  <a:cubicBezTo>
                    <a:pt x="275" y="212"/>
                    <a:pt x="268" y="217"/>
                    <a:pt x="261" y="219"/>
                  </a:cubicBezTo>
                  <a:cubicBezTo>
                    <a:pt x="255" y="221"/>
                    <a:pt x="248" y="221"/>
                    <a:pt x="241" y="219"/>
                  </a:cubicBezTo>
                  <a:cubicBezTo>
                    <a:pt x="234" y="218"/>
                    <a:pt x="226" y="214"/>
                    <a:pt x="219" y="209"/>
                  </a:cubicBezTo>
                  <a:cubicBezTo>
                    <a:pt x="211" y="203"/>
                    <a:pt x="204" y="197"/>
                    <a:pt x="196" y="189"/>
                  </a:cubicBezTo>
                  <a:cubicBezTo>
                    <a:pt x="188" y="181"/>
                    <a:pt x="181" y="173"/>
                    <a:pt x="176" y="165"/>
                  </a:cubicBezTo>
                  <a:cubicBezTo>
                    <a:pt x="171" y="157"/>
                    <a:pt x="167" y="150"/>
                    <a:pt x="166" y="142"/>
                  </a:cubicBezTo>
                  <a:cubicBezTo>
                    <a:pt x="164" y="135"/>
                    <a:pt x="165" y="128"/>
                    <a:pt x="167" y="120"/>
                  </a:cubicBezTo>
                  <a:cubicBezTo>
                    <a:pt x="169" y="113"/>
                    <a:pt x="174" y="106"/>
                    <a:pt x="180" y="100"/>
                  </a:cubicBezTo>
                  <a:cubicBezTo>
                    <a:pt x="187" y="93"/>
                    <a:pt x="194" y="88"/>
                    <a:pt x="201" y="86"/>
                  </a:cubicBezTo>
                  <a:cubicBezTo>
                    <a:pt x="208" y="84"/>
                    <a:pt x="215" y="84"/>
                    <a:pt x="222" y="86"/>
                  </a:cubicBezTo>
                  <a:cubicBezTo>
                    <a:pt x="229" y="87"/>
                    <a:pt x="236" y="91"/>
                    <a:pt x="243" y="96"/>
                  </a:cubicBezTo>
                  <a:cubicBezTo>
                    <a:pt x="251" y="102"/>
                    <a:pt x="258" y="108"/>
                    <a:pt x="266" y="116"/>
                  </a:cubicBezTo>
                  <a:close/>
                  <a:moveTo>
                    <a:pt x="247" y="138"/>
                  </a:moveTo>
                  <a:cubicBezTo>
                    <a:pt x="242" y="133"/>
                    <a:pt x="238" y="129"/>
                    <a:pt x="234" y="126"/>
                  </a:cubicBezTo>
                  <a:cubicBezTo>
                    <a:pt x="230" y="122"/>
                    <a:pt x="227" y="120"/>
                    <a:pt x="223" y="117"/>
                  </a:cubicBezTo>
                  <a:cubicBezTo>
                    <a:pt x="220" y="115"/>
                    <a:pt x="217" y="114"/>
                    <a:pt x="215" y="113"/>
                  </a:cubicBezTo>
                  <a:cubicBezTo>
                    <a:pt x="212" y="112"/>
                    <a:pt x="209" y="111"/>
                    <a:pt x="207" y="111"/>
                  </a:cubicBezTo>
                  <a:cubicBezTo>
                    <a:pt x="205" y="111"/>
                    <a:pt x="203" y="112"/>
                    <a:pt x="201" y="113"/>
                  </a:cubicBezTo>
                  <a:cubicBezTo>
                    <a:pt x="199" y="114"/>
                    <a:pt x="197" y="115"/>
                    <a:pt x="195" y="117"/>
                  </a:cubicBezTo>
                  <a:cubicBezTo>
                    <a:pt x="192" y="120"/>
                    <a:pt x="191" y="123"/>
                    <a:pt x="190" y="126"/>
                  </a:cubicBezTo>
                  <a:cubicBezTo>
                    <a:pt x="190" y="130"/>
                    <a:pt x="190" y="134"/>
                    <a:pt x="192" y="138"/>
                  </a:cubicBezTo>
                  <a:cubicBezTo>
                    <a:pt x="194" y="142"/>
                    <a:pt x="197" y="146"/>
                    <a:pt x="201" y="151"/>
                  </a:cubicBezTo>
                  <a:cubicBezTo>
                    <a:pt x="204" y="156"/>
                    <a:pt x="209" y="161"/>
                    <a:pt x="215" y="167"/>
                  </a:cubicBezTo>
                  <a:cubicBezTo>
                    <a:pt x="222" y="174"/>
                    <a:pt x="228" y="180"/>
                    <a:pt x="234" y="184"/>
                  </a:cubicBezTo>
                  <a:cubicBezTo>
                    <a:pt x="239" y="188"/>
                    <a:pt x="244" y="191"/>
                    <a:pt x="247" y="192"/>
                  </a:cubicBezTo>
                  <a:cubicBezTo>
                    <a:pt x="251" y="194"/>
                    <a:pt x="255" y="194"/>
                    <a:pt x="258" y="194"/>
                  </a:cubicBezTo>
                  <a:cubicBezTo>
                    <a:pt x="261" y="193"/>
                    <a:pt x="264" y="191"/>
                    <a:pt x="267" y="188"/>
                  </a:cubicBezTo>
                  <a:cubicBezTo>
                    <a:pt x="269" y="186"/>
                    <a:pt x="270" y="184"/>
                    <a:pt x="271" y="182"/>
                  </a:cubicBezTo>
                  <a:cubicBezTo>
                    <a:pt x="272" y="180"/>
                    <a:pt x="272" y="178"/>
                    <a:pt x="272" y="175"/>
                  </a:cubicBezTo>
                  <a:cubicBezTo>
                    <a:pt x="272" y="173"/>
                    <a:pt x="271" y="170"/>
                    <a:pt x="270" y="167"/>
                  </a:cubicBezTo>
                  <a:cubicBezTo>
                    <a:pt x="269" y="165"/>
                    <a:pt x="267" y="162"/>
                    <a:pt x="265" y="159"/>
                  </a:cubicBezTo>
                  <a:cubicBezTo>
                    <a:pt x="263" y="156"/>
                    <a:pt x="261" y="152"/>
                    <a:pt x="257" y="149"/>
                  </a:cubicBezTo>
                  <a:cubicBezTo>
                    <a:pt x="254" y="145"/>
                    <a:pt x="251" y="142"/>
                    <a:pt x="247" y="138"/>
                  </a:cubicBezTo>
                  <a:close/>
                  <a:moveTo>
                    <a:pt x="368" y="58"/>
                  </a:moveTo>
                  <a:cubicBezTo>
                    <a:pt x="371" y="60"/>
                    <a:pt x="373" y="63"/>
                    <a:pt x="374" y="65"/>
                  </a:cubicBezTo>
                  <a:cubicBezTo>
                    <a:pt x="374" y="66"/>
                    <a:pt x="374" y="68"/>
                    <a:pt x="373" y="69"/>
                  </a:cubicBezTo>
                  <a:lnTo>
                    <a:pt x="365" y="78"/>
                  </a:lnTo>
                  <a:lnTo>
                    <a:pt x="383" y="96"/>
                  </a:lnTo>
                  <a:cubicBezTo>
                    <a:pt x="383" y="96"/>
                    <a:pt x="383" y="97"/>
                    <a:pt x="383" y="98"/>
                  </a:cubicBezTo>
                  <a:cubicBezTo>
                    <a:pt x="384" y="98"/>
                    <a:pt x="383" y="99"/>
                    <a:pt x="383" y="100"/>
                  </a:cubicBezTo>
                  <a:cubicBezTo>
                    <a:pt x="382" y="101"/>
                    <a:pt x="382" y="102"/>
                    <a:pt x="380" y="104"/>
                  </a:cubicBezTo>
                  <a:cubicBezTo>
                    <a:pt x="379" y="105"/>
                    <a:pt x="378" y="107"/>
                    <a:pt x="376" y="109"/>
                  </a:cubicBezTo>
                  <a:cubicBezTo>
                    <a:pt x="374" y="111"/>
                    <a:pt x="372" y="112"/>
                    <a:pt x="371" y="113"/>
                  </a:cubicBezTo>
                  <a:cubicBezTo>
                    <a:pt x="370" y="114"/>
                    <a:pt x="368" y="115"/>
                    <a:pt x="367" y="116"/>
                  </a:cubicBezTo>
                  <a:cubicBezTo>
                    <a:pt x="366" y="116"/>
                    <a:pt x="365" y="116"/>
                    <a:pt x="365" y="116"/>
                  </a:cubicBezTo>
                  <a:cubicBezTo>
                    <a:pt x="364" y="116"/>
                    <a:pt x="364" y="116"/>
                    <a:pt x="363" y="115"/>
                  </a:cubicBezTo>
                  <a:lnTo>
                    <a:pt x="345" y="97"/>
                  </a:lnTo>
                  <a:lnTo>
                    <a:pt x="307" y="136"/>
                  </a:lnTo>
                  <a:cubicBezTo>
                    <a:pt x="306" y="136"/>
                    <a:pt x="305" y="137"/>
                    <a:pt x="304" y="137"/>
                  </a:cubicBezTo>
                  <a:cubicBezTo>
                    <a:pt x="304" y="138"/>
                    <a:pt x="303" y="138"/>
                    <a:pt x="302" y="137"/>
                  </a:cubicBezTo>
                  <a:cubicBezTo>
                    <a:pt x="301" y="137"/>
                    <a:pt x="300" y="137"/>
                    <a:pt x="298" y="135"/>
                  </a:cubicBezTo>
                  <a:cubicBezTo>
                    <a:pt x="297" y="134"/>
                    <a:pt x="295" y="133"/>
                    <a:pt x="293" y="131"/>
                  </a:cubicBezTo>
                  <a:cubicBezTo>
                    <a:pt x="291" y="129"/>
                    <a:pt x="290" y="128"/>
                    <a:pt x="289" y="127"/>
                  </a:cubicBezTo>
                  <a:cubicBezTo>
                    <a:pt x="288" y="125"/>
                    <a:pt x="287" y="124"/>
                    <a:pt x="286" y="123"/>
                  </a:cubicBezTo>
                  <a:cubicBezTo>
                    <a:pt x="285" y="122"/>
                    <a:pt x="285" y="120"/>
                    <a:pt x="284" y="119"/>
                  </a:cubicBezTo>
                  <a:cubicBezTo>
                    <a:pt x="283" y="118"/>
                    <a:pt x="283" y="117"/>
                    <a:pt x="282" y="115"/>
                  </a:cubicBezTo>
                  <a:lnTo>
                    <a:pt x="259" y="29"/>
                  </a:lnTo>
                  <a:cubicBezTo>
                    <a:pt x="259" y="29"/>
                    <a:pt x="259" y="28"/>
                    <a:pt x="259" y="27"/>
                  </a:cubicBezTo>
                  <a:cubicBezTo>
                    <a:pt x="259" y="26"/>
                    <a:pt x="260" y="25"/>
                    <a:pt x="261" y="23"/>
                  </a:cubicBezTo>
                  <a:cubicBezTo>
                    <a:pt x="261" y="22"/>
                    <a:pt x="263" y="20"/>
                    <a:pt x="264" y="19"/>
                  </a:cubicBezTo>
                  <a:cubicBezTo>
                    <a:pt x="266" y="17"/>
                    <a:pt x="268" y="15"/>
                    <a:pt x="270" y="12"/>
                  </a:cubicBezTo>
                  <a:cubicBezTo>
                    <a:pt x="273" y="10"/>
                    <a:pt x="275" y="7"/>
                    <a:pt x="277" y="6"/>
                  </a:cubicBezTo>
                  <a:cubicBezTo>
                    <a:pt x="279" y="4"/>
                    <a:pt x="281" y="3"/>
                    <a:pt x="282" y="2"/>
                  </a:cubicBezTo>
                  <a:cubicBezTo>
                    <a:pt x="284" y="1"/>
                    <a:pt x="285" y="1"/>
                    <a:pt x="286" y="1"/>
                  </a:cubicBezTo>
                  <a:cubicBezTo>
                    <a:pt x="287" y="0"/>
                    <a:pt x="287" y="1"/>
                    <a:pt x="288" y="1"/>
                  </a:cubicBezTo>
                  <a:lnTo>
                    <a:pt x="348" y="61"/>
                  </a:lnTo>
                  <a:lnTo>
                    <a:pt x="357" y="53"/>
                  </a:lnTo>
                  <a:cubicBezTo>
                    <a:pt x="358" y="52"/>
                    <a:pt x="359" y="52"/>
                    <a:pt x="361" y="52"/>
                  </a:cubicBezTo>
                  <a:cubicBezTo>
                    <a:pt x="363" y="53"/>
                    <a:pt x="365" y="55"/>
                    <a:pt x="368" y="58"/>
                  </a:cubicBezTo>
                  <a:close/>
                  <a:moveTo>
                    <a:pt x="283" y="35"/>
                  </a:moveTo>
                  <a:lnTo>
                    <a:pt x="283" y="35"/>
                  </a:lnTo>
                  <a:lnTo>
                    <a:pt x="302" y="108"/>
                  </a:lnTo>
                  <a:lnTo>
                    <a:pt x="329" y="81"/>
                  </a:lnTo>
                  <a:lnTo>
                    <a:pt x="28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4" name="Freeform 16"/>
            <p:cNvSpPr>
              <a:spLocks noEditPoints="1"/>
            </p:cNvSpPr>
            <p:nvPr/>
          </p:nvSpPr>
          <p:spPr bwMode="auto">
            <a:xfrm>
              <a:off x="1214678" y="3960353"/>
              <a:ext cx="223838" cy="233363"/>
            </a:xfrm>
            <a:custGeom>
              <a:avLst/>
              <a:gdLst/>
              <a:ahLst/>
              <a:cxnLst>
                <a:cxn ang="0">
                  <a:pos x="153" y="327"/>
                </a:cxn>
                <a:cxn ang="0">
                  <a:pos x="95" y="389"/>
                </a:cxn>
                <a:cxn ang="0">
                  <a:pos x="85" y="391"/>
                </a:cxn>
                <a:cxn ang="0">
                  <a:pos x="74" y="378"/>
                </a:cxn>
                <a:cxn ang="0">
                  <a:pos x="71" y="332"/>
                </a:cxn>
                <a:cxn ang="0">
                  <a:pos x="62" y="292"/>
                </a:cxn>
                <a:cxn ang="0">
                  <a:pos x="45" y="280"/>
                </a:cxn>
                <a:cxn ang="0">
                  <a:pos x="25" y="295"/>
                </a:cxn>
                <a:cxn ang="0">
                  <a:pos x="18" y="315"/>
                </a:cxn>
                <a:cxn ang="0">
                  <a:pos x="10" y="312"/>
                </a:cxn>
                <a:cxn ang="0">
                  <a:pos x="1" y="303"/>
                </a:cxn>
                <a:cxn ang="0">
                  <a:pos x="1" y="292"/>
                </a:cxn>
                <a:cxn ang="0">
                  <a:pos x="19" y="261"/>
                </a:cxn>
                <a:cxn ang="0">
                  <a:pos x="64" y="248"/>
                </a:cxn>
                <a:cxn ang="0">
                  <a:pos x="91" y="281"/>
                </a:cxn>
                <a:cxn ang="0">
                  <a:pos x="97" y="355"/>
                </a:cxn>
                <a:cxn ang="0">
                  <a:pos x="141" y="315"/>
                </a:cxn>
                <a:cxn ang="0">
                  <a:pos x="187" y="197"/>
                </a:cxn>
                <a:cxn ang="0">
                  <a:pos x="216" y="265"/>
                </a:cxn>
                <a:cxn ang="0">
                  <a:pos x="161" y="300"/>
                </a:cxn>
                <a:cxn ang="0">
                  <a:pos x="96" y="245"/>
                </a:cxn>
                <a:cxn ang="0">
                  <a:pos x="101" y="180"/>
                </a:cxn>
                <a:cxn ang="0">
                  <a:pos x="164" y="177"/>
                </a:cxn>
                <a:cxn ang="0">
                  <a:pos x="154" y="206"/>
                </a:cxn>
                <a:cxn ang="0">
                  <a:pos x="128" y="191"/>
                </a:cxn>
                <a:cxn ang="0">
                  <a:pos x="111" y="207"/>
                </a:cxn>
                <a:cxn ang="0">
                  <a:pos x="136" y="247"/>
                </a:cxn>
                <a:cxn ang="0">
                  <a:pos x="178" y="274"/>
                </a:cxn>
                <a:cxn ang="0">
                  <a:pos x="193" y="255"/>
                </a:cxn>
                <a:cxn ang="0">
                  <a:pos x="178" y="229"/>
                </a:cxn>
                <a:cxn ang="0">
                  <a:pos x="286" y="141"/>
                </a:cxn>
                <a:cxn ang="0">
                  <a:pos x="282" y="206"/>
                </a:cxn>
                <a:cxn ang="0">
                  <a:pos x="219" y="210"/>
                </a:cxn>
                <a:cxn ang="0">
                  <a:pos x="166" y="143"/>
                </a:cxn>
                <a:cxn ang="0">
                  <a:pos x="200" y="87"/>
                </a:cxn>
                <a:cxn ang="0">
                  <a:pos x="266" y="117"/>
                </a:cxn>
                <a:cxn ang="0">
                  <a:pos x="223" y="118"/>
                </a:cxn>
                <a:cxn ang="0">
                  <a:pos x="201" y="114"/>
                </a:cxn>
                <a:cxn ang="0">
                  <a:pos x="192" y="139"/>
                </a:cxn>
                <a:cxn ang="0">
                  <a:pos x="233" y="185"/>
                </a:cxn>
                <a:cxn ang="0">
                  <a:pos x="266" y="189"/>
                </a:cxn>
                <a:cxn ang="0">
                  <a:pos x="270" y="168"/>
                </a:cxn>
                <a:cxn ang="0">
                  <a:pos x="247" y="139"/>
                </a:cxn>
                <a:cxn ang="0">
                  <a:pos x="375" y="95"/>
                </a:cxn>
                <a:cxn ang="0">
                  <a:pos x="346" y="141"/>
                </a:cxn>
                <a:cxn ang="0">
                  <a:pos x="325" y="152"/>
                </a:cxn>
                <a:cxn ang="0">
                  <a:pos x="318" y="148"/>
                </a:cxn>
                <a:cxn ang="0">
                  <a:pos x="309" y="138"/>
                </a:cxn>
                <a:cxn ang="0">
                  <a:pos x="313" y="133"/>
                </a:cxn>
                <a:cxn ang="0">
                  <a:pos x="337" y="118"/>
                </a:cxn>
                <a:cxn ang="0">
                  <a:pos x="346" y="91"/>
                </a:cxn>
                <a:cxn ang="0">
                  <a:pos x="324" y="75"/>
                </a:cxn>
                <a:cxn ang="0">
                  <a:pos x="296" y="96"/>
                </a:cxn>
                <a:cxn ang="0">
                  <a:pos x="280" y="102"/>
                </a:cxn>
                <a:cxn ang="0">
                  <a:pos x="236" y="48"/>
                </a:cxn>
                <a:cxn ang="0">
                  <a:pos x="288" y="0"/>
                </a:cxn>
                <a:cxn ang="0">
                  <a:pos x="301" y="14"/>
                </a:cxn>
                <a:cxn ang="0">
                  <a:pos x="287" y="75"/>
                </a:cxn>
                <a:cxn ang="0">
                  <a:pos x="314" y="51"/>
                </a:cxn>
                <a:cxn ang="0">
                  <a:pos x="360" y="59"/>
                </a:cxn>
              </a:cxnLst>
              <a:rect l="0" t="0" r="r" b="b"/>
              <a:pathLst>
                <a:path w="375" h="392">
                  <a:moveTo>
                    <a:pt x="148" y="320"/>
                  </a:moveTo>
                  <a:cubicBezTo>
                    <a:pt x="149" y="321"/>
                    <a:pt x="151" y="323"/>
                    <a:pt x="151" y="324"/>
                  </a:cubicBezTo>
                  <a:cubicBezTo>
                    <a:pt x="152" y="325"/>
                    <a:pt x="153" y="326"/>
                    <a:pt x="153" y="327"/>
                  </a:cubicBezTo>
                  <a:cubicBezTo>
                    <a:pt x="154" y="328"/>
                    <a:pt x="154" y="329"/>
                    <a:pt x="154" y="330"/>
                  </a:cubicBezTo>
                  <a:cubicBezTo>
                    <a:pt x="154" y="330"/>
                    <a:pt x="153" y="331"/>
                    <a:pt x="153" y="331"/>
                  </a:cubicBezTo>
                  <a:lnTo>
                    <a:pt x="95" y="389"/>
                  </a:lnTo>
                  <a:cubicBezTo>
                    <a:pt x="94" y="390"/>
                    <a:pt x="93" y="391"/>
                    <a:pt x="92" y="392"/>
                  </a:cubicBezTo>
                  <a:cubicBezTo>
                    <a:pt x="91" y="392"/>
                    <a:pt x="90" y="392"/>
                    <a:pt x="89" y="392"/>
                  </a:cubicBezTo>
                  <a:cubicBezTo>
                    <a:pt x="88" y="392"/>
                    <a:pt x="87" y="392"/>
                    <a:pt x="85" y="391"/>
                  </a:cubicBezTo>
                  <a:cubicBezTo>
                    <a:pt x="84" y="390"/>
                    <a:pt x="82" y="389"/>
                    <a:pt x="80" y="387"/>
                  </a:cubicBezTo>
                  <a:cubicBezTo>
                    <a:pt x="79" y="385"/>
                    <a:pt x="77" y="384"/>
                    <a:pt x="76" y="382"/>
                  </a:cubicBezTo>
                  <a:cubicBezTo>
                    <a:pt x="75" y="381"/>
                    <a:pt x="74" y="380"/>
                    <a:pt x="74" y="378"/>
                  </a:cubicBezTo>
                  <a:cubicBezTo>
                    <a:pt x="73" y="377"/>
                    <a:pt x="73" y="375"/>
                    <a:pt x="73" y="374"/>
                  </a:cubicBezTo>
                  <a:cubicBezTo>
                    <a:pt x="72" y="372"/>
                    <a:pt x="72" y="370"/>
                    <a:pt x="72" y="368"/>
                  </a:cubicBezTo>
                  <a:lnTo>
                    <a:pt x="71" y="332"/>
                  </a:lnTo>
                  <a:cubicBezTo>
                    <a:pt x="71" y="325"/>
                    <a:pt x="70" y="319"/>
                    <a:pt x="70" y="314"/>
                  </a:cubicBezTo>
                  <a:cubicBezTo>
                    <a:pt x="69" y="309"/>
                    <a:pt x="68" y="305"/>
                    <a:pt x="66" y="301"/>
                  </a:cubicBezTo>
                  <a:cubicBezTo>
                    <a:pt x="65" y="297"/>
                    <a:pt x="64" y="294"/>
                    <a:pt x="62" y="292"/>
                  </a:cubicBezTo>
                  <a:cubicBezTo>
                    <a:pt x="60" y="289"/>
                    <a:pt x="59" y="287"/>
                    <a:pt x="57" y="285"/>
                  </a:cubicBezTo>
                  <a:cubicBezTo>
                    <a:pt x="55" y="284"/>
                    <a:pt x="53" y="282"/>
                    <a:pt x="51" y="281"/>
                  </a:cubicBezTo>
                  <a:cubicBezTo>
                    <a:pt x="49" y="280"/>
                    <a:pt x="47" y="280"/>
                    <a:pt x="45" y="280"/>
                  </a:cubicBezTo>
                  <a:cubicBezTo>
                    <a:pt x="43" y="280"/>
                    <a:pt x="40" y="280"/>
                    <a:pt x="38" y="281"/>
                  </a:cubicBezTo>
                  <a:cubicBezTo>
                    <a:pt x="36" y="282"/>
                    <a:pt x="34" y="284"/>
                    <a:pt x="32" y="286"/>
                  </a:cubicBezTo>
                  <a:cubicBezTo>
                    <a:pt x="28" y="289"/>
                    <a:pt x="26" y="292"/>
                    <a:pt x="25" y="295"/>
                  </a:cubicBezTo>
                  <a:cubicBezTo>
                    <a:pt x="23" y="298"/>
                    <a:pt x="22" y="301"/>
                    <a:pt x="21" y="304"/>
                  </a:cubicBezTo>
                  <a:cubicBezTo>
                    <a:pt x="20" y="307"/>
                    <a:pt x="20" y="309"/>
                    <a:pt x="19" y="311"/>
                  </a:cubicBezTo>
                  <a:cubicBezTo>
                    <a:pt x="19" y="313"/>
                    <a:pt x="18" y="314"/>
                    <a:pt x="18" y="315"/>
                  </a:cubicBezTo>
                  <a:cubicBezTo>
                    <a:pt x="17" y="315"/>
                    <a:pt x="17" y="316"/>
                    <a:pt x="16" y="316"/>
                  </a:cubicBezTo>
                  <a:cubicBezTo>
                    <a:pt x="15" y="316"/>
                    <a:pt x="15" y="315"/>
                    <a:pt x="14" y="315"/>
                  </a:cubicBezTo>
                  <a:cubicBezTo>
                    <a:pt x="13" y="314"/>
                    <a:pt x="12" y="314"/>
                    <a:pt x="10" y="312"/>
                  </a:cubicBezTo>
                  <a:cubicBezTo>
                    <a:pt x="9" y="311"/>
                    <a:pt x="7" y="310"/>
                    <a:pt x="6" y="308"/>
                  </a:cubicBezTo>
                  <a:cubicBezTo>
                    <a:pt x="4" y="307"/>
                    <a:pt x="3" y="306"/>
                    <a:pt x="3" y="305"/>
                  </a:cubicBezTo>
                  <a:cubicBezTo>
                    <a:pt x="2" y="304"/>
                    <a:pt x="1" y="303"/>
                    <a:pt x="1" y="303"/>
                  </a:cubicBezTo>
                  <a:cubicBezTo>
                    <a:pt x="0" y="302"/>
                    <a:pt x="0" y="301"/>
                    <a:pt x="0" y="300"/>
                  </a:cubicBezTo>
                  <a:cubicBezTo>
                    <a:pt x="0" y="300"/>
                    <a:pt x="0" y="299"/>
                    <a:pt x="0" y="298"/>
                  </a:cubicBezTo>
                  <a:cubicBezTo>
                    <a:pt x="0" y="296"/>
                    <a:pt x="0" y="294"/>
                    <a:pt x="1" y="292"/>
                  </a:cubicBezTo>
                  <a:cubicBezTo>
                    <a:pt x="2" y="289"/>
                    <a:pt x="3" y="286"/>
                    <a:pt x="5" y="282"/>
                  </a:cubicBezTo>
                  <a:cubicBezTo>
                    <a:pt x="6" y="279"/>
                    <a:pt x="8" y="275"/>
                    <a:pt x="11" y="272"/>
                  </a:cubicBezTo>
                  <a:cubicBezTo>
                    <a:pt x="13" y="268"/>
                    <a:pt x="16" y="265"/>
                    <a:pt x="19" y="261"/>
                  </a:cubicBezTo>
                  <a:cubicBezTo>
                    <a:pt x="24" y="256"/>
                    <a:pt x="30" y="252"/>
                    <a:pt x="35" y="250"/>
                  </a:cubicBezTo>
                  <a:cubicBezTo>
                    <a:pt x="40" y="247"/>
                    <a:pt x="45" y="246"/>
                    <a:pt x="50" y="246"/>
                  </a:cubicBezTo>
                  <a:cubicBezTo>
                    <a:pt x="55" y="245"/>
                    <a:pt x="60" y="246"/>
                    <a:pt x="64" y="248"/>
                  </a:cubicBezTo>
                  <a:cubicBezTo>
                    <a:pt x="69" y="250"/>
                    <a:pt x="73" y="253"/>
                    <a:pt x="76" y="257"/>
                  </a:cubicBezTo>
                  <a:cubicBezTo>
                    <a:pt x="80" y="260"/>
                    <a:pt x="83" y="263"/>
                    <a:pt x="85" y="267"/>
                  </a:cubicBezTo>
                  <a:cubicBezTo>
                    <a:pt x="88" y="271"/>
                    <a:pt x="90" y="276"/>
                    <a:pt x="91" y="281"/>
                  </a:cubicBezTo>
                  <a:cubicBezTo>
                    <a:pt x="93" y="287"/>
                    <a:pt x="94" y="294"/>
                    <a:pt x="95" y="301"/>
                  </a:cubicBezTo>
                  <a:cubicBezTo>
                    <a:pt x="96" y="309"/>
                    <a:pt x="96" y="319"/>
                    <a:pt x="96" y="331"/>
                  </a:cubicBezTo>
                  <a:lnTo>
                    <a:pt x="97" y="355"/>
                  </a:lnTo>
                  <a:lnTo>
                    <a:pt x="136" y="315"/>
                  </a:lnTo>
                  <a:cubicBezTo>
                    <a:pt x="137" y="315"/>
                    <a:pt x="137" y="314"/>
                    <a:pt x="138" y="314"/>
                  </a:cubicBezTo>
                  <a:cubicBezTo>
                    <a:pt x="139" y="314"/>
                    <a:pt x="140" y="314"/>
                    <a:pt x="141" y="315"/>
                  </a:cubicBezTo>
                  <a:cubicBezTo>
                    <a:pt x="142" y="315"/>
                    <a:pt x="143" y="316"/>
                    <a:pt x="144" y="316"/>
                  </a:cubicBezTo>
                  <a:cubicBezTo>
                    <a:pt x="145" y="317"/>
                    <a:pt x="146" y="318"/>
                    <a:pt x="148" y="320"/>
                  </a:cubicBezTo>
                  <a:close/>
                  <a:moveTo>
                    <a:pt x="187" y="197"/>
                  </a:moveTo>
                  <a:cubicBezTo>
                    <a:pt x="195" y="205"/>
                    <a:pt x="201" y="212"/>
                    <a:pt x="207" y="220"/>
                  </a:cubicBezTo>
                  <a:cubicBezTo>
                    <a:pt x="212" y="228"/>
                    <a:pt x="215" y="235"/>
                    <a:pt x="217" y="243"/>
                  </a:cubicBezTo>
                  <a:cubicBezTo>
                    <a:pt x="218" y="250"/>
                    <a:pt x="218" y="258"/>
                    <a:pt x="216" y="265"/>
                  </a:cubicBezTo>
                  <a:cubicBezTo>
                    <a:pt x="214" y="272"/>
                    <a:pt x="209" y="279"/>
                    <a:pt x="202" y="286"/>
                  </a:cubicBezTo>
                  <a:cubicBezTo>
                    <a:pt x="196" y="292"/>
                    <a:pt x="189" y="297"/>
                    <a:pt x="182" y="299"/>
                  </a:cubicBezTo>
                  <a:cubicBezTo>
                    <a:pt x="175" y="301"/>
                    <a:pt x="168" y="301"/>
                    <a:pt x="161" y="300"/>
                  </a:cubicBezTo>
                  <a:cubicBezTo>
                    <a:pt x="154" y="298"/>
                    <a:pt x="147" y="294"/>
                    <a:pt x="139" y="289"/>
                  </a:cubicBezTo>
                  <a:cubicBezTo>
                    <a:pt x="132" y="284"/>
                    <a:pt x="124" y="277"/>
                    <a:pt x="116" y="269"/>
                  </a:cubicBezTo>
                  <a:cubicBezTo>
                    <a:pt x="108" y="261"/>
                    <a:pt x="102" y="253"/>
                    <a:pt x="96" y="245"/>
                  </a:cubicBezTo>
                  <a:cubicBezTo>
                    <a:pt x="91" y="238"/>
                    <a:pt x="88" y="230"/>
                    <a:pt x="86" y="222"/>
                  </a:cubicBezTo>
                  <a:cubicBezTo>
                    <a:pt x="85" y="215"/>
                    <a:pt x="85" y="208"/>
                    <a:pt x="87" y="201"/>
                  </a:cubicBezTo>
                  <a:cubicBezTo>
                    <a:pt x="89" y="194"/>
                    <a:pt x="94" y="187"/>
                    <a:pt x="101" y="180"/>
                  </a:cubicBezTo>
                  <a:cubicBezTo>
                    <a:pt x="108" y="173"/>
                    <a:pt x="114" y="169"/>
                    <a:pt x="121" y="166"/>
                  </a:cubicBezTo>
                  <a:cubicBezTo>
                    <a:pt x="128" y="164"/>
                    <a:pt x="135" y="164"/>
                    <a:pt x="142" y="166"/>
                  </a:cubicBezTo>
                  <a:cubicBezTo>
                    <a:pt x="149" y="168"/>
                    <a:pt x="156" y="171"/>
                    <a:pt x="164" y="177"/>
                  </a:cubicBezTo>
                  <a:cubicBezTo>
                    <a:pt x="171" y="182"/>
                    <a:pt x="179" y="189"/>
                    <a:pt x="187" y="197"/>
                  </a:cubicBezTo>
                  <a:close/>
                  <a:moveTo>
                    <a:pt x="167" y="218"/>
                  </a:moveTo>
                  <a:cubicBezTo>
                    <a:pt x="163" y="213"/>
                    <a:pt x="158" y="209"/>
                    <a:pt x="154" y="206"/>
                  </a:cubicBezTo>
                  <a:cubicBezTo>
                    <a:pt x="151" y="203"/>
                    <a:pt x="147" y="200"/>
                    <a:pt x="144" y="198"/>
                  </a:cubicBezTo>
                  <a:cubicBezTo>
                    <a:pt x="141" y="195"/>
                    <a:pt x="138" y="194"/>
                    <a:pt x="135" y="193"/>
                  </a:cubicBezTo>
                  <a:cubicBezTo>
                    <a:pt x="132" y="192"/>
                    <a:pt x="130" y="191"/>
                    <a:pt x="128" y="191"/>
                  </a:cubicBezTo>
                  <a:cubicBezTo>
                    <a:pt x="125" y="191"/>
                    <a:pt x="123" y="192"/>
                    <a:pt x="121" y="193"/>
                  </a:cubicBezTo>
                  <a:cubicBezTo>
                    <a:pt x="119" y="194"/>
                    <a:pt x="118" y="195"/>
                    <a:pt x="116" y="197"/>
                  </a:cubicBezTo>
                  <a:cubicBezTo>
                    <a:pt x="113" y="200"/>
                    <a:pt x="111" y="203"/>
                    <a:pt x="111" y="207"/>
                  </a:cubicBezTo>
                  <a:cubicBezTo>
                    <a:pt x="110" y="210"/>
                    <a:pt x="111" y="214"/>
                    <a:pt x="112" y="218"/>
                  </a:cubicBezTo>
                  <a:cubicBezTo>
                    <a:pt x="114" y="222"/>
                    <a:pt x="117" y="227"/>
                    <a:pt x="121" y="231"/>
                  </a:cubicBezTo>
                  <a:cubicBezTo>
                    <a:pt x="125" y="236"/>
                    <a:pt x="130" y="242"/>
                    <a:pt x="136" y="247"/>
                  </a:cubicBezTo>
                  <a:cubicBezTo>
                    <a:pt x="143" y="255"/>
                    <a:pt x="149" y="260"/>
                    <a:pt x="154" y="264"/>
                  </a:cubicBezTo>
                  <a:cubicBezTo>
                    <a:pt x="159" y="268"/>
                    <a:pt x="164" y="271"/>
                    <a:pt x="168" y="273"/>
                  </a:cubicBezTo>
                  <a:cubicBezTo>
                    <a:pt x="172" y="274"/>
                    <a:pt x="175" y="275"/>
                    <a:pt x="178" y="274"/>
                  </a:cubicBezTo>
                  <a:cubicBezTo>
                    <a:pt x="181" y="273"/>
                    <a:pt x="184" y="271"/>
                    <a:pt x="187" y="269"/>
                  </a:cubicBezTo>
                  <a:cubicBezTo>
                    <a:pt x="189" y="267"/>
                    <a:pt x="190" y="264"/>
                    <a:pt x="191" y="262"/>
                  </a:cubicBezTo>
                  <a:cubicBezTo>
                    <a:pt x="192" y="260"/>
                    <a:pt x="193" y="258"/>
                    <a:pt x="193" y="255"/>
                  </a:cubicBezTo>
                  <a:cubicBezTo>
                    <a:pt x="192" y="253"/>
                    <a:pt x="192" y="250"/>
                    <a:pt x="191" y="248"/>
                  </a:cubicBezTo>
                  <a:cubicBezTo>
                    <a:pt x="189" y="245"/>
                    <a:pt x="188" y="242"/>
                    <a:pt x="186" y="239"/>
                  </a:cubicBezTo>
                  <a:cubicBezTo>
                    <a:pt x="184" y="236"/>
                    <a:pt x="181" y="233"/>
                    <a:pt x="178" y="229"/>
                  </a:cubicBezTo>
                  <a:cubicBezTo>
                    <a:pt x="175" y="226"/>
                    <a:pt x="171" y="222"/>
                    <a:pt x="167" y="218"/>
                  </a:cubicBezTo>
                  <a:close/>
                  <a:moveTo>
                    <a:pt x="266" y="117"/>
                  </a:moveTo>
                  <a:cubicBezTo>
                    <a:pt x="274" y="125"/>
                    <a:pt x="281" y="133"/>
                    <a:pt x="286" y="141"/>
                  </a:cubicBezTo>
                  <a:cubicBezTo>
                    <a:pt x="291" y="149"/>
                    <a:pt x="294" y="156"/>
                    <a:pt x="296" y="164"/>
                  </a:cubicBezTo>
                  <a:cubicBezTo>
                    <a:pt x="298" y="171"/>
                    <a:pt x="297" y="178"/>
                    <a:pt x="295" y="186"/>
                  </a:cubicBezTo>
                  <a:cubicBezTo>
                    <a:pt x="293" y="193"/>
                    <a:pt x="288" y="200"/>
                    <a:pt x="282" y="206"/>
                  </a:cubicBezTo>
                  <a:cubicBezTo>
                    <a:pt x="275" y="213"/>
                    <a:pt x="268" y="218"/>
                    <a:pt x="261" y="220"/>
                  </a:cubicBezTo>
                  <a:cubicBezTo>
                    <a:pt x="254" y="222"/>
                    <a:pt x="247" y="222"/>
                    <a:pt x="240" y="220"/>
                  </a:cubicBezTo>
                  <a:cubicBezTo>
                    <a:pt x="233" y="219"/>
                    <a:pt x="226" y="215"/>
                    <a:pt x="219" y="210"/>
                  </a:cubicBezTo>
                  <a:cubicBezTo>
                    <a:pt x="211" y="204"/>
                    <a:pt x="203" y="198"/>
                    <a:pt x="195" y="190"/>
                  </a:cubicBezTo>
                  <a:cubicBezTo>
                    <a:pt x="187" y="182"/>
                    <a:pt x="181" y="174"/>
                    <a:pt x="176" y="166"/>
                  </a:cubicBezTo>
                  <a:cubicBezTo>
                    <a:pt x="171" y="158"/>
                    <a:pt x="167" y="151"/>
                    <a:pt x="166" y="143"/>
                  </a:cubicBezTo>
                  <a:cubicBezTo>
                    <a:pt x="164" y="136"/>
                    <a:pt x="164" y="129"/>
                    <a:pt x="166" y="121"/>
                  </a:cubicBezTo>
                  <a:cubicBezTo>
                    <a:pt x="169" y="114"/>
                    <a:pt x="173" y="107"/>
                    <a:pt x="180" y="101"/>
                  </a:cubicBezTo>
                  <a:cubicBezTo>
                    <a:pt x="187" y="94"/>
                    <a:pt x="194" y="89"/>
                    <a:pt x="200" y="87"/>
                  </a:cubicBezTo>
                  <a:cubicBezTo>
                    <a:pt x="207" y="85"/>
                    <a:pt x="214" y="85"/>
                    <a:pt x="221" y="87"/>
                  </a:cubicBezTo>
                  <a:cubicBezTo>
                    <a:pt x="228" y="88"/>
                    <a:pt x="236" y="92"/>
                    <a:pt x="243" y="97"/>
                  </a:cubicBezTo>
                  <a:cubicBezTo>
                    <a:pt x="250" y="103"/>
                    <a:pt x="258" y="109"/>
                    <a:pt x="266" y="117"/>
                  </a:cubicBezTo>
                  <a:close/>
                  <a:moveTo>
                    <a:pt x="247" y="139"/>
                  </a:moveTo>
                  <a:cubicBezTo>
                    <a:pt x="242" y="134"/>
                    <a:pt x="238" y="130"/>
                    <a:pt x="234" y="127"/>
                  </a:cubicBezTo>
                  <a:cubicBezTo>
                    <a:pt x="230" y="123"/>
                    <a:pt x="226" y="121"/>
                    <a:pt x="223" y="118"/>
                  </a:cubicBezTo>
                  <a:cubicBezTo>
                    <a:pt x="220" y="116"/>
                    <a:pt x="217" y="115"/>
                    <a:pt x="214" y="114"/>
                  </a:cubicBezTo>
                  <a:cubicBezTo>
                    <a:pt x="212" y="113"/>
                    <a:pt x="209" y="112"/>
                    <a:pt x="207" y="112"/>
                  </a:cubicBezTo>
                  <a:cubicBezTo>
                    <a:pt x="205" y="112"/>
                    <a:pt x="202" y="113"/>
                    <a:pt x="201" y="114"/>
                  </a:cubicBezTo>
                  <a:cubicBezTo>
                    <a:pt x="199" y="115"/>
                    <a:pt x="197" y="116"/>
                    <a:pt x="195" y="118"/>
                  </a:cubicBezTo>
                  <a:cubicBezTo>
                    <a:pt x="192" y="121"/>
                    <a:pt x="190" y="124"/>
                    <a:pt x="190" y="127"/>
                  </a:cubicBezTo>
                  <a:cubicBezTo>
                    <a:pt x="189" y="131"/>
                    <a:pt x="190" y="135"/>
                    <a:pt x="192" y="139"/>
                  </a:cubicBezTo>
                  <a:cubicBezTo>
                    <a:pt x="193" y="143"/>
                    <a:pt x="196" y="147"/>
                    <a:pt x="200" y="152"/>
                  </a:cubicBezTo>
                  <a:cubicBezTo>
                    <a:pt x="204" y="157"/>
                    <a:pt x="209" y="162"/>
                    <a:pt x="215" y="168"/>
                  </a:cubicBezTo>
                  <a:cubicBezTo>
                    <a:pt x="222" y="175"/>
                    <a:pt x="228" y="181"/>
                    <a:pt x="233" y="185"/>
                  </a:cubicBezTo>
                  <a:cubicBezTo>
                    <a:pt x="239" y="189"/>
                    <a:pt x="243" y="192"/>
                    <a:pt x="247" y="193"/>
                  </a:cubicBezTo>
                  <a:cubicBezTo>
                    <a:pt x="251" y="195"/>
                    <a:pt x="255" y="195"/>
                    <a:pt x="258" y="195"/>
                  </a:cubicBezTo>
                  <a:cubicBezTo>
                    <a:pt x="261" y="194"/>
                    <a:pt x="263" y="192"/>
                    <a:pt x="266" y="189"/>
                  </a:cubicBezTo>
                  <a:cubicBezTo>
                    <a:pt x="268" y="187"/>
                    <a:pt x="270" y="185"/>
                    <a:pt x="271" y="183"/>
                  </a:cubicBezTo>
                  <a:cubicBezTo>
                    <a:pt x="271" y="181"/>
                    <a:pt x="272" y="179"/>
                    <a:pt x="272" y="176"/>
                  </a:cubicBezTo>
                  <a:cubicBezTo>
                    <a:pt x="272" y="174"/>
                    <a:pt x="271" y="171"/>
                    <a:pt x="270" y="168"/>
                  </a:cubicBezTo>
                  <a:cubicBezTo>
                    <a:pt x="269" y="166"/>
                    <a:pt x="267" y="163"/>
                    <a:pt x="265" y="160"/>
                  </a:cubicBezTo>
                  <a:cubicBezTo>
                    <a:pt x="263" y="157"/>
                    <a:pt x="260" y="153"/>
                    <a:pt x="257" y="150"/>
                  </a:cubicBezTo>
                  <a:cubicBezTo>
                    <a:pt x="254" y="146"/>
                    <a:pt x="251" y="143"/>
                    <a:pt x="247" y="139"/>
                  </a:cubicBezTo>
                  <a:close/>
                  <a:moveTo>
                    <a:pt x="360" y="59"/>
                  </a:moveTo>
                  <a:cubicBezTo>
                    <a:pt x="366" y="64"/>
                    <a:pt x="370" y="70"/>
                    <a:pt x="372" y="76"/>
                  </a:cubicBezTo>
                  <a:cubicBezTo>
                    <a:pt x="374" y="83"/>
                    <a:pt x="375" y="89"/>
                    <a:pt x="375" y="95"/>
                  </a:cubicBezTo>
                  <a:cubicBezTo>
                    <a:pt x="374" y="101"/>
                    <a:pt x="372" y="108"/>
                    <a:pt x="369" y="114"/>
                  </a:cubicBezTo>
                  <a:cubicBezTo>
                    <a:pt x="366" y="121"/>
                    <a:pt x="361" y="127"/>
                    <a:pt x="355" y="133"/>
                  </a:cubicBezTo>
                  <a:cubicBezTo>
                    <a:pt x="352" y="136"/>
                    <a:pt x="349" y="138"/>
                    <a:pt x="346" y="141"/>
                  </a:cubicBezTo>
                  <a:cubicBezTo>
                    <a:pt x="343" y="143"/>
                    <a:pt x="340" y="145"/>
                    <a:pt x="337" y="147"/>
                  </a:cubicBezTo>
                  <a:cubicBezTo>
                    <a:pt x="334" y="148"/>
                    <a:pt x="332" y="150"/>
                    <a:pt x="330" y="150"/>
                  </a:cubicBezTo>
                  <a:cubicBezTo>
                    <a:pt x="328" y="151"/>
                    <a:pt x="326" y="152"/>
                    <a:pt x="325" y="152"/>
                  </a:cubicBezTo>
                  <a:cubicBezTo>
                    <a:pt x="325" y="152"/>
                    <a:pt x="324" y="152"/>
                    <a:pt x="323" y="151"/>
                  </a:cubicBezTo>
                  <a:cubicBezTo>
                    <a:pt x="323" y="151"/>
                    <a:pt x="322" y="151"/>
                    <a:pt x="321" y="150"/>
                  </a:cubicBezTo>
                  <a:cubicBezTo>
                    <a:pt x="320" y="150"/>
                    <a:pt x="319" y="149"/>
                    <a:pt x="318" y="148"/>
                  </a:cubicBezTo>
                  <a:cubicBezTo>
                    <a:pt x="317" y="147"/>
                    <a:pt x="316" y="146"/>
                    <a:pt x="315" y="145"/>
                  </a:cubicBezTo>
                  <a:cubicBezTo>
                    <a:pt x="313" y="143"/>
                    <a:pt x="312" y="142"/>
                    <a:pt x="311" y="141"/>
                  </a:cubicBezTo>
                  <a:cubicBezTo>
                    <a:pt x="310" y="140"/>
                    <a:pt x="310" y="139"/>
                    <a:pt x="309" y="138"/>
                  </a:cubicBezTo>
                  <a:cubicBezTo>
                    <a:pt x="309" y="137"/>
                    <a:pt x="309" y="136"/>
                    <a:pt x="309" y="136"/>
                  </a:cubicBezTo>
                  <a:cubicBezTo>
                    <a:pt x="309" y="135"/>
                    <a:pt x="309" y="135"/>
                    <a:pt x="310" y="134"/>
                  </a:cubicBezTo>
                  <a:cubicBezTo>
                    <a:pt x="310" y="134"/>
                    <a:pt x="311" y="133"/>
                    <a:pt x="313" y="133"/>
                  </a:cubicBezTo>
                  <a:cubicBezTo>
                    <a:pt x="314" y="132"/>
                    <a:pt x="317" y="132"/>
                    <a:pt x="319" y="131"/>
                  </a:cubicBezTo>
                  <a:cubicBezTo>
                    <a:pt x="321" y="130"/>
                    <a:pt x="324" y="128"/>
                    <a:pt x="327" y="126"/>
                  </a:cubicBezTo>
                  <a:cubicBezTo>
                    <a:pt x="330" y="125"/>
                    <a:pt x="334" y="122"/>
                    <a:pt x="337" y="118"/>
                  </a:cubicBezTo>
                  <a:cubicBezTo>
                    <a:pt x="340" y="115"/>
                    <a:pt x="342" y="112"/>
                    <a:pt x="344" y="109"/>
                  </a:cubicBezTo>
                  <a:cubicBezTo>
                    <a:pt x="346" y="106"/>
                    <a:pt x="347" y="103"/>
                    <a:pt x="347" y="100"/>
                  </a:cubicBezTo>
                  <a:cubicBezTo>
                    <a:pt x="348" y="97"/>
                    <a:pt x="347" y="94"/>
                    <a:pt x="346" y="91"/>
                  </a:cubicBezTo>
                  <a:cubicBezTo>
                    <a:pt x="345" y="88"/>
                    <a:pt x="343" y="85"/>
                    <a:pt x="340" y="82"/>
                  </a:cubicBezTo>
                  <a:cubicBezTo>
                    <a:pt x="338" y="80"/>
                    <a:pt x="335" y="78"/>
                    <a:pt x="332" y="77"/>
                  </a:cubicBezTo>
                  <a:cubicBezTo>
                    <a:pt x="330" y="76"/>
                    <a:pt x="327" y="75"/>
                    <a:pt x="324" y="75"/>
                  </a:cubicBezTo>
                  <a:cubicBezTo>
                    <a:pt x="321" y="76"/>
                    <a:pt x="318" y="77"/>
                    <a:pt x="315" y="79"/>
                  </a:cubicBezTo>
                  <a:cubicBezTo>
                    <a:pt x="311" y="81"/>
                    <a:pt x="308" y="84"/>
                    <a:pt x="304" y="87"/>
                  </a:cubicBezTo>
                  <a:cubicBezTo>
                    <a:pt x="301" y="90"/>
                    <a:pt x="298" y="93"/>
                    <a:pt x="296" y="96"/>
                  </a:cubicBezTo>
                  <a:cubicBezTo>
                    <a:pt x="294" y="99"/>
                    <a:pt x="292" y="101"/>
                    <a:pt x="290" y="103"/>
                  </a:cubicBezTo>
                  <a:cubicBezTo>
                    <a:pt x="288" y="105"/>
                    <a:pt x="287" y="106"/>
                    <a:pt x="285" y="106"/>
                  </a:cubicBezTo>
                  <a:cubicBezTo>
                    <a:pt x="284" y="105"/>
                    <a:pt x="282" y="104"/>
                    <a:pt x="280" y="102"/>
                  </a:cubicBezTo>
                  <a:lnTo>
                    <a:pt x="237" y="59"/>
                  </a:lnTo>
                  <a:cubicBezTo>
                    <a:pt x="235" y="57"/>
                    <a:pt x="234" y="55"/>
                    <a:pt x="234" y="53"/>
                  </a:cubicBezTo>
                  <a:cubicBezTo>
                    <a:pt x="234" y="52"/>
                    <a:pt x="234" y="50"/>
                    <a:pt x="236" y="48"/>
                  </a:cubicBezTo>
                  <a:lnTo>
                    <a:pt x="283" y="1"/>
                  </a:lnTo>
                  <a:cubicBezTo>
                    <a:pt x="284" y="0"/>
                    <a:pt x="285" y="0"/>
                    <a:pt x="285" y="0"/>
                  </a:cubicBezTo>
                  <a:cubicBezTo>
                    <a:pt x="286" y="0"/>
                    <a:pt x="287" y="0"/>
                    <a:pt x="288" y="0"/>
                  </a:cubicBezTo>
                  <a:cubicBezTo>
                    <a:pt x="289" y="1"/>
                    <a:pt x="290" y="1"/>
                    <a:pt x="291" y="2"/>
                  </a:cubicBezTo>
                  <a:cubicBezTo>
                    <a:pt x="292" y="3"/>
                    <a:pt x="294" y="5"/>
                    <a:pt x="295" y="6"/>
                  </a:cubicBezTo>
                  <a:cubicBezTo>
                    <a:pt x="298" y="9"/>
                    <a:pt x="300" y="12"/>
                    <a:pt x="301" y="14"/>
                  </a:cubicBezTo>
                  <a:cubicBezTo>
                    <a:pt x="302" y="16"/>
                    <a:pt x="302" y="17"/>
                    <a:pt x="301" y="18"/>
                  </a:cubicBezTo>
                  <a:lnTo>
                    <a:pt x="265" y="54"/>
                  </a:lnTo>
                  <a:lnTo>
                    <a:pt x="287" y="75"/>
                  </a:lnTo>
                  <a:cubicBezTo>
                    <a:pt x="288" y="73"/>
                    <a:pt x="290" y="71"/>
                    <a:pt x="292" y="69"/>
                  </a:cubicBezTo>
                  <a:cubicBezTo>
                    <a:pt x="293" y="67"/>
                    <a:pt x="295" y="66"/>
                    <a:pt x="297" y="64"/>
                  </a:cubicBezTo>
                  <a:cubicBezTo>
                    <a:pt x="303" y="58"/>
                    <a:pt x="308" y="54"/>
                    <a:pt x="314" y="51"/>
                  </a:cubicBezTo>
                  <a:cubicBezTo>
                    <a:pt x="319" y="48"/>
                    <a:pt x="324" y="46"/>
                    <a:pt x="330" y="46"/>
                  </a:cubicBezTo>
                  <a:cubicBezTo>
                    <a:pt x="335" y="46"/>
                    <a:pt x="340" y="47"/>
                    <a:pt x="345" y="49"/>
                  </a:cubicBezTo>
                  <a:cubicBezTo>
                    <a:pt x="351" y="51"/>
                    <a:pt x="355" y="54"/>
                    <a:pt x="360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5" name="Freeform 17"/>
            <p:cNvSpPr>
              <a:spLocks noEditPoints="1"/>
            </p:cNvSpPr>
            <p:nvPr/>
          </p:nvSpPr>
          <p:spPr bwMode="auto">
            <a:xfrm>
              <a:off x="1443278" y="3958766"/>
              <a:ext cx="225425" cy="234950"/>
            </a:xfrm>
            <a:custGeom>
              <a:avLst/>
              <a:gdLst/>
              <a:ahLst/>
              <a:cxnLst>
                <a:cxn ang="0">
                  <a:pos x="154" y="328"/>
                </a:cxn>
                <a:cxn ang="0">
                  <a:pos x="96" y="390"/>
                </a:cxn>
                <a:cxn ang="0">
                  <a:pos x="86" y="392"/>
                </a:cxn>
                <a:cxn ang="0">
                  <a:pos x="75" y="379"/>
                </a:cxn>
                <a:cxn ang="0">
                  <a:pos x="72" y="333"/>
                </a:cxn>
                <a:cxn ang="0">
                  <a:pos x="63" y="293"/>
                </a:cxn>
                <a:cxn ang="0">
                  <a:pos x="45" y="281"/>
                </a:cxn>
                <a:cxn ang="0">
                  <a:pos x="25" y="296"/>
                </a:cxn>
                <a:cxn ang="0">
                  <a:pos x="18" y="316"/>
                </a:cxn>
                <a:cxn ang="0">
                  <a:pos x="11" y="313"/>
                </a:cxn>
                <a:cxn ang="0">
                  <a:pos x="2" y="304"/>
                </a:cxn>
                <a:cxn ang="0">
                  <a:pos x="2" y="293"/>
                </a:cxn>
                <a:cxn ang="0">
                  <a:pos x="20" y="262"/>
                </a:cxn>
                <a:cxn ang="0">
                  <a:pos x="65" y="249"/>
                </a:cxn>
                <a:cxn ang="0">
                  <a:pos x="92" y="282"/>
                </a:cxn>
                <a:cxn ang="0">
                  <a:pos x="97" y="356"/>
                </a:cxn>
                <a:cxn ang="0">
                  <a:pos x="141" y="316"/>
                </a:cxn>
                <a:cxn ang="0">
                  <a:pos x="188" y="198"/>
                </a:cxn>
                <a:cxn ang="0">
                  <a:pos x="217" y="266"/>
                </a:cxn>
                <a:cxn ang="0">
                  <a:pos x="162" y="301"/>
                </a:cxn>
                <a:cxn ang="0">
                  <a:pos x="97" y="246"/>
                </a:cxn>
                <a:cxn ang="0">
                  <a:pos x="101" y="181"/>
                </a:cxn>
                <a:cxn ang="0">
                  <a:pos x="164" y="178"/>
                </a:cxn>
                <a:cxn ang="0">
                  <a:pos x="155" y="207"/>
                </a:cxn>
                <a:cxn ang="0">
                  <a:pos x="128" y="192"/>
                </a:cxn>
                <a:cxn ang="0">
                  <a:pos x="111" y="208"/>
                </a:cxn>
                <a:cxn ang="0">
                  <a:pos x="136" y="248"/>
                </a:cxn>
                <a:cxn ang="0">
                  <a:pos x="179" y="275"/>
                </a:cxn>
                <a:cxn ang="0">
                  <a:pos x="193" y="256"/>
                </a:cxn>
                <a:cxn ang="0">
                  <a:pos x="179" y="230"/>
                </a:cxn>
                <a:cxn ang="0">
                  <a:pos x="286" y="142"/>
                </a:cxn>
                <a:cxn ang="0">
                  <a:pos x="282" y="207"/>
                </a:cxn>
                <a:cxn ang="0">
                  <a:pos x="219" y="211"/>
                </a:cxn>
                <a:cxn ang="0">
                  <a:pos x="166" y="144"/>
                </a:cxn>
                <a:cxn ang="0">
                  <a:pos x="201" y="88"/>
                </a:cxn>
                <a:cxn ang="0">
                  <a:pos x="267" y="118"/>
                </a:cxn>
                <a:cxn ang="0">
                  <a:pos x="224" y="119"/>
                </a:cxn>
                <a:cxn ang="0">
                  <a:pos x="201" y="115"/>
                </a:cxn>
                <a:cxn ang="0">
                  <a:pos x="192" y="140"/>
                </a:cxn>
                <a:cxn ang="0">
                  <a:pos x="234" y="186"/>
                </a:cxn>
                <a:cxn ang="0">
                  <a:pos x="267" y="190"/>
                </a:cxn>
                <a:cxn ang="0">
                  <a:pos x="270" y="169"/>
                </a:cxn>
                <a:cxn ang="0">
                  <a:pos x="247" y="140"/>
                </a:cxn>
                <a:cxn ang="0">
                  <a:pos x="379" y="91"/>
                </a:cxn>
                <a:cxn ang="0">
                  <a:pos x="349" y="138"/>
                </a:cxn>
                <a:cxn ang="0">
                  <a:pos x="308" y="135"/>
                </a:cxn>
                <a:cxn ang="0">
                  <a:pos x="269" y="100"/>
                </a:cxn>
                <a:cxn ang="0">
                  <a:pos x="250" y="51"/>
                </a:cxn>
                <a:cxn ang="0">
                  <a:pos x="274" y="9"/>
                </a:cxn>
                <a:cxn ang="0">
                  <a:pos x="290" y="0"/>
                </a:cxn>
                <a:cxn ang="0">
                  <a:pos x="296" y="3"/>
                </a:cxn>
                <a:cxn ang="0">
                  <a:pos x="304" y="12"/>
                </a:cxn>
                <a:cxn ang="0">
                  <a:pos x="301" y="18"/>
                </a:cxn>
                <a:cxn ang="0">
                  <a:pos x="283" y="30"/>
                </a:cxn>
                <a:cxn ang="0">
                  <a:pos x="280" y="70"/>
                </a:cxn>
                <a:cxn ang="0">
                  <a:pos x="294" y="69"/>
                </a:cxn>
                <a:cxn ang="0">
                  <a:pos x="319" y="45"/>
                </a:cxn>
                <a:cxn ang="0">
                  <a:pos x="362" y="57"/>
                </a:cxn>
                <a:cxn ang="0">
                  <a:pos x="330" y="70"/>
                </a:cxn>
                <a:cxn ang="0">
                  <a:pos x="311" y="80"/>
                </a:cxn>
                <a:cxn ang="0">
                  <a:pos x="305" y="97"/>
                </a:cxn>
                <a:cxn ang="0">
                  <a:pos x="340" y="116"/>
                </a:cxn>
                <a:cxn ang="0">
                  <a:pos x="353" y="95"/>
                </a:cxn>
              </a:cxnLst>
              <a:rect l="0" t="0" r="r" b="b"/>
              <a:pathLst>
                <a:path w="379" h="393">
                  <a:moveTo>
                    <a:pt x="148" y="321"/>
                  </a:moveTo>
                  <a:cubicBezTo>
                    <a:pt x="150" y="322"/>
                    <a:pt x="151" y="324"/>
                    <a:pt x="152" y="325"/>
                  </a:cubicBezTo>
                  <a:cubicBezTo>
                    <a:pt x="153" y="326"/>
                    <a:pt x="154" y="327"/>
                    <a:pt x="154" y="328"/>
                  </a:cubicBezTo>
                  <a:cubicBezTo>
                    <a:pt x="155" y="329"/>
                    <a:pt x="155" y="330"/>
                    <a:pt x="155" y="331"/>
                  </a:cubicBezTo>
                  <a:cubicBezTo>
                    <a:pt x="154" y="331"/>
                    <a:pt x="154" y="332"/>
                    <a:pt x="154" y="332"/>
                  </a:cubicBezTo>
                  <a:lnTo>
                    <a:pt x="96" y="390"/>
                  </a:lnTo>
                  <a:cubicBezTo>
                    <a:pt x="95" y="391"/>
                    <a:pt x="94" y="392"/>
                    <a:pt x="93" y="393"/>
                  </a:cubicBezTo>
                  <a:cubicBezTo>
                    <a:pt x="92" y="393"/>
                    <a:pt x="91" y="393"/>
                    <a:pt x="90" y="393"/>
                  </a:cubicBezTo>
                  <a:cubicBezTo>
                    <a:pt x="88" y="393"/>
                    <a:pt x="87" y="393"/>
                    <a:pt x="86" y="392"/>
                  </a:cubicBezTo>
                  <a:cubicBezTo>
                    <a:pt x="85" y="391"/>
                    <a:pt x="83" y="390"/>
                    <a:pt x="81" y="388"/>
                  </a:cubicBezTo>
                  <a:cubicBezTo>
                    <a:pt x="79" y="386"/>
                    <a:pt x="78" y="385"/>
                    <a:pt x="77" y="383"/>
                  </a:cubicBezTo>
                  <a:cubicBezTo>
                    <a:pt x="76" y="382"/>
                    <a:pt x="75" y="381"/>
                    <a:pt x="75" y="379"/>
                  </a:cubicBezTo>
                  <a:cubicBezTo>
                    <a:pt x="74" y="378"/>
                    <a:pt x="74" y="376"/>
                    <a:pt x="73" y="375"/>
                  </a:cubicBezTo>
                  <a:cubicBezTo>
                    <a:pt x="73" y="373"/>
                    <a:pt x="73" y="371"/>
                    <a:pt x="73" y="369"/>
                  </a:cubicBezTo>
                  <a:lnTo>
                    <a:pt x="72" y="333"/>
                  </a:lnTo>
                  <a:cubicBezTo>
                    <a:pt x="72" y="326"/>
                    <a:pt x="71" y="320"/>
                    <a:pt x="70" y="315"/>
                  </a:cubicBezTo>
                  <a:cubicBezTo>
                    <a:pt x="69" y="310"/>
                    <a:pt x="68" y="306"/>
                    <a:pt x="67" y="302"/>
                  </a:cubicBezTo>
                  <a:cubicBezTo>
                    <a:pt x="66" y="298"/>
                    <a:pt x="64" y="295"/>
                    <a:pt x="63" y="293"/>
                  </a:cubicBezTo>
                  <a:cubicBezTo>
                    <a:pt x="61" y="290"/>
                    <a:pt x="59" y="288"/>
                    <a:pt x="57" y="286"/>
                  </a:cubicBezTo>
                  <a:cubicBezTo>
                    <a:pt x="56" y="285"/>
                    <a:pt x="54" y="283"/>
                    <a:pt x="52" y="282"/>
                  </a:cubicBezTo>
                  <a:cubicBezTo>
                    <a:pt x="50" y="281"/>
                    <a:pt x="48" y="281"/>
                    <a:pt x="45" y="281"/>
                  </a:cubicBezTo>
                  <a:cubicBezTo>
                    <a:pt x="43" y="281"/>
                    <a:pt x="41" y="281"/>
                    <a:pt x="39" y="282"/>
                  </a:cubicBezTo>
                  <a:cubicBezTo>
                    <a:pt x="37" y="283"/>
                    <a:pt x="34" y="285"/>
                    <a:pt x="32" y="287"/>
                  </a:cubicBezTo>
                  <a:cubicBezTo>
                    <a:pt x="29" y="290"/>
                    <a:pt x="27" y="293"/>
                    <a:pt x="25" y="296"/>
                  </a:cubicBezTo>
                  <a:cubicBezTo>
                    <a:pt x="24" y="299"/>
                    <a:pt x="22" y="302"/>
                    <a:pt x="22" y="305"/>
                  </a:cubicBezTo>
                  <a:cubicBezTo>
                    <a:pt x="21" y="308"/>
                    <a:pt x="20" y="310"/>
                    <a:pt x="20" y="312"/>
                  </a:cubicBezTo>
                  <a:cubicBezTo>
                    <a:pt x="19" y="314"/>
                    <a:pt x="19" y="315"/>
                    <a:pt x="18" y="316"/>
                  </a:cubicBezTo>
                  <a:cubicBezTo>
                    <a:pt x="18" y="316"/>
                    <a:pt x="17" y="317"/>
                    <a:pt x="17" y="317"/>
                  </a:cubicBezTo>
                  <a:cubicBezTo>
                    <a:pt x="16" y="317"/>
                    <a:pt x="15" y="316"/>
                    <a:pt x="14" y="316"/>
                  </a:cubicBezTo>
                  <a:cubicBezTo>
                    <a:pt x="13" y="315"/>
                    <a:pt x="12" y="315"/>
                    <a:pt x="11" y="313"/>
                  </a:cubicBezTo>
                  <a:cubicBezTo>
                    <a:pt x="9" y="312"/>
                    <a:pt x="8" y="311"/>
                    <a:pt x="6" y="309"/>
                  </a:cubicBezTo>
                  <a:cubicBezTo>
                    <a:pt x="5" y="308"/>
                    <a:pt x="4" y="307"/>
                    <a:pt x="3" y="306"/>
                  </a:cubicBezTo>
                  <a:cubicBezTo>
                    <a:pt x="3" y="305"/>
                    <a:pt x="2" y="304"/>
                    <a:pt x="2" y="304"/>
                  </a:cubicBezTo>
                  <a:cubicBezTo>
                    <a:pt x="1" y="303"/>
                    <a:pt x="1" y="302"/>
                    <a:pt x="1" y="301"/>
                  </a:cubicBezTo>
                  <a:cubicBezTo>
                    <a:pt x="0" y="301"/>
                    <a:pt x="0" y="300"/>
                    <a:pt x="0" y="299"/>
                  </a:cubicBezTo>
                  <a:cubicBezTo>
                    <a:pt x="0" y="297"/>
                    <a:pt x="1" y="295"/>
                    <a:pt x="2" y="293"/>
                  </a:cubicBezTo>
                  <a:cubicBezTo>
                    <a:pt x="2" y="290"/>
                    <a:pt x="4" y="287"/>
                    <a:pt x="5" y="283"/>
                  </a:cubicBezTo>
                  <a:cubicBezTo>
                    <a:pt x="7" y="280"/>
                    <a:pt x="9" y="276"/>
                    <a:pt x="11" y="273"/>
                  </a:cubicBezTo>
                  <a:cubicBezTo>
                    <a:pt x="14" y="269"/>
                    <a:pt x="17" y="266"/>
                    <a:pt x="20" y="262"/>
                  </a:cubicBezTo>
                  <a:cubicBezTo>
                    <a:pt x="25" y="257"/>
                    <a:pt x="30" y="253"/>
                    <a:pt x="35" y="251"/>
                  </a:cubicBezTo>
                  <a:cubicBezTo>
                    <a:pt x="41" y="248"/>
                    <a:pt x="46" y="247"/>
                    <a:pt x="51" y="247"/>
                  </a:cubicBezTo>
                  <a:cubicBezTo>
                    <a:pt x="56" y="246"/>
                    <a:pt x="60" y="247"/>
                    <a:pt x="65" y="249"/>
                  </a:cubicBezTo>
                  <a:cubicBezTo>
                    <a:pt x="69" y="251"/>
                    <a:pt x="73" y="254"/>
                    <a:pt x="77" y="258"/>
                  </a:cubicBezTo>
                  <a:cubicBezTo>
                    <a:pt x="80" y="261"/>
                    <a:pt x="83" y="264"/>
                    <a:pt x="86" y="268"/>
                  </a:cubicBezTo>
                  <a:cubicBezTo>
                    <a:pt x="88" y="272"/>
                    <a:pt x="90" y="277"/>
                    <a:pt x="92" y="282"/>
                  </a:cubicBezTo>
                  <a:cubicBezTo>
                    <a:pt x="94" y="288"/>
                    <a:pt x="95" y="295"/>
                    <a:pt x="96" y="302"/>
                  </a:cubicBezTo>
                  <a:cubicBezTo>
                    <a:pt x="97" y="310"/>
                    <a:pt x="97" y="320"/>
                    <a:pt x="97" y="332"/>
                  </a:cubicBezTo>
                  <a:lnTo>
                    <a:pt x="97" y="356"/>
                  </a:lnTo>
                  <a:lnTo>
                    <a:pt x="137" y="316"/>
                  </a:lnTo>
                  <a:cubicBezTo>
                    <a:pt x="137" y="316"/>
                    <a:pt x="138" y="315"/>
                    <a:pt x="139" y="315"/>
                  </a:cubicBezTo>
                  <a:cubicBezTo>
                    <a:pt x="139" y="315"/>
                    <a:pt x="140" y="315"/>
                    <a:pt x="141" y="316"/>
                  </a:cubicBezTo>
                  <a:cubicBezTo>
                    <a:pt x="142" y="316"/>
                    <a:pt x="143" y="317"/>
                    <a:pt x="144" y="317"/>
                  </a:cubicBezTo>
                  <a:cubicBezTo>
                    <a:pt x="146" y="318"/>
                    <a:pt x="147" y="319"/>
                    <a:pt x="148" y="321"/>
                  </a:cubicBezTo>
                  <a:close/>
                  <a:moveTo>
                    <a:pt x="188" y="198"/>
                  </a:moveTo>
                  <a:cubicBezTo>
                    <a:pt x="196" y="206"/>
                    <a:pt x="202" y="213"/>
                    <a:pt x="207" y="221"/>
                  </a:cubicBezTo>
                  <a:cubicBezTo>
                    <a:pt x="212" y="229"/>
                    <a:pt x="216" y="236"/>
                    <a:pt x="217" y="244"/>
                  </a:cubicBezTo>
                  <a:cubicBezTo>
                    <a:pt x="219" y="251"/>
                    <a:pt x="219" y="259"/>
                    <a:pt x="217" y="266"/>
                  </a:cubicBezTo>
                  <a:cubicBezTo>
                    <a:pt x="214" y="273"/>
                    <a:pt x="210" y="280"/>
                    <a:pt x="203" y="287"/>
                  </a:cubicBezTo>
                  <a:cubicBezTo>
                    <a:pt x="196" y="293"/>
                    <a:pt x="189" y="298"/>
                    <a:pt x="182" y="300"/>
                  </a:cubicBezTo>
                  <a:cubicBezTo>
                    <a:pt x="176" y="302"/>
                    <a:pt x="169" y="302"/>
                    <a:pt x="162" y="301"/>
                  </a:cubicBezTo>
                  <a:cubicBezTo>
                    <a:pt x="155" y="299"/>
                    <a:pt x="147" y="295"/>
                    <a:pt x="140" y="290"/>
                  </a:cubicBezTo>
                  <a:cubicBezTo>
                    <a:pt x="133" y="285"/>
                    <a:pt x="125" y="278"/>
                    <a:pt x="117" y="270"/>
                  </a:cubicBezTo>
                  <a:cubicBezTo>
                    <a:pt x="109" y="262"/>
                    <a:pt x="102" y="254"/>
                    <a:pt x="97" y="246"/>
                  </a:cubicBezTo>
                  <a:cubicBezTo>
                    <a:pt x="92" y="239"/>
                    <a:pt x="89" y="231"/>
                    <a:pt x="87" y="223"/>
                  </a:cubicBezTo>
                  <a:cubicBezTo>
                    <a:pt x="85" y="216"/>
                    <a:pt x="86" y="209"/>
                    <a:pt x="88" y="202"/>
                  </a:cubicBezTo>
                  <a:cubicBezTo>
                    <a:pt x="90" y="195"/>
                    <a:pt x="95" y="188"/>
                    <a:pt x="101" y="181"/>
                  </a:cubicBezTo>
                  <a:cubicBezTo>
                    <a:pt x="108" y="174"/>
                    <a:pt x="115" y="170"/>
                    <a:pt x="122" y="167"/>
                  </a:cubicBezTo>
                  <a:cubicBezTo>
                    <a:pt x="129" y="165"/>
                    <a:pt x="136" y="165"/>
                    <a:pt x="143" y="167"/>
                  </a:cubicBezTo>
                  <a:cubicBezTo>
                    <a:pt x="150" y="169"/>
                    <a:pt x="157" y="172"/>
                    <a:pt x="164" y="178"/>
                  </a:cubicBezTo>
                  <a:cubicBezTo>
                    <a:pt x="172" y="183"/>
                    <a:pt x="179" y="190"/>
                    <a:pt x="188" y="198"/>
                  </a:cubicBezTo>
                  <a:close/>
                  <a:moveTo>
                    <a:pt x="168" y="219"/>
                  </a:moveTo>
                  <a:cubicBezTo>
                    <a:pt x="163" y="214"/>
                    <a:pt x="159" y="210"/>
                    <a:pt x="155" y="207"/>
                  </a:cubicBezTo>
                  <a:cubicBezTo>
                    <a:pt x="151" y="204"/>
                    <a:pt x="148" y="201"/>
                    <a:pt x="144" y="199"/>
                  </a:cubicBezTo>
                  <a:cubicBezTo>
                    <a:pt x="141" y="196"/>
                    <a:pt x="138" y="195"/>
                    <a:pt x="136" y="194"/>
                  </a:cubicBezTo>
                  <a:cubicBezTo>
                    <a:pt x="133" y="193"/>
                    <a:pt x="131" y="192"/>
                    <a:pt x="128" y="192"/>
                  </a:cubicBezTo>
                  <a:cubicBezTo>
                    <a:pt x="126" y="192"/>
                    <a:pt x="124" y="193"/>
                    <a:pt x="122" y="194"/>
                  </a:cubicBezTo>
                  <a:cubicBezTo>
                    <a:pt x="120" y="195"/>
                    <a:pt x="118" y="196"/>
                    <a:pt x="117" y="198"/>
                  </a:cubicBezTo>
                  <a:cubicBezTo>
                    <a:pt x="113" y="201"/>
                    <a:pt x="112" y="204"/>
                    <a:pt x="111" y="208"/>
                  </a:cubicBezTo>
                  <a:cubicBezTo>
                    <a:pt x="111" y="211"/>
                    <a:pt x="111" y="215"/>
                    <a:pt x="113" y="219"/>
                  </a:cubicBezTo>
                  <a:cubicBezTo>
                    <a:pt x="115" y="223"/>
                    <a:pt x="118" y="228"/>
                    <a:pt x="122" y="232"/>
                  </a:cubicBezTo>
                  <a:cubicBezTo>
                    <a:pt x="126" y="237"/>
                    <a:pt x="130" y="243"/>
                    <a:pt x="136" y="248"/>
                  </a:cubicBezTo>
                  <a:cubicBezTo>
                    <a:pt x="143" y="256"/>
                    <a:pt x="150" y="261"/>
                    <a:pt x="155" y="265"/>
                  </a:cubicBezTo>
                  <a:cubicBezTo>
                    <a:pt x="160" y="269"/>
                    <a:pt x="165" y="272"/>
                    <a:pt x="169" y="274"/>
                  </a:cubicBezTo>
                  <a:cubicBezTo>
                    <a:pt x="173" y="275"/>
                    <a:pt x="176" y="276"/>
                    <a:pt x="179" y="275"/>
                  </a:cubicBezTo>
                  <a:cubicBezTo>
                    <a:pt x="182" y="274"/>
                    <a:pt x="185" y="272"/>
                    <a:pt x="188" y="270"/>
                  </a:cubicBezTo>
                  <a:cubicBezTo>
                    <a:pt x="190" y="268"/>
                    <a:pt x="191" y="265"/>
                    <a:pt x="192" y="263"/>
                  </a:cubicBezTo>
                  <a:cubicBezTo>
                    <a:pt x="193" y="261"/>
                    <a:pt x="193" y="259"/>
                    <a:pt x="193" y="256"/>
                  </a:cubicBezTo>
                  <a:cubicBezTo>
                    <a:pt x="193" y="254"/>
                    <a:pt x="192" y="251"/>
                    <a:pt x="191" y="249"/>
                  </a:cubicBezTo>
                  <a:cubicBezTo>
                    <a:pt x="190" y="246"/>
                    <a:pt x="188" y="243"/>
                    <a:pt x="186" y="240"/>
                  </a:cubicBezTo>
                  <a:cubicBezTo>
                    <a:pt x="184" y="237"/>
                    <a:pt x="182" y="234"/>
                    <a:pt x="179" y="230"/>
                  </a:cubicBezTo>
                  <a:cubicBezTo>
                    <a:pt x="175" y="227"/>
                    <a:pt x="172" y="223"/>
                    <a:pt x="168" y="219"/>
                  </a:cubicBezTo>
                  <a:close/>
                  <a:moveTo>
                    <a:pt x="267" y="118"/>
                  </a:moveTo>
                  <a:cubicBezTo>
                    <a:pt x="275" y="126"/>
                    <a:pt x="281" y="134"/>
                    <a:pt x="286" y="142"/>
                  </a:cubicBezTo>
                  <a:cubicBezTo>
                    <a:pt x="292" y="150"/>
                    <a:pt x="295" y="157"/>
                    <a:pt x="297" y="165"/>
                  </a:cubicBezTo>
                  <a:cubicBezTo>
                    <a:pt x="298" y="172"/>
                    <a:pt x="298" y="179"/>
                    <a:pt x="296" y="187"/>
                  </a:cubicBezTo>
                  <a:cubicBezTo>
                    <a:pt x="293" y="194"/>
                    <a:pt x="289" y="201"/>
                    <a:pt x="282" y="207"/>
                  </a:cubicBezTo>
                  <a:cubicBezTo>
                    <a:pt x="275" y="214"/>
                    <a:pt x="269" y="219"/>
                    <a:pt x="262" y="221"/>
                  </a:cubicBezTo>
                  <a:cubicBezTo>
                    <a:pt x="255" y="223"/>
                    <a:pt x="248" y="223"/>
                    <a:pt x="241" y="221"/>
                  </a:cubicBezTo>
                  <a:cubicBezTo>
                    <a:pt x="234" y="220"/>
                    <a:pt x="227" y="216"/>
                    <a:pt x="219" y="211"/>
                  </a:cubicBezTo>
                  <a:cubicBezTo>
                    <a:pt x="212" y="205"/>
                    <a:pt x="204" y="199"/>
                    <a:pt x="196" y="191"/>
                  </a:cubicBezTo>
                  <a:cubicBezTo>
                    <a:pt x="188" y="183"/>
                    <a:pt x="181" y="175"/>
                    <a:pt x="176" y="167"/>
                  </a:cubicBezTo>
                  <a:cubicBezTo>
                    <a:pt x="171" y="159"/>
                    <a:pt x="168" y="152"/>
                    <a:pt x="166" y="144"/>
                  </a:cubicBezTo>
                  <a:cubicBezTo>
                    <a:pt x="165" y="137"/>
                    <a:pt x="165" y="130"/>
                    <a:pt x="167" y="122"/>
                  </a:cubicBezTo>
                  <a:cubicBezTo>
                    <a:pt x="169" y="115"/>
                    <a:pt x="174" y="108"/>
                    <a:pt x="181" y="102"/>
                  </a:cubicBezTo>
                  <a:cubicBezTo>
                    <a:pt x="187" y="95"/>
                    <a:pt x="194" y="90"/>
                    <a:pt x="201" y="88"/>
                  </a:cubicBezTo>
                  <a:cubicBezTo>
                    <a:pt x="208" y="86"/>
                    <a:pt x="215" y="86"/>
                    <a:pt x="222" y="88"/>
                  </a:cubicBezTo>
                  <a:cubicBezTo>
                    <a:pt x="229" y="89"/>
                    <a:pt x="236" y="93"/>
                    <a:pt x="244" y="98"/>
                  </a:cubicBezTo>
                  <a:cubicBezTo>
                    <a:pt x="251" y="104"/>
                    <a:pt x="259" y="110"/>
                    <a:pt x="267" y="118"/>
                  </a:cubicBezTo>
                  <a:close/>
                  <a:moveTo>
                    <a:pt x="247" y="140"/>
                  </a:moveTo>
                  <a:cubicBezTo>
                    <a:pt x="243" y="135"/>
                    <a:pt x="238" y="131"/>
                    <a:pt x="234" y="128"/>
                  </a:cubicBezTo>
                  <a:cubicBezTo>
                    <a:pt x="230" y="124"/>
                    <a:pt x="227" y="122"/>
                    <a:pt x="224" y="119"/>
                  </a:cubicBezTo>
                  <a:cubicBezTo>
                    <a:pt x="220" y="117"/>
                    <a:pt x="217" y="116"/>
                    <a:pt x="215" y="115"/>
                  </a:cubicBezTo>
                  <a:cubicBezTo>
                    <a:pt x="212" y="114"/>
                    <a:pt x="210" y="113"/>
                    <a:pt x="207" y="113"/>
                  </a:cubicBezTo>
                  <a:cubicBezTo>
                    <a:pt x="205" y="113"/>
                    <a:pt x="203" y="114"/>
                    <a:pt x="201" y="115"/>
                  </a:cubicBezTo>
                  <a:cubicBezTo>
                    <a:pt x="199" y="116"/>
                    <a:pt x="197" y="117"/>
                    <a:pt x="196" y="119"/>
                  </a:cubicBezTo>
                  <a:cubicBezTo>
                    <a:pt x="193" y="122"/>
                    <a:pt x="191" y="125"/>
                    <a:pt x="190" y="128"/>
                  </a:cubicBezTo>
                  <a:cubicBezTo>
                    <a:pt x="190" y="132"/>
                    <a:pt x="191" y="136"/>
                    <a:pt x="192" y="140"/>
                  </a:cubicBezTo>
                  <a:cubicBezTo>
                    <a:pt x="194" y="144"/>
                    <a:pt x="197" y="148"/>
                    <a:pt x="201" y="153"/>
                  </a:cubicBezTo>
                  <a:cubicBezTo>
                    <a:pt x="205" y="158"/>
                    <a:pt x="210" y="163"/>
                    <a:pt x="215" y="169"/>
                  </a:cubicBezTo>
                  <a:cubicBezTo>
                    <a:pt x="223" y="176"/>
                    <a:pt x="229" y="182"/>
                    <a:pt x="234" y="186"/>
                  </a:cubicBezTo>
                  <a:cubicBezTo>
                    <a:pt x="239" y="190"/>
                    <a:pt x="244" y="193"/>
                    <a:pt x="248" y="194"/>
                  </a:cubicBezTo>
                  <a:cubicBezTo>
                    <a:pt x="252" y="196"/>
                    <a:pt x="255" y="196"/>
                    <a:pt x="258" y="196"/>
                  </a:cubicBezTo>
                  <a:cubicBezTo>
                    <a:pt x="261" y="195"/>
                    <a:pt x="264" y="193"/>
                    <a:pt x="267" y="190"/>
                  </a:cubicBezTo>
                  <a:cubicBezTo>
                    <a:pt x="269" y="188"/>
                    <a:pt x="270" y="186"/>
                    <a:pt x="271" y="184"/>
                  </a:cubicBezTo>
                  <a:cubicBezTo>
                    <a:pt x="272" y="182"/>
                    <a:pt x="272" y="180"/>
                    <a:pt x="272" y="177"/>
                  </a:cubicBezTo>
                  <a:cubicBezTo>
                    <a:pt x="272" y="175"/>
                    <a:pt x="272" y="172"/>
                    <a:pt x="270" y="169"/>
                  </a:cubicBezTo>
                  <a:cubicBezTo>
                    <a:pt x="269" y="167"/>
                    <a:pt x="268" y="164"/>
                    <a:pt x="265" y="161"/>
                  </a:cubicBezTo>
                  <a:cubicBezTo>
                    <a:pt x="263" y="158"/>
                    <a:pt x="261" y="154"/>
                    <a:pt x="258" y="151"/>
                  </a:cubicBezTo>
                  <a:cubicBezTo>
                    <a:pt x="255" y="147"/>
                    <a:pt x="251" y="144"/>
                    <a:pt x="247" y="140"/>
                  </a:cubicBezTo>
                  <a:close/>
                  <a:moveTo>
                    <a:pt x="362" y="57"/>
                  </a:moveTo>
                  <a:cubicBezTo>
                    <a:pt x="368" y="62"/>
                    <a:pt x="371" y="67"/>
                    <a:pt x="374" y="73"/>
                  </a:cubicBezTo>
                  <a:cubicBezTo>
                    <a:pt x="377" y="79"/>
                    <a:pt x="378" y="85"/>
                    <a:pt x="379" y="91"/>
                  </a:cubicBezTo>
                  <a:cubicBezTo>
                    <a:pt x="379" y="97"/>
                    <a:pt x="377" y="103"/>
                    <a:pt x="375" y="109"/>
                  </a:cubicBezTo>
                  <a:cubicBezTo>
                    <a:pt x="372" y="116"/>
                    <a:pt x="368" y="121"/>
                    <a:pt x="362" y="127"/>
                  </a:cubicBezTo>
                  <a:cubicBezTo>
                    <a:pt x="358" y="132"/>
                    <a:pt x="353" y="135"/>
                    <a:pt x="349" y="138"/>
                  </a:cubicBezTo>
                  <a:cubicBezTo>
                    <a:pt x="344" y="140"/>
                    <a:pt x="340" y="142"/>
                    <a:pt x="335" y="142"/>
                  </a:cubicBezTo>
                  <a:cubicBezTo>
                    <a:pt x="331" y="143"/>
                    <a:pt x="326" y="142"/>
                    <a:pt x="322" y="141"/>
                  </a:cubicBezTo>
                  <a:cubicBezTo>
                    <a:pt x="317" y="140"/>
                    <a:pt x="313" y="138"/>
                    <a:pt x="308" y="135"/>
                  </a:cubicBezTo>
                  <a:cubicBezTo>
                    <a:pt x="304" y="133"/>
                    <a:pt x="299" y="130"/>
                    <a:pt x="295" y="126"/>
                  </a:cubicBezTo>
                  <a:cubicBezTo>
                    <a:pt x="290" y="122"/>
                    <a:pt x="286" y="118"/>
                    <a:pt x="281" y="113"/>
                  </a:cubicBezTo>
                  <a:cubicBezTo>
                    <a:pt x="277" y="109"/>
                    <a:pt x="273" y="105"/>
                    <a:pt x="269" y="100"/>
                  </a:cubicBezTo>
                  <a:cubicBezTo>
                    <a:pt x="265" y="95"/>
                    <a:pt x="262" y="90"/>
                    <a:pt x="259" y="85"/>
                  </a:cubicBezTo>
                  <a:cubicBezTo>
                    <a:pt x="256" y="80"/>
                    <a:pt x="253" y="75"/>
                    <a:pt x="252" y="69"/>
                  </a:cubicBezTo>
                  <a:cubicBezTo>
                    <a:pt x="250" y="63"/>
                    <a:pt x="249" y="57"/>
                    <a:pt x="250" y="51"/>
                  </a:cubicBezTo>
                  <a:cubicBezTo>
                    <a:pt x="250" y="45"/>
                    <a:pt x="252" y="39"/>
                    <a:pt x="254" y="33"/>
                  </a:cubicBezTo>
                  <a:cubicBezTo>
                    <a:pt x="257" y="27"/>
                    <a:pt x="262" y="21"/>
                    <a:pt x="268" y="14"/>
                  </a:cubicBezTo>
                  <a:cubicBezTo>
                    <a:pt x="270" y="12"/>
                    <a:pt x="272" y="11"/>
                    <a:pt x="274" y="9"/>
                  </a:cubicBezTo>
                  <a:cubicBezTo>
                    <a:pt x="276" y="7"/>
                    <a:pt x="279" y="6"/>
                    <a:pt x="281" y="4"/>
                  </a:cubicBezTo>
                  <a:cubicBezTo>
                    <a:pt x="283" y="3"/>
                    <a:pt x="285" y="2"/>
                    <a:pt x="286" y="1"/>
                  </a:cubicBezTo>
                  <a:cubicBezTo>
                    <a:pt x="288" y="0"/>
                    <a:pt x="289" y="0"/>
                    <a:pt x="290" y="0"/>
                  </a:cubicBezTo>
                  <a:cubicBezTo>
                    <a:pt x="291" y="0"/>
                    <a:pt x="291" y="0"/>
                    <a:pt x="292" y="0"/>
                  </a:cubicBezTo>
                  <a:cubicBezTo>
                    <a:pt x="292" y="0"/>
                    <a:pt x="293" y="1"/>
                    <a:pt x="294" y="1"/>
                  </a:cubicBezTo>
                  <a:cubicBezTo>
                    <a:pt x="294" y="1"/>
                    <a:pt x="295" y="2"/>
                    <a:pt x="296" y="3"/>
                  </a:cubicBezTo>
                  <a:cubicBezTo>
                    <a:pt x="297" y="3"/>
                    <a:pt x="297" y="4"/>
                    <a:pt x="298" y="5"/>
                  </a:cubicBezTo>
                  <a:cubicBezTo>
                    <a:pt x="300" y="7"/>
                    <a:pt x="301" y="8"/>
                    <a:pt x="302" y="9"/>
                  </a:cubicBezTo>
                  <a:cubicBezTo>
                    <a:pt x="303" y="10"/>
                    <a:pt x="304" y="11"/>
                    <a:pt x="304" y="12"/>
                  </a:cubicBezTo>
                  <a:cubicBezTo>
                    <a:pt x="305" y="13"/>
                    <a:pt x="305" y="14"/>
                    <a:pt x="305" y="14"/>
                  </a:cubicBezTo>
                  <a:cubicBezTo>
                    <a:pt x="305" y="15"/>
                    <a:pt x="304" y="15"/>
                    <a:pt x="304" y="16"/>
                  </a:cubicBezTo>
                  <a:cubicBezTo>
                    <a:pt x="303" y="17"/>
                    <a:pt x="302" y="17"/>
                    <a:pt x="301" y="18"/>
                  </a:cubicBezTo>
                  <a:cubicBezTo>
                    <a:pt x="300" y="19"/>
                    <a:pt x="298" y="19"/>
                    <a:pt x="296" y="20"/>
                  </a:cubicBezTo>
                  <a:cubicBezTo>
                    <a:pt x="294" y="21"/>
                    <a:pt x="292" y="23"/>
                    <a:pt x="290" y="24"/>
                  </a:cubicBezTo>
                  <a:cubicBezTo>
                    <a:pt x="288" y="26"/>
                    <a:pt x="286" y="28"/>
                    <a:pt x="283" y="30"/>
                  </a:cubicBezTo>
                  <a:cubicBezTo>
                    <a:pt x="279" y="34"/>
                    <a:pt x="276" y="39"/>
                    <a:pt x="275" y="43"/>
                  </a:cubicBezTo>
                  <a:cubicBezTo>
                    <a:pt x="274" y="48"/>
                    <a:pt x="273" y="52"/>
                    <a:pt x="274" y="56"/>
                  </a:cubicBezTo>
                  <a:cubicBezTo>
                    <a:pt x="275" y="61"/>
                    <a:pt x="277" y="65"/>
                    <a:pt x="280" y="70"/>
                  </a:cubicBezTo>
                  <a:cubicBezTo>
                    <a:pt x="282" y="74"/>
                    <a:pt x="286" y="78"/>
                    <a:pt x="289" y="82"/>
                  </a:cubicBezTo>
                  <a:cubicBezTo>
                    <a:pt x="290" y="80"/>
                    <a:pt x="290" y="78"/>
                    <a:pt x="291" y="76"/>
                  </a:cubicBezTo>
                  <a:cubicBezTo>
                    <a:pt x="292" y="74"/>
                    <a:pt x="293" y="72"/>
                    <a:pt x="294" y="69"/>
                  </a:cubicBezTo>
                  <a:cubicBezTo>
                    <a:pt x="295" y="67"/>
                    <a:pt x="297" y="65"/>
                    <a:pt x="298" y="63"/>
                  </a:cubicBezTo>
                  <a:cubicBezTo>
                    <a:pt x="300" y="60"/>
                    <a:pt x="302" y="58"/>
                    <a:pt x="304" y="56"/>
                  </a:cubicBezTo>
                  <a:cubicBezTo>
                    <a:pt x="309" y="51"/>
                    <a:pt x="314" y="47"/>
                    <a:pt x="319" y="45"/>
                  </a:cubicBezTo>
                  <a:cubicBezTo>
                    <a:pt x="324" y="42"/>
                    <a:pt x="329" y="41"/>
                    <a:pt x="334" y="42"/>
                  </a:cubicBezTo>
                  <a:cubicBezTo>
                    <a:pt x="339" y="42"/>
                    <a:pt x="344" y="43"/>
                    <a:pt x="349" y="46"/>
                  </a:cubicBezTo>
                  <a:cubicBezTo>
                    <a:pt x="353" y="49"/>
                    <a:pt x="358" y="52"/>
                    <a:pt x="362" y="57"/>
                  </a:cubicBezTo>
                  <a:close/>
                  <a:moveTo>
                    <a:pt x="344" y="79"/>
                  </a:moveTo>
                  <a:cubicBezTo>
                    <a:pt x="342" y="76"/>
                    <a:pt x="339" y="74"/>
                    <a:pt x="337" y="72"/>
                  </a:cubicBezTo>
                  <a:cubicBezTo>
                    <a:pt x="334" y="71"/>
                    <a:pt x="332" y="70"/>
                    <a:pt x="330" y="70"/>
                  </a:cubicBezTo>
                  <a:cubicBezTo>
                    <a:pt x="327" y="69"/>
                    <a:pt x="325" y="70"/>
                    <a:pt x="322" y="71"/>
                  </a:cubicBezTo>
                  <a:cubicBezTo>
                    <a:pt x="320" y="72"/>
                    <a:pt x="318" y="73"/>
                    <a:pt x="315" y="76"/>
                  </a:cubicBezTo>
                  <a:cubicBezTo>
                    <a:pt x="314" y="77"/>
                    <a:pt x="312" y="79"/>
                    <a:pt x="311" y="80"/>
                  </a:cubicBezTo>
                  <a:cubicBezTo>
                    <a:pt x="310" y="82"/>
                    <a:pt x="309" y="84"/>
                    <a:pt x="308" y="86"/>
                  </a:cubicBezTo>
                  <a:cubicBezTo>
                    <a:pt x="307" y="87"/>
                    <a:pt x="307" y="89"/>
                    <a:pt x="306" y="91"/>
                  </a:cubicBezTo>
                  <a:cubicBezTo>
                    <a:pt x="305" y="93"/>
                    <a:pt x="305" y="95"/>
                    <a:pt x="305" y="97"/>
                  </a:cubicBezTo>
                  <a:cubicBezTo>
                    <a:pt x="310" y="102"/>
                    <a:pt x="315" y="106"/>
                    <a:pt x="319" y="109"/>
                  </a:cubicBezTo>
                  <a:cubicBezTo>
                    <a:pt x="324" y="113"/>
                    <a:pt x="328" y="115"/>
                    <a:pt x="331" y="115"/>
                  </a:cubicBezTo>
                  <a:cubicBezTo>
                    <a:pt x="334" y="116"/>
                    <a:pt x="337" y="116"/>
                    <a:pt x="340" y="116"/>
                  </a:cubicBezTo>
                  <a:cubicBezTo>
                    <a:pt x="343" y="115"/>
                    <a:pt x="345" y="113"/>
                    <a:pt x="348" y="110"/>
                  </a:cubicBezTo>
                  <a:cubicBezTo>
                    <a:pt x="350" y="108"/>
                    <a:pt x="352" y="106"/>
                    <a:pt x="353" y="103"/>
                  </a:cubicBezTo>
                  <a:cubicBezTo>
                    <a:pt x="354" y="100"/>
                    <a:pt x="354" y="98"/>
                    <a:pt x="353" y="95"/>
                  </a:cubicBezTo>
                  <a:cubicBezTo>
                    <a:pt x="353" y="92"/>
                    <a:pt x="352" y="89"/>
                    <a:pt x="351" y="86"/>
                  </a:cubicBezTo>
                  <a:cubicBezTo>
                    <a:pt x="349" y="84"/>
                    <a:pt x="347" y="81"/>
                    <a:pt x="344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6" name="Freeform 18"/>
            <p:cNvSpPr>
              <a:spLocks noEditPoints="1"/>
            </p:cNvSpPr>
            <p:nvPr/>
          </p:nvSpPr>
          <p:spPr bwMode="auto">
            <a:xfrm>
              <a:off x="1673465" y="3955591"/>
              <a:ext cx="211138" cy="238125"/>
            </a:xfrm>
            <a:custGeom>
              <a:avLst/>
              <a:gdLst/>
              <a:ahLst/>
              <a:cxnLst>
                <a:cxn ang="0">
                  <a:pos x="154" y="334"/>
                </a:cxn>
                <a:cxn ang="0">
                  <a:pos x="96" y="396"/>
                </a:cxn>
                <a:cxn ang="0">
                  <a:pos x="86" y="398"/>
                </a:cxn>
                <a:cxn ang="0">
                  <a:pos x="74" y="385"/>
                </a:cxn>
                <a:cxn ang="0">
                  <a:pos x="71" y="339"/>
                </a:cxn>
                <a:cxn ang="0">
                  <a:pos x="62" y="299"/>
                </a:cxn>
                <a:cxn ang="0">
                  <a:pos x="45" y="287"/>
                </a:cxn>
                <a:cxn ang="0">
                  <a:pos x="25" y="302"/>
                </a:cxn>
                <a:cxn ang="0">
                  <a:pos x="18" y="322"/>
                </a:cxn>
                <a:cxn ang="0">
                  <a:pos x="10" y="319"/>
                </a:cxn>
                <a:cxn ang="0">
                  <a:pos x="1" y="310"/>
                </a:cxn>
                <a:cxn ang="0">
                  <a:pos x="1" y="299"/>
                </a:cxn>
                <a:cxn ang="0">
                  <a:pos x="20" y="268"/>
                </a:cxn>
                <a:cxn ang="0">
                  <a:pos x="64" y="255"/>
                </a:cxn>
                <a:cxn ang="0">
                  <a:pos x="92" y="288"/>
                </a:cxn>
                <a:cxn ang="0">
                  <a:pos x="97" y="362"/>
                </a:cxn>
                <a:cxn ang="0">
                  <a:pos x="141" y="322"/>
                </a:cxn>
                <a:cxn ang="0">
                  <a:pos x="187" y="204"/>
                </a:cxn>
                <a:cxn ang="0">
                  <a:pos x="216" y="272"/>
                </a:cxn>
                <a:cxn ang="0">
                  <a:pos x="161" y="307"/>
                </a:cxn>
                <a:cxn ang="0">
                  <a:pos x="97" y="252"/>
                </a:cxn>
                <a:cxn ang="0">
                  <a:pos x="101" y="187"/>
                </a:cxn>
                <a:cxn ang="0">
                  <a:pos x="164" y="184"/>
                </a:cxn>
                <a:cxn ang="0">
                  <a:pos x="155" y="213"/>
                </a:cxn>
                <a:cxn ang="0">
                  <a:pos x="128" y="198"/>
                </a:cxn>
                <a:cxn ang="0">
                  <a:pos x="111" y="214"/>
                </a:cxn>
                <a:cxn ang="0">
                  <a:pos x="136" y="254"/>
                </a:cxn>
                <a:cxn ang="0">
                  <a:pos x="179" y="281"/>
                </a:cxn>
                <a:cxn ang="0">
                  <a:pos x="193" y="262"/>
                </a:cxn>
                <a:cxn ang="0">
                  <a:pos x="178" y="236"/>
                </a:cxn>
                <a:cxn ang="0">
                  <a:pos x="286" y="148"/>
                </a:cxn>
                <a:cxn ang="0">
                  <a:pos x="282" y="213"/>
                </a:cxn>
                <a:cxn ang="0">
                  <a:pos x="219" y="217"/>
                </a:cxn>
                <a:cxn ang="0">
                  <a:pos x="166" y="150"/>
                </a:cxn>
                <a:cxn ang="0">
                  <a:pos x="201" y="94"/>
                </a:cxn>
                <a:cxn ang="0">
                  <a:pos x="266" y="124"/>
                </a:cxn>
                <a:cxn ang="0">
                  <a:pos x="223" y="125"/>
                </a:cxn>
                <a:cxn ang="0">
                  <a:pos x="201" y="121"/>
                </a:cxn>
                <a:cxn ang="0">
                  <a:pos x="192" y="146"/>
                </a:cxn>
                <a:cxn ang="0">
                  <a:pos x="234" y="192"/>
                </a:cxn>
                <a:cxn ang="0">
                  <a:pos x="266" y="196"/>
                </a:cxn>
                <a:cxn ang="0">
                  <a:pos x="270" y="175"/>
                </a:cxn>
                <a:cxn ang="0">
                  <a:pos x="247" y="146"/>
                </a:cxn>
                <a:cxn ang="0">
                  <a:pos x="309" y="14"/>
                </a:cxn>
                <a:cxn ang="0">
                  <a:pos x="356" y="130"/>
                </a:cxn>
                <a:cxn ang="0">
                  <a:pos x="352" y="140"/>
                </a:cxn>
                <a:cxn ang="0">
                  <a:pos x="336" y="154"/>
                </a:cxn>
                <a:cxn ang="0">
                  <a:pos x="289" y="38"/>
                </a:cxn>
                <a:cxn ang="0">
                  <a:pos x="235" y="74"/>
                </a:cxn>
                <a:cxn ang="0">
                  <a:pos x="229" y="64"/>
                </a:cxn>
                <a:cxn ang="0">
                  <a:pos x="292" y="0"/>
                </a:cxn>
                <a:cxn ang="0">
                  <a:pos x="302" y="6"/>
                </a:cxn>
              </a:cxnLst>
              <a:rect l="0" t="0" r="r" b="b"/>
              <a:pathLst>
                <a:path w="356" h="399">
                  <a:moveTo>
                    <a:pt x="148" y="327"/>
                  </a:moveTo>
                  <a:cubicBezTo>
                    <a:pt x="150" y="328"/>
                    <a:pt x="151" y="330"/>
                    <a:pt x="152" y="331"/>
                  </a:cubicBezTo>
                  <a:cubicBezTo>
                    <a:pt x="153" y="332"/>
                    <a:pt x="153" y="333"/>
                    <a:pt x="154" y="334"/>
                  </a:cubicBezTo>
                  <a:cubicBezTo>
                    <a:pt x="154" y="335"/>
                    <a:pt x="154" y="336"/>
                    <a:pt x="154" y="337"/>
                  </a:cubicBezTo>
                  <a:cubicBezTo>
                    <a:pt x="154" y="337"/>
                    <a:pt x="154" y="338"/>
                    <a:pt x="153" y="338"/>
                  </a:cubicBezTo>
                  <a:lnTo>
                    <a:pt x="96" y="396"/>
                  </a:lnTo>
                  <a:cubicBezTo>
                    <a:pt x="95" y="397"/>
                    <a:pt x="93" y="398"/>
                    <a:pt x="92" y="399"/>
                  </a:cubicBezTo>
                  <a:cubicBezTo>
                    <a:pt x="91" y="399"/>
                    <a:pt x="90" y="399"/>
                    <a:pt x="89" y="399"/>
                  </a:cubicBezTo>
                  <a:cubicBezTo>
                    <a:pt x="88" y="399"/>
                    <a:pt x="87" y="399"/>
                    <a:pt x="86" y="398"/>
                  </a:cubicBezTo>
                  <a:cubicBezTo>
                    <a:pt x="84" y="397"/>
                    <a:pt x="83" y="396"/>
                    <a:pt x="81" y="394"/>
                  </a:cubicBezTo>
                  <a:cubicBezTo>
                    <a:pt x="79" y="392"/>
                    <a:pt x="78" y="391"/>
                    <a:pt x="77" y="389"/>
                  </a:cubicBezTo>
                  <a:cubicBezTo>
                    <a:pt x="76" y="388"/>
                    <a:pt x="75" y="387"/>
                    <a:pt x="74" y="385"/>
                  </a:cubicBezTo>
                  <a:cubicBezTo>
                    <a:pt x="74" y="384"/>
                    <a:pt x="73" y="382"/>
                    <a:pt x="73" y="381"/>
                  </a:cubicBezTo>
                  <a:cubicBezTo>
                    <a:pt x="73" y="379"/>
                    <a:pt x="73" y="377"/>
                    <a:pt x="73" y="375"/>
                  </a:cubicBezTo>
                  <a:lnTo>
                    <a:pt x="71" y="339"/>
                  </a:lnTo>
                  <a:cubicBezTo>
                    <a:pt x="71" y="332"/>
                    <a:pt x="71" y="326"/>
                    <a:pt x="70" y="321"/>
                  </a:cubicBezTo>
                  <a:cubicBezTo>
                    <a:pt x="69" y="316"/>
                    <a:pt x="68" y="312"/>
                    <a:pt x="67" y="308"/>
                  </a:cubicBezTo>
                  <a:cubicBezTo>
                    <a:pt x="65" y="304"/>
                    <a:pt x="64" y="301"/>
                    <a:pt x="62" y="299"/>
                  </a:cubicBezTo>
                  <a:cubicBezTo>
                    <a:pt x="61" y="296"/>
                    <a:pt x="59" y="294"/>
                    <a:pt x="57" y="292"/>
                  </a:cubicBezTo>
                  <a:cubicBezTo>
                    <a:pt x="55" y="291"/>
                    <a:pt x="54" y="289"/>
                    <a:pt x="51" y="288"/>
                  </a:cubicBezTo>
                  <a:cubicBezTo>
                    <a:pt x="49" y="287"/>
                    <a:pt x="47" y="287"/>
                    <a:pt x="45" y="287"/>
                  </a:cubicBezTo>
                  <a:cubicBezTo>
                    <a:pt x="43" y="287"/>
                    <a:pt x="41" y="287"/>
                    <a:pt x="38" y="288"/>
                  </a:cubicBezTo>
                  <a:cubicBezTo>
                    <a:pt x="36" y="289"/>
                    <a:pt x="34" y="291"/>
                    <a:pt x="32" y="293"/>
                  </a:cubicBezTo>
                  <a:cubicBezTo>
                    <a:pt x="29" y="296"/>
                    <a:pt x="26" y="299"/>
                    <a:pt x="25" y="302"/>
                  </a:cubicBezTo>
                  <a:cubicBezTo>
                    <a:pt x="23" y="305"/>
                    <a:pt x="22" y="308"/>
                    <a:pt x="21" y="311"/>
                  </a:cubicBezTo>
                  <a:cubicBezTo>
                    <a:pt x="20" y="314"/>
                    <a:pt x="20" y="316"/>
                    <a:pt x="19" y="318"/>
                  </a:cubicBezTo>
                  <a:cubicBezTo>
                    <a:pt x="19" y="320"/>
                    <a:pt x="19" y="321"/>
                    <a:pt x="18" y="322"/>
                  </a:cubicBezTo>
                  <a:cubicBezTo>
                    <a:pt x="17" y="322"/>
                    <a:pt x="17" y="323"/>
                    <a:pt x="16" y="323"/>
                  </a:cubicBezTo>
                  <a:cubicBezTo>
                    <a:pt x="16" y="323"/>
                    <a:pt x="15" y="322"/>
                    <a:pt x="14" y="322"/>
                  </a:cubicBezTo>
                  <a:cubicBezTo>
                    <a:pt x="13" y="321"/>
                    <a:pt x="12" y="321"/>
                    <a:pt x="10" y="319"/>
                  </a:cubicBezTo>
                  <a:cubicBezTo>
                    <a:pt x="9" y="318"/>
                    <a:pt x="8" y="317"/>
                    <a:pt x="6" y="315"/>
                  </a:cubicBezTo>
                  <a:cubicBezTo>
                    <a:pt x="5" y="314"/>
                    <a:pt x="4" y="313"/>
                    <a:pt x="3" y="312"/>
                  </a:cubicBezTo>
                  <a:cubicBezTo>
                    <a:pt x="2" y="311"/>
                    <a:pt x="2" y="310"/>
                    <a:pt x="1" y="310"/>
                  </a:cubicBezTo>
                  <a:cubicBezTo>
                    <a:pt x="1" y="309"/>
                    <a:pt x="0" y="308"/>
                    <a:pt x="0" y="307"/>
                  </a:cubicBezTo>
                  <a:cubicBezTo>
                    <a:pt x="0" y="307"/>
                    <a:pt x="0" y="306"/>
                    <a:pt x="0" y="305"/>
                  </a:cubicBezTo>
                  <a:cubicBezTo>
                    <a:pt x="0" y="303"/>
                    <a:pt x="0" y="301"/>
                    <a:pt x="1" y="299"/>
                  </a:cubicBezTo>
                  <a:cubicBezTo>
                    <a:pt x="2" y="296"/>
                    <a:pt x="3" y="293"/>
                    <a:pt x="5" y="289"/>
                  </a:cubicBezTo>
                  <a:cubicBezTo>
                    <a:pt x="6" y="286"/>
                    <a:pt x="9" y="282"/>
                    <a:pt x="11" y="279"/>
                  </a:cubicBezTo>
                  <a:cubicBezTo>
                    <a:pt x="13" y="275"/>
                    <a:pt x="16" y="272"/>
                    <a:pt x="20" y="268"/>
                  </a:cubicBezTo>
                  <a:cubicBezTo>
                    <a:pt x="25" y="263"/>
                    <a:pt x="30" y="259"/>
                    <a:pt x="35" y="257"/>
                  </a:cubicBezTo>
                  <a:cubicBezTo>
                    <a:pt x="40" y="254"/>
                    <a:pt x="45" y="253"/>
                    <a:pt x="50" y="253"/>
                  </a:cubicBezTo>
                  <a:cubicBezTo>
                    <a:pt x="55" y="252"/>
                    <a:pt x="60" y="253"/>
                    <a:pt x="64" y="255"/>
                  </a:cubicBezTo>
                  <a:cubicBezTo>
                    <a:pt x="69" y="257"/>
                    <a:pt x="73" y="260"/>
                    <a:pt x="77" y="264"/>
                  </a:cubicBezTo>
                  <a:cubicBezTo>
                    <a:pt x="80" y="267"/>
                    <a:pt x="83" y="270"/>
                    <a:pt x="85" y="274"/>
                  </a:cubicBezTo>
                  <a:cubicBezTo>
                    <a:pt x="88" y="278"/>
                    <a:pt x="90" y="283"/>
                    <a:pt x="92" y="288"/>
                  </a:cubicBezTo>
                  <a:cubicBezTo>
                    <a:pt x="93" y="294"/>
                    <a:pt x="95" y="301"/>
                    <a:pt x="95" y="308"/>
                  </a:cubicBezTo>
                  <a:cubicBezTo>
                    <a:pt x="96" y="316"/>
                    <a:pt x="97" y="326"/>
                    <a:pt x="97" y="338"/>
                  </a:cubicBezTo>
                  <a:lnTo>
                    <a:pt x="97" y="362"/>
                  </a:lnTo>
                  <a:lnTo>
                    <a:pt x="136" y="322"/>
                  </a:lnTo>
                  <a:cubicBezTo>
                    <a:pt x="137" y="322"/>
                    <a:pt x="138" y="321"/>
                    <a:pt x="138" y="321"/>
                  </a:cubicBezTo>
                  <a:cubicBezTo>
                    <a:pt x="139" y="321"/>
                    <a:pt x="140" y="321"/>
                    <a:pt x="141" y="322"/>
                  </a:cubicBezTo>
                  <a:cubicBezTo>
                    <a:pt x="142" y="322"/>
                    <a:pt x="143" y="323"/>
                    <a:pt x="144" y="323"/>
                  </a:cubicBezTo>
                  <a:cubicBezTo>
                    <a:pt x="145" y="324"/>
                    <a:pt x="147" y="325"/>
                    <a:pt x="148" y="327"/>
                  </a:cubicBezTo>
                  <a:close/>
                  <a:moveTo>
                    <a:pt x="187" y="204"/>
                  </a:moveTo>
                  <a:cubicBezTo>
                    <a:pt x="195" y="212"/>
                    <a:pt x="202" y="219"/>
                    <a:pt x="207" y="227"/>
                  </a:cubicBezTo>
                  <a:cubicBezTo>
                    <a:pt x="212" y="235"/>
                    <a:pt x="215" y="242"/>
                    <a:pt x="217" y="250"/>
                  </a:cubicBezTo>
                  <a:cubicBezTo>
                    <a:pt x="219" y="257"/>
                    <a:pt x="218" y="265"/>
                    <a:pt x="216" y="272"/>
                  </a:cubicBezTo>
                  <a:cubicBezTo>
                    <a:pt x="214" y="279"/>
                    <a:pt x="209" y="286"/>
                    <a:pt x="203" y="293"/>
                  </a:cubicBezTo>
                  <a:cubicBezTo>
                    <a:pt x="196" y="299"/>
                    <a:pt x="189" y="304"/>
                    <a:pt x="182" y="306"/>
                  </a:cubicBezTo>
                  <a:cubicBezTo>
                    <a:pt x="175" y="308"/>
                    <a:pt x="168" y="308"/>
                    <a:pt x="161" y="307"/>
                  </a:cubicBezTo>
                  <a:cubicBezTo>
                    <a:pt x="154" y="305"/>
                    <a:pt x="147" y="301"/>
                    <a:pt x="140" y="296"/>
                  </a:cubicBezTo>
                  <a:cubicBezTo>
                    <a:pt x="132" y="291"/>
                    <a:pt x="124" y="284"/>
                    <a:pt x="116" y="276"/>
                  </a:cubicBezTo>
                  <a:cubicBezTo>
                    <a:pt x="108" y="268"/>
                    <a:pt x="102" y="260"/>
                    <a:pt x="97" y="252"/>
                  </a:cubicBezTo>
                  <a:cubicBezTo>
                    <a:pt x="92" y="245"/>
                    <a:pt x="88" y="237"/>
                    <a:pt x="87" y="229"/>
                  </a:cubicBezTo>
                  <a:cubicBezTo>
                    <a:pt x="85" y="222"/>
                    <a:pt x="85" y="215"/>
                    <a:pt x="88" y="208"/>
                  </a:cubicBezTo>
                  <a:cubicBezTo>
                    <a:pt x="90" y="201"/>
                    <a:pt x="94" y="194"/>
                    <a:pt x="101" y="187"/>
                  </a:cubicBezTo>
                  <a:cubicBezTo>
                    <a:pt x="108" y="180"/>
                    <a:pt x="115" y="176"/>
                    <a:pt x="122" y="173"/>
                  </a:cubicBezTo>
                  <a:cubicBezTo>
                    <a:pt x="128" y="171"/>
                    <a:pt x="135" y="171"/>
                    <a:pt x="142" y="173"/>
                  </a:cubicBezTo>
                  <a:cubicBezTo>
                    <a:pt x="149" y="175"/>
                    <a:pt x="157" y="178"/>
                    <a:pt x="164" y="184"/>
                  </a:cubicBezTo>
                  <a:cubicBezTo>
                    <a:pt x="171" y="189"/>
                    <a:pt x="179" y="196"/>
                    <a:pt x="187" y="204"/>
                  </a:cubicBezTo>
                  <a:close/>
                  <a:moveTo>
                    <a:pt x="168" y="225"/>
                  </a:moveTo>
                  <a:cubicBezTo>
                    <a:pt x="163" y="220"/>
                    <a:pt x="159" y="216"/>
                    <a:pt x="155" y="213"/>
                  </a:cubicBezTo>
                  <a:cubicBezTo>
                    <a:pt x="151" y="210"/>
                    <a:pt x="147" y="207"/>
                    <a:pt x="144" y="205"/>
                  </a:cubicBezTo>
                  <a:cubicBezTo>
                    <a:pt x="141" y="202"/>
                    <a:pt x="138" y="201"/>
                    <a:pt x="135" y="200"/>
                  </a:cubicBezTo>
                  <a:cubicBezTo>
                    <a:pt x="133" y="199"/>
                    <a:pt x="130" y="198"/>
                    <a:pt x="128" y="198"/>
                  </a:cubicBezTo>
                  <a:cubicBezTo>
                    <a:pt x="126" y="198"/>
                    <a:pt x="124" y="199"/>
                    <a:pt x="122" y="200"/>
                  </a:cubicBezTo>
                  <a:cubicBezTo>
                    <a:pt x="120" y="201"/>
                    <a:pt x="118" y="202"/>
                    <a:pt x="116" y="204"/>
                  </a:cubicBezTo>
                  <a:cubicBezTo>
                    <a:pt x="113" y="207"/>
                    <a:pt x="111" y="210"/>
                    <a:pt x="111" y="214"/>
                  </a:cubicBezTo>
                  <a:cubicBezTo>
                    <a:pt x="110" y="217"/>
                    <a:pt x="111" y="221"/>
                    <a:pt x="113" y="225"/>
                  </a:cubicBezTo>
                  <a:cubicBezTo>
                    <a:pt x="115" y="229"/>
                    <a:pt x="117" y="234"/>
                    <a:pt x="121" y="238"/>
                  </a:cubicBezTo>
                  <a:cubicBezTo>
                    <a:pt x="125" y="243"/>
                    <a:pt x="130" y="249"/>
                    <a:pt x="136" y="254"/>
                  </a:cubicBezTo>
                  <a:cubicBezTo>
                    <a:pt x="143" y="262"/>
                    <a:pt x="149" y="267"/>
                    <a:pt x="154" y="271"/>
                  </a:cubicBezTo>
                  <a:cubicBezTo>
                    <a:pt x="160" y="275"/>
                    <a:pt x="164" y="278"/>
                    <a:pt x="168" y="280"/>
                  </a:cubicBezTo>
                  <a:cubicBezTo>
                    <a:pt x="172" y="281"/>
                    <a:pt x="176" y="282"/>
                    <a:pt x="179" y="281"/>
                  </a:cubicBezTo>
                  <a:cubicBezTo>
                    <a:pt x="182" y="280"/>
                    <a:pt x="185" y="278"/>
                    <a:pt x="187" y="276"/>
                  </a:cubicBezTo>
                  <a:cubicBezTo>
                    <a:pt x="189" y="274"/>
                    <a:pt x="191" y="271"/>
                    <a:pt x="192" y="269"/>
                  </a:cubicBezTo>
                  <a:cubicBezTo>
                    <a:pt x="193" y="267"/>
                    <a:pt x="193" y="265"/>
                    <a:pt x="193" y="262"/>
                  </a:cubicBezTo>
                  <a:cubicBezTo>
                    <a:pt x="193" y="260"/>
                    <a:pt x="192" y="257"/>
                    <a:pt x="191" y="255"/>
                  </a:cubicBezTo>
                  <a:cubicBezTo>
                    <a:pt x="190" y="252"/>
                    <a:pt x="188" y="249"/>
                    <a:pt x="186" y="246"/>
                  </a:cubicBezTo>
                  <a:cubicBezTo>
                    <a:pt x="184" y="243"/>
                    <a:pt x="181" y="240"/>
                    <a:pt x="178" y="236"/>
                  </a:cubicBezTo>
                  <a:cubicBezTo>
                    <a:pt x="175" y="233"/>
                    <a:pt x="172" y="229"/>
                    <a:pt x="168" y="225"/>
                  </a:cubicBezTo>
                  <a:close/>
                  <a:moveTo>
                    <a:pt x="266" y="124"/>
                  </a:moveTo>
                  <a:cubicBezTo>
                    <a:pt x="274" y="132"/>
                    <a:pt x="281" y="140"/>
                    <a:pt x="286" y="148"/>
                  </a:cubicBezTo>
                  <a:cubicBezTo>
                    <a:pt x="291" y="156"/>
                    <a:pt x="295" y="163"/>
                    <a:pt x="296" y="171"/>
                  </a:cubicBezTo>
                  <a:cubicBezTo>
                    <a:pt x="298" y="178"/>
                    <a:pt x="298" y="185"/>
                    <a:pt x="295" y="193"/>
                  </a:cubicBezTo>
                  <a:cubicBezTo>
                    <a:pt x="293" y="200"/>
                    <a:pt x="289" y="207"/>
                    <a:pt x="282" y="213"/>
                  </a:cubicBezTo>
                  <a:cubicBezTo>
                    <a:pt x="275" y="220"/>
                    <a:pt x="268" y="225"/>
                    <a:pt x="261" y="227"/>
                  </a:cubicBezTo>
                  <a:cubicBezTo>
                    <a:pt x="254" y="229"/>
                    <a:pt x="248" y="229"/>
                    <a:pt x="241" y="227"/>
                  </a:cubicBezTo>
                  <a:cubicBezTo>
                    <a:pt x="233" y="226"/>
                    <a:pt x="226" y="222"/>
                    <a:pt x="219" y="217"/>
                  </a:cubicBezTo>
                  <a:cubicBezTo>
                    <a:pt x="211" y="211"/>
                    <a:pt x="204" y="205"/>
                    <a:pt x="196" y="197"/>
                  </a:cubicBezTo>
                  <a:cubicBezTo>
                    <a:pt x="188" y="189"/>
                    <a:pt x="181" y="181"/>
                    <a:pt x="176" y="173"/>
                  </a:cubicBezTo>
                  <a:cubicBezTo>
                    <a:pt x="171" y="165"/>
                    <a:pt x="167" y="158"/>
                    <a:pt x="166" y="150"/>
                  </a:cubicBezTo>
                  <a:cubicBezTo>
                    <a:pt x="164" y="143"/>
                    <a:pt x="164" y="136"/>
                    <a:pt x="167" y="128"/>
                  </a:cubicBezTo>
                  <a:cubicBezTo>
                    <a:pt x="169" y="121"/>
                    <a:pt x="173" y="114"/>
                    <a:pt x="180" y="108"/>
                  </a:cubicBezTo>
                  <a:cubicBezTo>
                    <a:pt x="187" y="101"/>
                    <a:pt x="194" y="96"/>
                    <a:pt x="201" y="94"/>
                  </a:cubicBezTo>
                  <a:cubicBezTo>
                    <a:pt x="208" y="92"/>
                    <a:pt x="215" y="92"/>
                    <a:pt x="222" y="94"/>
                  </a:cubicBezTo>
                  <a:cubicBezTo>
                    <a:pt x="229" y="95"/>
                    <a:pt x="236" y="99"/>
                    <a:pt x="243" y="104"/>
                  </a:cubicBezTo>
                  <a:cubicBezTo>
                    <a:pt x="251" y="110"/>
                    <a:pt x="258" y="116"/>
                    <a:pt x="266" y="124"/>
                  </a:cubicBezTo>
                  <a:close/>
                  <a:moveTo>
                    <a:pt x="247" y="146"/>
                  </a:moveTo>
                  <a:cubicBezTo>
                    <a:pt x="242" y="141"/>
                    <a:pt x="238" y="137"/>
                    <a:pt x="234" y="134"/>
                  </a:cubicBezTo>
                  <a:cubicBezTo>
                    <a:pt x="230" y="130"/>
                    <a:pt x="226" y="128"/>
                    <a:pt x="223" y="125"/>
                  </a:cubicBezTo>
                  <a:cubicBezTo>
                    <a:pt x="220" y="123"/>
                    <a:pt x="217" y="122"/>
                    <a:pt x="214" y="121"/>
                  </a:cubicBezTo>
                  <a:cubicBezTo>
                    <a:pt x="212" y="120"/>
                    <a:pt x="209" y="119"/>
                    <a:pt x="207" y="119"/>
                  </a:cubicBezTo>
                  <a:cubicBezTo>
                    <a:pt x="205" y="119"/>
                    <a:pt x="203" y="120"/>
                    <a:pt x="201" y="121"/>
                  </a:cubicBezTo>
                  <a:cubicBezTo>
                    <a:pt x="199" y="122"/>
                    <a:pt x="197" y="123"/>
                    <a:pt x="195" y="125"/>
                  </a:cubicBezTo>
                  <a:cubicBezTo>
                    <a:pt x="192" y="128"/>
                    <a:pt x="191" y="131"/>
                    <a:pt x="190" y="134"/>
                  </a:cubicBezTo>
                  <a:cubicBezTo>
                    <a:pt x="190" y="138"/>
                    <a:pt x="190" y="142"/>
                    <a:pt x="192" y="146"/>
                  </a:cubicBezTo>
                  <a:cubicBezTo>
                    <a:pt x="194" y="150"/>
                    <a:pt x="197" y="154"/>
                    <a:pt x="200" y="159"/>
                  </a:cubicBezTo>
                  <a:cubicBezTo>
                    <a:pt x="204" y="164"/>
                    <a:pt x="209" y="169"/>
                    <a:pt x="215" y="175"/>
                  </a:cubicBezTo>
                  <a:cubicBezTo>
                    <a:pt x="222" y="182"/>
                    <a:pt x="228" y="188"/>
                    <a:pt x="234" y="192"/>
                  </a:cubicBezTo>
                  <a:cubicBezTo>
                    <a:pt x="239" y="196"/>
                    <a:pt x="243" y="199"/>
                    <a:pt x="247" y="200"/>
                  </a:cubicBezTo>
                  <a:cubicBezTo>
                    <a:pt x="251" y="202"/>
                    <a:pt x="255" y="202"/>
                    <a:pt x="258" y="202"/>
                  </a:cubicBezTo>
                  <a:cubicBezTo>
                    <a:pt x="261" y="201"/>
                    <a:pt x="264" y="199"/>
                    <a:pt x="266" y="196"/>
                  </a:cubicBezTo>
                  <a:cubicBezTo>
                    <a:pt x="268" y="194"/>
                    <a:pt x="270" y="192"/>
                    <a:pt x="271" y="190"/>
                  </a:cubicBezTo>
                  <a:cubicBezTo>
                    <a:pt x="272" y="188"/>
                    <a:pt x="272" y="186"/>
                    <a:pt x="272" y="183"/>
                  </a:cubicBezTo>
                  <a:cubicBezTo>
                    <a:pt x="272" y="181"/>
                    <a:pt x="271" y="178"/>
                    <a:pt x="270" y="175"/>
                  </a:cubicBezTo>
                  <a:cubicBezTo>
                    <a:pt x="269" y="173"/>
                    <a:pt x="267" y="170"/>
                    <a:pt x="265" y="167"/>
                  </a:cubicBezTo>
                  <a:cubicBezTo>
                    <a:pt x="263" y="164"/>
                    <a:pt x="260" y="160"/>
                    <a:pt x="257" y="157"/>
                  </a:cubicBezTo>
                  <a:cubicBezTo>
                    <a:pt x="254" y="153"/>
                    <a:pt x="251" y="150"/>
                    <a:pt x="247" y="146"/>
                  </a:cubicBezTo>
                  <a:close/>
                  <a:moveTo>
                    <a:pt x="302" y="6"/>
                  </a:moveTo>
                  <a:cubicBezTo>
                    <a:pt x="304" y="8"/>
                    <a:pt x="305" y="9"/>
                    <a:pt x="306" y="10"/>
                  </a:cubicBezTo>
                  <a:cubicBezTo>
                    <a:pt x="307" y="11"/>
                    <a:pt x="308" y="13"/>
                    <a:pt x="309" y="14"/>
                  </a:cubicBezTo>
                  <a:cubicBezTo>
                    <a:pt x="310" y="15"/>
                    <a:pt x="310" y="16"/>
                    <a:pt x="311" y="17"/>
                  </a:cubicBezTo>
                  <a:cubicBezTo>
                    <a:pt x="311" y="18"/>
                    <a:pt x="312" y="20"/>
                    <a:pt x="312" y="21"/>
                  </a:cubicBezTo>
                  <a:lnTo>
                    <a:pt x="356" y="130"/>
                  </a:lnTo>
                  <a:cubicBezTo>
                    <a:pt x="356" y="131"/>
                    <a:pt x="356" y="132"/>
                    <a:pt x="356" y="133"/>
                  </a:cubicBezTo>
                  <a:cubicBezTo>
                    <a:pt x="356" y="134"/>
                    <a:pt x="356" y="135"/>
                    <a:pt x="355" y="136"/>
                  </a:cubicBezTo>
                  <a:cubicBezTo>
                    <a:pt x="355" y="137"/>
                    <a:pt x="354" y="139"/>
                    <a:pt x="352" y="140"/>
                  </a:cubicBezTo>
                  <a:cubicBezTo>
                    <a:pt x="351" y="141"/>
                    <a:pt x="349" y="143"/>
                    <a:pt x="347" y="145"/>
                  </a:cubicBezTo>
                  <a:cubicBezTo>
                    <a:pt x="345" y="148"/>
                    <a:pt x="342" y="150"/>
                    <a:pt x="341" y="151"/>
                  </a:cubicBezTo>
                  <a:cubicBezTo>
                    <a:pt x="339" y="153"/>
                    <a:pt x="337" y="154"/>
                    <a:pt x="336" y="154"/>
                  </a:cubicBezTo>
                  <a:cubicBezTo>
                    <a:pt x="335" y="154"/>
                    <a:pt x="334" y="154"/>
                    <a:pt x="334" y="154"/>
                  </a:cubicBezTo>
                  <a:cubicBezTo>
                    <a:pt x="333" y="153"/>
                    <a:pt x="332" y="152"/>
                    <a:pt x="332" y="151"/>
                  </a:cubicBezTo>
                  <a:lnTo>
                    <a:pt x="289" y="38"/>
                  </a:lnTo>
                  <a:lnTo>
                    <a:pt x="247" y="80"/>
                  </a:lnTo>
                  <a:cubicBezTo>
                    <a:pt x="246" y="81"/>
                    <a:pt x="245" y="81"/>
                    <a:pt x="243" y="80"/>
                  </a:cubicBezTo>
                  <a:cubicBezTo>
                    <a:pt x="241" y="79"/>
                    <a:pt x="238" y="77"/>
                    <a:pt x="235" y="74"/>
                  </a:cubicBezTo>
                  <a:cubicBezTo>
                    <a:pt x="233" y="72"/>
                    <a:pt x="232" y="71"/>
                    <a:pt x="231" y="70"/>
                  </a:cubicBezTo>
                  <a:cubicBezTo>
                    <a:pt x="230" y="68"/>
                    <a:pt x="230" y="67"/>
                    <a:pt x="229" y="66"/>
                  </a:cubicBezTo>
                  <a:cubicBezTo>
                    <a:pt x="229" y="65"/>
                    <a:pt x="229" y="64"/>
                    <a:pt x="229" y="64"/>
                  </a:cubicBezTo>
                  <a:cubicBezTo>
                    <a:pt x="229" y="63"/>
                    <a:pt x="229" y="62"/>
                    <a:pt x="229" y="62"/>
                  </a:cubicBezTo>
                  <a:lnTo>
                    <a:pt x="289" y="2"/>
                  </a:lnTo>
                  <a:cubicBezTo>
                    <a:pt x="290" y="2"/>
                    <a:pt x="291" y="1"/>
                    <a:pt x="292" y="0"/>
                  </a:cubicBezTo>
                  <a:cubicBezTo>
                    <a:pt x="292" y="0"/>
                    <a:pt x="293" y="0"/>
                    <a:pt x="294" y="0"/>
                  </a:cubicBezTo>
                  <a:cubicBezTo>
                    <a:pt x="295" y="0"/>
                    <a:pt x="296" y="1"/>
                    <a:pt x="298" y="2"/>
                  </a:cubicBezTo>
                  <a:cubicBezTo>
                    <a:pt x="299" y="3"/>
                    <a:pt x="301" y="4"/>
                    <a:pt x="302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1902065" y="3961941"/>
              <a:ext cx="227013" cy="231775"/>
            </a:xfrm>
            <a:custGeom>
              <a:avLst/>
              <a:gdLst/>
              <a:ahLst/>
              <a:cxnLst>
                <a:cxn ang="0">
                  <a:pos x="153" y="323"/>
                </a:cxn>
                <a:cxn ang="0">
                  <a:pos x="95" y="385"/>
                </a:cxn>
                <a:cxn ang="0">
                  <a:pos x="85" y="387"/>
                </a:cxn>
                <a:cxn ang="0">
                  <a:pos x="74" y="374"/>
                </a:cxn>
                <a:cxn ang="0">
                  <a:pos x="71" y="328"/>
                </a:cxn>
                <a:cxn ang="0">
                  <a:pos x="62" y="288"/>
                </a:cxn>
                <a:cxn ang="0">
                  <a:pos x="45" y="276"/>
                </a:cxn>
                <a:cxn ang="0">
                  <a:pos x="25" y="291"/>
                </a:cxn>
                <a:cxn ang="0">
                  <a:pos x="18" y="311"/>
                </a:cxn>
                <a:cxn ang="0">
                  <a:pos x="10" y="308"/>
                </a:cxn>
                <a:cxn ang="0">
                  <a:pos x="1" y="299"/>
                </a:cxn>
                <a:cxn ang="0">
                  <a:pos x="1" y="288"/>
                </a:cxn>
                <a:cxn ang="0">
                  <a:pos x="19" y="257"/>
                </a:cxn>
                <a:cxn ang="0">
                  <a:pos x="64" y="244"/>
                </a:cxn>
                <a:cxn ang="0">
                  <a:pos x="91" y="277"/>
                </a:cxn>
                <a:cxn ang="0">
                  <a:pos x="97" y="351"/>
                </a:cxn>
                <a:cxn ang="0">
                  <a:pos x="141" y="311"/>
                </a:cxn>
                <a:cxn ang="0">
                  <a:pos x="187" y="193"/>
                </a:cxn>
                <a:cxn ang="0">
                  <a:pos x="216" y="261"/>
                </a:cxn>
                <a:cxn ang="0">
                  <a:pos x="161" y="296"/>
                </a:cxn>
                <a:cxn ang="0">
                  <a:pos x="96" y="241"/>
                </a:cxn>
                <a:cxn ang="0">
                  <a:pos x="101" y="176"/>
                </a:cxn>
                <a:cxn ang="0">
                  <a:pos x="164" y="173"/>
                </a:cxn>
                <a:cxn ang="0">
                  <a:pos x="154" y="202"/>
                </a:cxn>
                <a:cxn ang="0">
                  <a:pos x="128" y="187"/>
                </a:cxn>
                <a:cxn ang="0">
                  <a:pos x="110" y="203"/>
                </a:cxn>
                <a:cxn ang="0">
                  <a:pos x="136" y="243"/>
                </a:cxn>
                <a:cxn ang="0">
                  <a:pos x="178" y="270"/>
                </a:cxn>
                <a:cxn ang="0">
                  <a:pos x="192" y="251"/>
                </a:cxn>
                <a:cxn ang="0">
                  <a:pos x="178" y="225"/>
                </a:cxn>
                <a:cxn ang="0">
                  <a:pos x="286" y="137"/>
                </a:cxn>
                <a:cxn ang="0">
                  <a:pos x="281" y="202"/>
                </a:cxn>
                <a:cxn ang="0">
                  <a:pos x="218" y="206"/>
                </a:cxn>
                <a:cxn ang="0">
                  <a:pos x="165" y="139"/>
                </a:cxn>
                <a:cxn ang="0">
                  <a:pos x="200" y="83"/>
                </a:cxn>
                <a:cxn ang="0">
                  <a:pos x="266" y="113"/>
                </a:cxn>
                <a:cxn ang="0">
                  <a:pos x="223" y="114"/>
                </a:cxn>
                <a:cxn ang="0">
                  <a:pos x="201" y="110"/>
                </a:cxn>
                <a:cxn ang="0">
                  <a:pos x="192" y="135"/>
                </a:cxn>
                <a:cxn ang="0">
                  <a:pos x="233" y="181"/>
                </a:cxn>
                <a:cxn ang="0">
                  <a:pos x="266" y="185"/>
                </a:cxn>
                <a:cxn ang="0">
                  <a:pos x="270" y="164"/>
                </a:cxn>
                <a:cxn ang="0">
                  <a:pos x="247" y="135"/>
                </a:cxn>
                <a:cxn ang="0">
                  <a:pos x="380" y="89"/>
                </a:cxn>
                <a:cxn ang="0">
                  <a:pos x="344" y="137"/>
                </a:cxn>
                <a:cxn ang="0">
                  <a:pos x="300" y="132"/>
                </a:cxn>
                <a:cxn ang="0">
                  <a:pos x="291" y="99"/>
                </a:cxn>
                <a:cxn ang="0">
                  <a:pos x="271" y="88"/>
                </a:cxn>
                <a:cxn ang="0">
                  <a:pos x="244" y="65"/>
                </a:cxn>
                <a:cxn ang="0">
                  <a:pos x="259" y="17"/>
                </a:cxn>
                <a:cxn ang="0">
                  <a:pos x="303" y="2"/>
                </a:cxn>
                <a:cxn ang="0">
                  <a:pos x="324" y="29"/>
                </a:cxn>
                <a:cxn ang="0">
                  <a:pos x="336" y="49"/>
                </a:cxn>
                <a:cxn ang="0">
                  <a:pos x="368" y="58"/>
                </a:cxn>
                <a:cxn ang="0">
                  <a:pos x="286" y="27"/>
                </a:cxn>
                <a:cxn ang="0">
                  <a:pos x="266" y="46"/>
                </a:cxn>
                <a:cxn ang="0">
                  <a:pos x="283" y="63"/>
                </a:cxn>
                <a:cxn ang="0">
                  <a:pos x="303" y="44"/>
                </a:cxn>
                <a:cxn ang="0">
                  <a:pos x="343" y="75"/>
                </a:cxn>
                <a:cxn ang="0">
                  <a:pos x="316" y="78"/>
                </a:cxn>
                <a:cxn ang="0">
                  <a:pos x="315" y="104"/>
                </a:cxn>
                <a:cxn ang="0">
                  <a:pos x="347" y="107"/>
                </a:cxn>
              </a:cxnLst>
              <a:rect l="0" t="0" r="r" b="b"/>
              <a:pathLst>
                <a:path w="381" h="388">
                  <a:moveTo>
                    <a:pt x="148" y="316"/>
                  </a:moveTo>
                  <a:cubicBezTo>
                    <a:pt x="149" y="317"/>
                    <a:pt x="150" y="319"/>
                    <a:pt x="151" y="320"/>
                  </a:cubicBezTo>
                  <a:cubicBezTo>
                    <a:pt x="152" y="321"/>
                    <a:pt x="153" y="322"/>
                    <a:pt x="153" y="323"/>
                  </a:cubicBezTo>
                  <a:cubicBezTo>
                    <a:pt x="154" y="324"/>
                    <a:pt x="154" y="325"/>
                    <a:pt x="154" y="326"/>
                  </a:cubicBezTo>
                  <a:cubicBezTo>
                    <a:pt x="154" y="326"/>
                    <a:pt x="153" y="327"/>
                    <a:pt x="153" y="327"/>
                  </a:cubicBezTo>
                  <a:lnTo>
                    <a:pt x="95" y="385"/>
                  </a:lnTo>
                  <a:cubicBezTo>
                    <a:pt x="94" y="386"/>
                    <a:pt x="93" y="387"/>
                    <a:pt x="92" y="388"/>
                  </a:cubicBezTo>
                  <a:cubicBezTo>
                    <a:pt x="91" y="388"/>
                    <a:pt x="90" y="388"/>
                    <a:pt x="89" y="388"/>
                  </a:cubicBezTo>
                  <a:cubicBezTo>
                    <a:pt x="88" y="388"/>
                    <a:pt x="87" y="388"/>
                    <a:pt x="85" y="387"/>
                  </a:cubicBezTo>
                  <a:cubicBezTo>
                    <a:pt x="84" y="386"/>
                    <a:pt x="82" y="385"/>
                    <a:pt x="80" y="383"/>
                  </a:cubicBezTo>
                  <a:cubicBezTo>
                    <a:pt x="79" y="381"/>
                    <a:pt x="77" y="380"/>
                    <a:pt x="76" y="378"/>
                  </a:cubicBezTo>
                  <a:cubicBezTo>
                    <a:pt x="75" y="377"/>
                    <a:pt x="74" y="376"/>
                    <a:pt x="74" y="374"/>
                  </a:cubicBezTo>
                  <a:cubicBezTo>
                    <a:pt x="73" y="373"/>
                    <a:pt x="73" y="371"/>
                    <a:pt x="73" y="370"/>
                  </a:cubicBezTo>
                  <a:cubicBezTo>
                    <a:pt x="72" y="368"/>
                    <a:pt x="72" y="366"/>
                    <a:pt x="72" y="364"/>
                  </a:cubicBezTo>
                  <a:lnTo>
                    <a:pt x="71" y="328"/>
                  </a:lnTo>
                  <a:cubicBezTo>
                    <a:pt x="71" y="321"/>
                    <a:pt x="70" y="315"/>
                    <a:pt x="69" y="310"/>
                  </a:cubicBezTo>
                  <a:cubicBezTo>
                    <a:pt x="69" y="305"/>
                    <a:pt x="68" y="301"/>
                    <a:pt x="66" y="297"/>
                  </a:cubicBezTo>
                  <a:cubicBezTo>
                    <a:pt x="65" y="293"/>
                    <a:pt x="64" y="290"/>
                    <a:pt x="62" y="288"/>
                  </a:cubicBezTo>
                  <a:cubicBezTo>
                    <a:pt x="60" y="285"/>
                    <a:pt x="59" y="283"/>
                    <a:pt x="57" y="281"/>
                  </a:cubicBezTo>
                  <a:cubicBezTo>
                    <a:pt x="55" y="280"/>
                    <a:pt x="53" y="278"/>
                    <a:pt x="51" y="277"/>
                  </a:cubicBezTo>
                  <a:cubicBezTo>
                    <a:pt x="49" y="276"/>
                    <a:pt x="47" y="276"/>
                    <a:pt x="45" y="276"/>
                  </a:cubicBezTo>
                  <a:cubicBezTo>
                    <a:pt x="43" y="276"/>
                    <a:pt x="40" y="276"/>
                    <a:pt x="38" y="277"/>
                  </a:cubicBezTo>
                  <a:cubicBezTo>
                    <a:pt x="36" y="278"/>
                    <a:pt x="34" y="280"/>
                    <a:pt x="31" y="282"/>
                  </a:cubicBezTo>
                  <a:cubicBezTo>
                    <a:pt x="28" y="285"/>
                    <a:pt x="26" y="288"/>
                    <a:pt x="25" y="291"/>
                  </a:cubicBezTo>
                  <a:cubicBezTo>
                    <a:pt x="23" y="294"/>
                    <a:pt x="22" y="297"/>
                    <a:pt x="21" y="300"/>
                  </a:cubicBezTo>
                  <a:cubicBezTo>
                    <a:pt x="20" y="303"/>
                    <a:pt x="20" y="305"/>
                    <a:pt x="19" y="307"/>
                  </a:cubicBezTo>
                  <a:cubicBezTo>
                    <a:pt x="19" y="309"/>
                    <a:pt x="18" y="310"/>
                    <a:pt x="18" y="311"/>
                  </a:cubicBezTo>
                  <a:cubicBezTo>
                    <a:pt x="17" y="311"/>
                    <a:pt x="17" y="312"/>
                    <a:pt x="16" y="312"/>
                  </a:cubicBezTo>
                  <a:cubicBezTo>
                    <a:pt x="15" y="312"/>
                    <a:pt x="14" y="311"/>
                    <a:pt x="14" y="311"/>
                  </a:cubicBezTo>
                  <a:cubicBezTo>
                    <a:pt x="13" y="310"/>
                    <a:pt x="11" y="310"/>
                    <a:pt x="10" y="308"/>
                  </a:cubicBezTo>
                  <a:cubicBezTo>
                    <a:pt x="9" y="307"/>
                    <a:pt x="7" y="306"/>
                    <a:pt x="5" y="304"/>
                  </a:cubicBezTo>
                  <a:cubicBezTo>
                    <a:pt x="4" y="303"/>
                    <a:pt x="3" y="302"/>
                    <a:pt x="3" y="301"/>
                  </a:cubicBezTo>
                  <a:cubicBezTo>
                    <a:pt x="2" y="300"/>
                    <a:pt x="1" y="299"/>
                    <a:pt x="1" y="299"/>
                  </a:cubicBezTo>
                  <a:cubicBezTo>
                    <a:pt x="0" y="298"/>
                    <a:pt x="0" y="297"/>
                    <a:pt x="0" y="296"/>
                  </a:cubicBezTo>
                  <a:cubicBezTo>
                    <a:pt x="0" y="296"/>
                    <a:pt x="0" y="295"/>
                    <a:pt x="0" y="294"/>
                  </a:cubicBezTo>
                  <a:cubicBezTo>
                    <a:pt x="0" y="292"/>
                    <a:pt x="0" y="290"/>
                    <a:pt x="1" y="288"/>
                  </a:cubicBezTo>
                  <a:cubicBezTo>
                    <a:pt x="2" y="285"/>
                    <a:pt x="3" y="282"/>
                    <a:pt x="5" y="278"/>
                  </a:cubicBezTo>
                  <a:cubicBezTo>
                    <a:pt x="6" y="275"/>
                    <a:pt x="8" y="271"/>
                    <a:pt x="11" y="268"/>
                  </a:cubicBezTo>
                  <a:cubicBezTo>
                    <a:pt x="13" y="264"/>
                    <a:pt x="16" y="261"/>
                    <a:pt x="19" y="257"/>
                  </a:cubicBezTo>
                  <a:cubicBezTo>
                    <a:pt x="24" y="252"/>
                    <a:pt x="30" y="248"/>
                    <a:pt x="35" y="246"/>
                  </a:cubicBezTo>
                  <a:cubicBezTo>
                    <a:pt x="40" y="243"/>
                    <a:pt x="45" y="242"/>
                    <a:pt x="50" y="242"/>
                  </a:cubicBezTo>
                  <a:cubicBezTo>
                    <a:pt x="55" y="241"/>
                    <a:pt x="60" y="242"/>
                    <a:pt x="64" y="244"/>
                  </a:cubicBezTo>
                  <a:cubicBezTo>
                    <a:pt x="69" y="246"/>
                    <a:pt x="73" y="249"/>
                    <a:pt x="76" y="253"/>
                  </a:cubicBezTo>
                  <a:cubicBezTo>
                    <a:pt x="80" y="256"/>
                    <a:pt x="83" y="259"/>
                    <a:pt x="85" y="263"/>
                  </a:cubicBezTo>
                  <a:cubicBezTo>
                    <a:pt x="88" y="267"/>
                    <a:pt x="90" y="272"/>
                    <a:pt x="91" y="277"/>
                  </a:cubicBezTo>
                  <a:cubicBezTo>
                    <a:pt x="93" y="283"/>
                    <a:pt x="94" y="290"/>
                    <a:pt x="95" y="297"/>
                  </a:cubicBezTo>
                  <a:cubicBezTo>
                    <a:pt x="96" y="305"/>
                    <a:pt x="96" y="315"/>
                    <a:pt x="96" y="327"/>
                  </a:cubicBezTo>
                  <a:lnTo>
                    <a:pt x="97" y="351"/>
                  </a:lnTo>
                  <a:lnTo>
                    <a:pt x="136" y="311"/>
                  </a:lnTo>
                  <a:cubicBezTo>
                    <a:pt x="137" y="311"/>
                    <a:pt x="137" y="310"/>
                    <a:pt x="138" y="310"/>
                  </a:cubicBezTo>
                  <a:cubicBezTo>
                    <a:pt x="139" y="310"/>
                    <a:pt x="140" y="310"/>
                    <a:pt x="141" y="311"/>
                  </a:cubicBezTo>
                  <a:cubicBezTo>
                    <a:pt x="141" y="311"/>
                    <a:pt x="143" y="312"/>
                    <a:pt x="144" y="312"/>
                  </a:cubicBezTo>
                  <a:cubicBezTo>
                    <a:pt x="145" y="313"/>
                    <a:pt x="146" y="314"/>
                    <a:pt x="148" y="316"/>
                  </a:cubicBezTo>
                  <a:close/>
                  <a:moveTo>
                    <a:pt x="187" y="193"/>
                  </a:moveTo>
                  <a:cubicBezTo>
                    <a:pt x="195" y="201"/>
                    <a:pt x="201" y="208"/>
                    <a:pt x="207" y="216"/>
                  </a:cubicBezTo>
                  <a:cubicBezTo>
                    <a:pt x="212" y="224"/>
                    <a:pt x="215" y="231"/>
                    <a:pt x="217" y="239"/>
                  </a:cubicBezTo>
                  <a:cubicBezTo>
                    <a:pt x="218" y="246"/>
                    <a:pt x="218" y="254"/>
                    <a:pt x="216" y="261"/>
                  </a:cubicBezTo>
                  <a:cubicBezTo>
                    <a:pt x="214" y="268"/>
                    <a:pt x="209" y="275"/>
                    <a:pt x="202" y="282"/>
                  </a:cubicBezTo>
                  <a:cubicBezTo>
                    <a:pt x="195" y="288"/>
                    <a:pt x="189" y="293"/>
                    <a:pt x="182" y="295"/>
                  </a:cubicBezTo>
                  <a:cubicBezTo>
                    <a:pt x="175" y="297"/>
                    <a:pt x="168" y="297"/>
                    <a:pt x="161" y="296"/>
                  </a:cubicBezTo>
                  <a:cubicBezTo>
                    <a:pt x="154" y="294"/>
                    <a:pt x="147" y="290"/>
                    <a:pt x="139" y="285"/>
                  </a:cubicBezTo>
                  <a:cubicBezTo>
                    <a:pt x="132" y="280"/>
                    <a:pt x="124" y="273"/>
                    <a:pt x="116" y="265"/>
                  </a:cubicBezTo>
                  <a:cubicBezTo>
                    <a:pt x="108" y="257"/>
                    <a:pt x="102" y="249"/>
                    <a:pt x="96" y="241"/>
                  </a:cubicBezTo>
                  <a:cubicBezTo>
                    <a:pt x="91" y="234"/>
                    <a:pt x="88" y="226"/>
                    <a:pt x="86" y="218"/>
                  </a:cubicBezTo>
                  <a:cubicBezTo>
                    <a:pt x="85" y="211"/>
                    <a:pt x="85" y="204"/>
                    <a:pt x="87" y="197"/>
                  </a:cubicBezTo>
                  <a:cubicBezTo>
                    <a:pt x="89" y="190"/>
                    <a:pt x="94" y="183"/>
                    <a:pt x="101" y="176"/>
                  </a:cubicBezTo>
                  <a:cubicBezTo>
                    <a:pt x="107" y="169"/>
                    <a:pt x="114" y="165"/>
                    <a:pt x="121" y="162"/>
                  </a:cubicBezTo>
                  <a:cubicBezTo>
                    <a:pt x="128" y="160"/>
                    <a:pt x="135" y="160"/>
                    <a:pt x="142" y="162"/>
                  </a:cubicBezTo>
                  <a:cubicBezTo>
                    <a:pt x="149" y="164"/>
                    <a:pt x="156" y="167"/>
                    <a:pt x="164" y="173"/>
                  </a:cubicBezTo>
                  <a:cubicBezTo>
                    <a:pt x="171" y="178"/>
                    <a:pt x="179" y="185"/>
                    <a:pt x="187" y="193"/>
                  </a:cubicBezTo>
                  <a:close/>
                  <a:moveTo>
                    <a:pt x="167" y="214"/>
                  </a:moveTo>
                  <a:cubicBezTo>
                    <a:pt x="163" y="209"/>
                    <a:pt x="158" y="205"/>
                    <a:pt x="154" y="202"/>
                  </a:cubicBezTo>
                  <a:cubicBezTo>
                    <a:pt x="150" y="199"/>
                    <a:pt x="147" y="196"/>
                    <a:pt x="144" y="194"/>
                  </a:cubicBezTo>
                  <a:cubicBezTo>
                    <a:pt x="140" y="191"/>
                    <a:pt x="138" y="190"/>
                    <a:pt x="135" y="189"/>
                  </a:cubicBezTo>
                  <a:cubicBezTo>
                    <a:pt x="132" y="188"/>
                    <a:pt x="130" y="187"/>
                    <a:pt x="128" y="187"/>
                  </a:cubicBezTo>
                  <a:cubicBezTo>
                    <a:pt x="125" y="187"/>
                    <a:pt x="123" y="188"/>
                    <a:pt x="121" y="189"/>
                  </a:cubicBezTo>
                  <a:cubicBezTo>
                    <a:pt x="119" y="190"/>
                    <a:pt x="118" y="191"/>
                    <a:pt x="116" y="193"/>
                  </a:cubicBezTo>
                  <a:cubicBezTo>
                    <a:pt x="113" y="196"/>
                    <a:pt x="111" y="199"/>
                    <a:pt x="110" y="203"/>
                  </a:cubicBezTo>
                  <a:cubicBezTo>
                    <a:pt x="110" y="206"/>
                    <a:pt x="111" y="210"/>
                    <a:pt x="112" y="214"/>
                  </a:cubicBezTo>
                  <a:cubicBezTo>
                    <a:pt x="114" y="218"/>
                    <a:pt x="117" y="223"/>
                    <a:pt x="121" y="227"/>
                  </a:cubicBezTo>
                  <a:cubicBezTo>
                    <a:pt x="125" y="232"/>
                    <a:pt x="130" y="238"/>
                    <a:pt x="136" y="243"/>
                  </a:cubicBezTo>
                  <a:cubicBezTo>
                    <a:pt x="143" y="251"/>
                    <a:pt x="149" y="256"/>
                    <a:pt x="154" y="260"/>
                  </a:cubicBezTo>
                  <a:cubicBezTo>
                    <a:pt x="159" y="264"/>
                    <a:pt x="164" y="267"/>
                    <a:pt x="168" y="269"/>
                  </a:cubicBezTo>
                  <a:cubicBezTo>
                    <a:pt x="172" y="270"/>
                    <a:pt x="175" y="271"/>
                    <a:pt x="178" y="270"/>
                  </a:cubicBezTo>
                  <a:cubicBezTo>
                    <a:pt x="181" y="269"/>
                    <a:pt x="184" y="267"/>
                    <a:pt x="187" y="265"/>
                  </a:cubicBezTo>
                  <a:cubicBezTo>
                    <a:pt x="189" y="263"/>
                    <a:pt x="190" y="260"/>
                    <a:pt x="191" y="258"/>
                  </a:cubicBezTo>
                  <a:cubicBezTo>
                    <a:pt x="192" y="256"/>
                    <a:pt x="193" y="254"/>
                    <a:pt x="192" y="251"/>
                  </a:cubicBezTo>
                  <a:cubicBezTo>
                    <a:pt x="192" y="249"/>
                    <a:pt x="192" y="246"/>
                    <a:pt x="190" y="244"/>
                  </a:cubicBezTo>
                  <a:cubicBezTo>
                    <a:pt x="189" y="241"/>
                    <a:pt x="188" y="238"/>
                    <a:pt x="186" y="235"/>
                  </a:cubicBezTo>
                  <a:cubicBezTo>
                    <a:pt x="183" y="232"/>
                    <a:pt x="181" y="229"/>
                    <a:pt x="178" y="225"/>
                  </a:cubicBezTo>
                  <a:cubicBezTo>
                    <a:pt x="175" y="222"/>
                    <a:pt x="171" y="218"/>
                    <a:pt x="167" y="214"/>
                  </a:cubicBezTo>
                  <a:close/>
                  <a:moveTo>
                    <a:pt x="266" y="113"/>
                  </a:moveTo>
                  <a:cubicBezTo>
                    <a:pt x="274" y="121"/>
                    <a:pt x="281" y="129"/>
                    <a:pt x="286" y="137"/>
                  </a:cubicBezTo>
                  <a:cubicBezTo>
                    <a:pt x="291" y="145"/>
                    <a:pt x="294" y="152"/>
                    <a:pt x="296" y="160"/>
                  </a:cubicBezTo>
                  <a:cubicBezTo>
                    <a:pt x="298" y="167"/>
                    <a:pt x="297" y="174"/>
                    <a:pt x="295" y="182"/>
                  </a:cubicBezTo>
                  <a:cubicBezTo>
                    <a:pt x="293" y="189"/>
                    <a:pt x="288" y="196"/>
                    <a:pt x="281" y="202"/>
                  </a:cubicBezTo>
                  <a:cubicBezTo>
                    <a:pt x="275" y="209"/>
                    <a:pt x="268" y="214"/>
                    <a:pt x="261" y="216"/>
                  </a:cubicBezTo>
                  <a:cubicBezTo>
                    <a:pt x="254" y="218"/>
                    <a:pt x="247" y="218"/>
                    <a:pt x="240" y="216"/>
                  </a:cubicBezTo>
                  <a:cubicBezTo>
                    <a:pt x="233" y="215"/>
                    <a:pt x="226" y="211"/>
                    <a:pt x="218" y="206"/>
                  </a:cubicBezTo>
                  <a:cubicBezTo>
                    <a:pt x="211" y="200"/>
                    <a:pt x="203" y="194"/>
                    <a:pt x="195" y="186"/>
                  </a:cubicBezTo>
                  <a:cubicBezTo>
                    <a:pt x="187" y="178"/>
                    <a:pt x="181" y="170"/>
                    <a:pt x="176" y="162"/>
                  </a:cubicBezTo>
                  <a:cubicBezTo>
                    <a:pt x="170" y="154"/>
                    <a:pt x="167" y="147"/>
                    <a:pt x="165" y="139"/>
                  </a:cubicBezTo>
                  <a:cubicBezTo>
                    <a:pt x="164" y="132"/>
                    <a:pt x="164" y="125"/>
                    <a:pt x="166" y="117"/>
                  </a:cubicBezTo>
                  <a:cubicBezTo>
                    <a:pt x="169" y="110"/>
                    <a:pt x="173" y="103"/>
                    <a:pt x="180" y="97"/>
                  </a:cubicBezTo>
                  <a:cubicBezTo>
                    <a:pt x="187" y="90"/>
                    <a:pt x="194" y="85"/>
                    <a:pt x="200" y="83"/>
                  </a:cubicBezTo>
                  <a:cubicBezTo>
                    <a:pt x="207" y="81"/>
                    <a:pt x="214" y="81"/>
                    <a:pt x="221" y="83"/>
                  </a:cubicBezTo>
                  <a:cubicBezTo>
                    <a:pt x="228" y="84"/>
                    <a:pt x="235" y="88"/>
                    <a:pt x="243" y="93"/>
                  </a:cubicBezTo>
                  <a:cubicBezTo>
                    <a:pt x="250" y="99"/>
                    <a:pt x="258" y="105"/>
                    <a:pt x="266" y="113"/>
                  </a:cubicBezTo>
                  <a:close/>
                  <a:moveTo>
                    <a:pt x="247" y="135"/>
                  </a:moveTo>
                  <a:cubicBezTo>
                    <a:pt x="242" y="130"/>
                    <a:pt x="237" y="126"/>
                    <a:pt x="234" y="123"/>
                  </a:cubicBezTo>
                  <a:cubicBezTo>
                    <a:pt x="230" y="119"/>
                    <a:pt x="226" y="117"/>
                    <a:pt x="223" y="114"/>
                  </a:cubicBezTo>
                  <a:cubicBezTo>
                    <a:pt x="220" y="112"/>
                    <a:pt x="217" y="111"/>
                    <a:pt x="214" y="110"/>
                  </a:cubicBezTo>
                  <a:cubicBezTo>
                    <a:pt x="211" y="109"/>
                    <a:pt x="209" y="108"/>
                    <a:pt x="207" y="108"/>
                  </a:cubicBezTo>
                  <a:cubicBezTo>
                    <a:pt x="205" y="108"/>
                    <a:pt x="202" y="109"/>
                    <a:pt x="201" y="110"/>
                  </a:cubicBezTo>
                  <a:cubicBezTo>
                    <a:pt x="199" y="111"/>
                    <a:pt x="197" y="112"/>
                    <a:pt x="195" y="114"/>
                  </a:cubicBezTo>
                  <a:cubicBezTo>
                    <a:pt x="192" y="117"/>
                    <a:pt x="190" y="120"/>
                    <a:pt x="190" y="123"/>
                  </a:cubicBezTo>
                  <a:cubicBezTo>
                    <a:pt x="189" y="127"/>
                    <a:pt x="190" y="131"/>
                    <a:pt x="192" y="135"/>
                  </a:cubicBezTo>
                  <a:cubicBezTo>
                    <a:pt x="193" y="139"/>
                    <a:pt x="196" y="143"/>
                    <a:pt x="200" y="148"/>
                  </a:cubicBezTo>
                  <a:cubicBezTo>
                    <a:pt x="204" y="153"/>
                    <a:pt x="209" y="158"/>
                    <a:pt x="215" y="164"/>
                  </a:cubicBezTo>
                  <a:cubicBezTo>
                    <a:pt x="222" y="171"/>
                    <a:pt x="228" y="177"/>
                    <a:pt x="233" y="181"/>
                  </a:cubicBezTo>
                  <a:cubicBezTo>
                    <a:pt x="239" y="185"/>
                    <a:pt x="243" y="188"/>
                    <a:pt x="247" y="189"/>
                  </a:cubicBezTo>
                  <a:cubicBezTo>
                    <a:pt x="251" y="191"/>
                    <a:pt x="255" y="191"/>
                    <a:pt x="258" y="191"/>
                  </a:cubicBezTo>
                  <a:cubicBezTo>
                    <a:pt x="261" y="190"/>
                    <a:pt x="263" y="188"/>
                    <a:pt x="266" y="185"/>
                  </a:cubicBezTo>
                  <a:cubicBezTo>
                    <a:pt x="268" y="183"/>
                    <a:pt x="270" y="181"/>
                    <a:pt x="270" y="179"/>
                  </a:cubicBezTo>
                  <a:cubicBezTo>
                    <a:pt x="271" y="177"/>
                    <a:pt x="272" y="175"/>
                    <a:pt x="272" y="172"/>
                  </a:cubicBezTo>
                  <a:cubicBezTo>
                    <a:pt x="272" y="170"/>
                    <a:pt x="271" y="167"/>
                    <a:pt x="270" y="164"/>
                  </a:cubicBezTo>
                  <a:cubicBezTo>
                    <a:pt x="268" y="162"/>
                    <a:pt x="267" y="159"/>
                    <a:pt x="265" y="156"/>
                  </a:cubicBezTo>
                  <a:cubicBezTo>
                    <a:pt x="263" y="153"/>
                    <a:pt x="260" y="149"/>
                    <a:pt x="257" y="146"/>
                  </a:cubicBezTo>
                  <a:cubicBezTo>
                    <a:pt x="254" y="142"/>
                    <a:pt x="250" y="139"/>
                    <a:pt x="247" y="135"/>
                  </a:cubicBezTo>
                  <a:close/>
                  <a:moveTo>
                    <a:pt x="368" y="58"/>
                  </a:moveTo>
                  <a:cubicBezTo>
                    <a:pt x="373" y="63"/>
                    <a:pt x="376" y="68"/>
                    <a:pt x="378" y="73"/>
                  </a:cubicBezTo>
                  <a:cubicBezTo>
                    <a:pt x="380" y="78"/>
                    <a:pt x="381" y="83"/>
                    <a:pt x="380" y="89"/>
                  </a:cubicBezTo>
                  <a:cubicBezTo>
                    <a:pt x="380" y="94"/>
                    <a:pt x="378" y="100"/>
                    <a:pt x="374" y="106"/>
                  </a:cubicBezTo>
                  <a:cubicBezTo>
                    <a:pt x="371" y="111"/>
                    <a:pt x="366" y="117"/>
                    <a:pt x="361" y="123"/>
                  </a:cubicBezTo>
                  <a:cubicBezTo>
                    <a:pt x="355" y="129"/>
                    <a:pt x="349" y="133"/>
                    <a:pt x="344" y="137"/>
                  </a:cubicBezTo>
                  <a:cubicBezTo>
                    <a:pt x="338" y="140"/>
                    <a:pt x="333" y="142"/>
                    <a:pt x="328" y="142"/>
                  </a:cubicBezTo>
                  <a:cubicBezTo>
                    <a:pt x="323" y="143"/>
                    <a:pt x="318" y="142"/>
                    <a:pt x="314" y="141"/>
                  </a:cubicBezTo>
                  <a:cubicBezTo>
                    <a:pt x="309" y="139"/>
                    <a:pt x="304" y="136"/>
                    <a:pt x="300" y="132"/>
                  </a:cubicBezTo>
                  <a:cubicBezTo>
                    <a:pt x="297" y="129"/>
                    <a:pt x="295" y="126"/>
                    <a:pt x="294" y="122"/>
                  </a:cubicBezTo>
                  <a:cubicBezTo>
                    <a:pt x="292" y="119"/>
                    <a:pt x="291" y="116"/>
                    <a:pt x="290" y="112"/>
                  </a:cubicBezTo>
                  <a:cubicBezTo>
                    <a:pt x="290" y="108"/>
                    <a:pt x="290" y="104"/>
                    <a:pt x="291" y="99"/>
                  </a:cubicBezTo>
                  <a:cubicBezTo>
                    <a:pt x="291" y="95"/>
                    <a:pt x="292" y="90"/>
                    <a:pt x="294" y="85"/>
                  </a:cubicBezTo>
                  <a:cubicBezTo>
                    <a:pt x="290" y="87"/>
                    <a:pt x="286" y="87"/>
                    <a:pt x="282" y="88"/>
                  </a:cubicBezTo>
                  <a:cubicBezTo>
                    <a:pt x="278" y="88"/>
                    <a:pt x="275" y="88"/>
                    <a:pt x="271" y="88"/>
                  </a:cubicBezTo>
                  <a:cubicBezTo>
                    <a:pt x="268" y="87"/>
                    <a:pt x="264" y="86"/>
                    <a:pt x="261" y="85"/>
                  </a:cubicBezTo>
                  <a:cubicBezTo>
                    <a:pt x="258" y="83"/>
                    <a:pt x="255" y="81"/>
                    <a:pt x="252" y="78"/>
                  </a:cubicBezTo>
                  <a:cubicBezTo>
                    <a:pt x="248" y="74"/>
                    <a:pt x="245" y="70"/>
                    <a:pt x="244" y="65"/>
                  </a:cubicBezTo>
                  <a:cubicBezTo>
                    <a:pt x="242" y="60"/>
                    <a:pt x="241" y="55"/>
                    <a:pt x="241" y="50"/>
                  </a:cubicBezTo>
                  <a:cubicBezTo>
                    <a:pt x="242" y="45"/>
                    <a:pt x="243" y="40"/>
                    <a:pt x="246" y="34"/>
                  </a:cubicBezTo>
                  <a:cubicBezTo>
                    <a:pt x="249" y="29"/>
                    <a:pt x="254" y="23"/>
                    <a:pt x="259" y="17"/>
                  </a:cubicBezTo>
                  <a:cubicBezTo>
                    <a:pt x="265" y="12"/>
                    <a:pt x="270" y="8"/>
                    <a:pt x="275" y="5"/>
                  </a:cubicBezTo>
                  <a:cubicBezTo>
                    <a:pt x="280" y="2"/>
                    <a:pt x="285" y="1"/>
                    <a:pt x="290" y="0"/>
                  </a:cubicBezTo>
                  <a:cubicBezTo>
                    <a:pt x="295" y="0"/>
                    <a:pt x="299" y="1"/>
                    <a:pt x="303" y="2"/>
                  </a:cubicBezTo>
                  <a:cubicBezTo>
                    <a:pt x="307" y="4"/>
                    <a:pt x="311" y="7"/>
                    <a:pt x="315" y="11"/>
                  </a:cubicBezTo>
                  <a:cubicBezTo>
                    <a:pt x="317" y="13"/>
                    <a:pt x="319" y="16"/>
                    <a:pt x="321" y="19"/>
                  </a:cubicBezTo>
                  <a:cubicBezTo>
                    <a:pt x="322" y="22"/>
                    <a:pt x="323" y="25"/>
                    <a:pt x="324" y="29"/>
                  </a:cubicBezTo>
                  <a:cubicBezTo>
                    <a:pt x="325" y="32"/>
                    <a:pt x="325" y="36"/>
                    <a:pt x="325" y="40"/>
                  </a:cubicBezTo>
                  <a:cubicBezTo>
                    <a:pt x="324" y="44"/>
                    <a:pt x="324" y="48"/>
                    <a:pt x="322" y="52"/>
                  </a:cubicBezTo>
                  <a:cubicBezTo>
                    <a:pt x="327" y="51"/>
                    <a:pt x="332" y="50"/>
                    <a:pt x="336" y="49"/>
                  </a:cubicBezTo>
                  <a:cubicBezTo>
                    <a:pt x="340" y="48"/>
                    <a:pt x="345" y="48"/>
                    <a:pt x="348" y="49"/>
                  </a:cubicBezTo>
                  <a:cubicBezTo>
                    <a:pt x="352" y="49"/>
                    <a:pt x="356" y="50"/>
                    <a:pt x="359" y="52"/>
                  </a:cubicBezTo>
                  <a:cubicBezTo>
                    <a:pt x="362" y="53"/>
                    <a:pt x="366" y="55"/>
                    <a:pt x="368" y="58"/>
                  </a:cubicBezTo>
                  <a:close/>
                  <a:moveTo>
                    <a:pt x="297" y="32"/>
                  </a:moveTo>
                  <a:cubicBezTo>
                    <a:pt x="296" y="30"/>
                    <a:pt x="294" y="29"/>
                    <a:pt x="292" y="28"/>
                  </a:cubicBezTo>
                  <a:cubicBezTo>
                    <a:pt x="290" y="27"/>
                    <a:pt x="288" y="27"/>
                    <a:pt x="286" y="27"/>
                  </a:cubicBezTo>
                  <a:cubicBezTo>
                    <a:pt x="283" y="27"/>
                    <a:pt x="281" y="27"/>
                    <a:pt x="279" y="29"/>
                  </a:cubicBezTo>
                  <a:cubicBezTo>
                    <a:pt x="277" y="30"/>
                    <a:pt x="275" y="31"/>
                    <a:pt x="273" y="34"/>
                  </a:cubicBezTo>
                  <a:cubicBezTo>
                    <a:pt x="268" y="38"/>
                    <a:pt x="266" y="42"/>
                    <a:pt x="266" y="46"/>
                  </a:cubicBezTo>
                  <a:cubicBezTo>
                    <a:pt x="266" y="50"/>
                    <a:pt x="268" y="54"/>
                    <a:pt x="271" y="58"/>
                  </a:cubicBezTo>
                  <a:cubicBezTo>
                    <a:pt x="273" y="59"/>
                    <a:pt x="274" y="61"/>
                    <a:pt x="276" y="61"/>
                  </a:cubicBezTo>
                  <a:cubicBezTo>
                    <a:pt x="278" y="62"/>
                    <a:pt x="281" y="63"/>
                    <a:pt x="283" y="63"/>
                  </a:cubicBezTo>
                  <a:cubicBezTo>
                    <a:pt x="285" y="63"/>
                    <a:pt x="288" y="63"/>
                    <a:pt x="291" y="62"/>
                  </a:cubicBezTo>
                  <a:cubicBezTo>
                    <a:pt x="294" y="61"/>
                    <a:pt x="297" y="61"/>
                    <a:pt x="301" y="59"/>
                  </a:cubicBezTo>
                  <a:cubicBezTo>
                    <a:pt x="303" y="53"/>
                    <a:pt x="303" y="48"/>
                    <a:pt x="303" y="44"/>
                  </a:cubicBezTo>
                  <a:cubicBezTo>
                    <a:pt x="302" y="39"/>
                    <a:pt x="300" y="35"/>
                    <a:pt x="297" y="32"/>
                  </a:cubicBezTo>
                  <a:close/>
                  <a:moveTo>
                    <a:pt x="350" y="80"/>
                  </a:moveTo>
                  <a:cubicBezTo>
                    <a:pt x="348" y="78"/>
                    <a:pt x="346" y="76"/>
                    <a:pt x="343" y="75"/>
                  </a:cubicBezTo>
                  <a:cubicBezTo>
                    <a:pt x="341" y="75"/>
                    <a:pt x="339" y="74"/>
                    <a:pt x="336" y="74"/>
                  </a:cubicBezTo>
                  <a:cubicBezTo>
                    <a:pt x="333" y="74"/>
                    <a:pt x="330" y="74"/>
                    <a:pt x="327" y="75"/>
                  </a:cubicBezTo>
                  <a:cubicBezTo>
                    <a:pt x="323" y="76"/>
                    <a:pt x="320" y="77"/>
                    <a:pt x="316" y="78"/>
                  </a:cubicBezTo>
                  <a:cubicBezTo>
                    <a:pt x="315" y="82"/>
                    <a:pt x="314" y="85"/>
                    <a:pt x="313" y="89"/>
                  </a:cubicBezTo>
                  <a:cubicBezTo>
                    <a:pt x="313" y="92"/>
                    <a:pt x="313" y="95"/>
                    <a:pt x="313" y="97"/>
                  </a:cubicBezTo>
                  <a:cubicBezTo>
                    <a:pt x="313" y="100"/>
                    <a:pt x="314" y="102"/>
                    <a:pt x="315" y="104"/>
                  </a:cubicBezTo>
                  <a:cubicBezTo>
                    <a:pt x="316" y="106"/>
                    <a:pt x="317" y="108"/>
                    <a:pt x="319" y="110"/>
                  </a:cubicBezTo>
                  <a:cubicBezTo>
                    <a:pt x="323" y="114"/>
                    <a:pt x="327" y="116"/>
                    <a:pt x="332" y="116"/>
                  </a:cubicBezTo>
                  <a:cubicBezTo>
                    <a:pt x="337" y="115"/>
                    <a:pt x="342" y="112"/>
                    <a:pt x="347" y="107"/>
                  </a:cubicBezTo>
                  <a:cubicBezTo>
                    <a:pt x="352" y="102"/>
                    <a:pt x="355" y="97"/>
                    <a:pt x="355" y="92"/>
                  </a:cubicBezTo>
                  <a:cubicBezTo>
                    <a:pt x="355" y="88"/>
                    <a:pt x="353" y="84"/>
                    <a:pt x="35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8" name="Freeform 20"/>
            <p:cNvSpPr>
              <a:spLocks noEditPoints="1"/>
            </p:cNvSpPr>
            <p:nvPr/>
          </p:nvSpPr>
          <p:spPr bwMode="auto">
            <a:xfrm>
              <a:off x="2130665" y="3963528"/>
              <a:ext cx="220663" cy="230188"/>
            </a:xfrm>
            <a:custGeom>
              <a:avLst/>
              <a:gdLst/>
              <a:ahLst/>
              <a:cxnLst>
                <a:cxn ang="0">
                  <a:pos x="154" y="320"/>
                </a:cxn>
                <a:cxn ang="0">
                  <a:pos x="96" y="382"/>
                </a:cxn>
                <a:cxn ang="0">
                  <a:pos x="86" y="384"/>
                </a:cxn>
                <a:cxn ang="0">
                  <a:pos x="75" y="371"/>
                </a:cxn>
                <a:cxn ang="0">
                  <a:pos x="72" y="325"/>
                </a:cxn>
                <a:cxn ang="0">
                  <a:pos x="63" y="285"/>
                </a:cxn>
                <a:cxn ang="0">
                  <a:pos x="45" y="273"/>
                </a:cxn>
                <a:cxn ang="0">
                  <a:pos x="25" y="288"/>
                </a:cxn>
                <a:cxn ang="0">
                  <a:pos x="18" y="308"/>
                </a:cxn>
                <a:cxn ang="0">
                  <a:pos x="11" y="305"/>
                </a:cxn>
                <a:cxn ang="0">
                  <a:pos x="2" y="296"/>
                </a:cxn>
                <a:cxn ang="0">
                  <a:pos x="2" y="285"/>
                </a:cxn>
                <a:cxn ang="0">
                  <a:pos x="20" y="254"/>
                </a:cxn>
                <a:cxn ang="0">
                  <a:pos x="65" y="241"/>
                </a:cxn>
                <a:cxn ang="0">
                  <a:pos x="92" y="274"/>
                </a:cxn>
                <a:cxn ang="0">
                  <a:pos x="97" y="348"/>
                </a:cxn>
                <a:cxn ang="0">
                  <a:pos x="141" y="308"/>
                </a:cxn>
                <a:cxn ang="0">
                  <a:pos x="187" y="190"/>
                </a:cxn>
                <a:cxn ang="0">
                  <a:pos x="216" y="258"/>
                </a:cxn>
                <a:cxn ang="0">
                  <a:pos x="162" y="293"/>
                </a:cxn>
                <a:cxn ang="0">
                  <a:pos x="97" y="238"/>
                </a:cxn>
                <a:cxn ang="0">
                  <a:pos x="101" y="173"/>
                </a:cxn>
                <a:cxn ang="0">
                  <a:pos x="164" y="170"/>
                </a:cxn>
                <a:cxn ang="0">
                  <a:pos x="155" y="199"/>
                </a:cxn>
                <a:cxn ang="0">
                  <a:pos x="128" y="184"/>
                </a:cxn>
                <a:cxn ang="0">
                  <a:pos x="111" y="200"/>
                </a:cxn>
                <a:cxn ang="0">
                  <a:pos x="136" y="240"/>
                </a:cxn>
                <a:cxn ang="0">
                  <a:pos x="179" y="267"/>
                </a:cxn>
                <a:cxn ang="0">
                  <a:pos x="193" y="248"/>
                </a:cxn>
                <a:cxn ang="0">
                  <a:pos x="178" y="222"/>
                </a:cxn>
                <a:cxn ang="0">
                  <a:pos x="286" y="134"/>
                </a:cxn>
                <a:cxn ang="0">
                  <a:pos x="282" y="199"/>
                </a:cxn>
                <a:cxn ang="0">
                  <a:pos x="219" y="203"/>
                </a:cxn>
                <a:cxn ang="0">
                  <a:pos x="166" y="136"/>
                </a:cxn>
                <a:cxn ang="0">
                  <a:pos x="201" y="80"/>
                </a:cxn>
                <a:cxn ang="0">
                  <a:pos x="267" y="110"/>
                </a:cxn>
                <a:cxn ang="0">
                  <a:pos x="224" y="111"/>
                </a:cxn>
                <a:cxn ang="0">
                  <a:pos x="201" y="107"/>
                </a:cxn>
                <a:cxn ang="0">
                  <a:pos x="192" y="132"/>
                </a:cxn>
                <a:cxn ang="0">
                  <a:pos x="234" y="178"/>
                </a:cxn>
                <a:cxn ang="0">
                  <a:pos x="267" y="182"/>
                </a:cxn>
                <a:cxn ang="0">
                  <a:pos x="270" y="161"/>
                </a:cxn>
                <a:cxn ang="0">
                  <a:pos x="247" y="132"/>
                </a:cxn>
                <a:cxn ang="0">
                  <a:pos x="362" y="57"/>
                </a:cxn>
                <a:cxn ang="0">
                  <a:pos x="366" y="110"/>
                </a:cxn>
                <a:cxn ang="0">
                  <a:pos x="338" y="140"/>
                </a:cxn>
                <a:cxn ang="0">
                  <a:pos x="324" y="143"/>
                </a:cxn>
                <a:cxn ang="0">
                  <a:pos x="314" y="132"/>
                </a:cxn>
                <a:cxn ang="0">
                  <a:pos x="317" y="127"/>
                </a:cxn>
                <a:cxn ang="0">
                  <a:pos x="337" y="113"/>
                </a:cxn>
                <a:cxn ang="0">
                  <a:pos x="342" y="73"/>
                </a:cxn>
                <a:cxn ang="0">
                  <a:pos x="318" y="86"/>
                </a:cxn>
                <a:cxn ang="0">
                  <a:pos x="272" y="96"/>
                </a:cxn>
                <a:cxn ang="0">
                  <a:pos x="242" y="51"/>
                </a:cxn>
                <a:cxn ang="0">
                  <a:pos x="273" y="5"/>
                </a:cxn>
                <a:cxn ang="0">
                  <a:pos x="313" y="7"/>
                </a:cxn>
                <a:cxn ang="0">
                  <a:pos x="317" y="46"/>
                </a:cxn>
                <a:cxn ang="0">
                  <a:pos x="281" y="27"/>
                </a:cxn>
                <a:cxn ang="0">
                  <a:pos x="267" y="48"/>
                </a:cxn>
                <a:cxn ang="0">
                  <a:pos x="284" y="70"/>
                </a:cxn>
                <a:cxn ang="0">
                  <a:pos x="306" y="67"/>
                </a:cxn>
              </a:cxnLst>
              <a:rect l="0" t="0" r="r" b="b"/>
              <a:pathLst>
                <a:path w="372" h="385">
                  <a:moveTo>
                    <a:pt x="148" y="313"/>
                  </a:moveTo>
                  <a:cubicBezTo>
                    <a:pt x="150" y="314"/>
                    <a:pt x="151" y="316"/>
                    <a:pt x="152" y="317"/>
                  </a:cubicBezTo>
                  <a:cubicBezTo>
                    <a:pt x="153" y="318"/>
                    <a:pt x="154" y="319"/>
                    <a:pt x="154" y="320"/>
                  </a:cubicBezTo>
                  <a:cubicBezTo>
                    <a:pt x="154" y="321"/>
                    <a:pt x="155" y="322"/>
                    <a:pt x="154" y="323"/>
                  </a:cubicBezTo>
                  <a:cubicBezTo>
                    <a:pt x="154" y="323"/>
                    <a:pt x="154" y="324"/>
                    <a:pt x="154" y="324"/>
                  </a:cubicBezTo>
                  <a:lnTo>
                    <a:pt x="96" y="382"/>
                  </a:lnTo>
                  <a:cubicBezTo>
                    <a:pt x="95" y="383"/>
                    <a:pt x="94" y="384"/>
                    <a:pt x="93" y="385"/>
                  </a:cubicBezTo>
                  <a:cubicBezTo>
                    <a:pt x="92" y="385"/>
                    <a:pt x="91" y="385"/>
                    <a:pt x="90" y="385"/>
                  </a:cubicBezTo>
                  <a:cubicBezTo>
                    <a:pt x="88" y="385"/>
                    <a:pt x="87" y="385"/>
                    <a:pt x="86" y="384"/>
                  </a:cubicBezTo>
                  <a:cubicBezTo>
                    <a:pt x="84" y="383"/>
                    <a:pt x="83" y="382"/>
                    <a:pt x="81" y="380"/>
                  </a:cubicBezTo>
                  <a:cubicBezTo>
                    <a:pt x="79" y="378"/>
                    <a:pt x="78" y="377"/>
                    <a:pt x="77" y="375"/>
                  </a:cubicBezTo>
                  <a:cubicBezTo>
                    <a:pt x="76" y="374"/>
                    <a:pt x="75" y="373"/>
                    <a:pt x="75" y="371"/>
                  </a:cubicBezTo>
                  <a:cubicBezTo>
                    <a:pt x="74" y="370"/>
                    <a:pt x="74" y="368"/>
                    <a:pt x="73" y="367"/>
                  </a:cubicBezTo>
                  <a:cubicBezTo>
                    <a:pt x="73" y="365"/>
                    <a:pt x="73" y="363"/>
                    <a:pt x="73" y="361"/>
                  </a:cubicBezTo>
                  <a:lnTo>
                    <a:pt x="72" y="325"/>
                  </a:lnTo>
                  <a:cubicBezTo>
                    <a:pt x="71" y="318"/>
                    <a:pt x="71" y="312"/>
                    <a:pt x="70" y="307"/>
                  </a:cubicBezTo>
                  <a:cubicBezTo>
                    <a:pt x="69" y="302"/>
                    <a:pt x="68" y="298"/>
                    <a:pt x="67" y="294"/>
                  </a:cubicBezTo>
                  <a:cubicBezTo>
                    <a:pt x="66" y="290"/>
                    <a:pt x="64" y="287"/>
                    <a:pt x="63" y="285"/>
                  </a:cubicBezTo>
                  <a:cubicBezTo>
                    <a:pt x="61" y="282"/>
                    <a:pt x="59" y="280"/>
                    <a:pt x="57" y="278"/>
                  </a:cubicBezTo>
                  <a:cubicBezTo>
                    <a:pt x="56" y="277"/>
                    <a:pt x="54" y="275"/>
                    <a:pt x="52" y="274"/>
                  </a:cubicBezTo>
                  <a:cubicBezTo>
                    <a:pt x="50" y="273"/>
                    <a:pt x="48" y="273"/>
                    <a:pt x="45" y="273"/>
                  </a:cubicBezTo>
                  <a:cubicBezTo>
                    <a:pt x="43" y="273"/>
                    <a:pt x="41" y="273"/>
                    <a:pt x="39" y="274"/>
                  </a:cubicBezTo>
                  <a:cubicBezTo>
                    <a:pt x="36" y="275"/>
                    <a:pt x="34" y="277"/>
                    <a:pt x="32" y="279"/>
                  </a:cubicBezTo>
                  <a:cubicBezTo>
                    <a:pt x="29" y="282"/>
                    <a:pt x="27" y="285"/>
                    <a:pt x="25" y="288"/>
                  </a:cubicBezTo>
                  <a:cubicBezTo>
                    <a:pt x="24" y="291"/>
                    <a:pt x="22" y="294"/>
                    <a:pt x="22" y="297"/>
                  </a:cubicBezTo>
                  <a:cubicBezTo>
                    <a:pt x="21" y="300"/>
                    <a:pt x="20" y="302"/>
                    <a:pt x="20" y="304"/>
                  </a:cubicBezTo>
                  <a:cubicBezTo>
                    <a:pt x="19" y="306"/>
                    <a:pt x="19" y="307"/>
                    <a:pt x="18" y="308"/>
                  </a:cubicBezTo>
                  <a:cubicBezTo>
                    <a:pt x="18" y="308"/>
                    <a:pt x="17" y="309"/>
                    <a:pt x="17" y="309"/>
                  </a:cubicBezTo>
                  <a:cubicBezTo>
                    <a:pt x="16" y="309"/>
                    <a:pt x="15" y="308"/>
                    <a:pt x="14" y="308"/>
                  </a:cubicBezTo>
                  <a:cubicBezTo>
                    <a:pt x="13" y="307"/>
                    <a:pt x="12" y="307"/>
                    <a:pt x="11" y="305"/>
                  </a:cubicBezTo>
                  <a:cubicBezTo>
                    <a:pt x="9" y="304"/>
                    <a:pt x="8" y="303"/>
                    <a:pt x="6" y="301"/>
                  </a:cubicBezTo>
                  <a:cubicBezTo>
                    <a:pt x="5" y="300"/>
                    <a:pt x="4" y="299"/>
                    <a:pt x="3" y="298"/>
                  </a:cubicBezTo>
                  <a:cubicBezTo>
                    <a:pt x="3" y="297"/>
                    <a:pt x="2" y="296"/>
                    <a:pt x="2" y="296"/>
                  </a:cubicBezTo>
                  <a:cubicBezTo>
                    <a:pt x="1" y="295"/>
                    <a:pt x="1" y="294"/>
                    <a:pt x="1" y="293"/>
                  </a:cubicBezTo>
                  <a:cubicBezTo>
                    <a:pt x="0" y="293"/>
                    <a:pt x="0" y="292"/>
                    <a:pt x="0" y="291"/>
                  </a:cubicBezTo>
                  <a:cubicBezTo>
                    <a:pt x="0" y="289"/>
                    <a:pt x="1" y="287"/>
                    <a:pt x="2" y="285"/>
                  </a:cubicBezTo>
                  <a:cubicBezTo>
                    <a:pt x="2" y="282"/>
                    <a:pt x="4" y="279"/>
                    <a:pt x="5" y="275"/>
                  </a:cubicBezTo>
                  <a:cubicBezTo>
                    <a:pt x="7" y="272"/>
                    <a:pt x="9" y="268"/>
                    <a:pt x="11" y="265"/>
                  </a:cubicBezTo>
                  <a:cubicBezTo>
                    <a:pt x="14" y="261"/>
                    <a:pt x="17" y="258"/>
                    <a:pt x="20" y="254"/>
                  </a:cubicBezTo>
                  <a:cubicBezTo>
                    <a:pt x="25" y="249"/>
                    <a:pt x="30" y="245"/>
                    <a:pt x="35" y="243"/>
                  </a:cubicBezTo>
                  <a:cubicBezTo>
                    <a:pt x="41" y="240"/>
                    <a:pt x="46" y="239"/>
                    <a:pt x="51" y="239"/>
                  </a:cubicBezTo>
                  <a:cubicBezTo>
                    <a:pt x="56" y="238"/>
                    <a:pt x="60" y="239"/>
                    <a:pt x="65" y="241"/>
                  </a:cubicBezTo>
                  <a:cubicBezTo>
                    <a:pt x="69" y="243"/>
                    <a:pt x="73" y="246"/>
                    <a:pt x="77" y="250"/>
                  </a:cubicBezTo>
                  <a:cubicBezTo>
                    <a:pt x="80" y="253"/>
                    <a:pt x="83" y="256"/>
                    <a:pt x="86" y="260"/>
                  </a:cubicBezTo>
                  <a:cubicBezTo>
                    <a:pt x="88" y="264"/>
                    <a:pt x="90" y="269"/>
                    <a:pt x="92" y="274"/>
                  </a:cubicBezTo>
                  <a:cubicBezTo>
                    <a:pt x="94" y="280"/>
                    <a:pt x="95" y="287"/>
                    <a:pt x="96" y="294"/>
                  </a:cubicBezTo>
                  <a:cubicBezTo>
                    <a:pt x="97" y="302"/>
                    <a:pt x="97" y="312"/>
                    <a:pt x="97" y="324"/>
                  </a:cubicBezTo>
                  <a:lnTo>
                    <a:pt x="97" y="348"/>
                  </a:lnTo>
                  <a:lnTo>
                    <a:pt x="137" y="308"/>
                  </a:lnTo>
                  <a:cubicBezTo>
                    <a:pt x="137" y="308"/>
                    <a:pt x="138" y="307"/>
                    <a:pt x="139" y="307"/>
                  </a:cubicBezTo>
                  <a:cubicBezTo>
                    <a:pt x="139" y="307"/>
                    <a:pt x="140" y="307"/>
                    <a:pt x="141" y="308"/>
                  </a:cubicBezTo>
                  <a:cubicBezTo>
                    <a:pt x="142" y="308"/>
                    <a:pt x="143" y="309"/>
                    <a:pt x="144" y="309"/>
                  </a:cubicBezTo>
                  <a:cubicBezTo>
                    <a:pt x="146" y="310"/>
                    <a:pt x="147" y="311"/>
                    <a:pt x="148" y="313"/>
                  </a:cubicBezTo>
                  <a:close/>
                  <a:moveTo>
                    <a:pt x="187" y="190"/>
                  </a:moveTo>
                  <a:cubicBezTo>
                    <a:pt x="195" y="198"/>
                    <a:pt x="202" y="205"/>
                    <a:pt x="207" y="213"/>
                  </a:cubicBezTo>
                  <a:cubicBezTo>
                    <a:pt x="212" y="221"/>
                    <a:pt x="216" y="228"/>
                    <a:pt x="217" y="236"/>
                  </a:cubicBezTo>
                  <a:cubicBezTo>
                    <a:pt x="219" y="243"/>
                    <a:pt x="219" y="251"/>
                    <a:pt x="216" y="258"/>
                  </a:cubicBezTo>
                  <a:cubicBezTo>
                    <a:pt x="214" y="265"/>
                    <a:pt x="210" y="272"/>
                    <a:pt x="203" y="279"/>
                  </a:cubicBezTo>
                  <a:cubicBezTo>
                    <a:pt x="196" y="285"/>
                    <a:pt x="189" y="290"/>
                    <a:pt x="182" y="292"/>
                  </a:cubicBezTo>
                  <a:cubicBezTo>
                    <a:pt x="176" y="294"/>
                    <a:pt x="169" y="294"/>
                    <a:pt x="162" y="293"/>
                  </a:cubicBezTo>
                  <a:cubicBezTo>
                    <a:pt x="155" y="291"/>
                    <a:pt x="147" y="287"/>
                    <a:pt x="140" y="282"/>
                  </a:cubicBezTo>
                  <a:cubicBezTo>
                    <a:pt x="132" y="277"/>
                    <a:pt x="125" y="270"/>
                    <a:pt x="117" y="262"/>
                  </a:cubicBezTo>
                  <a:cubicBezTo>
                    <a:pt x="109" y="254"/>
                    <a:pt x="102" y="246"/>
                    <a:pt x="97" y="238"/>
                  </a:cubicBezTo>
                  <a:cubicBezTo>
                    <a:pt x="92" y="231"/>
                    <a:pt x="89" y="223"/>
                    <a:pt x="87" y="215"/>
                  </a:cubicBezTo>
                  <a:cubicBezTo>
                    <a:pt x="85" y="208"/>
                    <a:pt x="86" y="201"/>
                    <a:pt x="88" y="194"/>
                  </a:cubicBezTo>
                  <a:cubicBezTo>
                    <a:pt x="90" y="187"/>
                    <a:pt x="95" y="180"/>
                    <a:pt x="101" y="173"/>
                  </a:cubicBezTo>
                  <a:cubicBezTo>
                    <a:pt x="108" y="166"/>
                    <a:pt x="115" y="162"/>
                    <a:pt x="122" y="159"/>
                  </a:cubicBezTo>
                  <a:cubicBezTo>
                    <a:pt x="129" y="157"/>
                    <a:pt x="136" y="157"/>
                    <a:pt x="143" y="159"/>
                  </a:cubicBezTo>
                  <a:cubicBezTo>
                    <a:pt x="150" y="161"/>
                    <a:pt x="157" y="164"/>
                    <a:pt x="164" y="170"/>
                  </a:cubicBezTo>
                  <a:cubicBezTo>
                    <a:pt x="172" y="175"/>
                    <a:pt x="179" y="182"/>
                    <a:pt x="187" y="190"/>
                  </a:cubicBezTo>
                  <a:close/>
                  <a:moveTo>
                    <a:pt x="168" y="211"/>
                  </a:moveTo>
                  <a:cubicBezTo>
                    <a:pt x="163" y="206"/>
                    <a:pt x="159" y="202"/>
                    <a:pt x="155" y="199"/>
                  </a:cubicBezTo>
                  <a:cubicBezTo>
                    <a:pt x="151" y="196"/>
                    <a:pt x="148" y="193"/>
                    <a:pt x="144" y="191"/>
                  </a:cubicBezTo>
                  <a:cubicBezTo>
                    <a:pt x="141" y="188"/>
                    <a:pt x="138" y="187"/>
                    <a:pt x="136" y="186"/>
                  </a:cubicBezTo>
                  <a:cubicBezTo>
                    <a:pt x="133" y="185"/>
                    <a:pt x="130" y="184"/>
                    <a:pt x="128" y="184"/>
                  </a:cubicBezTo>
                  <a:cubicBezTo>
                    <a:pt x="126" y="184"/>
                    <a:pt x="124" y="185"/>
                    <a:pt x="122" y="186"/>
                  </a:cubicBezTo>
                  <a:cubicBezTo>
                    <a:pt x="120" y="187"/>
                    <a:pt x="118" y="188"/>
                    <a:pt x="116" y="190"/>
                  </a:cubicBezTo>
                  <a:cubicBezTo>
                    <a:pt x="113" y="193"/>
                    <a:pt x="112" y="196"/>
                    <a:pt x="111" y="200"/>
                  </a:cubicBezTo>
                  <a:cubicBezTo>
                    <a:pt x="111" y="203"/>
                    <a:pt x="111" y="207"/>
                    <a:pt x="113" y="211"/>
                  </a:cubicBezTo>
                  <a:cubicBezTo>
                    <a:pt x="115" y="215"/>
                    <a:pt x="118" y="220"/>
                    <a:pt x="122" y="224"/>
                  </a:cubicBezTo>
                  <a:cubicBezTo>
                    <a:pt x="126" y="229"/>
                    <a:pt x="130" y="235"/>
                    <a:pt x="136" y="240"/>
                  </a:cubicBezTo>
                  <a:cubicBezTo>
                    <a:pt x="143" y="248"/>
                    <a:pt x="149" y="253"/>
                    <a:pt x="155" y="257"/>
                  </a:cubicBezTo>
                  <a:cubicBezTo>
                    <a:pt x="160" y="261"/>
                    <a:pt x="165" y="264"/>
                    <a:pt x="169" y="266"/>
                  </a:cubicBezTo>
                  <a:cubicBezTo>
                    <a:pt x="172" y="267"/>
                    <a:pt x="176" y="268"/>
                    <a:pt x="179" y="267"/>
                  </a:cubicBezTo>
                  <a:cubicBezTo>
                    <a:pt x="182" y="266"/>
                    <a:pt x="185" y="264"/>
                    <a:pt x="188" y="262"/>
                  </a:cubicBezTo>
                  <a:cubicBezTo>
                    <a:pt x="190" y="260"/>
                    <a:pt x="191" y="257"/>
                    <a:pt x="192" y="255"/>
                  </a:cubicBezTo>
                  <a:cubicBezTo>
                    <a:pt x="193" y="253"/>
                    <a:pt x="193" y="251"/>
                    <a:pt x="193" y="248"/>
                  </a:cubicBezTo>
                  <a:cubicBezTo>
                    <a:pt x="193" y="246"/>
                    <a:pt x="192" y="243"/>
                    <a:pt x="191" y="241"/>
                  </a:cubicBezTo>
                  <a:cubicBezTo>
                    <a:pt x="190" y="238"/>
                    <a:pt x="188" y="235"/>
                    <a:pt x="186" y="232"/>
                  </a:cubicBezTo>
                  <a:cubicBezTo>
                    <a:pt x="184" y="229"/>
                    <a:pt x="182" y="226"/>
                    <a:pt x="178" y="222"/>
                  </a:cubicBezTo>
                  <a:cubicBezTo>
                    <a:pt x="175" y="219"/>
                    <a:pt x="172" y="215"/>
                    <a:pt x="168" y="211"/>
                  </a:cubicBezTo>
                  <a:close/>
                  <a:moveTo>
                    <a:pt x="267" y="110"/>
                  </a:moveTo>
                  <a:cubicBezTo>
                    <a:pt x="275" y="118"/>
                    <a:pt x="281" y="126"/>
                    <a:pt x="286" y="134"/>
                  </a:cubicBezTo>
                  <a:cubicBezTo>
                    <a:pt x="292" y="142"/>
                    <a:pt x="295" y="149"/>
                    <a:pt x="297" y="157"/>
                  </a:cubicBezTo>
                  <a:cubicBezTo>
                    <a:pt x="298" y="164"/>
                    <a:pt x="298" y="171"/>
                    <a:pt x="296" y="179"/>
                  </a:cubicBezTo>
                  <a:cubicBezTo>
                    <a:pt x="293" y="186"/>
                    <a:pt x="289" y="193"/>
                    <a:pt x="282" y="199"/>
                  </a:cubicBezTo>
                  <a:cubicBezTo>
                    <a:pt x="275" y="206"/>
                    <a:pt x="268" y="211"/>
                    <a:pt x="262" y="213"/>
                  </a:cubicBezTo>
                  <a:cubicBezTo>
                    <a:pt x="255" y="215"/>
                    <a:pt x="248" y="215"/>
                    <a:pt x="241" y="213"/>
                  </a:cubicBezTo>
                  <a:cubicBezTo>
                    <a:pt x="234" y="212"/>
                    <a:pt x="227" y="208"/>
                    <a:pt x="219" y="203"/>
                  </a:cubicBezTo>
                  <a:cubicBezTo>
                    <a:pt x="212" y="197"/>
                    <a:pt x="204" y="191"/>
                    <a:pt x="196" y="183"/>
                  </a:cubicBezTo>
                  <a:cubicBezTo>
                    <a:pt x="188" y="175"/>
                    <a:pt x="181" y="167"/>
                    <a:pt x="176" y="159"/>
                  </a:cubicBezTo>
                  <a:cubicBezTo>
                    <a:pt x="171" y="151"/>
                    <a:pt x="168" y="144"/>
                    <a:pt x="166" y="136"/>
                  </a:cubicBezTo>
                  <a:cubicBezTo>
                    <a:pt x="164" y="129"/>
                    <a:pt x="165" y="122"/>
                    <a:pt x="167" y="114"/>
                  </a:cubicBezTo>
                  <a:cubicBezTo>
                    <a:pt x="169" y="107"/>
                    <a:pt x="174" y="100"/>
                    <a:pt x="180" y="94"/>
                  </a:cubicBezTo>
                  <a:cubicBezTo>
                    <a:pt x="187" y="87"/>
                    <a:pt x="194" y="82"/>
                    <a:pt x="201" y="80"/>
                  </a:cubicBezTo>
                  <a:cubicBezTo>
                    <a:pt x="208" y="78"/>
                    <a:pt x="215" y="78"/>
                    <a:pt x="222" y="80"/>
                  </a:cubicBezTo>
                  <a:cubicBezTo>
                    <a:pt x="229" y="81"/>
                    <a:pt x="236" y="85"/>
                    <a:pt x="244" y="90"/>
                  </a:cubicBezTo>
                  <a:cubicBezTo>
                    <a:pt x="251" y="96"/>
                    <a:pt x="259" y="102"/>
                    <a:pt x="267" y="110"/>
                  </a:cubicBezTo>
                  <a:close/>
                  <a:moveTo>
                    <a:pt x="247" y="132"/>
                  </a:moveTo>
                  <a:cubicBezTo>
                    <a:pt x="242" y="127"/>
                    <a:pt x="238" y="123"/>
                    <a:pt x="234" y="120"/>
                  </a:cubicBezTo>
                  <a:cubicBezTo>
                    <a:pt x="230" y="116"/>
                    <a:pt x="227" y="114"/>
                    <a:pt x="224" y="111"/>
                  </a:cubicBezTo>
                  <a:cubicBezTo>
                    <a:pt x="220" y="109"/>
                    <a:pt x="217" y="108"/>
                    <a:pt x="215" y="107"/>
                  </a:cubicBezTo>
                  <a:cubicBezTo>
                    <a:pt x="212" y="106"/>
                    <a:pt x="210" y="105"/>
                    <a:pt x="207" y="105"/>
                  </a:cubicBezTo>
                  <a:cubicBezTo>
                    <a:pt x="205" y="105"/>
                    <a:pt x="203" y="106"/>
                    <a:pt x="201" y="107"/>
                  </a:cubicBezTo>
                  <a:cubicBezTo>
                    <a:pt x="199" y="108"/>
                    <a:pt x="197" y="109"/>
                    <a:pt x="196" y="111"/>
                  </a:cubicBezTo>
                  <a:cubicBezTo>
                    <a:pt x="193" y="114"/>
                    <a:pt x="191" y="117"/>
                    <a:pt x="190" y="120"/>
                  </a:cubicBezTo>
                  <a:cubicBezTo>
                    <a:pt x="190" y="124"/>
                    <a:pt x="190" y="128"/>
                    <a:pt x="192" y="132"/>
                  </a:cubicBezTo>
                  <a:cubicBezTo>
                    <a:pt x="194" y="136"/>
                    <a:pt x="197" y="140"/>
                    <a:pt x="201" y="145"/>
                  </a:cubicBezTo>
                  <a:cubicBezTo>
                    <a:pt x="205" y="150"/>
                    <a:pt x="210" y="155"/>
                    <a:pt x="215" y="161"/>
                  </a:cubicBezTo>
                  <a:cubicBezTo>
                    <a:pt x="223" y="168"/>
                    <a:pt x="229" y="174"/>
                    <a:pt x="234" y="178"/>
                  </a:cubicBezTo>
                  <a:cubicBezTo>
                    <a:pt x="239" y="182"/>
                    <a:pt x="244" y="185"/>
                    <a:pt x="248" y="186"/>
                  </a:cubicBezTo>
                  <a:cubicBezTo>
                    <a:pt x="252" y="188"/>
                    <a:pt x="255" y="188"/>
                    <a:pt x="258" y="188"/>
                  </a:cubicBezTo>
                  <a:cubicBezTo>
                    <a:pt x="261" y="187"/>
                    <a:pt x="264" y="185"/>
                    <a:pt x="267" y="182"/>
                  </a:cubicBezTo>
                  <a:cubicBezTo>
                    <a:pt x="269" y="180"/>
                    <a:pt x="270" y="178"/>
                    <a:pt x="271" y="176"/>
                  </a:cubicBezTo>
                  <a:cubicBezTo>
                    <a:pt x="272" y="174"/>
                    <a:pt x="272" y="172"/>
                    <a:pt x="272" y="169"/>
                  </a:cubicBezTo>
                  <a:cubicBezTo>
                    <a:pt x="272" y="167"/>
                    <a:pt x="271" y="164"/>
                    <a:pt x="270" y="161"/>
                  </a:cubicBezTo>
                  <a:cubicBezTo>
                    <a:pt x="269" y="159"/>
                    <a:pt x="267" y="156"/>
                    <a:pt x="265" y="153"/>
                  </a:cubicBezTo>
                  <a:cubicBezTo>
                    <a:pt x="263" y="150"/>
                    <a:pt x="261" y="146"/>
                    <a:pt x="258" y="143"/>
                  </a:cubicBezTo>
                  <a:cubicBezTo>
                    <a:pt x="255" y="139"/>
                    <a:pt x="251" y="136"/>
                    <a:pt x="247" y="132"/>
                  </a:cubicBezTo>
                  <a:close/>
                  <a:moveTo>
                    <a:pt x="340" y="29"/>
                  </a:moveTo>
                  <a:cubicBezTo>
                    <a:pt x="344" y="33"/>
                    <a:pt x="348" y="37"/>
                    <a:pt x="352" y="42"/>
                  </a:cubicBezTo>
                  <a:cubicBezTo>
                    <a:pt x="356" y="47"/>
                    <a:pt x="359" y="52"/>
                    <a:pt x="362" y="57"/>
                  </a:cubicBezTo>
                  <a:cubicBezTo>
                    <a:pt x="365" y="63"/>
                    <a:pt x="368" y="68"/>
                    <a:pt x="369" y="74"/>
                  </a:cubicBezTo>
                  <a:cubicBezTo>
                    <a:pt x="371" y="80"/>
                    <a:pt x="372" y="86"/>
                    <a:pt x="371" y="92"/>
                  </a:cubicBezTo>
                  <a:cubicBezTo>
                    <a:pt x="371" y="98"/>
                    <a:pt x="369" y="104"/>
                    <a:pt x="366" y="110"/>
                  </a:cubicBezTo>
                  <a:cubicBezTo>
                    <a:pt x="363" y="116"/>
                    <a:pt x="359" y="123"/>
                    <a:pt x="353" y="129"/>
                  </a:cubicBezTo>
                  <a:cubicBezTo>
                    <a:pt x="350" y="131"/>
                    <a:pt x="348" y="133"/>
                    <a:pt x="345" y="135"/>
                  </a:cubicBezTo>
                  <a:cubicBezTo>
                    <a:pt x="343" y="137"/>
                    <a:pt x="341" y="139"/>
                    <a:pt x="338" y="140"/>
                  </a:cubicBezTo>
                  <a:cubicBezTo>
                    <a:pt x="336" y="141"/>
                    <a:pt x="334" y="142"/>
                    <a:pt x="332" y="143"/>
                  </a:cubicBezTo>
                  <a:cubicBezTo>
                    <a:pt x="330" y="144"/>
                    <a:pt x="329" y="144"/>
                    <a:pt x="328" y="144"/>
                  </a:cubicBezTo>
                  <a:cubicBezTo>
                    <a:pt x="327" y="144"/>
                    <a:pt x="326" y="144"/>
                    <a:pt x="324" y="143"/>
                  </a:cubicBezTo>
                  <a:cubicBezTo>
                    <a:pt x="323" y="142"/>
                    <a:pt x="321" y="141"/>
                    <a:pt x="320" y="139"/>
                  </a:cubicBezTo>
                  <a:cubicBezTo>
                    <a:pt x="318" y="137"/>
                    <a:pt x="317" y="136"/>
                    <a:pt x="316" y="135"/>
                  </a:cubicBezTo>
                  <a:cubicBezTo>
                    <a:pt x="315" y="134"/>
                    <a:pt x="314" y="133"/>
                    <a:pt x="314" y="132"/>
                  </a:cubicBezTo>
                  <a:cubicBezTo>
                    <a:pt x="313" y="131"/>
                    <a:pt x="313" y="131"/>
                    <a:pt x="313" y="130"/>
                  </a:cubicBezTo>
                  <a:cubicBezTo>
                    <a:pt x="314" y="130"/>
                    <a:pt x="314" y="129"/>
                    <a:pt x="314" y="129"/>
                  </a:cubicBezTo>
                  <a:cubicBezTo>
                    <a:pt x="315" y="128"/>
                    <a:pt x="316" y="127"/>
                    <a:pt x="317" y="127"/>
                  </a:cubicBezTo>
                  <a:cubicBezTo>
                    <a:pt x="319" y="126"/>
                    <a:pt x="321" y="125"/>
                    <a:pt x="323" y="124"/>
                  </a:cubicBezTo>
                  <a:cubicBezTo>
                    <a:pt x="325" y="122"/>
                    <a:pt x="327" y="121"/>
                    <a:pt x="330" y="119"/>
                  </a:cubicBezTo>
                  <a:cubicBezTo>
                    <a:pt x="332" y="118"/>
                    <a:pt x="335" y="116"/>
                    <a:pt x="337" y="113"/>
                  </a:cubicBezTo>
                  <a:cubicBezTo>
                    <a:pt x="341" y="109"/>
                    <a:pt x="344" y="104"/>
                    <a:pt x="346" y="100"/>
                  </a:cubicBezTo>
                  <a:cubicBezTo>
                    <a:pt x="347" y="95"/>
                    <a:pt x="347" y="91"/>
                    <a:pt x="347" y="86"/>
                  </a:cubicBezTo>
                  <a:cubicBezTo>
                    <a:pt x="346" y="82"/>
                    <a:pt x="344" y="77"/>
                    <a:pt x="342" y="73"/>
                  </a:cubicBezTo>
                  <a:cubicBezTo>
                    <a:pt x="339" y="69"/>
                    <a:pt x="336" y="64"/>
                    <a:pt x="332" y="61"/>
                  </a:cubicBezTo>
                  <a:cubicBezTo>
                    <a:pt x="331" y="64"/>
                    <a:pt x="330" y="69"/>
                    <a:pt x="328" y="73"/>
                  </a:cubicBezTo>
                  <a:cubicBezTo>
                    <a:pt x="325" y="78"/>
                    <a:pt x="322" y="82"/>
                    <a:pt x="318" y="86"/>
                  </a:cubicBezTo>
                  <a:cubicBezTo>
                    <a:pt x="312" y="92"/>
                    <a:pt x="307" y="95"/>
                    <a:pt x="302" y="98"/>
                  </a:cubicBezTo>
                  <a:cubicBezTo>
                    <a:pt x="297" y="100"/>
                    <a:pt x="292" y="101"/>
                    <a:pt x="287" y="101"/>
                  </a:cubicBezTo>
                  <a:cubicBezTo>
                    <a:pt x="282" y="100"/>
                    <a:pt x="277" y="99"/>
                    <a:pt x="272" y="96"/>
                  </a:cubicBezTo>
                  <a:cubicBezTo>
                    <a:pt x="268" y="93"/>
                    <a:pt x="263" y="90"/>
                    <a:pt x="258" y="85"/>
                  </a:cubicBezTo>
                  <a:cubicBezTo>
                    <a:pt x="253" y="80"/>
                    <a:pt x="249" y="75"/>
                    <a:pt x="246" y="69"/>
                  </a:cubicBezTo>
                  <a:cubicBezTo>
                    <a:pt x="244" y="63"/>
                    <a:pt x="242" y="57"/>
                    <a:pt x="242" y="51"/>
                  </a:cubicBezTo>
                  <a:cubicBezTo>
                    <a:pt x="242" y="45"/>
                    <a:pt x="243" y="39"/>
                    <a:pt x="246" y="33"/>
                  </a:cubicBezTo>
                  <a:cubicBezTo>
                    <a:pt x="249" y="27"/>
                    <a:pt x="253" y="21"/>
                    <a:pt x="259" y="15"/>
                  </a:cubicBezTo>
                  <a:cubicBezTo>
                    <a:pt x="263" y="11"/>
                    <a:pt x="268" y="7"/>
                    <a:pt x="273" y="5"/>
                  </a:cubicBezTo>
                  <a:cubicBezTo>
                    <a:pt x="277" y="3"/>
                    <a:pt x="282" y="1"/>
                    <a:pt x="286" y="1"/>
                  </a:cubicBezTo>
                  <a:cubicBezTo>
                    <a:pt x="291" y="0"/>
                    <a:pt x="295" y="0"/>
                    <a:pt x="300" y="2"/>
                  </a:cubicBezTo>
                  <a:cubicBezTo>
                    <a:pt x="304" y="3"/>
                    <a:pt x="309" y="5"/>
                    <a:pt x="313" y="7"/>
                  </a:cubicBezTo>
                  <a:cubicBezTo>
                    <a:pt x="318" y="10"/>
                    <a:pt x="322" y="13"/>
                    <a:pt x="327" y="17"/>
                  </a:cubicBezTo>
                  <a:cubicBezTo>
                    <a:pt x="331" y="20"/>
                    <a:pt x="335" y="24"/>
                    <a:pt x="340" y="29"/>
                  </a:cubicBezTo>
                  <a:close/>
                  <a:moveTo>
                    <a:pt x="317" y="46"/>
                  </a:moveTo>
                  <a:cubicBezTo>
                    <a:pt x="311" y="41"/>
                    <a:pt x="307" y="36"/>
                    <a:pt x="302" y="33"/>
                  </a:cubicBezTo>
                  <a:cubicBezTo>
                    <a:pt x="298" y="30"/>
                    <a:pt x="294" y="28"/>
                    <a:pt x="290" y="27"/>
                  </a:cubicBezTo>
                  <a:cubicBezTo>
                    <a:pt x="287" y="26"/>
                    <a:pt x="284" y="26"/>
                    <a:pt x="281" y="27"/>
                  </a:cubicBezTo>
                  <a:cubicBezTo>
                    <a:pt x="278" y="28"/>
                    <a:pt x="276" y="30"/>
                    <a:pt x="273" y="32"/>
                  </a:cubicBezTo>
                  <a:cubicBezTo>
                    <a:pt x="271" y="35"/>
                    <a:pt x="269" y="37"/>
                    <a:pt x="268" y="40"/>
                  </a:cubicBezTo>
                  <a:cubicBezTo>
                    <a:pt x="267" y="42"/>
                    <a:pt x="267" y="45"/>
                    <a:pt x="267" y="48"/>
                  </a:cubicBezTo>
                  <a:cubicBezTo>
                    <a:pt x="268" y="50"/>
                    <a:pt x="269" y="53"/>
                    <a:pt x="270" y="56"/>
                  </a:cubicBezTo>
                  <a:cubicBezTo>
                    <a:pt x="272" y="58"/>
                    <a:pt x="274" y="61"/>
                    <a:pt x="276" y="64"/>
                  </a:cubicBezTo>
                  <a:cubicBezTo>
                    <a:pt x="279" y="66"/>
                    <a:pt x="282" y="68"/>
                    <a:pt x="284" y="70"/>
                  </a:cubicBezTo>
                  <a:cubicBezTo>
                    <a:pt x="287" y="72"/>
                    <a:pt x="290" y="73"/>
                    <a:pt x="292" y="73"/>
                  </a:cubicBezTo>
                  <a:cubicBezTo>
                    <a:pt x="294" y="73"/>
                    <a:pt x="297" y="73"/>
                    <a:pt x="299" y="72"/>
                  </a:cubicBezTo>
                  <a:cubicBezTo>
                    <a:pt x="302" y="71"/>
                    <a:pt x="304" y="69"/>
                    <a:pt x="306" y="67"/>
                  </a:cubicBezTo>
                  <a:cubicBezTo>
                    <a:pt x="309" y="64"/>
                    <a:pt x="312" y="60"/>
                    <a:pt x="313" y="57"/>
                  </a:cubicBezTo>
                  <a:cubicBezTo>
                    <a:pt x="315" y="53"/>
                    <a:pt x="316" y="50"/>
                    <a:pt x="317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9" name="Freeform 21"/>
            <p:cNvSpPr>
              <a:spLocks noEditPoints="1"/>
            </p:cNvSpPr>
            <p:nvPr/>
          </p:nvSpPr>
          <p:spPr bwMode="auto">
            <a:xfrm>
              <a:off x="2359265" y="3963528"/>
              <a:ext cx="225425" cy="230188"/>
            </a:xfrm>
            <a:custGeom>
              <a:avLst/>
              <a:gdLst/>
              <a:ahLst/>
              <a:cxnLst>
                <a:cxn ang="0">
                  <a:pos x="154" y="321"/>
                </a:cxn>
                <a:cxn ang="0">
                  <a:pos x="96" y="383"/>
                </a:cxn>
                <a:cxn ang="0">
                  <a:pos x="85" y="385"/>
                </a:cxn>
                <a:cxn ang="0">
                  <a:pos x="74" y="372"/>
                </a:cxn>
                <a:cxn ang="0">
                  <a:pos x="71" y="326"/>
                </a:cxn>
                <a:cxn ang="0">
                  <a:pos x="62" y="286"/>
                </a:cxn>
                <a:cxn ang="0">
                  <a:pos x="45" y="274"/>
                </a:cxn>
                <a:cxn ang="0">
                  <a:pos x="25" y="289"/>
                </a:cxn>
                <a:cxn ang="0">
                  <a:pos x="18" y="309"/>
                </a:cxn>
                <a:cxn ang="0">
                  <a:pos x="10" y="306"/>
                </a:cxn>
                <a:cxn ang="0">
                  <a:pos x="1" y="297"/>
                </a:cxn>
                <a:cxn ang="0">
                  <a:pos x="1" y="286"/>
                </a:cxn>
                <a:cxn ang="0">
                  <a:pos x="19" y="255"/>
                </a:cxn>
                <a:cxn ang="0">
                  <a:pos x="64" y="242"/>
                </a:cxn>
                <a:cxn ang="0">
                  <a:pos x="92" y="275"/>
                </a:cxn>
                <a:cxn ang="0">
                  <a:pos x="97" y="349"/>
                </a:cxn>
                <a:cxn ang="0">
                  <a:pos x="141" y="309"/>
                </a:cxn>
                <a:cxn ang="0">
                  <a:pos x="187" y="191"/>
                </a:cxn>
                <a:cxn ang="0">
                  <a:pos x="216" y="259"/>
                </a:cxn>
                <a:cxn ang="0">
                  <a:pos x="161" y="294"/>
                </a:cxn>
                <a:cxn ang="0">
                  <a:pos x="97" y="239"/>
                </a:cxn>
                <a:cxn ang="0">
                  <a:pos x="101" y="174"/>
                </a:cxn>
                <a:cxn ang="0">
                  <a:pos x="164" y="171"/>
                </a:cxn>
                <a:cxn ang="0">
                  <a:pos x="155" y="200"/>
                </a:cxn>
                <a:cxn ang="0">
                  <a:pos x="128" y="185"/>
                </a:cxn>
                <a:cxn ang="0">
                  <a:pos x="111" y="201"/>
                </a:cxn>
                <a:cxn ang="0">
                  <a:pos x="136" y="241"/>
                </a:cxn>
                <a:cxn ang="0">
                  <a:pos x="179" y="268"/>
                </a:cxn>
                <a:cxn ang="0">
                  <a:pos x="193" y="249"/>
                </a:cxn>
                <a:cxn ang="0">
                  <a:pos x="178" y="223"/>
                </a:cxn>
                <a:cxn ang="0">
                  <a:pos x="310" y="161"/>
                </a:cxn>
                <a:cxn ang="0">
                  <a:pos x="311" y="168"/>
                </a:cxn>
                <a:cxn ang="0">
                  <a:pos x="252" y="224"/>
                </a:cxn>
                <a:cxn ang="0">
                  <a:pos x="241" y="214"/>
                </a:cxn>
                <a:cxn ang="0">
                  <a:pos x="240" y="207"/>
                </a:cxn>
                <a:cxn ang="0">
                  <a:pos x="186" y="149"/>
                </a:cxn>
                <a:cxn ang="0">
                  <a:pos x="179" y="152"/>
                </a:cxn>
                <a:cxn ang="0">
                  <a:pos x="169" y="143"/>
                </a:cxn>
                <a:cxn ang="0">
                  <a:pos x="177" y="102"/>
                </a:cxn>
                <a:cxn ang="0">
                  <a:pos x="181" y="96"/>
                </a:cxn>
                <a:cxn ang="0">
                  <a:pos x="193" y="85"/>
                </a:cxn>
                <a:cxn ang="0">
                  <a:pos x="279" y="168"/>
                </a:cxn>
                <a:cxn ang="0">
                  <a:pos x="299" y="152"/>
                </a:cxn>
                <a:cxn ang="0">
                  <a:pos x="346" y="32"/>
                </a:cxn>
                <a:cxn ang="0">
                  <a:pos x="374" y="100"/>
                </a:cxn>
                <a:cxn ang="0">
                  <a:pos x="320" y="135"/>
                </a:cxn>
                <a:cxn ang="0">
                  <a:pos x="255" y="81"/>
                </a:cxn>
                <a:cxn ang="0">
                  <a:pos x="259" y="16"/>
                </a:cxn>
                <a:cxn ang="0">
                  <a:pos x="322" y="12"/>
                </a:cxn>
                <a:cxn ang="0">
                  <a:pos x="313" y="42"/>
                </a:cxn>
                <a:cxn ang="0">
                  <a:pos x="286" y="27"/>
                </a:cxn>
                <a:cxn ang="0">
                  <a:pos x="269" y="42"/>
                </a:cxn>
                <a:cxn ang="0">
                  <a:pos x="294" y="83"/>
                </a:cxn>
                <a:cxn ang="0">
                  <a:pos x="337" y="109"/>
                </a:cxn>
                <a:cxn ang="0">
                  <a:pos x="351" y="91"/>
                </a:cxn>
                <a:cxn ang="0">
                  <a:pos x="337" y="65"/>
                </a:cxn>
              </a:cxnLst>
              <a:rect l="0" t="0" r="r" b="b"/>
              <a:pathLst>
                <a:path w="377" h="386">
                  <a:moveTo>
                    <a:pt x="148" y="314"/>
                  </a:moveTo>
                  <a:cubicBezTo>
                    <a:pt x="150" y="315"/>
                    <a:pt x="151" y="317"/>
                    <a:pt x="152" y="318"/>
                  </a:cubicBezTo>
                  <a:cubicBezTo>
                    <a:pt x="153" y="319"/>
                    <a:pt x="153" y="320"/>
                    <a:pt x="154" y="321"/>
                  </a:cubicBezTo>
                  <a:cubicBezTo>
                    <a:pt x="154" y="322"/>
                    <a:pt x="154" y="323"/>
                    <a:pt x="154" y="324"/>
                  </a:cubicBezTo>
                  <a:cubicBezTo>
                    <a:pt x="154" y="324"/>
                    <a:pt x="154" y="325"/>
                    <a:pt x="153" y="325"/>
                  </a:cubicBezTo>
                  <a:lnTo>
                    <a:pt x="96" y="383"/>
                  </a:lnTo>
                  <a:cubicBezTo>
                    <a:pt x="94" y="384"/>
                    <a:pt x="93" y="385"/>
                    <a:pt x="92" y="386"/>
                  </a:cubicBezTo>
                  <a:cubicBezTo>
                    <a:pt x="91" y="386"/>
                    <a:pt x="90" y="386"/>
                    <a:pt x="89" y="386"/>
                  </a:cubicBezTo>
                  <a:cubicBezTo>
                    <a:pt x="88" y="386"/>
                    <a:pt x="87" y="386"/>
                    <a:pt x="85" y="385"/>
                  </a:cubicBezTo>
                  <a:cubicBezTo>
                    <a:pt x="84" y="384"/>
                    <a:pt x="83" y="383"/>
                    <a:pt x="81" y="381"/>
                  </a:cubicBezTo>
                  <a:cubicBezTo>
                    <a:pt x="79" y="379"/>
                    <a:pt x="78" y="378"/>
                    <a:pt x="77" y="376"/>
                  </a:cubicBezTo>
                  <a:cubicBezTo>
                    <a:pt x="76" y="375"/>
                    <a:pt x="75" y="374"/>
                    <a:pt x="74" y="372"/>
                  </a:cubicBezTo>
                  <a:cubicBezTo>
                    <a:pt x="74" y="371"/>
                    <a:pt x="73" y="369"/>
                    <a:pt x="73" y="368"/>
                  </a:cubicBezTo>
                  <a:cubicBezTo>
                    <a:pt x="73" y="366"/>
                    <a:pt x="73" y="364"/>
                    <a:pt x="73" y="362"/>
                  </a:cubicBezTo>
                  <a:lnTo>
                    <a:pt x="71" y="326"/>
                  </a:lnTo>
                  <a:cubicBezTo>
                    <a:pt x="71" y="319"/>
                    <a:pt x="71" y="313"/>
                    <a:pt x="70" y="308"/>
                  </a:cubicBezTo>
                  <a:cubicBezTo>
                    <a:pt x="69" y="303"/>
                    <a:pt x="68" y="299"/>
                    <a:pt x="67" y="295"/>
                  </a:cubicBezTo>
                  <a:cubicBezTo>
                    <a:pt x="65" y="291"/>
                    <a:pt x="64" y="288"/>
                    <a:pt x="62" y="286"/>
                  </a:cubicBezTo>
                  <a:cubicBezTo>
                    <a:pt x="61" y="283"/>
                    <a:pt x="59" y="281"/>
                    <a:pt x="57" y="279"/>
                  </a:cubicBezTo>
                  <a:cubicBezTo>
                    <a:pt x="55" y="278"/>
                    <a:pt x="53" y="276"/>
                    <a:pt x="51" y="275"/>
                  </a:cubicBezTo>
                  <a:cubicBezTo>
                    <a:pt x="49" y="274"/>
                    <a:pt x="47" y="274"/>
                    <a:pt x="45" y="274"/>
                  </a:cubicBezTo>
                  <a:cubicBezTo>
                    <a:pt x="43" y="274"/>
                    <a:pt x="41" y="274"/>
                    <a:pt x="38" y="275"/>
                  </a:cubicBezTo>
                  <a:cubicBezTo>
                    <a:pt x="36" y="276"/>
                    <a:pt x="34" y="278"/>
                    <a:pt x="32" y="280"/>
                  </a:cubicBezTo>
                  <a:cubicBezTo>
                    <a:pt x="29" y="283"/>
                    <a:pt x="26" y="286"/>
                    <a:pt x="25" y="289"/>
                  </a:cubicBezTo>
                  <a:cubicBezTo>
                    <a:pt x="23" y="292"/>
                    <a:pt x="22" y="295"/>
                    <a:pt x="21" y="298"/>
                  </a:cubicBezTo>
                  <a:cubicBezTo>
                    <a:pt x="20" y="301"/>
                    <a:pt x="20" y="303"/>
                    <a:pt x="19" y="305"/>
                  </a:cubicBezTo>
                  <a:cubicBezTo>
                    <a:pt x="19" y="307"/>
                    <a:pt x="18" y="308"/>
                    <a:pt x="18" y="309"/>
                  </a:cubicBezTo>
                  <a:cubicBezTo>
                    <a:pt x="17" y="309"/>
                    <a:pt x="17" y="310"/>
                    <a:pt x="16" y="310"/>
                  </a:cubicBezTo>
                  <a:cubicBezTo>
                    <a:pt x="16" y="310"/>
                    <a:pt x="15" y="309"/>
                    <a:pt x="14" y="309"/>
                  </a:cubicBezTo>
                  <a:cubicBezTo>
                    <a:pt x="13" y="308"/>
                    <a:pt x="12" y="308"/>
                    <a:pt x="10" y="306"/>
                  </a:cubicBezTo>
                  <a:cubicBezTo>
                    <a:pt x="9" y="305"/>
                    <a:pt x="8" y="304"/>
                    <a:pt x="6" y="302"/>
                  </a:cubicBezTo>
                  <a:cubicBezTo>
                    <a:pt x="5" y="301"/>
                    <a:pt x="4" y="300"/>
                    <a:pt x="3" y="299"/>
                  </a:cubicBezTo>
                  <a:cubicBezTo>
                    <a:pt x="2" y="298"/>
                    <a:pt x="2" y="297"/>
                    <a:pt x="1" y="297"/>
                  </a:cubicBezTo>
                  <a:cubicBezTo>
                    <a:pt x="1" y="296"/>
                    <a:pt x="0" y="295"/>
                    <a:pt x="0" y="294"/>
                  </a:cubicBezTo>
                  <a:cubicBezTo>
                    <a:pt x="0" y="294"/>
                    <a:pt x="0" y="293"/>
                    <a:pt x="0" y="292"/>
                  </a:cubicBezTo>
                  <a:cubicBezTo>
                    <a:pt x="0" y="290"/>
                    <a:pt x="0" y="288"/>
                    <a:pt x="1" y="286"/>
                  </a:cubicBezTo>
                  <a:cubicBezTo>
                    <a:pt x="2" y="283"/>
                    <a:pt x="3" y="280"/>
                    <a:pt x="5" y="276"/>
                  </a:cubicBezTo>
                  <a:cubicBezTo>
                    <a:pt x="6" y="273"/>
                    <a:pt x="8" y="269"/>
                    <a:pt x="11" y="266"/>
                  </a:cubicBezTo>
                  <a:cubicBezTo>
                    <a:pt x="13" y="262"/>
                    <a:pt x="16" y="259"/>
                    <a:pt x="19" y="255"/>
                  </a:cubicBezTo>
                  <a:cubicBezTo>
                    <a:pt x="25" y="250"/>
                    <a:pt x="30" y="246"/>
                    <a:pt x="35" y="244"/>
                  </a:cubicBezTo>
                  <a:cubicBezTo>
                    <a:pt x="40" y="241"/>
                    <a:pt x="45" y="240"/>
                    <a:pt x="50" y="240"/>
                  </a:cubicBezTo>
                  <a:cubicBezTo>
                    <a:pt x="55" y="239"/>
                    <a:pt x="60" y="240"/>
                    <a:pt x="64" y="242"/>
                  </a:cubicBezTo>
                  <a:cubicBezTo>
                    <a:pt x="69" y="244"/>
                    <a:pt x="73" y="247"/>
                    <a:pt x="77" y="251"/>
                  </a:cubicBezTo>
                  <a:cubicBezTo>
                    <a:pt x="80" y="254"/>
                    <a:pt x="83" y="257"/>
                    <a:pt x="85" y="261"/>
                  </a:cubicBezTo>
                  <a:cubicBezTo>
                    <a:pt x="88" y="265"/>
                    <a:pt x="90" y="270"/>
                    <a:pt x="92" y="275"/>
                  </a:cubicBezTo>
                  <a:cubicBezTo>
                    <a:pt x="93" y="281"/>
                    <a:pt x="95" y="288"/>
                    <a:pt x="95" y="295"/>
                  </a:cubicBezTo>
                  <a:cubicBezTo>
                    <a:pt x="96" y="303"/>
                    <a:pt x="97" y="313"/>
                    <a:pt x="97" y="325"/>
                  </a:cubicBezTo>
                  <a:lnTo>
                    <a:pt x="97" y="349"/>
                  </a:lnTo>
                  <a:lnTo>
                    <a:pt x="136" y="309"/>
                  </a:lnTo>
                  <a:cubicBezTo>
                    <a:pt x="137" y="309"/>
                    <a:pt x="138" y="308"/>
                    <a:pt x="138" y="308"/>
                  </a:cubicBezTo>
                  <a:cubicBezTo>
                    <a:pt x="139" y="308"/>
                    <a:pt x="140" y="308"/>
                    <a:pt x="141" y="309"/>
                  </a:cubicBezTo>
                  <a:cubicBezTo>
                    <a:pt x="142" y="309"/>
                    <a:pt x="143" y="310"/>
                    <a:pt x="144" y="310"/>
                  </a:cubicBezTo>
                  <a:cubicBezTo>
                    <a:pt x="145" y="311"/>
                    <a:pt x="147" y="312"/>
                    <a:pt x="148" y="314"/>
                  </a:cubicBezTo>
                  <a:close/>
                  <a:moveTo>
                    <a:pt x="187" y="191"/>
                  </a:moveTo>
                  <a:cubicBezTo>
                    <a:pt x="195" y="199"/>
                    <a:pt x="202" y="206"/>
                    <a:pt x="207" y="214"/>
                  </a:cubicBezTo>
                  <a:cubicBezTo>
                    <a:pt x="212" y="222"/>
                    <a:pt x="215" y="229"/>
                    <a:pt x="217" y="237"/>
                  </a:cubicBezTo>
                  <a:cubicBezTo>
                    <a:pt x="219" y="244"/>
                    <a:pt x="218" y="252"/>
                    <a:pt x="216" y="259"/>
                  </a:cubicBezTo>
                  <a:cubicBezTo>
                    <a:pt x="214" y="266"/>
                    <a:pt x="209" y="273"/>
                    <a:pt x="203" y="280"/>
                  </a:cubicBezTo>
                  <a:cubicBezTo>
                    <a:pt x="196" y="286"/>
                    <a:pt x="189" y="291"/>
                    <a:pt x="182" y="293"/>
                  </a:cubicBezTo>
                  <a:cubicBezTo>
                    <a:pt x="175" y="295"/>
                    <a:pt x="168" y="295"/>
                    <a:pt x="161" y="294"/>
                  </a:cubicBezTo>
                  <a:cubicBezTo>
                    <a:pt x="154" y="292"/>
                    <a:pt x="147" y="288"/>
                    <a:pt x="140" y="283"/>
                  </a:cubicBezTo>
                  <a:cubicBezTo>
                    <a:pt x="132" y="278"/>
                    <a:pt x="124" y="271"/>
                    <a:pt x="116" y="263"/>
                  </a:cubicBezTo>
                  <a:cubicBezTo>
                    <a:pt x="108" y="255"/>
                    <a:pt x="102" y="247"/>
                    <a:pt x="97" y="239"/>
                  </a:cubicBezTo>
                  <a:cubicBezTo>
                    <a:pt x="92" y="232"/>
                    <a:pt x="88" y="224"/>
                    <a:pt x="87" y="216"/>
                  </a:cubicBezTo>
                  <a:cubicBezTo>
                    <a:pt x="85" y="209"/>
                    <a:pt x="85" y="202"/>
                    <a:pt x="87" y="195"/>
                  </a:cubicBezTo>
                  <a:cubicBezTo>
                    <a:pt x="90" y="188"/>
                    <a:pt x="94" y="181"/>
                    <a:pt x="101" y="174"/>
                  </a:cubicBezTo>
                  <a:cubicBezTo>
                    <a:pt x="108" y="167"/>
                    <a:pt x="115" y="163"/>
                    <a:pt x="121" y="160"/>
                  </a:cubicBezTo>
                  <a:cubicBezTo>
                    <a:pt x="128" y="158"/>
                    <a:pt x="135" y="158"/>
                    <a:pt x="142" y="160"/>
                  </a:cubicBezTo>
                  <a:cubicBezTo>
                    <a:pt x="149" y="162"/>
                    <a:pt x="157" y="165"/>
                    <a:pt x="164" y="171"/>
                  </a:cubicBezTo>
                  <a:cubicBezTo>
                    <a:pt x="171" y="176"/>
                    <a:pt x="179" y="183"/>
                    <a:pt x="187" y="191"/>
                  </a:cubicBezTo>
                  <a:close/>
                  <a:moveTo>
                    <a:pt x="168" y="212"/>
                  </a:moveTo>
                  <a:cubicBezTo>
                    <a:pt x="163" y="207"/>
                    <a:pt x="159" y="203"/>
                    <a:pt x="155" y="200"/>
                  </a:cubicBezTo>
                  <a:cubicBezTo>
                    <a:pt x="151" y="197"/>
                    <a:pt x="147" y="194"/>
                    <a:pt x="144" y="192"/>
                  </a:cubicBezTo>
                  <a:cubicBezTo>
                    <a:pt x="141" y="189"/>
                    <a:pt x="138" y="188"/>
                    <a:pt x="135" y="187"/>
                  </a:cubicBezTo>
                  <a:cubicBezTo>
                    <a:pt x="133" y="186"/>
                    <a:pt x="130" y="185"/>
                    <a:pt x="128" y="185"/>
                  </a:cubicBezTo>
                  <a:cubicBezTo>
                    <a:pt x="126" y="185"/>
                    <a:pt x="124" y="186"/>
                    <a:pt x="122" y="187"/>
                  </a:cubicBezTo>
                  <a:cubicBezTo>
                    <a:pt x="120" y="188"/>
                    <a:pt x="118" y="189"/>
                    <a:pt x="116" y="191"/>
                  </a:cubicBezTo>
                  <a:cubicBezTo>
                    <a:pt x="113" y="194"/>
                    <a:pt x="111" y="197"/>
                    <a:pt x="111" y="201"/>
                  </a:cubicBezTo>
                  <a:cubicBezTo>
                    <a:pt x="110" y="204"/>
                    <a:pt x="111" y="208"/>
                    <a:pt x="113" y="212"/>
                  </a:cubicBezTo>
                  <a:cubicBezTo>
                    <a:pt x="114" y="216"/>
                    <a:pt x="117" y="221"/>
                    <a:pt x="121" y="225"/>
                  </a:cubicBezTo>
                  <a:cubicBezTo>
                    <a:pt x="125" y="230"/>
                    <a:pt x="130" y="236"/>
                    <a:pt x="136" y="241"/>
                  </a:cubicBezTo>
                  <a:cubicBezTo>
                    <a:pt x="143" y="249"/>
                    <a:pt x="149" y="254"/>
                    <a:pt x="154" y="258"/>
                  </a:cubicBezTo>
                  <a:cubicBezTo>
                    <a:pt x="160" y="262"/>
                    <a:pt x="164" y="265"/>
                    <a:pt x="168" y="267"/>
                  </a:cubicBezTo>
                  <a:cubicBezTo>
                    <a:pt x="172" y="268"/>
                    <a:pt x="176" y="269"/>
                    <a:pt x="179" y="268"/>
                  </a:cubicBezTo>
                  <a:cubicBezTo>
                    <a:pt x="182" y="267"/>
                    <a:pt x="185" y="265"/>
                    <a:pt x="187" y="263"/>
                  </a:cubicBezTo>
                  <a:cubicBezTo>
                    <a:pt x="189" y="261"/>
                    <a:pt x="191" y="258"/>
                    <a:pt x="192" y="256"/>
                  </a:cubicBezTo>
                  <a:cubicBezTo>
                    <a:pt x="192" y="254"/>
                    <a:pt x="193" y="252"/>
                    <a:pt x="193" y="249"/>
                  </a:cubicBezTo>
                  <a:cubicBezTo>
                    <a:pt x="193" y="247"/>
                    <a:pt x="192" y="244"/>
                    <a:pt x="191" y="242"/>
                  </a:cubicBezTo>
                  <a:cubicBezTo>
                    <a:pt x="190" y="239"/>
                    <a:pt x="188" y="236"/>
                    <a:pt x="186" y="233"/>
                  </a:cubicBezTo>
                  <a:cubicBezTo>
                    <a:pt x="184" y="230"/>
                    <a:pt x="181" y="227"/>
                    <a:pt x="178" y="223"/>
                  </a:cubicBezTo>
                  <a:cubicBezTo>
                    <a:pt x="175" y="220"/>
                    <a:pt x="172" y="216"/>
                    <a:pt x="168" y="212"/>
                  </a:cubicBezTo>
                  <a:close/>
                  <a:moveTo>
                    <a:pt x="306" y="157"/>
                  </a:moveTo>
                  <a:cubicBezTo>
                    <a:pt x="308" y="158"/>
                    <a:pt x="309" y="160"/>
                    <a:pt x="310" y="161"/>
                  </a:cubicBezTo>
                  <a:cubicBezTo>
                    <a:pt x="310" y="162"/>
                    <a:pt x="311" y="163"/>
                    <a:pt x="311" y="164"/>
                  </a:cubicBezTo>
                  <a:cubicBezTo>
                    <a:pt x="312" y="165"/>
                    <a:pt x="312" y="166"/>
                    <a:pt x="312" y="166"/>
                  </a:cubicBezTo>
                  <a:cubicBezTo>
                    <a:pt x="311" y="167"/>
                    <a:pt x="311" y="167"/>
                    <a:pt x="311" y="168"/>
                  </a:cubicBezTo>
                  <a:lnTo>
                    <a:pt x="255" y="223"/>
                  </a:lnTo>
                  <a:cubicBezTo>
                    <a:pt x="255" y="223"/>
                    <a:pt x="255" y="224"/>
                    <a:pt x="254" y="224"/>
                  </a:cubicBezTo>
                  <a:cubicBezTo>
                    <a:pt x="253" y="224"/>
                    <a:pt x="253" y="224"/>
                    <a:pt x="252" y="224"/>
                  </a:cubicBezTo>
                  <a:cubicBezTo>
                    <a:pt x="251" y="223"/>
                    <a:pt x="250" y="223"/>
                    <a:pt x="249" y="222"/>
                  </a:cubicBezTo>
                  <a:cubicBezTo>
                    <a:pt x="247" y="221"/>
                    <a:pt x="246" y="220"/>
                    <a:pt x="245" y="218"/>
                  </a:cubicBezTo>
                  <a:cubicBezTo>
                    <a:pt x="243" y="217"/>
                    <a:pt x="242" y="216"/>
                    <a:pt x="241" y="214"/>
                  </a:cubicBezTo>
                  <a:cubicBezTo>
                    <a:pt x="240" y="213"/>
                    <a:pt x="240" y="212"/>
                    <a:pt x="239" y="211"/>
                  </a:cubicBezTo>
                  <a:cubicBezTo>
                    <a:pt x="239" y="210"/>
                    <a:pt x="239" y="210"/>
                    <a:pt x="239" y="209"/>
                  </a:cubicBezTo>
                  <a:cubicBezTo>
                    <a:pt x="239" y="208"/>
                    <a:pt x="239" y="208"/>
                    <a:pt x="240" y="207"/>
                  </a:cubicBezTo>
                  <a:lnTo>
                    <a:pt x="258" y="189"/>
                  </a:lnTo>
                  <a:lnTo>
                    <a:pt x="193" y="124"/>
                  </a:lnTo>
                  <a:lnTo>
                    <a:pt x="186" y="149"/>
                  </a:lnTo>
                  <a:cubicBezTo>
                    <a:pt x="185" y="150"/>
                    <a:pt x="185" y="152"/>
                    <a:pt x="184" y="153"/>
                  </a:cubicBezTo>
                  <a:cubicBezTo>
                    <a:pt x="184" y="153"/>
                    <a:pt x="183" y="154"/>
                    <a:pt x="182" y="154"/>
                  </a:cubicBezTo>
                  <a:cubicBezTo>
                    <a:pt x="181" y="154"/>
                    <a:pt x="180" y="153"/>
                    <a:pt x="179" y="152"/>
                  </a:cubicBezTo>
                  <a:cubicBezTo>
                    <a:pt x="178" y="152"/>
                    <a:pt x="176" y="150"/>
                    <a:pt x="174" y="148"/>
                  </a:cubicBezTo>
                  <a:cubicBezTo>
                    <a:pt x="173" y="147"/>
                    <a:pt x="172" y="146"/>
                    <a:pt x="171" y="145"/>
                  </a:cubicBezTo>
                  <a:cubicBezTo>
                    <a:pt x="170" y="144"/>
                    <a:pt x="170" y="143"/>
                    <a:pt x="169" y="143"/>
                  </a:cubicBezTo>
                  <a:cubicBezTo>
                    <a:pt x="169" y="142"/>
                    <a:pt x="169" y="141"/>
                    <a:pt x="169" y="140"/>
                  </a:cubicBezTo>
                  <a:cubicBezTo>
                    <a:pt x="169" y="140"/>
                    <a:pt x="169" y="139"/>
                    <a:pt x="169" y="138"/>
                  </a:cubicBezTo>
                  <a:lnTo>
                    <a:pt x="177" y="102"/>
                  </a:lnTo>
                  <a:cubicBezTo>
                    <a:pt x="177" y="102"/>
                    <a:pt x="177" y="101"/>
                    <a:pt x="177" y="101"/>
                  </a:cubicBezTo>
                  <a:cubicBezTo>
                    <a:pt x="177" y="100"/>
                    <a:pt x="178" y="100"/>
                    <a:pt x="178" y="99"/>
                  </a:cubicBezTo>
                  <a:cubicBezTo>
                    <a:pt x="179" y="98"/>
                    <a:pt x="180" y="97"/>
                    <a:pt x="181" y="96"/>
                  </a:cubicBezTo>
                  <a:cubicBezTo>
                    <a:pt x="182" y="95"/>
                    <a:pt x="183" y="94"/>
                    <a:pt x="185" y="92"/>
                  </a:cubicBezTo>
                  <a:cubicBezTo>
                    <a:pt x="187" y="90"/>
                    <a:pt x="188" y="89"/>
                    <a:pt x="189" y="88"/>
                  </a:cubicBezTo>
                  <a:cubicBezTo>
                    <a:pt x="191" y="87"/>
                    <a:pt x="192" y="86"/>
                    <a:pt x="193" y="85"/>
                  </a:cubicBezTo>
                  <a:cubicBezTo>
                    <a:pt x="193" y="85"/>
                    <a:pt x="194" y="85"/>
                    <a:pt x="195" y="85"/>
                  </a:cubicBezTo>
                  <a:cubicBezTo>
                    <a:pt x="195" y="85"/>
                    <a:pt x="196" y="85"/>
                    <a:pt x="196" y="86"/>
                  </a:cubicBezTo>
                  <a:lnTo>
                    <a:pt x="279" y="168"/>
                  </a:lnTo>
                  <a:lnTo>
                    <a:pt x="295" y="152"/>
                  </a:lnTo>
                  <a:cubicBezTo>
                    <a:pt x="295" y="152"/>
                    <a:pt x="296" y="151"/>
                    <a:pt x="297" y="151"/>
                  </a:cubicBezTo>
                  <a:cubicBezTo>
                    <a:pt x="297" y="151"/>
                    <a:pt x="298" y="151"/>
                    <a:pt x="299" y="152"/>
                  </a:cubicBezTo>
                  <a:cubicBezTo>
                    <a:pt x="300" y="152"/>
                    <a:pt x="301" y="153"/>
                    <a:pt x="302" y="153"/>
                  </a:cubicBezTo>
                  <a:cubicBezTo>
                    <a:pt x="303" y="154"/>
                    <a:pt x="305" y="156"/>
                    <a:pt x="306" y="157"/>
                  </a:cubicBezTo>
                  <a:close/>
                  <a:moveTo>
                    <a:pt x="346" y="32"/>
                  </a:moveTo>
                  <a:cubicBezTo>
                    <a:pt x="354" y="40"/>
                    <a:pt x="360" y="48"/>
                    <a:pt x="365" y="56"/>
                  </a:cubicBezTo>
                  <a:cubicBezTo>
                    <a:pt x="370" y="64"/>
                    <a:pt x="374" y="71"/>
                    <a:pt x="375" y="79"/>
                  </a:cubicBezTo>
                  <a:cubicBezTo>
                    <a:pt x="377" y="86"/>
                    <a:pt x="377" y="93"/>
                    <a:pt x="374" y="100"/>
                  </a:cubicBezTo>
                  <a:cubicBezTo>
                    <a:pt x="372" y="107"/>
                    <a:pt x="368" y="114"/>
                    <a:pt x="361" y="121"/>
                  </a:cubicBezTo>
                  <a:cubicBezTo>
                    <a:pt x="354" y="128"/>
                    <a:pt x="347" y="132"/>
                    <a:pt x="340" y="135"/>
                  </a:cubicBezTo>
                  <a:cubicBezTo>
                    <a:pt x="334" y="137"/>
                    <a:pt x="327" y="137"/>
                    <a:pt x="320" y="135"/>
                  </a:cubicBezTo>
                  <a:cubicBezTo>
                    <a:pt x="313" y="133"/>
                    <a:pt x="305" y="130"/>
                    <a:pt x="298" y="125"/>
                  </a:cubicBezTo>
                  <a:cubicBezTo>
                    <a:pt x="291" y="119"/>
                    <a:pt x="283" y="113"/>
                    <a:pt x="275" y="105"/>
                  </a:cubicBezTo>
                  <a:cubicBezTo>
                    <a:pt x="267" y="97"/>
                    <a:pt x="260" y="89"/>
                    <a:pt x="255" y="81"/>
                  </a:cubicBezTo>
                  <a:cubicBezTo>
                    <a:pt x="250" y="73"/>
                    <a:pt x="247" y="66"/>
                    <a:pt x="245" y="58"/>
                  </a:cubicBezTo>
                  <a:cubicBezTo>
                    <a:pt x="243" y="51"/>
                    <a:pt x="244" y="43"/>
                    <a:pt x="246" y="36"/>
                  </a:cubicBezTo>
                  <a:cubicBezTo>
                    <a:pt x="248" y="29"/>
                    <a:pt x="253" y="22"/>
                    <a:pt x="259" y="16"/>
                  </a:cubicBezTo>
                  <a:cubicBezTo>
                    <a:pt x="266" y="9"/>
                    <a:pt x="273" y="4"/>
                    <a:pt x="280" y="2"/>
                  </a:cubicBezTo>
                  <a:cubicBezTo>
                    <a:pt x="287" y="0"/>
                    <a:pt x="294" y="0"/>
                    <a:pt x="301" y="1"/>
                  </a:cubicBezTo>
                  <a:cubicBezTo>
                    <a:pt x="308" y="3"/>
                    <a:pt x="315" y="7"/>
                    <a:pt x="322" y="12"/>
                  </a:cubicBezTo>
                  <a:cubicBezTo>
                    <a:pt x="330" y="17"/>
                    <a:pt x="337" y="24"/>
                    <a:pt x="346" y="32"/>
                  </a:cubicBezTo>
                  <a:close/>
                  <a:moveTo>
                    <a:pt x="326" y="54"/>
                  </a:moveTo>
                  <a:cubicBezTo>
                    <a:pt x="321" y="49"/>
                    <a:pt x="317" y="45"/>
                    <a:pt x="313" y="42"/>
                  </a:cubicBezTo>
                  <a:cubicBezTo>
                    <a:pt x="309" y="38"/>
                    <a:pt x="306" y="35"/>
                    <a:pt x="302" y="33"/>
                  </a:cubicBezTo>
                  <a:cubicBezTo>
                    <a:pt x="299" y="31"/>
                    <a:pt x="296" y="29"/>
                    <a:pt x="294" y="28"/>
                  </a:cubicBezTo>
                  <a:cubicBezTo>
                    <a:pt x="291" y="27"/>
                    <a:pt x="288" y="27"/>
                    <a:pt x="286" y="27"/>
                  </a:cubicBezTo>
                  <a:cubicBezTo>
                    <a:pt x="284" y="27"/>
                    <a:pt x="282" y="27"/>
                    <a:pt x="280" y="28"/>
                  </a:cubicBezTo>
                  <a:cubicBezTo>
                    <a:pt x="278" y="29"/>
                    <a:pt x="276" y="31"/>
                    <a:pt x="275" y="33"/>
                  </a:cubicBezTo>
                  <a:cubicBezTo>
                    <a:pt x="271" y="36"/>
                    <a:pt x="270" y="39"/>
                    <a:pt x="269" y="42"/>
                  </a:cubicBezTo>
                  <a:cubicBezTo>
                    <a:pt x="269" y="46"/>
                    <a:pt x="269" y="49"/>
                    <a:pt x="271" y="54"/>
                  </a:cubicBezTo>
                  <a:cubicBezTo>
                    <a:pt x="273" y="58"/>
                    <a:pt x="276" y="62"/>
                    <a:pt x="280" y="67"/>
                  </a:cubicBezTo>
                  <a:cubicBezTo>
                    <a:pt x="284" y="72"/>
                    <a:pt x="288" y="77"/>
                    <a:pt x="294" y="83"/>
                  </a:cubicBezTo>
                  <a:cubicBezTo>
                    <a:pt x="301" y="90"/>
                    <a:pt x="308" y="96"/>
                    <a:pt x="313" y="100"/>
                  </a:cubicBezTo>
                  <a:cubicBezTo>
                    <a:pt x="318" y="104"/>
                    <a:pt x="323" y="107"/>
                    <a:pt x="327" y="108"/>
                  </a:cubicBezTo>
                  <a:cubicBezTo>
                    <a:pt x="331" y="110"/>
                    <a:pt x="334" y="110"/>
                    <a:pt x="337" y="109"/>
                  </a:cubicBezTo>
                  <a:cubicBezTo>
                    <a:pt x="340" y="109"/>
                    <a:pt x="343" y="107"/>
                    <a:pt x="346" y="104"/>
                  </a:cubicBezTo>
                  <a:cubicBezTo>
                    <a:pt x="348" y="102"/>
                    <a:pt x="349" y="100"/>
                    <a:pt x="350" y="98"/>
                  </a:cubicBezTo>
                  <a:cubicBezTo>
                    <a:pt x="351" y="96"/>
                    <a:pt x="351" y="93"/>
                    <a:pt x="351" y="91"/>
                  </a:cubicBezTo>
                  <a:cubicBezTo>
                    <a:pt x="351" y="88"/>
                    <a:pt x="350" y="86"/>
                    <a:pt x="349" y="83"/>
                  </a:cubicBezTo>
                  <a:cubicBezTo>
                    <a:pt x="348" y="80"/>
                    <a:pt x="346" y="78"/>
                    <a:pt x="344" y="74"/>
                  </a:cubicBezTo>
                  <a:cubicBezTo>
                    <a:pt x="342" y="71"/>
                    <a:pt x="340" y="68"/>
                    <a:pt x="337" y="65"/>
                  </a:cubicBezTo>
                  <a:cubicBezTo>
                    <a:pt x="333" y="61"/>
                    <a:pt x="330" y="58"/>
                    <a:pt x="326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0" name="Freeform 22"/>
            <p:cNvSpPr>
              <a:spLocks noEditPoints="1"/>
            </p:cNvSpPr>
            <p:nvPr/>
          </p:nvSpPr>
          <p:spPr bwMode="auto">
            <a:xfrm>
              <a:off x="2589453" y="3966703"/>
              <a:ext cx="231775" cy="227013"/>
            </a:xfrm>
            <a:custGeom>
              <a:avLst/>
              <a:gdLst/>
              <a:ahLst/>
              <a:cxnLst>
                <a:cxn ang="0">
                  <a:pos x="153" y="315"/>
                </a:cxn>
                <a:cxn ang="0">
                  <a:pos x="95" y="377"/>
                </a:cxn>
                <a:cxn ang="0">
                  <a:pos x="85" y="379"/>
                </a:cxn>
                <a:cxn ang="0">
                  <a:pos x="74" y="366"/>
                </a:cxn>
                <a:cxn ang="0">
                  <a:pos x="71" y="320"/>
                </a:cxn>
                <a:cxn ang="0">
                  <a:pos x="62" y="280"/>
                </a:cxn>
                <a:cxn ang="0">
                  <a:pos x="45" y="268"/>
                </a:cxn>
                <a:cxn ang="0">
                  <a:pos x="24" y="283"/>
                </a:cxn>
                <a:cxn ang="0">
                  <a:pos x="17" y="303"/>
                </a:cxn>
                <a:cxn ang="0">
                  <a:pos x="10" y="300"/>
                </a:cxn>
                <a:cxn ang="0">
                  <a:pos x="1" y="291"/>
                </a:cxn>
                <a:cxn ang="0">
                  <a:pos x="1" y="280"/>
                </a:cxn>
                <a:cxn ang="0">
                  <a:pos x="19" y="249"/>
                </a:cxn>
                <a:cxn ang="0">
                  <a:pos x="64" y="236"/>
                </a:cxn>
                <a:cxn ang="0">
                  <a:pos x="91" y="269"/>
                </a:cxn>
                <a:cxn ang="0">
                  <a:pos x="97" y="343"/>
                </a:cxn>
                <a:cxn ang="0">
                  <a:pos x="140" y="303"/>
                </a:cxn>
                <a:cxn ang="0">
                  <a:pos x="187" y="185"/>
                </a:cxn>
                <a:cxn ang="0">
                  <a:pos x="216" y="253"/>
                </a:cxn>
                <a:cxn ang="0">
                  <a:pos x="161" y="288"/>
                </a:cxn>
                <a:cxn ang="0">
                  <a:pos x="96" y="233"/>
                </a:cxn>
                <a:cxn ang="0">
                  <a:pos x="101" y="168"/>
                </a:cxn>
                <a:cxn ang="0">
                  <a:pos x="164" y="165"/>
                </a:cxn>
                <a:cxn ang="0">
                  <a:pos x="154" y="194"/>
                </a:cxn>
                <a:cxn ang="0">
                  <a:pos x="127" y="179"/>
                </a:cxn>
                <a:cxn ang="0">
                  <a:pos x="110" y="195"/>
                </a:cxn>
                <a:cxn ang="0">
                  <a:pos x="135" y="235"/>
                </a:cxn>
                <a:cxn ang="0">
                  <a:pos x="178" y="262"/>
                </a:cxn>
                <a:cxn ang="0">
                  <a:pos x="192" y="243"/>
                </a:cxn>
                <a:cxn ang="0">
                  <a:pos x="178" y="217"/>
                </a:cxn>
                <a:cxn ang="0">
                  <a:pos x="309" y="155"/>
                </a:cxn>
                <a:cxn ang="0">
                  <a:pos x="310" y="162"/>
                </a:cxn>
                <a:cxn ang="0">
                  <a:pos x="251" y="218"/>
                </a:cxn>
                <a:cxn ang="0">
                  <a:pos x="241" y="208"/>
                </a:cxn>
                <a:cxn ang="0">
                  <a:pos x="239" y="201"/>
                </a:cxn>
                <a:cxn ang="0">
                  <a:pos x="186" y="143"/>
                </a:cxn>
                <a:cxn ang="0">
                  <a:pos x="178" y="146"/>
                </a:cxn>
                <a:cxn ang="0">
                  <a:pos x="169" y="137"/>
                </a:cxn>
                <a:cxn ang="0">
                  <a:pos x="176" y="96"/>
                </a:cxn>
                <a:cxn ang="0">
                  <a:pos x="180" y="90"/>
                </a:cxn>
                <a:cxn ang="0">
                  <a:pos x="192" y="79"/>
                </a:cxn>
                <a:cxn ang="0">
                  <a:pos x="278" y="162"/>
                </a:cxn>
                <a:cxn ang="0">
                  <a:pos x="299" y="146"/>
                </a:cxn>
                <a:cxn ang="0">
                  <a:pos x="385" y="72"/>
                </a:cxn>
                <a:cxn ang="0">
                  <a:pos x="390" y="81"/>
                </a:cxn>
                <a:cxn ang="0">
                  <a:pos x="333" y="139"/>
                </a:cxn>
                <a:cxn ang="0">
                  <a:pos x="324" y="133"/>
                </a:cxn>
                <a:cxn ang="0">
                  <a:pos x="318" y="124"/>
                </a:cxn>
                <a:cxn ang="0">
                  <a:pos x="272" y="38"/>
                </a:cxn>
                <a:cxn ang="0">
                  <a:pos x="261" y="69"/>
                </a:cxn>
                <a:cxn ang="0">
                  <a:pos x="250" y="60"/>
                </a:cxn>
                <a:cxn ang="0">
                  <a:pos x="248" y="52"/>
                </a:cxn>
                <a:cxn ang="0">
                  <a:pos x="257" y="14"/>
                </a:cxn>
                <a:cxn ang="0">
                  <a:pos x="268" y="3"/>
                </a:cxn>
                <a:cxn ang="0">
                  <a:pos x="275" y="1"/>
                </a:cxn>
                <a:cxn ang="0">
                  <a:pos x="376" y="66"/>
                </a:cxn>
                <a:cxn ang="0">
                  <a:pos x="385" y="72"/>
                </a:cxn>
              </a:cxnLst>
              <a:rect l="0" t="0" r="r" b="b"/>
              <a:pathLst>
                <a:path w="391" h="380">
                  <a:moveTo>
                    <a:pt x="148" y="308"/>
                  </a:moveTo>
                  <a:cubicBezTo>
                    <a:pt x="149" y="309"/>
                    <a:pt x="150" y="311"/>
                    <a:pt x="151" y="312"/>
                  </a:cubicBezTo>
                  <a:cubicBezTo>
                    <a:pt x="152" y="313"/>
                    <a:pt x="153" y="314"/>
                    <a:pt x="153" y="315"/>
                  </a:cubicBezTo>
                  <a:cubicBezTo>
                    <a:pt x="154" y="316"/>
                    <a:pt x="154" y="317"/>
                    <a:pt x="154" y="318"/>
                  </a:cubicBezTo>
                  <a:cubicBezTo>
                    <a:pt x="154" y="318"/>
                    <a:pt x="153" y="319"/>
                    <a:pt x="153" y="319"/>
                  </a:cubicBezTo>
                  <a:lnTo>
                    <a:pt x="95" y="377"/>
                  </a:lnTo>
                  <a:cubicBezTo>
                    <a:pt x="94" y="378"/>
                    <a:pt x="93" y="379"/>
                    <a:pt x="92" y="380"/>
                  </a:cubicBezTo>
                  <a:cubicBezTo>
                    <a:pt x="91" y="380"/>
                    <a:pt x="90" y="380"/>
                    <a:pt x="89" y="380"/>
                  </a:cubicBezTo>
                  <a:cubicBezTo>
                    <a:pt x="88" y="380"/>
                    <a:pt x="86" y="380"/>
                    <a:pt x="85" y="379"/>
                  </a:cubicBezTo>
                  <a:cubicBezTo>
                    <a:pt x="84" y="378"/>
                    <a:pt x="82" y="377"/>
                    <a:pt x="80" y="375"/>
                  </a:cubicBezTo>
                  <a:cubicBezTo>
                    <a:pt x="79" y="373"/>
                    <a:pt x="77" y="372"/>
                    <a:pt x="76" y="370"/>
                  </a:cubicBezTo>
                  <a:cubicBezTo>
                    <a:pt x="75" y="369"/>
                    <a:pt x="74" y="368"/>
                    <a:pt x="74" y="366"/>
                  </a:cubicBezTo>
                  <a:cubicBezTo>
                    <a:pt x="73" y="365"/>
                    <a:pt x="73" y="363"/>
                    <a:pt x="73" y="362"/>
                  </a:cubicBezTo>
                  <a:cubicBezTo>
                    <a:pt x="72" y="360"/>
                    <a:pt x="72" y="358"/>
                    <a:pt x="72" y="356"/>
                  </a:cubicBezTo>
                  <a:lnTo>
                    <a:pt x="71" y="320"/>
                  </a:lnTo>
                  <a:cubicBezTo>
                    <a:pt x="71" y="313"/>
                    <a:pt x="70" y="307"/>
                    <a:pt x="69" y="302"/>
                  </a:cubicBezTo>
                  <a:cubicBezTo>
                    <a:pt x="69" y="297"/>
                    <a:pt x="67" y="293"/>
                    <a:pt x="66" y="289"/>
                  </a:cubicBezTo>
                  <a:cubicBezTo>
                    <a:pt x="65" y="285"/>
                    <a:pt x="64" y="282"/>
                    <a:pt x="62" y="280"/>
                  </a:cubicBezTo>
                  <a:cubicBezTo>
                    <a:pt x="60" y="277"/>
                    <a:pt x="59" y="275"/>
                    <a:pt x="57" y="273"/>
                  </a:cubicBezTo>
                  <a:cubicBezTo>
                    <a:pt x="55" y="272"/>
                    <a:pt x="53" y="270"/>
                    <a:pt x="51" y="269"/>
                  </a:cubicBezTo>
                  <a:cubicBezTo>
                    <a:pt x="49" y="268"/>
                    <a:pt x="47" y="268"/>
                    <a:pt x="45" y="268"/>
                  </a:cubicBezTo>
                  <a:cubicBezTo>
                    <a:pt x="42" y="268"/>
                    <a:pt x="40" y="268"/>
                    <a:pt x="38" y="269"/>
                  </a:cubicBezTo>
                  <a:cubicBezTo>
                    <a:pt x="36" y="270"/>
                    <a:pt x="34" y="272"/>
                    <a:pt x="31" y="274"/>
                  </a:cubicBezTo>
                  <a:cubicBezTo>
                    <a:pt x="28" y="277"/>
                    <a:pt x="26" y="280"/>
                    <a:pt x="24" y="283"/>
                  </a:cubicBezTo>
                  <a:cubicBezTo>
                    <a:pt x="23" y="286"/>
                    <a:pt x="22" y="289"/>
                    <a:pt x="21" y="292"/>
                  </a:cubicBezTo>
                  <a:cubicBezTo>
                    <a:pt x="20" y="295"/>
                    <a:pt x="19" y="297"/>
                    <a:pt x="19" y="299"/>
                  </a:cubicBezTo>
                  <a:cubicBezTo>
                    <a:pt x="19" y="301"/>
                    <a:pt x="18" y="302"/>
                    <a:pt x="17" y="303"/>
                  </a:cubicBezTo>
                  <a:cubicBezTo>
                    <a:pt x="17" y="303"/>
                    <a:pt x="16" y="304"/>
                    <a:pt x="16" y="304"/>
                  </a:cubicBezTo>
                  <a:cubicBezTo>
                    <a:pt x="15" y="304"/>
                    <a:pt x="14" y="303"/>
                    <a:pt x="13" y="303"/>
                  </a:cubicBezTo>
                  <a:cubicBezTo>
                    <a:pt x="13" y="302"/>
                    <a:pt x="11" y="302"/>
                    <a:pt x="10" y="300"/>
                  </a:cubicBezTo>
                  <a:cubicBezTo>
                    <a:pt x="9" y="299"/>
                    <a:pt x="7" y="298"/>
                    <a:pt x="5" y="296"/>
                  </a:cubicBezTo>
                  <a:cubicBezTo>
                    <a:pt x="4" y="295"/>
                    <a:pt x="3" y="294"/>
                    <a:pt x="3" y="293"/>
                  </a:cubicBezTo>
                  <a:cubicBezTo>
                    <a:pt x="2" y="292"/>
                    <a:pt x="1" y="291"/>
                    <a:pt x="1" y="291"/>
                  </a:cubicBezTo>
                  <a:cubicBezTo>
                    <a:pt x="0" y="290"/>
                    <a:pt x="0" y="289"/>
                    <a:pt x="0" y="288"/>
                  </a:cubicBezTo>
                  <a:cubicBezTo>
                    <a:pt x="0" y="288"/>
                    <a:pt x="0" y="287"/>
                    <a:pt x="0" y="286"/>
                  </a:cubicBezTo>
                  <a:cubicBezTo>
                    <a:pt x="0" y="284"/>
                    <a:pt x="0" y="282"/>
                    <a:pt x="1" y="280"/>
                  </a:cubicBezTo>
                  <a:cubicBezTo>
                    <a:pt x="2" y="277"/>
                    <a:pt x="3" y="274"/>
                    <a:pt x="4" y="270"/>
                  </a:cubicBezTo>
                  <a:cubicBezTo>
                    <a:pt x="6" y="267"/>
                    <a:pt x="8" y="263"/>
                    <a:pt x="11" y="260"/>
                  </a:cubicBezTo>
                  <a:cubicBezTo>
                    <a:pt x="13" y="256"/>
                    <a:pt x="16" y="253"/>
                    <a:pt x="19" y="249"/>
                  </a:cubicBezTo>
                  <a:cubicBezTo>
                    <a:pt x="24" y="244"/>
                    <a:pt x="30" y="240"/>
                    <a:pt x="35" y="238"/>
                  </a:cubicBezTo>
                  <a:cubicBezTo>
                    <a:pt x="40" y="235"/>
                    <a:pt x="45" y="234"/>
                    <a:pt x="50" y="234"/>
                  </a:cubicBezTo>
                  <a:cubicBezTo>
                    <a:pt x="55" y="233"/>
                    <a:pt x="60" y="234"/>
                    <a:pt x="64" y="236"/>
                  </a:cubicBezTo>
                  <a:cubicBezTo>
                    <a:pt x="69" y="238"/>
                    <a:pt x="73" y="241"/>
                    <a:pt x="76" y="245"/>
                  </a:cubicBezTo>
                  <a:cubicBezTo>
                    <a:pt x="80" y="248"/>
                    <a:pt x="82" y="251"/>
                    <a:pt x="85" y="255"/>
                  </a:cubicBezTo>
                  <a:cubicBezTo>
                    <a:pt x="88" y="259"/>
                    <a:pt x="90" y="264"/>
                    <a:pt x="91" y="269"/>
                  </a:cubicBezTo>
                  <a:cubicBezTo>
                    <a:pt x="93" y="275"/>
                    <a:pt x="94" y="282"/>
                    <a:pt x="95" y="289"/>
                  </a:cubicBezTo>
                  <a:cubicBezTo>
                    <a:pt x="96" y="297"/>
                    <a:pt x="96" y="307"/>
                    <a:pt x="96" y="319"/>
                  </a:cubicBezTo>
                  <a:lnTo>
                    <a:pt x="97" y="343"/>
                  </a:lnTo>
                  <a:lnTo>
                    <a:pt x="136" y="303"/>
                  </a:lnTo>
                  <a:cubicBezTo>
                    <a:pt x="137" y="303"/>
                    <a:pt x="137" y="302"/>
                    <a:pt x="138" y="302"/>
                  </a:cubicBezTo>
                  <a:cubicBezTo>
                    <a:pt x="139" y="302"/>
                    <a:pt x="140" y="302"/>
                    <a:pt x="140" y="303"/>
                  </a:cubicBezTo>
                  <a:cubicBezTo>
                    <a:pt x="141" y="303"/>
                    <a:pt x="143" y="304"/>
                    <a:pt x="144" y="304"/>
                  </a:cubicBezTo>
                  <a:cubicBezTo>
                    <a:pt x="145" y="305"/>
                    <a:pt x="146" y="306"/>
                    <a:pt x="148" y="308"/>
                  </a:cubicBezTo>
                  <a:close/>
                  <a:moveTo>
                    <a:pt x="187" y="185"/>
                  </a:moveTo>
                  <a:cubicBezTo>
                    <a:pt x="195" y="193"/>
                    <a:pt x="201" y="200"/>
                    <a:pt x="206" y="208"/>
                  </a:cubicBezTo>
                  <a:cubicBezTo>
                    <a:pt x="212" y="216"/>
                    <a:pt x="215" y="223"/>
                    <a:pt x="217" y="231"/>
                  </a:cubicBezTo>
                  <a:cubicBezTo>
                    <a:pt x="218" y="238"/>
                    <a:pt x="218" y="246"/>
                    <a:pt x="216" y="253"/>
                  </a:cubicBezTo>
                  <a:cubicBezTo>
                    <a:pt x="213" y="260"/>
                    <a:pt x="209" y="267"/>
                    <a:pt x="202" y="274"/>
                  </a:cubicBezTo>
                  <a:cubicBezTo>
                    <a:pt x="195" y="280"/>
                    <a:pt x="189" y="285"/>
                    <a:pt x="182" y="287"/>
                  </a:cubicBezTo>
                  <a:cubicBezTo>
                    <a:pt x="175" y="289"/>
                    <a:pt x="168" y="289"/>
                    <a:pt x="161" y="288"/>
                  </a:cubicBezTo>
                  <a:cubicBezTo>
                    <a:pt x="154" y="286"/>
                    <a:pt x="147" y="282"/>
                    <a:pt x="139" y="277"/>
                  </a:cubicBezTo>
                  <a:cubicBezTo>
                    <a:pt x="132" y="272"/>
                    <a:pt x="124" y="265"/>
                    <a:pt x="116" y="257"/>
                  </a:cubicBezTo>
                  <a:cubicBezTo>
                    <a:pt x="108" y="249"/>
                    <a:pt x="102" y="241"/>
                    <a:pt x="96" y="233"/>
                  </a:cubicBezTo>
                  <a:cubicBezTo>
                    <a:pt x="91" y="226"/>
                    <a:pt x="88" y="218"/>
                    <a:pt x="86" y="210"/>
                  </a:cubicBezTo>
                  <a:cubicBezTo>
                    <a:pt x="85" y="203"/>
                    <a:pt x="85" y="196"/>
                    <a:pt x="87" y="189"/>
                  </a:cubicBezTo>
                  <a:cubicBezTo>
                    <a:pt x="89" y="182"/>
                    <a:pt x="94" y="175"/>
                    <a:pt x="101" y="168"/>
                  </a:cubicBezTo>
                  <a:cubicBezTo>
                    <a:pt x="107" y="161"/>
                    <a:pt x="114" y="157"/>
                    <a:pt x="121" y="154"/>
                  </a:cubicBezTo>
                  <a:cubicBezTo>
                    <a:pt x="128" y="152"/>
                    <a:pt x="135" y="152"/>
                    <a:pt x="142" y="154"/>
                  </a:cubicBezTo>
                  <a:cubicBezTo>
                    <a:pt x="149" y="156"/>
                    <a:pt x="156" y="159"/>
                    <a:pt x="164" y="165"/>
                  </a:cubicBezTo>
                  <a:cubicBezTo>
                    <a:pt x="171" y="170"/>
                    <a:pt x="179" y="177"/>
                    <a:pt x="187" y="185"/>
                  </a:cubicBezTo>
                  <a:close/>
                  <a:moveTo>
                    <a:pt x="167" y="206"/>
                  </a:moveTo>
                  <a:cubicBezTo>
                    <a:pt x="163" y="201"/>
                    <a:pt x="158" y="197"/>
                    <a:pt x="154" y="194"/>
                  </a:cubicBezTo>
                  <a:cubicBezTo>
                    <a:pt x="150" y="191"/>
                    <a:pt x="147" y="188"/>
                    <a:pt x="144" y="186"/>
                  </a:cubicBezTo>
                  <a:cubicBezTo>
                    <a:pt x="140" y="183"/>
                    <a:pt x="137" y="182"/>
                    <a:pt x="135" y="181"/>
                  </a:cubicBezTo>
                  <a:cubicBezTo>
                    <a:pt x="132" y="180"/>
                    <a:pt x="130" y="179"/>
                    <a:pt x="127" y="179"/>
                  </a:cubicBezTo>
                  <a:cubicBezTo>
                    <a:pt x="125" y="179"/>
                    <a:pt x="123" y="180"/>
                    <a:pt x="121" y="181"/>
                  </a:cubicBezTo>
                  <a:cubicBezTo>
                    <a:pt x="119" y="182"/>
                    <a:pt x="118" y="183"/>
                    <a:pt x="116" y="185"/>
                  </a:cubicBezTo>
                  <a:cubicBezTo>
                    <a:pt x="113" y="188"/>
                    <a:pt x="111" y="191"/>
                    <a:pt x="110" y="195"/>
                  </a:cubicBezTo>
                  <a:cubicBezTo>
                    <a:pt x="110" y="198"/>
                    <a:pt x="111" y="202"/>
                    <a:pt x="112" y="206"/>
                  </a:cubicBezTo>
                  <a:cubicBezTo>
                    <a:pt x="114" y="210"/>
                    <a:pt x="117" y="215"/>
                    <a:pt x="121" y="219"/>
                  </a:cubicBezTo>
                  <a:cubicBezTo>
                    <a:pt x="125" y="224"/>
                    <a:pt x="130" y="230"/>
                    <a:pt x="135" y="235"/>
                  </a:cubicBezTo>
                  <a:cubicBezTo>
                    <a:pt x="143" y="243"/>
                    <a:pt x="149" y="248"/>
                    <a:pt x="154" y="252"/>
                  </a:cubicBezTo>
                  <a:cubicBezTo>
                    <a:pt x="159" y="256"/>
                    <a:pt x="164" y="259"/>
                    <a:pt x="168" y="261"/>
                  </a:cubicBezTo>
                  <a:cubicBezTo>
                    <a:pt x="172" y="262"/>
                    <a:pt x="175" y="263"/>
                    <a:pt x="178" y="262"/>
                  </a:cubicBezTo>
                  <a:cubicBezTo>
                    <a:pt x="181" y="261"/>
                    <a:pt x="184" y="259"/>
                    <a:pt x="187" y="257"/>
                  </a:cubicBezTo>
                  <a:cubicBezTo>
                    <a:pt x="189" y="255"/>
                    <a:pt x="190" y="252"/>
                    <a:pt x="191" y="250"/>
                  </a:cubicBezTo>
                  <a:cubicBezTo>
                    <a:pt x="192" y="248"/>
                    <a:pt x="193" y="246"/>
                    <a:pt x="192" y="243"/>
                  </a:cubicBezTo>
                  <a:cubicBezTo>
                    <a:pt x="192" y="241"/>
                    <a:pt x="192" y="238"/>
                    <a:pt x="190" y="236"/>
                  </a:cubicBezTo>
                  <a:cubicBezTo>
                    <a:pt x="189" y="233"/>
                    <a:pt x="188" y="230"/>
                    <a:pt x="185" y="227"/>
                  </a:cubicBezTo>
                  <a:cubicBezTo>
                    <a:pt x="183" y="224"/>
                    <a:pt x="181" y="221"/>
                    <a:pt x="178" y="217"/>
                  </a:cubicBezTo>
                  <a:cubicBezTo>
                    <a:pt x="175" y="214"/>
                    <a:pt x="171" y="210"/>
                    <a:pt x="167" y="206"/>
                  </a:cubicBezTo>
                  <a:close/>
                  <a:moveTo>
                    <a:pt x="306" y="151"/>
                  </a:moveTo>
                  <a:cubicBezTo>
                    <a:pt x="307" y="152"/>
                    <a:pt x="308" y="154"/>
                    <a:pt x="309" y="155"/>
                  </a:cubicBezTo>
                  <a:cubicBezTo>
                    <a:pt x="310" y="156"/>
                    <a:pt x="311" y="157"/>
                    <a:pt x="311" y="158"/>
                  </a:cubicBezTo>
                  <a:cubicBezTo>
                    <a:pt x="311" y="159"/>
                    <a:pt x="311" y="160"/>
                    <a:pt x="311" y="160"/>
                  </a:cubicBezTo>
                  <a:cubicBezTo>
                    <a:pt x="311" y="161"/>
                    <a:pt x="311" y="161"/>
                    <a:pt x="310" y="162"/>
                  </a:cubicBezTo>
                  <a:lnTo>
                    <a:pt x="255" y="217"/>
                  </a:lnTo>
                  <a:cubicBezTo>
                    <a:pt x="255" y="217"/>
                    <a:pt x="254" y="218"/>
                    <a:pt x="254" y="218"/>
                  </a:cubicBezTo>
                  <a:cubicBezTo>
                    <a:pt x="253" y="218"/>
                    <a:pt x="252" y="218"/>
                    <a:pt x="251" y="218"/>
                  </a:cubicBezTo>
                  <a:cubicBezTo>
                    <a:pt x="250" y="217"/>
                    <a:pt x="249" y="217"/>
                    <a:pt x="248" y="216"/>
                  </a:cubicBezTo>
                  <a:cubicBezTo>
                    <a:pt x="247" y="215"/>
                    <a:pt x="246" y="214"/>
                    <a:pt x="244" y="212"/>
                  </a:cubicBezTo>
                  <a:cubicBezTo>
                    <a:pt x="243" y="211"/>
                    <a:pt x="242" y="210"/>
                    <a:pt x="241" y="208"/>
                  </a:cubicBezTo>
                  <a:cubicBezTo>
                    <a:pt x="240" y="207"/>
                    <a:pt x="239" y="206"/>
                    <a:pt x="239" y="205"/>
                  </a:cubicBezTo>
                  <a:cubicBezTo>
                    <a:pt x="239" y="204"/>
                    <a:pt x="239" y="204"/>
                    <a:pt x="239" y="203"/>
                  </a:cubicBezTo>
                  <a:cubicBezTo>
                    <a:pt x="239" y="202"/>
                    <a:pt x="239" y="202"/>
                    <a:pt x="239" y="201"/>
                  </a:cubicBezTo>
                  <a:lnTo>
                    <a:pt x="258" y="183"/>
                  </a:lnTo>
                  <a:lnTo>
                    <a:pt x="193" y="118"/>
                  </a:lnTo>
                  <a:lnTo>
                    <a:pt x="186" y="143"/>
                  </a:lnTo>
                  <a:cubicBezTo>
                    <a:pt x="185" y="144"/>
                    <a:pt x="185" y="146"/>
                    <a:pt x="184" y="147"/>
                  </a:cubicBezTo>
                  <a:cubicBezTo>
                    <a:pt x="183" y="147"/>
                    <a:pt x="183" y="148"/>
                    <a:pt x="182" y="148"/>
                  </a:cubicBezTo>
                  <a:cubicBezTo>
                    <a:pt x="181" y="148"/>
                    <a:pt x="180" y="147"/>
                    <a:pt x="178" y="146"/>
                  </a:cubicBezTo>
                  <a:cubicBezTo>
                    <a:pt x="177" y="146"/>
                    <a:pt x="176" y="144"/>
                    <a:pt x="174" y="142"/>
                  </a:cubicBezTo>
                  <a:cubicBezTo>
                    <a:pt x="172" y="141"/>
                    <a:pt x="171" y="140"/>
                    <a:pt x="171" y="139"/>
                  </a:cubicBezTo>
                  <a:cubicBezTo>
                    <a:pt x="170" y="138"/>
                    <a:pt x="169" y="137"/>
                    <a:pt x="169" y="137"/>
                  </a:cubicBezTo>
                  <a:cubicBezTo>
                    <a:pt x="169" y="136"/>
                    <a:pt x="169" y="135"/>
                    <a:pt x="169" y="134"/>
                  </a:cubicBezTo>
                  <a:cubicBezTo>
                    <a:pt x="169" y="134"/>
                    <a:pt x="169" y="133"/>
                    <a:pt x="169" y="132"/>
                  </a:cubicBezTo>
                  <a:lnTo>
                    <a:pt x="176" y="96"/>
                  </a:lnTo>
                  <a:cubicBezTo>
                    <a:pt x="176" y="96"/>
                    <a:pt x="177" y="95"/>
                    <a:pt x="177" y="95"/>
                  </a:cubicBezTo>
                  <a:cubicBezTo>
                    <a:pt x="177" y="94"/>
                    <a:pt x="178" y="94"/>
                    <a:pt x="178" y="93"/>
                  </a:cubicBezTo>
                  <a:cubicBezTo>
                    <a:pt x="179" y="92"/>
                    <a:pt x="179" y="91"/>
                    <a:pt x="180" y="90"/>
                  </a:cubicBezTo>
                  <a:cubicBezTo>
                    <a:pt x="181" y="89"/>
                    <a:pt x="183" y="88"/>
                    <a:pt x="184" y="86"/>
                  </a:cubicBezTo>
                  <a:cubicBezTo>
                    <a:pt x="186" y="84"/>
                    <a:pt x="188" y="83"/>
                    <a:pt x="189" y="82"/>
                  </a:cubicBezTo>
                  <a:cubicBezTo>
                    <a:pt x="190" y="81"/>
                    <a:pt x="191" y="80"/>
                    <a:pt x="192" y="79"/>
                  </a:cubicBezTo>
                  <a:cubicBezTo>
                    <a:pt x="193" y="79"/>
                    <a:pt x="194" y="79"/>
                    <a:pt x="194" y="79"/>
                  </a:cubicBezTo>
                  <a:cubicBezTo>
                    <a:pt x="195" y="79"/>
                    <a:pt x="195" y="79"/>
                    <a:pt x="196" y="80"/>
                  </a:cubicBezTo>
                  <a:lnTo>
                    <a:pt x="278" y="162"/>
                  </a:lnTo>
                  <a:lnTo>
                    <a:pt x="295" y="146"/>
                  </a:lnTo>
                  <a:cubicBezTo>
                    <a:pt x="295" y="146"/>
                    <a:pt x="296" y="145"/>
                    <a:pt x="296" y="145"/>
                  </a:cubicBezTo>
                  <a:cubicBezTo>
                    <a:pt x="297" y="145"/>
                    <a:pt x="298" y="145"/>
                    <a:pt x="299" y="146"/>
                  </a:cubicBezTo>
                  <a:cubicBezTo>
                    <a:pt x="300" y="146"/>
                    <a:pt x="301" y="147"/>
                    <a:pt x="302" y="147"/>
                  </a:cubicBezTo>
                  <a:cubicBezTo>
                    <a:pt x="303" y="148"/>
                    <a:pt x="304" y="150"/>
                    <a:pt x="306" y="151"/>
                  </a:cubicBezTo>
                  <a:close/>
                  <a:moveTo>
                    <a:pt x="385" y="72"/>
                  </a:moveTo>
                  <a:cubicBezTo>
                    <a:pt x="386" y="73"/>
                    <a:pt x="388" y="75"/>
                    <a:pt x="388" y="76"/>
                  </a:cubicBezTo>
                  <a:cubicBezTo>
                    <a:pt x="389" y="77"/>
                    <a:pt x="390" y="78"/>
                    <a:pt x="390" y="79"/>
                  </a:cubicBezTo>
                  <a:cubicBezTo>
                    <a:pt x="390" y="80"/>
                    <a:pt x="391" y="80"/>
                    <a:pt x="390" y="81"/>
                  </a:cubicBezTo>
                  <a:cubicBezTo>
                    <a:pt x="390" y="82"/>
                    <a:pt x="390" y="82"/>
                    <a:pt x="390" y="83"/>
                  </a:cubicBezTo>
                  <a:lnTo>
                    <a:pt x="334" y="138"/>
                  </a:lnTo>
                  <a:cubicBezTo>
                    <a:pt x="334" y="138"/>
                    <a:pt x="333" y="139"/>
                    <a:pt x="333" y="139"/>
                  </a:cubicBezTo>
                  <a:cubicBezTo>
                    <a:pt x="332" y="139"/>
                    <a:pt x="331" y="139"/>
                    <a:pt x="331" y="138"/>
                  </a:cubicBezTo>
                  <a:cubicBezTo>
                    <a:pt x="330" y="138"/>
                    <a:pt x="329" y="137"/>
                    <a:pt x="327" y="137"/>
                  </a:cubicBezTo>
                  <a:cubicBezTo>
                    <a:pt x="326" y="136"/>
                    <a:pt x="325" y="135"/>
                    <a:pt x="324" y="133"/>
                  </a:cubicBezTo>
                  <a:cubicBezTo>
                    <a:pt x="322" y="132"/>
                    <a:pt x="321" y="130"/>
                    <a:pt x="320" y="129"/>
                  </a:cubicBezTo>
                  <a:cubicBezTo>
                    <a:pt x="319" y="128"/>
                    <a:pt x="319" y="127"/>
                    <a:pt x="318" y="126"/>
                  </a:cubicBezTo>
                  <a:cubicBezTo>
                    <a:pt x="318" y="125"/>
                    <a:pt x="318" y="124"/>
                    <a:pt x="318" y="124"/>
                  </a:cubicBezTo>
                  <a:cubicBezTo>
                    <a:pt x="318" y="123"/>
                    <a:pt x="318" y="123"/>
                    <a:pt x="319" y="122"/>
                  </a:cubicBezTo>
                  <a:lnTo>
                    <a:pt x="337" y="104"/>
                  </a:lnTo>
                  <a:lnTo>
                    <a:pt x="272" y="38"/>
                  </a:lnTo>
                  <a:lnTo>
                    <a:pt x="265" y="63"/>
                  </a:lnTo>
                  <a:cubicBezTo>
                    <a:pt x="264" y="65"/>
                    <a:pt x="264" y="66"/>
                    <a:pt x="263" y="67"/>
                  </a:cubicBezTo>
                  <a:cubicBezTo>
                    <a:pt x="262" y="68"/>
                    <a:pt x="262" y="69"/>
                    <a:pt x="261" y="69"/>
                  </a:cubicBezTo>
                  <a:cubicBezTo>
                    <a:pt x="260" y="69"/>
                    <a:pt x="259" y="68"/>
                    <a:pt x="258" y="67"/>
                  </a:cubicBezTo>
                  <a:cubicBezTo>
                    <a:pt x="256" y="66"/>
                    <a:pt x="255" y="65"/>
                    <a:pt x="253" y="63"/>
                  </a:cubicBezTo>
                  <a:cubicBezTo>
                    <a:pt x="252" y="62"/>
                    <a:pt x="251" y="61"/>
                    <a:pt x="250" y="60"/>
                  </a:cubicBezTo>
                  <a:cubicBezTo>
                    <a:pt x="249" y="59"/>
                    <a:pt x="249" y="58"/>
                    <a:pt x="248" y="57"/>
                  </a:cubicBezTo>
                  <a:cubicBezTo>
                    <a:pt x="248" y="57"/>
                    <a:pt x="248" y="56"/>
                    <a:pt x="248" y="55"/>
                  </a:cubicBezTo>
                  <a:cubicBezTo>
                    <a:pt x="248" y="54"/>
                    <a:pt x="248" y="54"/>
                    <a:pt x="248" y="52"/>
                  </a:cubicBezTo>
                  <a:lnTo>
                    <a:pt x="256" y="17"/>
                  </a:lnTo>
                  <a:cubicBezTo>
                    <a:pt x="256" y="17"/>
                    <a:pt x="256" y="16"/>
                    <a:pt x="256" y="16"/>
                  </a:cubicBezTo>
                  <a:cubicBezTo>
                    <a:pt x="256" y="15"/>
                    <a:pt x="257" y="14"/>
                    <a:pt x="257" y="14"/>
                  </a:cubicBezTo>
                  <a:cubicBezTo>
                    <a:pt x="258" y="13"/>
                    <a:pt x="259" y="12"/>
                    <a:pt x="260" y="11"/>
                  </a:cubicBezTo>
                  <a:cubicBezTo>
                    <a:pt x="261" y="10"/>
                    <a:pt x="262" y="9"/>
                    <a:pt x="263" y="7"/>
                  </a:cubicBezTo>
                  <a:cubicBezTo>
                    <a:pt x="265" y="5"/>
                    <a:pt x="267" y="4"/>
                    <a:pt x="268" y="3"/>
                  </a:cubicBezTo>
                  <a:cubicBezTo>
                    <a:pt x="270" y="1"/>
                    <a:pt x="271" y="1"/>
                    <a:pt x="271" y="0"/>
                  </a:cubicBezTo>
                  <a:cubicBezTo>
                    <a:pt x="272" y="0"/>
                    <a:pt x="273" y="0"/>
                    <a:pt x="273" y="0"/>
                  </a:cubicBezTo>
                  <a:cubicBezTo>
                    <a:pt x="274" y="0"/>
                    <a:pt x="274" y="0"/>
                    <a:pt x="275" y="1"/>
                  </a:cubicBezTo>
                  <a:lnTo>
                    <a:pt x="358" y="83"/>
                  </a:lnTo>
                  <a:lnTo>
                    <a:pt x="374" y="67"/>
                  </a:lnTo>
                  <a:cubicBezTo>
                    <a:pt x="374" y="66"/>
                    <a:pt x="375" y="66"/>
                    <a:pt x="376" y="66"/>
                  </a:cubicBezTo>
                  <a:cubicBezTo>
                    <a:pt x="376" y="66"/>
                    <a:pt x="377" y="66"/>
                    <a:pt x="378" y="66"/>
                  </a:cubicBezTo>
                  <a:cubicBezTo>
                    <a:pt x="379" y="67"/>
                    <a:pt x="380" y="67"/>
                    <a:pt x="381" y="68"/>
                  </a:cubicBezTo>
                  <a:cubicBezTo>
                    <a:pt x="382" y="69"/>
                    <a:pt x="383" y="70"/>
                    <a:pt x="385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1" name="Freeform 23"/>
            <p:cNvSpPr>
              <a:spLocks noEditPoints="1"/>
            </p:cNvSpPr>
            <p:nvPr/>
          </p:nvSpPr>
          <p:spPr bwMode="auto">
            <a:xfrm>
              <a:off x="2818053" y="3965116"/>
              <a:ext cx="233363" cy="228600"/>
            </a:xfrm>
            <a:custGeom>
              <a:avLst/>
              <a:gdLst/>
              <a:ahLst/>
              <a:cxnLst>
                <a:cxn ang="0">
                  <a:pos x="154" y="319"/>
                </a:cxn>
                <a:cxn ang="0">
                  <a:pos x="96" y="381"/>
                </a:cxn>
                <a:cxn ang="0">
                  <a:pos x="86" y="383"/>
                </a:cxn>
                <a:cxn ang="0">
                  <a:pos x="74" y="370"/>
                </a:cxn>
                <a:cxn ang="0">
                  <a:pos x="72" y="324"/>
                </a:cxn>
                <a:cxn ang="0">
                  <a:pos x="63" y="284"/>
                </a:cxn>
                <a:cxn ang="0">
                  <a:pos x="45" y="272"/>
                </a:cxn>
                <a:cxn ang="0">
                  <a:pos x="25" y="287"/>
                </a:cxn>
                <a:cxn ang="0">
                  <a:pos x="18" y="307"/>
                </a:cxn>
                <a:cxn ang="0">
                  <a:pos x="11" y="304"/>
                </a:cxn>
                <a:cxn ang="0">
                  <a:pos x="1" y="295"/>
                </a:cxn>
                <a:cxn ang="0">
                  <a:pos x="1" y="284"/>
                </a:cxn>
                <a:cxn ang="0">
                  <a:pos x="20" y="253"/>
                </a:cxn>
                <a:cxn ang="0">
                  <a:pos x="65" y="240"/>
                </a:cxn>
                <a:cxn ang="0">
                  <a:pos x="92" y="273"/>
                </a:cxn>
                <a:cxn ang="0">
                  <a:pos x="97" y="347"/>
                </a:cxn>
                <a:cxn ang="0">
                  <a:pos x="141" y="307"/>
                </a:cxn>
                <a:cxn ang="0">
                  <a:pos x="187" y="189"/>
                </a:cxn>
                <a:cxn ang="0">
                  <a:pos x="216" y="257"/>
                </a:cxn>
                <a:cxn ang="0">
                  <a:pos x="162" y="292"/>
                </a:cxn>
                <a:cxn ang="0">
                  <a:pos x="97" y="237"/>
                </a:cxn>
                <a:cxn ang="0">
                  <a:pos x="101" y="172"/>
                </a:cxn>
                <a:cxn ang="0">
                  <a:pos x="164" y="169"/>
                </a:cxn>
                <a:cxn ang="0">
                  <a:pos x="155" y="198"/>
                </a:cxn>
                <a:cxn ang="0">
                  <a:pos x="128" y="183"/>
                </a:cxn>
                <a:cxn ang="0">
                  <a:pos x="111" y="199"/>
                </a:cxn>
                <a:cxn ang="0">
                  <a:pos x="136" y="239"/>
                </a:cxn>
                <a:cxn ang="0">
                  <a:pos x="179" y="266"/>
                </a:cxn>
                <a:cxn ang="0">
                  <a:pos x="193" y="247"/>
                </a:cxn>
                <a:cxn ang="0">
                  <a:pos x="178" y="221"/>
                </a:cxn>
                <a:cxn ang="0">
                  <a:pos x="310" y="159"/>
                </a:cxn>
                <a:cxn ang="0">
                  <a:pos x="311" y="166"/>
                </a:cxn>
                <a:cxn ang="0">
                  <a:pos x="252" y="222"/>
                </a:cxn>
                <a:cxn ang="0">
                  <a:pos x="241" y="212"/>
                </a:cxn>
                <a:cxn ang="0">
                  <a:pos x="240" y="205"/>
                </a:cxn>
                <a:cxn ang="0">
                  <a:pos x="186" y="147"/>
                </a:cxn>
                <a:cxn ang="0">
                  <a:pos x="179" y="150"/>
                </a:cxn>
                <a:cxn ang="0">
                  <a:pos x="170" y="141"/>
                </a:cxn>
                <a:cxn ang="0">
                  <a:pos x="177" y="100"/>
                </a:cxn>
                <a:cxn ang="0">
                  <a:pos x="181" y="94"/>
                </a:cxn>
                <a:cxn ang="0">
                  <a:pos x="193" y="83"/>
                </a:cxn>
                <a:cxn ang="0">
                  <a:pos x="279" y="166"/>
                </a:cxn>
                <a:cxn ang="0">
                  <a:pos x="299" y="150"/>
                </a:cxn>
                <a:cxn ang="0">
                  <a:pos x="386" y="74"/>
                </a:cxn>
                <a:cxn ang="0">
                  <a:pos x="392" y="84"/>
                </a:cxn>
                <a:cxn ang="0">
                  <a:pos x="330" y="146"/>
                </a:cxn>
                <a:cxn ang="0">
                  <a:pos x="319" y="141"/>
                </a:cxn>
                <a:cxn ang="0">
                  <a:pos x="311" y="128"/>
                </a:cxn>
                <a:cxn ang="0">
                  <a:pos x="308" y="69"/>
                </a:cxn>
                <a:cxn ang="0">
                  <a:pos x="295" y="40"/>
                </a:cxn>
                <a:cxn ang="0">
                  <a:pos x="276" y="35"/>
                </a:cxn>
                <a:cxn ang="0">
                  <a:pos x="259" y="58"/>
                </a:cxn>
                <a:cxn ang="0">
                  <a:pos x="254" y="70"/>
                </a:cxn>
                <a:cxn ang="0">
                  <a:pos x="244" y="63"/>
                </a:cxn>
                <a:cxn ang="0">
                  <a:pos x="238" y="55"/>
                </a:cxn>
                <a:cxn ang="0">
                  <a:pos x="243" y="37"/>
                </a:cxn>
                <a:cxn ang="0">
                  <a:pos x="273" y="4"/>
                </a:cxn>
                <a:cxn ang="0">
                  <a:pos x="315" y="11"/>
                </a:cxn>
                <a:cxn ang="0">
                  <a:pos x="333" y="56"/>
                </a:cxn>
                <a:cxn ang="0">
                  <a:pos x="374" y="70"/>
                </a:cxn>
                <a:cxn ang="0">
                  <a:pos x="382" y="71"/>
                </a:cxn>
              </a:cxnLst>
              <a:rect l="0" t="0" r="r" b="b"/>
              <a:pathLst>
                <a:path w="392" h="384">
                  <a:moveTo>
                    <a:pt x="148" y="312"/>
                  </a:moveTo>
                  <a:cubicBezTo>
                    <a:pt x="150" y="313"/>
                    <a:pt x="151" y="315"/>
                    <a:pt x="152" y="316"/>
                  </a:cubicBezTo>
                  <a:cubicBezTo>
                    <a:pt x="153" y="317"/>
                    <a:pt x="154" y="318"/>
                    <a:pt x="154" y="319"/>
                  </a:cubicBezTo>
                  <a:cubicBezTo>
                    <a:pt x="154" y="320"/>
                    <a:pt x="155" y="321"/>
                    <a:pt x="154" y="322"/>
                  </a:cubicBezTo>
                  <a:cubicBezTo>
                    <a:pt x="154" y="322"/>
                    <a:pt x="154" y="323"/>
                    <a:pt x="153" y="323"/>
                  </a:cubicBezTo>
                  <a:lnTo>
                    <a:pt x="96" y="381"/>
                  </a:lnTo>
                  <a:cubicBezTo>
                    <a:pt x="95" y="382"/>
                    <a:pt x="94" y="383"/>
                    <a:pt x="93" y="384"/>
                  </a:cubicBezTo>
                  <a:cubicBezTo>
                    <a:pt x="92" y="384"/>
                    <a:pt x="91" y="384"/>
                    <a:pt x="89" y="384"/>
                  </a:cubicBezTo>
                  <a:cubicBezTo>
                    <a:pt x="88" y="384"/>
                    <a:pt x="87" y="384"/>
                    <a:pt x="86" y="383"/>
                  </a:cubicBezTo>
                  <a:cubicBezTo>
                    <a:pt x="84" y="382"/>
                    <a:pt x="83" y="381"/>
                    <a:pt x="81" y="379"/>
                  </a:cubicBezTo>
                  <a:cubicBezTo>
                    <a:pt x="79" y="377"/>
                    <a:pt x="78" y="376"/>
                    <a:pt x="77" y="374"/>
                  </a:cubicBezTo>
                  <a:cubicBezTo>
                    <a:pt x="76" y="373"/>
                    <a:pt x="75" y="372"/>
                    <a:pt x="74" y="370"/>
                  </a:cubicBezTo>
                  <a:cubicBezTo>
                    <a:pt x="74" y="369"/>
                    <a:pt x="74" y="367"/>
                    <a:pt x="73" y="366"/>
                  </a:cubicBezTo>
                  <a:cubicBezTo>
                    <a:pt x="73" y="364"/>
                    <a:pt x="73" y="362"/>
                    <a:pt x="73" y="360"/>
                  </a:cubicBezTo>
                  <a:lnTo>
                    <a:pt x="72" y="324"/>
                  </a:lnTo>
                  <a:cubicBezTo>
                    <a:pt x="71" y="317"/>
                    <a:pt x="71" y="311"/>
                    <a:pt x="70" y="306"/>
                  </a:cubicBezTo>
                  <a:cubicBezTo>
                    <a:pt x="69" y="301"/>
                    <a:pt x="68" y="297"/>
                    <a:pt x="67" y="293"/>
                  </a:cubicBezTo>
                  <a:cubicBezTo>
                    <a:pt x="66" y="289"/>
                    <a:pt x="64" y="286"/>
                    <a:pt x="63" y="284"/>
                  </a:cubicBezTo>
                  <a:cubicBezTo>
                    <a:pt x="61" y="281"/>
                    <a:pt x="59" y="279"/>
                    <a:pt x="57" y="277"/>
                  </a:cubicBezTo>
                  <a:cubicBezTo>
                    <a:pt x="56" y="276"/>
                    <a:pt x="54" y="274"/>
                    <a:pt x="52" y="273"/>
                  </a:cubicBezTo>
                  <a:cubicBezTo>
                    <a:pt x="50" y="272"/>
                    <a:pt x="47" y="272"/>
                    <a:pt x="45" y="272"/>
                  </a:cubicBezTo>
                  <a:cubicBezTo>
                    <a:pt x="43" y="272"/>
                    <a:pt x="41" y="272"/>
                    <a:pt x="39" y="273"/>
                  </a:cubicBezTo>
                  <a:cubicBezTo>
                    <a:pt x="36" y="274"/>
                    <a:pt x="34" y="276"/>
                    <a:pt x="32" y="278"/>
                  </a:cubicBezTo>
                  <a:cubicBezTo>
                    <a:pt x="29" y="281"/>
                    <a:pt x="27" y="284"/>
                    <a:pt x="25" y="287"/>
                  </a:cubicBezTo>
                  <a:cubicBezTo>
                    <a:pt x="24" y="290"/>
                    <a:pt x="22" y="293"/>
                    <a:pt x="22" y="296"/>
                  </a:cubicBezTo>
                  <a:cubicBezTo>
                    <a:pt x="21" y="299"/>
                    <a:pt x="20" y="301"/>
                    <a:pt x="20" y="303"/>
                  </a:cubicBezTo>
                  <a:cubicBezTo>
                    <a:pt x="19" y="305"/>
                    <a:pt x="19" y="306"/>
                    <a:pt x="18" y="307"/>
                  </a:cubicBezTo>
                  <a:cubicBezTo>
                    <a:pt x="18" y="307"/>
                    <a:pt x="17" y="308"/>
                    <a:pt x="16" y="308"/>
                  </a:cubicBezTo>
                  <a:cubicBezTo>
                    <a:pt x="16" y="308"/>
                    <a:pt x="15" y="307"/>
                    <a:pt x="14" y="307"/>
                  </a:cubicBezTo>
                  <a:cubicBezTo>
                    <a:pt x="13" y="306"/>
                    <a:pt x="12" y="306"/>
                    <a:pt x="11" y="304"/>
                  </a:cubicBezTo>
                  <a:cubicBezTo>
                    <a:pt x="9" y="303"/>
                    <a:pt x="8" y="302"/>
                    <a:pt x="6" y="300"/>
                  </a:cubicBezTo>
                  <a:cubicBezTo>
                    <a:pt x="5" y="299"/>
                    <a:pt x="4" y="298"/>
                    <a:pt x="3" y="297"/>
                  </a:cubicBezTo>
                  <a:cubicBezTo>
                    <a:pt x="2" y="296"/>
                    <a:pt x="2" y="295"/>
                    <a:pt x="1" y="295"/>
                  </a:cubicBezTo>
                  <a:cubicBezTo>
                    <a:pt x="1" y="294"/>
                    <a:pt x="1" y="293"/>
                    <a:pt x="1" y="292"/>
                  </a:cubicBezTo>
                  <a:cubicBezTo>
                    <a:pt x="0" y="292"/>
                    <a:pt x="0" y="291"/>
                    <a:pt x="0" y="290"/>
                  </a:cubicBezTo>
                  <a:cubicBezTo>
                    <a:pt x="0" y="288"/>
                    <a:pt x="1" y="286"/>
                    <a:pt x="1" y="284"/>
                  </a:cubicBezTo>
                  <a:cubicBezTo>
                    <a:pt x="2" y="281"/>
                    <a:pt x="3" y="278"/>
                    <a:pt x="5" y="274"/>
                  </a:cubicBezTo>
                  <a:cubicBezTo>
                    <a:pt x="7" y="271"/>
                    <a:pt x="9" y="267"/>
                    <a:pt x="11" y="264"/>
                  </a:cubicBezTo>
                  <a:cubicBezTo>
                    <a:pt x="14" y="260"/>
                    <a:pt x="16" y="257"/>
                    <a:pt x="20" y="253"/>
                  </a:cubicBezTo>
                  <a:cubicBezTo>
                    <a:pt x="25" y="248"/>
                    <a:pt x="30" y="244"/>
                    <a:pt x="35" y="242"/>
                  </a:cubicBezTo>
                  <a:cubicBezTo>
                    <a:pt x="41" y="239"/>
                    <a:pt x="46" y="238"/>
                    <a:pt x="51" y="238"/>
                  </a:cubicBezTo>
                  <a:cubicBezTo>
                    <a:pt x="55" y="237"/>
                    <a:pt x="60" y="238"/>
                    <a:pt x="65" y="240"/>
                  </a:cubicBezTo>
                  <a:cubicBezTo>
                    <a:pt x="69" y="242"/>
                    <a:pt x="73" y="245"/>
                    <a:pt x="77" y="249"/>
                  </a:cubicBezTo>
                  <a:cubicBezTo>
                    <a:pt x="80" y="252"/>
                    <a:pt x="83" y="255"/>
                    <a:pt x="86" y="259"/>
                  </a:cubicBezTo>
                  <a:cubicBezTo>
                    <a:pt x="88" y="263"/>
                    <a:pt x="90" y="268"/>
                    <a:pt x="92" y="273"/>
                  </a:cubicBezTo>
                  <a:cubicBezTo>
                    <a:pt x="94" y="279"/>
                    <a:pt x="95" y="286"/>
                    <a:pt x="96" y="293"/>
                  </a:cubicBezTo>
                  <a:cubicBezTo>
                    <a:pt x="97" y="301"/>
                    <a:pt x="97" y="311"/>
                    <a:pt x="97" y="323"/>
                  </a:cubicBezTo>
                  <a:lnTo>
                    <a:pt x="97" y="347"/>
                  </a:lnTo>
                  <a:lnTo>
                    <a:pt x="137" y="307"/>
                  </a:lnTo>
                  <a:cubicBezTo>
                    <a:pt x="137" y="307"/>
                    <a:pt x="138" y="306"/>
                    <a:pt x="139" y="306"/>
                  </a:cubicBezTo>
                  <a:cubicBezTo>
                    <a:pt x="139" y="306"/>
                    <a:pt x="140" y="306"/>
                    <a:pt x="141" y="307"/>
                  </a:cubicBezTo>
                  <a:cubicBezTo>
                    <a:pt x="142" y="307"/>
                    <a:pt x="143" y="308"/>
                    <a:pt x="144" y="308"/>
                  </a:cubicBezTo>
                  <a:cubicBezTo>
                    <a:pt x="146" y="309"/>
                    <a:pt x="147" y="310"/>
                    <a:pt x="148" y="312"/>
                  </a:cubicBezTo>
                  <a:close/>
                  <a:moveTo>
                    <a:pt x="187" y="189"/>
                  </a:moveTo>
                  <a:cubicBezTo>
                    <a:pt x="195" y="197"/>
                    <a:pt x="202" y="204"/>
                    <a:pt x="207" y="212"/>
                  </a:cubicBezTo>
                  <a:cubicBezTo>
                    <a:pt x="212" y="220"/>
                    <a:pt x="216" y="227"/>
                    <a:pt x="217" y="235"/>
                  </a:cubicBezTo>
                  <a:cubicBezTo>
                    <a:pt x="219" y="242"/>
                    <a:pt x="219" y="250"/>
                    <a:pt x="216" y="257"/>
                  </a:cubicBezTo>
                  <a:cubicBezTo>
                    <a:pt x="214" y="264"/>
                    <a:pt x="210" y="271"/>
                    <a:pt x="203" y="278"/>
                  </a:cubicBezTo>
                  <a:cubicBezTo>
                    <a:pt x="196" y="284"/>
                    <a:pt x="189" y="289"/>
                    <a:pt x="182" y="291"/>
                  </a:cubicBezTo>
                  <a:cubicBezTo>
                    <a:pt x="176" y="293"/>
                    <a:pt x="169" y="293"/>
                    <a:pt x="162" y="292"/>
                  </a:cubicBezTo>
                  <a:cubicBezTo>
                    <a:pt x="155" y="290"/>
                    <a:pt x="147" y="286"/>
                    <a:pt x="140" y="281"/>
                  </a:cubicBezTo>
                  <a:cubicBezTo>
                    <a:pt x="132" y="276"/>
                    <a:pt x="125" y="269"/>
                    <a:pt x="117" y="261"/>
                  </a:cubicBezTo>
                  <a:cubicBezTo>
                    <a:pt x="109" y="253"/>
                    <a:pt x="102" y="245"/>
                    <a:pt x="97" y="237"/>
                  </a:cubicBezTo>
                  <a:cubicBezTo>
                    <a:pt x="92" y="230"/>
                    <a:pt x="88" y="222"/>
                    <a:pt x="87" y="214"/>
                  </a:cubicBezTo>
                  <a:cubicBezTo>
                    <a:pt x="85" y="207"/>
                    <a:pt x="86" y="200"/>
                    <a:pt x="88" y="193"/>
                  </a:cubicBezTo>
                  <a:cubicBezTo>
                    <a:pt x="90" y="186"/>
                    <a:pt x="94" y="179"/>
                    <a:pt x="101" y="172"/>
                  </a:cubicBezTo>
                  <a:cubicBezTo>
                    <a:pt x="108" y="165"/>
                    <a:pt x="115" y="161"/>
                    <a:pt x="122" y="158"/>
                  </a:cubicBezTo>
                  <a:cubicBezTo>
                    <a:pt x="129" y="156"/>
                    <a:pt x="136" y="156"/>
                    <a:pt x="143" y="158"/>
                  </a:cubicBezTo>
                  <a:cubicBezTo>
                    <a:pt x="150" y="160"/>
                    <a:pt x="157" y="163"/>
                    <a:pt x="164" y="169"/>
                  </a:cubicBezTo>
                  <a:cubicBezTo>
                    <a:pt x="172" y="174"/>
                    <a:pt x="179" y="181"/>
                    <a:pt x="187" y="189"/>
                  </a:cubicBezTo>
                  <a:close/>
                  <a:moveTo>
                    <a:pt x="168" y="210"/>
                  </a:moveTo>
                  <a:cubicBezTo>
                    <a:pt x="163" y="205"/>
                    <a:pt x="159" y="201"/>
                    <a:pt x="155" y="198"/>
                  </a:cubicBezTo>
                  <a:cubicBezTo>
                    <a:pt x="151" y="195"/>
                    <a:pt x="148" y="192"/>
                    <a:pt x="144" y="190"/>
                  </a:cubicBezTo>
                  <a:cubicBezTo>
                    <a:pt x="141" y="187"/>
                    <a:pt x="138" y="186"/>
                    <a:pt x="135" y="185"/>
                  </a:cubicBezTo>
                  <a:cubicBezTo>
                    <a:pt x="133" y="184"/>
                    <a:pt x="130" y="183"/>
                    <a:pt x="128" y="183"/>
                  </a:cubicBezTo>
                  <a:cubicBezTo>
                    <a:pt x="126" y="183"/>
                    <a:pt x="124" y="184"/>
                    <a:pt x="122" y="185"/>
                  </a:cubicBezTo>
                  <a:cubicBezTo>
                    <a:pt x="120" y="186"/>
                    <a:pt x="118" y="187"/>
                    <a:pt x="116" y="189"/>
                  </a:cubicBezTo>
                  <a:cubicBezTo>
                    <a:pt x="113" y="192"/>
                    <a:pt x="112" y="195"/>
                    <a:pt x="111" y="199"/>
                  </a:cubicBezTo>
                  <a:cubicBezTo>
                    <a:pt x="111" y="202"/>
                    <a:pt x="111" y="206"/>
                    <a:pt x="113" y="210"/>
                  </a:cubicBezTo>
                  <a:cubicBezTo>
                    <a:pt x="115" y="214"/>
                    <a:pt x="118" y="219"/>
                    <a:pt x="122" y="223"/>
                  </a:cubicBezTo>
                  <a:cubicBezTo>
                    <a:pt x="125" y="228"/>
                    <a:pt x="130" y="234"/>
                    <a:pt x="136" y="239"/>
                  </a:cubicBezTo>
                  <a:cubicBezTo>
                    <a:pt x="143" y="247"/>
                    <a:pt x="149" y="252"/>
                    <a:pt x="155" y="256"/>
                  </a:cubicBezTo>
                  <a:cubicBezTo>
                    <a:pt x="160" y="260"/>
                    <a:pt x="164" y="263"/>
                    <a:pt x="168" y="265"/>
                  </a:cubicBezTo>
                  <a:cubicBezTo>
                    <a:pt x="172" y="266"/>
                    <a:pt x="176" y="267"/>
                    <a:pt x="179" y="266"/>
                  </a:cubicBezTo>
                  <a:cubicBezTo>
                    <a:pt x="182" y="265"/>
                    <a:pt x="185" y="263"/>
                    <a:pt x="187" y="261"/>
                  </a:cubicBezTo>
                  <a:cubicBezTo>
                    <a:pt x="190" y="259"/>
                    <a:pt x="191" y="256"/>
                    <a:pt x="192" y="254"/>
                  </a:cubicBezTo>
                  <a:cubicBezTo>
                    <a:pt x="193" y="252"/>
                    <a:pt x="193" y="250"/>
                    <a:pt x="193" y="247"/>
                  </a:cubicBezTo>
                  <a:cubicBezTo>
                    <a:pt x="193" y="245"/>
                    <a:pt x="192" y="242"/>
                    <a:pt x="191" y="240"/>
                  </a:cubicBezTo>
                  <a:cubicBezTo>
                    <a:pt x="190" y="237"/>
                    <a:pt x="188" y="234"/>
                    <a:pt x="186" y="231"/>
                  </a:cubicBezTo>
                  <a:cubicBezTo>
                    <a:pt x="184" y="228"/>
                    <a:pt x="181" y="225"/>
                    <a:pt x="178" y="221"/>
                  </a:cubicBezTo>
                  <a:cubicBezTo>
                    <a:pt x="175" y="218"/>
                    <a:pt x="172" y="214"/>
                    <a:pt x="168" y="210"/>
                  </a:cubicBezTo>
                  <a:close/>
                  <a:moveTo>
                    <a:pt x="306" y="155"/>
                  </a:moveTo>
                  <a:cubicBezTo>
                    <a:pt x="308" y="156"/>
                    <a:pt x="309" y="158"/>
                    <a:pt x="310" y="159"/>
                  </a:cubicBezTo>
                  <a:cubicBezTo>
                    <a:pt x="311" y="160"/>
                    <a:pt x="311" y="161"/>
                    <a:pt x="312" y="162"/>
                  </a:cubicBezTo>
                  <a:cubicBezTo>
                    <a:pt x="312" y="163"/>
                    <a:pt x="312" y="164"/>
                    <a:pt x="312" y="164"/>
                  </a:cubicBezTo>
                  <a:cubicBezTo>
                    <a:pt x="312" y="165"/>
                    <a:pt x="311" y="165"/>
                    <a:pt x="311" y="166"/>
                  </a:cubicBezTo>
                  <a:lnTo>
                    <a:pt x="256" y="221"/>
                  </a:lnTo>
                  <a:cubicBezTo>
                    <a:pt x="255" y="221"/>
                    <a:pt x="255" y="222"/>
                    <a:pt x="254" y="222"/>
                  </a:cubicBezTo>
                  <a:cubicBezTo>
                    <a:pt x="254" y="222"/>
                    <a:pt x="253" y="222"/>
                    <a:pt x="252" y="222"/>
                  </a:cubicBezTo>
                  <a:cubicBezTo>
                    <a:pt x="251" y="221"/>
                    <a:pt x="250" y="221"/>
                    <a:pt x="249" y="220"/>
                  </a:cubicBezTo>
                  <a:cubicBezTo>
                    <a:pt x="248" y="219"/>
                    <a:pt x="246" y="218"/>
                    <a:pt x="245" y="216"/>
                  </a:cubicBezTo>
                  <a:cubicBezTo>
                    <a:pt x="244" y="215"/>
                    <a:pt x="242" y="214"/>
                    <a:pt x="241" y="212"/>
                  </a:cubicBezTo>
                  <a:cubicBezTo>
                    <a:pt x="241" y="211"/>
                    <a:pt x="240" y="210"/>
                    <a:pt x="240" y="209"/>
                  </a:cubicBezTo>
                  <a:cubicBezTo>
                    <a:pt x="239" y="208"/>
                    <a:pt x="239" y="208"/>
                    <a:pt x="239" y="207"/>
                  </a:cubicBezTo>
                  <a:cubicBezTo>
                    <a:pt x="239" y="206"/>
                    <a:pt x="240" y="206"/>
                    <a:pt x="240" y="205"/>
                  </a:cubicBezTo>
                  <a:lnTo>
                    <a:pt x="259" y="187"/>
                  </a:lnTo>
                  <a:lnTo>
                    <a:pt x="194" y="122"/>
                  </a:lnTo>
                  <a:lnTo>
                    <a:pt x="186" y="147"/>
                  </a:lnTo>
                  <a:cubicBezTo>
                    <a:pt x="186" y="148"/>
                    <a:pt x="185" y="150"/>
                    <a:pt x="185" y="151"/>
                  </a:cubicBezTo>
                  <a:cubicBezTo>
                    <a:pt x="184" y="151"/>
                    <a:pt x="183" y="152"/>
                    <a:pt x="182" y="152"/>
                  </a:cubicBezTo>
                  <a:cubicBezTo>
                    <a:pt x="181" y="152"/>
                    <a:pt x="180" y="151"/>
                    <a:pt x="179" y="150"/>
                  </a:cubicBezTo>
                  <a:cubicBezTo>
                    <a:pt x="178" y="150"/>
                    <a:pt x="176" y="148"/>
                    <a:pt x="174" y="146"/>
                  </a:cubicBezTo>
                  <a:cubicBezTo>
                    <a:pt x="173" y="145"/>
                    <a:pt x="172" y="144"/>
                    <a:pt x="171" y="143"/>
                  </a:cubicBezTo>
                  <a:cubicBezTo>
                    <a:pt x="171" y="142"/>
                    <a:pt x="170" y="141"/>
                    <a:pt x="170" y="141"/>
                  </a:cubicBezTo>
                  <a:cubicBezTo>
                    <a:pt x="169" y="140"/>
                    <a:pt x="169" y="139"/>
                    <a:pt x="169" y="138"/>
                  </a:cubicBezTo>
                  <a:cubicBezTo>
                    <a:pt x="169" y="138"/>
                    <a:pt x="169" y="137"/>
                    <a:pt x="169" y="136"/>
                  </a:cubicBezTo>
                  <a:lnTo>
                    <a:pt x="177" y="100"/>
                  </a:lnTo>
                  <a:cubicBezTo>
                    <a:pt x="177" y="100"/>
                    <a:pt x="177" y="99"/>
                    <a:pt x="178" y="99"/>
                  </a:cubicBezTo>
                  <a:cubicBezTo>
                    <a:pt x="178" y="98"/>
                    <a:pt x="178" y="98"/>
                    <a:pt x="179" y="97"/>
                  </a:cubicBezTo>
                  <a:cubicBezTo>
                    <a:pt x="179" y="96"/>
                    <a:pt x="180" y="95"/>
                    <a:pt x="181" y="94"/>
                  </a:cubicBezTo>
                  <a:cubicBezTo>
                    <a:pt x="182" y="93"/>
                    <a:pt x="183" y="92"/>
                    <a:pt x="185" y="90"/>
                  </a:cubicBezTo>
                  <a:cubicBezTo>
                    <a:pt x="187" y="88"/>
                    <a:pt x="188" y="87"/>
                    <a:pt x="190" y="86"/>
                  </a:cubicBezTo>
                  <a:cubicBezTo>
                    <a:pt x="191" y="85"/>
                    <a:pt x="192" y="84"/>
                    <a:pt x="193" y="83"/>
                  </a:cubicBezTo>
                  <a:cubicBezTo>
                    <a:pt x="194" y="83"/>
                    <a:pt x="194" y="83"/>
                    <a:pt x="195" y="83"/>
                  </a:cubicBezTo>
                  <a:cubicBezTo>
                    <a:pt x="195" y="83"/>
                    <a:pt x="196" y="83"/>
                    <a:pt x="196" y="84"/>
                  </a:cubicBezTo>
                  <a:lnTo>
                    <a:pt x="279" y="166"/>
                  </a:lnTo>
                  <a:lnTo>
                    <a:pt x="295" y="150"/>
                  </a:lnTo>
                  <a:cubicBezTo>
                    <a:pt x="296" y="150"/>
                    <a:pt x="296" y="149"/>
                    <a:pt x="297" y="149"/>
                  </a:cubicBezTo>
                  <a:cubicBezTo>
                    <a:pt x="298" y="149"/>
                    <a:pt x="298" y="149"/>
                    <a:pt x="299" y="150"/>
                  </a:cubicBezTo>
                  <a:cubicBezTo>
                    <a:pt x="300" y="150"/>
                    <a:pt x="301" y="151"/>
                    <a:pt x="302" y="151"/>
                  </a:cubicBezTo>
                  <a:cubicBezTo>
                    <a:pt x="304" y="152"/>
                    <a:pt x="305" y="154"/>
                    <a:pt x="306" y="155"/>
                  </a:cubicBezTo>
                  <a:close/>
                  <a:moveTo>
                    <a:pt x="386" y="74"/>
                  </a:moveTo>
                  <a:cubicBezTo>
                    <a:pt x="387" y="76"/>
                    <a:pt x="389" y="77"/>
                    <a:pt x="390" y="78"/>
                  </a:cubicBezTo>
                  <a:cubicBezTo>
                    <a:pt x="391" y="80"/>
                    <a:pt x="391" y="81"/>
                    <a:pt x="392" y="82"/>
                  </a:cubicBezTo>
                  <a:cubicBezTo>
                    <a:pt x="392" y="82"/>
                    <a:pt x="392" y="83"/>
                    <a:pt x="392" y="84"/>
                  </a:cubicBezTo>
                  <a:cubicBezTo>
                    <a:pt x="392" y="85"/>
                    <a:pt x="392" y="85"/>
                    <a:pt x="391" y="86"/>
                  </a:cubicBezTo>
                  <a:lnTo>
                    <a:pt x="334" y="143"/>
                  </a:lnTo>
                  <a:cubicBezTo>
                    <a:pt x="332" y="144"/>
                    <a:pt x="331" y="145"/>
                    <a:pt x="330" y="146"/>
                  </a:cubicBezTo>
                  <a:cubicBezTo>
                    <a:pt x="329" y="147"/>
                    <a:pt x="328" y="147"/>
                    <a:pt x="327" y="147"/>
                  </a:cubicBezTo>
                  <a:cubicBezTo>
                    <a:pt x="326" y="147"/>
                    <a:pt x="325" y="146"/>
                    <a:pt x="323" y="145"/>
                  </a:cubicBezTo>
                  <a:cubicBezTo>
                    <a:pt x="322" y="144"/>
                    <a:pt x="320" y="143"/>
                    <a:pt x="319" y="141"/>
                  </a:cubicBezTo>
                  <a:cubicBezTo>
                    <a:pt x="317" y="140"/>
                    <a:pt x="316" y="138"/>
                    <a:pt x="314" y="137"/>
                  </a:cubicBezTo>
                  <a:cubicBezTo>
                    <a:pt x="313" y="135"/>
                    <a:pt x="313" y="134"/>
                    <a:pt x="312" y="133"/>
                  </a:cubicBezTo>
                  <a:cubicBezTo>
                    <a:pt x="312" y="131"/>
                    <a:pt x="311" y="130"/>
                    <a:pt x="311" y="128"/>
                  </a:cubicBezTo>
                  <a:cubicBezTo>
                    <a:pt x="311" y="127"/>
                    <a:pt x="310" y="125"/>
                    <a:pt x="310" y="123"/>
                  </a:cubicBezTo>
                  <a:lnTo>
                    <a:pt x="309" y="87"/>
                  </a:lnTo>
                  <a:cubicBezTo>
                    <a:pt x="309" y="80"/>
                    <a:pt x="308" y="74"/>
                    <a:pt x="308" y="69"/>
                  </a:cubicBezTo>
                  <a:cubicBezTo>
                    <a:pt x="307" y="64"/>
                    <a:pt x="306" y="59"/>
                    <a:pt x="304" y="56"/>
                  </a:cubicBezTo>
                  <a:cubicBezTo>
                    <a:pt x="303" y="52"/>
                    <a:pt x="302" y="49"/>
                    <a:pt x="300" y="46"/>
                  </a:cubicBezTo>
                  <a:cubicBezTo>
                    <a:pt x="299" y="44"/>
                    <a:pt x="297" y="42"/>
                    <a:pt x="295" y="40"/>
                  </a:cubicBezTo>
                  <a:cubicBezTo>
                    <a:pt x="293" y="38"/>
                    <a:pt x="291" y="37"/>
                    <a:pt x="289" y="36"/>
                  </a:cubicBezTo>
                  <a:cubicBezTo>
                    <a:pt x="287" y="35"/>
                    <a:pt x="285" y="34"/>
                    <a:pt x="283" y="34"/>
                  </a:cubicBezTo>
                  <a:cubicBezTo>
                    <a:pt x="281" y="34"/>
                    <a:pt x="278" y="35"/>
                    <a:pt x="276" y="35"/>
                  </a:cubicBezTo>
                  <a:cubicBezTo>
                    <a:pt x="274" y="36"/>
                    <a:pt x="272" y="38"/>
                    <a:pt x="270" y="40"/>
                  </a:cubicBezTo>
                  <a:cubicBezTo>
                    <a:pt x="267" y="43"/>
                    <a:pt x="264" y="46"/>
                    <a:pt x="263" y="49"/>
                  </a:cubicBezTo>
                  <a:cubicBezTo>
                    <a:pt x="261" y="53"/>
                    <a:pt x="260" y="55"/>
                    <a:pt x="259" y="58"/>
                  </a:cubicBezTo>
                  <a:cubicBezTo>
                    <a:pt x="258" y="61"/>
                    <a:pt x="258" y="63"/>
                    <a:pt x="257" y="65"/>
                  </a:cubicBezTo>
                  <a:cubicBezTo>
                    <a:pt x="257" y="67"/>
                    <a:pt x="256" y="69"/>
                    <a:pt x="256" y="69"/>
                  </a:cubicBezTo>
                  <a:cubicBezTo>
                    <a:pt x="255" y="70"/>
                    <a:pt x="255" y="70"/>
                    <a:pt x="254" y="70"/>
                  </a:cubicBezTo>
                  <a:cubicBezTo>
                    <a:pt x="253" y="70"/>
                    <a:pt x="253" y="70"/>
                    <a:pt x="252" y="69"/>
                  </a:cubicBezTo>
                  <a:cubicBezTo>
                    <a:pt x="251" y="69"/>
                    <a:pt x="250" y="68"/>
                    <a:pt x="248" y="67"/>
                  </a:cubicBezTo>
                  <a:cubicBezTo>
                    <a:pt x="247" y="66"/>
                    <a:pt x="245" y="64"/>
                    <a:pt x="244" y="63"/>
                  </a:cubicBezTo>
                  <a:cubicBezTo>
                    <a:pt x="242" y="61"/>
                    <a:pt x="241" y="60"/>
                    <a:pt x="241" y="60"/>
                  </a:cubicBezTo>
                  <a:cubicBezTo>
                    <a:pt x="240" y="59"/>
                    <a:pt x="239" y="58"/>
                    <a:pt x="239" y="57"/>
                  </a:cubicBezTo>
                  <a:cubicBezTo>
                    <a:pt x="239" y="56"/>
                    <a:pt x="238" y="56"/>
                    <a:pt x="238" y="55"/>
                  </a:cubicBezTo>
                  <a:cubicBezTo>
                    <a:pt x="238" y="54"/>
                    <a:pt x="238" y="53"/>
                    <a:pt x="238" y="52"/>
                  </a:cubicBezTo>
                  <a:cubicBezTo>
                    <a:pt x="238" y="51"/>
                    <a:pt x="238" y="49"/>
                    <a:pt x="239" y="46"/>
                  </a:cubicBezTo>
                  <a:cubicBezTo>
                    <a:pt x="240" y="43"/>
                    <a:pt x="241" y="40"/>
                    <a:pt x="243" y="37"/>
                  </a:cubicBezTo>
                  <a:cubicBezTo>
                    <a:pt x="244" y="33"/>
                    <a:pt x="246" y="30"/>
                    <a:pt x="249" y="26"/>
                  </a:cubicBezTo>
                  <a:cubicBezTo>
                    <a:pt x="251" y="23"/>
                    <a:pt x="254" y="19"/>
                    <a:pt x="257" y="16"/>
                  </a:cubicBezTo>
                  <a:cubicBezTo>
                    <a:pt x="263" y="11"/>
                    <a:pt x="268" y="7"/>
                    <a:pt x="273" y="4"/>
                  </a:cubicBezTo>
                  <a:cubicBezTo>
                    <a:pt x="278" y="2"/>
                    <a:pt x="283" y="0"/>
                    <a:pt x="288" y="0"/>
                  </a:cubicBezTo>
                  <a:cubicBezTo>
                    <a:pt x="293" y="0"/>
                    <a:pt x="298" y="1"/>
                    <a:pt x="302" y="3"/>
                  </a:cubicBezTo>
                  <a:cubicBezTo>
                    <a:pt x="307" y="4"/>
                    <a:pt x="311" y="7"/>
                    <a:pt x="315" y="11"/>
                  </a:cubicBezTo>
                  <a:cubicBezTo>
                    <a:pt x="318" y="14"/>
                    <a:pt x="321" y="18"/>
                    <a:pt x="323" y="22"/>
                  </a:cubicBezTo>
                  <a:cubicBezTo>
                    <a:pt x="326" y="25"/>
                    <a:pt x="328" y="30"/>
                    <a:pt x="330" y="36"/>
                  </a:cubicBezTo>
                  <a:cubicBezTo>
                    <a:pt x="331" y="41"/>
                    <a:pt x="332" y="48"/>
                    <a:pt x="333" y="56"/>
                  </a:cubicBezTo>
                  <a:cubicBezTo>
                    <a:pt x="334" y="64"/>
                    <a:pt x="335" y="74"/>
                    <a:pt x="335" y="85"/>
                  </a:cubicBezTo>
                  <a:lnTo>
                    <a:pt x="335" y="109"/>
                  </a:lnTo>
                  <a:lnTo>
                    <a:pt x="374" y="70"/>
                  </a:lnTo>
                  <a:cubicBezTo>
                    <a:pt x="375" y="69"/>
                    <a:pt x="375" y="69"/>
                    <a:pt x="376" y="69"/>
                  </a:cubicBezTo>
                  <a:cubicBezTo>
                    <a:pt x="377" y="69"/>
                    <a:pt x="378" y="69"/>
                    <a:pt x="379" y="69"/>
                  </a:cubicBezTo>
                  <a:cubicBezTo>
                    <a:pt x="380" y="69"/>
                    <a:pt x="381" y="70"/>
                    <a:pt x="382" y="71"/>
                  </a:cubicBezTo>
                  <a:cubicBezTo>
                    <a:pt x="383" y="72"/>
                    <a:pt x="385" y="73"/>
                    <a:pt x="386" y="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2" name="Freeform 24"/>
            <p:cNvSpPr>
              <a:spLocks noEditPoints="1"/>
            </p:cNvSpPr>
            <p:nvPr/>
          </p:nvSpPr>
          <p:spPr bwMode="auto">
            <a:xfrm>
              <a:off x="3046653" y="3965116"/>
              <a:ext cx="223838" cy="228600"/>
            </a:xfrm>
            <a:custGeom>
              <a:avLst/>
              <a:gdLst/>
              <a:ahLst/>
              <a:cxnLst>
                <a:cxn ang="0">
                  <a:pos x="154" y="322"/>
                </a:cxn>
                <a:cxn ang="0">
                  <a:pos x="89" y="384"/>
                </a:cxn>
                <a:cxn ang="0">
                  <a:pos x="74" y="370"/>
                </a:cxn>
                <a:cxn ang="0">
                  <a:pos x="70" y="306"/>
                </a:cxn>
                <a:cxn ang="0">
                  <a:pos x="51" y="273"/>
                </a:cxn>
                <a:cxn ang="0">
                  <a:pos x="25" y="287"/>
                </a:cxn>
                <a:cxn ang="0">
                  <a:pos x="16" y="308"/>
                </a:cxn>
                <a:cxn ang="0">
                  <a:pos x="3" y="297"/>
                </a:cxn>
                <a:cxn ang="0">
                  <a:pos x="1" y="284"/>
                </a:cxn>
                <a:cxn ang="0">
                  <a:pos x="35" y="242"/>
                </a:cxn>
                <a:cxn ang="0">
                  <a:pos x="85" y="259"/>
                </a:cxn>
                <a:cxn ang="0">
                  <a:pos x="97" y="347"/>
                </a:cxn>
                <a:cxn ang="0">
                  <a:pos x="144" y="308"/>
                </a:cxn>
                <a:cxn ang="0">
                  <a:pos x="217" y="235"/>
                </a:cxn>
                <a:cxn ang="0">
                  <a:pos x="161" y="292"/>
                </a:cxn>
                <a:cxn ang="0">
                  <a:pos x="86" y="214"/>
                </a:cxn>
                <a:cxn ang="0">
                  <a:pos x="142" y="158"/>
                </a:cxn>
                <a:cxn ang="0">
                  <a:pos x="155" y="198"/>
                </a:cxn>
                <a:cxn ang="0">
                  <a:pos x="122" y="185"/>
                </a:cxn>
                <a:cxn ang="0">
                  <a:pos x="121" y="223"/>
                </a:cxn>
                <a:cxn ang="0">
                  <a:pos x="179" y="266"/>
                </a:cxn>
                <a:cxn ang="0">
                  <a:pos x="191" y="240"/>
                </a:cxn>
                <a:cxn ang="0">
                  <a:pos x="306" y="155"/>
                </a:cxn>
                <a:cxn ang="0">
                  <a:pos x="311" y="166"/>
                </a:cxn>
                <a:cxn ang="0">
                  <a:pos x="249" y="220"/>
                </a:cxn>
                <a:cxn ang="0">
                  <a:pos x="239" y="207"/>
                </a:cxn>
                <a:cxn ang="0">
                  <a:pos x="186" y="147"/>
                </a:cxn>
                <a:cxn ang="0">
                  <a:pos x="174" y="146"/>
                </a:cxn>
                <a:cxn ang="0">
                  <a:pos x="169" y="136"/>
                </a:cxn>
                <a:cxn ang="0">
                  <a:pos x="181" y="94"/>
                </a:cxn>
                <a:cxn ang="0">
                  <a:pos x="194" y="83"/>
                </a:cxn>
                <a:cxn ang="0">
                  <a:pos x="297" y="149"/>
                </a:cxn>
                <a:cxn ang="0">
                  <a:pos x="364" y="54"/>
                </a:cxn>
                <a:cxn ang="0">
                  <a:pos x="357" y="123"/>
                </a:cxn>
                <a:cxn ang="0">
                  <a:pos x="324" y="143"/>
                </a:cxn>
                <a:cxn ang="0">
                  <a:pos x="312" y="136"/>
                </a:cxn>
                <a:cxn ang="0">
                  <a:pos x="319" y="122"/>
                </a:cxn>
                <a:cxn ang="0">
                  <a:pos x="347" y="93"/>
                </a:cxn>
                <a:cxn ang="0">
                  <a:pos x="325" y="72"/>
                </a:cxn>
                <a:cxn ang="0">
                  <a:pos x="294" y="95"/>
                </a:cxn>
                <a:cxn ang="0">
                  <a:pos x="281" y="85"/>
                </a:cxn>
                <a:cxn ang="0">
                  <a:pos x="290" y="70"/>
                </a:cxn>
                <a:cxn ang="0">
                  <a:pos x="293" y="36"/>
                </a:cxn>
                <a:cxn ang="0">
                  <a:pos x="267" y="38"/>
                </a:cxn>
                <a:cxn ang="0">
                  <a:pos x="253" y="67"/>
                </a:cxn>
                <a:cxn ang="0">
                  <a:pos x="243" y="62"/>
                </a:cxn>
                <a:cxn ang="0">
                  <a:pos x="237" y="52"/>
                </a:cxn>
                <a:cxn ang="0">
                  <a:pos x="257" y="16"/>
                </a:cxn>
                <a:cxn ang="0">
                  <a:pos x="312" y="11"/>
                </a:cxn>
                <a:cxn ang="0">
                  <a:pos x="318" y="53"/>
                </a:cxn>
                <a:cxn ang="0">
                  <a:pos x="354" y="47"/>
                </a:cxn>
              </a:cxnLst>
              <a:rect l="0" t="0" r="r" b="b"/>
              <a:pathLst>
                <a:path w="377" h="384">
                  <a:moveTo>
                    <a:pt x="148" y="312"/>
                  </a:moveTo>
                  <a:cubicBezTo>
                    <a:pt x="149" y="313"/>
                    <a:pt x="151" y="315"/>
                    <a:pt x="152" y="316"/>
                  </a:cubicBezTo>
                  <a:cubicBezTo>
                    <a:pt x="153" y="317"/>
                    <a:pt x="153" y="318"/>
                    <a:pt x="154" y="319"/>
                  </a:cubicBezTo>
                  <a:cubicBezTo>
                    <a:pt x="154" y="320"/>
                    <a:pt x="154" y="321"/>
                    <a:pt x="154" y="322"/>
                  </a:cubicBezTo>
                  <a:cubicBezTo>
                    <a:pt x="154" y="322"/>
                    <a:pt x="154" y="323"/>
                    <a:pt x="153" y="323"/>
                  </a:cubicBezTo>
                  <a:lnTo>
                    <a:pt x="96" y="381"/>
                  </a:lnTo>
                  <a:cubicBezTo>
                    <a:pt x="94" y="382"/>
                    <a:pt x="93" y="383"/>
                    <a:pt x="92" y="384"/>
                  </a:cubicBezTo>
                  <a:cubicBezTo>
                    <a:pt x="91" y="384"/>
                    <a:pt x="90" y="384"/>
                    <a:pt x="89" y="384"/>
                  </a:cubicBezTo>
                  <a:cubicBezTo>
                    <a:pt x="88" y="384"/>
                    <a:pt x="87" y="384"/>
                    <a:pt x="85" y="383"/>
                  </a:cubicBezTo>
                  <a:cubicBezTo>
                    <a:pt x="84" y="382"/>
                    <a:pt x="82" y="381"/>
                    <a:pt x="81" y="379"/>
                  </a:cubicBezTo>
                  <a:cubicBezTo>
                    <a:pt x="79" y="377"/>
                    <a:pt x="78" y="376"/>
                    <a:pt x="77" y="374"/>
                  </a:cubicBezTo>
                  <a:cubicBezTo>
                    <a:pt x="75" y="373"/>
                    <a:pt x="75" y="372"/>
                    <a:pt x="74" y="370"/>
                  </a:cubicBezTo>
                  <a:cubicBezTo>
                    <a:pt x="74" y="369"/>
                    <a:pt x="73" y="367"/>
                    <a:pt x="73" y="366"/>
                  </a:cubicBezTo>
                  <a:cubicBezTo>
                    <a:pt x="73" y="364"/>
                    <a:pt x="72" y="362"/>
                    <a:pt x="72" y="360"/>
                  </a:cubicBezTo>
                  <a:lnTo>
                    <a:pt x="71" y="324"/>
                  </a:lnTo>
                  <a:cubicBezTo>
                    <a:pt x="71" y="317"/>
                    <a:pt x="71" y="311"/>
                    <a:pt x="70" y="306"/>
                  </a:cubicBezTo>
                  <a:cubicBezTo>
                    <a:pt x="69" y="301"/>
                    <a:pt x="68" y="297"/>
                    <a:pt x="67" y="293"/>
                  </a:cubicBezTo>
                  <a:cubicBezTo>
                    <a:pt x="65" y="289"/>
                    <a:pt x="64" y="286"/>
                    <a:pt x="62" y="284"/>
                  </a:cubicBezTo>
                  <a:cubicBezTo>
                    <a:pt x="61" y="281"/>
                    <a:pt x="59" y="279"/>
                    <a:pt x="57" y="277"/>
                  </a:cubicBezTo>
                  <a:cubicBezTo>
                    <a:pt x="55" y="276"/>
                    <a:pt x="53" y="274"/>
                    <a:pt x="51" y="273"/>
                  </a:cubicBezTo>
                  <a:cubicBezTo>
                    <a:pt x="49" y="272"/>
                    <a:pt x="47" y="272"/>
                    <a:pt x="45" y="272"/>
                  </a:cubicBezTo>
                  <a:cubicBezTo>
                    <a:pt x="43" y="272"/>
                    <a:pt x="41" y="272"/>
                    <a:pt x="38" y="273"/>
                  </a:cubicBezTo>
                  <a:cubicBezTo>
                    <a:pt x="36" y="274"/>
                    <a:pt x="34" y="276"/>
                    <a:pt x="32" y="278"/>
                  </a:cubicBezTo>
                  <a:cubicBezTo>
                    <a:pt x="29" y="281"/>
                    <a:pt x="26" y="284"/>
                    <a:pt x="25" y="287"/>
                  </a:cubicBezTo>
                  <a:cubicBezTo>
                    <a:pt x="23" y="290"/>
                    <a:pt x="22" y="293"/>
                    <a:pt x="21" y="296"/>
                  </a:cubicBezTo>
                  <a:cubicBezTo>
                    <a:pt x="20" y="299"/>
                    <a:pt x="20" y="301"/>
                    <a:pt x="19" y="303"/>
                  </a:cubicBezTo>
                  <a:cubicBezTo>
                    <a:pt x="19" y="305"/>
                    <a:pt x="18" y="306"/>
                    <a:pt x="18" y="307"/>
                  </a:cubicBezTo>
                  <a:cubicBezTo>
                    <a:pt x="17" y="307"/>
                    <a:pt x="17" y="308"/>
                    <a:pt x="16" y="308"/>
                  </a:cubicBezTo>
                  <a:cubicBezTo>
                    <a:pt x="15" y="308"/>
                    <a:pt x="15" y="307"/>
                    <a:pt x="14" y="307"/>
                  </a:cubicBezTo>
                  <a:cubicBezTo>
                    <a:pt x="13" y="306"/>
                    <a:pt x="12" y="306"/>
                    <a:pt x="10" y="304"/>
                  </a:cubicBezTo>
                  <a:cubicBezTo>
                    <a:pt x="9" y="303"/>
                    <a:pt x="7" y="302"/>
                    <a:pt x="6" y="300"/>
                  </a:cubicBezTo>
                  <a:cubicBezTo>
                    <a:pt x="5" y="299"/>
                    <a:pt x="4" y="298"/>
                    <a:pt x="3" y="297"/>
                  </a:cubicBezTo>
                  <a:cubicBezTo>
                    <a:pt x="2" y="296"/>
                    <a:pt x="2" y="295"/>
                    <a:pt x="1" y="295"/>
                  </a:cubicBezTo>
                  <a:cubicBezTo>
                    <a:pt x="1" y="294"/>
                    <a:pt x="0" y="293"/>
                    <a:pt x="0" y="292"/>
                  </a:cubicBezTo>
                  <a:cubicBezTo>
                    <a:pt x="0" y="292"/>
                    <a:pt x="0" y="291"/>
                    <a:pt x="0" y="290"/>
                  </a:cubicBezTo>
                  <a:cubicBezTo>
                    <a:pt x="0" y="288"/>
                    <a:pt x="0" y="286"/>
                    <a:pt x="1" y="284"/>
                  </a:cubicBezTo>
                  <a:cubicBezTo>
                    <a:pt x="2" y="281"/>
                    <a:pt x="3" y="278"/>
                    <a:pt x="5" y="274"/>
                  </a:cubicBezTo>
                  <a:cubicBezTo>
                    <a:pt x="6" y="271"/>
                    <a:pt x="8" y="267"/>
                    <a:pt x="11" y="264"/>
                  </a:cubicBezTo>
                  <a:cubicBezTo>
                    <a:pt x="13" y="260"/>
                    <a:pt x="16" y="257"/>
                    <a:pt x="19" y="253"/>
                  </a:cubicBezTo>
                  <a:cubicBezTo>
                    <a:pt x="25" y="248"/>
                    <a:pt x="30" y="244"/>
                    <a:pt x="35" y="242"/>
                  </a:cubicBezTo>
                  <a:cubicBezTo>
                    <a:pt x="40" y="239"/>
                    <a:pt x="45" y="238"/>
                    <a:pt x="50" y="238"/>
                  </a:cubicBezTo>
                  <a:cubicBezTo>
                    <a:pt x="55" y="237"/>
                    <a:pt x="60" y="238"/>
                    <a:pt x="64" y="240"/>
                  </a:cubicBezTo>
                  <a:cubicBezTo>
                    <a:pt x="69" y="242"/>
                    <a:pt x="73" y="245"/>
                    <a:pt x="77" y="249"/>
                  </a:cubicBezTo>
                  <a:cubicBezTo>
                    <a:pt x="80" y="252"/>
                    <a:pt x="83" y="255"/>
                    <a:pt x="85" y="259"/>
                  </a:cubicBezTo>
                  <a:cubicBezTo>
                    <a:pt x="88" y="263"/>
                    <a:pt x="90" y="268"/>
                    <a:pt x="92" y="273"/>
                  </a:cubicBezTo>
                  <a:cubicBezTo>
                    <a:pt x="93" y="279"/>
                    <a:pt x="95" y="286"/>
                    <a:pt x="95" y="293"/>
                  </a:cubicBezTo>
                  <a:cubicBezTo>
                    <a:pt x="96" y="301"/>
                    <a:pt x="97" y="311"/>
                    <a:pt x="97" y="323"/>
                  </a:cubicBezTo>
                  <a:lnTo>
                    <a:pt x="97" y="347"/>
                  </a:lnTo>
                  <a:lnTo>
                    <a:pt x="136" y="307"/>
                  </a:lnTo>
                  <a:cubicBezTo>
                    <a:pt x="137" y="307"/>
                    <a:pt x="137" y="306"/>
                    <a:pt x="138" y="306"/>
                  </a:cubicBezTo>
                  <a:cubicBezTo>
                    <a:pt x="139" y="306"/>
                    <a:pt x="140" y="306"/>
                    <a:pt x="141" y="307"/>
                  </a:cubicBezTo>
                  <a:cubicBezTo>
                    <a:pt x="142" y="307"/>
                    <a:pt x="143" y="308"/>
                    <a:pt x="144" y="308"/>
                  </a:cubicBezTo>
                  <a:cubicBezTo>
                    <a:pt x="145" y="309"/>
                    <a:pt x="147" y="310"/>
                    <a:pt x="148" y="312"/>
                  </a:cubicBezTo>
                  <a:close/>
                  <a:moveTo>
                    <a:pt x="187" y="189"/>
                  </a:moveTo>
                  <a:cubicBezTo>
                    <a:pt x="195" y="197"/>
                    <a:pt x="202" y="204"/>
                    <a:pt x="207" y="212"/>
                  </a:cubicBezTo>
                  <a:cubicBezTo>
                    <a:pt x="212" y="220"/>
                    <a:pt x="215" y="227"/>
                    <a:pt x="217" y="235"/>
                  </a:cubicBezTo>
                  <a:cubicBezTo>
                    <a:pt x="219" y="242"/>
                    <a:pt x="218" y="250"/>
                    <a:pt x="216" y="257"/>
                  </a:cubicBezTo>
                  <a:cubicBezTo>
                    <a:pt x="214" y="264"/>
                    <a:pt x="209" y="271"/>
                    <a:pt x="203" y="278"/>
                  </a:cubicBezTo>
                  <a:cubicBezTo>
                    <a:pt x="196" y="284"/>
                    <a:pt x="189" y="289"/>
                    <a:pt x="182" y="291"/>
                  </a:cubicBezTo>
                  <a:cubicBezTo>
                    <a:pt x="175" y="293"/>
                    <a:pt x="168" y="293"/>
                    <a:pt x="161" y="292"/>
                  </a:cubicBezTo>
                  <a:cubicBezTo>
                    <a:pt x="154" y="290"/>
                    <a:pt x="147" y="286"/>
                    <a:pt x="139" y="281"/>
                  </a:cubicBezTo>
                  <a:cubicBezTo>
                    <a:pt x="132" y="276"/>
                    <a:pt x="124" y="269"/>
                    <a:pt x="116" y="261"/>
                  </a:cubicBezTo>
                  <a:cubicBezTo>
                    <a:pt x="108" y="253"/>
                    <a:pt x="102" y="245"/>
                    <a:pt x="97" y="237"/>
                  </a:cubicBezTo>
                  <a:cubicBezTo>
                    <a:pt x="91" y="230"/>
                    <a:pt x="88" y="222"/>
                    <a:pt x="86" y="214"/>
                  </a:cubicBezTo>
                  <a:cubicBezTo>
                    <a:pt x="85" y="207"/>
                    <a:pt x="85" y="200"/>
                    <a:pt x="87" y="193"/>
                  </a:cubicBezTo>
                  <a:cubicBezTo>
                    <a:pt x="90" y="186"/>
                    <a:pt x="94" y="179"/>
                    <a:pt x="101" y="172"/>
                  </a:cubicBezTo>
                  <a:cubicBezTo>
                    <a:pt x="108" y="165"/>
                    <a:pt x="115" y="161"/>
                    <a:pt x="121" y="158"/>
                  </a:cubicBezTo>
                  <a:cubicBezTo>
                    <a:pt x="128" y="156"/>
                    <a:pt x="135" y="156"/>
                    <a:pt x="142" y="158"/>
                  </a:cubicBezTo>
                  <a:cubicBezTo>
                    <a:pt x="149" y="160"/>
                    <a:pt x="156" y="163"/>
                    <a:pt x="164" y="169"/>
                  </a:cubicBezTo>
                  <a:cubicBezTo>
                    <a:pt x="171" y="174"/>
                    <a:pt x="179" y="181"/>
                    <a:pt x="187" y="189"/>
                  </a:cubicBezTo>
                  <a:close/>
                  <a:moveTo>
                    <a:pt x="168" y="210"/>
                  </a:moveTo>
                  <a:cubicBezTo>
                    <a:pt x="163" y="205"/>
                    <a:pt x="159" y="201"/>
                    <a:pt x="155" y="198"/>
                  </a:cubicBezTo>
                  <a:cubicBezTo>
                    <a:pt x="151" y="195"/>
                    <a:pt x="147" y="192"/>
                    <a:pt x="144" y="190"/>
                  </a:cubicBezTo>
                  <a:cubicBezTo>
                    <a:pt x="141" y="187"/>
                    <a:pt x="138" y="186"/>
                    <a:pt x="135" y="185"/>
                  </a:cubicBezTo>
                  <a:cubicBezTo>
                    <a:pt x="132" y="184"/>
                    <a:pt x="130" y="183"/>
                    <a:pt x="128" y="183"/>
                  </a:cubicBezTo>
                  <a:cubicBezTo>
                    <a:pt x="126" y="183"/>
                    <a:pt x="123" y="184"/>
                    <a:pt x="122" y="185"/>
                  </a:cubicBezTo>
                  <a:cubicBezTo>
                    <a:pt x="120" y="186"/>
                    <a:pt x="118" y="187"/>
                    <a:pt x="116" y="189"/>
                  </a:cubicBezTo>
                  <a:cubicBezTo>
                    <a:pt x="113" y="192"/>
                    <a:pt x="111" y="195"/>
                    <a:pt x="111" y="199"/>
                  </a:cubicBezTo>
                  <a:cubicBezTo>
                    <a:pt x="110" y="202"/>
                    <a:pt x="111" y="206"/>
                    <a:pt x="113" y="210"/>
                  </a:cubicBezTo>
                  <a:cubicBezTo>
                    <a:pt x="114" y="214"/>
                    <a:pt x="117" y="219"/>
                    <a:pt x="121" y="223"/>
                  </a:cubicBezTo>
                  <a:cubicBezTo>
                    <a:pt x="125" y="228"/>
                    <a:pt x="130" y="234"/>
                    <a:pt x="136" y="239"/>
                  </a:cubicBezTo>
                  <a:cubicBezTo>
                    <a:pt x="143" y="247"/>
                    <a:pt x="149" y="252"/>
                    <a:pt x="154" y="256"/>
                  </a:cubicBezTo>
                  <a:cubicBezTo>
                    <a:pt x="160" y="260"/>
                    <a:pt x="164" y="263"/>
                    <a:pt x="168" y="265"/>
                  </a:cubicBezTo>
                  <a:cubicBezTo>
                    <a:pt x="172" y="266"/>
                    <a:pt x="176" y="267"/>
                    <a:pt x="179" y="266"/>
                  </a:cubicBezTo>
                  <a:cubicBezTo>
                    <a:pt x="182" y="265"/>
                    <a:pt x="184" y="263"/>
                    <a:pt x="187" y="261"/>
                  </a:cubicBezTo>
                  <a:cubicBezTo>
                    <a:pt x="189" y="259"/>
                    <a:pt x="191" y="256"/>
                    <a:pt x="192" y="254"/>
                  </a:cubicBezTo>
                  <a:cubicBezTo>
                    <a:pt x="192" y="252"/>
                    <a:pt x="193" y="250"/>
                    <a:pt x="193" y="247"/>
                  </a:cubicBezTo>
                  <a:cubicBezTo>
                    <a:pt x="193" y="245"/>
                    <a:pt x="192" y="242"/>
                    <a:pt x="191" y="240"/>
                  </a:cubicBezTo>
                  <a:cubicBezTo>
                    <a:pt x="190" y="237"/>
                    <a:pt x="188" y="234"/>
                    <a:pt x="186" y="231"/>
                  </a:cubicBezTo>
                  <a:cubicBezTo>
                    <a:pt x="184" y="228"/>
                    <a:pt x="181" y="225"/>
                    <a:pt x="178" y="221"/>
                  </a:cubicBezTo>
                  <a:cubicBezTo>
                    <a:pt x="175" y="218"/>
                    <a:pt x="171" y="214"/>
                    <a:pt x="168" y="210"/>
                  </a:cubicBezTo>
                  <a:close/>
                  <a:moveTo>
                    <a:pt x="306" y="155"/>
                  </a:moveTo>
                  <a:cubicBezTo>
                    <a:pt x="307" y="156"/>
                    <a:pt x="309" y="158"/>
                    <a:pt x="309" y="159"/>
                  </a:cubicBezTo>
                  <a:cubicBezTo>
                    <a:pt x="310" y="160"/>
                    <a:pt x="311" y="161"/>
                    <a:pt x="311" y="162"/>
                  </a:cubicBezTo>
                  <a:cubicBezTo>
                    <a:pt x="311" y="163"/>
                    <a:pt x="312" y="164"/>
                    <a:pt x="311" y="164"/>
                  </a:cubicBezTo>
                  <a:cubicBezTo>
                    <a:pt x="311" y="165"/>
                    <a:pt x="311" y="165"/>
                    <a:pt x="311" y="166"/>
                  </a:cubicBezTo>
                  <a:lnTo>
                    <a:pt x="255" y="221"/>
                  </a:lnTo>
                  <a:cubicBezTo>
                    <a:pt x="255" y="221"/>
                    <a:pt x="255" y="222"/>
                    <a:pt x="254" y="222"/>
                  </a:cubicBezTo>
                  <a:cubicBezTo>
                    <a:pt x="253" y="222"/>
                    <a:pt x="253" y="222"/>
                    <a:pt x="252" y="222"/>
                  </a:cubicBezTo>
                  <a:cubicBezTo>
                    <a:pt x="251" y="221"/>
                    <a:pt x="250" y="221"/>
                    <a:pt x="249" y="220"/>
                  </a:cubicBezTo>
                  <a:cubicBezTo>
                    <a:pt x="247" y="219"/>
                    <a:pt x="246" y="218"/>
                    <a:pt x="245" y="216"/>
                  </a:cubicBezTo>
                  <a:cubicBezTo>
                    <a:pt x="243" y="215"/>
                    <a:pt x="242" y="214"/>
                    <a:pt x="241" y="212"/>
                  </a:cubicBezTo>
                  <a:cubicBezTo>
                    <a:pt x="240" y="211"/>
                    <a:pt x="240" y="210"/>
                    <a:pt x="239" y="209"/>
                  </a:cubicBezTo>
                  <a:cubicBezTo>
                    <a:pt x="239" y="208"/>
                    <a:pt x="239" y="208"/>
                    <a:pt x="239" y="207"/>
                  </a:cubicBezTo>
                  <a:cubicBezTo>
                    <a:pt x="239" y="206"/>
                    <a:pt x="239" y="206"/>
                    <a:pt x="240" y="205"/>
                  </a:cubicBezTo>
                  <a:lnTo>
                    <a:pt x="258" y="187"/>
                  </a:lnTo>
                  <a:lnTo>
                    <a:pt x="193" y="122"/>
                  </a:lnTo>
                  <a:lnTo>
                    <a:pt x="186" y="147"/>
                  </a:lnTo>
                  <a:cubicBezTo>
                    <a:pt x="185" y="148"/>
                    <a:pt x="185" y="150"/>
                    <a:pt x="184" y="151"/>
                  </a:cubicBezTo>
                  <a:cubicBezTo>
                    <a:pt x="184" y="151"/>
                    <a:pt x="183" y="152"/>
                    <a:pt x="182" y="152"/>
                  </a:cubicBezTo>
                  <a:cubicBezTo>
                    <a:pt x="181" y="152"/>
                    <a:pt x="180" y="151"/>
                    <a:pt x="179" y="150"/>
                  </a:cubicBezTo>
                  <a:cubicBezTo>
                    <a:pt x="178" y="150"/>
                    <a:pt x="176" y="148"/>
                    <a:pt x="174" y="146"/>
                  </a:cubicBezTo>
                  <a:cubicBezTo>
                    <a:pt x="173" y="145"/>
                    <a:pt x="172" y="144"/>
                    <a:pt x="171" y="143"/>
                  </a:cubicBezTo>
                  <a:cubicBezTo>
                    <a:pt x="170" y="142"/>
                    <a:pt x="170" y="141"/>
                    <a:pt x="169" y="141"/>
                  </a:cubicBezTo>
                  <a:cubicBezTo>
                    <a:pt x="169" y="140"/>
                    <a:pt x="169" y="139"/>
                    <a:pt x="169" y="138"/>
                  </a:cubicBezTo>
                  <a:cubicBezTo>
                    <a:pt x="169" y="138"/>
                    <a:pt x="169" y="137"/>
                    <a:pt x="169" y="136"/>
                  </a:cubicBezTo>
                  <a:lnTo>
                    <a:pt x="177" y="100"/>
                  </a:lnTo>
                  <a:cubicBezTo>
                    <a:pt x="177" y="100"/>
                    <a:pt x="177" y="99"/>
                    <a:pt x="177" y="99"/>
                  </a:cubicBezTo>
                  <a:cubicBezTo>
                    <a:pt x="177" y="98"/>
                    <a:pt x="178" y="98"/>
                    <a:pt x="178" y="97"/>
                  </a:cubicBezTo>
                  <a:cubicBezTo>
                    <a:pt x="179" y="96"/>
                    <a:pt x="180" y="95"/>
                    <a:pt x="181" y="94"/>
                  </a:cubicBezTo>
                  <a:cubicBezTo>
                    <a:pt x="182" y="93"/>
                    <a:pt x="183" y="92"/>
                    <a:pt x="185" y="90"/>
                  </a:cubicBezTo>
                  <a:cubicBezTo>
                    <a:pt x="186" y="88"/>
                    <a:pt x="188" y="87"/>
                    <a:pt x="189" y="86"/>
                  </a:cubicBezTo>
                  <a:cubicBezTo>
                    <a:pt x="191" y="85"/>
                    <a:pt x="192" y="84"/>
                    <a:pt x="193" y="83"/>
                  </a:cubicBezTo>
                  <a:cubicBezTo>
                    <a:pt x="193" y="83"/>
                    <a:pt x="194" y="83"/>
                    <a:pt x="194" y="83"/>
                  </a:cubicBezTo>
                  <a:cubicBezTo>
                    <a:pt x="195" y="83"/>
                    <a:pt x="195" y="83"/>
                    <a:pt x="196" y="84"/>
                  </a:cubicBezTo>
                  <a:lnTo>
                    <a:pt x="279" y="166"/>
                  </a:lnTo>
                  <a:lnTo>
                    <a:pt x="295" y="150"/>
                  </a:lnTo>
                  <a:cubicBezTo>
                    <a:pt x="295" y="150"/>
                    <a:pt x="296" y="149"/>
                    <a:pt x="297" y="149"/>
                  </a:cubicBezTo>
                  <a:cubicBezTo>
                    <a:pt x="297" y="149"/>
                    <a:pt x="298" y="149"/>
                    <a:pt x="299" y="150"/>
                  </a:cubicBezTo>
                  <a:cubicBezTo>
                    <a:pt x="300" y="150"/>
                    <a:pt x="301" y="151"/>
                    <a:pt x="302" y="151"/>
                  </a:cubicBezTo>
                  <a:cubicBezTo>
                    <a:pt x="303" y="152"/>
                    <a:pt x="305" y="154"/>
                    <a:pt x="306" y="155"/>
                  </a:cubicBezTo>
                  <a:close/>
                  <a:moveTo>
                    <a:pt x="364" y="54"/>
                  </a:moveTo>
                  <a:cubicBezTo>
                    <a:pt x="369" y="59"/>
                    <a:pt x="373" y="64"/>
                    <a:pt x="375" y="70"/>
                  </a:cubicBezTo>
                  <a:cubicBezTo>
                    <a:pt x="376" y="76"/>
                    <a:pt x="377" y="82"/>
                    <a:pt x="376" y="88"/>
                  </a:cubicBezTo>
                  <a:cubicBezTo>
                    <a:pt x="376" y="94"/>
                    <a:pt x="373" y="100"/>
                    <a:pt x="370" y="106"/>
                  </a:cubicBezTo>
                  <a:cubicBezTo>
                    <a:pt x="367" y="112"/>
                    <a:pt x="362" y="118"/>
                    <a:pt x="357" y="123"/>
                  </a:cubicBezTo>
                  <a:cubicBezTo>
                    <a:pt x="353" y="127"/>
                    <a:pt x="350" y="130"/>
                    <a:pt x="346" y="132"/>
                  </a:cubicBezTo>
                  <a:cubicBezTo>
                    <a:pt x="343" y="135"/>
                    <a:pt x="340" y="137"/>
                    <a:pt x="337" y="138"/>
                  </a:cubicBezTo>
                  <a:cubicBezTo>
                    <a:pt x="334" y="140"/>
                    <a:pt x="331" y="141"/>
                    <a:pt x="329" y="142"/>
                  </a:cubicBezTo>
                  <a:cubicBezTo>
                    <a:pt x="326" y="143"/>
                    <a:pt x="325" y="143"/>
                    <a:pt x="324" y="143"/>
                  </a:cubicBezTo>
                  <a:cubicBezTo>
                    <a:pt x="323" y="143"/>
                    <a:pt x="322" y="143"/>
                    <a:pt x="321" y="143"/>
                  </a:cubicBezTo>
                  <a:cubicBezTo>
                    <a:pt x="321" y="142"/>
                    <a:pt x="320" y="142"/>
                    <a:pt x="319" y="141"/>
                  </a:cubicBezTo>
                  <a:cubicBezTo>
                    <a:pt x="318" y="141"/>
                    <a:pt x="317" y="140"/>
                    <a:pt x="316" y="139"/>
                  </a:cubicBezTo>
                  <a:cubicBezTo>
                    <a:pt x="315" y="138"/>
                    <a:pt x="314" y="137"/>
                    <a:pt x="312" y="136"/>
                  </a:cubicBezTo>
                  <a:cubicBezTo>
                    <a:pt x="310" y="133"/>
                    <a:pt x="308" y="131"/>
                    <a:pt x="308" y="130"/>
                  </a:cubicBezTo>
                  <a:cubicBezTo>
                    <a:pt x="307" y="128"/>
                    <a:pt x="307" y="127"/>
                    <a:pt x="308" y="126"/>
                  </a:cubicBezTo>
                  <a:cubicBezTo>
                    <a:pt x="308" y="126"/>
                    <a:pt x="310" y="125"/>
                    <a:pt x="312" y="125"/>
                  </a:cubicBezTo>
                  <a:cubicBezTo>
                    <a:pt x="314" y="124"/>
                    <a:pt x="316" y="123"/>
                    <a:pt x="319" y="122"/>
                  </a:cubicBezTo>
                  <a:cubicBezTo>
                    <a:pt x="321" y="121"/>
                    <a:pt x="325" y="120"/>
                    <a:pt x="328" y="118"/>
                  </a:cubicBezTo>
                  <a:cubicBezTo>
                    <a:pt x="331" y="116"/>
                    <a:pt x="335" y="113"/>
                    <a:pt x="338" y="110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6" y="98"/>
                    <a:pt x="347" y="96"/>
                    <a:pt x="347" y="93"/>
                  </a:cubicBezTo>
                  <a:cubicBezTo>
                    <a:pt x="347" y="90"/>
                    <a:pt x="347" y="87"/>
                    <a:pt x="346" y="85"/>
                  </a:cubicBezTo>
                  <a:cubicBezTo>
                    <a:pt x="345" y="83"/>
                    <a:pt x="344" y="80"/>
                    <a:pt x="341" y="78"/>
                  </a:cubicBezTo>
                  <a:cubicBezTo>
                    <a:pt x="339" y="76"/>
                    <a:pt x="337" y="74"/>
                    <a:pt x="334" y="73"/>
                  </a:cubicBezTo>
                  <a:cubicBezTo>
                    <a:pt x="331" y="72"/>
                    <a:pt x="328" y="72"/>
                    <a:pt x="325" y="72"/>
                  </a:cubicBezTo>
                  <a:cubicBezTo>
                    <a:pt x="322" y="73"/>
                    <a:pt x="319" y="74"/>
                    <a:pt x="315" y="76"/>
                  </a:cubicBezTo>
                  <a:cubicBezTo>
                    <a:pt x="312" y="78"/>
                    <a:pt x="308" y="81"/>
                    <a:pt x="305" y="85"/>
                  </a:cubicBezTo>
                  <a:lnTo>
                    <a:pt x="296" y="93"/>
                  </a:lnTo>
                  <a:cubicBezTo>
                    <a:pt x="295" y="94"/>
                    <a:pt x="295" y="94"/>
                    <a:pt x="294" y="95"/>
                  </a:cubicBezTo>
                  <a:cubicBezTo>
                    <a:pt x="293" y="95"/>
                    <a:pt x="293" y="95"/>
                    <a:pt x="292" y="95"/>
                  </a:cubicBezTo>
                  <a:cubicBezTo>
                    <a:pt x="291" y="95"/>
                    <a:pt x="290" y="94"/>
                    <a:pt x="289" y="93"/>
                  </a:cubicBezTo>
                  <a:cubicBezTo>
                    <a:pt x="288" y="92"/>
                    <a:pt x="286" y="91"/>
                    <a:pt x="285" y="89"/>
                  </a:cubicBezTo>
                  <a:cubicBezTo>
                    <a:pt x="283" y="88"/>
                    <a:pt x="282" y="87"/>
                    <a:pt x="281" y="85"/>
                  </a:cubicBezTo>
                  <a:cubicBezTo>
                    <a:pt x="280" y="84"/>
                    <a:pt x="280" y="83"/>
                    <a:pt x="280" y="83"/>
                  </a:cubicBezTo>
                  <a:cubicBezTo>
                    <a:pt x="279" y="82"/>
                    <a:pt x="279" y="81"/>
                    <a:pt x="280" y="81"/>
                  </a:cubicBezTo>
                  <a:cubicBezTo>
                    <a:pt x="280" y="80"/>
                    <a:pt x="280" y="79"/>
                    <a:pt x="281" y="79"/>
                  </a:cubicBezTo>
                  <a:lnTo>
                    <a:pt x="290" y="70"/>
                  </a:lnTo>
                  <a:cubicBezTo>
                    <a:pt x="293" y="67"/>
                    <a:pt x="295" y="64"/>
                    <a:pt x="296" y="61"/>
                  </a:cubicBezTo>
                  <a:cubicBezTo>
                    <a:pt x="298" y="58"/>
                    <a:pt x="299" y="55"/>
                    <a:pt x="299" y="52"/>
                  </a:cubicBezTo>
                  <a:cubicBezTo>
                    <a:pt x="300" y="49"/>
                    <a:pt x="299" y="46"/>
                    <a:pt x="298" y="44"/>
                  </a:cubicBezTo>
                  <a:cubicBezTo>
                    <a:pt x="297" y="41"/>
                    <a:pt x="296" y="39"/>
                    <a:pt x="293" y="36"/>
                  </a:cubicBezTo>
                  <a:cubicBezTo>
                    <a:pt x="292" y="35"/>
                    <a:pt x="290" y="33"/>
                    <a:pt x="288" y="32"/>
                  </a:cubicBezTo>
                  <a:cubicBezTo>
                    <a:pt x="286" y="32"/>
                    <a:pt x="283" y="31"/>
                    <a:pt x="281" y="31"/>
                  </a:cubicBezTo>
                  <a:cubicBezTo>
                    <a:pt x="279" y="31"/>
                    <a:pt x="277" y="32"/>
                    <a:pt x="274" y="33"/>
                  </a:cubicBezTo>
                  <a:cubicBezTo>
                    <a:pt x="272" y="34"/>
                    <a:pt x="270" y="36"/>
                    <a:pt x="267" y="38"/>
                  </a:cubicBezTo>
                  <a:cubicBezTo>
                    <a:pt x="265" y="41"/>
                    <a:pt x="262" y="44"/>
                    <a:pt x="261" y="47"/>
                  </a:cubicBezTo>
                  <a:cubicBezTo>
                    <a:pt x="259" y="50"/>
                    <a:pt x="258" y="53"/>
                    <a:pt x="257" y="56"/>
                  </a:cubicBezTo>
                  <a:cubicBezTo>
                    <a:pt x="256" y="59"/>
                    <a:pt x="255" y="61"/>
                    <a:pt x="255" y="63"/>
                  </a:cubicBezTo>
                  <a:cubicBezTo>
                    <a:pt x="254" y="65"/>
                    <a:pt x="254" y="67"/>
                    <a:pt x="253" y="67"/>
                  </a:cubicBezTo>
                  <a:cubicBezTo>
                    <a:pt x="253" y="68"/>
                    <a:pt x="252" y="68"/>
                    <a:pt x="252" y="68"/>
                  </a:cubicBezTo>
                  <a:cubicBezTo>
                    <a:pt x="251" y="68"/>
                    <a:pt x="251" y="68"/>
                    <a:pt x="250" y="68"/>
                  </a:cubicBezTo>
                  <a:cubicBezTo>
                    <a:pt x="249" y="68"/>
                    <a:pt x="248" y="67"/>
                    <a:pt x="247" y="66"/>
                  </a:cubicBezTo>
                  <a:cubicBezTo>
                    <a:pt x="246" y="65"/>
                    <a:pt x="245" y="64"/>
                    <a:pt x="243" y="62"/>
                  </a:cubicBezTo>
                  <a:cubicBezTo>
                    <a:pt x="242" y="61"/>
                    <a:pt x="241" y="60"/>
                    <a:pt x="240" y="59"/>
                  </a:cubicBezTo>
                  <a:cubicBezTo>
                    <a:pt x="240" y="58"/>
                    <a:pt x="239" y="57"/>
                    <a:pt x="238" y="57"/>
                  </a:cubicBezTo>
                  <a:cubicBezTo>
                    <a:pt x="238" y="56"/>
                    <a:pt x="238" y="55"/>
                    <a:pt x="238" y="55"/>
                  </a:cubicBezTo>
                  <a:cubicBezTo>
                    <a:pt x="237" y="54"/>
                    <a:pt x="237" y="53"/>
                    <a:pt x="237" y="52"/>
                  </a:cubicBezTo>
                  <a:cubicBezTo>
                    <a:pt x="237" y="51"/>
                    <a:pt x="238" y="49"/>
                    <a:pt x="238" y="47"/>
                  </a:cubicBezTo>
                  <a:cubicBezTo>
                    <a:pt x="239" y="44"/>
                    <a:pt x="240" y="41"/>
                    <a:pt x="242" y="38"/>
                  </a:cubicBezTo>
                  <a:cubicBezTo>
                    <a:pt x="243" y="35"/>
                    <a:pt x="245" y="31"/>
                    <a:pt x="248" y="27"/>
                  </a:cubicBezTo>
                  <a:cubicBezTo>
                    <a:pt x="250" y="23"/>
                    <a:pt x="253" y="20"/>
                    <a:pt x="257" y="16"/>
                  </a:cubicBezTo>
                  <a:cubicBezTo>
                    <a:pt x="262" y="11"/>
                    <a:pt x="267" y="7"/>
                    <a:pt x="271" y="5"/>
                  </a:cubicBezTo>
                  <a:cubicBezTo>
                    <a:pt x="276" y="2"/>
                    <a:pt x="281" y="1"/>
                    <a:pt x="286" y="0"/>
                  </a:cubicBezTo>
                  <a:cubicBezTo>
                    <a:pt x="291" y="0"/>
                    <a:pt x="295" y="0"/>
                    <a:pt x="300" y="2"/>
                  </a:cubicBezTo>
                  <a:cubicBezTo>
                    <a:pt x="304" y="4"/>
                    <a:pt x="308" y="7"/>
                    <a:pt x="312" y="11"/>
                  </a:cubicBezTo>
                  <a:cubicBezTo>
                    <a:pt x="315" y="14"/>
                    <a:pt x="318" y="17"/>
                    <a:pt x="319" y="21"/>
                  </a:cubicBezTo>
                  <a:cubicBezTo>
                    <a:pt x="321" y="24"/>
                    <a:pt x="322" y="27"/>
                    <a:pt x="323" y="31"/>
                  </a:cubicBezTo>
                  <a:cubicBezTo>
                    <a:pt x="324" y="35"/>
                    <a:pt x="323" y="38"/>
                    <a:pt x="323" y="42"/>
                  </a:cubicBezTo>
                  <a:cubicBezTo>
                    <a:pt x="322" y="46"/>
                    <a:pt x="320" y="49"/>
                    <a:pt x="318" y="53"/>
                  </a:cubicBezTo>
                  <a:lnTo>
                    <a:pt x="318" y="53"/>
                  </a:lnTo>
                  <a:cubicBezTo>
                    <a:pt x="322" y="50"/>
                    <a:pt x="326" y="48"/>
                    <a:pt x="330" y="46"/>
                  </a:cubicBezTo>
                  <a:cubicBezTo>
                    <a:pt x="335" y="45"/>
                    <a:pt x="339" y="44"/>
                    <a:pt x="343" y="44"/>
                  </a:cubicBezTo>
                  <a:cubicBezTo>
                    <a:pt x="347" y="45"/>
                    <a:pt x="351" y="45"/>
                    <a:pt x="354" y="47"/>
                  </a:cubicBezTo>
                  <a:cubicBezTo>
                    <a:pt x="358" y="49"/>
                    <a:pt x="361" y="51"/>
                    <a:pt x="364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3" name="Freeform 25"/>
            <p:cNvSpPr>
              <a:spLocks noEditPoints="1"/>
            </p:cNvSpPr>
            <p:nvPr/>
          </p:nvSpPr>
          <p:spPr bwMode="auto">
            <a:xfrm>
              <a:off x="3275253" y="3960353"/>
              <a:ext cx="228600" cy="233363"/>
            </a:xfrm>
            <a:custGeom>
              <a:avLst/>
              <a:gdLst/>
              <a:ahLst/>
              <a:cxnLst>
                <a:cxn ang="0">
                  <a:pos x="153" y="326"/>
                </a:cxn>
                <a:cxn ang="0">
                  <a:pos x="95" y="388"/>
                </a:cxn>
                <a:cxn ang="0">
                  <a:pos x="85" y="390"/>
                </a:cxn>
                <a:cxn ang="0">
                  <a:pos x="74" y="377"/>
                </a:cxn>
                <a:cxn ang="0">
                  <a:pos x="71" y="331"/>
                </a:cxn>
                <a:cxn ang="0">
                  <a:pos x="62" y="291"/>
                </a:cxn>
                <a:cxn ang="0">
                  <a:pos x="45" y="279"/>
                </a:cxn>
                <a:cxn ang="0">
                  <a:pos x="24" y="294"/>
                </a:cxn>
                <a:cxn ang="0">
                  <a:pos x="17" y="314"/>
                </a:cxn>
                <a:cxn ang="0">
                  <a:pos x="10" y="311"/>
                </a:cxn>
                <a:cxn ang="0">
                  <a:pos x="1" y="302"/>
                </a:cxn>
                <a:cxn ang="0">
                  <a:pos x="1" y="291"/>
                </a:cxn>
                <a:cxn ang="0">
                  <a:pos x="19" y="260"/>
                </a:cxn>
                <a:cxn ang="0">
                  <a:pos x="64" y="247"/>
                </a:cxn>
                <a:cxn ang="0">
                  <a:pos x="91" y="280"/>
                </a:cxn>
                <a:cxn ang="0">
                  <a:pos x="97" y="354"/>
                </a:cxn>
                <a:cxn ang="0">
                  <a:pos x="140" y="314"/>
                </a:cxn>
                <a:cxn ang="0">
                  <a:pos x="187" y="196"/>
                </a:cxn>
                <a:cxn ang="0">
                  <a:pos x="216" y="264"/>
                </a:cxn>
                <a:cxn ang="0">
                  <a:pos x="161" y="299"/>
                </a:cxn>
                <a:cxn ang="0">
                  <a:pos x="96" y="244"/>
                </a:cxn>
                <a:cxn ang="0">
                  <a:pos x="100" y="179"/>
                </a:cxn>
                <a:cxn ang="0">
                  <a:pos x="164" y="176"/>
                </a:cxn>
                <a:cxn ang="0">
                  <a:pos x="154" y="205"/>
                </a:cxn>
                <a:cxn ang="0">
                  <a:pos x="127" y="190"/>
                </a:cxn>
                <a:cxn ang="0">
                  <a:pos x="110" y="206"/>
                </a:cxn>
                <a:cxn ang="0">
                  <a:pos x="135" y="246"/>
                </a:cxn>
                <a:cxn ang="0">
                  <a:pos x="178" y="273"/>
                </a:cxn>
                <a:cxn ang="0">
                  <a:pos x="192" y="254"/>
                </a:cxn>
                <a:cxn ang="0">
                  <a:pos x="178" y="228"/>
                </a:cxn>
                <a:cxn ang="0">
                  <a:pos x="309" y="166"/>
                </a:cxn>
                <a:cxn ang="0">
                  <a:pos x="310" y="173"/>
                </a:cxn>
                <a:cxn ang="0">
                  <a:pos x="251" y="229"/>
                </a:cxn>
                <a:cxn ang="0">
                  <a:pos x="241" y="219"/>
                </a:cxn>
                <a:cxn ang="0">
                  <a:pos x="239" y="212"/>
                </a:cxn>
                <a:cxn ang="0">
                  <a:pos x="186" y="154"/>
                </a:cxn>
                <a:cxn ang="0">
                  <a:pos x="178" y="157"/>
                </a:cxn>
                <a:cxn ang="0">
                  <a:pos x="169" y="148"/>
                </a:cxn>
                <a:cxn ang="0">
                  <a:pos x="176" y="107"/>
                </a:cxn>
                <a:cxn ang="0">
                  <a:pos x="180" y="101"/>
                </a:cxn>
                <a:cxn ang="0">
                  <a:pos x="192" y="90"/>
                </a:cxn>
                <a:cxn ang="0">
                  <a:pos x="278" y="173"/>
                </a:cxn>
                <a:cxn ang="0">
                  <a:pos x="299" y="157"/>
                </a:cxn>
                <a:cxn ang="0">
                  <a:pos x="368" y="58"/>
                </a:cxn>
                <a:cxn ang="0">
                  <a:pos x="364" y="78"/>
                </a:cxn>
                <a:cxn ang="0">
                  <a:pos x="382" y="100"/>
                </a:cxn>
                <a:cxn ang="0">
                  <a:pos x="370" y="113"/>
                </a:cxn>
                <a:cxn ang="0">
                  <a:pos x="362" y="115"/>
                </a:cxn>
                <a:cxn ang="0">
                  <a:pos x="304" y="137"/>
                </a:cxn>
                <a:cxn ang="0">
                  <a:pos x="293" y="131"/>
                </a:cxn>
                <a:cxn ang="0">
                  <a:pos x="283" y="119"/>
                </a:cxn>
                <a:cxn ang="0">
                  <a:pos x="258" y="27"/>
                </a:cxn>
                <a:cxn ang="0">
                  <a:pos x="270" y="12"/>
                </a:cxn>
                <a:cxn ang="0">
                  <a:pos x="285" y="1"/>
                </a:cxn>
                <a:cxn ang="0">
                  <a:pos x="357" y="53"/>
                </a:cxn>
                <a:cxn ang="0">
                  <a:pos x="282" y="35"/>
                </a:cxn>
                <a:cxn ang="0">
                  <a:pos x="328" y="81"/>
                </a:cxn>
              </a:cxnLst>
              <a:rect l="0" t="0" r="r" b="b"/>
              <a:pathLst>
                <a:path w="383" h="391">
                  <a:moveTo>
                    <a:pt x="148" y="319"/>
                  </a:moveTo>
                  <a:cubicBezTo>
                    <a:pt x="149" y="320"/>
                    <a:pt x="150" y="322"/>
                    <a:pt x="151" y="323"/>
                  </a:cubicBezTo>
                  <a:cubicBezTo>
                    <a:pt x="152" y="324"/>
                    <a:pt x="153" y="325"/>
                    <a:pt x="153" y="326"/>
                  </a:cubicBezTo>
                  <a:cubicBezTo>
                    <a:pt x="154" y="327"/>
                    <a:pt x="154" y="328"/>
                    <a:pt x="154" y="329"/>
                  </a:cubicBezTo>
                  <a:cubicBezTo>
                    <a:pt x="154" y="329"/>
                    <a:pt x="153" y="330"/>
                    <a:pt x="153" y="330"/>
                  </a:cubicBezTo>
                  <a:lnTo>
                    <a:pt x="95" y="388"/>
                  </a:lnTo>
                  <a:cubicBezTo>
                    <a:pt x="94" y="389"/>
                    <a:pt x="93" y="390"/>
                    <a:pt x="92" y="391"/>
                  </a:cubicBezTo>
                  <a:cubicBezTo>
                    <a:pt x="91" y="391"/>
                    <a:pt x="90" y="391"/>
                    <a:pt x="89" y="391"/>
                  </a:cubicBezTo>
                  <a:cubicBezTo>
                    <a:pt x="88" y="391"/>
                    <a:pt x="86" y="391"/>
                    <a:pt x="85" y="390"/>
                  </a:cubicBezTo>
                  <a:cubicBezTo>
                    <a:pt x="84" y="389"/>
                    <a:pt x="82" y="388"/>
                    <a:pt x="80" y="386"/>
                  </a:cubicBezTo>
                  <a:cubicBezTo>
                    <a:pt x="79" y="384"/>
                    <a:pt x="77" y="383"/>
                    <a:pt x="76" y="381"/>
                  </a:cubicBezTo>
                  <a:cubicBezTo>
                    <a:pt x="75" y="380"/>
                    <a:pt x="74" y="379"/>
                    <a:pt x="74" y="377"/>
                  </a:cubicBezTo>
                  <a:cubicBezTo>
                    <a:pt x="73" y="376"/>
                    <a:pt x="73" y="374"/>
                    <a:pt x="73" y="373"/>
                  </a:cubicBezTo>
                  <a:cubicBezTo>
                    <a:pt x="72" y="371"/>
                    <a:pt x="72" y="369"/>
                    <a:pt x="72" y="367"/>
                  </a:cubicBezTo>
                  <a:lnTo>
                    <a:pt x="71" y="331"/>
                  </a:lnTo>
                  <a:cubicBezTo>
                    <a:pt x="71" y="324"/>
                    <a:pt x="70" y="318"/>
                    <a:pt x="69" y="313"/>
                  </a:cubicBezTo>
                  <a:cubicBezTo>
                    <a:pt x="68" y="308"/>
                    <a:pt x="67" y="304"/>
                    <a:pt x="66" y="300"/>
                  </a:cubicBezTo>
                  <a:cubicBezTo>
                    <a:pt x="65" y="296"/>
                    <a:pt x="63" y="293"/>
                    <a:pt x="62" y="291"/>
                  </a:cubicBezTo>
                  <a:cubicBezTo>
                    <a:pt x="60" y="288"/>
                    <a:pt x="58" y="286"/>
                    <a:pt x="57" y="284"/>
                  </a:cubicBezTo>
                  <a:cubicBezTo>
                    <a:pt x="55" y="283"/>
                    <a:pt x="53" y="281"/>
                    <a:pt x="51" y="280"/>
                  </a:cubicBezTo>
                  <a:cubicBezTo>
                    <a:pt x="49" y="279"/>
                    <a:pt x="47" y="279"/>
                    <a:pt x="45" y="279"/>
                  </a:cubicBezTo>
                  <a:cubicBezTo>
                    <a:pt x="42" y="279"/>
                    <a:pt x="40" y="279"/>
                    <a:pt x="38" y="280"/>
                  </a:cubicBezTo>
                  <a:cubicBezTo>
                    <a:pt x="36" y="281"/>
                    <a:pt x="33" y="283"/>
                    <a:pt x="31" y="285"/>
                  </a:cubicBezTo>
                  <a:cubicBezTo>
                    <a:pt x="28" y="288"/>
                    <a:pt x="26" y="291"/>
                    <a:pt x="24" y="294"/>
                  </a:cubicBezTo>
                  <a:cubicBezTo>
                    <a:pt x="23" y="297"/>
                    <a:pt x="22" y="300"/>
                    <a:pt x="21" y="303"/>
                  </a:cubicBezTo>
                  <a:cubicBezTo>
                    <a:pt x="20" y="306"/>
                    <a:pt x="19" y="308"/>
                    <a:pt x="19" y="310"/>
                  </a:cubicBezTo>
                  <a:cubicBezTo>
                    <a:pt x="19" y="312"/>
                    <a:pt x="18" y="313"/>
                    <a:pt x="17" y="314"/>
                  </a:cubicBezTo>
                  <a:cubicBezTo>
                    <a:pt x="17" y="314"/>
                    <a:pt x="16" y="315"/>
                    <a:pt x="16" y="315"/>
                  </a:cubicBezTo>
                  <a:cubicBezTo>
                    <a:pt x="15" y="315"/>
                    <a:pt x="14" y="314"/>
                    <a:pt x="13" y="314"/>
                  </a:cubicBezTo>
                  <a:cubicBezTo>
                    <a:pt x="12" y="313"/>
                    <a:pt x="11" y="313"/>
                    <a:pt x="10" y="311"/>
                  </a:cubicBezTo>
                  <a:cubicBezTo>
                    <a:pt x="9" y="310"/>
                    <a:pt x="7" y="309"/>
                    <a:pt x="5" y="307"/>
                  </a:cubicBezTo>
                  <a:cubicBezTo>
                    <a:pt x="4" y="306"/>
                    <a:pt x="3" y="305"/>
                    <a:pt x="2" y="304"/>
                  </a:cubicBezTo>
                  <a:cubicBezTo>
                    <a:pt x="2" y="303"/>
                    <a:pt x="1" y="302"/>
                    <a:pt x="1" y="302"/>
                  </a:cubicBezTo>
                  <a:cubicBezTo>
                    <a:pt x="0" y="301"/>
                    <a:pt x="0" y="300"/>
                    <a:pt x="0" y="299"/>
                  </a:cubicBezTo>
                  <a:cubicBezTo>
                    <a:pt x="0" y="299"/>
                    <a:pt x="0" y="298"/>
                    <a:pt x="0" y="297"/>
                  </a:cubicBezTo>
                  <a:cubicBezTo>
                    <a:pt x="0" y="295"/>
                    <a:pt x="0" y="293"/>
                    <a:pt x="1" y="291"/>
                  </a:cubicBezTo>
                  <a:cubicBezTo>
                    <a:pt x="2" y="288"/>
                    <a:pt x="3" y="285"/>
                    <a:pt x="4" y="281"/>
                  </a:cubicBezTo>
                  <a:cubicBezTo>
                    <a:pt x="6" y="278"/>
                    <a:pt x="8" y="274"/>
                    <a:pt x="10" y="271"/>
                  </a:cubicBezTo>
                  <a:cubicBezTo>
                    <a:pt x="13" y="267"/>
                    <a:pt x="16" y="264"/>
                    <a:pt x="19" y="260"/>
                  </a:cubicBezTo>
                  <a:cubicBezTo>
                    <a:pt x="24" y="255"/>
                    <a:pt x="29" y="251"/>
                    <a:pt x="35" y="249"/>
                  </a:cubicBezTo>
                  <a:cubicBezTo>
                    <a:pt x="40" y="246"/>
                    <a:pt x="45" y="245"/>
                    <a:pt x="50" y="245"/>
                  </a:cubicBezTo>
                  <a:cubicBezTo>
                    <a:pt x="55" y="244"/>
                    <a:pt x="59" y="245"/>
                    <a:pt x="64" y="247"/>
                  </a:cubicBezTo>
                  <a:cubicBezTo>
                    <a:pt x="68" y="249"/>
                    <a:pt x="73" y="252"/>
                    <a:pt x="76" y="256"/>
                  </a:cubicBezTo>
                  <a:cubicBezTo>
                    <a:pt x="80" y="259"/>
                    <a:pt x="82" y="262"/>
                    <a:pt x="85" y="266"/>
                  </a:cubicBezTo>
                  <a:cubicBezTo>
                    <a:pt x="87" y="270"/>
                    <a:pt x="90" y="275"/>
                    <a:pt x="91" y="280"/>
                  </a:cubicBezTo>
                  <a:cubicBezTo>
                    <a:pt x="93" y="286"/>
                    <a:pt x="94" y="293"/>
                    <a:pt x="95" y="300"/>
                  </a:cubicBezTo>
                  <a:cubicBezTo>
                    <a:pt x="96" y="308"/>
                    <a:pt x="96" y="318"/>
                    <a:pt x="96" y="330"/>
                  </a:cubicBezTo>
                  <a:lnTo>
                    <a:pt x="97" y="354"/>
                  </a:lnTo>
                  <a:lnTo>
                    <a:pt x="136" y="314"/>
                  </a:lnTo>
                  <a:cubicBezTo>
                    <a:pt x="136" y="314"/>
                    <a:pt x="137" y="313"/>
                    <a:pt x="138" y="313"/>
                  </a:cubicBezTo>
                  <a:cubicBezTo>
                    <a:pt x="139" y="313"/>
                    <a:pt x="139" y="313"/>
                    <a:pt x="140" y="314"/>
                  </a:cubicBezTo>
                  <a:cubicBezTo>
                    <a:pt x="141" y="314"/>
                    <a:pt x="142" y="315"/>
                    <a:pt x="144" y="315"/>
                  </a:cubicBezTo>
                  <a:cubicBezTo>
                    <a:pt x="145" y="316"/>
                    <a:pt x="146" y="317"/>
                    <a:pt x="148" y="319"/>
                  </a:cubicBezTo>
                  <a:close/>
                  <a:moveTo>
                    <a:pt x="187" y="196"/>
                  </a:moveTo>
                  <a:cubicBezTo>
                    <a:pt x="195" y="204"/>
                    <a:pt x="201" y="211"/>
                    <a:pt x="206" y="219"/>
                  </a:cubicBezTo>
                  <a:cubicBezTo>
                    <a:pt x="212" y="227"/>
                    <a:pt x="215" y="234"/>
                    <a:pt x="217" y="242"/>
                  </a:cubicBezTo>
                  <a:cubicBezTo>
                    <a:pt x="218" y="249"/>
                    <a:pt x="218" y="257"/>
                    <a:pt x="216" y="264"/>
                  </a:cubicBezTo>
                  <a:cubicBezTo>
                    <a:pt x="213" y="271"/>
                    <a:pt x="209" y="278"/>
                    <a:pt x="202" y="285"/>
                  </a:cubicBezTo>
                  <a:cubicBezTo>
                    <a:pt x="195" y="291"/>
                    <a:pt x="188" y="296"/>
                    <a:pt x="182" y="298"/>
                  </a:cubicBezTo>
                  <a:cubicBezTo>
                    <a:pt x="175" y="300"/>
                    <a:pt x="168" y="300"/>
                    <a:pt x="161" y="299"/>
                  </a:cubicBezTo>
                  <a:cubicBezTo>
                    <a:pt x="154" y="297"/>
                    <a:pt x="147" y="293"/>
                    <a:pt x="139" y="288"/>
                  </a:cubicBezTo>
                  <a:cubicBezTo>
                    <a:pt x="132" y="283"/>
                    <a:pt x="124" y="276"/>
                    <a:pt x="116" y="268"/>
                  </a:cubicBezTo>
                  <a:cubicBezTo>
                    <a:pt x="108" y="260"/>
                    <a:pt x="101" y="252"/>
                    <a:pt x="96" y="244"/>
                  </a:cubicBezTo>
                  <a:cubicBezTo>
                    <a:pt x="91" y="237"/>
                    <a:pt x="88" y="229"/>
                    <a:pt x="86" y="221"/>
                  </a:cubicBezTo>
                  <a:cubicBezTo>
                    <a:pt x="85" y="214"/>
                    <a:pt x="85" y="207"/>
                    <a:pt x="87" y="200"/>
                  </a:cubicBezTo>
                  <a:cubicBezTo>
                    <a:pt x="89" y="193"/>
                    <a:pt x="94" y="186"/>
                    <a:pt x="100" y="179"/>
                  </a:cubicBezTo>
                  <a:cubicBezTo>
                    <a:pt x="107" y="172"/>
                    <a:pt x="114" y="168"/>
                    <a:pt x="121" y="165"/>
                  </a:cubicBezTo>
                  <a:cubicBezTo>
                    <a:pt x="128" y="163"/>
                    <a:pt x="135" y="163"/>
                    <a:pt x="142" y="165"/>
                  </a:cubicBezTo>
                  <a:cubicBezTo>
                    <a:pt x="149" y="167"/>
                    <a:pt x="156" y="170"/>
                    <a:pt x="164" y="176"/>
                  </a:cubicBezTo>
                  <a:cubicBezTo>
                    <a:pt x="171" y="181"/>
                    <a:pt x="179" y="188"/>
                    <a:pt x="187" y="196"/>
                  </a:cubicBezTo>
                  <a:close/>
                  <a:moveTo>
                    <a:pt x="167" y="217"/>
                  </a:moveTo>
                  <a:cubicBezTo>
                    <a:pt x="162" y="212"/>
                    <a:pt x="158" y="208"/>
                    <a:pt x="154" y="205"/>
                  </a:cubicBezTo>
                  <a:cubicBezTo>
                    <a:pt x="150" y="202"/>
                    <a:pt x="147" y="199"/>
                    <a:pt x="144" y="197"/>
                  </a:cubicBezTo>
                  <a:cubicBezTo>
                    <a:pt x="140" y="194"/>
                    <a:pt x="137" y="193"/>
                    <a:pt x="135" y="192"/>
                  </a:cubicBezTo>
                  <a:cubicBezTo>
                    <a:pt x="132" y="191"/>
                    <a:pt x="130" y="190"/>
                    <a:pt x="127" y="190"/>
                  </a:cubicBezTo>
                  <a:cubicBezTo>
                    <a:pt x="125" y="190"/>
                    <a:pt x="123" y="191"/>
                    <a:pt x="121" y="192"/>
                  </a:cubicBezTo>
                  <a:cubicBezTo>
                    <a:pt x="119" y="193"/>
                    <a:pt x="117" y="194"/>
                    <a:pt x="116" y="196"/>
                  </a:cubicBezTo>
                  <a:cubicBezTo>
                    <a:pt x="113" y="199"/>
                    <a:pt x="111" y="202"/>
                    <a:pt x="110" y="206"/>
                  </a:cubicBezTo>
                  <a:cubicBezTo>
                    <a:pt x="110" y="209"/>
                    <a:pt x="110" y="213"/>
                    <a:pt x="112" y="217"/>
                  </a:cubicBezTo>
                  <a:cubicBezTo>
                    <a:pt x="114" y="221"/>
                    <a:pt x="117" y="226"/>
                    <a:pt x="121" y="230"/>
                  </a:cubicBezTo>
                  <a:cubicBezTo>
                    <a:pt x="125" y="235"/>
                    <a:pt x="130" y="241"/>
                    <a:pt x="135" y="246"/>
                  </a:cubicBezTo>
                  <a:cubicBezTo>
                    <a:pt x="143" y="254"/>
                    <a:pt x="149" y="259"/>
                    <a:pt x="154" y="263"/>
                  </a:cubicBezTo>
                  <a:cubicBezTo>
                    <a:pt x="159" y="267"/>
                    <a:pt x="164" y="270"/>
                    <a:pt x="168" y="272"/>
                  </a:cubicBezTo>
                  <a:cubicBezTo>
                    <a:pt x="172" y="273"/>
                    <a:pt x="175" y="274"/>
                    <a:pt x="178" y="273"/>
                  </a:cubicBezTo>
                  <a:cubicBezTo>
                    <a:pt x="181" y="272"/>
                    <a:pt x="184" y="270"/>
                    <a:pt x="187" y="268"/>
                  </a:cubicBezTo>
                  <a:cubicBezTo>
                    <a:pt x="189" y="266"/>
                    <a:pt x="190" y="263"/>
                    <a:pt x="191" y="261"/>
                  </a:cubicBezTo>
                  <a:cubicBezTo>
                    <a:pt x="192" y="259"/>
                    <a:pt x="192" y="257"/>
                    <a:pt x="192" y="254"/>
                  </a:cubicBezTo>
                  <a:cubicBezTo>
                    <a:pt x="192" y="252"/>
                    <a:pt x="192" y="249"/>
                    <a:pt x="190" y="247"/>
                  </a:cubicBezTo>
                  <a:cubicBezTo>
                    <a:pt x="189" y="244"/>
                    <a:pt x="188" y="241"/>
                    <a:pt x="185" y="238"/>
                  </a:cubicBezTo>
                  <a:cubicBezTo>
                    <a:pt x="183" y="235"/>
                    <a:pt x="181" y="232"/>
                    <a:pt x="178" y="228"/>
                  </a:cubicBezTo>
                  <a:cubicBezTo>
                    <a:pt x="175" y="225"/>
                    <a:pt x="171" y="221"/>
                    <a:pt x="167" y="217"/>
                  </a:cubicBezTo>
                  <a:close/>
                  <a:moveTo>
                    <a:pt x="306" y="162"/>
                  </a:moveTo>
                  <a:cubicBezTo>
                    <a:pt x="307" y="163"/>
                    <a:pt x="308" y="165"/>
                    <a:pt x="309" y="166"/>
                  </a:cubicBezTo>
                  <a:cubicBezTo>
                    <a:pt x="310" y="167"/>
                    <a:pt x="311" y="168"/>
                    <a:pt x="311" y="169"/>
                  </a:cubicBezTo>
                  <a:cubicBezTo>
                    <a:pt x="311" y="170"/>
                    <a:pt x="311" y="171"/>
                    <a:pt x="311" y="171"/>
                  </a:cubicBezTo>
                  <a:cubicBezTo>
                    <a:pt x="311" y="172"/>
                    <a:pt x="311" y="172"/>
                    <a:pt x="310" y="173"/>
                  </a:cubicBezTo>
                  <a:lnTo>
                    <a:pt x="255" y="228"/>
                  </a:lnTo>
                  <a:cubicBezTo>
                    <a:pt x="255" y="228"/>
                    <a:pt x="254" y="229"/>
                    <a:pt x="254" y="229"/>
                  </a:cubicBezTo>
                  <a:cubicBezTo>
                    <a:pt x="253" y="229"/>
                    <a:pt x="252" y="229"/>
                    <a:pt x="251" y="229"/>
                  </a:cubicBezTo>
                  <a:cubicBezTo>
                    <a:pt x="250" y="228"/>
                    <a:pt x="249" y="228"/>
                    <a:pt x="248" y="227"/>
                  </a:cubicBezTo>
                  <a:cubicBezTo>
                    <a:pt x="247" y="226"/>
                    <a:pt x="246" y="225"/>
                    <a:pt x="244" y="223"/>
                  </a:cubicBezTo>
                  <a:cubicBezTo>
                    <a:pt x="243" y="222"/>
                    <a:pt x="242" y="221"/>
                    <a:pt x="241" y="219"/>
                  </a:cubicBezTo>
                  <a:cubicBezTo>
                    <a:pt x="240" y="218"/>
                    <a:pt x="239" y="217"/>
                    <a:pt x="239" y="216"/>
                  </a:cubicBezTo>
                  <a:cubicBezTo>
                    <a:pt x="239" y="215"/>
                    <a:pt x="238" y="215"/>
                    <a:pt x="239" y="214"/>
                  </a:cubicBezTo>
                  <a:cubicBezTo>
                    <a:pt x="239" y="213"/>
                    <a:pt x="239" y="213"/>
                    <a:pt x="239" y="212"/>
                  </a:cubicBezTo>
                  <a:lnTo>
                    <a:pt x="258" y="194"/>
                  </a:lnTo>
                  <a:lnTo>
                    <a:pt x="193" y="129"/>
                  </a:lnTo>
                  <a:lnTo>
                    <a:pt x="186" y="154"/>
                  </a:lnTo>
                  <a:cubicBezTo>
                    <a:pt x="185" y="155"/>
                    <a:pt x="184" y="157"/>
                    <a:pt x="184" y="158"/>
                  </a:cubicBezTo>
                  <a:cubicBezTo>
                    <a:pt x="183" y="158"/>
                    <a:pt x="182" y="159"/>
                    <a:pt x="182" y="159"/>
                  </a:cubicBezTo>
                  <a:cubicBezTo>
                    <a:pt x="181" y="159"/>
                    <a:pt x="180" y="158"/>
                    <a:pt x="178" y="157"/>
                  </a:cubicBezTo>
                  <a:cubicBezTo>
                    <a:pt x="177" y="157"/>
                    <a:pt x="176" y="155"/>
                    <a:pt x="174" y="153"/>
                  </a:cubicBezTo>
                  <a:cubicBezTo>
                    <a:pt x="172" y="152"/>
                    <a:pt x="171" y="151"/>
                    <a:pt x="171" y="150"/>
                  </a:cubicBezTo>
                  <a:cubicBezTo>
                    <a:pt x="170" y="149"/>
                    <a:pt x="169" y="148"/>
                    <a:pt x="169" y="148"/>
                  </a:cubicBezTo>
                  <a:cubicBezTo>
                    <a:pt x="169" y="147"/>
                    <a:pt x="168" y="146"/>
                    <a:pt x="168" y="145"/>
                  </a:cubicBezTo>
                  <a:cubicBezTo>
                    <a:pt x="168" y="145"/>
                    <a:pt x="169" y="144"/>
                    <a:pt x="169" y="143"/>
                  </a:cubicBezTo>
                  <a:lnTo>
                    <a:pt x="176" y="107"/>
                  </a:lnTo>
                  <a:cubicBezTo>
                    <a:pt x="176" y="107"/>
                    <a:pt x="177" y="106"/>
                    <a:pt x="177" y="106"/>
                  </a:cubicBezTo>
                  <a:cubicBezTo>
                    <a:pt x="177" y="105"/>
                    <a:pt x="177" y="105"/>
                    <a:pt x="178" y="104"/>
                  </a:cubicBezTo>
                  <a:cubicBezTo>
                    <a:pt x="179" y="103"/>
                    <a:pt x="179" y="102"/>
                    <a:pt x="180" y="101"/>
                  </a:cubicBezTo>
                  <a:cubicBezTo>
                    <a:pt x="181" y="100"/>
                    <a:pt x="183" y="99"/>
                    <a:pt x="184" y="97"/>
                  </a:cubicBezTo>
                  <a:cubicBezTo>
                    <a:pt x="186" y="95"/>
                    <a:pt x="188" y="94"/>
                    <a:pt x="189" y="93"/>
                  </a:cubicBezTo>
                  <a:cubicBezTo>
                    <a:pt x="190" y="92"/>
                    <a:pt x="191" y="91"/>
                    <a:pt x="192" y="90"/>
                  </a:cubicBezTo>
                  <a:cubicBezTo>
                    <a:pt x="193" y="90"/>
                    <a:pt x="194" y="90"/>
                    <a:pt x="194" y="90"/>
                  </a:cubicBezTo>
                  <a:cubicBezTo>
                    <a:pt x="195" y="90"/>
                    <a:pt x="195" y="90"/>
                    <a:pt x="196" y="91"/>
                  </a:cubicBezTo>
                  <a:lnTo>
                    <a:pt x="278" y="173"/>
                  </a:lnTo>
                  <a:lnTo>
                    <a:pt x="295" y="157"/>
                  </a:lnTo>
                  <a:cubicBezTo>
                    <a:pt x="295" y="157"/>
                    <a:pt x="296" y="156"/>
                    <a:pt x="296" y="156"/>
                  </a:cubicBezTo>
                  <a:cubicBezTo>
                    <a:pt x="297" y="156"/>
                    <a:pt x="298" y="156"/>
                    <a:pt x="299" y="157"/>
                  </a:cubicBezTo>
                  <a:cubicBezTo>
                    <a:pt x="300" y="157"/>
                    <a:pt x="301" y="158"/>
                    <a:pt x="302" y="158"/>
                  </a:cubicBezTo>
                  <a:cubicBezTo>
                    <a:pt x="303" y="159"/>
                    <a:pt x="304" y="161"/>
                    <a:pt x="306" y="162"/>
                  </a:cubicBezTo>
                  <a:close/>
                  <a:moveTo>
                    <a:pt x="368" y="58"/>
                  </a:moveTo>
                  <a:cubicBezTo>
                    <a:pt x="370" y="60"/>
                    <a:pt x="372" y="63"/>
                    <a:pt x="373" y="65"/>
                  </a:cubicBezTo>
                  <a:cubicBezTo>
                    <a:pt x="374" y="66"/>
                    <a:pt x="374" y="68"/>
                    <a:pt x="373" y="69"/>
                  </a:cubicBezTo>
                  <a:lnTo>
                    <a:pt x="364" y="78"/>
                  </a:lnTo>
                  <a:lnTo>
                    <a:pt x="382" y="96"/>
                  </a:lnTo>
                  <a:cubicBezTo>
                    <a:pt x="383" y="96"/>
                    <a:pt x="383" y="97"/>
                    <a:pt x="383" y="98"/>
                  </a:cubicBezTo>
                  <a:cubicBezTo>
                    <a:pt x="383" y="98"/>
                    <a:pt x="383" y="99"/>
                    <a:pt x="382" y="100"/>
                  </a:cubicBezTo>
                  <a:cubicBezTo>
                    <a:pt x="382" y="101"/>
                    <a:pt x="381" y="102"/>
                    <a:pt x="380" y="104"/>
                  </a:cubicBezTo>
                  <a:cubicBezTo>
                    <a:pt x="379" y="105"/>
                    <a:pt x="377" y="107"/>
                    <a:pt x="375" y="109"/>
                  </a:cubicBezTo>
                  <a:cubicBezTo>
                    <a:pt x="373" y="111"/>
                    <a:pt x="372" y="112"/>
                    <a:pt x="370" y="113"/>
                  </a:cubicBezTo>
                  <a:cubicBezTo>
                    <a:pt x="369" y="114"/>
                    <a:pt x="368" y="115"/>
                    <a:pt x="367" y="116"/>
                  </a:cubicBezTo>
                  <a:cubicBezTo>
                    <a:pt x="366" y="116"/>
                    <a:pt x="365" y="116"/>
                    <a:pt x="364" y="116"/>
                  </a:cubicBezTo>
                  <a:cubicBezTo>
                    <a:pt x="364" y="116"/>
                    <a:pt x="363" y="116"/>
                    <a:pt x="362" y="115"/>
                  </a:cubicBezTo>
                  <a:lnTo>
                    <a:pt x="344" y="97"/>
                  </a:lnTo>
                  <a:lnTo>
                    <a:pt x="306" y="136"/>
                  </a:lnTo>
                  <a:cubicBezTo>
                    <a:pt x="305" y="136"/>
                    <a:pt x="305" y="137"/>
                    <a:pt x="304" y="137"/>
                  </a:cubicBezTo>
                  <a:cubicBezTo>
                    <a:pt x="303" y="138"/>
                    <a:pt x="302" y="138"/>
                    <a:pt x="301" y="137"/>
                  </a:cubicBezTo>
                  <a:cubicBezTo>
                    <a:pt x="300" y="137"/>
                    <a:pt x="299" y="137"/>
                    <a:pt x="298" y="135"/>
                  </a:cubicBezTo>
                  <a:cubicBezTo>
                    <a:pt x="296" y="134"/>
                    <a:pt x="295" y="133"/>
                    <a:pt x="293" y="131"/>
                  </a:cubicBezTo>
                  <a:cubicBezTo>
                    <a:pt x="291" y="129"/>
                    <a:pt x="289" y="128"/>
                    <a:pt x="288" y="127"/>
                  </a:cubicBezTo>
                  <a:cubicBezTo>
                    <a:pt x="287" y="125"/>
                    <a:pt x="286" y="124"/>
                    <a:pt x="285" y="123"/>
                  </a:cubicBezTo>
                  <a:cubicBezTo>
                    <a:pt x="285" y="122"/>
                    <a:pt x="284" y="120"/>
                    <a:pt x="283" y="119"/>
                  </a:cubicBezTo>
                  <a:cubicBezTo>
                    <a:pt x="283" y="118"/>
                    <a:pt x="282" y="117"/>
                    <a:pt x="282" y="115"/>
                  </a:cubicBezTo>
                  <a:lnTo>
                    <a:pt x="258" y="29"/>
                  </a:lnTo>
                  <a:cubicBezTo>
                    <a:pt x="258" y="29"/>
                    <a:pt x="258" y="28"/>
                    <a:pt x="258" y="27"/>
                  </a:cubicBezTo>
                  <a:cubicBezTo>
                    <a:pt x="259" y="26"/>
                    <a:pt x="259" y="25"/>
                    <a:pt x="260" y="23"/>
                  </a:cubicBezTo>
                  <a:cubicBezTo>
                    <a:pt x="261" y="22"/>
                    <a:pt x="262" y="20"/>
                    <a:pt x="264" y="19"/>
                  </a:cubicBezTo>
                  <a:cubicBezTo>
                    <a:pt x="265" y="17"/>
                    <a:pt x="267" y="15"/>
                    <a:pt x="270" y="12"/>
                  </a:cubicBezTo>
                  <a:cubicBezTo>
                    <a:pt x="272" y="10"/>
                    <a:pt x="275" y="7"/>
                    <a:pt x="277" y="6"/>
                  </a:cubicBezTo>
                  <a:cubicBezTo>
                    <a:pt x="279" y="4"/>
                    <a:pt x="280" y="3"/>
                    <a:pt x="282" y="2"/>
                  </a:cubicBezTo>
                  <a:cubicBezTo>
                    <a:pt x="283" y="1"/>
                    <a:pt x="284" y="1"/>
                    <a:pt x="285" y="1"/>
                  </a:cubicBezTo>
                  <a:cubicBezTo>
                    <a:pt x="286" y="0"/>
                    <a:pt x="287" y="1"/>
                    <a:pt x="287" y="1"/>
                  </a:cubicBezTo>
                  <a:lnTo>
                    <a:pt x="348" y="61"/>
                  </a:lnTo>
                  <a:lnTo>
                    <a:pt x="357" y="53"/>
                  </a:lnTo>
                  <a:cubicBezTo>
                    <a:pt x="357" y="52"/>
                    <a:pt x="359" y="52"/>
                    <a:pt x="361" y="52"/>
                  </a:cubicBezTo>
                  <a:cubicBezTo>
                    <a:pt x="362" y="53"/>
                    <a:pt x="365" y="55"/>
                    <a:pt x="368" y="58"/>
                  </a:cubicBezTo>
                  <a:close/>
                  <a:moveTo>
                    <a:pt x="282" y="35"/>
                  </a:moveTo>
                  <a:lnTo>
                    <a:pt x="282" y="35"/>
                  </a:lnTo>
                  <a:lnTo>
                    <a:pt x="302" y="108"/>
                  </a:lnTo>
                  <a:lnTo>
                    <a:pt x="328" y="81"/>
                  </a:lnTo>
                  <a:lnTo>
                    <a:pt x="282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4" name="Freeform 26"/>
            <p:cNvSpPr>
              <a:spLocks noEditPoints="1"/>
            </p:cNvSpPr>
            <p:nvPr/>
          </p:nvSpPr>
          <p:spPr bwMode="auto">
            <a:xfrm>
              <a:off x="3503853" y="3960353"/>
              <a:ext cx="223838" cy="233363"/>
            </a:xfrm>
            <a:custGeom>
              <a:avLst/>
              <a:gdLst/>
              <a:ahLst/>
              <a:cxnLst>
                <a:cxn ang="0">
                  <a:pos x="154" y="327"/>
                </a:cxn>
                <a:cxn ang="0">
                  <a:pos x="96" y="389"/>
                </a:cxn>
                <a:cxn ang="0">
                  <a:pos x="86" y="391"/>
                </a:cxn>
                <a:cxn ang="0">
                  <a:pos x="74" y="378"/>
                </a:cxn>
                <a:cxn ang="0">
                  <a:pos x="71" y="332"/>
                </a:cxn>
                <a:cxn ang="0">
                  <a:pos x="62" y="292"/>
                </a:cxn>
                <a:cxn ang="0">
                  <a:pos x="45" y="280"/>
                </a:cxn>
                <a:cxn ang="0">
                  <a:pos x="25" y="295"/>
                </a:cxn>
                <a:cxn ang="0">
                  <a:pos x="18" y="315"/>
                </a:cxn>
                <a:cxn ang="0">
                  <a:pos x="11" y="312"/>
                </a:cxn>
                <a:cxn ang="0">
                  <a:pos x="1" y="303"/>
                </a:cxn>
                <a:cxn ang="0">
                  <a:pos x="1" y="292"/>
                </a:cxn>
                <a:cxn ang="0">
                  <a:pos x="20" y="261"/>
                </a:cxn>
                <a:cxn ang="0">
                  <a:pos x="65" y="248"/>
                </a:cxn>
                <a:cxn ang="0">
                  <a:pos x="92" y="281"/>
                </a:cxn>
                <a:cxn ang="0">
                  <a:pos x="97" y="355"/>
                </a:cxn>
                <a:cxn ang="0">
                  <a:pos x="141" y="315"/>
                </a:cxn>
                <a:cxn ang="0">
                  <a:pos x="187" y="197"/>
                </a:cxn>
                <a:cxn ang="0">
                  <a:pos x="216" y="265"/>
                </a:cxn>
                <a:cxn ang="0">
                  <a:pos x="161" y="300"/>
                </a:cxn>
                <a:cxn ang="0">
                  <a:pos x="97" y="245"/>
                </a:cxn>
                <a:cxn ang="0">
                  <a:pos x="101" y="180"/>
                </a:cxn>
                <a:cxn ang="0">
                  <a:pos x="164" y="177"/>
                </a:cxn>
                <a:cxn ang="0">
                  <a:pos x="155" y="206"/>
                </a:cxn>
                <a:cxn ang="0">
                  <a:pos x="128" y="191"/>
                </a:cxn>
                <a:cxn ang="0">
                  <a:pos x="111" y="207"/>
                </a:cxn>
                <a:cxn ang="0">
                  <a:pos x="136" y="247"/>
                </a:cxn>
                <a:cxn ang="0">
                  <a:pos x="179" y="274"/>
                </a:cxn>
                <a:cxn ang="0">
                  <a:pos x="193" y="255"/>
                </a:cxn>
                <a:cxn ang="0">
                  <a:pos x="178" y="229"/>
                </a:cxn>
                <a:cxn ang="0">
                  <a:pos x="310" y="167"/>
                </a:cxn>
                <a:cxn ang="0">
                  <a:pos x="311" y="174"/>
                </a:cxn>
                <a:cxn ang="0">
                  <a:pos x="252" y="230"/>
                </a:cxn>
                <a:cxn ang="0">
                  <a:pos x="241" y="220"/>
                </a:cxn>
                <a:cxn ang="0">
                  <a:pos x="240" y="213"/>
                </a:cxn>
                <a:cxn ang="0">
                  <a:pos x="186" y="155"/>
                </a:cxn>
                <a:cxn ang="0">
                  <a:pos x="179" y="158"/>
                </a:cxn>
                <a:cxn ang="0">
                  <a:pos x="170" y="149"/>
                </a:cxn>
                <a:cxn ang="0">
                  <a:pos x="177" y="108"/>
                </a:cxn>
                <a:cxn ang="0">
                  <a:pos x="181" y="102"/>
                </a:cxn>
                <a:cxn ang="0">
                  <a:pos x="193" y="91"/>
                </a:cxn>
                <a:cxn ang="0">
                  <a:pos x="279" y="174"/>
                </a:cxn>
                <a:cxn ang="0">
                  <a:pos x="299" y="158"/>
                </a:cxn>
                <a:cxn ang="0">
                  <a:pos x="361" y="59"/>
                </a:cxn>
                <a:cxn ang="0">
                  <a:pos x="370" y="114"/>
                </a:cxn>
                <a:cxn ang="0">
                  <a:pos x="337" y="147"/>
                </a:cxn>
                <a:cxn ang="0">
                  <a:pos x="324" y="151"/>
                </a:cxn>
                <a:cxn ang="0">
                  <a:pos x="315" y="145"/>
                </a:cxn>
                <a:cxn ang="0">
                  <a:pos x="309" y="136"/>
                </a:cxn>
                <a:cxn ang="0">
                  <a:pos x="319" y="131"/>
                </a:cxn>
                <a:cxn ang="0">
                  <a:pos x="345" y="109"/>
                </a:cxn>
                <a:cxn ang="0">
                  <a:pos x="341" y="82"/>
                </a:cxn>
                <a:cxn ang="0">
                  <a:pos x="315" y="79"/>
                </a:cxn>
                <a:cxn ang="0">
                  <a:pos x="290" y="103"/>
                </a:cxn>
                <a:cxn ang="0">
                  <a:pos x="237" y="59"/>
                </a:cxn>
                <a:cxn ang="0">
                  <a:pos x="284" y="1"/>
                </a:cxn>
                <a:cxn ang="0">
                  <a:pos x="292" y="2"/>
                </a:cxn>
                <a:cxn ang="0">
                  <a:pos x="301" y="18"/>
                </a:cxn>
                <a:cxn ang="0">
                  <a:pos x="292" y="69"/>
                </a:cxn>
                <a:cxn ang="0">
                  <a:pos x="330" y="46"/>
                </a:cxn>
              </a:cxnLst>
              <a:rect l="0" t="0" r="r" b="b"/>
              <a:pathLst>
                <a:path w="376" h="392">
                  <a:moveTo>
                    <a:pt x="148" y="320"/>
                  </a:moveTo>
                  <a:cubicBezTo>
                    <a:pt x="150" y="321"/>
                    <a:pt x="151" y="323"/>
                    <a:pt x="152" y="324"/>
                  </a:cubicBezTo>
                  <a:cubicBezTo>
                    <a:pt x="153" y="325"/>
                    <a:pt x="154" y="326"/>
                    <a:pt x="154" y="327"/>
                  </a:cubicBezTo>
                  <a:cubicBezTo>
                    <a:pt x="154" y="328"/>
                    <a:pt x="154" y="329"/>
                    <a:pt x="154" y="330"/>
                  </a:cubicBezTo>
                  <a:cubicBezTo>
                    <a:pt x="154" y="330"/>
                    <a:pt x="154" y="331"/>
                    <a:pt x="153" y="331"/>
                  </a:cubicBezTo>
                  <a:lnTo>
                    <a:pt x="96" y="389"/>
                  </a:lnTo>
                  <a:cubicBezTo>
                    <a:pt x="95" y="390"/>
                    <a:pt x="94" y="391"/>
                    <a:pt x="93" y="392"/>
                  </a:cubicBezTo>
                  <a:cubicBezTo>
                    <a:pt x="92" y="392"/>
                    <a:pt x="91" y="392"/>
                    <a:pt x="89" y="392"/>
                  </a:cubicBezTo>
                  <a:cubicBezTo>
                    <a:pt x="88" y="392"/>
                    <a:pt x="87" y="392"/>
                    <a:pt x="86" y="391"/>
                  </a:cubicBezTo>
                  <a:cubicBezTo>
                    <a:pt x="84" y="390"/>
                    <a:pt x="83" y="389"/>
                    <a:pt x="81" y="387"/>
                  </a:cubicBezTo>
                  <a:cubicBezTo>
                    <a:pt x="79" y="385"/>
                    <a:pt x="78" y="384"/>
                    <a:pt x="77" y="382"/>
                  </a:cubicBezTo>
                  <a:cubicBezTo>
                    <a:pt x="76" y="381"/>
                    <a:pt x="75" y="380"/>
                    <a:pt x="74" y="378"/>
                  </a:cubicBezTo>
                  <a:cubicBezTo>
                    <a:pt x="74" y="377"/>
                    <a:pt x="73" y="375"/>
                    <a:pt x="73" y="374"/>
                  </a:cubicBezTo>
                  <a:cubicBezTo>
                    <a:pt x="73" y="372"/>
                    <a:pt x="73" y="370"/>
                    <a:pt x="73" y="368"/>
                  </a:cubicBezTo>
                  <a:lnTo>
                    <a:pt x="71" y="332"/>
                  </a:lnTo>
                  <a:cubicBezTo>
                    <a:pt x="71" y="325"/>
                    <a:pt x="71" y="319"/>
                    <a:pt x="70" y="314"/>
                  </a:cubicBezTo>
                  <a:cubicBezTo>
                    <a:pt x="69" y="309"/>
                    <a:pt x="68" y="305"/>
                    <a:pt x="67" y="301"/>
                  </a:cubicBezTo>
                  <a:cubicBezTo>
                    <a:pt x="66" y="297"/>
                    <a:pt x="64" y="294"/>
                    <a:pt x="62" y="292"/>
                  </a:cubicBezTo>
                  <a:cubicBezTo>
                    <a:pt x="61" y="289"/>
                    <a:pt x="59" y="287"/>
                    <a:pt x="57" y="285"/>
                  </a:cubicBezTo>
                  <a:cubicBezTo>
                    <a:pt x="56" y="284"/>
                    <a:pt x="54" y="282"/>
                    <a:pt x="52" y="281"/>
                  </a:cubicBezTo>
                  <a:cubicBezTo>
                    <a:pt x="50" y="280"/>
                    <a:pt x="47" y="280"/>
                    <a:pt x="45" y="280"/>
                  </a:cubicBezTo>
                  <a:cubicBezTo>
                    <a:pt x="43" y="280"/>
                    <a:pt x="41" y="280"/>
                    <a:pt x="39" y="281"/>
                  </a:cubicBezTo>
                  <a:cubicBezTo>
                    <a:pt x="36" y="282"/>
                    <a:pt x="34" y="284"/>
                    <a:pt x="32" y="286"/>
                  </a:cubicBezTo>
                  <a:cubicBezTo>
                    <a:pt x="29" y="289"/>
                    <a:pt x="27" y="292"/>
                    <a:pt x="25" y="295"/>
                  </a:cubicBezTo>
                  <a:cubicBezTo>
                    <a:pt x="23" y="298"/>
                    <a:pt x="22" y="301"/>
                    <a:pt x="21" y="304"/>
                  </a:cubicBezTo>
                  <a:cubicBezTo>
                    <a:pt x="21" y="307"/>
                    <a:pt x="20" y="309"/>
                    <a:pt x="20" y="311"/>
                  </a:cubicBezTo>
                  <a:cubicBezTo>
                    <a:pt x="19" y="313"/>
                    <a:pt x="19" y="314"/>
                    <a:pt x="18" y="315"/>
                  </a:cubicBezTo>
                  <a:cubicBezTo>
                    <a:pt x="18" y="315"/>
                    <a:pt x="17" y="316"/>
                    <a:pt x="16" y="316"/>
                  </a:cubicBezTo>
                  <a:cubicBezTo>
                    <a:pt x="16" y="316"/>
                    <a:pt x="15" y="315"/>
                    <a:pt x="14" y="315"/>
                  </a:cubicBezTo>
                  <a:cubicBezTo>
                    <a:pt x="13" y="314"/>
                    <a:pt x="12" y="314"/>
                    <a:pt x="11" y="312"/>
                  </a:cubicBezTo>
                  <a:cubicBezTo>
                    <a:pt x="9" y="311"/>
                    <a:pt x="8" y="310"/>
                    <a:pt x="6" y="308"/>
                  </a:cubicBezTo>
                  <a:cubicBezTo>
                    <a:pt x="5" y="307"/>
                    <a:pt x="4" y="306"/>
                    <a:pt x="3" y="305"/>
                  </a:cubicBezTo>
                  <a:cubicBezTo>
                    <a:pt x="2" y="304"/>
                    <a:pt x="2" y="303"/>
                    <a:pt x="1" y="303"/>
                  </a:cubicBezTo>
                  <a:cubicBezTo>
                    <a:pt x="1" y="302"/>
                    <a:pt x="1" y="301"/>
                    <a:pt x="0" y="300"/>
                  </a:cubicBezTo>
                  <a:cubicBezTo>
                    <a:pt x="0" y="300"/>
                    <a:pt x="0" y="299"/>
                    <a:pt x="0" y="298"/>
                  </a:cubicBezTo>
                  <a:cubicBezTo>
                    <a:pt x="0" y="296"/>
                    <a:pt x="1" y="294"/>
                    <a:pt x="1" y="292"/>
                  </a:cubicBezTo>
                  <a:cubicBezTo>
                    <a:pt x="2" y="289"/>
                    <a:pt x="3" y="286"/>
                    <a:pt x="5" y="282"/>
                  </a:cubicBezTo>
                  <a:cubicBezTo>
                    <a:pt x="7" y="279"/>
                    <a:pt x="9" y="275"/>
                    <a:pt x="11" y="272"/>
                  </a:cubicBezTo>
                  <a:cubicBezTo>
                    <a:pt x="14" y="268"/>
                    <a:pt x="16" y="265"/>
                    <a:pt x="20" y="261"/>
                  </a:cubicBezTo>
                  <a:cubicBezTo>
                    <a:pt x="25" y="256"/>
                    <a:pt x="30" y="252"/>
                    <a:pt x="35" y="250"/>
                  </a:cubicBezTo>
                  <a:cubicBezTo>
                    <a:pt x="41" y="247"/>
                    <a:pt x="46" y="246"/>
                    <a:pt x="50" y="246"/>
                  </a:cubicBezTo>
                  <a:cubicBezTo>
                    <a:pt x="55" y="245"/>
                    <a:pt x="60" y="246"/>
                    <a:pt x="65" y="248"/>
                  </a:cubicBezTo>
                  <a:cubicBezTo>
                    <a:pt x="69" y="250"/>
                    <a:pt x="73" y="253"/>
                    <a:pt x="77" y="257"/>
                  </a:cubicBezTo>
                  <a:cubicBezTo>
                    <a:pt x="80" y="260"/>
                    <a:pt x="83" y="263"/>
                    <a:pt x="86" y="267"/>
                  </a:cubicBezTo>
                  <a:cubicBezTo>
                    <a:pt x="88" y="271"/>
                    <a:pt x="90" y="276"/>
                    <a:pt x="92" y="281"/>
                  </a:cubicBezTo>
                  <a:cubicBezTo>
                    <a:pt x="94" y="287"/>
                    <a:pt x="95" y="294"/>
                    <a:pt x="96" y="301"/>
                  </a:cubicBezTo>
                  <a:cubicBezTo>
                    <a:pt x="97" y="309"/>
                    <a:pt x="97" y="319"/>
                    <a:pt x="97" y="331"/>
                  </a:cubicBezTo>
                  <a:lnTo>
                    <a:pt x="97" y="355"/>
                  </a:lnTo>
                  <a:lnTo>
                    <a:pt x="137" y="315"/>
                  </a:lnTo>
                  <a:cubicBezTo>
                    <a:pt x="137" y="315"/>
                    <a:pt x="138" y="314"/>
                    <a:pt x="139" y="314"/>
                  </a:cubicBezTo>
                  <a:cubicBezTo>
                    <a:pt x="139" y="314"/>
                    <a:pt x="140" y="314"/>
                    <a:pt x="141" y="315"/>
                  </a:cubicBezTo>
                  <a:cubicBezTo>
                    <a:pt x="142" y="315"/>
                    <a:pt x="143" y="316"/>
                    <a:pt x="144" y="316"/>
                  </a:cubicBezTo>
                  <a:cubicBezTo>
                    <a:pt x="146" y="317"/>
                    <a:pt x="147" y="318"/>
                    <a:pt x="148" y="320"/>
                  </a:cubicBezTo>
                  <a:close/>
                  <a:moveTo>
                    <a:pt x="187" y="197"/>
                  </a:moveTo>
                  <a:cubicBezTo>
                    <a:pt x="195" y="205"/>
                    <a:pt x="202" y="212"/>
                    <a:pt x="207" y="220"/>
                  </a:cubicBezTo>
                  <a:cubicBezTo>
                    <a:pt x="212" y="228"/>
                    <a:pt x="216" y="235"/>
                    <a:pt x="217" y="243"/>
                  </a:cubicBezTo>
                  <a:cubicBezTo>
                    <a:pt x="219" y="250"/>
                    <a:pt x="219" y="258"/>
                    <a:pt x="216" y="265"/>
                  </a:cubicBezTo>
                  <a:cubicBezTo>
                    <a:pt x="214" y="272"/>
                    <a:pt x="210" y="279"/>
                    <a:pt x="203" y="286"/>
                  </a:cubicBezTo>
                  <a:cubicBezTo>
                    <a:pt x="196" y="292"/>
                    <a:pt x="189" y="297"/>
                    <a:pt x="182" y="299"/>
                  </a:cubicBezTo>
                  <a:cubicBezTo>
                    <a:pt x="175" y="301"/>
                    <a:pt x="169" y="301"/>
                    <a:pt x="161" y="300"/>
                  </a:cubicBezTo>
                  <a:cubicBezTo>
                    <a:pt x="154" y="298"/>
                    <a:pt x="147" y="294"/>
                    <a:pt x="140" y="289"/>
                  </a:cubicBezTo>
                  <a:cubicBezTo>
                    <a:pt x="132" y="284"/>
                    <a:pt x="125" y="277"/>
                    <a:pt x="117" y="269"/>
                  </a:cubicBezTo>
                  <a:cubicBezTo>
                    <a:pt x="109" y="261"/>
                    <a:pt x="102" y="253"/>
                    <a:pt x="97" y="245"/>
                  </a:cubicBezTo>
                  <a:cubicBezTo>
                    <a:pt x="92" y="238"/>
                    <a:pt x="88" y="230"/>
                    <a:pt x="87" y="222"/>
                  </a:cubicBezTo>
                  <a:cubicBezTo>
                    <a:pt x="85" y="215"/>
                    <a:pt x="85" y="208"/>
                    <a:pt x="88" y="201"/>
                  </a:cubicBezTo>
                  <a:cubicBezTo>
                    <a:pt x="90" y="194"/>
                    <a:pt x="94" y="187"/>
                    <a:pt x="101" y="180"/>
                  </a:cubicBezTo>
                  <a:cubicBezTo>
                    <a:pt x="108" y="173"/>
                    <a:pt x="115" y="169"/>
                    <a:pt x="122" y="166"/>
                  </a:cubicBezTo>
                  <a:cubicBezTo>
                    <a:pt x="129" y="164"/>
                    <a:pt x="135" y="164"/>
                    <a:pt x="143" y="166"/>
                  </a:cubicBezTo>
                  <a:cubicBezTo>
                    <a:pt x="150" y="168"/>
                    <a:pt x="157" y="171"/>
                    <a:pt x="164" y="177"/>
                  </a:cubicBezTo>
                  <a:cubicBezTo>
                    <a:pt x="172" y="182"/>
                    <a:pt x="179" y="189"/>
                    <a:pt x="187" y="197"/>
                  </a:cubicBezTo>
                  <a:close/>
                  <a:moveTo>
                    <a:pt x="168" y="218"/>
                  </a:moveTo>
                  <a:cubicBezTo>
                    <a:pt x="163" y="213"/>
                    <a:pt x="159" y="209"/>
                    <a:pt x="155" y="206"/>
                  </a:cubicBezTo>
                  <a:cubicBezTo>
                    <a:pt x="151" y="203"/>
                    <a:pt x="147" y="200"/>
                    <a:pt x="144" y="198"/>
                  </a:cubicBezTo>
                  <a:cubicBezTo>
                    <a:pt x="141" y="195"/>
                    <a:pt x="138" y="194"/>
                    <a:pt x="135" y="193"/>
                  </a:cubicBezTo>
                  <a:cubicBezTo>
                    <a:pt x="133" y="192"/>
                    <a:pt x="130" y="191"/>
                    <a:pt x="128" y="191"/>
                  </a:cubicBezTo>
                  <a:cubicBezTo>
                    <a:pt x="126" y="191"/>
                    <a:pt x="124" y="192"/>
                    <a:pt x="122" y="193"/>
                  </a:cubicBezTo>
                  <a:cubicBezTo>
                    <a:pt x="120" y="194"/>
                    <a:pt x="118" y="195"/>
                    <a:pt x="116" y="197"/>
                  </a:cubicBezTo>
                  <a:cubicBezTo>
                    <a:pt x="113" y="200"/>
                    <a:pt x="112" y="203"/>
                    <a:pt x="111" y="207"/>
                  </a:cubicBezTo>
                  <a:cubicBezTo>
                    <a:pt x="111" y="210"/>
                    <a:pt x="111" y="214"/>
                    <a:pt x="113" y="218"/>
                  </a:cubicBezTo>
                  <a:cubicBezTo>
                    <a:pt x="115" y="222"/>
                    <a:pt x="118" y="227"/>
                    <a:pt x="121" y="231"/>
                  </a:cubicBezTo>
                  <a:cubicBezTo>
                    <a:pt x="125" y="236"/>
                    <a:pt x="130" y="242"/>
                    <a:pt x="136" y="247"/>
                  </a:cubicBezTo>
                  <a:cubicBezTo>
                    <a:pt x="143" y="255"/>
                    <a:pt x="149" y="260"/>
                    <a:pt x="155" y="264"/>
                  </a:cubicBezTo>
                  <a:cubicBezTo>
                    <a:pt x="160" y="268"/>
                    <a:pt x="164" y="271"/>
                    <a:pt x="168" y="273"/>
                  </a:cubicBezTo>
                  <a:cubicBezTo>
                    <a:pt x="172" y="274"/>
                    <a:pt x="176" y="275"/>
                    <a:pt x="179" y="274"/>
                  </a:cubicBezTo>
                  <a:cubicBezTo>
                    <a:pt x="182" y="273"/>
                    <a:pt x="185" y="271"/>
                    <a:pt x="187" y="269"/>
                  </a:cubicBezTo>
                  <a:cubicBezTo>
                    <a:pt x="189" y="267"/>
                    <a:pt x="191" y="264"/>
                    <a:pt x="192" y="262"/>
                  </a:cubicBezTo>
                  <a:cubicBezTo>
                    <a:pt x="193" y="260"/>
                    <a:pt x="193" y="258"/>
                    <a:pt x="193" y="255"/>
                  </a:cubicBezTo>
                  <a:cubicBezTo>
                    <a:pt x="193" y="253"/>
                    <a:pt x="192" y="250"/>
                    <a:pt x="191" y="248"/>
                  </a:cubicBezTo>
                  <a:cubicBezTo>
                    <a:pt x="190" y="245"/>
                    <a:pt x="188" y="242"/>
                    <a:pt x="186" y="239"/>
                  </a:cubicBezTo>
                  <a:cubicBezTo>
                    <a:pt x="184" y="236"/>
                    <a:pt x="181" y="233"/>
                    <a:pt x="178" y="229"/>
                  </a:cubicBezTo>
                  <a:cubicBezTo>
                    <a:pt x="175" y="226"/>
                    <a:pt x="172" y="222"/>
                    <a:pt x="168" y="218"/>
                  </a:cubicBezTo>
                  <a:close/>
                  <a:moveTo>
                    <a:pt x="306" y="163"/>
                  </a:moveTo>
                  <a:cubicBezTo>
                    <a:pt x="308" y="164"/>
                    <a:pt x="309" y="166"/>
                    <a:pt x="310" y="167"/>
                  </a:cubicBezTo>
                  <a:cubicBezTo>
                    <a:pt x="311" y="168"/>
                    <a:pt x="311" y="169"/>
                    <a:pt x="311" y="170"/>
                  </a:cubicBezTo>
                  <a:cubicBezTo>
                    <a:pt x="312" y="171"/>
                    <a:pt x="312" y="172"/>
                    <a:pt x="312" y="172"/>
                  </a:cubicBezTo>
                  <a:cubicBezTo>
                    <a:pt x="312" y="173"/>
                    <a:pt x="311" y="173"/>
                    <a:pt x="311" y="174"/>
                  </a:cubicBezTo>
                  <a:lnTo>
                    <a:pt x="256" y="229"/>
                  </a:lnTo>
                  <a:cubicBezTo>
                    <a:pt x="255" y="229"/>
                    <a:pt x="255" y="230"/>
                    <a:pt x="254" y="230"/>
                  </a:cubicBezTo>
                  <a:cubicBezTo>
                    <a:pt x="254" y="230"/>
                    <a:pt x="253" y="230"/>
                    <a:pt x="252" y="230"/>
                  </a:cubicBezTo>
                  <a:cubicBezTo>
                    <a:pt x="251" y="229"/>
                    <a:pt x="250" y="229"/>
                    <a:pt x="249" y="228"/>
                  </a:cubicBezTo>
                  <a:cubicBezTo>
                    <a:pt x="248" y="227"/>
                    <a:pt x="246" y="226"/>
                    <a:pt x="245" y="224"/>
                  </a:cubicBezTo>
                  <a:cubicBezTo>
                    <a:pt x="243" y="223"/>
                    <a:pt x="242" y="222"/>
                    <a:pt x="241" y="220"/>
                  </a:cubicBezTo>
                  <a:cubicBezTo>
                    <a:pt x="241" y="219"/>
                    <a:pt x="240" y="218"/>
                    <a:pt x="240" y="217"/>
                  </a:cubicBezTo>
                  <a:cubicBezTo>
                    <a:pt x="239" y="216"/>
                    <a:pt x="239" y="216"/>
                    <a:pt x="239" y="215"/>
                  </a:cubicBezTo>
                  <a:cubicBezTo>
                    <a:pt x="239" y="214"/>
                    <a:pt x="240" y="214"/>
                    <a:pt x="240" y="213"/>
                  </a:cubicBezTo>
                  <a:lnTo>
                    <a:pt x="259" y="195"/>
                  </a:lnTo>
                  <a:lnTo>
                    <a:pt x="194" y="130"/>
                  </a:lnTo>
                  <a:lnTo>
                    <a:pt x="186" y="155"/>
                  </a:lnTo>
                  <a:cubicBezTo>
                    <a:pt x="186" y="156"/>
                    <a:pt x="185" y="158"/>
                    <a:pt x="184" y="159"/>
                  </a:cubicBezTo>
                  <a:cubicBezTo>
                    <a:pt x="184" y="159"/>
                    <a:pt x="183" y="160"/>
                    <a:pt x="182" y="160"/>
                  </a:cubicBezTo>
                  <a:cubicBezTo>
                    <a:pt x="181" y="160"/>
                    <a:pt x="180" y="159"/>
                    <a:pt x="179" y="158"/>
                  </a:cubicBezTo>
                  <a:cubicBezTo>
                    <a:pt x="178" y="158"/>
                    <a:pt x="176" y="156"/>
                    <a:pt x="174" y="154"/>
                  </a:cubicBezTo>
                  <a:cubicBezTo>
                    <a:pt x="173" y="153"/>
                    <a:pt x="172" y="152"/>
                    <a:pt x="171" y="151"/>
                  </a:cubicBezTo>
                  <a:cubicBezTo>
                    <a:pt x="171" y="150"/>
                    <a:pt x="170" y="149"/>
                    <a:pt x="170" y="149"/>
                  </a:cubicBezTo>
                  <a:cubicBezTo>
                    <a:pt x="169" y="148"/>
                    <a:pt x="169" y="147"/>
                    <a:pt x="169" y="146"/>
                  </a:cubicBezTo>
                  <a:cubicBezTo>
                    <a:pt x="169" y="146"/>
                    <a:pt x="169" y="145"/>
                    <a:pt x="169" y="144"/>
                  </a:cubicBezTo>
                  <a:lnTo>
                    <a:pt x="177" y="108"/>
                  </a:lnTo>
                  <a:cubicBezTo>
                    <a:pt x="177" y="108"/>
                    <a:pt x="177" y="107"/>
                    <a:pt x="177" y="107"/>
                  </a:cubicBezTo>
                  <a:cubicBezTo>
                    <a:pt x="178" y="106"/>
                    <a:pt x="178" y="106"/>
                    <a:pt x="179" y="105"/>
                  </a:cubicBezTo>
                  <a:cubicBezTo>
                    <a:pt x="179" y="104"/>
                    <a:pt x="180" y="103"/>
                    <a:pt x="181" y="102"/>
                  </a:cubicBezTo>
                  <a:cubicBezTo>
                    <a:pt x="182" y="101"/>
                    <a:pt x="183" y="100"/>
                    <a:pt x="185" y="98"/>
                  </a:cubicBezTo>
                  <a:cubicBezTo>
                    <a:pt x="187" y="96"/>
                    <a:pt x="188" y="95"/>
                    <a:pt x="190" y="94"/>
                  </a:cubicBezTo>
                  <a:cubicBezTo>
                    <a:pt x="191" y="93"/>
                    <a:pt x="192" y="92"/>
                    <a:pt x="193" y="91"/>
                  </a:cubicBezTo>
                  <a:cubicBezTo>
                    <a:pt x="194" y="91"/>
                    <a:pt x="194" y="91"/>
                    <a:pt x="195" y="91"/>
                  </a:cubicBezTo>
                  <a:cubicBezTo>
                    <a:pt x="195" y="91"/>
                    <a:pt x="196" y="91"/>
                    <a:pt x="196" y="92"/>
                  </a:cubicBezTo>
                  <a:lnTo>
                    <a:pt x="279" y="174"/>
                  </a:lnTo>
                  <a:lnTo>
                    <a:pt x="295" y="158"/>
                  </a:lnTo>
                  <a:cubicBezTo>
                    <a:pt x="296" y="158"/>
                    <a:pt x="296" y="157"/>
                    <a:pt x="297" y="157"/>
                  </a:cubicBezTo>
                  <a:cubicBezTo>
                    <a:pt x="298" y="157"/>
                    <a:pt x="298" y="157"/>
                    <a:pt x="299" y="158"/>
                  </a:cubicBezTo>
                  <a:cubicBezTo>
                    <a:pt x="300" y="158"/>
                    <a:pt x="301" y="159"/>
                    <a:pt x="302" y="159"/>
                  </a:cubicBezTo>
                  <a:cubicBezTo>
                    <a:pt x="303" y="160"/>
                    <a:pt x="305" y="162"/>
                    <a:pt x="306" y="163"/>
                  </a:cubicBezTo>
                  <a:close/>
                  <a:moveTo>
                    <a:pt x="361" y="59"/>
                  </a:moveTo>
                  <a:cubicBezTo>
                    <a:pt x="366" y="64"/>
                    <a:pt x="370" y="70"/>
                    <a:pt x="372" y="76"/>
                  </a:cubicBezTo>
                  <a:cubicBezTo>
                    <a:pt x="375" y="83"/>
                    <a:pt x="376" y="89"/>
                    <a:pt x="375" y="95"/>
                  </a:cubicBezTo>
                  <a:cubicBezTo>
                    <a:pt x="375" y="101"/>
                    <a:pt x="373" y="108"/>
                    <a:pt x="370" y="114"/>
                  </a:cubicBezTo>
                  <a:cubicBezTo>
                    <a:pt x="366" y="121"/>
                    <a:pt x="362" y="127"/>
                    <a:pt x="356" y="133"/>
                  </a:cubicBezTo>
                  <a:cubicBezTo>
                    <a:pt x="353" y="136"/>
                    <a:pt x="350" y="138"/>
                    <a:pt x="346" y="141"/>
                  </a:cubicBezTo>
                  <a:cubicBezTo>
                    <a:pt x="343" y="143"/>
                    <a:pt x="340" y="145"/>
                    <a:pt x="337" y="147"/>
                  </a:cubicBezTo>
                  <a:cubicBezTo>
                    <a:pt x="335" y="148"/>
                    <a:pt x="332" y="150"/>
                    <a:pt x="330" y="150"/>
                  </a:cubicBezTo>
                  <a:cubicBezTo>
                    <a:pt x="328" y="151"/>
                    <a:pt x="327" y="152"/>
                    <a:pt x="326" y="152"/>
                  </a:cubicBezTo>
                  <a:cubicBezTo>
                    <a:pt x="325" y="152"/>
                    <a:pt x="324" y="152"/>
                    <a:pt x="324" y="151"/>
                  </a:cubicBezTo>
                  <a:cubicBezTo>
                    <a:pt x="323" y="151"/>
                    <a:pt x="322" y="151"/>
                    <a:pt x="322" y="150"/>
                  </a:cubicBezTo>
                  <a:cubicBezTo>
                    <a:pt x="321" y="150"/>
                    <a:pt x="320" y="149"/>
                    <a:pt x="319" y="148"/>
                  </a:cubicBezTo>
                  <a:cubicBezTo>
                    <a:pt x="318" y="147"/>
                    <a:pt x="317" y="146"/>
                    <a:pt x="315" y="145"/>
                  </a:cubicBezTo>
                  <a:cubicBezTo>
                    <a:pt x="314" y="143"/>
                    <a:pt x="313" y="142"/>
                    <a:pt x="312" y="141"/>
                  </a:cubicBezTo>
                  <a:cubicBezTo>
                    <a:pt x="311" y="140"/>
                    <a:pt x="310" y="139"/>
                    <a:pt x="310" y="138"/>
                  </a:cubicBezTo>
                  <a:cubicBezTo>
                    <a:pt x="309" y="137"/>
                    <a:pt x="309" y="136"/>
                    <a:pt x="309" y="136"/>
                  </a:cubicBezTo>
                  <a:cubicBezTo>
                    <a:pt x="309" y="135"/>
                    <a:pt x="310" y="135"/>
                    <a:pt x="310" y="134"/>
                  </a:cubicBezTo>
                  <a:cubicBezTo>
                    <a:pt x="311" y="134"/>
                    <a:pt x="312" y="133"/>
                    <a:pt x="313" y="133"/>
                  </a:cubicBezTo>
                  <a:cubicBezTo>
                    <a:pt x="315" y="132"/>
                    <a:pt x="317" y="132"/>
                    <a:pt x="319" y="131"/>
                  </a:cubicBezTo>
                  <a:cubicBezTo>
                    <a:pt x="322" y="130"/>
                    <a:pt x="325" y="128"/>
                    <a:pt x="328" y="126"/>
                  </a:cubicBezTo>
                  <a:cubicBezTo>
                    <a:pt x="331" y="125"/>
                    <a:pt x="334" y="122"/>
                    <a:pt x="337" y="118"/>
                  </a:cubicBezTo>
                  <a:cubicBezTo>
                    <a:pt x="340" y="115"/>
                    <a:pt x="343" y="112"/>
                    <a:pt x="345" y="109"/>
                  </a:cubicBezTo>
                  <a:cubicBezTo>
                    <a:pt x="347" y="106"/>
                    <a:pt x="348" y="103"/>
                    <a:pt x="348" y="100"/>
                  </a:cubicBezTo>
                  <a:cubicBezTo>
                    <a:pt x="348" y="97"/>
                    <a:pt x="348" y="94"/>
                    <a:pt x="347" y="91"/>
                  </a:cubicBezTo>
                  <a:cubicBezTo>
                    <a:pt x="346" y="88"/>
                    <a:pt x="344" y="85"/>
                    <a:pt x="341" y="82"/>
                  </a:cubicBezTo>
                  <a:cubicBezTo>
                    <a:pt x="338" y="80"/>
                    <a:pt x="336" y="78"/>
                    <a:pt x="333" y="77"/>
                  </a:cubicBezTo>
                  <a:cubicBezTo>
                    <a:pt x="330" y="76"/>
                    <a:pt x="327" y="75"/>
                    <a:pt x="324" y="75"/>
                  </a:cubicBezTo>
                  <a:cubicBezTo>
                    <a:pt x="321" y="76"/>
                    <a:pt x="318" y="77"/>
                    <a:pt x="315" y="79"/>
                  </a:cubicBezTo>
                  <a:cubicBezTo>
                    <a:pt x="312" y="81"/>
                    <a:pt x="308" y="84"/>
                    <a:pt x="304" y="87"/>
                  </a:cubicBezTo>
                  <a:cubicBezTo>
                    <a:pt x="301" y="90"/>
                    <a:pt x="299" y="93"/>
                    <a:pt x="297" y="96"/>
                  </a:cubicBezTo>
                  <a:cubicBezTo>
                    <a:pt x="295" y="99"/>
                    <a:pt x="292" y="101"/>
                    <a:pt x="290" y="103"/>
                  </a:cubicBezTo>
                  <a:cubicBezTo>
                    <a:pt x="289" y="105"/>
                    <a:pt x="287" y="106"/>
                    <a:pt x="286" y="106"/>
                  </a:cubicBezTo>
                  <a:cubicBezTo>
                    <a:pt x="284" y="105"/>
                    <a:pt x="283" y="104"/>
                    <a:pt x="281" y="102"/>
                  </a:cubicBezTo>
                  <a:lnTo>
                    <a:pt x="237" y="59"/>
                  </a:lnTo>
                  <a:cubicBezTo>
                    <a:pt x="235" y="57"/>
                    <a:pt x="234" y="55"/>
                    <a:pt x="234" y="53"/>
                  </a:cubicBezTo>
                  <a:cubicBezTo>
                    <a:pt x="234" y="52"/>
                    <a:pt x="235" y="50"/>
                    <a:pt x="237" y="48"/>
                  </a:cubicBezTo>
                  <a:lnTo>
                    <a:pt x="284" y="1"/>
                  </a:lnTo>
                  <a:cubicBezTo>
                    <a:pt x="284" y="0"/>
                    <a:pt x="285" y="0"/>
                    <a:pt x="286" y="0"/>
                  </a:cubicBezTo>
                  <a:cubicBezTo>
                    <a:pt x="286" y="0"/>
                    <a:pt x="287" y="0"/>
                    <a:pt x="288" y="0"/>
                  </a:cubicBezTo>
                  <a:cubicBezTo>
                    <a:pt x="289" y="1"/>
                    <a:pt x="290" y="1"/>
                    <a:pt x="292" y="2"/>
                  </a:cubicBezTo>
                  <a:cubicBezTo>
                    <a:pt x="293" y="3"/>
                    <a:pt x="294" y="5"/>
                    <a:pt x="296" y="6"/>
                  </a:cubicBezTo>
                  <a:cubicBezTo>
                    <a:pt x="299" y="9"/>
                    <a:pt x="301" y="12"/>
                    <a:pt x="302" y="14"/>
                  </a:cubicBezTo>
                  <a:cubicBezTo>
                    <a:pt x="302" y="16"/>
                    <a:pt x="302" y="17"/>
                    <a:pt x="301" y="18"/>
                  </a:cubicBezTo>
                  <a:lnTo>
                    <a:pt x="266" y="54"/>
                  </a:lnTo>
                  <a:lnTo>
                    <a:pt x="287" y="75"/>
                  </a:lnTo>
                  <a:cubicBezTo>
                    <a:pt x="289" y="73"/>
                    <a:pt x="290" y="71"/>
                    <a:pt x="292" y="69"/>
                  </a:cubicBezTo>
                  <a:cubicBezTo>
                    <a:pt x="294" y="67"/>
                    <a:pt x="296" y="66"/>
                    <a:pt x="298" y="64"/>
                  </a:cubicBezTo>
                  <a:cubicBezTo>
                    <a:pt x="303" y="58"/>
                    <a:pt x="309" y="54"/>
                    <a:pt x="314" y="51"/>
                  </a:cubicBezTo>
                  <a:cubicBezTo>
                    <a:pt x="319" y="48"/>
                    <a:pt x="325" y="46"/>
                    <a:pt x="330" y="46"/>
                  </a:cubicBezTo>
                  <a:cubicBezTo>
                    <a:pt x="336" y="46"/>
                    <a:pt x="341" y="47"/>
                    <a:pt x="346" y="49"/>
                  </a:cubicBezTo>
                  <a:cubicBezTo>
                    <a:pt x="351" y="51"/>
                    <a:pt x="356" y="54"/>
                    <a:pt x="361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5" name="Freeform 27"/>
            <p:cNvSpPr>
              <a:spLocks noEditPoints="1"/>
            </p:cNvSpPr>
            <p:nvPr/>
          </p:nvSpPr>
          <p:spPr bwMode="auto">
            <a:xfrm>
              <a:off x="3734040" y="3958766"/>
              <a:ext cx="223838" cy="234950"/>
            </a:xfrm>
            <a:custGeom>
              <a:avLst/>
              <a:gdLst/>
              <a:ahLst/>
              <a:cxnLst>
                <a:cxn ang="0">
                  <a:pos x="154" y="331"/>
                </a:cxn>
                <a:cxn ang="0">
                  <a:pos x="89" y="393"/>
                </a:cxn>
                <a:cxn ang="0">
                  <a:pos x="74" y="379"/>
                </a:cxn>
                <a:cxn ang="0">
                  <a:pos x="70" y="315"/>
                </a:cxn>
                <a:cxn ang="0">
                  <a:pos x="51" y="282"/>
                </a:cxn>
                <a:cxn ang="0">
                  <a:pos x="25" y="296"/>
                </a:cxn>
                <a:cxn ang="0">
                  <a:pos x="16" y="317"/>
                </a:cxn>
                <a:cxn ang="0">
                  <a:pos x="3" y="306"/>
                </a:cxn>
                <a:cxn ang="0">
                  <a:pos x="1" y="293"/>
                </a:cxn>
                <a:cxn ang="0">
                  <a:pos x="35" y="251"/>
                </a:cxn>
                <a:cxn ang="0">
                  <a:pos x="85" y="268"/>
                </a:cxn>
                <a:cxn ang="0">
                  <a:pos x="97" y="356"/>
                </a:cxn>
                <a:cxn ang="0">
                  <a:pos x="144" y="317"/>
                </a:cxn>
                <a:cxn ang="0">
                  <a:pos x="217" y="244"/>
                </a:cxn>
                <a:cxn ang="0">
                  <a:pos x="161" y="301"/>
                </a:cxn>
                <a:cxn ang="0">
                  <a:pos x="86" y="223"/>
                </a:cxn>
                <a:cxn ang="0">
                  <a:pos x="142" y="167"/>
                </a:cxn>
                <a:cxn ang="0">
                  <a:pos x="155" y="207"/>
                </a:cxn>
                <a:cxn ang="0">
                  <a:pos x="121" y="194"/>
                </a:cxn>
                <a:cxn ang="0">
                  <a:pos x="121" y="232"/>
                </a:cxn>
                <a:cxn ang="0">
                  <a:pos x="179" y="275"/>
                </a:cxn>
                <a:cxn ang="0">
                  <a:pos x="191" y="249"/>
                </a:cxn>
                <a:cxn ang="0">
                  <a:pos x="306" y="164"/>
                </a:cxn>
                <a:cxn ang="0">
                  <a:pos x="311" y="175"/>
                </a:cxn>
                <a:cxn ang="0">
                  <a:pos x="249" y="229"/>
                </a:cxn>
                <a:cxn ang="0">
                  <a:pos x="239" y="216"/>
                </a:cxn>
                <a:cxn ang="0">
                  <a:pos x="186" y="156"/>
                </a:cxn>
                <a:cxn ang="0">
                  <a:pos x="174" y="155"/>
                </a:cxn>
                <a:cxn ang="0">
                  <a:pos x="169" y="145"/>
                </a:cxn>
                <a:cxn ang="0">
                  <a:pos x="181" y="103"/>
                </a:cxn>
                <a:cxn ang="0">
                  <a:pos x="194" y="92"/>
                </a:cxn>
                <a:cxn ang="0">
                  <a:pos x="297" y="158"/>
                </a:cxn>
                <a:cxn ang="0">
                  <a:pos x="362" y="57"/>
                </a:cxn>
                <a:cxn ang="0">
                  <a:pos x="362" y="127"/>
                </a:cxn>
                <a:cxn ang="0">
                  <a:pos x="308" y="135"/>
                </a:cxn>
                <a:cxn ang="0">
                  <a:pos x="258" y="85"/>
                </a:cxn>
                <a:cxn ang="0">
                  <a:pos x="267" y="14"/>
                </a:cxn>
                <a:cxn ang="0">
                  <a:pos x="289" y="0"/>
                </a:cxn>
                <a:cxn ang="0">
                  <a:pos x="298" y="5"/>
                </a:cxn>
                <a:cxn ang="0">
                  <a:pos x="303" y="16"/>
                </a:cxn>
                <a:cxn ang="0">
                  <a:pos x="283" y="30"/>
                </a:cxn>
                <a:cxn ang="0">
                  <a:pos x="289" y="82"/>
                </a:cxn>
                <a:cxn ang="0">
                  <a:pos x="304" y="56"/>
                </a:cxn>
                <a:cxn ang="0">
                  <a:pos x="362" y="57"/>
                </a:cxn>
                <a:cxn ang="0">
                  <a:pos x="322" y="71"/>
                </a:cxn>
                <a:cxn ang="0">
                  <a:pos x="306" y="91"/>
                </a:cxn>
                <a:cxn ang="0">
                  <a:pos x="340" y="116"/>
                </a:cxn>
                <a:cxn ang="0">
                  <a:pos x="350" y="86"/>
                </a:cxn>
              </a:cxnLst>
              <a:rect l="0" t="0" r="r" b="b"/>
              <a:pathLst>
                <a:path w="378" h="393">
                  <a:moveTo>
                    <a:pt x="148" y="321"/>
                  </a:moveTo>
                  <a:cubicBezTo>
                    <a:pt x="149" y="322"/>
                    <a:pt x="151" y="324"/>
                    <a:pt x="152" y="325"/>
                  </a:cubicBezTo>
                  <a:cubicBezTo>
                    <a:pt x="153" y="326"/>
                    <a:pt x="153" y="327"/>
                    <a:pt x="154" y="328"/>
                  </a:cubicBezTo>
                  <a:cubicBezTo>
                    <a:pt x="154" y="329"/>
                    <a:pt x="154" y="330"/>
                    <a:pt x="154" y="331"/>
                  </a:cubicBezTo>
                  <a:cubicBezTo>
                    <a:pt x="154" y="331"/>
                    <a:pt x="154" y="332"/>
                    <a:pt x="153" y="332"/>
                  </a:cubicBezTo>
                  <a:lnTo>
                    <a:pt x="96" y="390"/>
                  </a:lnTo>
                  <a:cubicBezTo>
                    <a:pt x="94" y="391"/>
                    <a:pt x="93" y="392"/>
                    <a:pt x="92" y="393"/>
                  </a:cubicBezTo>
                  <a:cubicBezTo>
                    <a:pt x="91" y="393"/>
                    <a:pt x="90" y="393"/>
                    <a:pt x="89" y="393"/>
                  </a:cubicBezTo>
                  <a:cubicBezTo>
                    <a:pt x="88" y="393"/>
                    <a:pt x="87" y="393"/>
                    <a:pt x="85" y="392"/>
                  </a:cubicBezTo>
                  <a:cubicBezTo>
                    <a:pt x="84" y="391"/>
                    <a:pt x="82" y="390"/>
                    <a:pt x="81" y="388"/>
                  </a:cubicBezTo>
                  <a:cubicBezTo>
                    <a:pt x="79" y="386"/>
                    <a:pt x="77" y="385"/>
                    <a:pt x="76" y="383"/>
                  </a:cubicBezTo>
                  <a:cubicBezTo>
                    <a:pt x="75" y="382"/>
                    <a:pt x="75" y="381"/>
                    <a:pt x="74" y="379"/>
                  </a:cubicBezTo>
                  <a:cubicBezTo>
                    <a:pt x="74" y="378"/>
                    <a:pt x="73" y="376"/>
                    <a:pt x="73" y="375"/>
                  </a:cubicBezTo>
                  <a:cubicBezTo>
                    <a:pt x="73" y="373"/>
                    <a:pt x="72" y="371"/>
                    <a:pt x="72" y="369"/>
                  </a:cubicBezTo>
                  <a:lnTo>
                    <a:pt x="71" y="333"/>
                  </a:lnTo>
                  <a:cubicBezTo>
                    <a:pt x="71" y="326"/>
                    <a:pt x="70" y="320"/>
                    <a:pt x="70" y="315"/>
                  </a:cubicBezTo>
                  <a:cubicBezTo>
                    <a:pt x="69" y="310"/>
                    <a:pt x="68" y="306"/>
                    <a:pt x="66" y="302"/>
                  </a:cubicBezTo>
                  <a:cubicBezTo>
                    <a:pt x="65" y="298"/>
                    <a:pt x="64" y="295"/>
                    <a:pt x="62" y="293"/>
                  </a:cubicBezTo>
                  <a:cubicBezTo>
                    <a:pt x="61" y="290"/>
                    <a:pt x="59" y="288"/>
                    <a:pt x="57" y="286"/>
                  </a:cubicBezTo>
                  <a:cubicBezTo>
                    <a:pt x="55" y="285"/>
                    <a:pt x="53" y="283"/>
                    <a:pt x="51" y="282"/>
                  </a:cubicBezTo>
                  <a:cubicBezTo>
                    <a:pt x="49" y="281"/>
                    <a:pt x="47" y="281"/>
                    <a:pt x="45" y="281"/>
                  </a:cubicBezTo>
                  <a:cubicBezTo>
                    <a:pt x="43" y="281"/>
                    <a:pt x="40" y="281"/>
                    <a:pt x="38" y="282"/>
                  </a:cubicBezTo>
                  <a:cubicBezTo>
                    <a:pt x="36" y="283"/>
                    <a:pt x="34" y="285"/>
                    <a:pt x="32" y="287"/>
                  </a:cubicBezTo>
                  <a:cubicBezTo>
                    <a:pt x="29" y="290"/>
                    <a:pt x="26" y="293"/>
                    <a:pt x="25" y="296"/>
                  </a:cubicBezTo>
                  <a:cubicBezTo>
                    <a:pt x="23" y="299"/>
                    <a:pt x="22" y="302"/>
                    <a:pt x="21" y="305"/>
                  </a:cubicBezTo>
                  <a:cubicBezTo>
                    <a:pt x="20" y="308"/>
                    <a:pt x="20" y="310"/>
                    <a:pt x="19" y="312"/>
                  </a:cubicBezTo>
                  <a:cubicBezTo>
                    <a:pt x="19" y="314"/>
                    <a:pt x="18" y="315"/>
                    <a:pt x="18" y="316"/>
                  </a:cubicBezTo>
                  <a:cubicBezTo>
                    <a:pt x="17" y="316"/>
                    <a:pt x="17" y="317"/>
                    <a:pt x="16" y="317"/>
                  </a:cubicBezTo>
                  <a:cubicBezTo>
                    <a:pt x="15" y="317"/>
                    <a:pt x="15" y="316"/>
                    <a:pt x="14" y="316"/>
                  </a:cubicBezTo>
                  <a:cubicBezTo>
                    <a:pt x="13" y="315"/>
                    <a:pt x="12" y="315"/>
                    <a:pt x="10" y="313"/>
                  </a:cubicBezTo>
                  <a:cubicBezTo>
                    <a:pt x="9" y="312"/>
                    <a:pt x="7" y="311"/>
                    <a:pt x="6" y="309"/>
                  </a:cubicBezTo>
                  <a:cubicBezTo>
                    <a:pt x="4" y="308"/>
                    <a:pt x="3" y="307"/>
                    <a:pt x="3" y="306"/>
                  </a:cubicBezTo>
                  <a:cubicBezTo>
                    <a:pt x="2" y="305"/>
                    <a:pt x="1" y="304"/>
                    <a:pt x="1" y="304"/>
                  </a:cubicBezTo>
                  <a:cubicBezTo>
                    <a:pt x="1" y="303"/>
                    <a:pt x="0" y="302"/>
                    <a:pt x="0" y="301"/>
                  </a:cubicBezTo>
                  <a:cubicBezTo>
                    <a:pt x="0" y="301"/>
                    <a:pt x="0" y="300"/>
                    <a:pt x="0" y="299"/>
                  </a:cubicBezTo>
                  <a:cubicBezTo>
                    <a:pt x="0" y="297"/>
                    <a:pt x="0" y="295"/>
                    <a:pt x="1" y="293"/>
                  </a:cubicBezTo>
                  <a:cubicBezTo>
                    <a:pt x="2" y="290"/>
                    <a:pt x="3" y="287"/>
                    <a:pt x="5" y="283"/>
                  </a:cubicBezTo>
                  <a:cubicBezTo>
                    <a:pt x="6" y="280"/>
                    <a:pt x="8" y="276"/>
                    <a:pt x="11" y="273"/>
                  </a:cubicBezTo>
                  <a:cubicBezTo>
                    <a:pt x="13" y="269"/>
                    <a:pt x="16" y="266"/>
                    <a:pt x="19" y="262"/>
                  </a:cubicBezTo>
                  <a:cubicBezTo>
                    <a:pt x="25" y="257"/>
                    <a:pt x="30" y="253"/>
                    <a:pt x="35" y="251"/>
                  </a:cubicBezTo>
                  <a:cubicBezTo>
                    <a:pt x="40" y="248"/>
                    <a:pt x="45" y="247"/>
                    <a:pt x="50" y="247"/>
                  </a:cubicBezTo>
                  <a:cubicBezTo>
                    <a:pt x="55" y="246"/>
                    <a:pt x="60" y="247"/>
                    <a:pt x="64" y="249"/>
                  </a:cubicBezTo>
                  <a:cubicBezTo>
                    <a:pt x="69" y="251"/>
                    <a:pt x="73" y="254"/>
                    <a:pt x="77" y="258"/>
                  </a:cubicBezTo>
                  <a:cubicBezTo>
                    <a:pt x="80" y="261"/>
                    <a:pt x="83" y="264"/>
                    <a:pt x="85" y="268"/>
                  </a:cubicBezTo>
                  <a:cubicBezTo>
                    <a:pt x="88" y="272"/>
                    <a:pt x="90" y="277"/>
                    <a:pt x="92" y="282"/>
                  </a:cubicBezTo>
                  <a:cubicBezTo>
                    <a:pt x="93" y="288"/>
                    <a:pt x="94" y="295"/>
                    <a:pt x="95" y="302"/>
                  </a:cubicBezTo>
                  <a:cubicBezTo>
                    <a:pt x="96" y="310"/>
                    <a:pt x="97" y="320"/>
                    <a:pt x="97" y="332"/>
                  </a:cubicBezTo>
                  <a:lnTo>
                    <a:pt x="97" y="356"/>
                  </a:lnTo>
                  <a:lnTo>
                    <a:pt x="136" y="316"/>
                  </a:lnTo>
                  <a:cubicBezTo>
                    <a:pt x="137" y="316"/>
                    <a:pt x="137" y="315"/>
                    <a:pt x="138" y="315"/>
                  </a:cubicBezTo>
                  <a:cubicBezTo>
                    <a:pt x="139" y="315"/>
                    <a:pt x="140" y="315"/>
                    <a:pt x="141" y="316"/>
                  </a:cubicBezTo>
                  <a:cubicBezTo>
                    <a:pt x="142" y="316"/>
                    <a:pt x="143" y="317"/>
                    <a:pt x="144" y="317"/>
                  </a:cubicBezTo>
                  <a:cubicBezTo>
                    <a:pt x="145" y="318"/>
                    <a:pt x="146" y="319"/>
                    <a:pt x="148" y="321"/>
                  </a:cubicBezTo>
                  <a:close/>
                  <a:moveTo>
                    <a:pt x="187" y="198"/>
                  </a:moveTo>
                  <a:cubicBezTo>
                    <a:pt x="195" y="206"/>
                    <a:pt x="202" y="213"/>
                    <a:pt x="207" y="221"/>
                  </a:cubicBezTo>
                  <a:cubicBezTo>
                    <a:pt x="212" y="229"/>
                    <a:pt x="215" y="236"/>
                    <a:pt x="217" y="244"/>
                  </a:cubicBezTo>
                  <a:cubicBezTo>
                    <a:pt x="219" y="251"/>
                    <a:pt x="218" y="259"/>
                    <a:pt x="216" y="266"/>
                  </a:cubicBezTo>
                  <a:cubicBezTo>
                    <a:pt x="214" y="273"/>
                    <a:pt x="209" y="280"/>
                    <a:pt x="202" y="287"/>
                  </a:cubicBezTo>
                  <a:cubicBezTo>
                    <a:pt x="196" y="293"/>
                    <a:pt x="189" y="298"/>
                    <a:pt x="182" y="300"/>
                  </a:cubicBezTo>
                  <a:cubicBezTo>
                    <a:pt x="175" y="302"/>
                    <a:pt x="168" y="302"/>
                    <a:pt x="161" y="301"/>
                  </a:cubicBezTo>
                  <a:cubicBezTo>
                    <a:pt x="154" y="299"/>
                    <a:pt x="147" y="295"/>
                    <a:pt x="139" y="290"/>
                  </a:cubicBezTo>
                  <a:cubicBezTo>
                    <a:pt x="132" y="285"/>
                    <a:pt x="124" y="278"/>
                    <a:pt x="116" y="270"/>
                  </a:cubicBezTo>
                  <a:cubicBezTo>
                    <a:pt x="108" y="262"/>
                    <a:pt x="102" y="254"/>
                    <a:pt x="97" y="246"/>
                  </a:cubicBezTo>
                  <a:cubicBezTo>
                    <a:pt x="91" y="239"/>
                    <a:pt x="88" y="231"/>
                    <a:pt x="86" y="223"/>
                  </a:cubicBezTo>
                  <a:cubicBezTo>
                    <a:pt x="85" y="216"/>
                    <a:pt x="85" y="209"/>
                    <a:pt x="87" y="202"/>
                  </a:cubicBezTo>
                  <a:cubicBezTo>
                    <a:pt x="90" y="195"/>
                    <a:pt x="94" y="188"/>
                    <a:pt x="101" y="181"/>
                  </a:cubicBezTo>
                  <a:cubicBezTo>
                    <a:pt x="108" y="174"/>
                    <a:pt x="114" y="170"/>
                    <a:pt x="121" y="167"/>
                  </a:cubicBezTo>
                  <a:cubicBezTo>
                    <a:pt x="128" y="165"/>
                    <a:pt x="135" y="165"/>
                    <a:pt x="142" y="167"/>
                  </a:cubicBezTo>
                  <a:cubicBezTo>
                    <a:pt x="149" y="169"/>
                    <a:pt x="156" y="172"/>
                    <a:pt x="164" y="178"/>
                  </a:cubicBezTo>
                  <a:cubicBezTo>
                    <a:pt x="171" y="183"/>
                    <a:pt x="179" y="190"/>
                    <a:pt x="187" y="198"/>
                  </a:cubicBezTo>
                  <a:close/>
                  <a:moveTo>
                    <a:pt x="168" y="219"/>
                  </a:moveTo>
                  <a:cubicBezTo>
                    <a:pt x="163" y="214"/>
                    <a:pt x="158" y="210"/>
                    <a:pt x="155" y="207"/>
                  </a:cubicBezTo>
                  <a:cubicBezTo>
                    <a:pt x="151" y="204"/>
                    <a:pt x="147" y="201"/>
                    <a:pt x="144" y="199"/>
                  </a:cubicBezTo>
                  <a:cubicBezTo>
                    <a:pt x="141" y="196"/>
                    <a:pt x="138" y="195"/>
                    <a:pt x="135" y="194"/>
                  </a:cubicBezTo>
                  <a:cubicBezTo>
                    <a:pt x="132" y="193"/>
                    <a:pt x="130" y="192"/>
                    <a:pt x="128" y="192"/>
                  </a:cubicBezTo>
                  <a:cubicBezTo>
                    <a:pt x="125" y="192"/>
                    <a:pt x="123" y="193"/>
                    <a:pt x="121" y="194"/>
                  </a:cubicBezTo>
                  <a:cubicBezTo>
                    <a:pt x="120" y="195"/>
                    <a:pt x="118" y="196"/>
                    <a:pt x="116" y="198"/>
                  </a:cubicBezTo>
                  <a:cubicBezTo>
                    <a:pt x="113" y="201"/>
                    <a:pt x="111" y="204"/>
                    <a:pt x="111" y="208"/>
                  </a:cubicBezTo>
                  <a:cubicBezTo>
                    <a:pt x="110" y="211"/>
                    <a:pt x="111" y="215"/>
                    <a:pt x="113" y="219"/>
                  </a:cubicBezTo>
                  <a:cubicBezTo>
                    <a:pt x="114" y="223"/>
                    <a:pt x="117" y="228"/>
                    <a:pt x="121" y="232"/>
                  </a:cubicBezTo>
                  <a:cubicBezTo>
                    <a:pt x="125" y="237"/>
                    <a:pt x="130" y="243"/>
                    <a:pt x="136" y="248"/>
                  </a:cubicBezTo>
                  <a:cubicBezTo>
                    <a:pt x="143" y="256"/>
                    <a:pt x="149" y="261"/>
                    <a:pt x="154" y="265"/>
                  </a:cubicBezTo>
                  <a:cubicBezTo>
                    <a:pt x="159" y="269"/>
                    <a:pt x="164" y="272"/>
                    <a:pt x="168" y="274"/>
                  </a:cubicBezTo>
                  <a:cubicBezTo>
                    <a:pt x="172" y="275"/>
                    <a:pt x="176" y="276"/>
                    <a:pt x="179" y="275"/>
                  </a:cubicBezTo>
                  <a:cubicBezTo>
                    <a:pt x="182" y="274"/>
                    <a:pt x="184" y="272"/>
                    <a:pt x="187" y="270"/>
                  </a:cubicBezTo>
                  <a:cubicBezTo>
                    <a:pt x="189" y="268"/>
                    <a:pt x="191" y="265"/>
                    <a:pt x="191" y="263"/>
                  </a:cubicBezTo>
                  <a:cubicBezTo>
                    <a:pt x="192" y="261"/>
                    <a:pt x="193" y="259"/>
                    <a:pt x="193" y="256"/>
                  </a:cubicBezTo>
                  <a:cubicBezTo>
                    <a:pt x="192" y="254"/>
                    <a:pt x="192" y="251"/>
                    <a:pt x="191" y="249"/>
                  </a:cubicBezTo>
                  <a:cubicBezTo>
                    <a:pt x="189" y="246"/>
                    <a:pt x="188" y="243"/>
                    <a:pt x="186" y="240"/>
                  </a:cubicBezTo>
                  <a:cubicBezTo>
                    <a:pt x="184" y="237"/>
                    <a:pt x="181" y="234"/>
                    <a:pt x="178" y="230"/>
                  </a:cubicBezTo>
                  <a:cubicBezTo>
                    <a:pt x="175" y="227"/>
                    <a:pt x="171" y="223"/>
                    <a:pt x="168" y="219"/>
                  </a:cubicBezTo>
                  <a:close/>
                  <a:moveTo>
                    <a:pt x="306" y="164"/>
                  </a:moveTo>
                  <a:cubicBezTo>
                    <a:pt x="307" y="165"/>
                    <a:pt x="309" y="167"/>
                    <a:pt x="309" y="168"/>
                  </a:cubicBezTo>
                  <a:cubicBezTo>
                    <a:pt x="310" y="169"/>
                    <a:pt x="311" y="170"/>
                    <a:pt x="311" y="171"/>
                  </a:cubicBezTo>
                  <a:cubicBezTo>
                    <a:pt x="311" y="172"/>
                    <a:pt x="312" y="173"/>
                    <a:pt x="311" y="173"/>
                  </a:cubicBezTo>
                  <a:cubicBezTo>
                    <a:pt x="311" y="174"/>
                    <a:pt x="311" y="174"/>
                    <a:pt x="311" y="175"/>
                  </a:cubicBezTo>
                  <a:lnTo>
                    <a:pt x="255" y="230"/>
                  </a:lnTo>
                  <a:cubicBezTo>
                    <a:pt x="255" y="230"/>
                    <a:pt x="254" y="231"/>
                    <a:pt x="254" y="231"/>
                  </a:cubicBezTo>
                  <a:cubicBezTo>
                    <a:pt x="253" y="231"/>
                    <a:pt x="252" y="231"/>
                    <a:pt x="252" y="231"/>
                  </a:cubicBezTo>
                  <a:cubicBezTo>
                    <a:pt x="251" y="230"/>
                    <a:pt x="250" y="230"/>
                    <a:pt x="249" y="229"/>
                  </a:cubicBezTo>
                  <a:cubicBezTo>
                    <a:pt x="247" y="228"/>
                    <a:pt x="246" y="227"/>
                    <a:pt x="245" y="225"/>
                  </a:cubicBezTo>
                  <a:cubicBezTo>
                    <a:pt x="243" y="224"/>
                    <a:pt x="242" y="223"/>
                    <a:pt x="241" y="221"/>
                  </a:cubicBezTo>
                  <a:cubicBezTo>
                    <a:pt x="240" y="220"/>
                    <a:pt x="240" y="219"/>
                    <a:pt x="239" y="218"/>
                  </a:cubicBezTo>
                  <a:cubicBezTo>
                    <a:pt x="239" y="217"/>
                    <a:pt x="239" y="217"/>
                    <a:pt x="239" y="216"/>
                  </a:cubicBezTo>
                  <a:cubicBezTo>
                    <a:pt x="239" y="215"/>
                    <a:pt x="239" y="215"/>
                    <a:pt x="240" y="214"/>
                  </a:cubicBezTo>
                  <a:lnTo>
                    <a:pt x="258" y="196"/>
                  </a:lnTo>
                  <a:lnTo>
                    <a:pt x="193" y="131"/>
                  </a:lnTo>
                  <a:lnTo>
                    <a:pt x="186" y="156"/>
                  </a:lnTo>
                  <a:cubicBezTo>
                    <a:pt x="185" y="157"/>
                    <a:pt x="185" y="159"/>
                    <a:pt x="184" y="160"/>
                  </a:cubicBezTo>
                  <a:cubicBezTo>
                    <a:pt x="184" y="160"/>
                    <a:pt x="183" y="161"/>
                    <a:pt x="182" y="161"/>
                  </a:cubicBezTo>
                  <a:cubicBezTo>
                    <a:pt x="181" y="161"/>
                    <a:pt x="180" y="160"/>
                    <a:pt x="179" y="159"/>
                  </a:cubicBezTo>
                  <a:cubicBezTo>
                    <a:pt x="177" y="159"/>
                    <a:pt x="176" y="157"/>
                    <a:pt x="174" y="155"/>
                  </a:cubicBezTo>
                  <a:cubicBezTo>
                    <a:pt x="173" y="154"/>
                    <a:pt x="172" y="153"/>
                    <a:pt x="171" y="152"/>
                  </a:cubicBezTo>
                  <a:cubicBezTo>
                    <a:pt x="170" y="151"/>
                    <a:pt x="170" y="150"/>
                    <a:pt x="169" y="150"/>
                  </a:cubicBezTo>
                  <a:cubicBezTo>
                    <a:pt x="169" y="149"/>
                    <a:pt x="169" y="148"/>
                    <a:pt x="169" y="147"/>
                  </a:cubicBezTo>
                  <a:cubicBezTo>
                    <a:pt x="169" y="147"/>
                    <a:pt x="169" y="146"/>
                    <a:pt x="169" y="145"/>
                  </a:cubicBezTo>
                  <a:lnTo>
                    <a:pt x="177" y="109"/>
                  </a:lnTo>
                  <a:cubicBezTo>
                    <a:pt x="177" y="109"/>
                    <a:pt x="177" y="108"/>
                    <a:pt x="177" y="108"/>
                  </a:cubicBezTo>
                  <a:cubicBezTo>
                    <a:pt x="177" y="107"/>
                    <a:pt x="178" y="107"/>
                    <a:pt x="178" y="106"/>
                  </a:cubicBezTo>
                  <a:cubicBezTo>
                    <a:pt x="179" y="105"/>
                    <a:pt x="180" y="104"/>
                    <a:pt x="181" y="103"/>
                  </a:cubicBezTo>
                  <a:cubicBezTo>
                    <a:pt x="182" y="102"/>
                    <a:pt x="183" y="101"/>
                    <a:pt x="184" y="99"/>
                  </a:cubicBezTo>
                  <a:cubicBezTo>
                    <a:pt x="186" y="97"/>
                    <a:pt x="188" y="96"/>
                    <a:pt x="189" y="95"/>
                  </a:cubicBezTo>
                  <a:cubicBezTo>
                    <a:pt x="191" y="94"/>
                    <a:pt x="192" y="93"/>
                    <a:pt x="192" y="92"/>
                  </a:cubicBezTo>
                  <a:cubicBezTo>
                    <a:pt x="193" y="92"/>
                    <a:pt x="194" y="92"/>
                    <a:pt x="194" y="92"/>
                  </a:cubicBezTo>
                  <a:cubicBezTo>
                    <a:pt x="195" y="92"/>
                    <a:pt x="195" y="92"/>
                    <a:pt x="196" y="93"/>
                  </a:cubicBezTo>
                  <a:lnTo>
                    <a:pt x="279" y="175"/>
                  </a:lnTo>
                  <a:lnTo>
                    <a:pt x="295" y="159"/>
                  </a:lnTo>
                  <a:cubicBezTo>
                    <a:pt x="295" y="159"/>
                    <a:pt x="296" y="158"/>
                    <a:pt x="297" y="158"/>
                  </a:cubicBezTo>
                  <a:cubicBezTo>
                    <a:pt x="297" y="158"/>
                    <a:pt x="298" y="158"/>
                    <a:pt x="299" y="159"/>
                  </a:cubicBezTo>
                  <a:cubicBezTo>
                    <a:pt x="300" y="159"/>
                    <a:pt x="301" y="160"/>
                    <a:pt x="302" y="160"/>
                  </a:cubicBezTo>
                  <a:cubicBezTo>
                    <a:pt x="303" y="161"/>
                    <a:pt x="304" y="163"/>
                    <a:pt x="306" y="164"/>
                  </a:cubicBezTo>
                  <a:close/>
                  <a:moveTo>
                    <a:pt x="362" y="57"/>
                  </a:moveTo>
                  <a:cubicBezTo>
                    <a:pt x="367" y="62"/>
                    <a:pt x="371" y="67"/>
                    <a:pt x="374" y="73"/>
                  </a:cubicBezTo>
                  <a:cubicBezTo>
                    <a:pt x="376" y="79"/>
                    <a:pt x="378" y="85"/>
                    <a:pt x="378" y="91"/>
                  </a:cubicBezTo>
                  <a:cubicBezTo>
                    <a:pt x="378" y="97"/>
                    <a:pt x="377" y="103"/>
                    <a:pt x="374" y="109"/>
                  </a:cubicBezTo>
                  <a:cubicBezTo>
                    <a:pt x="372" y="116"/>
                    <a:pt x="368" y="121"/>
                    <a:pt x="362" y="127"/>
                  </a:cubicBezTo>
                  <a:cubicBezTo>
                    <a:pt x="357" y="132"/>
                    <a:pt x="353" y="135"/>
                    <a:pt x="348" y="138"/>
                  </a:cubicBezTo>
                  <a:cubicBezTo>
                    <a:pt x="344" y="140"/>
                    <a:pt x="339" y="142"/>
                    <a:pt x="335" y="142"/>
                  </a:cubicBezTo>
                  <a:cubicBezTo>
                    <a:pt x="330" y="143"/>
                    <a:pt x="326" y="142"/>
                    <a:pt x="321" y="141"/>
                  </a:cubicBezTo>
                  <a:cubicBezTo>
                    <a:pt x="317" y="140"/>
                    <a:pt x="312" y="138"/>
                    <a:pt x="308" y="135"/>
                  </a:cubicBezTo>
                  <a:cubicBezTo>
                    <a:pt x="303" y="133"/>
                    <a:pt x="299" y="130"/>
                    <a:pt x="294" y="126"/>
                  </a:cubicBezTo>
                  <a:cubicBezTo>
                    <a:pt x="290" y="122"/>
                    <a:pt x="285" y="118"/>
                    <a:pt x="280" y="113"/>
                  </a:cubicBezTo>
                  <a:cubicBezTo>
                    <a:pt x="276" y="109"/>
                    <a:pt x="272" y="105"/>
                    <a:pt x="269" y="100"/>
                  </a:cubicBezTo>
                  <a:cubicBezTo>
                    <a:pt x="265" y="95"/>
                    <a:pt x="261" y="90"/>
                    <a:pt x="258" y="85"/>
                  </a:cubicBezTo>
                  <a:cubicBezTo>
                    <a:pt x="255" y="80"/>
                    <a:pt x="253" y="75"/>
                    <a:pt x="251" y="69"/>
                  </a:cubicBezTo>
                  <a:cubicBezTo>
                    <a:pt x="249" y="63"/>
                    <a:pt x="249" y="57"/>
                    <a:pt x="249" y="51"/>
                  </a:cubicBezTo>
                  <a:cubicBezTo>
                    <a:pt x="249" y="45"/>
                    <a:pt x="251" y="39"/>
                    <a:pt x="254" y="33"/>
                  </a:cubicBezTo>
                  <a:cubicBezTo>
                    <a:pt x="257" y="27"/>
                    <a:pt x="261" y="21"/>
                    <a:pt x="267" y="14"/>
                  </a:cubicBezTo>
                  <a:cubicBezTo>
                    <a:pt x="269" y="12"/>
                    <a:pt x="271" y="11"/>
                    <a:pt x="274" y="9"/>
                  </a:cubicBezTo>
                  <a:cubicBezTo>
                    <a:pt x="276" y="7"/>
                    <a:pt x="278" y="6"/>
                    <a:pt x="280" y="4"/>
                  </a:cubicBezTo>
                  <a:cubicBezTo>
                    <a:pt x="282" y="3"/>
                    <a:pt x="284" y="2"/>
                    <a:pt x="286" y="1"/>
                  </a:cubicBezTo>
                  <a:cubicBezTo>
                    <a:pt x="287" y="0"/>
                    <a:pt x="289" y="0"/>
                    <a:pt x="289" y="0"/>
                  </a:cubicBezTo>
                  <a:cubicBezTo>
                    <a:pt x="290" y="0"/>
                    <a:pt x="291" y="0"/>
                    <a:pt x="291" y="0"/>
                  </a:cubicBezTo>
                  <a:cubicBezTo>
                    <a:pt x="292" y="0"/>
                    <a:pt x="292" y="1"/>
                    <a:pt x="293" y="1"/>
                  </a:cubicBezTo>
                  <a:cubicBezTo>
                    <a:pt x="294" y="1"/>
                    <a:pt x="294" y="2"/>
                    <a:pt x="295" y="3"/>
                  </a:cubicBezTo>
                  <a:cubicBezTo>
                    <a:pt x="296" y="3"/>
                    <a:pt x="297" y="4"/>
                    <a:pt x="298" y="5"/>
                  </a:cubicBezTo>
                  <a:cubicBezTo>
                    <a:pt x="300" y="7"/>
                    <a:pt x="301" y="8"/>
                    <a:pt x="302" y="9"/>
                  </a:cubicBezTo>
                  <a:cubicBezTo>
                    <a:pt x="303" y="10"/>
                    <a:pt x="303" y="11"/>
                    <a:pt x="304" y="12"/>
                  </a:cubicBezTo>
                  <a:cubicBezTo>
                    <a:pt x="304" y="13"/>
                    <a:pt x="304" y="14"/>
                    <a:pt x="304" y="14"/>
                  </a:cubicBezTo>
                  <a:cubicBezTo>
                    <a:pt x="304" y="15"/>
                    <a:pt x="304" y="15"/>
                    <a:pt x="303" y="16"/>
                  </a:cubicBezTo>
                  <a:cubicBezTo>
                    <a:pt x="303" y="17"/>
                    <a:pt x="302" y="17"/>
                    <a:pt x="300" y="18"/>
                  </a:cubicBezTo>
                  <a:cubicBezTo>
                    <a:pt x="299" y="19"/>
                    <a:pt x="298" y="19"/>
                    <a:pt x="296" y="20"/>
                  </a:cubicBezTo>
                  <a:cubicBezTo>
                    <a:pt x="294" y="21"/>
                    <a:pt x="292" y="23"/>
                    <a:pt x="290" y="24"/>
                  </a:cubicBezTo>
                  <a:cubicBezTo>
                    <a:pt x="288" y="26"/>
                    <a:pt x="285" y="28"/>
                    <a:pt x="283" y="30"/>
                  </a:cubicBezTo>
                  <a:cubicBezTo>
                    <a:pt x="279" y="34"/>
                    <a:pt x="276" y="39"/>
                    <a:pt x="274" y="43"/>
                  </a:cubicBezTo>
                  <a:cubicBezTo>
                    <a:pt x="273" y="48"/>
                    <a:pt x="273" y="52"/>
                    <a:pt x="274" y="56"/>
                  </a:cubicBezTo>
                  <a:cubicBezTo>
                    <a:pt x="275" y="61"/>
                    <a:pt x="276" y="65"/>
                    <a:pt x="279" y="70"/>
                  </a:cubicBezTo>
                  <a:cubicBezTo>
                    <a:pt x="282" y="74"/>
                    <a:pt x="285" y="78"/>
                    <a:pt x="289" y="82"/>
                  </a:cubicBezTo>
                  <a:cubicBezTo>
                    <a:pt x="289" y="80"/>
                    <a:pt x="290" y="78"/>
                    <a:pt x="291" y="76"/>
                  </a:cubicBezTo>
                  <a:cubicBezTo>
                    <a:pt x="291" y="74"/>
                    <a:pt x="292" y="72"/>
                    <a:pt x="294" y="69"/>
                  </a:cubicBezTo>
                  <a:cubicBezTo>
                    <a:pt x="295" y="67"/>
                    <a:pt x="296" y="65"/>
                    <a:pt x="298" y="63"/>
                  </a:cubicBezTo>
                  <a:cubicBezTo>
                    <a:pt x="300" y="60"/>
                    <a:pt x="302" y="58"/>
                    <a:pt x="304" y="56"/>
                  </a:cubicBezTo>
                  <a:cubicBezTo>
                    <a:pt x="309" y="51"/>
                    <a:pt x="314" y="47"/>
                    <a:pt x="319" y="45"/>
                  </a:cubicBezTo>
                  <a:cubicBezTo>
                    <a:pt x="324" y="42"/>
                    <a:pt x="329" y="41"/>
                    <a:pt x="334" y="42"/>
                  </a:cubicBezTo>
                  <a:cubicBezTo>
                    <a:pt x="339" y="42"/>
                    <a:pt x="343" y="43"/>
                    <a:pt x="348" y="46"/>
                  </a:cubicBezTo>
                  <a:cubicBezTo>
                    <a:pt x="353" y="49"/>
                    <a:pt x="357" y="52"/>
                    <a:pt x="362" y="57"/>
                  </a:cubicBezTo>
                  <a:close/>
                  <a:moveTo>
                    <a:pt x="344" y="79"/>
                  </a:moveTo>
                  <a:cubicBezTo>
                    <a:pt x="341" y="76"/>
                    <a:pt x="339" y="74"/>
                    <a:pt x="336" y="72"/>
                  </a:cubicBezTo>
                  <a:cubicBezTo>
                    <a:pt x="334" y="71"/>
                    <a:pt x="331" y="70"/>
                    <a:pt x="329" y="70"/>
                  </a:cubicBezTo>
                  <a:cubicBezTo>
                    <a:pt x="327" y="69"/>
                    <a:pt x="324" y="70"/>
                    <a:pt x="322" y="71"/>
                  </a:cubicBezTo>
                  <a:cubicBezTo>
                    <a:pt x="319" y="72"/>
                    <a:pt x="317" y="73"/>
                    <a:pt x="315" y="76"/>
                  </a:cubicBezTo>
                  <a:cubicBezTo>
                    <a:pt x="313" y="77"/>
                    <a:pt x="312" y="79"/>
                    <a:pt x="311" y="80"/>
                  </a:cubicBezTo>
                  <a:cubicBezTo>
                    <a:pt x="310" y="82"/>
                    <a:pt x="309" y="84"/>
                    <a:pt x="308" y="86"/>
                  </a:cubicBezTo>
                  <a:cubicBezTo>
                    <a:pt x="307" y="87"/>
                    <a:pt x="306" y="89"/>
                    <a:pt x="306" y="91"/>
                  </a:cubicBezTo>
                  <a:cubicBezTo>
                    <a:pt x="305" y="93"/>
                    <a:pt x="304" y="95"/>
                    <a:pt x="304" y="97"/>
                  </a:cubicBezTo>
                  <a:cubicBezTo>
                    <a:pt x="310" y="102"/>
                    <a:pt x="315" y="106"/>
                    <a:pt x="319" y="109"/>
                  </a:cubicBezTo>
                  <a:cubicBezTo>
                    <a:pt x="323" y="113"/>
                    <a:pt x="327" y="115"/>
                    <a:pt x="330" y="115"/>
                  </a:cubicBezTo>
                  <a:cubicBezTo>
                    <a:pt x="334" y="116"/>
                    <a:pt x="337" y="116"/>
                    <a:pt x="340" y="116"/>
                  </a:cubicBezTo>
                  <a:cubicBezTo>
                    <a:pt x="342" y="115"/>
                    <a:pt x="345" y="113"/>
                    <a:pt x="347" y="110"/>
                  </a:cubicBezTo>
                  <a:cubicBezTo>
                    <a:pt x="350" y="108"/>
                    <a:pt x="351" y="106"/>
                    <a:pt x="352" y="103"/>
                  </a:cubicBezTo>
                  <a:cubicBezTo>
                    <a:pt x="353" y="100"/>
                    <a:pt x="353" y="98"/>
                    <a:pt x="353" y="95"/>
                  </a:cubicBezTo>
                  <a:cubicBezTo>
                    <a:pt x="352" y="92"/>
                    <a:pt x="352" y="89"/>
                    <a:pt x="350" y="86"/>
                  </a:cubicBezTo>
                  <a:cubicBezTo>
                    <a:pt x="348" y="84"/>
                    <a:pt x="346" y="81"/>
                    <a:pt x="344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6" name="Freeform 28"/>
            <p:cNvSpPr>
              <a:spLocks noEditPoints="1"/>
            </p:cNvSpPr>
            <p:nvPr/>
          </p:nvSpPr>
          <p:spPr bwMode="auto">
            <a:xfrm>
              <a:off x="3962640" y="3955591"/>
              <a:ext cx="212725" cy="238125"/>
            </a:xfrm>
            <a:custGeom>
              <a:avLst/>
              <a:gdLst/>
              <a:ahLst/>
              <a:cxnLst>
                <a:cxn ang="0">
                  <a:pos x="154" y="334"/>
                </a:cxn>
                <a:cxn ang="0">
                  <a:pos x="96" y="396"/>
                </a:cxn>
                <a:cxn ang="0">
                  <a:pos x="86" y="398"/>
                </a:cxn>
                <a:cxn ang="0">
                  <a:pos x="75" y="385"/>
                </a:cxn>
                <a:cxn ang="0">
                  <a:pos x="72" y="339"/>
                </a:cxn>
                <a:cxn ang="0">
                  <a:pos x="63" y="299"/>
                </a:cxn>
                <a:cxn ang="0">
                  <a:pos x="46" y="287"/>
                </a:cxn>
                <a:cxn ang="0">
                  <a:pos x="25" y="302"/>
                </a:cxn>
                <a:cxn ang="0">
                  <a:pos x="18" y="322"/>
                </a:cxn>
                <a:cxn ang="0">
                  <a:pos x="11" y="319"/>
                </a:cxn>
                <a:cxn ang="0">
                  <a:pos x="2" y="310"/>
                </a:cxn>
                <a:cxn ang="0">
                  <a:pos x="2" y="299"/>
                </a:cxn>
                <a:cxn ang="0">
                  <a:pos x="20" y="268"/>
                </a:cxn>
                <a:cxn ang="0">
                  <a:pos x="65" y="255"/>
                </a:cxn>
                <a:cxn ang="0">
                  <a:pos x="92" y="288"/>
                </a:cxn>
                <a:cxn ang="0">
                  <a:pos x="97" y="362"/>
                </a:cxn>
                <a:cxn ang="0">
                  <a:pos x="141" y="322"/>
                </a:cxn>
                <a:cxn ang="0">
                  <a:pos x="188" y="204"/>
                </a:cxn>
                <a:cxn ang="0">
                  <a:pos x="217" y="272"/>
                </a:cxn>
                <a:cxn ang="0">
                  <a:pos x="162" y="307"/>
                </a:cxn>
                <a:cxn ang="0">
                  <a:pos x="97" y="252"/>
                </a:cxn>
                <a:cxn ang="0">
                  <a:pos x="101" y="187"/>
                </a:cxn>
                <a:cxn ang="0">
                  <a:pos x="164" y="184"/>
                </a:cxn>
                <a:cxn ang="0">
                  <a:pos x="155" y="213"/>
                </a:cxn>
                <a:cxn ang="0">
                  <a:pos x="128" y="198"/>
                </a:cxn>
                <a:cxn ang="0">
                  <a:pos x="111" y="214"/>
                </a:cxn>
                <a:cxn ang="0">
                  <a:pos x="136" y="254"/>
                </a:cxn>
                <a:cxn ang="0">
                  <a:pos x="179" y="281"/>
                </a:cxn>
                <a:cxn ang="0">
                  <a:pos x="193" y="262"/>
                </a:cxn>
                <a:cxn ang="0">
                  <a:pos x="179" y="236"/>
                </a:cxn>
                <a:cxn ang="0">
                  <a:pos x="310" y="174"/>
                </a:cxn>
                <a:cxn ang="0">
                  <a:pos x="311" y="181"/>
                </a:cxn>
                <a:cxn ang="0">
                  <a:pos x="252" y="237"/>
                </a:cxn>
                <a:cxn ang="0">
                  <a:pos x="242" y="227"/>
                </a:cxn>
                <a:cxn ang="0">
                  <a:pos x="240" y="220"/>
                </a:cxn>
                <a:cxn ang="0">
                  <a:pos x="187" y="162"/>
                </a:cxn>
                <a:cxn ang="0">
                  <a:pos x="179" y="165"/>
                </a:cxn>
                <a:cxn ang="0">
                  <a:pos x="170" y="156"/>
                </a:cxn>
                <a:cxn ang="0">
                  <a:pos x="177" y="115"/>
                </a:cxn>
                <a:cxn ang="0">
                  <a:pos x="181" y="109"/>
                </a:cxn>
                <a:cxn ang="0">
                  <a:pos x="193" y="98"/>
                </a:cxn>
                <a:cxn ang="0">
                  <a:pos x="279" y="181"/>
                </a:cxn>
                <a:cxn ang="0">
                  <a:pos x="300" y="165"/>
                </a:cxn>
                <a:cxn ang="0">
                  <a:pos x="303" y="6"/>
                </a:cxn>
                <a:cxn ang="0">
                  <a:pos x="311" y="17"/>
                </a:cxn>
                <a:cxn ang="0">
                  <a:pos x="357" y="133"/>
                </a:cxn>
                <a:cxn ang="0">
                  <a:pos x="348" y="145"/>
                </a:cxn>
                <a:cxn ang="0">
                  <a:pos x="334" y="154"/>
                </a:cxn>
                <a:cxn ang="0">
                  <a:pos x="248" y="80"/>
                </a:cxn>
                <a:cxn ang="0">
                  <a:pos x="232" y="70"/>
                </a:cxn>
                <a:cxn ang="0">
                  <a:pos x="230" y="62"/>
                </a:cxn>
                <a:cxn ang="0">
                  <a:pos x="295" y="0"/>
                </a:cxn>
              </a:cxnLst>
              <a:rect l="0" t="0" r="r" b="b"/>
              <a:pathLst>
                <a:path w="357" h="399">
                  <a:moveTo>
                    <a:pt x="149" y="327"/>
                  </a:moveTo>
                  <a:cubicBezTo>
                    <a:pt x="150" y="328"/>
                    <a:pt x="151" y="330"/>
                    <a:pt x="152" y="331"/>
                  </a:cubicBezTo>
                  <a:cubicBezTo>
                    <a:pt x="153" y="332"/>
                    <a:pt x="154" y="333"/>
                    <a:pt x="154" y="334"/>
                  </a:cubicBezTo>
                  <a:cubicBezTo>
                    <a:pt x="155" y="335"/>
                    <a:pt x="155" y="336"/>
                    <a:pt x="155" y="337"/>
                  </a:cubicBezTo>
                  <a:cubicBezTo>
                    <a:pt x="155" y="337"/>
                    <a:pt x="154" y="338"/>
                    <a:pt x="154" y="338"/>
                  </a:cubicBezTo>
                  <a:lnTo>
                    <a:pt x="96" y="396"/>
                  </a:lnTo>
                  <a:cubicBezTo>
                    <a:pt x="95" y="397"/>
                    <a:pt x="94" y="398"/>
                    <a:pt x="93" y="399"/>
                  </a:cubicBezTo>
                  <a:cubicBezTo>
                    <a:pt x="92" y="399"/>
                    <a:pt x="91" y="399"/>
                    <a:pt x="90" y="399"/>
                  </a:cubicBezTo>
                  <a:cubicBezTo>
                    <a:pt x="89" y="399"/>
                    <a:pt x="87" y="399"/>
                    <a:pt x="86" y="398"/>
                  </a:cubicBezTo>
                  <a:cubicBezTo>
                    <a:pt x="85" y="397"/>
                    <a:pt x="83" y="396"/>
                    <a:pt x="81" y="394"/>
                  </a:cubicBezTo>
                  <a:cubicBezTo>
                    <a:pt x="80" y="392"/>
                    <a:pt x="78" y="391"/>
                    <a:pt x="77" y="389"/>
                  </a:cubicBezTo>
                  <a:cubicBezTo>
                    <a:pt x="76" y="388"/>
                    <a:pt x="75" y="387"/>
                    <a:pt x="75" y="385"/>
                  </a:cubicBezTo>
                  <a:cubicBezTo>
                    <a:pt x="74" y="384"/>
                    <a:pt x="74" y="382"/>
                    <a:pt x="73" y="381"/>
                  </a:cubicBezTo>
                  <a:cubicBezTo>
                    <a:pt x="73" y="379"/>
                    <a:pt x="73" y="377"/>
                    <a:pt x="73" y="375"/>
                  </a:cubicBezTo>
                  <a:lnTo>
                    <a:pt x="72" y="339"/>
                  </a:lnTo>
                  <a:cubicBezTo>
                    <a:pt x="72" y="332"/>
                    <a:pt x="71" y="326"/>
                    <a:pt x="70" y="321"/>
                  </a:cubicBezTo>
                  <a:cubicBezTo>
                    <a:pt x="69" y="316"/>
                    <a:pt x="68" y="312"/>
                    <a:pt x="67" y="308"/>
                  </a:cubicBezTo>
                  <a:cubicBezTo>
                    <a:pt x="66" y="304"/>
                    <a:pt x="64" y="301"/>
                    <a:pt x="63" y="299"/>
                  </a:cubicBezTo>
                  <a:cubicBezTo>
                    <a:pt x="61" y="296"/>
                    <a:pt x="59" y="294"/>
                    <a:pt x="58" y="292"/>
                  </a:cubicBezTo>
                  <a:cubicBezTo>
                    <a:pt x="56" y="291"/>
                    <a:pt x="54" y="289"/>
                    <a:pt x="52" y="288"/>
                  </a:cubicBezTo>
                  <a:cubicBezTo>
                    <a:pt x="50" y="287"/>
                    <a:pt x="48" y="287"/>
                    <a:pt x="46" y="287"/>
                  </a:cubicBezTo>
                  <a:cubicBezTo>
                    <a:pt x="43" y="287"/>
                    <a:pt x="41" y="287"/>
                    <a:pt x="39" y="288"/>
                  </a:cubicBezTo>
                  <a:cubicBezTo>
                    <a:pt x="37" y="289"/>
                    <a:pt x="34" y="291"/>
                    <a:pt x="32" y="293"/>
                  </a:cubicBezTo>
                  <a:cubicBezTo>
                    <a:pt x="29" y="296"/>
                    <a:pt x="27" y="299"/>
                    <a:pt x="25" y="302"/>
                  </a:cubicBezTo>
                  <a:cubicBezTo>
                    <a:pt x="24" y="305"/>
                    <a:pt x="23" y="308"/>
                    <a:pt x="22" y="311"/>
                  </a:cubicBezTo>
                  <a:cubicBezTo>
                    <a:pt x="21" y="314"/>
                    <a:pt x="20" y="316"/>
                    <a:pt x="20" y="318"/>
                  </a:cubicBezTo>
                  <a:cubicBezTo>
                    <a:pt x="20" y="320"/>
                    <a:pt x="19" y="321"/>
                    <a:pt x="18" y="322"/>
                  </a:cubicBezTo>
                  <a:cubicBezTo>
                    <a:pt x="18" y="322"/>
                    <a:pt x="17" y="323"/>
                    <a:pt x="17" y="323"/>
                  </a:cubicBezTo>
                  <a:cubicBezTo>
                    <a:pt x="16" y="323"/>
                    <a:pt x="15" y="322"/>
                    <a:pt x="14" y="322"/>
                  </a:cubicBezTo>
                  <a:cubicBezTo>
                    <a:pt x="13" y="321"/>
                    <a:pt x="12" y="321"/>
                    <a:pt x="11" y="319"/>
                  </a:cubicBezTo>
                  <a:cubicBezTo>
                    <a:pt x="10" y="318"/>
                    <a:pt x="8" y="317"/>
                    <a:pt x="6" y="315"/>
                  </a:cubicBezTo>
                  <a:cubicBezTo>
                    <a:pt x="5" y="314"/>
                    <a:pt x="4" y="313"/>
                    <a:pt x="3" y="312"/>
                  </a:cubicBezTo>
                  <a:cubicBezTo>
                    <a:pt x="3" y="311"/>
                    <a:pt x="2" y="310"/>
                    <a:pt x="2" y="310"/>
                  </a:cubicBezTo>
                  <a:cubicBezTo>
                    <a:pt x="1" y="309"/>
                    <a:pt x="1" y="308"/>
                    <a:pt x="1" y="307"/>
                  </a:cubicBezTo>
                  <a:cubicBezTo>
                    <a:pt x="1" y="307"/>
                    <a:pt x="0" y="306"/>
                    <a:pt x="1" y="305"/>
                  </a:cubicBezTo>
                  <a:cubicBezTo>
                    <a:pt x="1" y="303"/>
                    <a:pt x="1" y="301"/>
                    <a:pt x="2" y="299"/>
                  </a:cubicBezTo>
                  <a:cubicBezTo>
                    <a:pt x="2" y="296"/>
                    <a:pt x="4" y="293"/>
                    <a:pt x="5" y="289"/>
                  </a:cubicBezTo>
                  <a:cubicBezTo>
                    <a:pt x="7" y="286"/>
                    <a:pt x="9" y="282"/>
                    <a:pt x="11" y="279"/>
                  </a:cubicBezTo>
                  <a:cubicBezTo>
                    <a:pt x="14" y="275"/>
                    <a:pt x="17" y="272"/>
                    <a:pt x="20" y="268"/>
                  </a:cubicBezTo>
                  <a:cubicBezTo>
                    <a:pt x="25" y="263"/>
                    <a:pt x="30" y="259"/>
                    <a:pt x="36" y="257"/>
                  </a:cubicBezTo>
                  <a:cubicBezTo>
                    <a:pt x="41" y="254"/>
                    <a:pt x="46" y="253"/>
                    <a:pt x="51" y="253"/>
                  </a:cubicBezTo>
                  <a:cubicBezTo>
                    <a:pt x="56" y="252"/>
                    <a:pt x="60" y="253"/>
                    <a:pt x="65" y="255"/>
                  </a:cubicBezTo>
                  <a:cubicBezTo>
                    <a:pt x="69" y="257"/>
                    <a:pt x="73" y="260"/>
                    <a:pt x="77" y="264"/>
                  </a:cubicBezTo>
                  <a:cubicBezTo>
                    <a:pt x="80" y="267"/>
                    <a:pt x="83" y="270"/>
                    <a:pt x="86" y="274"/>
                  </a:cubicBezTo>
                  <a:cubicBezTo>
                    <a:pt x="88" y="278"/>
                    <a:pt x="90" y="283"/>
                    <a:pt x="92" y="288"/>
                  </a:cubicBezTo>
                  <a:cubicBezTo>
                    <a:pt x="94" y="294"/>
                    <a:pt x="95" y="301"/>
                    <a:pt x="96" y="308"/>
                  </a:cubicBezTo>
                  <a:cubicBezTo>
                    <a:pt x="97" y="316"/>
                    <a:pt x="97" y="326"/>
                    <a:pt x="97" y="338"/>
                  </a:cubicBezTo>
                  <a:lnTo>
                    <a:pt x="97" y="362"/>
                  </a:lnTo>
                  <a:lnTo>
                    <a:pt x="137" y="322"/>
                  </a:lnTo>
                  <a:cubicBezTo>
                    <a:pt x="137" y="322"/>
                    <a:pt x="138" y="321"/>
                    <a:pt x="139" y="321"/>
                  </a:cubicBezTo>
                  <a:cubicBezTo>
                    <a:pt x="140" y="321"/>
                    <a:pt x="140" y="321"/>
                    <a:pt x="141" y="322"/>
                  </a:cubicBezTo>
                  <a:cubicBezTo>
                    <a:pt x="142" y="322"/>
                    <a:pt x="143" y="323"/>
                    <a:pt x="145" y="323"/>
                  </a:cubicBezTo>
                  <a:cubicBezTo>
                    <a:pt x="146" y="324"/>
                    <a:pt x="147" y="325"/>
                    <a:pt x="149" y="327"/>
                  </a:cubicBezTo>
                  <a:close/>
                  <a:moveTo>
                    <a:pt x="188" y="204"/>
                  </a:moveTo>
                  <a:cubicBezTo>
                    <a:pt x="196" y="212"/>
                    <a:pt x="202" y="219"/>
                    <a:pt x="207" y="227"/>
                  </a:cubicBezTo>
                  <a:cubicBezTo>
                    <a:pt x="213" y="235"/>
                    <a:pt x="216" y="242"/>
                    <a:pt x="218" y="250"/>
                  </a:cubicBezTo>
                  <a:cubicBezTo>
                    <a:pt x="219" y="257"/>
                    <a:pt x="219" y="265"/>
                    <a:pt x="217" y="272"/>
                  </a:cubicBezTo>
                  <a:cubicBezTo>
                    <a:pt x="214" y="279"/>
                    <a:pt x="210" y="286"/>
                    <a:pt x="203" y="293"/>
                  </a:cubicBezTo>
                  <a:cubicBezTo>
                    <a:pt x="196" y="299"/>
                    <a:pt x="189" y="304"/>
                    <a:pt x="183" y="306"/>
                  </a:cubicBezTo>
                  <a:cubicBezTo>
                    <a:pt x="176" y="308"/>
                    <a:pt x="169" y="308"/>
                    <a:pt x="162" y="307"/>
                  </a:cubicBezTo>
                  <a:cubicBezTo>
                    <a:pt x="155" y="305"/>
                    <a:pt x="148" y="301"/>
                    <a:pt x="140" y="296"/>
                  </a:cubicBezTo>
                  <a:cubicBezTo>
                    <a:pt x="133" y="291"/>
                    <a:pt x="125" y="284"/>
                    <a:pt x="117" y="276"/>
                  </a:cubicBezTo>
                  <a:cubicBezTo>
                    <a:pt x="109" y="268"/>
                    <a:pt x="102" y="260"/>
                    <a:pt x="97" y="252"/>
                  </a:cubicBezTo>
                  <a:cubicBezTo>
                    <a:pt x="92" y="245"/>
                    <a:pt x="89" y="237"/>
                    <a:pt x="87" y="229"/>
                  </a:cubicBezTo>
                  <a:cubicBezTo>
                    <a:pt x="85" y="222"/>
                    <a:pt x="86" y="215"/>
                    <a:pt x="88" y="208"/>
                  </a:cubicBezTo>
                  <a:cubicBezTo>
                    <a:pt x="90" y="201"/>
                    <a:pt x="95" y="194"/>
                    <a:pt x="101" y="187"/>
                  </a:cubicBezTo>
                  <a:cubicBezTo>
                    <a:pt x="108" y="180"/>
                    <a:pt x="115" y="176"/>
                    <a:pt x="122" y="173"/>
                  </a:cubicBezTo>
                  <a:cubicBezTo>
                    <a:pt x="129" y="171"/>
                    <a:pt x="136" y="171"/>
                    <a:pt x="143" y="173"/>
                  </a:cubicBezTo>
                  <a:cubicBezTo>
                    <a:pt x="150" y="175"/>
                    <a:pt x="157" y="178"/>
                    <a:pt x="164" y="184"/>
                  </a:cubicBezTo>
                  <a:cubicBezTo>
                    <a:pt x="172" y="189"/>
                    <a:pt x="180" y="196"/>
                    <a:pt x="188" y="204"/>
                  </a:cubicBezTo>
                  <a:close/>
                  <a:moveTo>
                    <a:pt x="168" y="225"/>
                  </a:moveTo>
                  <a:cubicBezTo>
                    <a:pt x="163" y="220"/>
                    <a:pt x="159" y="216"/>
                    <a:pt x="155" y="213"/>
                  </a:cubicBezTo>
                  <a:cubicBezTo>
                    <a:pt x="151" y="210"/>
                    <a:pt x="148" y="207"/>
                    <a:pt x="145" y="205"/>
                  </a:cubicBezTo>
                  <a:cubicBezTo>
                    <a:pt x="141" y="202"/>
                    <a:pt x="138" y="201"/>
                    <a:pt x="136" y="200"/>
                  </a:cubicBezTo>
                  <a:cubicBezTo>
                    <a:pt x="133" y="199"/>
                    <a:pt x="131" y="198"/>
                    <a:pt x="128" y="198"/>
                  </a:cubicBezTo>
                  <a:cubicBezTo>
                    <a:pt x="126" y="198"/>
                    <a:pt x="124" y="199"/>
                    <a:pt x="122" y="200"/>
                  </a:cubicBezTo>
                  <a:cubicBezTo>
                    <a:pt x="120" y="201"/>
                    <a:pt x="118" y="202"/>
                    <a:pt x="117" y="204"/>
                  </a:cubicBezTo>
                  <a:cubicBezTo>
                    <a:pt x="114" y="207"/>
                    <a:pt x="112" y="210"/>
                    <a:pt x="111" y="214"/>
                  </a:cubicBezTo>
                  <a:cubicBezTo>
                    <a:pt x="111" y="217"/>
                    <a:pt x="111" y="221"/>
                    <a:pt x="113" y="225"/>
                  </a:cubicBezTo>
                  <a:cubicBezTo>
                    <a:pt x="115" y="229"/>
                    <a:pt x="118" y="234"/>
                    <a:pt x="122" y="238"/>
                  </a:cubicBezTo>
                  <a:cubicBezTo>
                    <a:pt x="126" y="243"/>
                    <a:pt x="131" y="249"/>
                    <a:pt x="136" y="254"/>
                  </a:cubicBezTo>
                  <a:cubicBezTo>
                    <a:pt x="143" y="262"/>
                    <a:pt x="150" y="267"/>
                    <a:pt x="155" y="271"/>
                  </a:cubicBezTo>
                  <a:cubicBezTo>
                    <a:pt x="160" y="275"/>
                    <a:pt x="165" y="278"/>
                    <a:pt x="169" y="280"/>
                  </a:cubicBezTo>
                  <a:cubicBezTo>
                    <a:pt x="173" y="281"/>
                    <a:pt x="176" y="282"/>
                    <a:pt x="179" y="281"/>
                  </a:cubicBezTo>
                  <a:cubicBezTo>
                    <a:pt x="182" y="280"/>
                    <a:pt x="185" y="278"/>
                    <a:pt x="188" y="276"/>
                  </a:cubicBezTo>
                  <a:cubicBezTo>
                    <a:pt x="190" y="274"/>
                    <a:pt x="191" y="271"/>
                    <a:pt x="192" y="269"/>
                  </a:cubicBezTo>
                  <a:cubicBezTo>
                    <a:pt x="193" y="267"/>
                    <a:pt x="193" y="265"/>
                    <a:pt x="193" y="262"/>
                  </a:cubicBezTo>
                  <a:cubicBezTo>
                    <a:pt x="193" y="260"/>
                    <a:pt x="192" y="257"/>
                    <a:pt x="191" y="255"/>
                  </a:cubicBezTo>
                  <a:cubicBezTo>
                    <a:pt x="190" y="252"/>
                    <a:pt x="188" y="249"/>
                    <a:pt x="186" y="246"/>
                  </a:cubicBezTo>
                  <a:cubicBezTo>
                    <a:pt x="184" y="243"/>
                    <a:pt x="182" y="240"/>
                    <a:pt x="179" y="236"/>
                  </a:cubicBezTo>
                  <a:cubicBezTo>
                    <a:pt x="176" y="233"/>
                    <a:pt x="172" y="229"/>
                    <a:pt x="168" y="225"/>
                  </a:cubicBezTo>
                  <a:close/>
                  <a:moveTo>
                    <a:pt x="307" y="170"/>
                  </a:moveTo>
                  <a:cubicBezTo>
                    <a:pt x="308" y="171"/>
                    <a:pt x="309" y="173"/>
                    <a:pt x="310" y="174"/>
                  </a:cubicBezTo>
                  <a:cubicBezTo>
                    <a:pt x="311" y="175"/>
                    <a:pt x="311" y="176"/>
                    <a:pt x="312" y="177"/>
                  </a:cubicBezTo>
                  <a:cubicBezTo>
                    <a:pt x="312" y="178"/>
                    <a:pt x="312" y="179"/>
                    <a:pt x="312" y="179"/>
                  </a:cubicBezTo>
                  <a:cubicBezTo>
                    <a:pt x="312" y="180"/>
                    <a:pt x="312" y="180"/>
                    <a:pt x="311" y="181"/>
                  </a:cubicBezTo>
                  <a:lnTo>
                    <a:pt x="256" y="236"/>
                  </a:lnTo>
                  <a:cubicBezTo>
                    <a:pt x="256" y="236"/>
                    <a:pt x="255" y="237"/>
                    <a:pt x="254" y="237"/>
                  </a:cubicBezTo>
                  <a:cubicBezTo>
                    <a:pt x="254" y="237"/>
                    <a:pt x="253" y="237"/>
                    <a:pt x="252" y="237"/>
                  </a:cubicBezTo>
                  <a:cubicBezTo>
                    <a:pt x="251" y="236"/>
                    <a:pt x="250" y="236"/>
                    <a:pt x="249" y="235"/>
                  </a:cubicBezTo>
                  <a:cubicBezTo>
                    <a:pt x="248" y="234"/>
                    <a:pt x="247" y="233"/>
                    <a:pt x="245" y="231"/>
                  </a:cubicBezTo>
                  <a:cubicBezTo>
                    <a:pt x="244" y="230"/>
                    <a:pt x="243" y="229"/>
                    <a:pt x="242" y="227"/>
                  </a:cubicBezTo>
                  <a:cubicBezTo>
                    <a:pt x="241" y="226"/>
                    <a:pt x="240" y="225"/>
                    <a:pt x="240" y="224"/>
                  </a:cubicBezTo>
                  <a:cubicBezTo>
                    <a:pt x="240" y="223"/>
                    <a:pt x="239" y="223"/>
                    <a:pt x="240" y="222"/>
                  </a:cubicBezTo>
                  <a:cubicBezTo>
                    <a:pt x="240" y="221"/>
                    <a:pt x="240" y="221"/>
                    <a:pt x="240" y="220"/>
                  </a:cubicBezTo>
                  <a:lnTo>
                    <a:pt x="259" y="202"/>
                  </a:lnTo>
                  <a:lnTo>
                    <a:pt x="194" y="137"/>
                  </a:lnTo>
                  <a:lnTo>
                    <a:pt x="187" y="162"/>
                  </a:lnTo>
                  <a:cubicBezTo>
                    <a:pt x="186" y="163"/>
                    <a:pt x="185" y="165"/>
                    <a:pt x="185" y="166"/>
                  </a:cubicBezTo>
                  <a:cubicBezTo>
                    <a:pt x="184" y="166"/>
                    <a:pt x="183" y="167"/>
                    <a:pt x="183" y="167"/>
                  </a:cubicBezTo>
                  <a:cubicBezTo>
                    <a:pt x="182" y="167"/>
                    <a:pt x="181" y="166"/>
                    <a:pt x="179" y="165"/>
                  </a:cubicBezTo>
                  <a:cubicBezTo>
                    <a:pt x="178" y="165"/>
                    <a:pt x="177" y="163"/>
                    <a:pt x="175" y="161"/>
                  </a:cubicBezTo>
                  <a:cubicBezTo>
                    <a:pt x="173" y="160"/>
                    <a:pt x="172" y="159"/>
                    <a:pt x="172" y="158"/>
                  </a:cubicBezTo>
                  <a:cubicBezTo>
                    <a:pt x="171" y="157"/>
                    <a:pt x="170" y="156"/>
                    <a:pt x="170" y="156"/>
                  </a:cubicBezTo>
                  <a:cubicBezTo>
                    <a:pt x="170" y="155"/>
                    <a:pt x="169" y="154"/>
                    <a:pt x="169" y="153"/>
                  </a:cubicBezTo>
                  <a:cubicBezTo>
                    <a:pt x="169" y="153"/>
                    <a:pt x="169" y="152"/>
                    <a:pt x="170" y="151"/>
                  </a:cubicBezTo>
                  <a:lnTo>
                    <a:pt x="177" y="115"/>
                  </a:lnTo>
                  <a:cubicBezTo>
                    <a:pt x="177" y="115"/>
                    <a:pt x="177" y="114"/>
                    <a:pt x="178" y="114"/>
                  </a:cubicBezTo>
                  <a:cubicBezTo>
                    <a:pt x="178" y="113"/>
                    <a:pt x="178" y="113"/>
                    <a:pt x="179" y="112"/>
                  </a:cubicBezTo>
                  <a:cubicBezTo>
                    <a:pt x="179" y="111"/>
                    <a:pt x="180" y="110"/>
                    <a:pt x="181" y="109"/>
                  </a:cubicBezTo>
                  <a:cubicBezTo>
                    <a:pt x="182" y="108"/>
                    <a:pt x="183" y="107"/>
                    <a:pt x="185" y="105"/>
                  </a:cubicBezTo>
                  <a:cubicBezTo>
                    <a:pt x="187" y="103"/>
                    <a:pt x="189" y="102"/>
                    <a:pt x="190" y="101"/>
                  </a:cubicBezTo>
                  <a:cubicBezTo>
                    <a:pt x="191" y="100"/>
                    <a:pt x="192" y="99"/>
                    <a:pt x="193" y="98"/>
                  </a:cubicBezTo>
                  <a:cubicBezTo>
                    <a:pt x="194" y="98"/>
                    <a:pt x="195" y="98"/>
                    <a:pt x="195" y="98"/>
                  </a:cubicBezTo>
                  <a:cubicBezTo>
                    <a:pt x="196" y="98"/>
                    <a:pt x="196" y="98"/>
                    <a:pt x="197" y="99"/>
                  </a:cubicBezTo>
                  <a:lnTo>
                    <a:pt x="279" y="181"/>
                  </a:lnTo>
                  <a:lnTo>
                    <a:pt x="296" y="165"/>
                  </a:lnTo>
                  <a:cubicBezTo>
                    <a:pt x="296" y="165"/>
                    <a:pt x="297" y="164"/>
                    <a:pt x="297" y="164"/>
                  </a:cubicBezTo>
                  <a:cubicBezTo>
                    <a:pt x="298" y="164"/>
                    <a:pt x="299" y="164"/>
                    <a:pt x="300" y="165"/>
                  </a:cubicBezTo>
                  <a:cubicBezTo>
                    <a:pt x="300" y="165"/>
                    <a:pt x="302" y="166"/>
                    <a:pt x="303" y="166"/>
                  </a:cubicBezTo>
                  <a:cubicBezTo>
                    <a:pt x="304" y="167"/>
                    <a:pt x="305" y="169"/>
                    <a:pt x="307" y="170"/>
                  </a:cubicBezTo>
                  <a:close/>
                  <a:moveTo>
                    <a:pt x="303" y="6"/>
                  </a:moveTo>
                  <a:cubicBezTo>
                    <a:pt x="304" y="8"/>
                    <a:pt x="306" y="9"/>
                    <a:pt x="307" y="10"/>
                  </a:cubicBezTo>
                  <a:cubicBezTo>
                    <a:pt x="308" y="11"/>
                    <a:pt x="309" y="13"/>
                    <a:pt x="309" y="14"/>
                  </a:cubicBezTo>
                  <a:cubicBezTo>
                    <a:pt x="310" y="15"/>
                    <a:pt x="311" y="16"/>
                    <a:pt x="311" y="17"/>
                  </a:cubicBezTo>
                  <a:cubicBezTo>
                    <a:pt x="312" y="18"/>
                    <a:pt x="312" y="20"/>
                    <a:pt x="313" y="21"/>
                  </a:cubicBezTo>
                  <a:lnTo>
                    <a:pt x="356" y="130"/>
                  </a:lnTo>
                  <a:cubicBezTo>
                    <a:pt x="357" y="131"/>
                    <a:pt x="357" y="132"/>
                    <a:pt x="357" y="133"/>
                  </a:cubicBezTo>
                  <a:cubicBezTo>
                    <a:pt x="357" y="134"/>
                    <a:pt x="356" y="135"/>
                    <a:pt x="356" y="136"/>
                  </a:cubicBezTo>
                  <a:cubicBezTo>
                    <a:pt x="355" y="137"/>
                    <a:pt x="354" y="139"/>
                    <a:pt x="353" y="140"/>
                  </a:cubicBezTo>
                  <a:cubicBezTo>
                    <a:pt x="351" y="141"/>
                    <a:pt x="350" y="143"/>
                    <a:pt x="348" y="145"/>
                  </a:cubicBezTo>
                  <a:cubicBezTo>
                    <a:pt x="345" y="148"/>
                    <a:pt x="343" y="150"/>
                    <a:pt x="341" y="151"/>
                  </a:cubicBezTo>
                  <a:cubicBezTo>
                    <a:pt x="339" y="153"/>
                    <a:pt x="338" y="154"/>
                    <a:pt x="337" y="154"/>
                  </a:cubicBezTo>
                  <a:cubicBezTo>
                    <a:pt x="336" y="154"/>
                    <a:pt x="335" y="154"/>
                    <a:pt x="334" y="154"/>
                  </a:cubicBezTo>
                  <a:cubicBezTo>
                    <a:pt x="333" y="153"/>
                    <a:pt x="333" y="152"/>
                    <a:pt x="332" y="151"/>
                  </a:cubicBezTo>
                  <a:lnTo>
                    <a:pt x="290" y="38"/>
                  </a:lnTo>
                  <a:lnTo>
                    <a:pt x="248" y="80"/>
                  </a:lnTo>
                  <a:cubicBezTo>
                    <a:pt x="246" y="81"/>
                    <a:pt x="245" y="81"/>
                    <a:pt x="243" y="80"/>
                  </a:cubicBezTo>
                  <a:cubicBezTo>
                    <a:pt x="241" y="79"/>
                    <a:pt x="239" y="77"/>
                    <a:pt x="235" y="74"/>
                  </a:cubicBezTo>
                  <a:cubicBezTo>
                    <a:pt x="234" y="72"/>
                    <a:pt x="233" y="71"/>
                    <a:pt x="232" y="70"/>
                  </a:cubicBezTo>
                  <a:cubicBezTo>
                    <a:pt x="231" y="68"/>
                    <a:pt x="230" y="67"/>
                    <a:pt x="230" y="66"/>
                  </a:cubicBezTo>
                  <a:cubicBezTo>
                    <a:pt x="229" y="65"/>
                    <a:pt x="229" y="64"/>
                    <a:pt x="229" y="64"/>
                  </a:cubicBezTo>
                  <a:cubicBezTo>
                    <a:pt x="229" y="63"/>
                    <a:pt x="229" y="62"/>
                    <a:pt x="230" y="62"/>
                  </a:cubicBezTo>
                  <a:lnTo>
                    <a:pt x="289" y="2"/>
                  </a:lnTo>
                  <a:cubicBezTo>
                    <a:pt x="290" y="2"/>
                    <a:pt x="291" y="1"/>
                    <a:pt x="292" y="0"/>
                  </a:cubicBezTo>
                  <a:cubicBezTo>
                    <a:pt x="293" y="0"/>
                    <a:pt x="294" y="0"/>
                    <a:pt x="295" y="0"/>
                  </a:cubicBezTo>
                  <a:cubicBezTo>
                    <a:pt x="296" y="0"/>
                    <a:pt x="297" y="1"/>
                    <a:pt x="298" y="2"/>
                  </a:cubicBezTo>
                  <a:cubicBezTo>
                    <a:pt x="299" y="3"/>
                    <a:pt x="301" y="4"/>
                    <a:pt x="303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7" name="Freeform 29"/>
            <p:cNvSpPr>
              <a:spLocks noEditPoints="1"/>
            </p:cNvSpPr>
            <p:nvPr/>
          </p:nvSpPr>
          <p:spPr bwMode="auto">
            <a:xfrm>
              <a:off x="4191240" y="3961941"/>
              <a:ext cx="227013" cy="231775"/>
            </a:xfrm>
            <a:custGeom>
              <a:avLst/>
              <a:gdLst/>
              <a:ahLst/>
              <a:cxnLst>
                <a:cxn ang="0">
                  <a:pos x="154" y="323"/>
                </a:cxn>
                <a:cxn ang="0">
                  <a:pos x="96" y="385"/>
                </a:cxn>
                <a:cxn ang="0">
                  <a:pos x="86" y="387"/>
                </a:cxn>
                <a:cxn ang="0">
                  <a:pos x="74" y="374"/>
                </a:cxn>
                <a:cxn ang="0">
                  <a:pos x="71" y="328"/>
                </a:cxn>
                <a:cxn ang="0">
                  <a:pos x="62" y="288"/>
                </a:cxn>
                <a:cxn ang="0">
                  <a:pos x="45" y="276"/>
                </a:cxn>
                <a:cxn ang="0">
                  <a:pos x="25" y="291"/>
                </a:cxn>
                <a:cxn ang="0">
                  <a:pos x="18" y="311"/>
                </a:cxn>
                <a:cxn ang="0">
                  <a:pos x="11" y="308"/>
                </a:cxn>
                <a:cxn ang="0">
                  <a:pos x="1" y="299"/>
                </a:cxn>
                <a:cxn ang="0">
                  <a:pos x="1" y="288"/>
                </a:cxn>
                <a:cxn ang="0">
                  <a:pos x="20" y="257"/>
                </a:cxn>
                <a:cxn ang="0">
                  <a:pos x="65" y="244"/>
                </a:cxn>
                <a:cxn ang="0">
                  <a:pos x="92" y="277"/>
                </a:cxn>
                <a:cxn ang="0">
                  <a:pos x="97" y="351"/>
                </a:cxn>
                <a:cxn ang="0">
                  <a:pos x="141" y="311"/>
                </a:cxn>
                <a:cxn ang="0">
                  <a:pos x="187" y="193"/>
                </a:cxn>
                <a:cxn ang="0">
                  <a:pos x="216" y="261"/>
                </a:cxn>
                <a:cxn ang="0">
                  <a:pos x="161" y="296"/>
                </a:cxn>
                <a:cxn ang="0">
                  <a:pos x="97" y="241"/>
                </a:cxn>
                <a:cxn ang="0">
                  <a:pos x="101" y="176"/>
                </a:cxn>
                <a:cxn ang="0">
                  <a:pos x="164" y="173"/>
                </a:cxn>
                <a:cxn ang="0">
                  <a:pos x="155" y="202"/>
                </a:cxn>
                <a:cxn ang="0">
                  <a:pos x="128" y="187"/>
                </a:cxn>
                <a:cxn ang="0">
                  <a:pos x="111" y="203"/>
                </a:cxn>
                <a:cxn ang="0">
                  <a:pos x="136" y="243"/>
                </a:cxn>
                <a:cxn ang="0">
                  <a:pos x="179" y="270"/>
                </a:cxn>
                <a:cxn ang="0">
                  <a:pos x="193" y="251"/>
                </a:cxn>
                <a:cxn ang="0">
                  <a:pos x="178" y="225"/>
                </a:cxn>
                <a:cxn ang="0">
                  <a:pos x="310" y="163"/>
                </a:cxn>
                <a:cxn ang="0">
                  <a:pos x="311" y="170"/>
                </a:cxn>
                <a:cxn ang="0">
                  <a:pos x="252" y="226"/>
                </a:cxn>
                <a:cxn ang="0">
                  <a:pos x="241" y="216"/>
                </a:cxn>
                <a:cxn ang="0">
                  <a:pos x="240" y="209"/>
                </a:cxn>
                <a:cxn ang="0">
                  <a:pos x="186" y="151"/>
                </a:cxn>
                <a:cxn ang="0">
                  <a:pos x="179" y="154"/>
                </a:cxn>
                <a:cxn ang="0">
                  <a:pos x="170" y="145"/>
                </a:cxn>
                <a:cxn ang="0">
                  <a:pos x="177" y="104"/>
                </a:cxn>
                <a:cxn ang="0">
                  <a:pos x="181" y="98"/>
                </a:cxn>
                <a:cxn ang="0">
                  <a:pos x="193" y="87"/>
                </a:cxn>
                <a:cxn ang="0">
                  <a:pos x="279" y="170"/>
                </a:cxn>
                <a:cxn ang="0">
                  <a:pos x="299" y="154"/>
                </a:cxn>
                <a:cxn ang="0">
                  <a:pos x="369" y="58"/>
                </a:cxn>
                <a:cxn ang="0">
                  <a:pos x="375" y="106"/>
                </a:cxn>
                <a:cxn ang="0">
                  <a:pos x="329" y="142"/>
                </a:cxn>
                <a:cxn ang="0">
                  <a:pos x="294" y="122"/>
                </a:cxn>
                <a:cxn ang="0">
                  <a:pos x="294" y="85"/>
                </a:cxn>
                <a:cxn ang="0">
                  <a:pos x="262" y="85"/>
                </a:cxn>
                <a:cxn ang="0">
                  <a:pos x="242" y="50"/>
                </a:cxn>
                <a:cxn ang="0">
                  <a:pos x="276" y="5"/>
                </a:cxn>
                <a:cxn ang="0">
                  <a:pos x="316" y="11"/>
                </a:cxn>
                <a:cxn ang="0">
                  <a:pos x="325" y="40"/>
                </a:cxn>
                <a:cxn ang="0">
                  <a:pos x="349" y="49"/>
                </a:cxn>
                <a:cxn ang="0">
                  <a:pos x="298" y="32"/>
                </a:cxn>
                <a:cxn ang="0">
                  <a:pos x="280" y="29"/>
                </a:cxn>
                <a:cxn ang="0">
                  <a:pos x="272" y="58"/>
                </a:cxn>
                <a:cxn ang="0">
                  <a:pos x="291" y="62"/>
                </a:cxn>
                <a:cxn ang="0">
                  <a:pos x="298" y="32"/>
                </a:cxn>
                <a:cxn ang="0">
                  <a:pos x="336" y="74"/>
                </a:cxn>
                <a:cxn ang="0">
                  <a:pos x="314" y="89"/>
                </a:cxn>
                <a:cxn ang="0">
                  <a:pos x="319" y="110"/>
                </a:cxn>
                <a:cxn ang="0">
                  <a:pos x="355" y="92"/>
                </a:cxn>
              </a:cxnLst>
              <a:rect l="0" t="0" r="r" b="b"/>
              <a:pathLst>
                <a:path w="381" h="388">
                  <a:moveTo>
                    <a:pt x="148" y="316"/>
                  </a:moveTo>
                  <a:cubicBezTo>
                    <a:pt x="150" y="317"/>
                    <a:pt x="151" y="319"/>
                    <a:pt x="152" y="320"/>
                  </a:cubicBezTo>
                  <a:cubicBezTo>
                    <a:pt x="153" y="321"/>
                    <a:pt x="153" y="322"/>
                    <a:pt x="154" y="323"/>
                  </a:cubicBezTo>
                  <a:cubicBezTo>
                    <a:pt x="154" y="324"/>
                    <a:pt x="154" y="325"/>
                    <a:pt x="154" y="326"/>
                  </a:cubicBezTo>
                  <a:cubicBezTo>
                    <a:pt x="154" y="326"/>
                    <a:pt x="154" y="327"/>
                    <a:pt x="153" y="327"/>
                  </a:cubicBezTo>
                  <a:lnTo>
                    <a:pt x="96" y="385"/>
                  </a:lnTo>
                  <a:cubicBezTo>
                    <a:pt x="95" y="386"/>
                    <a:pt x="94" y="387"/>
                    <a:pt x="93" y="388"/>
                  </a:cubicBezTo>
                  <a:cubicBezTo>
                    <a:pt x="92" y="388"/>
                    <a:pt x="90" y="388"/>
                    <a:pt x="89" y="388"/>
                  </a:cubicBezTo>
                  <a:cubicBezTo>
                    <a:pt x="88" y="388"/>
                    <a:pt x="87" y="388"/>
                    <a:pt x="86" y="387"/>
                  </a:cubicBezTo>
                  <a:cubicBezTo>
                    <a:pt x="84" y="386"/>
                    <a:pt x="83" y="385"/>
                    <a:pt x="81" y="383"/>
                  </a:cubicBezTo>
                  <a:cubicBezTo>
                    <a:pt x="79" y="381"/>
                    <a:pt x="78" y="380"/>
                    <a:pt x="77" y="378"/>
                  </a:cubicBezTo>
                  <a:cubicBezTo>
                    <a:pt x="76" y="377"/>
                    <a:pt x="75" y="376"/>
                    <a:pt x="74" y="374"/>
                  </a:cubicBezTo>
                  <a:cubicBezTo>
                    <a:pt x="74" y="373"/>
                    <a:pt x="73" y="371"/>
                    <a:pt x="73" y="370"/>
                  </a:cubicBezTo>
                  <a:cubicBezTo>
                    <a:pt x="73" y="368"/>
                    <a:pt x="73" y="366"/>
                    <a:pt x="73" y="364"/>
                  </a:cubicBezTo>
                  <a:lnTo>
                    <a:pt x="71" y="328"/>
                  </a:lnTo>
                  <a:cubicBezTo>
                    <a:pt x="71" y="321"/>
                    <a:pt x="71" y="315"/>
                    <a:pt x="70" y="310"/>
                  </a:cubicBezTo>
                  <a:cubicBezTo>
                    <a:pt x="69" y="305"/>
                    <a:pt x="68" y="301"/>
                    <a:pt x="67" y="297"/>
                  </a:cubicBezTo>
                  <a:cubicBezTo>
                    <a:pt x="65" y="293"/>
                    <a:pt x="64" y="290"/>
                    <a:pt x="62" y="288"/>
                  </a:cubicBezTo>
                  <a:cubicBezTo>
                    <a:pt x="61" y="285"/>
                    <a:pt x="59" y="283"/>
                    <a:pt x="57" y="281"/>
                  </a:cubicBezTo>
                  <a:cubicBezTo>
                    <a:pt x="56" y="280"/>
                    <a:pt x="54" y="278"/>
                    <a:pt x="52" y="277"/>
                  </a:cubicBezTo>
                  <a:cubicBezTo>
                    <a:pt x="49" y="276"/>
                    <a:pt x="47" y="276"/>
                    <a:pt x="45" y="276"/>
                  </a:cubicBezTo>
                  <a:cubicBezTo>
                    <a:pt x="43" y="276"/>
                    <a:pt x="41" y="276"/>
                    <a:pt x="39" y="277"/>
                  </a:cubicBezTo>
                  <a:cubicBezTo>
                    <a:pt x="36" y="278"/>
                    <a:pt x="34" y="280"/>
                    <a:pt x="32" y="282"/>
                  </a:cubicBezTo>
                  <a:cubicBezTo>
                    <a:pt x="29" y="285"/>
                    <a:pt x="27" y="288"/>
                    <a:pt x="25" y="291"/>
                  </a:cubicBezTo>
                  <a:cubicBezTo>
                    <a:pt x="23" y="294"/>
                    <a:pt x="22" y="297"/>
                    <a:pt x="21" y="300"/>
                  </a:cubicBezTo>
                  <a:cubicBezTo>
                    <a:pt x="21" y="303"/>
                    <a:pt x="20" y="305"/>
                    <a:pt x="20" y="307"/>
                  </a:cubicBezTo>
                  <a:cubicBezTo>
                    <a:pt x="19" y="309"/>
                    <a:pt x="19" y="310"/>
                    <a:pt x="18" y="311"/>
                  </a:cubicBezTo>
                  <a:cubicBezTo>
                    <a:pt x="18" y="311"/>
                    <a:pt x="17" y="312"/>
                    <a:pt x="16" y="312"/>
                  </a:cubicBezTo>
                  <a:cubicBezTo>
                    <a:pt x="16" y="312"/>
                    <a:pt x="15" y="311"/>
                    <a:pt x="14" y="311"/>
                  </a:cubicBezTo>
                  <a:cubicBezTo>
                    <a:pt x="13" y="310"/>
                    <a:pt x="12" y="310"/>
                    <a:pt x="11" y="308"/>
                  </a:cubicBezTo>
                  <a:cubicBezTo>
                    <a:pt x="9" y="307"/>
                    <a:pt x="8" y="306"/>
                    <a:pt x="6" y="304"/>
                  </a:cubicBezTo>
                  <a:cubicBezTo>
                    <a:pt x="5" y="303"/>
                    <a:pt x="4" y="302"/>
                    <a:pt x="3" y="301"/>
                  </a:cubicBezTo>
                  <a:cubicBezTo>
                    <a:pt x="2" y="300"/>
                    <a:pt x="2" y="299"/>
                    <a:pt x="1" y="299"/>
                  </a:cubicBezTo>
                  <a:cubicBezTo>
                    <a:pt x="1" y="298"/>
                    <a:pt x="1" y="297"/>
                    <a:pt x="0" y="296"/>
                  </a:cubicBezTo>
                  <a:cubicBezTo>
                    <a:pt x="0" y="296"/>
                    <a:pt x="0" y="295"/>
                    <a:pt x="0" y="294"/>
                  </a:cubicBezTo>
                  <a:cubicBezTo>
                    <a:pt x="0" y="292"/>
                    <a:pt x="1" y="290"/>
                    <a:pt x="1" y="288"/>
                  </a:cubicBezTo>
                  <a:cubicBezTo>
                    <a:pt x="2" y="285"/>
                    <a:pt x="3" y="282"/>
                    <a:pt x="5" y="278"/>
                  </a:cubicBezTo>
                  <a:cubicBezTo>
                    <a:pt x="7" y="275"/>
                    <a:pt x="9" y="271"/>
                    <a:pt x="11" y="268"/>
                  </a:cubicBezTo>
                  <a:cubicBezTo>
                    <a:pt x="13" y="264"/>
                    <a:pt x="16" y="261"/>
                    <a:pt x="20" y="257"/>
                  </a:cubicBezTo>
                  <a:cubicBezTo>
                    <a:pt x="25" y="252"/>
                    <a:pt x="30" y="248"/>
                    <a:pt x="35" y="246"/>
                  </a:cubicBezTo>
                  <a:cubicBezTo>
                    <a:pt x="40" y="243"/>
                    <a:pt x="46" y="242"/>
                    <a:pt x="50" y="242"/>
                  </a:cubicBezTo>
                  <a:cubicBezTo>
                    <a:pt x="55" y="241"/>
                    <a:pt x="60" y="242"/>
                    <a:pt x="65" y="244"/>
                  </a:cubicBezTo>
                  <a:cubicBezTo>
                    <a:pt x="69" y="246"/>
                    <a:pt x="73" y="249"/>
                    <a:pt x="77" y="253"/>
                  </a:cubicBezTo>
                  <a:cubicBezTo>
                    <a:pt x="80" y="256"/>
                    <a:pt x="83" y="259"/>
                    <a:pt x="86" y="263"/>
                  </a:cubicBezTo>
                  <a:cubicBezTo>
                    <a:pt x="88" y="267"/>
                    <a:pt x="90" y="272"/>
                    <a:pt x="92" y="277"/>
                  </a:cubicBezTo>
                  <a:cubicBezTo>
                    <a:pt x="93" y="283"/>
                    <a:pt x="95" y="290"/>
                    <a:pt x="96" y="297"/>
                  </a:cubicBezTo>
                  <a:cubicBezTo>
                    <a:pt x="96" y="305"/>
                    <a:pt x="97" y="315"/>
                    <a:pt x="97" y="327"/>
                  </a:cubicBezTo>
                  <a:lnTo>
                    <a:pt x="97" y="351"/>
                  </a:lnTo>
                  <a:lnTo>
                    <a:pt x="137" y="311"/>
                  </a:lnTo>
                  <a:cubicBezTo>
                    <a:pt x="137" y="311"/>
                    <a:pt x="138" y="310"/>
                    <a:pt x="138" y="310"/>
                  </a:cubicBezTo>
                  <a:cubicBezTo>
                    <a:pt x="139" y="310"/>
                    <a:pt x="140" y="310"/>
                    <a:pt x="141" y="311"/>
                  </a:cubicBezTo>
                  <a:cubicBezTo>
                    <a:pt x="142" y="311"/>
                    <a:pt x="143" y="312"/>
                    <a:pt x="144" y="312"/>
                  </a:cubicBezTo>
                  <a:cubicBezTo>
                    <a:pt x="145" y="313"/>
                    <a:pt x="147" y="314"/>
                    <a:pt x="148" y="316"/>
                  </a:cubicBezTo>
                  <a:close/>
                  <a:moveTo>
                    <a:pt x="187" y="193"/>
                  </a:moveTo>
                  <a:cubicBezTo>
                    <a:pt x="195" y="201"/>
                    <a:pt x="202" y="208"/>
                    <a:pt x="207" y="216"/>
                  </a:cubicBezTo>
                  <a:cubicBezTo>
                    <a:pt x="212" y="224"/>
                    <a:pt x="216" y="231"/>
                    <a:pt x="217" y="239"/>
                  </a:cubicBezTo>
                  <a:cubicBezTo>
                    <a:pt x="219" y="246"/>
                    <a:pt x="218" y="254"/>
                    <a:pt x="216" y="261"/>
                  </a:cubicBezTo>
                  <a:cubicBezTo>
                    <a:pt x="214" y="268"/>
                    <a:pt x="210" y="275"/>
                    <a:pt x="203" y="282"/>
                  </a:cubicBezTo>
                  <a:cubicBezTo>
                    <a:pt x="196" y="288"/>
                    <a:pt x="189" y="293"/>
                    <a:pt x="182" y="295"/>
                  </a:cubicBezTo>
                  <a:cubicBezTo>
                    <a:pt x="175" y="297"/>
                    <a:pt x="168" y="297"/>
                    <a:pt x="161" y="296"/>
                  </a:cubicBezTo>
                  <a:cubicBezTo>
                    <a:pt x="154" y="294"/>
                    <a:pt x="147" y="290"/>
                    <a:pt x="140" y="285"/>
                  </a:cubicBezTo>
                  <a:cubicBezTo>
                    <a:pt x="132" y="280"/>
                    <a:pt x="125" y="273"/>
                    <a:pt x="117" y="265"/>
                  </a:cubicBezTo>
                  <a:cubicBezTo>
                    <a:pt x="109" y="257"/>
                    <a:pt x="102" y="249"/>
                    <a:pt x="97" y="241"/>
                  </a:cubicBezTo>
                  <a:cubicBezTo>
                    <a:pt x="92" y="234"/>
                    <a:pt x="88" y="226"/>
                    <a:pt x="87" y="218"/>
                  </a:cubicBezTo>
                  <a:cubicBezTo>
                    <a:pt x="85" y="211"/>
                    <a:pt x="85" y="204"/>
                    <a:pt x="88" y="197"/>
                  </a:cubicBezTo>
                  <a:cubicBezTo>
                    <a:pt x="90" y="190"/>
                    <a:pt x="94" y="183"/>
                    <a:pt x="101" y="176"/>
                  </a:cubicBezTo>
                  <a:cubicBezTo>
                    <a:pt x="108" y="169"/>
                    <a:pt x="115" y="165"/>
                    <a:pt x="122" y="162"/>
                  </a:cubicBezTo>
                  <a:cubicBezTo>
                    <a:pt x="128" y="160"/>
                    <a:pt x="135" y="160"/>
                    <a:pt x="142" y="162"/>
                  </a:cubicBezTo>
                  <a:cubicBezTo>
                    <a:pt x="150" y="164"/>
                    <a:pt x="157" y="167"/>
                    <a:pt x="164" y="173"/>
                  </a:cubicBezTo>
                  <a:cubicBezTo>
                    <a:pt x="172" y="178"/>
                    <a:pt x="179" y="185"/>
                    <a:pt x="187" y="193"/>
                  </a:cubicBezTo>
                  <a:close/>
                  <a:moveTo>
                    <a:pt x="168" y="214"/>
                  </a:moveTo>
                  <a:cubicBezTo>
                    <a:pt x="163" y="209"/>
                    <a:pt x="159" y="205"/>
                    <a:pt x="155" y="202"/>
                  </a:cubicBezTo>
                  <a:cubicBezTo>
                    <a:pt x="151" y="199"/>
                    <a:pt x="147" y="196"/>
                    <a:pt x="144" y="194"/>
                  </a:cubicBezTo>
                  <a:cubicBezTo>
                    <a:pt x="141" y="191"/>
                    <a:pt x="138" y="190"/>
                    <a:pt x="135" y="189"/>
                  </a:cubicBezTo>
                  <a:cubicBezTo>
                    <a:pt x="133" y="188"/>
                    <a:pt x="130" y="187"/>
                    <a:pt x="128" y="187"/>
                  </a:cubicBezTo>
                  <a:cubicBezTo>
                    <a:pt x="126" y="187"/>
                    <a:pt x="124" y="188"/>
                    <a:pt x="122" y="189"/>
                  </a:cubicBezTo>
                  <a:cubicBezTo>
                    <a:pt x="120" y="190"/>
                    <a:pt x="118" y="191"/>
                    <a:pt x="116" y="193"/>
                  </a:cubicBezTo>
                  <a:cubicBezTo>
                    <a:pt x="113" y="196"/>
                    <a:pt x="111" y="199"/>
                    <a:pt x="111" y="203"/>
                  </a:cubicBezTo>
                  <a:cubicBezTo>
                    <a:pt x="110" y="206"/>
                    <a:pt x="111" y="210"/>
                    <a:pt x="113" y="214"/>
                  </a:cubicBezTo>
                  <a:cubicBezTo>
                    <a:pt x="115" y="218"/>
                    <a:pt x="117" y="223"/>
                    <a:pt x="121" y="227"/>
                  </a:cubicBezTo>
                  <a:cubicBezTo>
                    <a:pt x="125" y="232"/>
                    <a:pt x="130" y="238"/>
                    <a:pt x="136" y="243"/>
                  </a:cubicBezTo>
                  <a:cubicBezTo>
                    <a:pt x="143" y="251"/>
                    <a:pt x="149" y="256"/>
                    <a:pt x="155" y="260"/>
                  </a:cubicBezTo>
                  <a:cubicBezTo>
                    <a:pt x="160" y="264"/>
                    <a:pt x="164" y="267"/>
                    <a:pt x="168" y="269"/>
                  </a:cubicBezTo>
                  <a:cubicBezTo>
                    <a:pt x="172" y="270"/>
                    <a:pt x="176" y="271"/>
                    <a:pt x="179" y="270"/>
                  </a:cubicBezTo>
                  <a:cubicBezTo>
                    <a:pt x="182" y="269"/>
                    <a:pt x="185" y="267"/>
                    <a:pt x="187" y="265"/>
                  </a:cubicBezTo>
                  <a:cubicBezTo>
                    <a:pt x="189" y="263"/>
                    <a:pt x="191" y="260"/>
                    <a:pt x="192" y="258"/>
                  </a:cubicBezTo>
                  <a:cubicBezTo>
                    <a:pt x="193" y="256"/>
                    <a:pt x="193" y="254"/>
                    <a:pt x="193" y="251"/>
                  </a:cubicBezTo>
                  <a:cubicBezTo>
                    <a:pt x="193" y="249"/>
                    <a:pt x="192" y="246"/>
                    <a:pt x="191" y="244"/>
                  </a:cubicBezTo>
                  <a:cubicBezTo>
                    <a:pt x="190" y="241"/>
                    <a:pt x="188" y="238"/>
                    <a:pt x="186" y="235"/>
                  </a:cubicBezTo>
                  <a:cubicBezTo>
                    <a:pt x="184" y="232"/>
                    <a:pt x="181" y="229"/>
                    <a:pt x="178" y="225"/>
                  </a:cubicBezTo>
                  <a:cubicBezTo>
                    <a:pt x="175" y="222"/>
                    <a:pt x="172" y="218"/>
                    <a:pt x="168" y="214"/>
                  </a:cubicBezTo>
                  <a:close/>
                  <a:moveTo>
                    <a:pt x="306" y="159"/>
                  </a:moveTo>
                  <a:cubicBezTo>
                    <a:pt x="308" y="160"/>
                    <a:pt x="309" y="162"/>
                    <a:pt x="310" y="163"/>
                  </a:cubicBezTo>
                  <a:cubicBezTo>
                    <a:pt x="311" y="164"/>
                    <a:pt x="311" y="165"/>
                    <a:pt x="311" y="166"/>
                  </a:cubicBezTo>
                  <a:cubicBezTo>
                    <a:pt x="312" y="167"/>
                    <a:pt x="312" y="168"/>
                    <a:pt x="312" y="168"/>
                  </a:cubicBezTo>
                  <a:cubicBezTo>
                    <a:pt x="312" y="169"/>
                    <a:pt x="311" y="169"/>
                    <a:pt x="311" y="170"/>
                  </a:cubicBezTo>
                  <a:lnTo>
                    <a:pt x="256" y="225"/>
                  </a:lnTo>
                  <a:cubicBezTo>
                    <a:pt x="255" y="225"/>
                    <a:pt x="255" y="226"/>
                    <a:pt x="254" y="226"/>
                  </a:cubicBezTo>
                  <a:cubicBezTo>
                    <a:pt x="253" y="226"/>
                    <a:pt x="253" y="226"/>
                    <a:pt x="252" y="226"/>
                  </a:cubicBezTo>
                  <a:cubicBezTo>
                    <a:pt x="251" y="225"/>
                    <a:pt x="250" y="225"/>
                    <a:pt x="249" y="224"/>
                  </a:cubicBezTo>
                  <a:cubicBezTo>
                    <a:pt x="248" y="223"/>
                    <a:pt x="246" y="222"/>
                    <a:pt x="245" y="220"/>
                  </a:cubicBezTo>
                  <a:cubicBezTo>
                    <a:pt x="243" y="219"/>
                    <a:pt x="242" y="218"/>
                    <a:pt x="241" y="216"/>
                  </a:cubicBezTo>
                  <a:cubicBezTo>
                    <a:pt x="240" y="215"/>
                    <a:pt x="240" y="214"/>
                    <a:pt x="240" y="213"/>
                  </a:cubicBezTo>
                  <a:cubicBezTo>
                    <a:pt x="239" y="212"/>
                    <a:pt x="239" y="212"/>
                    <a:pt x="239" y="211"/>
                  </a:cubicBezTo>
                  <a:cubicBezTo>
                    <a:pt x="239" y="210"/>
                    <a:pt x="239" y="210"/>
                    <a:pt x="240" y="209"/>
                  </a:cubicBezTo>
                  <a:lnTo>
                    <a:pt x="259" y="191"/>
                  </a:lnTo>
                  <a:lnTo>
                    <a:pt x="193" y="126"/>
                  </a:lnTo>
                  <a:lnTo>
                    <a:pt x="186" y="151"/>
                  </a:lnTo>
                  <a:cubicBezTo>
                    <a:pt x="186" y="152"/>
                    <a:pt x="185" y="154"/>
                    <a:pt x="184" y="155"/>
                  </a:cubicBezTo>
                  <a:cubicBezTo>
                    <a:pt x="184" y="155"/>
                    <a:pt x="183" y="156"/>
                    <a:pt x="182" y="156"/>
                  </a:cubicBezTo>
                  <a:cubicBezTo>
                    <a:pt x="181" y="156"/>
                    <a:pt x="180" y="155"/>
                    <a:pt x="179" y="154"/>
                  </a:cubicBezTo>
                  <a:cubicBezTo>
                    <a:pt x="178" y="154"/>
                    <a:pt x="176" y="152"/>
                    <a:pt x="174" y="150"/>
                  </a:cubicBezTo>
                  <a:cubicBezTo>
                    <a:pt x="173" y="149"/>
                    <a:pt x="172" y="148"/>
                    <a:pt x="171" y="147"/>
                  </a:cubicBezTo>
                  <a:cubicBezTo>
                    <a:pt x="170" y="146"/>
                    <a:pt x="170" y="145"/>
                    <a:pt x="170" y="145"/>
                  </a:cubicBezTo>
                  <a:cubicBezTo>
                    <a:pt x="169" y="144"/>
                    <a:pt x="169" y="143"/>
                    <a:pt x="169" y="142"/>
                  </a:cubicBezTo>
                  <a:cubicBezTo>
                    <a:pt x="169" y="142"/>
                    <a:pt x="169" y="141"/>
                    <a:pt x="169" y="140"/>
                  </a:cubicBezTo>
                  <a:lnTo>
                    <a:pt x="177" y="104"/>
                  </a:lnTo>
                  <a:cubicBezTo>
                    <a:pt x="177" y="104"/>
                    <a:pt x="177" y="103"/>
                    <a:pt x="177" y="103"/>
                  </a:cubicBezTo>
                  <a:cubicBezTo>
                    <a:pt x="178" y="102"/>
                    <a:pt x="178" y="102"/>
                    <a:pt x="179" y="101"/>
                  </a:cubicBezTo>
                  <a:cubicBezTo>
                    <a:pt x="179" y="100"/>
                    <a:pt x="180" y="99"/>
                    <a:pt x="181" y="98"/>
                  </a:cubicBezTo>
                  <a:cubicBezTo>
                    <a:pt x="182" y="97"/>
                    <a:pt x="183" y="96"/>
                    <a:pt x="185" y="94"/>
                  </a:cubicBezTo>
                  <a:cubicBezTo>
                    <a:pt x="187" y="92"/>
                    <a:pt x="188" y="91"/>
                    <a:pt x="190" y="90"/>
                  </a:cubicBezTo>
                  <a:cubicBezTo>
                    <a:pt x="191" y="89"/>
                    <a:pt x="192" y="88"/>
                    <a:pt x="193" y="87"/>
                  </a:cubicBezTo>
                  <a:cubicBezTo>
                    <a:pt x="194" y="87"/>
                    <a:pt x="194" y="87"/>
                    <a:pt x="195" y="87"/>
                  </a:cubicBezTo>
                  <a:cubicBezTo>
                    <a:pt x="195" y="87"/>
                    <a:pt x="196" y="87"/>
                    <a:pt x="196" y="88"/>
                  </a:cubicBezTo>
                  <a:lnTo>
                    <a:pt x="279" y="170"/>
                  </a:lnTo>
                  <a:lnTo>
                    <a:pt x="295" y="154"/>
                  </a:lnTo>
                  <a:cubicBezTo>
                    <a:pt x="296" y="154"/>
                    <a:pt x="296" y="153"/>
                    <a:pt x="297" y="153"/>
                  </a:cubicBezTo>
                  <a:cubicBezTo>
                    <a:pt x="298" y="153"/>
                    <a:pt x="298" y="153"/>
                    <a:pt x="299" y="154"/>
                  </a:cubicBezTo>
                  <a:cubicBezTo>
                    <a:pt x="300" y="154"/>
                    <a:pt x="301" y="155"/>
                    <a:pt x="302" y="155"/>
                  </a:cubicBezTo>
                  <a:cubicBezTo>
                    <a:pt x="303" y="156"/>
                    <a:pt x="305" y="158"/>
                    <a:pt x="306" y="159"/>
                  </a:cubicBezTo>
                  <a:close/>
                  <a:moveTo>
                    <a:pt x="369" y="58"/>
                  </a:moveTo>
                  <a:cubicBezTo>
                    <a:pt x="373" y="63"/>
                    <a:pt x="377" y="68"/>
                    <a:pt x="379" y="73"/>
                  </a:cubicBezTo>
                  <a:cubicBezTo>
                    <a:pt x="381" y="78"/>
                    <a:pt x="381" y="83"/>
                    <a:pt x="381" y="89"/>
                  </a:cubicBezTo>
                  <a:cubicBezTo>
                    <a:pt x="380" y="94"/>
                    <a:pt x="378" y="100"/>
                    <a:pt x="375" y="106"/>
                  </a:cubicBezTo>
                  <a:cubicBezTo>
                    <a:pt x="372" y="111"/>
                    <a:pt x="367" y="117"/>
                    <a:pt x="361" y="123"/>
                  </a:cubicBezTo>
                  <a:cubicBezTo>
                    <a:pt x="355" y="129"/>
                    <a:pt x="350" y="133"/>
                    <a:pt x="344" y="137"/>
                  </a:cubicBezTo>
                  <a:cubicBezTo>
                    <a:pt x="339" y="140"/>
                    <a:pt x="334" y="142"/>
                    <a:pt x="329" y="142"/>
                  </a:cubicBezTo>
                  <a:cubicBezTo>
                    <a:pt x="324" y="143"/>
                    <a:pt x="319" y="142"/>
                    <a:pt x="314" y="141"/>
                  </a:cubicBezTo>
                  <a:cubicBezTo>
                    <a:pt x="309" y="139"/>
                    <a:pt x="305" y="136"/>
                    <a:pt x="301" y="132"/>
                  </a:cubicBezTo>
                  <a:cubicBezTo>
                    <a:pt x="298" y="129"/>
                    <a:pt x="296" y="126"/>
                    <a:pt x="294" y="122"/>
                  </a:cubicBezTo>
                  <a:cubicBezTo>
                    <a:pt x="292" y="119"/>
                    <a:pt x="291" y="116"/>
                    <a:pt x="291" y="112"/>
                  </a:cubicBezTo>
                  <a:cubicBezTo>
                    <a:pt x="290" y="108"/>
                    <a:pt x="290" y="104"/>
                    <a:pt x="291" y="99"/>
                  </a:cubicBezTo>
                  <a:cubicBezTo>
                    <a:pt x="292" y="95"/>
                    <a:pt x="293" y="90"/>
                    <a:pt x="294" y="85"/>
                  </a:cubicBezTo>
                  <a:cubicBezTo>
                    <a:pt x="290" y="87"/>
                    <a:pt x="286" y="87"/>
                    <a:pt x="283" y="88"/>
                  </a:cubicBezTo>
                  <a:cubicBezTo>
                    <a:pt x="279" y="88"/>
                    <a:pt x="275" y="88"/>
                    <a:pt x="272" y="88"/>
                  </a:cubicBezTo>
                  <a:cubicBezTo>
                    <a:pt x="268" y="87"/>
                    <a:pt x="265" y="86"/>
                    <a:pt x="262" y="85"/>
                  </a:cubicBezTo>
                  <a:cubicBezTo>
                    <a:pt x="259" y="83"/>
                    <a:pt x="256" y="81"/>
                    <a:pt x="253" y="78"/>
                  </a:cubicBezTo>
                  <a:cubicBezTo>
                    <a:pt x="249" y="74"/>
                    <a:pt x="246" y="70"/>
                    <a:pt x="244" y="65"/>
                  </a:cubicBezTo>
                  <a:cubicBezTo>
                    <a:pt x="242" y="60"/>
                    <a:pt x="241" y="55"/>
                    <a:pt x="242" y="50"/>
                  </a:cubicBezTo>
                  <a:cubicBezTo>
                    <a:pt x="242" y="45"/>
                    <a:pt x="244" y="40"/>
                    <a:pt x="247" y="34"/>
                  </a:cubicBezTo>
                  <a:cubicBezTo>
                    <a:pt x="250" y="29"/>
                    <a:pt x="254" y="23"/>
                    <a:pt x="260" y="17"/>
                  </a:cubicBezTo>
                  <a:cubicBezTo>
                    <a:pt x="265" y="12"/>
                    <a:pt x="270" y="8"/>
                    <a:pt x="276" y="5"/>
                  </a:cubicBezTo>
                  <a:cubicBezTo>
                    <a:pt x="281" y="2"/>
                    <a:pt x="286" y="1"/>
                    <a:pt x="290" y="0"/>
                  </a:cubicBezTo>
                  <a:cubicBezTo>
                    <a:pt x="295" y="0"/>
                    <a:pt x="299" y="1"/>
                    <a:pt x="304" y="2"/>
                  </a:cubicBezTo>
                  <a:cubicBezTo>
                    <a:pt x="308" y="4"/>
                    <a:pt x="312" y="7"/>
                    <a:pt x="316" y="11"/>
                  </a:cubicBezTo>
                  <a:cubicBezTo>
                    <a:pt x="318" y="13"/>
                    <a:pt x="320" y="16"/>
                    <a:pt x="321" y="19"/>
                  </a:cubicBezTo>
                  <a:cubicBezTo>
                    <a:pt x="323" y="22"/>
                    <a:pt x="324" y="25"/>
                    <a:pt x="325" y="29"/>
                  </a:cubicBezTo>
                  <a:cubicBezTo>
                    <a:pt x="325" y="32"/>
                    <a:pt x="325" y="36"/>
                    <a:pt x="325" y="40"/>
                  </a:cubicBezTo>
                  <a:cubicBezTo>
                    <a:pt x="325" y="44"/>
                    <a:pt x="324" y="48"/>
                    <a:pt x="323" y="52"/>
                  </a:cubicBezTo>
                  <a:cubicBezTo>
                    <a:pt x="328" y="51"/>
                    <a:pt x="332" y="50"/>
                    <a:pt x="337" y="49"/>
                  </a:cubicBezTo>
                  <a:cubicBezTo>
                    <a:pt x="341" y="48"/>
                    <a:pt x="345" y="48"/>
                    <a:pt x="349" y="49"/>
                  </a:cubicBezTo>
                  <a:cubicBezTo>
                    <a:pt x="353" y="49"/>
                    <a:pt x="356" y="50"/>
                    <a:pt x="360" y="52"/>
                  </a:cubicBezTo>
                  <a:cubicBezTo>
                    <a:pt x="363" y="53"/>
                    <a:pt x="366" y="55"/>
                    <a:pt x="369" y="58"/>
                  </a:cubicBezTo>
                  <a:close/>
                  <a:moveTo>
                    <a:pt x="298" y="32"/>
                  </a:moveTo>
                  <a:cubicBezTo>
                    <a:pt x="296" y="30"/>
                    <a:pt x="294" y="29"/>
                    <a:pt x="292" y="28"/>
                  </a:cubicBezTo>
                  <a:cubicBezTo>
                    <a:pt x="290" y="27"/>
                    <a:pt x="288" y="27"/>
                    <a:pt x="286" y="27"/>
                  </a:cubicBezTo>
                  <a:cubicBezTo>
                    <a:pt x="284" y="27"/>
                    <a:pt x="282" y="27"/>
                    <a:pt x="280" y="29"/>
                  </a:cubicBezTo>
                  <a:cubicBezTo>
                    <a:pt x="278" y="30"/>
                    <a:pt x="275" y="31"/>
                    <a:pt x="273" y="34"/>
                  </a:cubicBezTo>
                  <a:cubicBezTo>
                    <a:pt x="269" y="38"/>
                    <a:pt x="267" y="42"/>
                    <a:pt x="266" y="46"/>
                  </a:cubicBezTo>
                  <a:cubicBezTo>
                    <a:pt x="266" y="50"/>
                    <a:pt x="268" y="54"/>
                    <a:pt x="272" y="58"/>
                  </a:cubicBezTo>
                  <a:cubicBezTo>
                    <a:pt x="273" y="59"/>
                    <a:pt x="275" y="61"/>
                    <a:pt x="277" y="61"/>
                  </a:cubicBezTo>
                  <a:cubicBezTo>
                    <a:pt x="279" y="62"/>
                    <a:pt x="281" y="63"/>
                    <a:pt x="283" y="63"/>
                  </a:cubicBezTo>
                  <a:cubicBezTo>
                    <a:pt x="286" y="63"/>
                    <a:pt x="288" y="63"/>
                    <a:pt x="291" y="62"/>
                  </a:cubicBezTo>
                  <a:cubicBezTo>
                    <a:pt x="294" y="61"/>
                    <a:pt x="298" y="61"/>
                    <a:pt x="302" y="59"/>
                  </a:cubicBezTo>
                  <a:cubicBezTo>
                    <a:pt x="303" y="53"/>
                    <a:pt x="304" y="48"/>
                    <a:pt x="303" y="44"/>
                  </a:cubicBezTo>
                  <a:cubicBezTo>
                    <a:pt x="303" y="39"/>
                    <a:pt x="301" y="35"/>
                    <a:pt x="298" y="32"/>
                  </a:cubicBezTo>
                  <a:close/>
                  <a:moveTo>
                    <a:pt x="350" y="80"/>
                  </a:moveTo>
                  <a:cubicBezTo>
                    <a:pt x="348" y="78"/>
                    <a:pt x="346" y="76"/>
                    <a:pt x="344" y="75"/>
                  </a:cubicBezTo>
                  <a:cubicBezTo>
                    <a:pt x="342" y="75"/>
                    <a:pt x="339" y="74"/>
                    <a:pt x="336" y="74"/>
                  </a:cubicBezTo>
                  <a:cubicBezTo>
                    <a:pt x="334" y="74"/>
                    <a:pt x="331" y="74"/>
                    <a:pt x="327" y="75"/>
                  </a:cubicBezTo>
                  <a:cubicBezTo>
                    <a:pt x="324" y="76"/>
                    <a:pt x="320" y="77"/>
                    <a:pt x="316" y="78"/>
                  </a:cubicBezTo>
                  <a:cubicBezTo>
                    <a:pt x="315" y="82"/>
                    <a:pt x="314" y="85"/>
                    <a:pt x="314" y="89"/>
                  </a:cubicBezTo>
                  <a:cubicBezTo>
                    <a:pt x="313" y="92"/>
                    <a:pt x="313" y="95"/>
                    <a:pt x="313" y="97"/>
                  </a:cubicBezTo>
                  <a:cubicBezTo>
                    <a:pt x="314" y="100"/>
                    <a:pt x="314" y="102"/>
                    <a:pt x="315" y="104"/>
                  </a:cubicBezTo>
                  <a:cubicBezTo>
                    <a:pt x="316" y="106"/>
                    <a:pt x="318" y="108"/>
                    <a:pt x="319" y="110"/>
                  </a:cubicBezTo>
                  <a:cubicBezTo>
                    <a:pt x="323" y="114"/>
                    <a:pt x="328" y="116"/>
                    <a:pt x="332" y="116"/>
                  </a:cubicBezTo>
                  <a:cubicBezTo>
                    <a:pt x="337" y="115"/>
                    <a:pt x="342" y="112"/>
                    <a:pt x="347" y="107"/>
                  </a:cubicBezTo>
                  <a:cubicBezTo>
                    <a:pt x="352" y="102"/>
                    <a:pt x="355" y="97"/>
                    <a:pt x="355" y="92"/>
                  </a:cubicBezTo>
                  <a:cubicBezTo>
                    <a:pt x="356" y="88"/>
                    <a:pt x="354" y="84"/>
                    <a:pt x="35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8" name="Freeform 30"/>
            <p:cNvSpPr>
              <a:spLocks noEditPoints="1"/>
            </p:cNvSpPr>
            <p:nvPr/>
          </p:nvSpPr>
          <p:spPr bwMode="auto">
            <a:xfrm>
              <a:off x="4419840" y="3963528"/>
              <a:ext cx="222250" cy="230188"/>
            </a:xfrm>
            <a:custGeom>
              <a:avLst/>
              <a:gdLst/>
              <a:ahLst/>
              <a:cxnLst>
                <a:cxn ang="0">
                  <a:pos x="154" y="320"/>
                </a:cxn>
                <a:cxn ang="0">
                  <a:pos x="95" y="382"/>
                </a:cxn>
                <a:cxn ang="0">
                  <a:pos x="85" y="384"/>
                </a:cxn>
                <a:cxn ang="0">
                  <a:pos x="74" y="371"/>
                </a:cxn>
                <a:cxn ang="0">
                  <a:pos x="71" y="325"/>
                </a:cxn>
                <a:cxn ang="0">
                  <a:pos x="62" y="285"/>
                </a:cxn>
                <a:cxn ang="0">
                  <a:pos x="45" y="273"/>
                </a:cxn>
                <a:cxn ang="0">
                  <a:pos x="25" y="288"/>
                </a:cxn>
                <a:cxn ang="0">
                  <a:pos x="18" y="308"/>
                </a:cxn>
                <a:cxn ang="0">
                  <a:pos x="10" y="305"/>
                </a:cxn>
                <a:cxn ang="0">
                  <a:pos x="1" y="296"/>
                </a:cxn>
                <a:cxn ang="0">
                  <a:pos x="1" y="285"/>
                </a:cxn>
                <a:cxn ang="0">
                  <a:pos x="19" y="254"/>
                </a:cxn>
                <a:cxn ang="0">
                  <a:pos x="64" y="241"/>
                </a:cxn>
                <a:cxn ang="0">
                  <a:pos x="91" y="274"/>
                </a:cxn>
                <a:cxn ang="0">
                  <a:pos x="97" y="348"/>
                </a:cxn>
                <a:cxn ang="0">
                  <a:pos x="141" y="308"/>
                </a:cxn>
                <a:cxn ang="0">
                  <a:pos x="187" y="190"/>
                </a:cxn>
                <a:cxn ang="0">
                  <a:pos x="216" y="258"/>
                </a:cxn>
                <a:cxn ang="0">
                  <a:pos x="161" y="293"/>
                </a:cxn>
                <a:cxn ang="0">
                  <a:pos x="97" y="238"/>
                </a:cxn>
                <a:cxn ang="0">
                  <a:pos x="101" y="173"/>
                </a:cxn>
                <a:cxn ang="0">
                  <a:pos x="164" y="170"/>
                </a:cxn>
                <a:cxn ang="0">
                  <a:pos x="154" y="199"/>
                </a:cxn>
                <a:cxn ang="0">
                  <a:pos x="128" y="184"/>
                </a:cxn>
                <a:cxn ang="0">
                  <a:pos x="111" y="200"/>
                </a:cxn>
                <a:cxn ang="0">
                  <a:pos x="136" y="240"/>
                </a:cxn>
                <a:cxn ang="0">
                  <a:pos x="178" y="267"/>
                </a:cxn>
                <a:cxn ang="0">
                  <a:pos x="193" y="248"/>
                </a:cxn>
                <a:cxn ang="0">
                  <a:pos x="178" y="222"/>
                </a:cxn>
                <a:cxn ang="0">
                  <a:pos x="309" y="160"/>
                </a:cxn>
                <a:cxn ang="0">
                  <a:pos x="311" y="167"/>
                </a:cxn>
                <a:cxn ang="0">
                  <a:pos x="252" y="223"/>
                </a:cxn>
                <a:cxn ang="0">
                  <a:pos x="241" y="213"/>
                </a:cxn>
                <a:cxn ang="0">
                  <a:pos x="240" y="206"/>
                </a:cxn>
                <a:cxn ang="0">
                  <a:pos x="186" y="148"/>
                </a:cxn>
                <a:cxn ang="0">
                  <a:pos x="179" y="151"/>
                </a:cxn>
                <a:cxn ang="0">
                  <a:pos x="169" y="142"/>
                </a:cxn>
                <a:cxn ang="0">
                  <a:pos x="177" y="101"/>
                </a:cxn>
                <a:cxn ang="0">
                  <a:pos x="181" y="95"/>
                </a:cxn>
                <a:cxn ang="0">
                  <a:pos x="192" y="84"/>
                </a:cxn>
                <a:cxn ang="0">
                  <a:pos x="279" y="167"/>
                </a:cxn>
                <a:cxn ang="0">
                  <a:pos x="299" y="151"/>
                </a:cxn>
                <a:cxn ang="0">
                  <a:pos x="339" y="29"/>
                </a:cxn>
                <a:cxn ang="0">
                  <a:pos x="369" y="74"/>
                </a:cxn>
                <a:cxn ang="0">
                  <a:pos x="352" y="129"/>
                </a:cxn>
                <a:cxn ang="0">
                  <a:pos x="332" y="143"/>
                </a:cxn>
                <a:cxn ang="0">
                  <a:pos x="319" y="139"/>
                </a:cxn>
                <a:cxn ang="0">
                  <a:pos x="313" y="130"/>
                </a:cxn>
                <a:cxn ang="0">
                  <a:pos x="322" y="124"/>
                </a:cxn>
                <a:cxn ang="0">
                  <a:pos x="345" y="100"/>
                </a:cxn>
                <a:cxn ang="0">
                  <a:pos x="332" y="61"/>
                </a:cxn>
                <a:cxn ang="0">
                  <a:pos x="302" y="98"/>
                </a:cxn>
                <a:cxn ang="0">
                  <a:pos x="257" y="85"/>
                </a:cxn>
                <a:cxn ang="0">
                  <a:pos x="245" y="33"/>
                </a:cxn>
                <a:cxn ang="0">
                  <a:pos x="286" y="1"/>
                </a:cxn>
                <a:cxn ang="0">
                  <a:pos x="326" y="17"/>
                </a:cxn>
                <a:cxn ang="0">
                  <a:pos x="302" y="33"/>
                </a:cxn>
                <a:cxn ang="0">
                  <a:pos x="273" y="32"/>
                </a:cxn>
                <a:cxn ang="0">
                  <a:pos x="270" y="56"/>
                </a:cxn>
                <a:cxn ang="0">
                  <a:pos x="291" y="73"/>
                </a:cxn>
                <a:cxn ang="0">
                  <a:pos x="313" y="57"/>
                </a:cxn>
              </a:cxnLst>
              <a:rect l="0" t="0" r="r" b="b"/>
              <a:pathLst>
                <a:path w="371" h="385">
                  <a:moveTo>
                    <a:pt x="148" y="313"/>
                  </a:moveTo>
                  <a:cubicBezTo>
                    <a:pt x="149" y="314"/>
                    <a:pt x="151" y="316"/>
                    <a:pt x="152" y="317"/>
                  </a:cubicBezTo>
                  <a:cubicBezTo>
                    <a:pt x="152" y="318"/>
                    <a:pt x="153" y="319"/>
                    <a:pt x="154" y="320"/>
                  </a:cubicBezTo>
                  <a:cubicBezTo>
                    <a:pt x="154" y="321"/>
                    <a:pt x="154" y="322"/>
                    <a:pt x="154" y="323"/>
                  </a:cubicBezTo>
                  <a:cubicBezTo>
                    <a:pt x="154" y="323"/>
                    <a:pt x="153" y="324"/>
                    <a:pt x="153" y="324"/>
                  </a:cubicBezTo>
                  <a:lnTo>
                    <a:pt x="95" y="382"/>
                  </a:lnTo>
                  <a:cubicBezTo>
                    <a:pt x="94" y="383"/>
                    <a:pt x="93" y="384"/>
                    <a:pt x="92" y="385"/>
                  </a:cubicBezTo>
                  <a:cubicBezTo>
                    <a:pt x="91" y="385"/>
                    <a:pt x="90" y="385"/>
                    <a:pt x="89" y="385"/>
                  </a:cubicBezTo>
                  <a:cubicBezTo>
                    <a:pt x="88" y="385"/>
                    <a:pt x="87" y="385"/>
                    <a:pt x="85" y="384"/>
                  </a:cubicBezTo>
                  <a:cubicBezTo>
                    <a:pt x="84" y="383"/>
                    <a:pt x="82" y="382"/>
                    <a:pt x="81" y="380"/>
                  </a:cubicBezTo>
                  <a:cubicBezTo>
                    <a:pt x="79" y="378"/>
                    <a:pt x="77" y="377"/>
                    <a:pt x="76" y="375"/>
                  </a:cubicBezTo>
                  <a:cubicBezTo>
                    <a:pt x="75" y="374"/>
                    <a:pt x="75" y="373"/>
                    <a:pt x="74" y="371"/>
                  </a:cubicBezTo>
                  <a:cubicBezTo>
                    <a:pt x="73" y="370"/>
                    <a:pt x="73" y="368"/>
                    <a:pt x="73" y="367"/>
                  </a:cubicBezTo>
                  <a:cubicBezTo>
                    <a:pt x="73" y="365"/>
                    <a:pt x="72" y="363"/>
                    <a:pt x="72" y="361"/>
                  </a:cubicBezTo>
                  <a:lnTo>
                    <a:pt x="71" y="325"/>
                  </a:lnTo>
                  <a:cubicBezTo>
                    <a:pt x="71" y="318"/>
                    <a:pt x="70" y="312"/>
                    <a:pt x="70" y="307"/>
                  </a:cubicBezTo>
                  <a:cubicBezTo>
                    <a:pt x="69" y="302"/>
                    <a:pt x="68" y="298"/>
                    <a:pt x="66" y="294"/>
                  </a:cubicBezTo>
                  <a:cubicBezTo>
                    <a:pt x="65" y="290"/>
                    <a:pt x="64" y="287"/>
                    <a:pt x="62" y="285"/>
                  </a:cubicBezTo>
                  <a:cubicBezTo>
                    <a:pt x="60" y="282"/>
                    <a:pt x="59" y="280"/>
                    <a:pt x="57" y="278"/>
                  </a:cubicBezTo>
                  <a:cubicBezTo>
                    <a:pt x="55" y="277"/>
                    <a:pt x="53" y="275"/>
                    <a:pt x="51" y="274"/>
                  </a:cubicBezTo>
                  <a:cubicBezTo>
                    <a:pt x="49" y="273"/>
                    <a:pt x="47" y="273"/>
                    <a:pt x="45" y="273"/>
                  </a:cubicBezTo>
                  <a:cubicBezTo>
                    <a:pt x="43" y="273"/>
                    <a:pt x="40" y="273"/>
                    <a:pt x="38" y="274"/>
                  </a:cubicBezTo>
                  <a:cubicBezTo>
                    <a:pt x="36" y="275"/>
                    <a:pt x="34" y="277"/>
                    <a:pt x="32" y="279"/>
                  </a:cubicBezTo>
                  <a:cubicBezTo>
                    <a:pt x="29" y="282"/>
                    <a:pt x="26" y="285"/>
                    <a:pt x="25" y="288"/>
                  </a:cubicBezTo>
                  <a:cubicBezTo>
                    <a:pt x="23" y="291"/>
                    <a:pt x="22" y="294"/>
                    <a:pt x="21" y="297"/>
                  </a:cubicBezTo>
                  <a:cubicBezTo>
                    <a:pt x="20" y="300"/>
                    <a:pt x="20" y="302"/>
                    <a:pt x="19" y="304"/>
                  </a:cubicBezTo>
                  <a:cubicBezTo>
                    <a:pt x="19" y="306"/>
                    <a:pt x="18" y="307"/>
                    <a:pt x="18" y="308"/>
                  </a:cubicBezTo>
                  <a:cubicBezTo>
                    <a:pt x="17" y="308"/>
                    <a:pt x="17" y="309"/>
                    <a:pt x="16" y="309"/>
                  </a:cubicBezTo>
                  <a:cubicBezTo>
                    <a:pt x="15" y="309"/>
                    <a:pt x="15" y="308"/>
                    <a:pt x="14" y="308"/>
                  </a:cubicBezTo>
                  <a:cubicBezTo>
                    <a:pt x="13" y="307"/>
                    <a:pt x="12" y="307"/>
                    <a:pt x="10" y="305"/>
                  </a:cubicBezTo>
                  <a:cubicBezTo>
                    <a:pt x="9" y="304"/>
                    <a:pt x="7" y="303"/>
                    <a:pt x="6" y="301"/>
                  </a:cubicBezTo>
                  <a:cubicBezTo>
                    <a:pt x="4" y="300"/>
                    <a:pt x="3" y="299"/>
                    <a:pt x="3" y="298"/>
                  </a:cubicBezTo>
                  <a:cubicBezTo>
                    <a:pt x="2" y="297"/>
                    <a:pt x="1" y="296"/>
                    <a:pt x="1" y="296"/>
                  </a:cubicBezTo>
                  <a:cubicBezTo>
                    <a:pt x="1" y="295"/>
                    <a:pt x="0" y="294"/>
                    <a:pt x="0" y="293"/>
                  </a:cubicBezTo>
                  <a:cubicBezTo>
                    <a:pt x="0" y="293"/>
                    <a:pt x="0" y="292"/>
                    <a:pt x="0" y="291"/>
                  </a:cubicBezTo>
                  <a:cubicBezTo>
                    <a:pt x="0" y="289"/>
                    <a:pt x="0" y="287"/>
                    <a:pt x="1" y="285"/>
                  </a:cubicBezTo>
                  <a:cubicBezTo>
                    <a:pt x="2" y="282"/>
                    <a:pt x="3" y="279"/>
                    <a:pt x="5" y="275"/>
                  </a:cubicBezTo>
                  <a:cubicBezTo>
                    <a:pt x="6" y="272"/>
                    <a:pt x="8" y="268"/>
                    <a:pt x="11" y="265"/>
                  </a:cubicBezTo>
                  <a:cubicBezTo>
                    <a:pt x="13" y="261"/>
                    <a:pt x="16" y="258"/>
                    <a:pt x="19" y="254"/>
                  </a:cubicBezTo>
                  <a:cubicBezTo>
                    <a:pt x="24" y="249"/>
                    <a:pt x="30" y="245"/>
                    <a:pt x="35" y="243"/>
                  </a:cubicBezTo>
                  <a:cubicBezTo>
                    <a:pt x="40" y="240"/>
                    <a:pt x="45" y="239"/>
                    <a:pt x="50" y="239"/>
                  </a:cubicBezTo>
                  <a:cubicBezTo>
                    <a:pt x="55" y="238"/>
                    <a:pt x="60" y="239"/>
                    <a:pt x="64" y="241"/>
                  </a:cubicBezTo>
                  <a:cubicBezTo>
                    <a:pt x="69" y="243"/>
                    <a:pt x="73" y="246"/>
                    <a:pt x="76" y="250"/>
                  </a:cubicBezTo>
                  <a:cubicBezTo>
                    <a:pt x="80" y="253"/>
                    <a:pt x="83" y="256"/>
                    <a:pt x="85" y="260"/>
                  </a:cubicBezTo>
                  <a:cubicBezTo>
                    <a:pt x="88" y="264"/>
                    <a:pt x="90" y="269"/>
                    <a:pt x="91" y="274"/>
                  </a:cubicBezTo>
                  <a:cubicBezTo>
                    <a:pt x="93" y="280"/>
                    <a:pt x="94" y="287"/>
                    <a:pt x="95" y="294"/>
                  </a:cubicBezTo>
                  <a:cubicBezTo>
                    <a:pt x="96" y="302"/>
                    <a:pt x="96" y="312"/>
                    <a:pt x="96" y="324"/>
                  </a:cubicBezTo>
                  <a:lnTo>
                    <a:pt x="97" y="348"/>
                  </a:lnTo>
                  <a:lnTo>
                    <a:pt x="136" y="308"/>
                  </a:lnTo>
                  <a:cubicBezTo>
                    <a:pt x="137" y="308"/>
                    <a:pt x="137" y="307"/>
                    <a:pt x="138" y="307"/>
                  </a:cubicBezTo>
                  <a:cubicBezTo>
                    <a:pt x="139" y="307"/>
                    <a:pt x="140" y="307"/>
                    <a:pt x="141" y="308"/>
                  </a:cubicBezTo>
                  <a:cubicBezTo>
                    <a:pt x="142" y="308"/>
                    <a:pt x="143" y="309"/>
                    <a:pt x="144" y="309"/>
                  </a:cubicBezTo>
                  <a:cubicBezTo>
                    <a:pt x="145" y="310"/>
                    <a:pt x="146" y="311"/>
                    <a:pt x="148" y="313"/>
                  </a:cubicBezTo>
                  <a:close/>
                  <a:moveTo>
                    <a:pt x="187" y="190"/>
                  </a:moveTo>
                  <a:cubicBezTo>
                    <a:pt x="195" y="198"/>
                    <a:pt x="202" y="205"/>
                    <a:pt x="207" y="213"/>
                  </a:cubicBezTo>
                  <a:cubicBezTo>
                    <a:pt x="212" y="221"/>
                    <a:pt x="215" y="228"/>
                    <a:pt x="217" y="236"/>
                  </a:cubicBezTo>
                  <a:cubicBezTo>
                    <a:pt x="218" y="243"/>
                    <a:pt x="218" y="251"/>
                    <a:pt x="216" y="258"/>
                  </a:cubicBezTo>
                  <a:cubicBezTo>
                    <a:pt x="214" y="265"/>
                    <a:pt x="209" y="272"/>
                    <a:pt x="202" y="279"/>
                  </a:cubicBezTo>
                  <a:cubicBezTo>
                    <a:pt x="196" y="285"/>
                    <a:pt x="189" y="290"/>
                    <a:pt x="182" y="292"/>
                  </a:cubicBezTo>
                  <a:cubicBezTo>
                    <a:pt x="175" y="294"/>
                    <a:pt x="168" y="294"/>
                    <a:pt x="161" y="293"/>
                  </a:cubicBezTo>
                  <a:cubicBezTo>
                    <a:pt x="154" y="291"/>
                    <a:pt x="147" y="287"/>
                    <a:pt x="139" y="282"/>
                  </a:cubicBezTo>
                  <a:cubicBezTo>
                    <a:pt x="132" y="277"/>
                    <a:pt x="124" y="270"/>
                    <a:pt x="116" y="262"/>
                  </a:cubicBezTo>
                  <a:cubicBezTo>
                    <a:pt x="108" y="254"/>
                    <a:pt x="102" y="246"/>
                    <a:pt x="97" y="238"/>
                  </a:cubicBezTo>
                  <a:cubicBezTo>
                    <a:pt x="91" y="231"/>
                    <a:pt x="88" y="223"/>
                    <a:pt x="86" y="215"/>
                  </a:cubicBezTo>
                  <a:cubicBezTo>
                    <a:pt x="85" y="208"/>
                    <a:pt x="85" y="201"/>
                    <a:pt x="87" y="194"/>
                  </a:cubicBezTo>
                  <a:cubicBezTo>
                    <a:pt x="90" y="187"/>
                    <a:pt x="94" y="180"/>
                    <a:pt x="101" y="173"/>
                  </a:cubicBezTo>
                  <a:cubicBezTo>
                    <a:pt x="108" y="166"/>
                    <a:pt x="114" y="162"/>
                    <a:pt x="121" y="159"/>
                  </a:cubicBezTo>
                  <a:cubicBezTo>
                    <a:pt x="128" y="157"/>
                    <a:pt x="135" y="157"/>
                    <a:pt x="142" y="159"/>
                  </a:cubicBezTo>
                  <a:cubicBezTo>
                    <a:pt x="149" y="161"/>
                    <a:pt x="156" y="164"/>
                    <a:pt x="164" y="170"/>
                  </a:cubicBezTo>
                  <a:cubicBezTo>
                    <a:pt x="171" y="175"/>
                    <a:pt x="179" y="182"/>
                    <a:pt x="187" y="190"/>
                  </a:cubicBezTo>
                  <a:close/>
                  <a:moveTo>
                    <a:pt x="167" y="211"/>
                  </a:moveTo>
                  <a:cubicBezTo>
                    <a:pt x="163" y="206"/>
                    <a:pt x="158" y="202"/>
                    <a:pt x="154" y="199"/>
                  </a:cubicBezTo>
                  <a:cubicBezTo>
                    <a:pt x="151" y="196"/>
                    <a:pt x="147" y="193"/>
                    <a:pt x="144" y="191"/>
                  </a:cubicBezTo>
                  <a:cubicBezTo>
                    <a:pt x="141" y="188"/>
                    <a:pt x="138" y="187"/>
                    <a:pt x="135" y="186"/>
                  </a:cubicBezTo>
                  <a:cubicBezTo>
                    <a:pt x="132" y="185"/>
                    <a:pt x="130" y="184"/>
                    <a:pt x="128" y="184"/>
                  </a:cubicBezTo>
                  <a:cubicBezTo>
                    <a:pt x="125" y="184"/>
                    <a:pt x="123" y="185"/>
                    <a:pt x="121" y="186"/>
                  </a:cubicBezTo>
                  <a:cubicBezTo>
                    <a:pt x="120" y="187"/>
                    <a:pt x="118" y="188"/>
                    <a:pt x="116" y="190"/>
                  </a:cubicBezTo>
                  <a:cubicBezTo>
                    <a:pt x="113" y="193"/>
                    <a:pt x="111" y="196"/>
                    <a:pt x="111" y="200"/>
                  </a:cubicBezTo>
                  <a:cubicBezTo>
                    <a:pt x="110" y="203"/>
                    <a:pt x="111" y="207"/>
                    <a:pt x="112" y="211"/>
                  </a:cubicBezTo>
                  <a:cubicBezTo>
                    <a:pt x="114" y="215"/>
                    <a:pt x="117" y="220"/>
                    <a:pt x="121" y="224"/>
                  </a:cubicBezTo>
                  <a:cubicBezTo>
                    <a:pt x="125" y="229"/>
                    <a:pt x="130" y="235"/>
                    <a:pt x="136" y="240"/>
                  </a:cubicBezTo>
                  <a:cubicBezTo>
                    <a:pt x="143" y="248"/>
                    <a:pt x="149" y="253"/>
                    <a:pt x="154" y="257"/>
                  </a:cubicBezTo>
                  <a:cubicBezTo>
                    <a:pt x="159" y="261"/>
                    <a:pt x="164" y="264"/>
                    <a:pt x="168" y="266"/>
                  </a:cubicBezTo>
                  <a:cubicBezTo>
                    <a:pt x="172" y="267"/>
                    <a:pt x="175" y="268"/>
                    <a:pt x="178" y="267"/>
                  </a:cubicBezTo>
                  <a:cubicBezTo>
                    <a:pt x="181" y="266"/>
                    <a:pt x="184" y="264"/>
                    <a:pt x="187" y="262"/>
                  </a:cubicBezTo>
                  <a:cubicBezTo>
                    <a:pt x="189" y="260"/>
                    <a:pt x="190" y="257"/>
                    <a:pt x="191" y="255"/>
                  </a:cubicBezTo>
                  <a:cubicBezTo>
                    <a:pt x="192" y="253"/>
                    <a:pt x="193" y="251"/>
                    <a:pt x="193" y="248"/>
                  </a:cubicBezTo>
                  <a:cubicBezTo>
                    <a:pt x="192" y="246"/>
                    <a:pt x="192" y="243"/>
                    <a:pt x="191" y="241"/>
                  </a:cubicBezTo>
                  <a:cubicBezTo>
                    <a:pt x="189" y="238"/>
                    <a:pt x="188" y="235"/>
                    <a:pt x="186" y="232"/>
                  </a:cubicBezTo>
                  <a:cubicBezTo>
                    <a:pt x="184" y="229"/>
                    <a:pt x="181" y="226"/>
                    <a:pt x="178" y="222"/>
                  </a:cubicBezTo>
                  <a:cubicBezTo>
                    <a:pt x="175" y="219"/>
                    <a:pt x="171" y="215"/>
                    <a:pt x="167" y="211"/>
                  </a:cubicBezTo>
                  <a:close/>
                  <a:moveTo>
                    <a:pt x="306" y="156"/>
                  </a:moveTo>
                  <a:cubicBezTo>
                    <a:pt x="307" y="157"/>
                    <a:pt x="308" y="159"/>
                    <a:pt x="309" y="160"/>
                  </a:cubicBezTo>
                  <a:cubicBezTo>
                    <a:pt x="310" y="161"/>
                    <a:pt x="311" y="162"/>
                    <a:pt x="311" y="163"/>
                  </a:cubicBezTo>
                  <a:cubicBezTo>
                    <a:pt x="311" y="164"/>
                    <a:pt x="311" y="165"/>
                    <a:pt x="311" y="165"/>
                  </a:cubicBezTo>
                  <a:cubicBezTo>
                    <a:pt x="311" y="166"/>
                    <a:pt x="311" y="166"/>
                    <a:pt x="311" y="167"/>
                  </a:cubicBezTo>
                  <a:lnTo>
                    <a:pt x="255" y="222"/>
                  </a:lnTo>
                  <a:cubicBezTo>
                    <a:pt x="255" y="222"/>
                    <a:pt x="254" y="223"/>
                    <a:pt x="254" y="223"/>
                  </a:cubicBezTo>
                  <a:cubicBezTo>
                    <a:pt x="253" y="223"/>
                    <a:pt x="252" y="223"/>
                    <a:pt x="252" y="223"/>
                  </a:cubicBezTo>
                  <a:cubicBezTo>
                    <a:pt x="251" y="222"/>
                    <a:pt x="250" y="222"/>
                    <a:pt x="248" y="221"/>
                  </a:cubicBezTo>
                  <a:cubicBezTo>
                    <a:pt x="247" y="220"/>
                    <a:pt x="246" y="219"/>
                    <a:pt x="245" y="217"/>
                  </a:cubicBezTo>
                  <a:cubicBezTo>
                    <a:pt x="243" y="216"/>
                    <a:pt x="242" y="215"/>
                    <a:pt x="241" y="213"/>
                  </a:cubicBezTo>
                  <a:cubicBezTo>
                    <a:pt x="240" y="212"/>
                    <a:pt x="240" y="211"/>
                    <a:pt x="239" y="210"/>
                  </a:cubicBezTo>
                  <a:cubicBezTo>
                    <a:pt x="239" y="209"/>
                    <a:pt x="239" y="209"/>
                    <a:pt x="239" y="208"/>
                  </a:cubicBezTo>
                  <a:cubicBezTo>
                    <a:pt x="239" y="207"/>
                    <a:pt x="239" y="207"/>
                    <a:pt x="240" y="206"/>
                  </a:cubicBezTo>
                  <a:lnTo>
                    <a:pt x="258" y="188"/>
                  </a:lnTo>
                  <a:lnTo>
                    <a:pt x="193" y="123"/>
                  </a:lnTo>
                  <a:lnTo>
                    <a:pt x="186" y="148"/>
                  </a:lnTo>
                  <a:cubicBezTo>
                    <a:pt x="185" y="149"/>
                    <a:pt x="185" y="151"/>
                    <a:pt x="184" y="152"/>
                  </a:cubicBezTo>
                  <a:cubicBezTo>
                    <a:pt x="183" y="152"/>
                    <a:pt x="183" y="153"/>
                    <a:pt x="182" y="153"/>
                  </a:cubicBezTo>
                  <a:cubicBezTo>
                    <a:pt x="181" y="153"/>
                    <a:pt x="180" y="152"/>
                    <a:pt x="179" y="151"/>
                  </a:cubicBezTo>
                  <a:cubicBezTo>
                    <a:pt x="177" y="151"/>
                    <a:pt x="176" y="149"/>
                    <a:pt x="174" y="147"/>
                  </a:cubicBezTo>
                  <a:cubicBezTo>
                    <a:pt x="173" y="146"/>
                    <a:pt x="172" y="145"/>
                    <a:pt x="171" y="144"/>
                  </a:cubicBezTo>
                  <a:cubicBezTo>
                    <a:pt x="170" y="143"/>
                    <a:pt x="170" y="142"/>
                    <a:pt x="169" y="142"/>
                  </a:cubicBezTo>
                  <a:cubicBezTo>
                    <a:pt x="169" y="141"/>
                    <a:pt x="169" y="140"/>
                    <a:pt x="169" y="139"/>
                  </a:cubicBezTo>
                  <a:cubicBezTo>
                    <a:pt x="169" y="139"/>
                    <a:pt x="169" y="138"/>
                    <a:pt x="169" y="137"/>
                  </a:cubicBezTo>
                  <a:lnTo>
                    <a:pt x="177" y="101"/>
                  </a:lnTo>
                  <a:cubicBezTo>
                    <a:pt x="177" y="101"/>
                    <a:pt x="177" y="100"/>
                    <a:pt x="177" y="100"/>
                  </a:cubicBezTo>
                  <a:cubicBezTo>
                    <a:pt x="177" y="99"/>
                    <a:pt x="178" y="99"/>
                    <a:pt x="178" y="98"/>
                  </a:cubicBezTo>
                  <a:cubicBezTo>
                    <a:pt x="179" y="97"/>
                    <a:pt x="180" y="96"/>
                    <a:pt x="181" y="95"/>
                  </a:cubicBezTo>
                  <a:cubicBezTo>
                    <a:pt x="181" y="94"/>
                    <a:pt x="183" y="93"/>
                    <a:pt x="184" y="91"/>
                  </a:cubicBezTo>
                  <a:cubicBezTo>
                    <a:pt x="186" y="89"/>
                    <a:pt x="188" y="88"/>
                    <a:pt x="189" y="87"/>
                  </a:cubicBezTo>
                  <a:cubicBezTo>
                    <a:pt x="191" y="86"/>
                    <a:pt x="192" y="85"/>
                    <a:pt x="192" y="84"/>
                  </a:cubicBezTo>
                  <a:cubicBezTo>
                    <a:pt x="193" y="84"/>
                    <a:pt x="194" y="84"/>
                    <a:pt x="194" y="84"/>
                  </a:cubicBezTo>
                  <a:cubicBezTo>
                    <a:pt x="195" y="84"/>
                    <a:pt x="195" y="84"/>
                    <a:pt x="196" y="85"/>
                  </a:cubicBezTo>
                  <a:lnTo>
                    <a:pt x="279" y="167"/>
                  </a:lnTo>
                  <a:lnTo>
                    <a:pt x="295" y="151"/>
                  </a:lnTo>
                  <a:cubicBezTo>
                    <a:pt x="295" y="151"/>
                    <a:pt x="296" y="150"/>
                    <a:pt x="297" y="150"/>
                  </a:cubicBezTo>
                  <a:cubicBezTo>
                    <a:pt x="297" y="150"/>
                    <a:pt x="298" y="150"/>
                    <a:pt x="299" y="151"/>
                  </a:cubicBezTo>
                  <a:cubicBezTo>
                    <a:pt x="300" y="151"/>
                    <a:pt x="301" y="152"/>
                    <a:pt x="302" y="152"/>
                  </a:cubicBezTo>
                  <a:cubicBezTo>
                    <a:pt x="303" y="153"/>
                    <a:pt x="304" y="155"/>
                    <a:pt x="306" y="156"/>
                  </a:cubicBezTo>
                  <a:close/>
                  <a:moveTo>
                    <a:pt x="339" y="29"/>
                  </a:moveTo>
                  <a:cubicBezTo>
                    <a:pt x="343" y="33"/>
                    <a:pt x="347" y="37"/>
                    <a:pt x="351" y="42"/>
                  </a:cubicBezTo>
                  <a:cubicBezTo>
                    <a:pt x="355" y="47"/>
                    <a:pt x="359" y="52"/>
                    <a:pt x="362" y="57"/>
                  </a:cubicBezTo>
                  <a:cubicBezTo>
                    <a:pt x="365" y="63"/>
                    <a:pt x="367" y="68"/>
                    <a:pt x="369" y="74"/>
                  </a:cubicBezTo>
                  <a:cubicBezTo>
                    <a:pt x="371" y="80"/>
                    <a:pt x="371" y="86"/>
                    <a:pt x="371" y="92"/>
                  </a:cubicBezTo>
                  <a:cubicBezTo>
                    <a:pt x="371" y="98"/>
                    <a:pt x="369" y="104"/>
                    <a:pt x="366" y="110"/>
                  </a:cubicBezTo>
                  <a:cubicBezTo>
                    <a:pt x="363" y="116"/>
                    <a:pt x="358" y="123"/>
                    <a:pt x="352" y="129"/>
                  </a:cubicBezTo>
                  <a:cubicBezTo>
                    <a:pt x="350" y="131"/>
                    <a:pt x="347" y="133"/>
                    <a:pt x="345" y="135"/>
                  </a:cubicBezTo>
                  <a:cubicBezTo>
                    <a:pt x="342" y="137"/>
                    <a:pt x="340" y="139"/>
                    <a:pt x="338" y="140"/>
                  </a:cubicBezTo>
                  <a:cubicBezTo>
                    <a:pt x="335" y="141"/>
                    <a:pt x="333" y="142"/>
                    <a:pt x="332" y="143"/>
                  </a:cubicBezTo>
                  <a:cubicBezTo>
                    <a:pt x="330" y="144"/>
                    <a:pt x="328" y="144"/>
                    <a:pt x="327" y="144"/>
                  </a:cubicBezTo>
                  <a:cubicBezTo>
                    <a:pt x="326" y="144"/>
                    <a:pt x="325" y="144"/>
                    <a:pt x="324" y="143"/>
                  </a:cubicBezTo>
                  <a:cubicBezTo>
                    <a:pt x="322" y="142"/>
                    <a:pt x="321" y="141"/>
                    <a:pt x="319" y="139"/>
                  </a:cubicBezTo>
                  <a:cubicBezTo>
                    <a:pt x="317" y="137"/>
                    <a:pt x="316" y="136"/>
                    <a:pt x="315" y="135"/>
                  </a:cubicBezTo>
                  <a:cubicBezTo>
                    <a:pt x="314" y="134"/>
                    <a:pt x="313" y="133"/>
                    <a:pt x="313" y="132"/>
                  </a:cubicBezTo>
                  <a:cubicBezTo>
                    <a:pt x="313" y="131"/>
                    <a:pt x="313" y="131"/>
                    <a:pt x="313" y="130"/>
                  </a:cubicBezTo>
                  <a:cubicBezTo>
                    <a:pt x="313" y="130"/>
                    <a:pt x="313" y="129"/>
                    <a:pt x="314" y="129"/>
                  </a:cubicBezTo>
                  <a:cubicBezTo>
                    <a:pt x="314" y="128"/>
                    <a:pt x="315" y="127"/>
                    <a:pt x="317" y="127"/>
                  </a:cubicBezTo>
                  <a:cubicBezTo>
                    <a:pt x="318" y="126"/>
                    <a:pt x="320" y="125"/>
                    <a:pt x="322" y="124"/>
                  </a:cubicBezTo>
                  <a:cubicBezTo>
                    <a:pt x="324" y="122"/>
                    <a:pt x="327" y="121"/>
                    <a:pt x="329" y="119"/>
                  </a:cubicBezTo>
                  <a:cubicBezTo>
                    <a:pt x="332" y="118"/>
                    <a:pt x="334" y="116"/>
                    <a:pt x="337" y="113"/>
                  </a:cubicBezTo>
                  <a:cubicBezTo>
                    <a:pt x="341" y="109"/>
                    <a:pt x="344" y="104"/>
                    <a:pt x="345" y="100"/>
                  </a:cubicBezTo>
                  <a:cubicBezTo>
                    <a:pt x="347" y="95"/>
                    <a:pt x="347" y="91"/>
                    <a:pt x="346" y="86"/>
                  </a:cubicBezTo>
                  <a:cubicBezTo>
                    <a:pt x="345" y="82"/>
                    <a:pt x="344" y="77"/>
                    <a:pt x="341" y="73"/>
                  </a:cubicBezTo>
                  <a:cubicBezTo>
                    <a:pt x="339" y="69"/>
                    <a:pt x="335" y="64"/>
                    <a:pt x="332" y="61"/>
                  </a:cubicBezTo>
                  <a:cubicBezTo>
                    <a:pt x="331" y="64"/>
                    <a:pt x="329" y="69"/>
                    <a:pt x="327" y="73"/>
                  </a:cubicBezTo>
                  <a:cubicBezTo>
                    <a:pt x="325" y="78"/>
                    <a:pt x="322" y="82"/>
                    <a:pt x="317" y="86"/>
                  </a:cubicBezTo>
                  <a:cubicBezTo>
                    <a:pt x="312" y="92"/>
                    <a:pt x="307" y="95"/>
                    <a:pt x="302" y="98"/>
                  </a:cubicBezTo>
                  <a:cubicBezTo>
                    <a:pt x="296" y="100"/>
                    <a:pt x="291" y="101"/>
                    <a:pt x="286" y="101"/>
                  </a:cubicBezTo>
                  <a:cubicBezTo>
                    <a:pt x="282" y="100"/>
                    <a:pt x="277" y="99"/>
                    <a:pt x="272" y="96"/>
                  </a:cubicBezTo>
                  <a:cubicBezTo>
                    <a:pt x="267" y="93"/>
                    <a:pt x="262" y="90"/>
                    <a:pt x="257" y="85"/>
                  </a:cubicBezTo>
                  <a:cubicBezTo>
                    <a:pt x="252" y="80"/>
                    <a:pt x="249" y="75"/>
                    <a:pt x="246" y="69"/>
                  </a:cubicBezTo>
                  <a:cubicBezTo>
                    <a:pt x="243" y="63"/>
                    <a:pt x="242" y="57"/>
                    <a:pt x="242" y="51"/>
                  </a:cubicBezTo>
                  <a:cubicBezTo>
                    <a:pt x="242" y="45"/>
                    <a:pt x="243" y="39"/>
                    <a:pt x="245" y="33"/>
                  </a:cubicBezTo>
                  <a:cubicBezTo>
                    <a:pt x="248" y="27"/>
                    <a:pt x="252" y="21"/>
                    <a:pt x="258" y="15"/>
                  </a:cubicBezTo>
                  <a:cubicBezTo>
                    <a:pt x="263" y="11"/>
                    <a:pt x="267" y="7"/>
                    <a:pt x="272" y="5"/>
                  </a:cubicBezTo>
                  <a:cubicBezTo>
                    <a:pt x="277" y="3"/>
                    <a:pt x="281" y="1"/>
                    <a:pt x="286" y="1"/>
                  </a:cubicBezTo>
                  <a:cubicBezTo>
                    <a:pt x="290" y="0"/>
                    <a:pt x="295" y="0"/>
                    <a:pt x="299" y="2"/>
                  </a:cubicBezTo>
                  <a:cubicBezTo>
                    <a:pt x="304" y="3"/>
                    <a:pt x="308" y="5"/>
                    <a:pt x="313" y="7"/>
                  </a:cubicBezTo>
                  <a:cubicBezTo>
                    <a:pt x="317" y="10"/>
                    <a:pt x="322" y="13"/>
                    <a:pt x="326" y="17"/>
                  </a:cubicBezTo>
                  <a:cubicBezTo>
                    <a:pt x="330" y="20"/>
                    <a:pt x="335" y="24"/>
                    <a:pt x="339" y="29"/>
                  </a:cubicBezTo>
                  <a:close/>
                  <a:moveTo>
                    <a:pt x="316" y="46"/>
                  </a:moveTo>
                  <a:cubicBezTo>
                    <a:pt x="311" y="41"/>
                    <a:pt x="306" y="36"/>
                    <a:pt x="302" y="33"/>
                  </a:cubicBezTo>
                  <a:cubicBezTo>
                    <a:pt x="297" y="30"/>
                    <a:pt x="293" y="28"/>
                    <a:pt x="290" y="27"/>
                  </a:cubicBezTo>
                  <a:cubicBezTo>
                    <a:pt x="286" y="26"/>
                    <a:pt x="283" y="26"/>
                    <a:pt x="281" y="27"/>
                  </a:cubicBezTo>
                  <a:cubicBezTo>
                    <a:pt x="278" y="28"/>
                    <a:pt x="275" y="30"/>
                    <a:pt x="273" y="32"/>
                  </a:cubicBezTo>
                  <a:cubicBezTo>
                    <a:pt x="270" y="35"/>
                    <a:pt x="269" y="37"/>
                    <a:pt x="268" y="40"/>
                  </a:cubicBezTo>
                  <a:cubicBezTo>
                    <a:pt x="267" y="42"/>
                    <a:pt x="267" y="45"/>
                    <a:pt x="267" y="48"/>
                  </a:cubicBezTo>
                  <a:cubicBezTo>
                    <a:pt x="267" y="50"/>
                    <a:pt x="268" y="53"/>
                    <a:pt x="270" y="56"/>
                  </a:cubicBezTo>
                  <a:cubicBezTo>
                    <a:pt x="271" y="58"/>
                    <a:pt x="273" y="61"/>
                    <a:pt x="276" y="64"/>
                  </a:cubicBezTo>
                  <a:cubicBezTo>
                    <a:pt x="279" y="66"/>
                    <a:pt x="281" y="68"/>
                    <a:pt x="284" y="70"/>
                  </a:cubicBezTo>
                  <a:cubicBezTo>
                    <a:pt x="286" y="72"/>
                    <a:pt x="289" y="73"/>
                    <a:pt x="291" y="73"/>
                  </a:cubicBezTo>
                  <a:cubicBezTo>
                    <a:pt x="294" y="73"/>
                    <a:pt x="296" y="73"/>
                    <a:pt x="299" y="72"/>
                  </a:cubicBezTo>
                  <a:cubicBezTo>
                    <a:pt x="301" y="71"/>
                    <a:pt x="303" y="69"/>
                    <a:pt x="306" y="67"/>
                  </a:cubicBezTo>
                  <a:cubicBezTo>
                    <a:pt x="309" y="64"/>
                    <a:pt x="311" y="60"/>
                    <a:pt x="313" y="57"/>
                  </a:cubicBezTo>
                  <a:cubicBezTo>
                    <a:pt x="315" y="53"/>
                    <a:pt x="316" y="50"/>
                    <a:pt x="316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9" name="Freeform 31"/>
            <p:cNvSpPr>
              <a:spLocks noEditPoints="1"/>
            </p:cNvSpPr>
            <p:nvPr/>
          </p:nvSpPr>
          <p:spPr bwMode="auto">
            <a:xfrm>
              <a:off x="4648440" y="3963528"/>
              <a:ext cx="225425" cy="230188"/>
            </a:xfrm>
            <a:custGeom>
              <a:avLst/>
              <a:gdLst/>
              <a:ahLst/>
              <a:cxnLst>
                <a:cxn ang="0">
                  <a:pos x="154" y="321"/>
                </a:cxn>
                <a:cxn ang="0">
                  <a:pos x="96" y="383"/>
                </a:cxn>
                <a:cxn ang="0">
                  <a:pos x="86" y="385"/>
                </a:cxn>
                <a:cxn ang="0">
                  <a:pos x="75" y="372"/>
                </a:cxn>
                <a:cxn ang="0">
                  <a:pos x="72" y="326"/>
                </a:cxn>
                <a:cxn ang="0">
                  <a:pos x="63" y="286"/>
                </a:cxn>
                <a:cxn ang="0">
                  <a:pos x="45" y="274"/>
                </a:cxn>
                <a:cxn ang="0">
                  <a:pos x="25" y="289"/>
                </a:cxn>
                <a:cxn ang="0">
                  <a:pos x="18" y="309"/>
                </a:cxn>
                <a:cxn ang="0">
                  <a:pos x="11" y="306"/>
                </a:cxn>
                <a:cxn ang="0">
                  <a:pos x="2" y="297"/>
                </a:cxn>
                <a:cxn ang="0">
                  <a:pos x="2" y="286"/>
                </a:cxn>
                <a:cxn ang="0">
                  <a:pos x="20" y="255"/>
                </a:cxn>
                <a:cxn ang="0">
                  <a:pos x="65" y="242"/>
                </a:cxn>
                <a:cxn ang="0">
                  <a:pos x="92" y="275"/>
                </a:cxn>
                <a:cxn ang="0">
                  <a:pos x="97" y="349"/>
                </a:cxn>
                <a:cxn ang="0">
                  <a:pos x="141" y="309"/>
                </a:cxn>
                <a:cxn ang="0">
                  <a:pos x="188" y="191"/>
                </a:cxn>
                <a:cxn ang="0">
                  <a:pos x="217" y="259"/>
                </a:cxn>
                <a:cxn ang="0">
                  <a:pos x="162" y="294"/>
                </a:cxn>
                <a:cxn ang="0">
                  <a:pos x="97" y="239"/>
                </a:cxn>
                <a:cxn ang="0">
                  <a:pos x="101" y="174"/>
                </a:cxn>
                <a:cxn ang="0">
                  <a:pos x="164" y="171"/>
                </a:cxn>
                <a:cxn ang="0">
                  <a:pos x="155" y="200"/>
                </a:cxn>
                <a:cxn ang="0">
                  <a:pos x="128" y="185"/>
                </a:cxn>
                <a:cxn ang="0">
                  <a:pos x="111" y="201"/>
                </a:cxn>
                <a:cxn ang="0">
                  <a:pos x="136" y="241"/>
                </a:cxn>
                <a:cxn ang="0">
                  <a:pos x="179" y="268"/>
                </a:cxn>
                <a:cxn ang="0">
                  <a:pos x="193" y="249"/>
                </a:cxn>
                <a:cxn ang="0">
                  <a:pos x="179" y="223"/>
                </a:cxn>
                <a:cxn ang="0">
                  <a:pos x="311" y="160"/>
                </a:cxn>
                <a:cxn ang="0">
                  <a:pos x="312" y="167"/>
                </a:cxn>
                <a:cxn ang="0">
                  <a:pos x="248" y="228"/>
                </a:cxn>
                <a:cxn ang="0">
                  <a:pos x="235" y="218"/>
                </a:cxn>
                <a:cxn ang="0">
                  <a:pos x="231" y="204"/>
                </a:cxn>
                <a:cxn ang="0">
                  <a:pos x="225" y="137"/>
                </a:cxn>
                <a:cxn ang="0">
                  <a:pos x="210" y="117"/>
                </a:cxn>
                <a:cxn ang="0">
                  <a:pos x="191" y="121"/>
                </a:cxn>
                <a:cxn ang="0">
                  <a:pos x="178" y="146"/>
                </a:cxn>
                <a:cxn ang="0">
                  <a:pos x="173" y="150"/>
                </a:cxn>
                <a:cxn ang="0">
                  <a:pos x="162" y="141"/>
                </a:cxn>
                <a:cxn ang="0">
                  <a:pos x="159" y="133"/>
                </a:cxn>
                <a:cxn ang="0">
                  <a:pos x="170" y="107"/>
                </a:cxn>
                <a:cxn ang="0">
                  <a:pos x="209" y="81"/>
                </a:cxn>
                <a:cxn ang="0">
                  <a:pos x="244" y="103"/>
                </a:cxn>
                <a:cxn ang="0">
                  <a:pos x="255" y="167"/>
                </a:cxn>
                <a:cxn ang="0">
                  <a:pos x="297" y="150"/>
                </a:cxn>
                <a:cxn ang="0">
                  <a:pos x="307" y="156"/>
                </a:cxn>
                <a:cxn ang="0">
                  <a:pos x="376" y="79"/>
                </a:cxn>
                <a:cxn ang="0">
                  <a:pos x="341" y="135"/>
                </a:cxn>
                <a:cxn ang="0">
                  <a:pos x="275" y="105"/>
                </a:cxn>
                <a:cxn ang="0">
                  <a:pos x="246" y="36"/>
                </a:cxn>
                <a:cxn ang="0">
                  <a:pos x="301" y="1"/>
                </a:cxn>
                <a:cxn ang="0">
                  <a:pos x="326" y="54"/>
                </a:cxn>
                <a:cxn ang="0">
                  <a:pos x="294" y="28"/>
                </a:cxn>
                <a:cxn ang="0">
                  <a:pos x="275" y="33"/>
                </a:cxn>
                <a:cxn ang="0">
                  <a:pos x="280" y="67"/>
                </a:cxn>
                <a:cxn ang="0">
                  <a:pos x="327" y="108"/>
                </a:cxn>
                <a:cxn ang="0">
                  <a:pos x="350" y="98"/>
                </a:cxn>
                <a:cxn ang="0">
                  <a:pos x="345" y="74"/>
                </a:cxn>
              </a:cxnLst>
              <a:rect l="0" t="0" r="r" b="b"/>
              <a:pathLst>
                <a:path w="377" h="386">
                  <a:moveTo>
                    <a:pt x="149" y="314"/>
                  </a:moveTo>
                  <a:cubicBezTo>
                    <a:pt x="150" y="315"/>
                    <a:pt x="151" y="317"/>
                    <a:pt x="152" y="318"/>
                  </a:cubicBezTo>
                  <a:cubicBezTo>
                    <a:pt x="153" y="319"/>
                    <a:pt x="154" y="320"/>
                    <a:pt x="154" y="321"/>
                  </a:cubicBezTo>
                  <a:cubicBezTo>
                    <a:pt x="155" y="322"/>
                    <a:pt x="155" y="323"/>
                    <a:pt x="155" y="324"/>
                  </a:cubicBezTo>
                  <a:cubicBezTo>
                    <a:pt x="154" y="324"/>
                    <a:pt x="154" y="325"/>
                    <a:pt x="154" y="325"/>
                  </a:cubicBezTo>
                  <a:lnTo>
                    <a:pt x="96" y="383"/>
                  </a:lnTo>
                  <a:cubicBezTo>
                    <a:pt x="95" y="384"/>
                    <a:pt x="94" y="385"/>
                    <a:pt x="93" y="386"/>
                  </a:cubicBezTo>
                  <a:cubicBezTo>
                    <a:pt x="92" y="386"/>
                    <a:pt x="91" y="386"/>
                    <a:pt x="90" y="386"/>
                  </a:cubicBezTo>
                  <a:cubicBezTo>
                    <a:pt x="89" y="386"/>
                    <a:pt x="87" y="386"/>
                    <a:pt x="86" y="385"/>
                  </a:cubicBezTo>
                  <a:cubicBezTo>
                    <a:pt x="85" y="384"/>
                    <a:pt x="83" y="383"/>
                    <a:pt x="81" y="381"/>
                  </a:cubicBezTo>
                  <a:cubicBezTo>
                    <a:pt x="79" y="379"/>
                    <a:pt x="78" y="378"/>
                    <a:pt x="77" y="376"/>
                  </a:cubicBezTo>
                  <a:cubicBezTo>
                    <a:pt x="76" y="375"/>
                    <a:pt x="75" y="374"/>
                    <a:pt x="75" y="372"/>
                  </a:cubicBezTo>
                  <a:cubicBezTo>
                    <a:pt x="74" y="371"/>
                    <a:pt x="74" y="369"/>
                    <a:pt x="73" y="368"/>
                  </a:cubicBezTo>
                  <a:cubicBezTo>
                    <a:pt x="73" y="366"/>
                    <a:pt x="73" y="364"/>
                    <a:pt x="73" y="362"/>
                  </a:cubicBezTo>
                  <a:lnTo>
                    <a:pt x="72" y="326"/>
                  </a:lnTo>
                  <a:cubicBezTo>
                    <a:pt x="72" y="319"/>
                    <a:pt x="71" y="313"/>
                    <a:pt x="70" y="308"/>
                  </a:cubicBezTo>
                  <a:cubicBezTo>
                    <a:pt x="69" y="303"/>
                    <a:pt x="68" y="299"/>
                    <a:pt x="67" y="295"/>
                  </a:cubicBezTo>
                  <a:cubicBezTo>
                    <a:pt x="66" y="291"/>
                    <a:pt x="64" y="288"/>
                    <a:pt x="63" y="286"/>
                  </a:cubicBezTo>
                  <a:cubicBezTo>
                    <a:pt x="61" y="283"/>
                    <a:pt x="59" y="281"/>
                    <a:pt x="57" y="279"/>
                  </a:cubicBezTo>
                  <a:cubicBezTo>
                    <a:pt x="56" y="278"/>
                    <a:pt x="54" y="276"/>
                    <a:pt x="52" y="275"/>
                  </a:cubicBezTo>
                  <a:cubicBezTo>
                    <a:pt x="50" y="274"/>
                    <a:pt x="48" y="274"/>
                    <a:pt x="45" y="274"/>
                  </a:cubicBezTo>
                  <a:cubicBezTo>
                    <a:pt x="43" y="274"/>
                    <a:pt x="41" y="274"/>
                    <a:pt x="39" y="275"/>
                  </a:cubicBezTo>
                  <a:cubicBezTo>
                    <a:pt x="37" y="276"/>
                    <a:pt x="34" y="278"/>
                    <a:pt x="32" y="280"/>
                  </a:cubicBezTo>
                  <a:cubicBezTo>
                    <a:pt x="29" y="283"/>
                    <a:pt x="27" y="286"/>
                    <a:pt x="25" y="289"/>
                  </a:cubicBezTo>
                  <a:cubicBezTo>
                    <a:pt x="24" y="292"/>
                    <a:pt x="23" y="295"/>
                    <a:pt x="22" y="298"/>
                  </a:cubicBezTo>
                  <a:cubicBezTo>
                    <a:pt x="21" y="301"/>
                    <a:pt x="20" y="303"/>
                    <a:pt x="20" y="305"/>
                  </a:cubicBezTo>
                  <a:cubicBezTo>
                    <a:pt x="19" y="307"/>
                    <a:pt x="19" y="308"/>
                    <a:pt x="18" y="309"/>
                  </a:cubicBezTo>
                  <a:cubicBezTo>
                    <a:pt x="18" y="309"/>
                    <a:pt x="17" y="310"/>
                    <a:pt x="17" y="310"/>
                  </a:cubicBezTo>
                  <a:cubicBezTo>
                    <a:pt x="16" y="310"/>
                    <a:pt x="15" y="309"/>
                    <a:pt x="14" y="309"/>
                  </a:cubicBezTo>
                  <a:cubicBezTo>
                    <a:pt x="13" y="308"/>
                    <a:pt x="12" y="308"/>
                    <a:pt x="11" y="306"/>
                  </a:cubicBezTo>
                  <a:cubicBezTo>
                    <a:pt x="10" y="305"/>
                    <a:pt x="8" y="304"/>
                    <a:pt x="6" y="302"/>
                  </a:cubicBezTo>
                  <a:cubicBezTo>
                    <a:pt x="5" y="301"/>
                    <a:pt x="4" y="300"/>
                    <a:pt x="3" y="299"/>
                  </a:cubicBezTo>
                  <a:cubicBezTo>
                    <a:pt x="3" y="298"/>
                    <a:pt x="2" y="297"/>
                    <a:pt x="2" y="297"/>
                  </a:cubicBezTo>
                  <a:cubicBezTo>
                    <a:pt x="1" y="296"/>
                    <a:pt x="1" y="295"/>
                    <a:pt x="1" y="294"/>
                  </a:cubicBezTo>
                  <a:cubicBezTo>
                    <a:pt x="1" y="294"/>
                    <a:pt x="0" y="293"/>
                    <a:pt x="0" y="292"/>
                  </a:cubicBezTo>
                  <a:cubicBezTo>
                    <a:pt x="0" y="290"/>
                    <a:pt x="1" y="288"/>
                    <a:pt x="2" y="286"/>
                  </a:cubicBezTo>
                  <a:cubicBezTo>
                    <a:pt x="2" y="283"/>
                    <a:pt x="4" y="280"/>
                    <a:pt x="5" y="276"/>
                  </a:cubicBezTo>
                  <a:cubicBezTo>
                    <a:pt x="7" y="273"/>
                    <a:pt x="9" y="269"/>
                    <a:pt x="11" y="266"/>
                  </a:cubicBezTo>
                  <a:cubicBezTo>
                    <a:pt x="14" y="262"/>
                    <a:pt x="17" y="259"/>
                    <a:pt x="20" y="255"/>
                  </a:cubicBezTo>
                  <a:cubicBezTo>
                    <a:pt x="25" y="250"/>
                    <a:pt x="30" y="246"/>
                    <a:pt x="36" y="244"/>
                  </a:cubicBezTo>
                  <a:cubicBezTo>
                    <a:pt x="41" y="241"/>
                    <a:pt x="46" y="240"/>
                    <a:pt x="51" y="240"/>
                  </a:cubicBezTo>
                  <a:cubicBezTo>
                    <a:pt x="56" y="239"/>
                    <a:pt x="60" y="240"/>
                    <a:pt x="65" y="242"/>
                  </a:cubicBezTo>
                  <a:cubicBezTo>
                    <a:pt x="69" y="244"/>
                    <a:pt x="73" y="247"/>
                    <a:pt x="77" y="251"/>
                  </a:cubicBezTo>
                  <a:cubicBezTo>
                    <a:pt x="80" y="254"/>
                    <a:pt x="83" y="257"/>
                    <a:pt x="86" y="261"/>
                  </a:cubicBezTo>
                  <a:cubicBezTo>
                    <a:pt x="88" y="265"/>
                    <a:pt x="90" y="270"/>
                    <a:pt x="92" y="275"/>
                  </a:cubicBezTo>
                  <a:cubicBezTo>
                    <a:pt x="94" y="281"/>
                    <a:pt x="95" y="288"/>
                    <a:pt x="96" y="295"/>
                  </a:cubicBezTo>
                  <a:cubicBezTo>
                    <a:pt x="97" y="303"/>
                    <a:pt x="97" y="313"/>
                    <a:pt x="97" y="325"/>
                  </a:cubicBezTo>
                  <a:lnTo>
                    <a:pt x="97" y="349"/>
                  </a:lnTo>
                  <a:lnTo>
                    <a:pt x="137" y="309"/>
                  </a:lnTo>
                  <a:cubicBezTo>
                    <a:pt x="137" y="309"/>
                    <a:pt x="138" y="308"/>
                    <a:pt x="139" y="308"/>
                  </a:cubicBezTo>
                  <a:cubicBezTo>
                    <a:pt x="139" y="308"/>
                    <a:pt x="140" y="308"/>
                    <a:pt x="141" y="309"/>
                  </a:cubicBezTo>
                  <a:cubicBezTo>
                    <a:pt x="142" y="309"/>
                    <a:pt x="143" y="310"/>
                    <a:pt x="145" y="310"/>
                  </a:cubicBezTo>
                  <a:cubicBezTo>
                    <a:pt x="146" y="311"/>
                    <a:pt x="147" y="312"/>
                    <a:pt x="149" y="314"/>
                  </a:cubicBezTo>
                  <a:close/>
                  <a:moveTo>
                    <a:pt x="188" y="191"/>
                  </a:moveTo>
                  <a:cubicBezTo>
                    <a:pt x="196" y="199"/>
                    <a:pt x="202" y="206"/>
                    <a:pt x="207" y="214"/>
                  </a:cubicBezTo>
                  <a:cubicBezTo>
                    <a:pt x="212" y="222"/>
                    <a:pt x="216" y="229"/>
                    <a:pt x="217" y="237"/>
                  </a:cubicBezTo>
                  <a:cubicBezTo>
                    <a:pt x="219" y="244"/>
                    <a:pt x="219" y="252"/>
                    <a:pt x="217" y="259"/>
                  </a:cubicBezTo>
                  <a:cubicBezTo>
                    <a:pt x="214" y="266"/>
                    <a:pt x="210" y="273"/>
                    <a:pt x="203" y="280"/>
                  </a:cubicBezTo>
                  <a:cubicBezTo>
                    <a:pt x="196" y="286"/>
                    <a:pt x="189" y="291"/>
                    <a:pt x="183" y="293"/>
                  </a:cubicBezTo>
                  <a:cubicBezTo>
                    <a:pt x="176" y="295"/>
                    <a:pt x="169" y="295"/>
                    <a:pt x="162" y="294"/>
                  </a:cubicBezTo>
                  <a:cubicBezTo>
                    <a:pt x="155" y="292"/>
                    <a:pt x="147" y="288"/>
                    <a:pt x="140" y="283"/>
                  </a:cubicBezTo>
                  <a:cubicBezTo>
                    <a:pt x="133" y="278"/>
                    <a:pt x="125" y="271"/>
                    <a:pt x="117" y="263"/>
                  </a:cubicBezTo>
                  <a:cubicBezTo>
                    <a:pt x="109" y="255"/>
                    <a:pt x="102" y="247"/>
                    <a:pt x="97" y="239"/>
                  </a:cubicBezTo>
                  <a:cubicBezTo>
                    <a:pt x="92" y="232"/>
                    <a:pt x="89" y="224"/>
                    <a:pt x="87" y="216"/>
                  </a:cubicBezTo>
                  <a:cubicBezTo>
                    <a:pt x="85" y="209"/>
                    <a:pt x="86" y="202"/>
                    <a:pt x="88" y="195"/>
                  </a:cubicBezTo>
                  <a:cubicBezTo>
                    <a:pt x="90" y="188"/>
                    <a:pt x="95" y="181"/>
                    <a:pt x="101" y="174"/>
                  </a:cubicBezTo>
                  <a:cubicBezTo>
                    <a:pt x="108" y="167"/>
                    <a:pt x="115" y="163"/>
                    <a:pt x="122" y="160"/>
                  </a:cubicBezTo>
                  <a:cubicBezTo>
                    <a:pt x="129" y="158"/>
                    <a:pt x="136" y="158"/>
                    <a:pt x="143" y="160"/>
                  </a:cubicBezTo>
                  <a:cubicBezTo>
                    <a:pt x="150" y="162"/>
                    <a:pt x="157" y="165"/>
                    <a:pt x="164" y="171"/>
                  </a:cubicBezTo>
                  <a:cubicBezTo>
                    <a:pt x="172" y="176"/>
                    <a:pt x="180" y="183"/>
                    <a:pt x="188" y="191"/>
                  </a:cubicBezTo>
                  <a:close/>
                  <a:moveTo>
                    <a:pt x="168" y="212"/>
                  </a:moveTo>
                  <a:cubicBezTo>
                    <a:pt x="163" y="207"/>
                    <a:pt x="159" y="203"/>
                    <a:pt x="155" y="200"/>
                  </a:cubicBezTo>
                  <a:cubicBezTo>
                    <a:pt x="151" y="197"/>
                    <a:pt x="148" y="194"/>
                    <a:pt x="144" y="192"/>
                  </a:cubicBezTo>
                  <a:cubicBezTo>
                    <a:pt x="141" y="189"/>
                    <a:pt x="138" y="188"/>
                    <a:pt x="136" y="187"/>
                  </a:cubicBezTo>
                  <a:cubicBezTo>
                    <a:pt x="133" y="186"/>
                    <a:pt x="131" y="185"/>
                    <a:pt x="128" y="185"/>
                  </a:cubicBezTo>
                  <a:cubicBezTo>
                    <a:pt x="126" y="185"/>
                    <a:pt x="124" y="186"/>
                    <a:pt x="122" y="187"/>
                  </a:cubicBezTo>
                  <a:cubicBezTo>
                    <a:pt x="120" y="188"/>
                    <a:pt x="118" y="189"/>
                    <a:pt x="117" y="191"/>
                  </a:cubicBezTo>
                  <a:cubicBezTo>
                    <a:pt x="114" y="194"/>
                    <a:pt x="112" y="197"/>
                    <a:pt x="111" y="201"/>
                  </a:cubicBezTo>
                  <a:cubicBezTo>
                    <a:pt x="111" y="204"/>
                    <a:pt x="111" y="208"/>
                    <a:pt x="113" y="212"/>
                  </a:cubicBezTo>
                  <a:cubicBezTo>
                    <a:pt x="115" y="216"/>
                    <a:pt x="118" y="221"/>
                    <a:pt x="122" y="225"/>
                  </a:cubicBezTo>
                  <a:cubicBezTo>
                    <a:pt x="126" y="230"/>
                    <a:pt x="130" y="236"/>
                    <a:pt x="136" y="241"/>
                  </a:cubicBezTo>
                  <a:cubicBezTo>
                    <a:pt x="143" y="249"/>
                    <a:pt x="150" y="254"/>
                    <a:pt x="155" y="258"/>
                  </a:cubicBezTo>
                  <a:cubicBezTo>
                    <a:pt x="160" y="262"/>
                    <a:pt x="165" y="265"/>
                    <a:pt x="169" y="267"/>
                  </a:cubicBezTo>
                  <a:cubicBezTo>
                    <a:pt x="173" y="268"/>
                    <a:pt x="176" y="269"/>
                    <a:pt x="179" y="268"/>
                  </a:cubicBezTo>
                  <a:cubicBezTo>
                    <a:pt x="182" y="267"/>
                    <a:pt x="185" y="265"/>
                    <a:pt x="188" y="263"/>
                  </a:cubicBezTo>
                  <a:cubicBezTo>
                    <a:pt x="190" y="261"/>
                    <a:pt x="191" y="258"/>
                    <a:pt x="192" y="256"/>
                  </a:cubicBezTo>
                  <a:cubicBezTo>
                    <a:pt x="193" y="254"/>
                    <a:pt x="193" y="252"/>
                    <a:pt x="193" y="249"/>
                  </a:cubicBezTo>
                  <a:cubicBezTo>
                    <a:pt x="193" y="247"/>
                    <a:pt x="192" y="244"/>
                    <a:pt x="191" y="242"/>
                  </a:cubicBezTo>
                  <a:cubicBezTo>
                    <a:pt x="190" y="239"/>
                    <a:pt x="188" y="236"/>
                    <a:pt x="186" y="233"/>
                  </a:cubicBezTo>
                  <a:cubicBezTo>
                    <a:pt x="184" y="230"/>
                    <a:pt x="182" y="227"/>
                    <a:pt x="179" y="223"/>
                  </a:cubicBezTo>
                  <a:cubicBezTo>
                    <a:pt x="176" y="220"/>
                    <a:pt x="172" y="216"/>
                    <a:pt x="168" y="212"/>
                  </a:cubicBezTo>
                  <a:close/>
                  <a:moveTo>
                    <a:pt x="307" y="156"/>
                  </a:moveTo>
                  <a:cubicBezTo>
                    <a:pt x="308" y="157"/>
                    <a:pt x="310" y="158"/>
                    <a:pt x="311" y="160"/>
                  </a:cubicBezTo>
                  <a:cubicBezTo>
                    <a:pt x="311" y="161"/>
                    <a:pt x="312" y="162"/>
                    <a:pt x="313" y="163"/>
                  </a:cubicBezTo>
                  <a:cubicBezTo>
                    <a:pt x="313" y="164"/>
                    <a:pt x="313" y="164"/>
                    <a:pt x="313" y="165"/>
                  </a:cubicBezTo>
                  <a:cubicBezTo>
                    <a:pt x="313" y="166"/>
                    <a:pt x="313" y="166"/>
                    <a:pt x="312" y="167"/>
                  </a:cubicBezTo>
                  <a:lnTo>
                    <a:pt x="254" y="225"/>
                  </a:lnTo>
                  <a:cubicBezTo>
                    <a:pt x="253" y="226"/>
                    <a:pt x="252" y="227"/>
                    <a:pt x="251" y="227"/>
                  </a:cubicBezTo>
                  <a:cubicBezTo>
                    <a:pt x="250" y="228"/>
                    <a:pt x="249" y="228"/>
                    <a:pt x="248" y="228"/>
                  </a:cubicBezTo>
                  <a:cubicBezTo>
                    <a:pt x="247" y="228"/>
                    <a:pt x="246" y="227"/>
                    <a:pt x="244" y="227"/>
                  </a:cubicBezTo>
                  <a:cubicBezTo>
                    <a:pt x="243" y="226"/>
                    <a:pt x="241" y="224"/>
                    <a:pt x="240" y="222"/>
                  </a:cubicBezTo>
                  <a:cubicBezTo>
                    <a:pt x="238" y="221"/>
                    <a:pt x="236" y="219"/>
                    <a:pt x="235" y="218"/>
                  </a:cubicBezTo>
                  <a:cubicBezTo>
                    <a:pt x="234" y="216"/>
                    <a:pt x="234" y="215"/>
                    <a:pt x="233" y="214"/>
                  </a:cubicBezTo>
                  <a:cubicBezTo>
                    <a:pt x="232" y="212"/>
                    <a:pt x="232" y="211"/>
                    <a:pt x="232" y="209"/>
                  </a:cubicBezTo>
                  <a:cubicBezTo>
                    <a:pt x="232" y="208"/>
                    <a:pt x="231" y="206"/>
                    <a:pt x="231" y="204"/>
                  </a:cubicBezTo>
                  <a:lnTo>
                    <a:pt x="230" y="168"/>
                  </a:lnTo>
                  <a:cubicBezTo>
                    <a:pt x="230" y="161"/>
                    <a:pt x="229" y="155"/>
                    <a:pt x="229" y="150"/>
                  </a:cubicBezTo>
                  <a:cubicBezTo>
                    <a:pt x="228" y="145"/>
                    <a:pt x="227" y="140"/>
                    <a:pt x="225" y="137"/>
                  </a:cubicBezTo>
                  <a:cubicBezTo>
                    <a:pt x="224" y="133"/>
                    <a:pt x="223" y="130"/>
                    <a:pt x="221" y="128"/>
                  </a:cubicBezTo>
                  <a:cubicBezTo>
                    <a:pt x="219" y="125"/>
                    <a:pt x="218" y="123"/>
                    <a:pt x="216" y="121"/>
                  </a:cubicBezTo>
                  <a:cubicBezTo>
                    <a:pt x="214" y="119"/>
                    <a:pt x="212" y="118"/>
                    <a:pt x="210" y="117"/>
                  </a:cubicBezTo>
                  <a:cubicBezTo>
                    <a:pt x="208" y="116"/>
                    <a:pt x="206" y="115"/>
                    <a:pt x="204" y="115"/>
                  </a:cubicBezTo>
                  <a:cubicBezTo>
                    <a:pt x="202" y="115"/>
                    <a:pt x="199" y="116"/>
                    <a:pt x="197" y="117"/>
                  </a:cubicBezTo>
                  <a:cubicBezTo>
                    <a:pt x="195" y="118"/>
                    <a:pt x="193" y="119"/>
                    <a:pt x="191" y="121"/>
                  </a:cubicBezTo>
                  <a:cubicBezTo>
                    <a:pt x="188" y="124"/>
                    <a:pt x="185" y="127"/>
                    <a:pt x="184" y="131"/>
                  </a:cubicBezTo>
                  <a:cubicBezTo>
                    <a:pt x="182" y="134"/>
                    <a:pt x="181" y="137"/>
                    <a:pt x="180" y="139"/>
                  </a:cubicBezTo>
                  <a:cubicBezTo>
                    <a:pt x="179" y="142"/>
                    <a:pt x="179" y="144"/>
                    <a:pt x="178" y="146"/>
                  </a:cubicBezTo>
                  <a:cubicBezTo>
                    <a:pt x="178" y="148"/>
                    <a:pt x="177" y="150"/>
                    <a:pt x="177" y="150"/>
                  </a:cubicBezTo>
                  <a:cubicBezTo>
                    <a:pt x="176" y="151"/>
                    <a:pt x="176" y="151"/>
                    <a:pt x="175" y="151"/>
                  </a:cubicBezTo>
                  <a:cubicBezTo>
                    <a:pt x="174" y="151"/>
                    <a:pt x="174" y="151"/>
                    <a:pt x="173" y="150"/>
                  </a:cubicBezTo>
                  <a:cubicBezTo>
                    <a:pt x="172" y="150"/>
                    <a:pt x="171" y="149"/>
                    <a:pt x="169" y="148"/>
                  </a:cubicBezTo>
                  <a:cubicBezTo>
                    <a:pt x="168" y="147"/>
                    <a:pt x="166" y="146"/>
                    <a:pt x="165" y="144"/>
                  </a:cubicBezTo>
                  <a:cubicBezTo>
                    <a:pt x="163" y="143"/>
                    <a:pt x="162" y="142"/>
                    <a:pt x="162" y="141"/>
                  </a:cubicBezTo>
                  <a:cubicBezTo>
                    <a:pt x="161" y="140"/>
                    <a:pt x="160" y="139"/>
                    <a:pt x="160" y="138"/>
                  </a:cubicBezTo>
                  <a:cubicBezTo>
                    <a:pt x="160" y="138"/>
                    <a:pt x="159" y="137"/>
                    <a:pt x="159" y="136"/>
                  </a:cubicBezTo>
                  <a:cubicBezTo>
                    <a:pt x="159" y="135"/>
                    <a:pt x="159" y="134"/>
                    <a:pt x="159" y="133"/>
                  </a:cubicBezTo>
                  <a:cubicBezTo>
                    <a:pt x="159" y="132"/>
                    <a:pt x="159" y="130"/>
                    <a:pt x="160" y="127"/>
                  </a:cubicBezTo>
                  <a:cubicBezTo>
                    <a:pt x="161" y="125"/>
                    <a:pt x="162" y="122"/>
                    <a:pt x="164" y="118"/>
                  </a:cubicBezTo>
                  <a:cubicBezTo>
                    <a:pt x="165" y="115"/>
                    <a:pt x="167" y="111"/>
                    <a:pt x="170" y="107"/>
                  </a:cubicBezTo>
                  <a:cubicBezTo>
                    <a:pt x="172" y="104"/>
                    <a:pt x="175" y="100"/>
                    <a:pt x="178" y="97"/>
                  </a:cubicBezTo>
                  <a:cubicBezTo>
                    <a:pt x="184" y="92"/>
                    <a:pt x="189" y="88"/>
                    <a:pt x="194" y="85"/>
                  </a:cubicBezTo>
                  <a:cubicBezTo>
                    <a:pt x="199" y="83"/>
                    <a:pt x="204" y="81"/>
                    <a:pt x="209" y="81"/>
                  </a:cubicBezTo>
                  <a:cubicBezTo>
                    <a:pt x="214" y="81"/>
                    <a:pt x="219" y="82"/>
                    <a:pt x="223" y="84"/>
                  </a:cubicBezTo>
                  <a:cubicBezTo>
                    <a:pt x="228" y="86"/>
                    <a:pt x="232" y="88"/>
                    <a:pt x="236" y="92"/>
                  </a:cubicBezTo>
                  <a:cubicBezTo>
                    <a:pt x="239" y="95"/>
                    <a:pt x="242" y="99"/>
                    <a:pt x="244" y="103"/>
                  </a:cubicBezTo>
                  <a:cubicBezTo>
                    <a:pt x="247" y="106"/>
                    <a:pt x="249" y="111"/>
                    <a:pt x="250" y="117"/>
                  </a:cubicBezTo>
                  <a:cubicBezTo>
                    <a:pt x="252" y="122"/>
                    <a:pt x="253" y="129"/>
                    <a:pt x="254" y="137"/>
                  </a:cubicBezTo>
                  <a:cubicBezTo>
                    <a:pt x="255" y="145"/>
                    <a:pt x="256" y="155"/>
                    <a:pt x="255" y="167"/>
                  </a:cubicBezTo>
                  <a:lnTo>
                    <a:pt x="256" y="190"/>
                  </a:lnTo>
                  <a:lnTo>
                    <a:pt x="295" y="151"/>
                  </a:lnTo>
                  <a:cubicBezTo>
                    <a:pt x="296" y="150"/>
                    <a:pt x="296" y="150"/>
                    <a:pt x="297" y="150"/>
                  </a:cubicBezTo>
                  <a:cubicBezTo>
                    <a:pt x="298" y="150"/>
                    <a:pt x="299" y="150"/>
                    <a:pt x="300" y="150"/>
                  </a:cubicBezTo>
                  <a:cubicBezTo>
                    <a:pt x="301" y="151"/>
                    <a:pt x="302" y="151"/>
                    <a:pt x="303" y="152"/>
                  </a:cubicBezTo>
                  <a:cubicBezTo>
                    <a:pt x="304" y="153"/>
                    <a:pt x="305" y="154"/>
                    <a:pt x="307" y="156"/>
                  </a:cubicBezTo>
                  <a:close/>
                  <a:moveTo>
                    <a:pt x="346" y="32"/>
                  </a:moveTo>
                  <a:cubicBezTo>
                    <a:pt x="354" y="40"/>
                    <a:pt x="361" y="48"/>
                    <a:pt x="366" y="56"/>
                  </a:cubicBezTo>
                  <a:cubicBezTo>
                    <a:pt x="371" y="64"/>
                    <a:pt x="374" y="71"/>
                    <a:pt x="376" y="79"/>
                  </a:cubicBezTo>
                  <a:cubicBezTo>
                    <a:pt x="377" y="86"/>
                    <a:pt x="377" y="93"/>
                    <a:pt x="375" y="100"/>
                  </a:cubicBezTo>
                  <a:cubicBezTo>
                    <a:pt x="373" y="107"/>
                    <a:pt x="368" y="114"/>
                    <a:pt x="361" y="121"/>
                  </a:cubicBezTo>
                  <a:cubicBezTo>
                    <a:pt x="355" y="128"/>
                    <a:pt x="348" y="132"/>
                    <a:pt x="341" y="135"/>
                  </a:cubicBezTo>
                  <a:cubicBezTo>
                    <a:pt x="334" y="137"/>
                    <a:pt x="327" y="137"/>
                    <a:pt x="320" y="135"/>
                  </a:cubicBezTo>
                  <a:cubicBezTo>
                    <a:pt x="313" y="133"/>
                    <a:pt x="306" y="130"/>
                    <a:pt x="298" y="125"/>
                  </a:cubicBezTo>
                  <a:cubicBezTo>
                    <a:pt x="291" y="119"/>
                    <a:pt x="283" y="113"/>
                    <a:pt x="275" y="105"/>
                  </a:cubicBezTo>
                  <a:cubicBezTo>
                    <a:pt x="267" y="97"/>
                    <a:pt x="261" y="89"/>
                    <a:pt x="256" y="81"/>
                  </a:cubicBezTo>
                  <a:cubicBezTo>
                    <a:pt x="250" y="73"/>
                    <a:pt x="247" y="66"/>
                    <a:pt x="245" y="58"/>
                  </a:cubicBezTo>
                  <a:cubicBezTo>
                    <a:pt x="244" y="51"/>
                    <a:pt x="244" y="43"/>
                    <a:pt x="246" y="36"/>
                  </a:cubicBezTo>
                  <a:cubicBezTo>
                    <a:pt x="249" y="29"/>
                    <a:pt x="253" y="22"/>
                    <a:pt x="260" y="16"/>
                  </a:cubicBezTo>
                  <a:cubicBezTo>
                    <a:pt x="267" y="9"/>
                    <a:pt x="273" y="4"/>
                    <a:pt x="280" y="2"/>
                  </a:cubicBezTo>
                  <a:cubicBezTo>
                    <a:pt x="287" y="0"/>
                    <a:pt x="294" y="0"/>
                    <a:pt x="301" y="1"/>
                  </a:cubicBezTo>
                  <a:cubicBezTo>
                    <a:pt x="308" y="3"/>
                    <a:pt x="315" y="7"/>
                    <a:pt x="323" y="12"/>
                  </a:cubicBezTo>
                  <a:cubicBezTo>
                    <a:pt x="330" y="17"/>
                    <a:pt x="338" y="24"/>
                    <a:pt x="346" y="32"/>
                  </a:cubicBezTo>
                  <a:close/>
                  <a:moveTo>
                    <a:pt x="326" y="54"/>
                  </a:moveTo>
                  <a:cubicBezTo>
                    <a:pt x="322" y="49"/>
                    <a:pt x="317" y="45"/>
                    <a:pt x="314" y="42"/>
                  </a:cubicBezTo>
                  <a:cubicBezTo>
                    <a:pt x="310" y="38"/>
                    <a:pt x="306" y="35"/>
                    <a:pt x="303" y="33"/>
                  </a:cubicBezTo>
                  <a:cubicBezTo>
                    <a:pt x="300" y="31"/>
                    <a:pt x="297" y="29"/>
                    <a:pt x="294" y="28"/>
                  </a:cubicBezTo>
                  <a:cubicBezTo>
                    <a:pt x="291" y="27"/>
                    <a:pt x="289" y="27"/>
                    <a:pt x="287" y="27"/>
                  </a:cubicBezTo>
                  <a:cubicBezTo>
                    <a:pt x="284" y="27"/>
                    <a:pt x="282" y="27"/>
                    <a:pt x="280" y="28"/>
                  </a:cubicBezTo>
                  <a:cubicBezTo>
                    <a:pt x="279" y="29"/>
                    <a:pt x="277" y="31"/>
                    <a:pt x="275" y="33"/>
                  </a:cubicBezTo>
                  <a:cubicBezTo>
                    <a:pt x="272" y="36"/>
                    <a:pt x="270" y="39"/>
                    <a:pt x="270" y="42"/>
                  </a:cubicBezTo>
                  <a:cubicBezTo>
                    <a:pt x="269" y="46"/>
                    <a:pt x="270" y="49"/>
                    <a:pt x="272" y="54"/>
                  </a:cubicBezTo>
                  <a:cubicBezTo>
                    <a:pt x="273" y="58"/>
                    <a:pt x="276" y="62"/>
                    <a:pt x="280" y="67"/>
                  </a:cubicBezTo>
                  <a:cubicBezTo>
                    <a:pt x="284" y="72"/>
                    <a:pt x="289" y="77"/>
                    <a:pt x="295" y="83"/>
                  </a:cubicBezTo>
                  <a:cubicBezTo>
                    <a:pt x="302" y="90"/>
                    <a:pt x="308" y="96"/>
                    <a:pt x="313" y="100"/>
                  </a:cubicBezTo>
                  <a:cubicBezTo>
                    <a:pt x="318" y="104"/>
                    <a:pt x="323" y="107"/>
                    <a:pt x="327" y="108"/>
                  </a:cubicBezTo>
                  <a:cubicBezTo>
                    <a:pt x="331" y="110"/>
                    <a:pt x="334" y="110"/>
                    <a:pt x="338" y="109"/>
                  </a:cubicBezTo>
                  <a:cubicBezTo>
                    <a:pt x="341" y="109"/>
                    <a:pt x="343" y="107"/>
                    <a:pt x="346" y="104"/>
                  </a:cubicBezTo>
                  <a:cubicBezTo>
                    <a:pt x="348" y="102"/>
                    <a:pt x="350" y="100"/>
                    <a:pt x="350" y="98"/>
                  </a:cubicBezTo>
                  <a:cubicBezTo>
                    <a:pt x="351" y="96"/>
                    <a:pt x="352" y="93"/>
                    <a:pt x="352" y="91"/>
                  </a:cubicBezTo>
                  <a:cubicBezTo>
                    <a:pt x="351" y="88"/>
                    <a:pt x="351" y="86"/>
                    <a:pt x="350" y="83"/>
                  </a:cubicBezTo>
                  <a:cubicBezTo>
                    <a:pt x="348" y="80"/>
                    <a:pt x="347" y="78"/>
                    <a:pt x="345" y="74"/>
                  </a:cubicBezTo>
                  <a:cubicBezTo>
                    <a:pt x="343" y="71"/>
                    <a:pt x="340" y="68"/>
                    <a:pt x="337" y="65"/>
                  </a:cubicBezTo>
                  <a:cubicBezTo>
                    <a:pt x="334" y="61"/>
                    <a:pt x="330" y="58"/>
                    <a:pt x="326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0" name="Freeform 32"/>
            <p:cNvSpPr>
              <a:spLocks noEditPoints="1"/>
            </p:cNvSpPr>
            <p:nvPr/>
          </p:nvSpPr>
          <p:spPr bwMode="auto">
            <a:xfrm>
              <a:off x="4878628" y="3966703"/>
              <a:ext cx="231775" cy="227013"/>
            </a:xfrm>
            <a:custGeom>
              <a:avLst/>
              <a:gdLst/>
              <a:ahLst/>
              <a:cxnLst>
                <a:cxn ang="0">
                  <a:pos x="154" y="315"/>
                </a:cxn>
                <a:cxn ang="0">
                  <a:pos x="96" y="377"/>
                </a:cxn>
                <a:cxn ang="0">
                  <a:pos x="86" y="379"/>
                </a:cxn>
                <a:cxn ang="0">
                  <a:pos x="74" y="366"/>
                </a:cxn>
                <a:cxn ang="0">
                  <a:pos x="71" y="320"/>
                </a:cxn>
                <a:cxn ang="0">
                  <a:pos x="62" y="280"/>
                </a:cxn>
                <a:cxn ang="0">
                  <a:pos x="45" y="268"/>
                </a:cxn>
                <a:cxn ang="0">
                  <a:pos x="25" y="283"/>
                </a:cxn>
                <a:cxn ang="0">
                  <a:pos x="18" y="303"/>
                </a:cxn>
                <a:cxn ang="0">
                  <a:pos x="11" y="300"/>
                </a:cxn>
                <a:cxn ang="0">
                  <a:pos x="1" y="291"/>
                </a:cxn>
                <a:cxn ang="0">
                  <a:pos x="1" y="280"/>
                </a:cxn>
                <a:cxn ang="0">
                  <a:pos x="20" y="249"/>
                </a:cxn>
                <a:cxn ang="0">
                  <a:pos x="64" y="236"/>
                </a:cxn>
                <a:cxn ang="0">
                  <a:pos x="92" y="269"/>
                </a:cxn>
                <a:cxn ang="0">
                  <a:pos x="97" y="343"/>
                </a:cxn>
                <a:cxn ang="0">
                  <a:pos x="141" y="303"/>
                </a:cxn>
                <a:cxn ang="0">
                  <a:pos x="187" y="185"/>
                </a:cxn>
                <a:cxn ang="0">
                  <a:pos x="216" y="253"/>
                </a:cxn>
                <a:cxn ang="0">
                  <a:pos x="161" y="288"/>
                </a:cxn>
                <a:cxn ang="0">
                  <a:pos x="97" y="233"/>
                </a:cxn>
                <a:cxn ang="0">
                  <a:pos x="101" y="168"/>
                </a:cxn>
                <a:cxn ang="0">
                  <a:pos x="164" y="165"/>
                </a:cxn>
                <a:cxn ang="0">
                  <a:pos x="155" y="194"/>
                </a:cxn>
                <a:cxn ang="0">
                  <a:pos x="128" y="179"/>
                </a:cxn>
                <a:cxn ang="0">
                  <a:pos x="111" y="195"/>
                </a:cxn>
                <a:cxn ang="0">
                  <a:pos x="136" y="235"/>
                </a:cxn>
                <a:cxn ang="0">
                  <a:pos x="179" y="262"/>
                </a:cxn>
                <a:cxn ang="0">
                  <a:pos x="193" y="243"/>
                </a:cxn>
                <a:cxn ang="0">
                  <a:pos x="178" y="217"/>
                </a:cxn>
                <a:cxn ang="0">
                  <a:pos x="310" y="154"/>
                </a:cxn>
                <a:cxn ang="0">
                  <a:pos x="312" y="161"/>
                </a:cxn>
                <a:cxn ang="0">
                  <a:pos x="248" y="222"/>
                </a:cxn>
                <a:cxn ang="0">
                  <a:pos x="235" y="212"/>
                </a:cxn>
                <a:cxn ang="0">
                  <a:pos x="231" y="198"/>
                </a:cxn>
                <a:cxn ang="0">
                  <a:pos x="225" y="131"/>
                </a:cxn>
                <a:cxn ang="0">
                  <a:pos x="210" y="111"/>
                </a:cxn>
                <a:cxn ang="0">
                  <a:pos x="190" y="115"/>
                </a:cxn>
                <a:cxn ang="0">
                  <a:pos x="178" y="140"/>
                </a:cxn>
                <a:cxn ang="0">
                  <a:pos x="172" y="144"/>
                </a:cxn>
                <a:cxn ang="0">
                  <a:pos x="161" y="135"/>
                </a:cxn>
                <a:cxn ang="0">
                  <a:pos x="158" y="127"/>
                </a:cxn>
                <a:cxn ang="0">
                  <a:pos x="169" y="101"/>
                </a:cxn>
                <a:cxn ang="0">
                  <a:pos x="209" y="75"/>
                </a:cxn>
                <a:cxn ang="0">
                  <a:pos x="244" y="97"/>
                </a:cxn>
                <a:cxn ang="0">
                  <a:pos x="255" y="161"/>
                </a:cxn>
                <a:cxn ang="0">
                  <a:pos x="297" y="144"/>
                </a:cxn>
                <a:cxn ang="0">
                  <a:pos x="307" y="150"/>
                </a:cxn>
                <a:cxn ang="0">
                  <a:pos x="391" y="79"/>
                </a:cxn>
                <a:cxn ang="0">
                  <a:pos x="335" y="138"/>
                </a:cxn>
                <a:cxn ang="0">
                  <a:pos x="328" y="137"/>
                </a:cxn>
                <a:cxn ang="0">
                  <a:pos x="319" y="126"/>
                </a:cxn>
                <a:cxn ang="0">
                  <a:pos x="338" y="104"/>
                </a:cxn>
                <a:cxn ang="0">
                  <a:pos x="264" y="67"/>
                </a:cxn>
                <a:cxn ang="0">
                  <a:pos x="253" y="63"/>
                </a:cxn>
                <a:cxn ang="0">
                  <a:pos x="248" y="55"/>
                </a:cxn>
                <a:cxn ang="0">
                  <a:pos x="257" y="16"/>
                </a:cxn>
                <a:cxn ang="0">
                  <a:pos x="264" y="7"/>
                </a:cxn>
                <a:cxn ang="0">
                  <a:pos x="274" y="0"/>
                </a:cxn>
                <a:cxn ang="0">
                  <a:pos x="374" y="67"/>
                </a:cxn>
                <a:cxn ang="0">
                  <a:pos x="381" y="68"/>
                </a:cxn>
              </a:cxnLst>
              <a:rect l="0" t="0" r="r" b="b"/>
              <a:pathLst>
                <a:path w="391" h="380">
                  <a:moveTo>
                    <a:pt x="148" y="308"/>
                  </a:moveTo>
                  <a:cubicBezTo>
                    <a:pt x="150" y="309"/>
                    <a:pt x="151" y="311"/>
                    <a:pt x="152" y="312"/>
                  </a:cubicBezTo>
                  <a:cubicBezTo>
                    <a:pt x="153" y="313"/>
                    <a:pt x="153" y="314"/>
                    <a:pt x="154" y="315"/>
                  </a:cubicBezTo>
                  <a:cubicBezTo>
                    <a:pt x="154" y="316"/>
                    <a:pt x="154" y="317"/>
                    <a:pt x="154" y="318"/>
                  </a:cubicBezTo>
                  <a:cubicBezTo>
                    <a:pt x="154" y="318"/>
                    <a:pt x="154" y="319"/>
                    <a:pt x="153" y="319"/>
                  </a:cubicBezTo>
                  <a:lnTo>
                    <a:pt x="96" y="377"/>
                  </a:lnTo>
                  <a:cubicBezTo>
                    <a:pt x="95" y="378"/>
                    <a:pt x="94" y="379"/>
                    <a:pt x="92" y="380"/>
                  </a:cubicBezTo>
                  <a:cubicBezTo>
                    <a:pt x="91" y="380"/>
                    <a:pt x="90" y="380"/>
                    <a:pt x="89" y="380"/>
                  </a:cubicBezTo>
                  <a:cubicBezTo>
                    <a:pt x="88" y="380"/>
                    <a:pt x="87" y="380"/>
                    <a:pt x="86" y="379"/>
                  </a:cubicBezTo>
                  <a:cubicBezTo>
                    <a:pt x="84" y="378"/>
                    <a:pt x="83" y="377"/>
                    <a:pt x="81" y="375"/>
                  </a:cubicBezTo>
                  <a:cubicBezTo>
                    <a:pt x="79" y="373"/>
                    <a:pt x="78" y="372"/>
                    <a:pt x="77" y="370"/>
                  </a:cubicBezTo>
                  <a:cubicBezTo>
                    <a:pt x="76" y="369"/>
                    <a:pt x="75" y="368"/>
                    <a:pt x="74" y="366"/>
                  </a:cubicBezTo>
                  <a:cubicBezTo>
                    <a:pt x="74" y="365"/>
                    <a:pt x="73" y="363"/>
                    <a:pt x="73" y="362"/>
                  </a:cubicBezTo>
                  <a:cubicBezTo>
                    <a:pt x="73" y="360"/>
                    <a:pt x="73" y="358"/>
                    <a:pt x="73" y="356"/>
                  </a:cubicBezTo>
                  <a:lnTo>
                    <a:pt x="71" y="320"/>
                  </a:lnTo>
                  <a:cubicBezTo>
                    <a:pt x="71" y="313"/>
                    <a:pt x="71" y="307"/>
                    <a:pt x="70" y="302"/>
                  </a:cubicBezTo>
                  <a:cubicBezTo>
                    <a:pt x="69" y="297"/>
                    <a:pt x="68" y="293"/>
                    <a:pt x="67" y="289"/>
                  </a:cubicBezTo>
                  <a:cubicBezTo>
                    <a:pt x="65" y="285"/>
                    <a:pt x="64" y="282"/>
                    <a:pt x="62" y="280"/>
                  </a:cubicBezTo>
                  <a:cubicBezTo>
                    <a:pt x="61" y="277"/>
                    <a:pt x="59" y="275"/>
                    <a:pt x="57" y="273"/>
                  </a:cubicBezTo>
                  <a:cubicBezTo>
                    <a:pt x="55" y="272"/>
                    <a:pt x="54" y="270"/>
                    <a:pt x="51" y="269"/>
                  </a:cubicBezTo>
                  <a:cubicBezTo>
                    <a:pt x="49" y="268"/>
                    <a:pt x="47" y="268"/>
                    <a:pt x="45" y="268"/>
                  </a:cubicBezTo>
                  <a:cubicBezTo>
                    <a:pt x="43" y="268"/>
                    <a:pt x="41" y="268"/>
                    <a:pt x="38" y="269"/>
                  </a:cubicBezTo>
                  <a:cubicBezTo>
                    <a:pt x="36" y="270"/>
                    <a:pt x="34" y="272"/>
                    <a:pt x="32" y="274"/>
                  </a:cubicBezTo>
                  <a:cubicBezTo>
                    <a:pt x="29" y="277"/>
                    <a:pt x="27" y="280"/>
                    <a:pt x="25" y="283"/>
                  </a:cubicBezTo>
                  <a:cubicBezTo>
                    <a:pt x="23" y="286"/>
                    <a:pt x="22" y="289"/>
                    <a:pt x="21" y="292"/>
                  </a:cubicBezTo>
                  <a:cubicBezTo>
                    <a:pt x="21" y="295"/>
                    <a:pt x="20" y="297"/>
                    <a:pt x="20" y="299"/>
                  </a:cubicBezTo>
                  <a:cubicBezTo>
                    <a:pt x="19" y="301"/>
                    <a:pt x="19" y="302"/>
                    <a:pt x="18" y="303"/>
                  </a:cubicBezTo>
                  <a:cubicBezTo>
                    <a:pt x="17" y="303"/>
                    <a:pt x="17" y="304"/>
                    <a:pt x="16" y="304"/>
                  </a:cubicBezTo>
                  <a:cubicBezTo>
                    <a:pt x="16" y="304"/>
                    <a:pt x="15" y="303"/>
                    <a:pt x="14" y="303"/>
                  </a:cubicBezTo>
                  <a:cubicBezTo>
                    <a:pt x="13" y="302"/>
                    <a:pt x="12" y="302"/>
                    <a:pt x="11" y="300"/>
                  </a:cubicBezTo>
                  <a:cubicBezTo>
                    <a:pt x="9" y="299"/>
                    <a:pt x="8" y="298"/>
                    <a:pt x="6" y="296"/>
                  </a:cubicBezTo>
                  <a:cubicBezTo>
                    <a:pt x="5" y="295"/>
                    <a:pt x="4" y="294"/>
                    <a:pt x="3" y="293"/>
                  </a:cubicBezTo>
                  <a:cubicBezTo>
                    <a:pt x="2" y="292"/>
                    <a:pt x="2" y="291"/>
                    <a:pt x="1" y="291"/>
                  </a:cubicBezTo>
                  <a:cubicBezTo>
                    <a:pt x="1" y="290"/>
                    <a:pt x="1" y="289"/>
                    <a:pt x="0" y="288"/>
                  </a:cubicBezTo>
                  <a:cubicBezTo>
                    <a:pt x="0" y="288"/>
                    <a:pt x="0" y="287"/>
                    <a:pt x="0" y="286"/>
                  </a:cubicBezTo>
                  <a:cubicBezTo>
                    <a:pt x="0" y="284"/>
                    <a:pt x="1" y="282"/>
                    <a:pt x="1" y="280"/>
                  </a:cubicBezTo>
                  <a:cubicBezTo>
                    <a:pt x="2" y="277"/>
                    <a:pt x="3" y="274"/>
                    <a:pt x="5" y="270"/>
                  </a:cubicBezTo>
                  <a:cubicBezTo>
                    <a:pt x="7" y="267"/>
                    <a:pt x="9" y="263"/>
                    <a:pt x="11" y="260"/>
                  </a:cubicBezTo>
                  <a:cubicBezTo>
                    <a:pt x="13" y="256"/>
                    <a:pt x="16" y="253"/>
                    <a:pt x="20" y="249"/>
                  </a:cubicBezTo>
                  <a:cubicBezTo>
                    <a:pt x="25" y="244"/>
                    <a:pt x="30" y="240"/>
                    <a:pt x="35" y="238"/>
                  </a:cubicBezTo>
                  <a:cubicBezTo>
                    <a:pt x="40" y="235"/>
                    <a:pt x="45" y="234"/>
                    <a:pt x="50" y="234"/>
                  </a:cubicBezTo>
                  <a:cubicBezTo>
                    <a:pt x="55" y="233"/>
                    <a:pt x="60" y="234"/>
                    <a:pt x="64" y="236"/>
                  </a:cubicBezTo>
                  <a:cubicBezTo>
                    <a:pt x="69" y="238"/>
                    <a:pt x="73" y="241"/>
                    <a:pt x="77" y="245"/>
                  </a:cubicBezTo>
                  <a:cubicBezTo>
                    <a:pt x="80" y="248"/>
                    <a:pt x="83" y="251"/>
                    <a:pt x="85" y="255"/>
                  </a:cubicBezTo>
                  <a:cubicBezTo>
                    <a:pt x="88" y="259"/>
                    <a:pt x="90" y="264"/>
                    <a:pt x="92" y="269"/>
                  </a:cubicBezTo>
                  <a:cubicBezTo>
                    <a:pt x="93" y="275"/>
                    <a:pt x="95" y="282"/>
                    <a:pt x="96" y="289"/>
                  </a:cubicBezTo>
                  <a:cubicBezTo>
                    <a:pt x="96" y="297"/>
                    <a:pt x="97" y="307"/>
                    <a:pt x="97" y="319"/>
                  </a:cubicBezTo>
                  <a:lnTo>
                    <a:pt x="97" y="343"/>
                  </a:lnTo>
                  <a:lnTo>
                    <a:pt x="136" y="303"/>
                  </a:lnTo>
                  <a:cubicBezTo>
                    <a:pt x="137" y="303"/>
                    <a:pt x="138" y="302"/>
                    <a:pt x="138" y="302"/>
                  </a:cubicBezTo>
                  <a:cubicBezTo>
                    <a:pt x="139" y="302"/>
                    <a:pt x="140" y="302"/>
                    <a:pt x="141" y="303"/>
                  </a:cubicBezTo>
                  <a:cubicBezTo>
                    <a:pt x="142" y="303"/>
                    <a:pt x="143" y="304"/>
                    <a:pt x="144" y="304"/>
                  </a:cubicBezTo>
                  <a:cubicBezTo>
                    <a:pt x="145" y="305"/>
                    <a:pt x="147" y="306"/>
                    <a:pt x="148" y="308"/>
                  </a:cubicBezTo>
                  <a:close/>
                  <a:moveTo>
                    <a:pt x="187" y="185"/>
                  </a:moveTo>
                  <a:cubicBezTo>
                    <a:pt x="195" y="193"/>
                    <a:pt x="202" y="200"/>
                    <a:pt x="207" y="208"/>
                  </a:cubicBezTo>
                  <a:cubicBezTo>
                    <a:pt x="212" y="216"/>
                    <a:pt x="215" y="223"/>
                    <a:pt x="217" y="231"/>
                  </a:cubicBezTo>
                  <a:cubicBezTo>
                    <a:pt x="219" y="238"/>
                    <a:pt x="218" y="246"/>
                    <a:pt x="216" y="253"/>
                  </a:cubicBezTo>
                  <a:cubicBezTo>
                    <a:pt x="214" y="260"/>
                    <a:pt x="209" y="267"/>
                    <a:pt x="203" y="274"/>
                  </a:cubicBezTo>
                  <a:cubicBezTo>
                    <a:pt x="196" y="280"/>
                    <a:pt x="189" y="285"/>
                    <a:pt x="182" y="287"/>
                  </a:cubicBezTo>
                  <a:cubicBezTo>
                    <a:pt x="175" y="289"/>
                    <a:pt x="168" y="289"/>
                    <a:pt x="161" y="288"/>
                  </a:cubicBezTo>
                  <a:cubicBezTo>
                    <a:pt x="154" y="286"/>
                    <a:pt x="147" y="282"/>
                    <a:pt x="140" y="277"/>
                  </a:cubicBezTo>
                  <a:cubicBezTo>
                    <a:pt x="132" y="272"/>
                    <a:pt x="125" y="265"/>
                    <a:pt x="116" y="257"/>
                  </a:cubicBezTo>
                  <a:cubicBezTo>
                    <a:pt x="109" y="249"/>
                    <a:pt x="102" y="241"/>
                    <a:pt x="97" y="233"/>
                  </a:cubicBezTo>
                  <a:cubicBezTo>
                    <a:pt x="92" y="226"/>
                    <a:pt x="88" y="218"/>
                    <a:pt x="87" y="210"/>
                  </a:cubicBezTo>
                  <a:cubicBezTo>
                    <a:pt x="85" y="203"/>
                    <a:pt x="85" y="196"/>
                    <a:pt x="88" y="189"/>
                  </a:cubicBezTo>
                  <a:cubicBezTo>
                    <a:pt x="90" y="182"/>
                    <a:pt x="94" y="175"/>
                    <a:pt x="101" y="168"/>
                  </a:cubicBezTo>
                  <a:cubicBezTo>
                    <a:pt x="108" y="161"/>
                    <a:pt x="115" y="157"/>
                    <a:pt x="122" y="154"/>
                  </a:cubicBezTo>
                  <a:cubicBezTo>
                    <a:pt x="128" y="152"/>
                    <a:pt x="135" y="152"/>
                    <a:pt x="142" y="154"/>
                  </a:cubicBezTo>
                  <a:cubicBezTo>
                    <a:pt x="149" y="156"/>
                    <a:pt x="157" y="159"/>
                    <a:pt x="164" y="165"/>
                  </a:cubicBezTo>
                  <a:cubicBezTo>
                    <a:pt x="171" y="170"/>
                    <a:pt x="179" y="177"/>
                    <a:pt x="187" y="185"/>
                  </a:cubicBezTo>
                  <a:close/>
                  <a:moveTo>
                    <a:pt x="168" y="206"/>
                  </a:moveTo>
                  <a:cubicBezTo>
                    <a:pt x="163" y="201"/>
                    <a:pt x="159" y="197"/>
                    <a:pt x="155" y="194"/>
                  </a:cubicBezTo>
                  <a:cubicBezTo>
                    <a:pt x="151" y="191"/>
                    <a:pt x="147" y="188"/>
                    <a:pt x="144" y="186"/>
                  </a:cubicBezTo>
                  <a:cubicBezTo>
                    <a:pt x="141" y="183"/>
                    <a:pt x="138" y="182"/>
                    <a:pt x="135" y="181"/>
                  </a:cubicBezTo>
                  <a:cubicBezTo>
                    <a:pt x="133" y="180"/>
                    <a:pt x="130" y="179"/>
                    <a:pt x="128" y="179"/>
                  </a:cubicBezTo>
                  <a:cubicBezTo>
                    <a:pt x="126" y="179"/>
                    <a:pt x="124" y="180"/>
                    <a:pt x="122" y="181"/>
                  </a:cubicBezTo>
                  <a:cubicBezTo>
                    <a:pt x="120" y="182"/>
                    <a:pt x="118" y="183"/>
                    <a:pt x="116" y="185"/>
                  </a:cubicBezTo>
                  <a:cubicBezTo>
                    <a:pt x="113" y="188"/>
                    <a:pt x="111" y="191"/>
                    <a:pt x="111" y="195"/>
                  </a:cubicBezTo>
                  <a:cubicBezTo>
                    <a:pt x="110" y="198"/>
                    <a:pt x="111" y="202"/>
                    <a:pt x="113" y="206"/>
                  </a:cubicBezTo>
                  <a:cubicBezTo>
                    <a:pt x="115" y="210"/>
                    <a:pt x="117" y="215"/>
                    <a:pt x="121" y="219"/>
                  </a:cubicBezTo>
                  <a:cubicBezTo>
                    <a:pt x="125" y="224"/>
                    <a:pt x="130" y="230"/>
                    <a:pt x="136" y="235"/>
                  </a:cubicBezTo>
                  <a:cubicBezTo>
                    <a:pt x="143" y="243"/>
                    <a:pt x="149" y="248"/>
                    <a:pt x="154" y="252"/>
                  </a:cubicBezTo>
                  <a:cubicBezTo>
                    <a:pt x="160" y="256"/>
                    <a:pt x="164" y="259"/>
                    <a:pt x="168" y="261"/>
                  </a:cubicBezTo>
                  <a:cubicBezTo>
                    <a:pt x="172" y="262"/>
                    <a:pt x="176" y="263"/>
                    <a:pt x="179" y="262"/>
                  </a:cubicBezTo>
                  <a:cubicBezTo>
                    <a:pt x="182" y="261"/>
                    <a:pt x="185" y="259"/>
                    <a:pt x="187" y="257"/>
                  </a:cubicBezTo>
                  <a:cubicBezTo>
                    <a:pt x="189" y="255"/>
                    <a:pt x="191" y="252"/>
                    <a:pt x="192" y="250"/>
                  </a:cubicBezTo>
                  <a:cubicBezTo>
                    <a:pt x="193" y="248"/>
                    <a:pt x="193" y="246"/>
                    <a:pt x="193" y="243"/>
                  </a:cubicBezTo>
                  <a:cubicBezTo>
                    <a:pt x="193" y="241"/>
                    <a:pt x="192" y="238"/>
                    <a:pt x="191" y="236"/>
                  </a:cubicBezTo>
                  <a:cubicBezTo>
                    <a:pt x="190" y="233"/>
                    <a:pt x="188" y="230"/>
                    <a:pt x="186" y="227"/>
                  </a:cubicBezTo>
                  <a:cubicBezTo>
                    <a:pt x="184" y="224"/>
                    <a:pt x="181" y="221"/>
                    <a:pt x="178" y="217"/>
                  </a:cubicBezTo>
                  <a:cubicBezTo>
                    <a:pt x="175" y="214"/>
                    <a:pt x="172" y="210"/>
                    <a:pt x="168" y="206"/>
                  </a:cubicBezTo>
                  <a:close/>
                  <a:moveTo>
                    <a:pt x="307" y="150"/>
                  </a:moveTo>
                  <a:cubicBezTo>
                    <a:pt x="308" y="151"/>
                    <a:pt x="309" y="152"/>
                    <a:pt x="310" y="154"/>
                  </a:cubicBezTo>
                  <a:cubicBezTo>
                    <a:pt x="311" y="155"/>
                    <a:pt x="312" y="156"/>
                    <a:pt x="312" y="157"/>
                  </a:cubicBezTo>
                  <a:cubicBezTo>
                    <a:pt x="313" y="158"/>
                    <a:pt x="313" y="158"/>
                    <a:pt x="313" y="159"/>
                  </a:cubicBezTo>
                  <a:cubicBezTo>
                    <a:pt x="313" y="160"/>
                    <a:pt x="312" y="160"/>
                    <a:pt x="312" y="161"/>
                  </a:cubicBezTo>
                  <a:lnTo>
                    <a:pt x="254" y="219"/>
                  </a:lnTo>
                  <a:cubicBezTo>
                    <a:pt x="253" y="220"/>
                    <a:pt x="252" y="221"/>
                    <a:pt x="251" y="221"/>
                  </a:cubicBezTo>
                  <a:cubicBezTo>
                    <a:pt x="250" y="222"/>
                    <a:pt x="249" y="222"/>
                    <a:pt x="248" y="222"/>
                  </a:cubicBezTo>
                  <a:cubicBezTo>
                    <a:pt x="247" y="222"/>
                    <a:pt x="245" y="221"/>
                    <a:pt x="244" y="221"/>
                  </a:cubicBezTo>
                  <a:cubicBezTo>
                    <a:pt x="243" y="220"/>
                    <a:pt x="241" y="218"/>
                    <a:pt x="239" y="216"/>
                  </a:cubicBezTo>
                  <a:cubicBezTo>
                    <a:pt x="237" y="215"/>
                    <a:pt x="236" y="213"/>
                    <a:pt x="235" y="212"/>
                  </a:cubicBezTo>
                  <a:cubicBezTo>
                    <a:pt x="234" y="210"/>
                    <a:pt x="233" y="209"/>
                    <a:pt x="233" y="208"/>
                  </a:cubicBezTo>
                  <a:cubicBezTo>
                    <a:pt x="232" y="206"/>
                    <a:pt x="232" y="205"/>
                    <a:pt x="231" y="203"/>
                  </a:cubicBezTo>
                  <a:cubicBezTo>
                    <a:pt x="231" y="202"/>
                    <a:pt x="231" y="200"/>
                    <a:pt x="231" y="198"/>
                  </a:cubicBezTo>
                  <a:lnTo>
                    <a:pt x="230" y="162"/>
                  </a:lnTo>
                  <a:cubicBezTo>
                    <a:pt x="230" y="155"/>
                    <a:pt x="229" y="149"/>
                    <a:pt x="228" y="144"/>
                  </a:cubicBezTo>
                  <a:cubicBezTo>
                    <a:pt x="227" y="139"/>
                    <a:pt x="226" y="134"/>
                    <a:pt x="225" y="131"/>
                  </a:cubicBezTo>
                  <a:cubicBezTo>
                    <a:pt x="224" y="127"/>
                    <a:pt x="222" y="124"/>
                    <a:pt x="221" y="122"/>
                  </a:cubicBezTo>
                  <a:cubicBezTo>
                    <a:pt x="219" y="119"/>
                    <a:pt x="217" y="117"/>
                    <a:pt x="216" y="115"/>
                  </a:cubicBezTo>
                  <a:cubicBezTo>
                    <a:pt x="214" y="113"/>
                    <a:pt x="212" y="112"/>
                    <a:pt x="210" y="111"/>
                  </a:cubicBezTo>
                  <a:cubicBezTo>
                    <a:pt x="208" y="110"/>
                    <a:pt x="206" y="109"/>
                    <a:pt x="204" y="109"/>
                  </a:cubicBezTo>
                  <a:cubicBezTo>
                    <a:pt x="201" y="109"/>
                    <a:pt x="199" y="110"/>
                    <a:pt x="197" y="111"/>
                  </a:cubicBezTo>
                  <a:cubicBezTo>
                    <a:pt x="195" y="112"/>
                    <a:pt x="192" y="113"/>
                    <a:pt x="190" y="115"/>
                  </a:cubicBezTo>
                  <a:cubicBezTo>
                    <a:pt x="187" y="118"/>
                    <a:pt x="185" y="121"/>
                    <a:pt x="183" y="125"/>
                  </a:cubicBezTo>
                  <a:cubicBezTo>
                    <a:pt x="182" y="128"/>
                    <a:pt x="181" y="131"/>
                    <a:pt x="180" y="133"/>
                  </a:cubicBezTo>
                  <a:cubicBezTo>
                    <a:pt x="179" y="136"/>
                    <a:pt x="178" y="138"/>
                    <a:pt x="178" y="140"/>
                  </a:cubicBezTo>
                  <a:cubicBezTo>
                    <a:pt x="178" y="142"/>
                    <a:pt x="177" y="144"/>
                    <a:pt x="176" y="144"/>
                  </a:cubicBezTo>
                  <a:cubicBezTo>
                    <a:pt x="176" y="145"/>
                    <a:pt x="175" y="145"/>
                    <a:pt x="175" y="145"/>
                  </a:cubicBezTo>
                  <a:cubicBezTo>
                    <a:pt x="174" y="145"/>
                    <a:pt x="173" y="145"/>
                    <a:pt x="172" y="144"/>
                  </a:cubicBezTo>
                  <a:cubicBezTo>
                    <a:pt x="171" y="144"/>
                    <a:pt x="170" y="143"/>
                    <a:pt x="169" y="142"/>
                  </a:cubicBezTo>
                  <a:cubicBezTo>
                    <a:pt x="168" y="141"/>
                    <a:pt x="166" y="140"/>
                    <a:pt x="164" y="138"/>
                  </a:cubicBezTo>
                  <a:cubicBezTo>
                    <a:pt x="163" y="137"/>
                    <a:pt x="162" y="136"/>
                    <a:pt x="161" y="135"/>
                  </a:cubicBezTo>
                  <a:cubicBezTo>
                    <a:pt x="161" y="134"/>
                    <a:pt x="160" y="133"/>
                    <a:pt x="160" y="132"/>
                  </a:cubicBezTo>
                  <a:cubicBezTo>
                    <a:pt x="159" y="132"/>
                    <a:pt x="159" y="131"/>
                    <a:pt x="159" y="130"/>
                  </a:cubicBezTo>
                  <a:cubicBezTo>
                    <a:pt x="159" y="129"/>
                    <a:pt x="158" y="128"/>
                    <a:pt x="158" y="127"/>
                  </a:cubicBezTo>
                  <a:cubicBezTo>
                    <a:pt x="159" y="126"/>
                    <a:pt x="159" y="124"/>
                    <a:pt x="160" y="121"/>
                  </a:cubicBezTo>
                  <a:cubicBezTo>
                    <a:pt x="160" y="119"/>
                    <a:pt x="162" y="116"/>
                    <a:pt x="163" y="112"/>
                  </a:cubicBezTo>
                  <a:cubicBezTo>
                    <a:pt x="165" y="109"/>
                    <a:pt x="167" y="105"/>
                    <a:pt x="169" y="101"/>
                  </a:cubicBezTo>
                  <a:cubicBezTo>
                    <a:pt x="172" y="98"/>
                    <a:pt x="175" y="94"/>
                    <a:pt x="178" y="91"/>
                  </a:cubicBezTo>
                  <a:cubicBezTo>
                    <a:pt x="183" y="86"/>
                    <a:pt x="188" y="82"/>
                    <a:pt x="194" y="79"/>
                  </a:cubicBezTo>
                  <a:cubicBezTo>
                    <a:pt x="199" y="77"/>
                    <a:pt x="204" y="75"/>
                    <a:pt x="209" y="75"/>
                  </a:cubicBezTo>
                  <a:cubicBezTo>
                    <a:pt x="214" y="75"/>
                    <a:pt x="218" y="76"/>
                    <a:pt x="223" y="78"/>
                  </a:cubicBezTo>
                  <a:cubicBezTo>
                    <a:pt x="227" y="80"/>
                    <a:pt x="231" y="82"/>
                    <a:pt x="235" y="86"/>
                  </a:cubicBezTo>
                  <a:cubicBezTo>
                    <a:pt x="238" y="89"/>
                    <a:pt x="241" y="93"/>
                    <a:pt x="244" y="97"/>
                  </a:cubicBezTo>
                  <a:cubicBezTo>
                    <a:pt x="246" y="100"/>
                    <a:pt x="248" y="105"/>
                    <a:pt x="250" y="111"/>
                  </a:cubicBezTo>
                  <a:cubicBezTo>
                    <a:pt x="252" y="116"/>
                    <a:pt x="253" y="123"/>
                    <a:pt x="254" y="131"/>
                  </a:cubicBezTo>
                  <a:cubicBezTo>
                    <a:pt x="255" y="139"/>
                    <a:pt x="255" y="149"/>
                    <a:pt x="255" y="161"/>
                  </a:cubicBezTo>
                  <a:lnTo>
                    <a:pt x="255" y="184"/>
                  </a:lnTo>
                  <a:lnTo>
                    <a:pt x="295" y="145"/>
                  </a:lnTo>
                  <a:cubicBezTo>
                    <a:pt x="295" y="144"/>
                    <a:pt x="296" y="144"/>
                    <a:pt x="297" y="144"/>
                  </a:cubicBezTo>
                  <a:cubicBezTo>
                    <a:pt x="298" y="144"/>
                    <a:pt x="298" y="144"/>
                    <a:pt x="299" y="144"/>
                  </a:cubicBezTo>
                  <a:cubicBezTo>
                    <a:pt x="300" y="145"/>
                    <a:pt x="301" y="145"/>
                    <a:pt x="303" y="146"/>
                  </a:cubicBezTo>
                  <a:cubicBezTo>
                    <a:pt x="304" y="147"/>
                    <a:pt x="305" y="148"/>
                    <a:pt x="307" y="150"/>
                  </a:cubicBezTo>
                  <a:close/>
                  <a:moveTo>
                    <a:pt x="385" y="72"/>
                  </a:moveTo>
                  <a:cubicBezTo>
                    <a:pt x="387" y="73"/>
                    <a:pt x="388" y="75"/>
                    <a:pt x="389" y="76"/>
                  </a:cubicBezTo>
                  <a:cubicBezTo>
                    <a:pt x="390" y="77"/>
                    <a:pt x="390" y="78"/>
                    <a:pt x="391" y="79"/>
                  </a:cubicBezTo>
                  <a:cubicBezTo>
                    <a:pt x="391" y="80"/>
                    <a:pt x="391" y="80"/>
                    <a:pt x="391" y="81"/>
                  </a:cubicBezTo>
                  <a:cubicBezTo>
                    <a:pt x="391" y="82"/>
                    <a:pt x="390" y="82"/>
                    <a:pt x="390" y="83"/>
                  </a:cubicBezTo>
                  <a:lnTo>
                    <a:pt x="335" y="138"/>
                  </a:lnTo>
                  <a:cubicBezTo>
                    <a:pt x="334" y="138"/>
                    <a:pt x="334" y="139"/>
                    <a:pt x="333" y="139"/>
                  </a:cubicBezTo>
                  <a:cubicBezTo>
                    <a:pt x="333" y="139"/>
                    <a:pt x="332" y="139"/>
                    <a:pt x="331" y="138"/>
                  </a:cubicBezTo>
                  <a:cubicBezTo>
                    <a:pt x="330" y="138"/>
                    <a:pt x="329" y="137"/>
                    <a:pt x="328" y="137"/>
                  </a:cubicBezTo>
                  <a:cubicBezTo>
                    <a:pt x="327" y="136"/>
                    <a:pt x="325" y="135"/>
                    <a:pt x="324" y="133"/>
                  </a:cubicBezTo>
                  <a:cubicBezTo>
                    <a:pt x="323" y="132"/>
                    <a:pt x="321" y="130"/>
                    <a:pt x="320" y="129"/>
                  </a:cubicBezTo>
                  <a:cubicBezTo>
                    <a:pt x="320" y="128"/>
                    <a:pt x="319" y="127"/>
                    <a:pt x="319" y="126"/>
                  </a:cubicBezTo>
                  <a:cubicBezTo>
                    <a:pt x="318" y="125"/>
                    <a:pt x="318" y="124"/>
                    <a:pt x="318" y="124"/>
                  </a:cubicBezTo>
                  <a:cubicBezTo>
                    <a:pt x="318" y="123"/>
                    <a:pt x="319" y="123"/>
                    <a:pt x="319" y="122"/>
                  </a:cubicBezTo>
                  <a:lnTo>
                    <a:pt x="338" y="104"/>
                  </a:lnTo>
                  <a:lnTo>
                    <a:pt x="273" y="38"/>
                  </a:lnTo>
                  <a:lnTo>
                    <a:pt x="265" y="63"/>
                  </a:lnTo>
                  <a:cubicBezTo>
                    <a:pt x="265" y="65"/>
                    <a:pt x="264" y="66"/>
                    <a:pt x="264" y="67"/>
                  </a:cubicBezTo>
                  <a:cubicBezTo>
                    <a:pt x="263" y="68"/>
                    <a:pt x="262" y="69"/>
                    <a:pt x="261" y="69"/>
                  </a:cubicBezTo>
                  <a:cubicBezTo>
                    <a:pt x="260" y="69"/>
                    <a:pt x="259" y="68"/>
                    <a:pt x="258" y="67"/>
                  </a:cubicBezTo>
                  <a:cubicBezTo>
                    <a:pt x="257" y="66"/>
                    <a:pt x="255" y="65"/>
                    <a:pt x="253" y="63"/>
                  </a:cubicBezTo>
                  <a:cubicBezTo>
                    <a:pt x="252" y="62"/>
                    <a:pt x="251" y="61"/>
                    <a:pt x="250" y="60"/>
                  </a:cubicBezTo>
                  <a:cubicBezTo>
                    <a:pt x="250" y="59"/>
                    <a:pt x="249" y="58"/>
                    <a:pt x="249" y="57"/>
                  </a:cubicBezTo>
                  <a:cubicBezTo>
                    <a:pt x="248" y="57"/>
                    <a:pt x="248" y="56"/>
                    <a:pt x="248" y="55"/>
                  </a:cubicBezTo>
                  <a:cubicBezTo>
                    <a:pt x="248" y="54"/>
                    <a:pt x="248" y="54"/>
                    <a:pt x="248" y="52"/>
                  </a:cubicBezTo>
                  <a:lnTo>
                    <a:pt x="256" y="17"/>
                  </a:lnTo>
                  <a:cubicBezTo>
                    <a:pt x="256" y="17"/>
                    <a:pt x="256" y="16"/>
                    <a:pt x="257" y="16"/>
                  </a:cubicBezTo>
                  <a:cubicBezTo>
                    <a:pt x="257" y="15"/>
                    <a:pt x="257" y="14"/>
                    <a:pt x="258" y="14"/>
                  </a:cubicBezTo>
                  <a:cubicBezTo>
                    <a:pt x="258" y="13"/>
                    <a:pt x="259" y="12"/>
                    <a:pt x="260" y="11"/>
                  </a:cubicBezTo>
                  <a:cubicBezTo>
                    <a:pt x="261" y="10"/>
                    <a:pt x="262" y="9"/>
                    <a:pt x="264" y="7"/>
                  </a:cubicBezTo>
                  <a:cubicBezTo>
                    <a:pt x="266" y="5"/>
                    <a:pt x="267" y="4"/>
                    <a:pt x="269" y="3"/>
                  </a:cubicBezTo>
                  <a:cubicBezTo>
                    <a:pt x="270" y="1"/>
                    <a:pt x="271" y="1"/>
                    <a:pt x="272" y="0"/>
                  </a:cubicBezTo>
                  <a:cubicBezTo>
                    <a:pt x="273" y="0"/>
                    <a:pt x="273" y="0"/>
                    <a:pt x="274" y="0"/>
                  </a:cubicBezTo>
                  <a:cubicBezTo>
                    <a:pt x="274" y="0"/>
                    <a:pt x="275" y="0"/>
                    <a:pt x="275" y="1"/>
                  </a:cubicBezTo>
                  <a:lnTo>
                    <a:pt x="358" y="83"/>
                  </a:lnTo>
                  <a:lnTo>
                    <a:pt x="374" y="67"/>
                  </a:lnTo>
                  <a:cubicBezTo>
                    <a:pt x="375" y="66"/>
                    <a:pt x="375" y="66"/>
                    <a:pt x="376" y="66"/>
                  </a:cubicBezTo>
                  <a:cubicBezTo>
                    <a:pt x="377" y="66"/>
                    <a:pt x="377" y="66"/>
                    <a:pt x="378" y="66"/>
                  </a:cubicBezTo>
                  <a:cubicBezTo>
                    <a:pt x="379" y="67"/>
                    <a:pt x="380" y="67"/>
                    <a:pt x="381" y="68"/>
                  </a:cubicBezTo>
                  <a:cubicBezTo>
                    <a:pt x="383" y="69"/>
                    <a:pt x="384" y="70"/>
                    <a:pt x="385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1" name="Freeform 33"/>
            <p:cNvSpPr>
              <a:spLocks noEditPoints="1"/>
            </p:cNvSpPr>
            <p:nvPr/>
          </p:nvSpPr>
          <p:spPr bwMode="auto">
            <a:xfrm>
              <a:off x="5107228" y="3965116"/>
              <a:ext cx="233363" cy="228600"/>
            </a:xfrm>
            <a:custGeom>
              <a:avLst/>
              <a:gdLst/>
              <a:ahLst/>
              <a:cxnLst>
                <a:cxn ang="0">
                  <a:pos x="154" y="322"/>
                </a:cxn>
                <a:cxn ang="0">
                  <a:pos x="89" y="384"/>
                </a:cxn>
                <a:cxn ang="0">
                  <a:pos x="74" y="370"/>
                </a:cxn>
                <a:cxn ang="0">
                  <a:pos x="70" y="306"/>
                </a:cxn>
                <a:cxn ang="0">
                  <a:pos x="51" y="273"/>
                </a:cxn>
                <a:cxn ang="0">
                  <a:pos x="25" y="287"/>
                </a:cxn>
                <a:cxn ang="0">
                  <a:pos x="16" y="308"/>
                </a:cxn>
                <a:cxn ang="0">
                  <a:pos x="3" y="297"/>
                </a:cxn>
                <a:cxn ang="0">
                  <a:pos x="1" y="284"/>
                </a:cxn>
                <a:cxn ang="0">
                  <a:pos x="35" y="242"/>
                </a:cxn>
                <a:cxn ang="0">
                  <a:pos x="85" y="259"/>
                </a:cxn>
                <a:cxn ang="0">
                  <a:pos x="97" y="347"/>
                </a:cxn>
                <a:cxn ang="0">
                  <a:pos x="144" y="308"/>
                </a:cxn>
                <a:cxn ang="0">
                  <a:pos x="217" y="235"/>
                </a:cxn>
                <a:cxn ang="0">
                  <a:pos x="161" y="292"/>
                </a:cxn>
                <a:cxn ang="0">
                  <a:pos x="86" y="214"/>
                </a:cxn>
                <a:cxn ang="0">
                  <a:pos x="142" y="158"/>
                </a:cxn>
                <a:cxn ang="0">
                  <a:pos x="154" y="198"/>
                </a:cxn>
                <a:cxn ang="0">
                  <a:pos x="121" y="185"/>
                </a:cxn>
                <a:cxn ang="0">
                  <a:pos x="121" y="223"/>
                </a:cxn>
                <a:cxn ang="0">
                  <a:pos x="178" y="266"/>
                </a:cxn>
                <a:cxn ang="0">
                  <a:pos x="191" y="240"/>
                </a:cxn>
                <a:cxn ang="0">
                  <a:pos x="306" y="154"/>
                </a:cxn>
                <a:cxn ang="0">
                  <a:pos x="311" y="165"/>
                </a:cxn>
                <a:cxn ang="0">
                  <a:pos x="244" y="225"/>
                </a:cxn>
                <a:cxn ang="0">
                  <a:pos x="231" y="207"/>
                </a:cxn>
                <a:cxn ang="0">
                  <a:pos x="225" y="135"/>
                </a:cxn>
                <a:cxn ang="0">
                  <a:pos x="203" y="113"/>
                </a:cxn>
                <a:cxn ang="0">
                  <a:pos x="179" y="137"/>
                </a:cxn>
                <a:cxn ang="0">
                  <a:pos x="172" y="148"/>
                </a:cxn>
                <a:cxn ang="0">
                  <a:pos x="159" y="136"/>
                </a:cxn>
                <a:cxn ang="0">
                  <a:pos x="163" y="116"/>
                </a:cxn>
                <a:cxn ang="0">
                  <a:pos x="208" y="79"/>
                </a:cxn>
                <a:cxn ang="0">
                  <a:pos x="250" y="115"/>
                </a:cxn>
                <a:cxn ang="0">
                  <a:pos x="295" y="149"/>
                </a:cxn>
                <a:cxn ang="0">
                  <a:pos x="306" y="154"/>
                </a:cxn>
                <a:cxn ang="0">
                  <a:pos x="391" y="84"/>
                </a:cxn>
                <a:cxn ang="0">
                  <a:pos x="327" y="147"/>
                </a:cxn>
                <a:cxn ang="0">
                  <a:pos x="312" y="133"/>
                </a:cxn>
                <a:cxn ang="0">
                  <a:pos x="307" y="69"/>
                </a:cxn>
                <a:cxn ang="0">
                  <a:pos x="289" y="36"/>
                </a:cxn>
                <a:cxn ang="0">
                  <a:pos x="262" y="49"/>
                </a:cxn>
                <a:cxn ang="0">
                  <a:pos x="254" y="70"/>
                </a:cxn>
                <a:cxn ang="0">
                  <a:pos x="240" y="60"/>
                </a:cxn>
                <a:cxn ang="0">
                  <a:pos x="239" y="46"/>
                </a:cxn>
                <a:cxn ang="0">
                  <a:pos x="272" y="4"/>
                </a:cxn>
                <a:cxn ang="0">
                  <a:pos x="323" y="22"/>
                </a:cxn>
                <a:cxn ang="0">
                  <a:pos x="334" y="109"/>
                </a:cxn>
                <a:cxn ang="0">
                  <a:pos x="381" y="71"/>
                </a:cxn>
              </a:cxnLst>
              <a:rect l="0" t="0" r="r" b="b"/>
              <a:pathLst>
                <a:path w="392" h="384">
                  <a:moveTo>
                    <a:pt x="148" y="312"/>
                  </a:moveTo>
                  <a:cubicBezTo>
                    <a:pt x="149" y="313"/>
                    <a:pt x="151" y="315"/>
                    <a:pt x="151" y="316"/>
                  </a:cubicBezTo>
                  <a:cubicBezTo>
                    <a:pt x="152" y="317"/>
                    <a:pt x="153" y="318"/>
                    <a:pt x="153" y="319"/>
                  </a:cubicBezTo>
                  <a:cubicBezTo>
                    <a:pt x="154" y="320"/>
                    <a:pt x="154" y="321"/>
                    <a:pt x="154" y="322"/>
                  </a:cubicBezTo>
                  <a:cubicBezTo>
                    <a:pt x="154" y="322"/>
                    <a:pt x="153" y="323"/>
                    <a:pt x="153" y="323"/>
                  </a:cubicBezTo>
                  <a:lnTo>
                    <a:pt x="95" y="381"/>
                  </a:lnTo>
                  <a:cubicBezTo>
                    <a:pt x="94" y="382"/>
                    <a:pt x="93" y="383"/>
                    <a:pt x="92" y="384"/>
                  </a:cubicBezTo>
                  <a:cubicBezTo>
                    <a:pt x="91" y="384"/>
                    <a:pt x="90" y="384"/>
                    <a:pt x="89" y="384"/>
                  </a:cubicBezTo>
                  <a:cubicBezTo>
                    <a:pt x="88" y="384"/>
                    <a:pt x="87" y="384"/>
                    <a:pt x="85" y="383"/>
                  </a:cubicBezTo>
                  <a:cubicBezTo>
                    <a:pt x="84" y="382"/>
                    <a:pt x="82" y="381"/>
                    <a:pt x="80" y="379"/>
                  </a:cubicBezTo>
                  <a:cubicBezTo>
                    <a:pt x="79" y="377"/>
                    <a:pt x="77" y="376"/>
                    <a:pt x="76" y="374"/>
                  </a:cubicBezTo>
                  <a:cubicBezTo>
                    <a:pt x="75" y="373"/>
                    <a:pt x="74" y="372"/>
                    <a:pt x="74" y="370"/>
                  </a:cubicBezTo>
                  <a:cubicBezTo>
                    <a:pt x="73" y="369"/>
                    <a:pt x="73" y="367"/>
                    <a:pt x="73" y="366"/>
                  </a:cubicBezTo>
                  <a:cubicBezTo>
                    <a:pt x="72" y="364"/>
                    <a:pt x="72" y="362"/>
                    <a:pt x="72" y="360"/>
                  </a:cubicBezTo>
                  <a:lnTo>
                    <a:pt x="71" y="324"/>
                  </a:lnTo>
                  <a:cubicBezTo>
                    <a:pt x="71" y="317"/>
                    <a:pt x="70" y="311"/>
                    <a:pt x="70" y="306"/>
                  </a:cubicBezTo>
                  <a:cubicBezTo>
                    <a:pt x="69" y="301"/>
                    <a:pt x="68" y="297"/>
                    <a:pt x="66" y="293"/>
                  </a:cubicBezTo>
                  <a:cubicBezTo>
                    <a:pt x="65" y="289"/>
                    <a:pt x="64" y="286"/>
                    <a:pt x="62" y="284"/>
                  </a:cubicBezTo>
                  <a:cubicBezTo>
                    <a:pt x="60" y="281"/>
                    <a:pt x="59" y="279"/>
                    <a:pt x="57" y="277"/>
                  </a:cubicBezTo>
                  <a:cubicBezTo>
                    <a:pt x="55" y="276"/>
                    <a:pt x="53" y="274"/>
                    <a:pt x="51" y="273"/>
                  </a:cubicBezTo>
                  <a:cubicBezTo>
                    <a:pt x="49" y="272"/>
                    <a:pt x="47" y="272"/>
                    <a:pt x="45" y="272"/>
                  </a:cubicBezTo>
                  <a:cubicBezTo>
                    <a:pt x="43" y="272"/>
                    <a:pt x="40" y="272"/>
                    <a:pt x="38" y="273"/>
                  </a:cubicBezTo>
                  <a:cubicBezTo>
                    <a:pt x="36" y="274"/>
                    <a:pt x="34" y="276"/>
                    <a:pt x="31" y="278"/>
                  </a:cubicBezTo>
                  <a:cubicBezTo>
                    <a:pt x="28" y="281"/>
                    <a:pt x="26" y="284"/>
                    <a:pt x="25" y="287"/>
                  </a:cubicBezTo>
                  <a:cubicBezTo>
                    <a:pt x="23" y="290"/>
                    <a:pt x="22" y="293"/>
                    <a:pt x="21" y="296"/>
                  </a:cubicBezTo>
                  <a:cubicBezTo>
                    <a:pt x="20" y="299"/>
                    <a:pt x="20" y="301"/>
                    <a:pt x="19" y="303"/>
                  </a:cubicBezTo>
                  <a:cubicBezTo>
                    <a:pt x="19" y="305"/>
                    <a:pt x="18" y="306"/>
                    <a:pt x="18" y="307"/>
                  </a:cubicBezTo>
                  <a:cubicBezTo>
                    <a:pt x="17" y="307"/>
                    <a:pt x="17" y="308"/>
                    <a:pt x="16" y="308"/>
                  </a:cubicBezTo>
                  <a:cubicBezTo>
                    <a:pt x="15" y="308"/>
                    <a:pt x="14" y="307"/>
                    <a:pt x="14" y="307"/>
                  </a:cubicBezTo>
                  <a:cubicBezTo>
                    <a:pt x="13" y="306"/>
                    <a:pt x="11" y="306"/>
                    <a:pt x="10" y="304"/>
                  </a:cubicBezTo>
                  <a:cubicBezTo>
                    <a:pt x="9" y="303"/>
                    <a:pt x="7" y="302"/>
                    <a:pt x="6" y="300"/>
                  </a:cubicBezTo>
                  <a:cubicBezTo>
                    <a:pt x="4" y="299"/>
                    <a:pt x="3" y="298"/>
                    <a:pt x="3" y="297"/>
                  </a:cubicBezTo>
                  <a:cubicBezTo>
                    <a:pt x="2" y="296"/>
                    <a:pt x="1" y="295"/>
                    <a:pt x="1" y="295"/>
                  </a:cubicBezTo>
                  <a:cubicBezTo>
                    <a:pt x="0" y="294"/>
                    <a:pt x="0" y="293"/>
                    <a:pt x="0" y="292"/>
                  </a:cubicBezTo>
                  <a:cubicBezTo>
                    <a:pt x="0" y="292"/>
                    <a:pt x="0" y="291"/>
                    <a:pt x="0" y="290"/>
                  </a:cubicBezTo>
                  <a:cubicBezTo>
                    <a:pt x="0" y="288"/>
                    <a:pt x="0" y="286"/>
                    <a:pt x="1" y="284"/>
                  </a:cubicBezTo>
                  <a:cubicBezTo>
                    <a:pt x="2" y="281"/>
                    <a:pt x="3" y="278"/>
                    <a:pt x="5" y="274"/>
                  </a:cubicBezTo>
                  <a:cubicBezTo>
                    <a:pt x="6" y="271"/>
                    <a:pt x="8" y="267"/>
                    <a:pt x="11" y="264"/>
                  </a:cubicBezTo>
                  <a:cubicBezTo>
                    <a:pt x="13" y="260"/>
                    <a:pt x="16" y="257"/>
                    <a:pt x="19" y="253"/>
                  </a:cubicBezTo>
                  <a:cubicBezTo>
                    <a:pt x="24" y="248"/>
                    <a:pt x="30" y="244"/>
                    <a:pt x="35" y="242"/>
                  </a:cubicBezTo>
                  <a:cubicBezTo>
                    <a:pt x="40" y="239"/>
                    <a:pt x="45" y="238"/>
                    <a:pt x="50" y="238"/>
                  </a:cubicBezTo>
                  <a:cubicBezTo>
                    <a:pt x="55" y="237"/>
                    <a:pt x="60" y="238"/>
                    <a:pt x="64" y="240"/>
                  </a:cubicBezTo>
                  <a:cubicBezTo>
                    <a:pt x="69" y="242"/>
                    <a:pt x="73" y="245"/>
                    <a:pt x="76" y="249"/>
                  </a:cubicBezTo>
                  <a:cubicBezTo>
                    <a:pt x="80" y="252"/>
                    <a:pt x="83" y="255"/>
                    <a:pt x="85" y="259"/>
                  </a:cubicBezTo>
                  <a:cubicBezTo>
                    <a:pt x="88" y="263"/>
                    <a:pt x="90" y="268"/>
                    <a:pt x="91" y="273"/>
                  </a:cubicBezTo>
                  <a:cubicBezTo>
                    <a:pt x="93" y="279"/>
                    <a:pt x="94" y="286"/>
                    <a:pt x="95" y="293"/>
                  </a:cubicBezTo>
                  <a:cubicBezTo>
                    <a:pt x="96" y="301"/>
                    <a:pt x="96" y="311"/>
                    <a:pt x="96" y="323"/>
                  </a:cubicBezTo>
                  <a:lnTo>
                    <a:pt x="97" y="347"/>
                  </a:lnTo>
                  <a:lnTo>
                    <a:pt x="136" y="307"/>
                  </a:lnTo>
                  <a:cubicBezTo>
                    <a:pt x="137" y="307"/>
                    <a:pt x="137" y="306"/>
                    <a:pt x="138" y="306"/>
                  </a:cubicBezTo>
                  <a:cubicBezTo>
                    <a:pt x="139" y="306"/>
                    <a:pt x="140" y="306"/>
                    <a:pt x="141" y="307"/>
                  </a:cubicBezTo>
                  <a:cubicBezTo>
                    <a:pt x="142" y="307"/>
                    <a:pt x="143" y="308"/>
                    <a:pt x="144" y="308"/>
                  </a:cubicBezTo>
                  <a:cubicBezTo>
                    <a:pt x="145" y="309"/>
                    <a:pt x="146" y="310"/>
                    <a:pt x="148" y="312"/>
                  </a:cubicBezTo>
                  <a:close/>
                  <a:moveTo>
                    <a:pt x="187" y="189"/>
                  </a:moveTo>
                  <a:cubicBezTo>
                    <a:pt x="195" y="197"/>
                    <a:pt x="201" y="204"/>
                    <a:pt x="207" y="212"/>
                  </a:cubicBezTo>
                  <a:cubicBezTo>
                    <a:pt x="212" y="220"/>
                    <a:pt x="215" y="227"/>
                    <a:pt x="217" y="235"/>
                  </a:cubicBezTo>
                  <a:cubicBezTo>
                    <a:pt x="218" y="242"/>
                    <a:pt x="218" y="250"/>
                    <a:pt x="216" y="257"/>
                  </a:cubicBezTo>
                  <a:cubicBezTo>
                    <a:pt x="214" y="264"/>
                    <a:pt x="209" y="271"/>
                    <a:pt x="202" y="278"/>
                  </a:cubicBezTo>
                  <a:cubicBezTo>
                    <a:pt x="195" y="284"/>
                    <a:pt x="189" y="289"/>
                    <a:pt x="182" y="291"/>
                  </a:cubicBezTo>
                  <a:cubicBezTo>
                    <a:pt x="175" y="293"/>
                    <a:pt x="168" y="293"/>
                    <a:pt x="161" y="292"/>
                  </a:cubicBezTo>
                  <a:cubicBezTo>
                    <a:pt x="154" y="290"/>
                    <a:pt x="147" y="286"/>
                    <a:pt x="139" y="281"/>
                  </a:cubicBezTo>
                  <a:cubicBezTo>
                    <a:pt x="132" y="276"/>
                    <a:pt x="124" y="269"/>
                    <a:pt x="116" y="261"/>
                  </a:cubicBezTo>
                  <a:cubicBezTo>
                    <a:pt x="108" y="253"/>
                    <a:pt x="102" y="245"/>
                    <a:pt x="96" y="237"/>
                  </a:cubicBezTo>
                  <a:cubicBezTo>
                    <a:pt x="91" y="230"/>
                    <a:pt x="88" y="222"/>
                    <a:pt x="86" y="214"/>
                  </a:cubicBezTo>
                  <a:cubicBezTo>
                    <a:pt x="85" y="207"/>
                    <a:pt x="85" y="200"/>
                    <a:pt x="87" y="193"/>
                  </a:cubicBezTo>
                  <a:cubicBezTo>
                    <a:pt x="89" y="186"/>
                    <a:pt x="94" y="179"/>
                    <a:pt x="101" y="172"/>
                  </a:cubicBezTo>
                  <a:cubicBezTo>
                    <a:pt x="107" y="165"/>
                    <a:pt x="114" y="161"/>
                    <a:pt x="121" y="158"/>
                  </a:cubicBezTo>
                  <a:cubicBezTo>
                    <a:pt x="128" y="156"/>
                    <a:pt x="135" y="156"/>
                    <a:pt x="142" y="158"/>
                  </a:cubicBezTo>
                  <a:cubicBezTo>
                    <a:pt x="149" y="160"/>
                    <a:pt x="156" y="163"/>
                    <a:pt x="164" y="169"/>
                  </a:cubicBezTo>
                  <a:cubicBezTo>
                    <a:pt x="171" y="174"/>
                    <a:pt x="179" y="181"/>
                    <a:pt x="187" y="189"/>
                  </a:cubicBezTo>
                  <a:close/>
                  <a:moveTo>
                    <a:pt x="167" y="210"/>
                  </a:moveTo>
                  <a:cubicBezTo>
                    <a:pt x="163" y="205"/>
                    <a:pt x="158" y="201"/>
                    <a:pt x="154" y="198"/>
                  </a:cubicBezTo>
                  <a:cubicBezTo>
                    <a:pt x="151" y="195"/>
                    <a:pt x="147" y="192"/>
                    <a:pt x="144" y="190"/>
                  </a:cubicBezTo>
                  <a:cubicBezTo>
                    <a:pt x="141" y="187"/>
                    <a:pt x="138" y="186"/>
                    <a:pt x="135" y="185"/>
                  </a:cubicBezTo>
                  <a:cubicBezTo>
                    <a:pt x="132" y="184"/>
                    <a:pt x="130" y="183"/>
                    <a:pt x="128" y="183"/>
                  </a:cubicBezTo>
                  <a:cubicBezTo>
                    <a:pt x="125" y="183"/>
                    <a:pt x="123" y="184"/>
                    <a:pt x="121" y="185"/>
                  </a:cubicBezTo>
                  <a:cubicBezTo>
                    <a:pt x="119" y="186"/>
                    <a:pt x="118" y="187"/>
                    <a:pt x="116" y="189"/>
                  </a:cubicBezTo>
                  <a:cubicBezTo>
                    <a:pt x="113" y="192"/>
                    <a:pt x="111" y="195"/>
                    <a:pt x="111" y="199"/>
                  </a:cubicBezTo>
                  <a:cubicBezTo>
                    <a:pt x="110" y="202"/>
                    <a:pt x="111" y="206"/>
                    <a:pt x="112" y="210"/>
                  </a:cubicBezTo>
                  <a:cubicBezTo>
                    <a:pt x="114" y="214"/>
                    <a:pt x="117" y="219"/>
                    <a:pt x="121" y="223"/>
                  </a:cubicBezTo>
                  <a:cubicBezTo>
                    <a:pt x="125" y="228"/>
                    <a:pt x="130" y="234"/>
                    <a:pt x="136" y="239"/>
                  </a:cubicBezTo>
                  <a:cubicBezTo>
                    <a:pt x="143" y="247"/>
                    <a:pt x="149" y="252"/>
                    <a:pt x="154" y="256"/>
                  </a:cubicBezTo>
                  <a:cubicBezTo>
                    <a:pt x="159" y="260"/>
                    <a:pt x="164" y="263"/>
                    <a:pt x="168" y="265"/>
                  </a:cubicBezTo>
                  <a:cubicBezTo>
                    <a:pt x="172" y="266"/>
                    <a:pt x="175" y="267"/>
                    <a:pt x="178" y="266"/>
                  </a:cubicBezTo>
                  <a:cubicBezTo>
                    <a:pt x="181" y="265"/>
                    <a:pt x="184" y="263"/>
                    <a:pt x="187" y="261"/>
                  </a:cubicBezTo>
                  <a:cubicBezTo>
                    <a:pt x="189" y="259"/>
                    <a:pt x="190" y="256"/>
                    <a:pt x="191" y="254"/>
                  </a:cubicBezTo>
                  <a:cubicBezTo>
                    <a:pt x="192" y="252"/>
                    <a:pt x="193" y="250"/>
                    <a:pt x="192" y="247"/>
                  </a:cubicBezTo>
                  <a:cubicBezTo>
                    <a:pt x="192" y="245"/>
                    <a:pt x="192" y="242"/>
                    <a:pt x="191" y="240"/>
                  </a:cubicBezTo>
                  <a:cubicBezTo>
                    <a:pt x="189" y="237"/>
                    <a:pt x="188" y="234"/>
                    <a:pt x="186" y="231"/>
                  </a:cubicBezTo>
                  <a:cubicBezTo>
                    <a:pt x="184" y="228"/>
                    <a:pt x="181" y="225"/>
                    <a:pt x="178" y="221"/>
                  </a:cubicBezTo>
                  <a:cubicBezTo>
                    <a:pt x="175" y="218"/>
                    <a:pt x="171" y="214"/>
                    <a:pt x="167" y="210"/>
                  </a:cubicBezTo>
                  <a:close/>
                  <a:moveTo>
                    <a:pt x="306" y="154"/>
                  </a:moveTo>
                  <a:cubicBezTo>
                    <a:pt x="308" y="155"/>
                    <a:pt x="309" y="156"/>
                    <a:pt x="310" y="158"/>
                  </a:cubicBezTo>
                  <a:cubicBezTo>
                    <a:pt x="311" y="159"/>
                    <a:pt x="311" y="160"/>
                    <a:pt x="312" y="161"/>
                  </a:cubicBezTo>
                  <a:cubicBezTo>
                    <a:pt x="312" y="162"/>
                    <a:pt x="312" y="162"/>
                    <a:pt x="312" y="163"/>
                  </a:cubicBezTo>
                  <a:cubicBezTo>
                    <a:pt x="312" y="164"/>
                    <a:pt x="312" y="164"/>
                    <a:pt x="311" y="165"/>
                  </a:cubicBezTo>
                  <a:lnTo>
                    <a:pt x="254" y="223"/>
                  </a:lnTo>
                  <a:cubicBezTo>
                    <a:pt x="253" y="224"/>
                    <a:pt x="252" y="225"/>
                    <a:pt x="251" y="225"/>
                  </a:cubicBezTo>
                  <a:cubicBezTo>
                    <a:pt x="249" y="226"/>
                    <a:pt x="248" y="226"/>
                    <a:pt x="247" y="226"/>
                  </a:cubicBezTo>
                  <a:cubicBezTo>
                    <a:pt x="246" y="226"/>
                    <a:pt x="245" y="225"/>
                    <a:pt x="244" y="225"/>
                  </a:cubicBezTo>
                  <a:cubicBezTo>
                    <a:pt x="242" y="224"/>
                    <a:pt x="241" y="222"/>
                    <a:pt x="239" y="220"/>
                  </a:cubicBezTo>
                  <a:cubicBezTo>
                    <a:pt x="237" y="219"/>
                    <a:pt x="236" y="217"/>
                    <a:pt x="235" y="216"/>
                  </a:cubicBezTo>
                  <a:cubicBezTo>
                    <a:pt x="234" y="214"/>
                    <a:pt x="233" y="213"/>
                    <a:pt x="232" y="212"/>
                  </a:cubicBezTo>
                  <a:cubicBezTo>
                    <a:pt x="232" y="210"/>
                    <a:pt x="231" y="209"/>
                    <a:pt x="231" y="207"/>
                  </a:cubicBezTo>
                  <a:cubicBezTo>
                    <a:pt x="231" y="206"/>
                    <a:pt x="231" y="204"/>
                    <a:pt x="231" y="202"/>
                  </a:cubicBezTo>
                  <a:lnTo>
                    <a:pt x="229" y="166"/>
                  </a:lnTo>
                  <a:cubicBezTo>
                    <a:pt x="229" y="159"/>
                    <a:pt x="229" y="153"/>
                    <a:pt x="228" y="148"/>
                  </a:cubicBezTo>
                  <a:cubicBezTo>
                    <a:pt x="227" y="143"/>
                    <a:pt x="226" y="138"/>
                    <a:pt x="225" y="135"/>
                  </a:cubicBezTo>
                  <a:cubicBezTo>
                    <a:pt x="223" y="131"/>
                    <a:pt x="222" y="128"/>
                    <a:pt x="220" y="126"/>
                  </a:cubicBezTo>
                  <a:cubicBezTo>
                    <a:pt x="219" y="123"/>
                    <a:pt x="217" y="121"/>
                    <a:pt x="215" y="119"/>
                  </a:cubicBezTo>
                  <a:cubicBezTo>
                    <a:pt x="213" y="117"/>
                    <a:pt x="212" y="116"/>
                    <a:pt x="210" y="115"/>
                  </a:cubicBezTo>
                  <a:cubicBezTo>
                    <a:pt x="207" y="114"/>
                    <a:pt x="205" y="113"/>
                    <a:pt x="203" y="113"/>
                  </a:cubicBezTo>
                  <a:cubicBezTo>
                    <a:pt x="201" y="113"/>
                    <a:pt x="199" y="114"/>
                    <a:pt x="197" y="115"/>
                  </a:cubicBezTo>
                  <a:cubicBezTo>
                    <a:pt x="194" y="116"/>
                    <a:pt x="192" y="117"/>
                    <a:pt x="190" y="119"/>
                  </a:cubicBezTo>
                  <a:cubicBezTo>
                    <a:pt x="187" y="122"/>
                    <a:pt x="185" y="125"/>
                    <a:pt x="183" y="129"/>
                  </a:cubicBezTo>
                  <a:cubicBezTo>
                    <a:pt x="181" y="132"/>
                    <a:pt x="180" y="135"/>
                    <a:pt x="179" y="137"/>
                  </a:cubicBezTo>
                  <a:cubicBezTo>
                    <a:pt x="179" y="140"/>
                    <a:pt x="178" y="142"/>
                    <a:pt x="178" y="144"/>
                  </a:cubicBezTo>
                  <a:cubicBezTo>
                    <a:pt x="177" y="146"/>
                    <a:pt x="177" y="148"/>
                    <a:pt x="176" y="148"/>
                  </a:cubicBezTo>
                  <a:cubicBezTo>
                    <a:pt x="176" y="149"/>
                    <a:pt x="175" y="149"/>
                    <a:pt x="174" y="149"/>
                  </a:cubicBezTo>
                  <a:cubicBezTo>
                    <a:pt x="174" y="149"/>
                    <a:pt x="173" y="149"/>
                    <a:pt x="172" y="148"/>
                  </a:cubicBezTo>
                  <a:cubicBezTo>
                    <a:pt x="171" y="148"/>
                    <a:pt x="170" y="147"/>
                    <a:pt x="169" y="146"/>
                  </a:cubicBezTo>
                  <a:cubicBezTo>
                    <a:pt x="167" y="145"/>
                    <a:pt x="166" y="144"/>
                    <a:pt x="164" y="142"/>
                  </a:cubicBezTo>
                  <a:cubicBezTo>
                    <a:pt x="163" y="141"/>
                    <a:pt x="162" y="140"/>
                    <a:pt x="161" y="139"/>
                  </a:cubicBezTo>
                  <a:cubicBezTo>
                    <a:pt x="160" y="138"/>
                    <a:pt x="160" y="137"/>
                    <a:pt x="159" y="136"/>
                  </a:cubicBezTo>
                  <a:cubicBezTo>
                    <a:pt x="159" y="136"/>
                    <a:pt x="159" y="135"/>
                    <a:pt x="158" y="134"/>
                  </a:cubicBezTo>
                  <a:cubicBezTo>
                    <a:pt x="158" y="133"/>
                    <a:pt x="158" y="132"/>
                    <a:pt x="158" y="131"/>
                  </a:cubicBezTo>
                  <a:cubicBezTo>
                    <a:pt x="158" y="130"/>
                    <a:pt x="159" y="128"/>
                    <a:pt x="159" y="125"/>
                  </a:cubicBezTo>
                  <a:cubicBezTo>
                    <a:pt x="160" y="123"/>
                    <a:pt x="161" y="120"/>
                    <a:pt x="163" y="116"/>
                  </a:cubicBezTo>
                  <a:cubicBezTo>
                    <a:pt x="165" y="113"/>
                    <a:pt x="167" y="109"/>
                    <a:pt x="169" y="105"/>
                  </a:cubicBezTo>
                  <a:cubicBezTo>
                    <a:pt x="171" y="102"/>
                    <a:pt x="174" y="98"/>
                    <a:pt x="178" y="95"/>
                  </a:cubicBezTo>
                  <a:cubicBezTo>
                    <a:pt x="183" y="90"/>
                    <a:pt x="188" y="86"/>
                    <a:pt x="193" y="83"/>
                  </a:cubicBezTo>
                  <a:cubicBezTo>
                    <a:pt x="198" y="81"/>
                    <a:pt x="203" y="79"/>
                    <a:pt x="208" y="79"/>
                  </a:cubicBezTo>
                  <a:cubicBezTo>
                    <a:pt x="213" y="79"/>
                    <a:pt x="218" y="80"/>
                    <a:pt x="223" y="82"/>
                  </a:cubicBezTo>
                  <a:cubicBezTo>
                    <a:pt x="227" y="84"/>
                    <a:pt x="231" y="86"/>
                    <a:pt x="235" y="90"/>
                  </a:cubicBezTo>
                  <a:cubicBezTo>
                    <a:pt x="238" y="93"/>
                    <a:pt x="241" y="97"/>
                    <a:pt x="243" y="101"/>
                  </a:cubicBezTo>
                  <a:cubicBezTo>
                    <a:pt x="246" y="104"/>
                    <a:pt x="248" y="109"/>
                    <a:pt x="250" y="115"/>
                  </a:cubicBezTo>
                  <a:cubicBezTo>
                    <a:pt x="251" y="120"/>
                    <a:pt x="253" y="127"/>
                    <a:pt x="254" y="135"/>
                  </a:cubicBezTo>
                  <a:cubicBezTo>
                    <a:pt x="254" y="143"/>
                    <a:pt x="255" y="153"/>
                    <a:pt x="255" y="165"/>
                  </a:cubicBezTo>
                  <a:lnTo>
                    <a:pt x="255" y="188"/>
                  </a:lnTo>
                  <a:lnTo>
                    <a:pt x="295" y="149"/>
                  </a:lnTo>
                  <a:cubicBezTo>
                    <a:pt x="295" y="148"/>
                    <a:pt x="296" y="148"/>
                    <a:pt x="296" y="148"/>
                  </a:cubicBezTo>
                  <a:cubicBezTo>
                    <a:pt x="297" y="148"/>
                    <a:pt x="298" y="148"/>
                    <a:pt x="299" y="148"/>
                  </a:cubicBezTo>
                  <a:cubicBezTo>
                    <a:pt x="300" y="149"/>
                    <a:pt x="301" y="149"/>
                    <a:pt x="302" y="150"/>
                  </a:cubicBezTo>
                  <a:cubicBezTo>
                    <a:pt x="303" y="151"/>
                    <a:pt x="305" y="152"/>
                    <a:pt x="306" y="154"/>
                  </a:cubicBezTo>
                  <a:close/>
                  <a:moveTo>
                    <a:pt x="385" y="74"/>
                  </a:moveTo>
                  <a:cubicBezTo>
                    <a:pt x="387" y="76"/>
                    <a:pt x="388" y="77"/>
                    <a:pt x="389" y="78"/>
                  </a:cubicBezTo>
                  <a:cubicBezTo>
                    <a:pt x="390" y="80"/>
                    <a:pt x="391" y="81"/>
                    <a:pt x="391" y="82"/>
                  </a:cubicBezTo>
                  <a:cubicBezTo>
                    <a:pt x="391" y="82"/>
                    <a:pt x="392" y="83"/>
                    <a:pt x="391" y="84"/>
                  </a:cubicBezTo>
                  <a:cubicBezTo>
                    <a:pt x="391" y="85"/>
                    <a:pt x="391" y="85"/>
                    <a:pt x="391" y="86"/>
                  </a:cubicBezTo>
                  <a:lnTo>
                    <a:pt x="333" y="143"/>
                  </a:lnTo>
                  <a:cubicBezTo>
                    <a:pt x="332" y="144"/>
                    <a:pt x="331" y="145"/>
                    <a:pt x="330" y="146"/>
                  </a:cubicBezTo>
                  <a:cubicBezTo>
                    <a:pt x="329" y="147"/>
                    <a:pt x="328" y="147"/>
                    <a:pt x="327" y="147"/>
                  </a:cubicBezTo>
                  <a:cubicBezTo>
                    <a:pt x="325" y="147"/>
                    <a:pt x="324" y="146"/>
                    <a:pt x="323" y="145"/>
                  </a:cubicBezTo>
                  <a:cubicBezTo>
                    <a:pt x="321" y="144"/>
                    <a:pt x="320" y="143"/>
                    <a:pt x="318" y="141"/>
                  </a:cubicBezTo>
                  <a:cubicBezTo>
                    <a:pt x="316" y="140"/>
                    <a:pt x="315" y="138"/>
                    <a:pt x="314" y="137"/>
                  </a:cubicBezTo>
                  <a:cubicBezTo>
                    <a:pt x="313" y="135"/>
                    <a:pt x="312" y="134"/>
                    <a:pt x="312" y="133"/>
                  </a:cubicBezTo>
                  <a:cubicBezTo>
                    <a:pt x="311" y="131"/>
                    <a:pt x="311" y="130"/>
                    <a:pt x="310" y="128"/>
                  </a:cubicBezTo>
                  <a:cubicBezTo>
                    <a:pt x="310" y="127"/>
                    <a:pt x="310" y="125"/>
                    <a:pt x="310" y="123"/>
                  </a:cubicBezTo>
                  <a:lnTo>
                    <a:pt x="309" y="87"/>
                  </a:lnTo>
                  <a:cubicBezTo>
                    <a:pt x="308" y="80"/>
                    <a:pt x="308" y="74"/>
                    <a:pt x="307" y="69"/>
                  </a:cubicBezTo>
                  <a:cubicBezTo>
                    <a:pt x="306" y="64"/>
                    <a:pt x="305" y="59"/>
                    <a:pt x="304" y="56"/>
                  </a:cubicBezTo>
                  <a:cubicBezTo>
                    <a:pt x="303" y="52"/>
                    <a:pt x="301" y="49"/>
                    <a:pt x="300" y="46"/>
                  </a:cubicBezTo>
                  <a:cubicBezTo>
                    <a:pt x="298" y="44"/>
                    <a:pt x="296" y="42"/>
                    <a:pt x="294" y="40"/>
                  </a:cubicBezTo>
                  <a:cubicBezTo>
                    <a:pt x="293" y="38"/>
                    <a:pt x="291" y="37"/>
                    <a:pt x="289" y="36"/>
                  </a:cubicBezTo>
                  <a:cubicBezTo>
                    <a:pt x="287" y="35"/>
                    <a:pt x="285" y="34"/>
                    <a:pt x="282" y="34"/>
                  </a:cubicBezTo>
                  <a:cubicBezTo>
                    <a:pt x="280" y="34"/>
                    <a:pt x="278" y="35"/>
                    <a:pt x="276" y="35"/>
                  </a:cubicBezTo>
                  <a:cubicBezTo>
                    <a:pt x="273" y="36"/>
                    <a:pt x="271" y="38"/>
                    <a:pt x="269" y="40"/>
                  </a:cubicBezTo>
                  <a:cubicBezTo>
                    <a:pt x="266" y="43"/>
                    <a:pt x="264" y="46"/>
                    <a:pt x="262" y="49"/>
                  </a:cubicBezTo>
                  <a:cubicBezTo>
                    <a:pt x="261" y="53"/>
                    <a:pt x="259" y="55"/>
                    <a:pt x="259" y="58"/>
                  </a:cubicBezTo>
                  <a:cubicBezTo>
                    <a:pt x="258" y="61"/>
                    <a:pt x="257" y="63"/>
                    <a:pt x="257" y="65"/>
                  </a:cubicBezTo>
                  <a:cubicBezTo>
                    <a:pt x="256" y="67"/>
                    <a:pt x="256" y="69"/>
                    <a:pt x="255" y="69"/>
                  </a:cubicBezTo>
                  <a:cubicBezTo>
                    <a:pt x="255" y="70"/>
                    <a:pt x="254" y="70"/>
                    <a:pt x="254" y="70"/>
                  </a:cubicBezTo>
                  <a:cubicBezTo>
                    <a:pt x="253" y="70"/>
                    <a:pt x="252" y="70"/>
                    <a:pt x="251" y="69"/>
                  </a:cubicBezTo>
                  <a:cubicBezTo>
                    <a:pt x="250" y="69"/>
                    <a:pt x="249" y="68"/>
                    <a:pt x="248" y="67"/>
                  </a:cubicBezTo>
                  <a:cubicBezTo>
                    <a:pt x="246" y="66"/>
                    <a:pt x="245" y="64"/>
                    <a:pt x="243" y="63"/>
                  </a:cubicBezTo>
                  <a:cubicBezTo>
                    <a:pt x="242" y="61"/>
                    <a:pt x="241" y="60"/>
                    <a:pt x="240" y="60"/>
                  </a:cubicBezTo>
                  <a:cubicBezTo>
                    <a:pt x="240" y="59"/>
                    <a:pt x="239" y="58"/>
                    <a:pt x="238" y="57"/>
                  </a:cubicBezTo>
                  <a:cubicBezTo>
                    <a:pt x="238" y="56"/>
                    <a:pt x="238" y="56"/>
                    <a:pt x="238" y="55"/>
                  </a:cubicBezTo>
                  <a:cubicBezTo>
                    <a:pt x="237" y="54"/>
                    <a:pt x="237" y="53"/>
                    <a:pt x="237" y="52"/>
                  </a:cubicBezTo>
                  <a:cubicBezTo>
                    <a:pt x="237" y="51"/>
                    <a:pt x="238" y="49"/>
                    <a:pt x="239" y="46"/>
                  </a:cubicBezTo>
                  <a:cubicBezTo>
                    <a:pt x="239" y="43"/>
                    <a:pt x="241" y="40"/>
                    <a:pt x="242" y="37"/>
                  </a:cubicBezTo>
                  <a:cubicBezTo>
                    <a:pt x="244" y="33"/>
                    <a:pt x="246" y="30"/>
                    <a:pt x="248" y="26"/>
                  </a:cubicBezTo>
                  <a:cubicBezTo>
                    <a:pt x="251" y="23"/>
                    <a:pt x="253" y="19"/>
                    <a:pt x="257" y="16"/>
                  </a:cubicBezTo>
                  <a:cubicBezTo>
                    <a:pt x="262" y="11"/>
                    <a:pt x="267" y="7"/>
                    <a:pt x="272" y="4"/>
                  </a:cubicBezTo>
                  <a:cubicBezTo>
                    <a:pt x="278" y="2"/>
                    <a:pt x="283" y="0"/>
                    <a:pt x="288" y="0"/>
                  </a:cubicBezTo>
                  <a:cubicBezTo>
                    <a:pt x="293" y="0"/>
                    <a:pt x="297" y="1"/>
                    <a:pt x="302" y="3"/>
                  </a:cubicBezTo>
                  <a:cubicBezTo>
                    <a:pt x="306" y="4"/>
                    <a:pt x="310" y="7"/>
                    <a:pt x="314" y="11"/>
                  </a:cubicBezTo>
                  <a:cubicBezTo>
                    <a:pt x="317" y="14"/>
                    <a:pt x="320" y="18"/>
                    <a:pt x="323" y="22"/>
                  </a:cubicBezTo>
                  <a:cubicBezTo>
                    <a:pt x="325" y="25"/>
                    <a:pt x="327" y="30"/>
                    <a:pt x="329" y="36"/>
                  </a:cubicBezTo>
                  <a:cubicBezTo>
                    <a:pt x="331" y="41"/>
                    <a:pt x="332" y="48"/>
                    <a:pt x="333" y="56"/>
                  </a:cubicBezTo>
                  <a:cubicBezTo>
                    <a:pt x="334" y="64"/>
                    <a:pt x="334" y="74"/>
                    <a:pt x="334" y="85"/>
                  </a:cubicBezTo>
                  <a:lnTo>
                    <a:pt x="334" y="109"/>
                  </a:lnTo>
                  <a:lnTo>
                    <a:pt x="374" y="70"/>
                  </a:lnTo>
                  <a:cubicBezTo>
                    <a:pt x="374" y="69"/>
                    <a:pt x="375" y="69"/>
                    <a:pt x="376" y="69"/>
                  </a:cubicBezTo>
                  <a:cubicBezTo>
                    <a:pt x="376" y="69"/>
                    <a:pt x="377" y="69"/>
                    <a:pt x="378" y="69"/>
                  </a:cubicBezTo>
                  <a:cubicBezTo>
                    <a:pt x="379" y="69"/>
                    <a:pt x="380" y="70"/>
                    <a:pt x="381" y="71"/>
                  </a:cubicBezTo>
                  <a:cubicBezTo>
                    <a:pt x="383" y="72"/>
                    <a:pt x="384" y="73"/>
                    <a:pt x="385" y="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2" name="Freeform 34"/>
            <p:cNvSpPr>
              <a:spLocks noEditPoints="1"/>
            </p:cNvSpPr>
            <p:nvPr/>
          </p:nvSpPr>
          <p:spPr bwMode="auto">
            <a:xfrm>
              <a:off x="5335828" y="3965116"/>
              <a:ext cx="225425" cy="228600"/>
            </a:xfrm>
            <a:custGeom>
              <a:avLst/>
              <a:gdLst/>
              <a:ahLst/>
              <a:cxnLst>
                <a:cxn ang="0">
                  <a:pos x="155" y="322"/>
                </a:cxn>
                <a:cxn ang="0">
                  <a:pos x="90" y="384"/>
                </a:cxn>
                <a:cxn ang="0">
                  <a:pos x="75" y="370"/>
                </a:cxn>
                <a:cxn ang="0">
                  <a:pos x="70" y="306"/>
                </a:cxn>
                <a:cxn ang="0">
                  <a:pos x="52" y="273"/>
                </a:cxn>
                <a:cxn ang="0">
                  <a:pos x="25" y="287"/>
                </a:cxn>
                <a:cxn ang="0">
                  <a:pos x="17" y="308"/>
                </a:cxn>
                <a:cxn ang="0">
                  <a:pos x="3" y="297"/>
                </a:cxn>
                <a:cxn ang="0">
                  <a:pos x="2" y="284"/>
                </a:cxn>
                <a:cxn ang="0">
                  <a:pos x="35" y="242"/>
                </a:cxn>
                <a:cxn ang="0">
                  <a:pos x="86" y="259"/>
                </a:cxn>
                <a:cxn ang="0">
                  <a:pos x="97" y="347"/>
                </a:cxn>
                <a:cxn ang="0">
                  <a:pos x="144" y="308"/>
                </a:cxn>
                <a:cxn ang="0">
                  <a:pos x="217" y="235"/>
                </a:cxn>
                <a:cxn ang="0">
                  <a:pos x="162" y="292"/>
                </a:cxn>
                <a:cxn ang="0">
                  <a:pos x="87" y="214"/>
                </a:cxn>
                <a:cxn ang="0">
                  <a:pos x="143" y="158"/>
                </a:cxn>
                <a:cxn ang="0">
                  <a:pos x="155" y="198"/>
                </a:cxn>
                <a:cxn ang="0">
                  <a:pos x="122" y="185"/>
                </a:cxn>
                <a:cxn ang="0">
                  <a:pos x="122" y="223"/>
                </a:cxn>
                <a:cxn ang="0">
                  <a:pos x="179" y="266"/>
                </a:cxn>
                <a:cxn ang="0">
                  <a:pos x="191" y="240"/>
                </a:cxn>
                <a:cxn ang="0">
                  <a:pos x="307" y="154"/>
                </a:cxn>
                <a:cxn ang="0">
                  <a:pos x="312" y="165"/>
                </a:cxn>
                <a:cxn ang="0">
                  <a:pos x="244" y="225"/>
                </a:cxn>
                <a:cxn ang="0">
                  <a:pos x="232" y="207"/>
                </a:cxn>
                <a:cxn ang="0">
                  <a:pos x="225" y="135"/>
                </a:cxn>
                <a:cxn ang="0">
                  <a:pos x="204" y="113"/>
                </a:cxn>
                <a:cxn ang="0">
                  <a:pos x="180" y="137"/>
                </a:cxn>
                <a:cxn ang="0">
                  <a:pos x="173" y="148"/>
                </a:cxn>
                <a:cxn ang="0">
                  <a:pos x="160" y="136"/>
                </a:cxn>
                <a:cxn ang="0">
                  <a:pos x="164" y="116"/>
                </a:cxn>
                <a:cxn ang="0">
                  <a:pos x="209" y="79"/>
                </a:cxn>
                <a:cxn ang="0">
                  <a:pos x="250" y="115"/>
                </a:cxn>
                <a:cxn ang="0">
                  <a:pos x="295" y="149"/>
                </a:cxn>
                <a:cxn ang="0">
                  <a:pos x="307" y="154"/>
                </a:cxn>
                <a:cxn ang="0">
                  <a:pos x="371" y="106"/>
                </a:cxn>
                <a:cxn ang="0">
                  <a:pos x="329" y="142"/>
                </a:cxn>
                <a:cxn ang="0">
                  <a:pos x="316" y="139"/>
                </a:cxn>
                <a:cxn ang="0">
                  <a:pos x="312" y="125"/>
                </a:cxn>
                <a:cxn ang="0">
                  <a:pos x="345" y="101"/>
                </a:cxn>
                <a:cxn ang="0">
                  <a:pos x="334" y="73"/>
                </a:cxn>
                <a:cxn ang="0">
                  <a:pos x="296" y="93"/>
                </a:cxn>
                <a:cxn ang="0">
                  <a:pos x="285" y="89"/>
                </a:cxn>
                <a:cxn ang="0">
                  <a:pos x="281" y="79"/>
                </a:cxn>
                <a:cxn ang="0">
                  <a:pos x="299" y="44"/>
                </a:cxn>
                <a:cxn ang="0">
                  <a:pos x="275" y="33"/>
                </a:cxn>
                <a:cxn ang="0">
                  <a:pos x="255" y="63"/>
                </a:cxn>
                <a:cxn ang="0">
                  <a:pos x="248" y="66"/>
                </a:cxn>
                <a:cxn ang="0">
                  <a:pos x="238" y="55"/>
                </a:cxn>
                <a:cxn ang="0">
                  <a:pos x="248" y="27"/>
                </a:cxn>
                <a:cxn ang="0">
                  <a:pos x="300" y="2"/>
                </a:cxn>
                <a:cxn ang="0">
                  <a:pos x="323" y="42"/>
                </a:cxn>
                <a:cxn ang="0">
                  <a:pos x="343" y="44"/>
                </a:cxn>
              </a:cxnLst>
              <a:rect l="0" t="0" r="r" b="b"/>
              <a:pathLst>
                <a:path w="378" h="384">
                  <a:moveTo>
                    <a:pt x="148" y="312"/>
                  </a:moveTo>
                  <a:cubicBezTo>
                    <a:pt x="150" y="313"/>
                    <a:pt x="151" y="315"/>
                    <a:pt x="152" y="316"/>
                  </a:cubicBezTo>
                  <a:cubicBezTo>
                    <a:pt x="153" y="317"/>
                    <a:pt x="154" y="318"/>
                    <a:pt x="154" y="319"/>
                  </a:cubicBezTo>
                  <a:cubicBezTo>
                    <a:pt x="155" y="320"/>
                    <a:pt x="155" y="321"/>
                    <a:pt x="155" y="322"/>
                  </a:cubicBezTo>
                  <a:cubicBezTo>
                    <a:pt x="154" y="322"/>
                    <a:pt x="154" y="323"/>
                    <a:pt x="154" y="323"/>
                  </a:cubicBezTo>
                  <a:lnTo>
                    <a:pt x="96" y="381"/>
                  </a:lnTo>
                  <a:cubicBezTo>
                    <a:pt x="95" y="382"/>
                    <a:pt x="94" y="383"/>
                    <a:pt x="93" y="384"/>
                  </a:cubicBezTo>
                  <a:cubicBezTo>
                    <a:pt x="92" y="384"/>
                    <a:pt x="91" y="384"/>
                    <a:pt x="90" y="384"/>
                  </a:cubicBezTo>
                  <a:cubicBezTo>
                    <a:pt x="88" y="384"/>
                    <a:pt x="87" y="384"/>
                    <a:pt x="86" y="383"/>
                  </a:cubicBezTo>
                  <a:cubicBezTo>
                    <a:pt x="84" y="382"/>
                    <a:pt x="83" y="381"/>
                    <a:pt x="81" y="379"/>
                  </a:cubicBezTo>
                  <a:cubicBezTo>
                    <a:pt x="79" y="377"/>
                    <a:pt x="78" y="376"/>
                    <a:pt x="77" y="374"/>
                  </a:cubicBezTo>
                  <a:cubicBezTo>
                    <a:pt x="76" y="373"/>
                    <a:pt x="75" y="372"/>
                    <a:pt x="75" y="370"/>
                  </a:cubicBezTo>
                  <a:cubicBezTo>
                    <a:pt x="74" y="369"/>
                    <a:pt x="74" y="367"/>
                    <a:pt x="73" y="366"/>
                  </a:cubicBezTo>
                  <a:cubicBezTo>
                    <a:pt x="73" y="364"/>
                    <a:pt x="73" y="362"/>
                    <a:pt x="73" y="360"/>
                  </a:cubicBezTo>
                  <a:lnTo>
                    <a:pt x="72" y="324"/>
                  </a:lnTo>
                  <a:cubicBezTo>
                    <a:pt x="72" y="317"/>
                    <a:pt x="71" y="311"/>
                    <a:pt x="70" y="306"/>
                  </a:cubicBezTo>
                  <a:cubicBezTo>
                    <a:pt x="69" y="301"/>
                    <a:pt x="68" y="297"/>
                    <a:pt x="67" y="293"/>
                  </a:cubicBezTo>
                  <a:cubicBezTo>
                    <a:pt x="66" y="289"/>
                    <a:pt x="64" y="286"/>
                    <a:pt x="63" y="284"/>
                  </a:cubicBezTo>
                  <a:cubicBezTo>
                    <a:pt x="61" y="281"/>
                    <a:pt x="59" y="279"/>
                    <a:pt x="57" y="277"/>
                  </a:cubicBezTo>
                  <a:cubicBezTo>
                    <a:pt x="56" y="276"/>
                    <a:pt x="54" y="274"/>
                    <a:pt x="52" y="273"/>
                  </a:cubicBezTo>
                  <a:cubicBezTo>
                    <a:pt x="50" y="272"/>
                    <a:pt x="48" y="272"/>
                    <a:pt x="45" y="272"/>
                  </a:cubicBezTo>
                  <a:cubicBezTo>
                    <a:pt x="43" y="272"/>
                    <a:pt x="41" y="272"/>
                    <a:pt x="39" y="273"/>
                  </a:cubicBezTo>
                  <a:cubicBezTo>
                    <a:pt x="37" y="274"/>
                    <a:pt x="34" y="276"/>
                    <a:pt x="32" y="278"/>
                  </a:cubicBezTo>
                  <a:cubicBezTo>
                    <a:pt x="29" y="281"/>
                    <a:pt x="27" y="284"/>
                    <a:pt x="25" y="287"/>
                  </a:cubicBezTo>
                  <a:cubicBezTo>
                    <a:pt x="24" y="290"/>
                    <a:pt x="22" y="293"/>
                    <a:pt x="22" y="296"/>
                  </a:cubicBezTo>
                  <a:cubicBezTo>
                    <a:pt x="21" y="299"/>
                    <a:pt x="20" y="301"/>
                    <a:pt x="20" y="303"/>
                  </a:cubicBezTo>
                  <a:cubicBezTo>
                    <a:pt x="19" y="305"/>
                    <a:pt x="19" y="306"/>
                    <a:pt x="18" y="307"/>
                  </a:cubicBezTo>
                  <a:cubicBezTo>
                    <a:pt x="18" y="307"/>
                    <a:pt x="17" y="308"/>
                    <a:pt x="17" y="308"/>
                  </a:cubicBezTo>
                  <a:cubicBezTo>
                    <a:pt x="16" y="308"/>
                    <a:pt x="15" y="307"/>
                    <a:pt x="14" y="307"/>
                  </a:cubicBezTo>
                  <a:cubicBezTo>
                    <a:pt x="13" y="306"/>
                    <a:pt x="12" y="306"/>
                    <a:pt x="11" y="304"/>
                  </a:cubicBezTo>
                  <a:cubicBezTo>
                    <a:pt x="9" y="303"/>
                    <a:pt x="8" y="302"/>
                    <a:pt x="6" y="300"/>
                  </a:cubicBezTo>
                  <a:cubicBezTo>
                    <a:pt x="5" y="299"/>
                    <a:pt x="4" y="298"/>
                    <a:pt x="3" y="297"/>
                  </a:cubicBezTo>
                  <a:cubicBezTo>
                    <a:pt x="3" y="296"/>
                    <a:pt x="2" y="295"/>
                    <a:pt x="2" y="295"/>
                  </a:cubicBezTo>
                  <a:cubicBezTo>
                    <a:pt x="1" y="294"/>
                    <a:pt x="1" y="293"/>
                    <a:pt x="1" y="292"/>
                  </a:cubicBezTo>
                  <a:cubicBezTo>
                    <a:pt x="0" y="292"/>
                    <a:pt x="0" y="291"/>
                    <a:pt x="0" y="290"/>
                  </a:cubicBezTo>
                  <a:cubicBezTo>
                    <a:pt x="0" y="288"/>
                    <a:pt x="1" y="286"/>
                    <a:pt x="2" y="284"/>
                  </a:cubicBezTo>
                  <a:cubicBezTo>
                    <a:pt x="2" y="281"/>
                    <a:pt x="4" y="278"/>
                    <a:pt x="5" y="274"/>
                  </a:cubicBezTo>
                  <a:cubicBezTo>
                    <a:pt x="7" y="271"/>
                    <a:pt x="9" y="267"/>
                    <a:pt x="11" y="264"/>
                  </a:cubicBezTo>
                  <a:cubicBezTo>
                    <a:pt x="14" y="260"/>
                    <a:pt x="17" y="257"/>
                    <a:pt x="20" y="253"/>
                  </a:cubicBezTo>
                  <a:cubicBezTo>
                    <a:pt x="25" y="248"/>
                    <a:pt x="30" y="244"/>
                    <a:pt x="35" y="242"/>
                  </a:cubicBezTo>
                  <a:cubicBezTo>
                    <a:pt x="41" y="239"/>
                    <a:pt x="46" y="238"/>
                    <a:pt x="51" y="238"/>
                  </a:cubicBezTo>
                  <a:cubicBezTo>
                    <a:pt x="56" y="237"/>
                    <a:pt x="60" y="238"/>
                    <a:pt x="65" y="240"/>
                  </a:cubicBezTo>
                  <a:cubicBezTo>
                    <a:pt x="69" y="242"/>
                    <a:pt x="73" y="245"/>
                    <a:pt x="77" y="249"/>
                  </a:cubicBezTo>
                  <a:cubicBezTo>
                    <a:pt x="80" y="252"/>
                    <a:pt x="83" y="255"/>
                    <a:pt x="86" y="259"/>
                  </a:cubicBezTo>
                  <a:cubicBezTo>
                    <a:pt x="88" y="263"/>
                    <a:pt x="90" y="268"/>
                    <a:pt x="92" y="273"/>
                  </a:cubicBezTo>
                  <a:cubicBezTo>
                    <a:pt x="94" y="279"/>
                    <a:pt x="95" y="286"/>
                    <a:pt x="96" y="293"/>
                  </a:cubicBezTo>
                  <a:cubicBezTo>
                    <a:pt x="97" y="301"/>
                    <a:pt x="97" y="311"/>
                    <a:pt x="97" y="323"/>
                  </a:cubicBezTo>
                  <a:lnTo>
                    <a:pt x="97" y="347"/>
                  </a:lnTo>
                  <a:lnTo>
                    <a:pt x="137" y="307"/>
                  </a:lnTo>
                  <a:cubicBezTo>
                    <a:pt x="137" y="307"/>
                    <a:pt x="138" y="306"/>
                    <a:pt x="139" y="306"/>
                  </a:cubicBezTo>
                  <a:cubicBezTo>
                    <a:pt x="139" y="306"/>
                    <a:pt x="140" y="306"/>
                    <a:pt x="141" y="307"/>
                  </a:cubicBezTo>
                  <a:cubicBezTo>
                    <a:pt x="142" y="307"/>
                    <a:pt x="143" y="308"/>
                    <a:pt x="144" y="308"/>
                  </a:cubicBezTo>
                  <a:cubicBezTo>
                    <a:pt x="146" y="309"/>
                    <a:pt x="147" y="310"/>
                    <a:pt x="148" y="312"/>
                  </a:cubicBezTo>
                  <a:close/>
                  <a:moveTo>
                    <a:pt x="188" y="189"/>
                  </a:moveTo>
                  <a:cubicBezTo>
                    <a:pt x="196" y="197"/>
                    <a:pt x="202" y="204"/>
                    <a:pt x="207" y="212"/>
                  </a:cubicBezTo>
                  <a:cubicBezTo>
                    <a:pt x="212" y="220"/>
                    <a:pt x="216" y="227"/>
                    <a:pt x="217" y="235"/>
                  </a:cubicBezTo>
                  <a:cubicBezTo>
                    <a:pt x="219" y="242"/>
                    <a:pt x="219" y="250"/>
                    <a:pt x="216" y="257"/>
                  </a:cubicBezTo>
                  <a:cubicBezTo>
                    <a:pt x="214" y="264"/>
                    <a:pt x="210" y="271"/>
                    <a:pt x="203" y="278"/>
                  </a:cubicBezTo>
                  <a:cubicBezTo>
                    <a:pt x="196" y="284"/>
                    <a:pt x="189" y="289"/>
                    <a:pt x="182" y="291"/>
                  </a:cubicBezTo>
                  <a:cubicBezTo>
                    <a:pt x="176" y="293"/>
                    <a:pt x="169" y="293"/>
                    <a:pt x="162" y="292"/>
                  </a:cubicBezTo>
                  <a:cubicBezTo>
                    <a:pt x="155" y="290"/>
                    <a:pt x="147" y="286"/>
                    <a:pt x="140" y="281"/>
                  </a:cubicBezTo>
                  <a:cubicBezTo>
                    <a:pt x="133" y="276"/>
                    <a:pt x="125" y="269"/>
                    <a:pt x="117" y="261"/>
                  </a:cubicBezTo>
                  <a:cubicBezTo>
                    <a:pt x="109" y="253"/>
                    <a:pt x="102" y="245"/>
                    <a:pt x="97" y="237"/>
                  </a:cubicBezTo>
                  <a:cubicBezTo>
                    <a:pt x="92" y="230"/>
                    <a:pt x="89" y="222"/>
                    <a:pt x="87" y="214"/>
                  </a:cubicBezTo>
                  <a:cubicBezTo>
                    <a:pt x="85" y="207"/>
                    <a:pt x="86" y="200"/>
                    <a:pt x="88" y="193"/>
                  </a:cubicBezTo>
                  <a:cubicBezTo>
                    <a:pt x="90" y="186"/>
                    <a:pt x="95" y="179"/>
                    <a:pt x="101" y="172"/>
                  </a:cubicBezTo>
                  <a:cubicBezTo>
                    <a:pt x="108" y="165"/>
                    <a:pt x="115" y="161"/>
                    <a:pt x="122" y="158"/>
                  </a:cubicBezTo>
                  <a:cubicBezTo>
                    <a:pt x="129" y="156"/>
                    <a:pt x="136" y="156"/>
                    <a:pt x="143" y="158"/>
                  </a:cubicBezTo>
                  <a:cubicBezTo>
                    <a:pt x="150" y="160"/>
                    <a:pt x="157" y="163"/>
                    <a:pt x="164" y="169"/>
                  </a:cubicBezTo>
                  <a:cubicBezTo>
                    <a:pt x="172" y="174"/>
                    <a:pt x="179" y="181"/>
                    <a:pt x="188" y="189"/>
                  </a:cubicBezTo>
                  <a:close/>
                  <a:moveTo>
                    <a:pt x="168" y="210"/>
                  </a:moveTo>
                  <a:cubicBezTo>
                    <a:pt x="163" y="205"/>
                    <a:pt x="159" y="201"/>
                    <a:pt x="155" y="198"/>
                  </a:cubicBezTo>
                  <a:cubicBezTo>
                    <a:pt x="151" y="195"/>
                    <a:pt x="148" y="192"/>
                    <a:pt x="144" y="190"/>
                  </a:cubicBezTo>
                  <a:cubicBezTo>
                    <a:pt x="141" y="187"/>
                    <a:pt x="138" y="186"/>
                    <a:pt x="136" y="185"/>
                  </a:cubicBezTo>
                  <a:cubicBezTo>
                    <a:pt x="133" y="184"/>
                    <a:pt x="130" y="183"/>
                    <a:pt x="128" y="183"/>
                  </a:cubicBezTo>
                  <a:cubicBezTo>
                    <a:pt x="126" y="183"/>
                    <a:pt x="124" y="184"/>
                    <a:pt x="122" y="185"/>
                  </a:cubicBezTo>
                  <a:cubicBezTo>
                    <a:pt x="120" y="186"/>
                    <a:pt x="118" y="187"/>
                    <a:pt x="117" y="189"/>
                  </a:cubicBezTo>
                  <a:cubicBezTo>
                    <a:pt x="113" y="192"/>
                    <a:pt x="112" y="195"/>
                    <a:pt x="111" y="199"/>
                  </a:cubicBezTo>
                  <a:cubicBezTo>
                    <a:pt x="111" y="202"/>
                    <a:pt x="111" y="206"/>
                    <a:pt x="113" y="210"/>
                  </a:cubicBezTo>
                  <a:cubicBezTo>
                    <a:pt x="115" y="214"/>
                    <a:pt x="118" y="219"/>
                    <a:pt x="122" y="223"/>
                  </a:cubicBezTo>
                  <a:cubicBezTo>
                    <a:pt x="126" y="228"/>
                    <a:pt x="130" y="234"/>
                    <a:pt x="136" y="239"/>
                  </a:cubicBezTo>
                  <a:cubicBezTo>
                    <a:pt x="143" y="247"/>
                    <a:pt x="150" y="252"/>
                    <a:pt x="155" y="256"/>
                  </a:cubicBezTo>
                  <a:cubicBezTo>
                    <a:pt x="160" y="260"/>
                    <a:pt x="165" y="263"/>
                    <a:pt x="169" y="265"/>
                  </a:cubicBezTo>
                  <a:cubicBezTo>
                    <a:pt x="173" y="266"/>
                    <a:pt x="176" y="267"/>
                    <a:pt x="179" y="266"/>
                  </a:cubicBezTo>
                  <a:cubicBezTo>
                    <a:pt x="182" y="265"/>
                    <a:pt x="185" y="263"/>
                    <a:pt x="188" y="261"/>
                  </a:cubicBezTo>
                  <a:cubicBezTo>
                    <a:pt x="190" y="259"/>
                    <a:pt x="191" y="256"/>
                    <a:pt x="192" y="254"/>
                  </a:cubicBezTo>
                  <a:cubicBezTo>
                    <a:pt x="193" y="252"/>
                    <a:pt x="193" y="250"/>
                    <a:pt x="193" y="247"/>
                  </a:cubicBezTo>
                  <a:cubicBezTo>
                    <a:pt x="193" y="245"/>
                    <a:pt x="192" y="242"/>
                    <a:pt x="191" y="240"/>
                  </a:cubicBezTo>
                  <a:cubicBezTo>
                    <a:pt x="190" y="237"/>
                    <a:pt x="188" y="234"/>
                    <a:pt x="186" y="231"/>
                  </a:cubicBezTo>
                  <a:cubicBezTo>
                    <a:pt x="184" y="228"/>
                    <a:pt x="182" y="225"/>
                    <a:pt x="179" y="221"/>
                  </a:cubicBezTo>
                  <a:cubicBezTo>
                    <a:pt x="175" y="218"/>
                    <a:pt x="172" y="214"/>
                    <a:pt x="168" y="210"/>
                  </a:cubicBezTo>
                  <a:close/>
                  <a:moveTo>
                    <a:pt x="307" y="154"/>
                  </a:moveTo>
                  <a:cubicBezTo>
                    <a:pt x="308" y="155"/>
                    <a:pt x="310" y="156"/>
                    <a:pt x="310" y="158"/>
                  </a:cubicBezTo>
                  <a:cubicBezTo>
                    <a:pt x="311" y="159"/>
                    <a:pt x="312" y="160"/>
                    <a:pt x="313" y="161"/>
                  </a:cubicBezTo>
                  <a:cubicBezTo>
                    <a:pt x="313" y="162"/>
                    <a:pt x="313" y="162"/>
                    <a:pt x="313" y="163"/>
                  </a:cubicBezTo>
                  <a:cubicBezTo>
                    <a:pt x="313" y="164"/>
                    <a:pt x="312" y="164"/>
                    <a:pt x="312" y="165"/>
                  </a:cubicBezTo>
                  <a:lnTo>
                    <a:pt x="254" y="223"/>
                  </a:lnTo>
                  <a:cubicBezTo>
                    <a:pt x="253" y="224"/>
                    <a:pt x="252" y="225"/>
                    <a:pt x="251" y="225"/>
                  </a:cubicBezTo>
                  <a:cubicBezTo>
                    <a:pt x="250" y="226"/>
                    <a:pt x="249" y="226"/>
                    <a:pt x="248" y="226"/>
                  </a:cubicBezTo>
                  <a:cubicBezTo>
                    <a:pt x="247" y="226"/>
                    <a:pt x="246" y="225"/>
                    <a:pt x="244" y="225"/>
                  </a:cubicBezTo>
                  <a:cubicBezTo>
                    <a:pt x="243" y="224"/>
                    <a:pt x="241" y="222"/>
                    <a:pt x="239" y="220"/>
                  </a:cubicBezTo>
                  <a:cubicBezTo>
                    <a:pt x="238" y="219"/>
                    <a:pt x="236" y="217"/>
                    <a:pt x="235" y="216"/>
                  </a:cubicBezTo>
                  <a:cubicBezTo>
                    <a:pt x="234" y="214"/>
                    <a:pt x="233" y="213"/>
                    <a:pt x="233" y="212"/>
                  </a:cubicBezTo>
                  <a:cubicBezTo>
                    <a:pt x="232" y="210"/>
                    <a:pt x="232" y="209"/>
                    <a:pt x="232" y="207"/>
                  </a:cubicBezTo>
                  <a:cubicBezTo>
                    <a:pt x="231" y="206"/>
                    <a:pt x="231" y="204"/>
                    <a:pt x="231" y="202"/>
                  </a:cubicBezTo>
                  <a:lnTo>
                    <a:pt x="230" y="166"/>
                  </a:lnTo>
                  <a:cubicBezTo>
                    <a:pt x="230" y="159"/>
                    <a:pt x="229" y="153"/>
                    <a:pt x="229" y="148"/>
                  </a:cubicBezTo>
                  <a:cubicBezTo>
                    <a:pt x="228" y="143"/>
                    <a:pt x="227" y="138"/>
                    <a:pt x="225" y="135"/>
                  </a:cubicBezTo>
                  <a:cubicBezTo>
                    <a:pt x="224" y="131"/>
                    <a:pt x="223" y="128"/>
                    <a:pt x="221" y="126"/>
                  </a:cubicBezTo>
                  <a:cubicBezTo>
                    <a:pt x="219" y="123"/>
                    <a:pt x="218" y="121"/>
                    <a:pt x="216" y="119"/>
                  </a:cubicBezTo>
                  <a:cubicBezTo>
                    <a:pt x="214" y="117"/>
                    <a:pt x="212" y="116"/>
                    <a:pt x="210" y="115"/>
                  </a:cubicBezTo>
                  <a:cubicBezTo>
                    <a:pt x="208" y="114"/>
                    <a:pt x="206" y="113"/>
                    <a:pt x="204" y="113"/>
                  </a:cubicBezTo>
                  <a:cubicBezTo>
                    <a:pt x="202" y="113"/>
                    <a:pt x="199" y="114"/>
                    <a:pt x="197" y="115"/>
                  </a:cubicBezTo>
                  <a:cubicBezTo>
                    <a:pt x="195" y="116"/>
                    <a:pt x="193" y="117"/>
                    <a:pt x="191" y="119"/>
                  </a:cubicBezTo>
                  <a:cubicBezTo>
                    <a:pt x="187" y="122"/>
                    <a:pt x="185" y="125"/>
                    <a:pt x="184" y="129"/>
                  </a:cubicBezTo>
                  <a:cubicBezTo>
                    <a:pt x="182" y="132"/>
                    <a:pt x="181" y="135"/>
                    <a:pt x="180" y="137"/>
                  </a:cubicBezTo>
                  <a:cubicBezTo>
                    <a:pt x="179" y="140"/>
                    <a:pt x="179" y="142"/>
                    <a:pt x="178" y="144"/>
                  </a:cubicBezTo>
                  <a:cubicBezTo>
                    <a:pt x="178" y="146"/>
                    <a:pt x="177" y="148"/>
                    <a:pt x="177" y="148"/>
                  </a:cubicBezTo>
                  <a:cubicBezTo>
                    <a:pt x="176" y="149"/>
                    <a:pt x="176" y="149"/>
                    <a:pt x="175" y="149"/>
                  </a:cubicBezTo>
                  <a:cubicBezTo>
                    <a:pt x="174" y="149"/>
                    <a:pt x="174" y="149"/>
                    <a:pt x="173" y="148"/>
                  </a:cubicBezTo>
                  <a:cubicBezTo>
                    <a:pt x="172" y="148"/>
                    <a:pt x="171" y="147"/>
                    <a:pt x="169" y="146"/>
                  </a:cubicBezTo>
                  <a:cubicBezTo>
                    <a:pt x="168" y="145"/>
                    <a:pt x="166" y="144"/>
                    <a:pt x="165" y="142"/>
                  </a:cubicBezTo>
                  <a:cubicBezTo>
                    <a:pt x="163" y="141"/>
                    <a:pt x="162" y="140"/>
                    <a:pt x="162" y="139"/>
                  </a:cubicBezTo>
                  <a:cubicBezTo>
                    <a:pt x="161" y="138"/>
                    <a:pt x="160" y="137"/>
                    <a:pt x="160" y="136"/>
                  </a:cubicBezTo>
                  <a:cubicBezTo>
                    <a:pt x="160" y="136"/>
                    <a:pt x="159" y="135"/>
                    <a:pt x="159" y="134"/>
                  </a:cubicBezTo>
                  <a:cubicBezTo>
                    <a:pt x="159" y="133"/>
                    <a:pt x="159" y="132"/>
                    <a:pt x="159" y="131"/>
                  </a:cubicBezTo>
                  <a:cubicBezTo>
                    <a:pt x="159" y="130"/>
                    <a:pt x="159" y="128"/>
                    <a:pt x="160" y="125"/>
                  </a:cubicBezTo>
                  <a:cubicBezTo>
                    <a:pt x="161" y="123"/>
                    <a:pt x="162" y="120"/>
                    <a:pt x="164" y="116"/>
                  </a:cubicBezTo>
                  <a:cubicBezTo>
                    <a:pt x="165" y="113"/>
                    <a:pt x="167" y="109"/>
                    <a:pt x="170" y="105"/>
                  </a:cubicBezTo>
                  <a:cubicBezTo>
                    <a:pt x="172" y="102"/>
                    <a:pt x="175" y="98"/>
                    <a:pt x="178" y="95"/>
                  </a:cubicBezTo>
                  <a:cubicBezTo>
                    <a:pt x="183" y="90"/>
                    <a:pt x="189" y="86"/>
                    <a:pt x="194" y="83"/>
                  </a:cubicBezTo>
                  <a:cubicBezTo>
                    <a:pt x="199" y="81"/>
                    <a:pt x="204" y="79"/>
                    <a:pt x="209" y="79"/>
                  </a:cubicBezTo>
                  <a:cubicBezTo>
                    <a:pt x="214" y="79"/>
                    <a:pt x="219" y="80"/>
                    <a:pt x="223" y="82"/>
                  </a:cubicBezTo>
                  <a:cubicBezTo>
                    <a:pt x="228" y="84"/>
                    <a:pt x="232" y="86"/>
                    <a:pt x="235" y="90"/>
                  </a:cubicBezTo>
                  <a:cubicBezTo>
                    <a:pt x="239" y="93"/>
                    <a:pt x="242" y="97"/>
                    <a:pt x="244" y="101"/>
                  </a:cubicBezTo>
                  <a:cubicBezTo>
                    <a:pt x="247" y="104"/>
                    <a:pt x="249" y="109"/>
                    <a:pt x="250" y="115"/>
                  </a:cubicBezTo>
                  <a:cubicBezTo>
                    <a:pt x="252" y="120"/>
                    <a:pt x="253" y="127"/>
                    <a:pt x="254" y="135"/>
                  </a:cubicBezTo>
                  <a:cubicBezTo>
                    <a:pt x="255" y="143"/>
                    <a:pt x="255" y="153"/>
                    <a:pt x="255" y="165"/>
                  </a:cubicBezTo>
                  <a:lnTo>
                    <a:pt x="256" y="188"/>
                  </a:lnTo>
                  <a:lnTo>
                    <a:pt x="295" y="149"/>
                  </a:lnTo>
                  <a:cubicBezTo>
                    <a:pt x="296" y="148"/>
                    <a:pt x="296" y="148"/>
                    <a:pt x="297" y="148"/>
                  </a:cubicBezTo>
                  <a:cubicBezTo>
                    <a:pt x="298" y="148"/>
                    <a:pt x="299" y="148"/>
                    <a:pt x="300" y="148"/>
                  </a:cubicBezTo>
                  <a:cubicBezTo>
                    <a:pt x="301" y="149"/>
                    <a:pt x="302" y="149"/>
                    <a:pt x="303" y="150"/>
                  </a:cubicBezTo>
                  <a:cubicBezTo>
                    <a:pt x="304" y="151"/>
                    <a:pt x="305" y="152"/>
                    <a:pt x="307" y="154"/>
                  </a:cubicBezTo>
                  <a:close/>
                  <a:moveTo>
                    <a:pt x="365" y="54"/>
                  </a:moveTo>
                  <a:cubicBezTo>
                    <a:pt x="370" y="59"/>
                    <a:pt x="373" y="64"/>
                    <a:pt x="375" y="70"/>
                  </a:cubicBezTo>
                  <a:cubicBezTo>
                    <a:pt x="377" y="76"/>
                    <a:pt x="378" y="82"/>
                    <a:pt x="377" y="88"/>
                  </a:cubicBezTo>
                  <a:cubicBezTo>
                    <a:pt x="376" y="94"/>
                    <a:pt x="374" y="100"/>
                    <a:pt x="371" y="106"/>
                  </a:cubicBezTo>
                  <a:cubicBezTo>
                    <a:pt x="367" y="112"/>
                    <a:pt x="363" y="118"/>
                    <a:pt x="357" y="123"/>
                  </a:cubicBezTo>
                  <a:cubicBezTo>
                    <a:pt x="354" y="127"/>
                    <a:pt x="350" y="130"/>
                    <a:pt x="347" y="132"/>
                  </a:cubicBezTo>
                  <a:cubicBezTo>
                    <a:pt x="343" y="135"/>
                    <a:pt x="340" y="137"/>
                    <a:pt x="337" y="138"/>
                  </a:cubicBezTo>
                  <a:cubicBezTo>
                    <a:pt x="334" y="140"/>
                    <a:pt x="331" y="141"/>
                    <a:pt x="329" y="142"/>
                  </a:cubicBezTo>
                  <a:cubicBezTo>
                    <a:pt x="327" y="143"/>
                    <a:pt x="325" y="143"/>
                    <a:pt x="324" y="143"/>
                  </a:cubicBezTo>
                  <a:cubicBezTo>
                    <a:pt x="323" y="143"/>
                    <a:pt x="323" y="143"/>
                    <a:pt x="322" y="143"/>
                  </a:cubicBezTo>
                  <a:cubicBezTo>
                    <a:pt x="321" y="142"/>
                    <a:pt x="320" y="142"/>
                    <a:pt x="319" y="141"/>
                  </a:cubicBezTo>
                  <a:cubicBezTo>
                    <a:pt x="319" y="141"/>
                    <a:pt x="318" y="140"/>
                    <a:pt x="316" y="139"/>
                  </a:cubicBezTo>
                  <a:cubicBezTo>
                    <a:pt x="315" y="138"/>
                    <a:pt x="314" y="137"/>
                    <a:pt x="313" y="136"/>
                  </a:cubicBezTo>
                  <a:cubicBezTo>
                    <a:pt x="310" y="133"/>
                    <a:pt x="309" y="131"/>
                    <a:pt x="308" y="130"/>
                  </a:cubicBezTo>
                  <a:cubicBezTo>
                    <a:pt x="307" y="128"/>
                    <a:pt x="308" y="127"/>
                    <a:pt x="308" y="126"/>
                  </a:cubicBezTo>
                  <a:cubicBezTo>
                    <a:pt x="309" y="126"/>
                    <a:pt x="310" y="125"/>
                    <a:pt x="312" y="125"/>
                  </a:cubicBezTo>
                  <a:cubicBezTo>
                    <a:pt x="314" y="124"/>
                    <a:pt x="316" y="123"/>
                    <a:pt x="319" y="122"/>
                  </a:cubicBezTo>
                  <a:cubicBezTo>
                    <a:pt x="322" y="121"/>
                    <a:pt x="325" y="120"/>
                    <a:pt x="328" y="118"/>
                  </a:cubicBezTo>
                  <a:cubicBezTo>
                    <a:pt x="332" y="116"/>
                    <a:pt x="335" y="113"/>
                    <a:pt x="338" y="110"/>
                  </a:cubicBezTo>
                  <a:cubicBezTo>
                    <a:pt x="341" y="107"/>
                    <a:pt x="343" y="104"/>
                    <a:pt x="345" y="101"/>
                  </a:cubicBezTo>
                  <a:cubicBezTo>
                    <a:pt x="346" y="98"/>
                    <a:pt x="347" y="96"/>
                    <a:pt x="348" y="93"/>
                  </a:cubicBezTo>
                  <a:cubicBezTo>
                    <a:pt x="348" y="90"/>
                    <a:pt x="348" y="87"/>
                    <a:pt x="347" y="85"/>
                  </a:cubicBezTo>
                  <a:cubicBezTo>
                    <a:pt x="346" y="83"/>
                    <a:pt x="344" y="80"/>
                    <a:pt x="342" y="78"/>
                  </a:cubicBezTo>
                  <a:cubicBezTo>
                    <a:pt x="340" y="76"/>
                    <a:pt x="337" y="74"/>
                    <a:pt x="334" y="73"/>
                  </a:cubicBezTo>
                  <a:cubicBezTo>
                    <a:pt x="332" y="72"/>
                    <a:pt x="329" y="72"/>
                    <a:pt x="325" y="72"/>
                  </a:cubicBezTo>
                  <a:cubicBezTo>
                    <a:pt x="322" y="73"/>
                    <a:pt x="319" y="74"/>
                    <a:pt x="316" y="76"/>
                  </a:cubicBezTo>
                  <a:cubicBezTo>
                    <a:pt x="312" y="78"/>
                    <a:pt x="309" y="81"/>
                    <a:pt x="305" y="85"/>
                  </a:cubicBezTo>
                  <a:lnTo>
                    <a:pt x="296" y="93"/>
                  </a:lnTo>
                  <a:cubicBezTo>
                    <a:pt x="296" y="94"/>
                    <a:pt x="295" y="94"/>
                    <a:pt x="294" y="95"/>
                  </a:cubicBezTo>
                  <a:cubicBezTo>
                    <a:pt x="294" y="95"/>
                    <a:pt x="293" y="95"/>
                    <a:pt x="292" y="95"/>
                  </a:cubicBezTo>
                  <a:cubicBezTo>
                    <a:pt x="291" y="95"/>
                    <a:pt x="290" y="94"/>
                    <a:pt x="289" y="93"/>
                  </a:cubicBezTo>
                  <a:cubicBezTo>
                    <a:pt x="288" y="92"/>
                    <a:pt x="287" y="91"/>
                    <a:pt x="285" y="89"/>
                  </a:cubicBezTo>
                  <a:cubicBezTo>
                    <a:pt x="284" y="88"/>
                    <a:pt x="282" y="87"/>
                    <a:pt x="282" y="85"/>
                  </a:cubicBezTo>
                  <a:cubicBezTo>
                    <a:pt x="281" y="84"/>
                    <a:pt x="280" y="83"/>
                    <a:pt x="280" y="83"/>
                  </a:cubicBezTo>
                  <a:cubicBezTo>
                    <a:pt x="280" y="82"/>
                    <a:pt x="280" y="81"/>
                    <a:pt x="280" y="81"/>
                  </a:cubicBezTo>
                  <a:cubicBezTo>
                    <a:pt x="280" y="80"/>
                    <a:pt x="281" y="79"/>
                    <a:pt x="281" y="79"/>
                  </a:cubicBezTo>
                  <a:lnTo>
                    <a:pt x="290" y="70"/>
                  </a:lnTo>
                  <a:cubicBezTo>
                    <a:pt x="293" y="67"/>
                    <a:pt x="295" y="64"/>
                    <a:pt x="297" y="61"/>
                  </a:cubicBezTo>
                  <a:cubicBezTo>
                    <a:pt x="299" y="58"/>
                    <a:pt x="299" y="55"/>
                    <a:pt x="300" y="52"/>
                  </a:cubicBezTo>
                  <a:cubicBezTo>
                    <a:pt x="300" y="49"/>
                    <a:pt x="300" y="46"/>
                    <a:pt x="299" y="44"/>
                  </a:cubicBezTo>
                  <a:cubicBezTo>
                    <a:pt x="298" y="41"/>
                    <a:pt x="296" y="39"/>
                    <a:pt x="294" y="36"/>
                  </a:cubicBezTo>
                  <a:cubicBezTo>
                    <a:pt x="292" y="35"/>
                    <a:pt x="290" y="33"/>
                    <a:pt x="288" y="32"/>
                  </a:cubicBezTo>
                  <a:cubicBezTo>
                    <a:pt x="286" y="32"/>
                    <a:pt x="284" y="31"/>
                    <a:pt x="282" y="31"/>
                  </a:cubicBezTo>
                  <a:cubicBezTo>
                    <a:pt x="280" y="31"/>
                    <a:pt x="277" y="32"/>
                    <a:pt x="275" y="33"/>
                  </a:cubicBezTo>
                  <a:cubicBezTo>
                    <a:pt x="272" y="34"/>
                    <a:pt x="270" y="36"/>
                    <a:pt x="268" y="38"/>
                  </a:cubicBezTo>
                  <a:cubicBezTo>
                    <a:pt x="265" y="41"/>
                    <a:pt x="263" y="44"/>
                    <a:pt x="261" y="47"/>
                  </a:cubicBezTo>
                  <a:cubicBezTo>
                    <a:pt x="260" y="50"/>
                    <a:pt x="258" y="53"/>
                    <a:pt x="258" y="56"/>
                  </a:cubicBezTo>
                  <a:cubicBezTo>
                    <a:pt x="257" y="59"/>
                    <a:pt x="256" y="61"/>
                    <a:pt x="255" y="63"/>
                  </a:cubicBezTo>
                  <a:cubicBezTo>
                    <a:pt x="255" y="65"/>
                    <a:pt x="254" y="67"/>
                    <a:pt x="254" y="67"/>
                  </a:cubicBezTo>
                  <a:cubicBezTo>
                    <a:pt x="253" y="68"/>
                    <a:pt x="253" y="68"/>
                    <a:pt x="252" y="68"/>
                  </a:cubicBezTo>
                  <a:cubicBezTo>
                    <a:pt x="252" y="68"/>
                    <a:pt x="251" y="68"/>
                    <a:pt x="251" y="68"/>
                  </a:cubicBezTo>
                  <a:cubicBezTo>
                    <a:pt x="250" y="68"/>
                    <a:pt x="249" y="67"/>
                    <a:pt x="248" y="66"/>
                  </a:cubicBezTo>
                  <a:cubicBezTo>
                    <a:pt x="247" y="65"/>
                    <a:pt x="245" y="64"/>
                    <a:pt x="244" y="62"/>
                  </a:cubicBezTo>
                  <a:cubicBezTo>
                    <a:pt x="243" y="61"/>
                    <a:pt x="242" y="60"/>
                    <a:pt x="241" y="59"/>
                  </a:cubicBezTo>
                  <a:cubicBezTo>
                    <a:pt x="240" y="58"/>
                    <a:pt x="239" y="57"/>
                    <a:pt x="239" y="57"/>
                  </a:cubicBezTo>
                  <a:cubicBezTo>
                    <a:pt x="239" y="56"/>
                    <a:pt x="238" y="55"/>
                    <a:pt x="238" y="55"/>
                  </a:cubicBezTo>
                  <a:cubicBezTo>
                    <a:pt x="238" y="54"/>
                    <a:pt x="238" y="53"/>
                    <a:pt x="238" y="52"/>
                  </a:cubicBezTo>
                  <a:cubicBezTo>
                    <a:pt x="238" y="51"/>
                    <a:pt x="238" y="49"/>
                    <a:pt x="239" y="47"/>
                  </a:cubicBezTo>
                  <a:cubicBezTo>
                    <a:pt x="239" y="44"/>
                    <a:pt x="240" y="41"/>
                    <a:pt x="242" y="38"/>
                  </a:cubicBezTo>
                  <a:cubicBezTo>
                    <a:pt x="243" y="35"/>
                    <a:pt x="245" y="31"/>
                    <a:pt x="248" y="27"/>
                  </a:cubicBezTo>
                  <a:cubicBezTo>
                    <a:pt x="251" y="23"/>
                    <a:pt x="254" y="20"/>
                    <a:pt x="257" y="16"/>
                  </a:cubicBezTo>
                  <a:cubicBezTo>
                    <a:pt x="262" y="11"/>
                    <a:pt x="267" y="7"/>
                    <a:pt x="272" y="5"/>
                  </a:cubicBezTo>
                  <a:cubicBezTo>
                    <a:pt x="277" y="2"/>
                    <a:pt x="282" y="1"/>
                    <a:pt x="286" y="0"/>
                  </a:cubicBezTo>
                  <a:cubicBezTo>
                    <a:pt x="291" y="0"/>
                    <a:pt x="296" y="0"/>
                    <a:pt x="300" y="2"/>
                  </a:cubicBezTo>
                  <a:cubicBezTo>
                    <a:pt x="304" y="4"/>
                    <a:pt x="309" y="7"/>
                    <a:pt x="313" y="11"/>
                  </a:cubicBezTo>
                  <a:cubicBezTo>
                    <a:pt x="316" y="14"/>
                    <a:pt x="318" y="17"/>
                    <a:pt x="320" y="21"/>
                  </a:cubicBezTo>
                  <a:cubicBezTo>
                    <a:pt x="322" y="24"/>
                    <a:pt x="323" y="27"/>
                    <a:pt x="323" y="31"/>
                  </a:cubicBezTo>
                  <a:cubicBezTo>
                    <a:pt x="324" y="35"/>
                    <a:pt x="324" y="38"/>
                    <a:pt x="323" y="42"/>
                  </a:cubicBezTo>
                  <a:cubicBezTo>
                    <a:pt x="322" y="46"/>
                    <a:pt x="321" y="49"/>
                    <a:pt x="319" y="53"/>
                  </a:cubicBezTo>
                  <a:lnTo>
                    <a:pt x="319" y="53"/>
                  </a:lnTo>
                  <a:cubicBezTo>
                    <a:pt x="323" y="50"/>
                    <a:pt x="327" y="48"/>
                    <a:pt x="331" y="46"/>
                  </a:cubicBezTo>
                  <a:cubicBezTo>
                    <a:pt x="335" y="45"/>
                    <a:pt x="339" y="44"/>
                    <a:pt x="343" y="44"/>
                  </a:cubicBezTo>
                  <a:cubicBezTo>
                    <a:pt x="347" y="45"/>
                    <a:pt x="351" y="45"/>
                    <a:pt x="355" y="47"/>
                  </a:cubicBezTo>
                  <a:cubicBezTo>
                    <a:pt x="358" y="49"/>
                    <a:pt x="362" y="51"/>
                    <a:pt x="365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3" name="Freeform 35"/>
            <p:cNvSpPr>
              <a:spLocks noEditPoints="1"/>
            </p:cNvSpPr>
            <p:nvPr/>
          </p:nvSpPr>
          <p:spPr bwMode="auto">
            <a:xfrm>
              <a:off x="5566015" y="3960353"/>
              <a:ext cx="227013" cy="233363"/>
            </a:xfrm>
            <a:custGeom>
              <a:avLst/>
              <a:gdLst/>
              <a:ahLst/>
              <a:cxnLst>
                <a:cxn ang="0">
                  <a:pos x="154" y="326"/>
                </a:cxn>
                <a:cxn ang="0">
                  <a:pos x="96" y="388"/>
                </a:cxn>
                <a:cxn ang="0">
                  <a:pos x="86" y="390"/>
                </a:cxn>
                <a:cxn ang="0">
                  <a:pos x="74" y="377"/>
                </a:cxn>
                <a:cxn ang="0">
                  <a:pos x="71" y="331"/>
                </a:cxn>
                <a:cxn ang="0">
                  <a:pos x="62" y="291"/>
                </a:cxn>
                <a:cxn ang="0">
                  <a:pos x="45" y="279"/>
                </a:cxn>
                <a:cxn ang="0">
                  <a:pos x="25" y="294"/>
                </a:cxn>
                <a:cxn ang="0">
                  <a:pos x="18" y="314"/>
                </a:cxn>
                <a:cxn ang="0">
                  <a:pos x="10" y="311"/>
                </a:cxn>
                <a:cxn ang="0">
                  <a:pos x="1" y="302"/>
                </a:cxn>
                <a:cxn ang="0">
                  <a:pos x="1" y="291"/>
                </a:cxn>
                <a:cxn ang="0">
                  <a:pos x="19" y="260"/>
                </a:cxn>
                <a:cxn ang="0">
                  <a:pos x="64" y="247"/>
                </a:cxn>
                <a:cxn ang="0">
                  <a:pos x="92" y="280"/>
                </a:cxn>
                <a:cxn ang="0">
                  <a:pos x="97" y="354"/>
                </a:cxn>
                <a:cxn ang="0">
                  <a:pos x="141" y="314"/>
                </a:cxn>
                <a:cxn ang="0">
                  <a:pos x="187" y="196"/>
                </a:cxn>
                <a:cxn ang="0">
                  <a:pos x="216" y="264"/>
                </a:cxn>
                <a:cxn ang="0">
                  <a:pos x="161" y="299"/>
                </a:cxn>
                <a:cxn ang="0">
                  <a:pos x="97" y="244"/>
                </a:cxn>
                <a:cxn ang="0">
                  <a:pos x="101" y="179"/>
                </a:cxn>
                <a:cxn ang="0">
                  <a:pos x="164" y="176"/>
                </a:cxn>
                <a:cxn ang="0">
                  <a:pos x="155" y="205"/>
                </a:cxn>
                <a:cxn ang="0">
                  <a:pos x="128" y="190"/>
                </a:cxn>
                <a:cxn ang="0">
                  <a:pos x="111" y="206"/>
                </a:cxn>
                <a:cxn ang="0">
                  <a:pos x="136" y="246"/>
                </a:cxn>
                <a:cxn ang="0">
                  <a:pos x="179" y="273"/>
                </a:cxn>
                <a:cxn ang="0">
                  <a:pos x="193" y="254"/>
                </a:cxn>
                <a:cxn ang="0">
                  <a:pos x="178" y="228"/>
                </a:cxn>
                <a:cxn ang="0">
                  <a:pos x="310" y="165"/>
                </a:cxn>
                <a:cxn ang="0">
                  <a:pos x="312" y="172"/>
                </a:cxn>
                <a:cxn ang="0">
                  <a:pos x="248" y="233"/>
                </a:cxn>
                <a:cxn ang="0">
                  <a:pos x="235" y="223"/>
                </a:cxn>
                <a:cxn ang="0">
                  <a:pos x="231" y="209"/>
                </a:cxn>
                <a:cxn ang="0">
                  <a:pos x="225" y="142"/>
                </a:cxn>
                <a:cxn ang="0">
                  <a:pos x="210" y="122"/>
                </a:cxn>
                <a:cxn ang="0">
                  <a:pos x="190" y="126"/>
                </a:cxn>
                <a:cxn ang="0">
                  <a:pos x="178" y="151"/>
                </a:cxn>
                <a:cxn ang="0">
                  <a:pos x="172" y="155"/>
                </a:cxn>
                <a:cxn ang="0">
                  <a:pos x="161" y="146"/>
                </a:cxn>
                <a:cxn ang="0">
                  <a:pos x="158" y="138"/>
                </a:cxn>
                <a:cxn ang="0">
                  <a:pos x="169" y="112"/>
                </a:cxn>
                <a:cxn ang="0">
                  <a:pos x="209" y="86"/>
                </a:cxn>
                <a:cxn ang="0">
                  <a:pos x="244" y="108"/>
                </a:cxn>
                <a:cxn ang="0">
                  <a:pos x="255" y="172"/>
                </a:cxn>
                <a:cxn ang="0">
                  <a:pos x="297" y="155"/>
                </a:cxn>
                <a:cxn ang="0">
                  <a:pos x="306" y="161"/>
                </a:cxn>
                <a:cxn ang="0">
                  <a:pos x="373" y="69"/>
                </a:cxn>
                <a:cxn ang="0">
                  <a:pos x="383" y="98"/>
                </a:cxn>
                <a:cxn ang="0">
                  <a:pos x="376" y="109"/>
                </a:cxn>
                <a:cxn ang="0">
                  <a:pos x="365" y="116"/>
                </a:cxn>
                <a:cxn ang="0">
                  <a:pos x="307" y="136"/>
                </a:cxn>
                <a:cxn ang="0">
                  <a:pos x="298" y="135"/>
                </a:cxn>
                <a:cxn ang="0">
                  <a:pos x="286" y="123"/>
                </a:cxn>
                <a:cxn ang="0">
                  <a:pos x="259" y="29"/>
                </a:cxn>
                <a:cxn ang="0">
                  <a:pos x="264" y="19"/>
                </a:cxn>
                <a:cxn ang="0">
                  <a:pos x="282" y="2"/>
                </a:cxn>
                <a:cxn ang="0">
                  <a:pos x="348" y="61"/>
                </a:cxn>
                <a:cxn ang="0">
                  <a:pos x="368" y="58"/>
                </a:cxn>
                <a:cxn ang="0">
                  <a:pos x="302" y="108"/>
                </a:cxn>
              </a:cxnLst>
              <a:rect l="0" t="0" r="r" b="b"/>
              <a:pathLst>
                <a:path w="383" h="391">
                  <a:moveTo>
                    <a:pt x="148" y="319"/>
                  </a:moveTo>
                  <a:cubicBezTo>
                    <a:pt x="150" y="320"/>
                    <a:pt x="151" y="322"/>
                    <a:pt x="152" y="323"/>
                  </a:cubicBezTo>
                  <a:cubicBezTo>
                    <a:pt x="153" y="324"/>
                    <a:pt x="153" y="325"/>
                    <a:pt x="154" y="326"/>
                  </a:cubicBezTo>
                  <a:cubicBezTo>
                    <a:pt x="154" y="327"/>
                    <a:pt x="154" y="328"/>
                    <a:pt x="154" y="329"/>
                  </a:cubicBezTo>
                  <a:cubicBezTo>
                    <a:pt x="154" y="329"/>
                    <a:pt x="154" y="330"/>
                    <a:pt x="153" y="330"/>
                  </a:cubicBezTo>
                  <a:lnTo>
                    <a:pt x="96" y="388"/>
                  </a:lnTo>
                  <a:cubicBezTo>
                    <a:pt x="95" y="389"/>
                    <a:pt x="93" y="390"/>
                    <a:pt x="92" y="391"/>
                  </a:cubicBezTo>
                  <a:cubicBezTo>
                    <a:pt x="91" y="391"/>
                    <a:pt x="90" y="391"/>
                    <a:pt x="89" y="391"/>
                  </a:cubicBezTo>
                  <a:cubicBezTo>
                    <a:pt x="88" y="391"/>
                    <a:pt x="87" y="391"/>
                    <a:pt x="86" y="390"/>
                  </a:cubicBezTo>
                  <a:cubicBezTo>
                    <a:pt x="84" y="389"/>
                    <a:pt x="83" y="388"/>
                    <a:pt x="81" y="386"/>
                  </a:cubicBezTo>
                  <a:cubicBezTo>
                    <a:pt x="79" y="384"/>
                    <a:pt x="78" y="383"/>
                    <a:pt x="77" y="381"/>
                  </a:cubicBezTo>
                  <a:cubicBezTo>
                    <a:pt x="76" y="380"/>
                    <a:pt x="75" y="379"/>
                    <a:pt x="74" y="377"/>
                  </a:cubicBezTo>
                  <a:cubicBezTo>
                    <a:pt x="74" y="376"/>
                    <a:pt x="73" y="374"/>
                    <a:pt x="73" y="373"/>
                  </a:cubicBezTo>
                  <a:cubicBezTo>
                    <a:pt x="73" y="371"/>
                    <a:pt x="73" y="369"/>
                    <a:pt x="73" y="367"/>
                  </a:cubicBezTo>
                  <a:lnTo>
                    <a:pt x="71" y="331"/>
                  </a:lnTo>
                  <a:cubicBezTo>
                    <a:pt x="71" y="324"/>
                    <a:pt x="71" y="318"/>
                    <a:pt x="70" y="313"/>
                  </a:cubicBezTo>
                  <a:cubicBezTo>
                    <a:pt x="69" y="308"/>
                    <a:pt x="68" y="304"/>
                    <a:pt x="67" y="300"/>
                  </a:cubicBezTo>
                  <a:cubicBezTo>
                    <a:pt x="65" y="296"/>
                    <a:pt x="64" y="293"/>
                    <a:pt x="62" y="291"/>
                  </a:cubicBezTo>
                  <a:cubicBezTo>
                    <a:pt x="61" y="288"/>
                    <a:pt x="59" y="286"/>
                    <a:pt x="57" y="284"/>
                  </a:cubicBezTo>
                  <a:cubicBezTo>
                    <a:pt x="55" y="283"/>
                    <a:pt x="53" y="281"/>
                    <a:pt x="51" y="280"/>
                  </a:cubicBezTo>
                  <a:cubicBezTo>
                    <a:pt x="49" y="279"/>
                    <a:pt x="47" y="279"/>
                    <a:pt x="45" y="279"/>
                  </a:cubicBezTo>
                  <a:cubicBezTo>
                    <a:pt x="43" y="279"/>
                    <a:pt x="41" y="279"/>
                    <a:pt x="38" y="280"/>
                  </a:cubicBezTo>
                  <a:cubicBezTo>
                    <a:pt x="36" y="281"/>
                    <a:pt x="34" y="283"/>
                    <a:pt x="32" y="285"/>
                  </a:cubicBezTo>
                  <a:cubicBezTo>
                    <a:pt x="29" y="288"/>
                    <a:pt x="26" y="291"/>
                    <a:pt x="25" y="294"/>
                  </a:cubicBezTo>
                  <a:cubicBezTo>
                    <a:pt x="23" y="297"/>
                    <a:pt x="22" y="300"/>
                    <a:pt x="21" y="303"/>
                  </a:cubicBezTo>
                  <a:cubicBezTo>
                    <a:pt x="20" y="306"/>
                    <a:pt x="20" y="308"/>
                    <a:pt x="19" y="310"/>
                  </a:cubicBezTo>
                  <a:cubicBezTo>
                    <a:pt x="19" y="312"/>
                    <a:pt x="19" y="313"/>
                    <a:pt x="18" y="314"/>
                  </a:cubicBezTo>
                  <a:cubicBezTo>
                    <a:pt x="17" y="314"/>
                    <a:pt x="17" y="315"/>
                    <a:pt x="16" y="315"/>
                  </a:cubicBezTo>
                  <a:cubicBezTo>
                    <a:pt x="16" y="315"/>
                    <a:pt x="15" y="314"/>
                    <a:pt x="14" y="314"/>
                  </a:cubicBezTo>
                  <a:cubicBezTo>
                    <a:pt x="13" y="313"/>
                    <a:pt x="12" y="313"/>
                    <a:pt x="10" y="311"/>
                  </a:cubicBezTo>
                  <a:cubicBezTo>
                    <a:pt x="9" y="310"/>
                    <a:pt x="8" y="309"/>
                    <a:pt x="6" y="307"/>
                  </a:cubicBezTo>
                  <a:cubicBezTo>
                    <a:pt x="5" y="306"/>
                    <a:pt x="4" y="305"/>
                    <a:pt x="3" y="304"/>
                  </a:cubicBezTo>
                  <a:cubicBezTo>
                    <a:pt x="2" y="303"/>
                    <a:pt x="2" y="302"/>
                    <a:pt x="1" y="302"/>
                  </a:cubicBezTo>
                  <a:cubicBezTo>
                    <a:pt x="1" y="301"/>
                    <a:pt x="0" y="300"/>
                    <a:pt x="0" y="299"/>
                  </a:cubicBezTo>
                  <a:cubicBezTo>
                    <a:pt x="0" y="299"/>
                    <a:pt x="0" y="298"/>
                    <a:pt x="0" y="297"/>
                  </a:cubicBezTo>
                  <a:cubicBezTo>
                    <a:pt x="0" y="295"/>
                    <a:pt x="0" y="293"/>
                    <a:pt x="1" y="291"/>
                  </a:cubicBezTo>
                  <a:cubicBezTo>
                    <a:pt x="2" y="288"/>
                    <a:pt x="3" y="285"/>
                    <a:pt x="5" y="281"/>
                  </a:cubicBezTo>
                  <a:cubicBezTo>
                    <a:pt x="6" y="278"/>
                    <a:pt x="8" y="274"/>
                    <a:pt x="11" y="271"/>
                  </a:cubicBezTo>
                  <a:cubicBezTo>
                    <a:pt x="13" y="267"/>
                    <a:pt x="16" y="264"/>
                    <a:pt x="19" y="260"/>
                  </a:cubicBezTo>
                  <a:cubicBezTo>
                    <a:pt x="25" y="255"/>
                    <a:pt x="30" y="251"/>
                    <a:pt x="35" y="249"/>
                  </a:cubicBezTo>
                  <a:cubicBezTo>
                    <a:pt x="40" y="246"/>
                    <a:pt x="45" y="245"/>
                    <a:pt x="50" y="245"/>
                  </a:cubicBezTo>
                  <a:cubicBezTo>
                    <a:pt x="55" y="244"/>
                    <a:pt x="60" y="245"/>
                    <a:pt x="64" y="247"/>
                  </a:cubicBezTo>
                  <a:cubicBezTo>
                    <a:pt x="69" y="249"/>
                    <a:pt x="73" y="252"/>
                    <a:pt x="77" y="256"/>
                  </a:cubicBezTo>
                  <a:cubicBezTo>
                    <a:pt x="80" y="259"/>
                    <a:pt x="83" y="262"/>
                    <a:pt x="85" y="266"/>
                  </a:cubicBezTo>
                  <a:cubicBezTo>
                    <a:pt x="88" y="270"/>
                    <a:pt x="90" y="275"/>
                    <a:pt x="92" y="280"/>
                  </a:cubicBezTo>
                  <a:cubicBezTo>
                    <a:pt x="93" y="286"/>
                    <a:pt x="95" y="293"/>
                    <a:pt x="95" y="300"/>
                  </a:cubicBezTo>
                  <a:cubicBezTo>
                    <a:pt x="96" y="308"/>
                    <a:pt x="97" y="318"/>
                    <a:pt x="97" y="330"/>
                  </a:cubicBezTo>
                  <a:lnTo>
                    <a:pt x="97" y="354"/>
                  </a:lnTo>
                  <a:lnTo>
                    <a:pt x="136" y="314"/>
                  </a:lnTo>
                  <a:cubicBezTo>
                    <a:pt x="137" y="314"/>
                    <a:pt x="138" y="313"/>
                    <a:pt x="138" y="313"/>
                  </a:cubicBezTo>
                  <a:cubicBezTo>
                    <a:pt x="139" y="313"/>
                    <a:pt x="140" y="313"/>
                    <a:pt x="141" y="314"/>
                  </a:cubicBezTo>
                  <a:cubicBezTo>
                    <a:pt x="142" y="314"/>
                    <a:pt x="143" y="315"/>
                    <a:pt x="144" y="315"/>
                  </a:cubicBezTo>
                  <a:cubicBezTo>
                    <a:pt x="145" y="316"/>
                    <a:pt x="147" y="317"/>
                    <a:pt x="148" y="319"/>
                  </a:cubicBezTo>
                  <a:close/>
                  <a:moveTo>
                    <a:pt x="187" y="196"/>
                  </a:moveTo>
                  <a:cubicBezTo>
                    <a:pt x="195" y="204"/>
                    <a:pt x="202" y="211"/>
                    <a:pt x="207" y="219"/>
                  </a:cubicBezTo>
                  <a:cubicBezTo>
                    <a:pt x="212" y="227"/>
                    <a:pt x="215" y="234"/>
                    <a:pt x="217" y="242"/>
                  </a:cubicBezTo>
                  <a:cubicBezTo>
                    <a:pt x="219" y="249"/>
                    <a:pt x="218" y="257"/>
                    <a:pt x="216" y="264"/>
                  </a:cubicBezTo>
                  <a:cubicBezTo>
                    <a:pt x="214" y="271"/>
                    <a:pt x="209" y="278"/>
                    <a:pt x="203" y="285"/>
                  </a:cubicBezTo>
                  <a:cubicBezTo>
                    <a:pt x="196" y="291"/>
                    <a:pt x="189" y="296"/>
                    <a:pt x="182" y="298"/>
                  </a:cubicBezTo>
                  <a:cubicBezTo>
                    <a:pt x="175" y="300"/>
                    <a:pt x="168" y="300"/>
                    <a:pt x="161" y="299"/>
                  </a:cubicBezTo>
                  <a:cubicBezTo>
                    <a:pt x="154" y="297"/>
                    <a:pt x="147" y="293"/>
                    <a:pt x="140" y="288"/>
                  </a:cubicBezTo>
                  <a:cubicBezTo>
                    <a:pt x="132" y="283"/>
                    <a:pt x="124" y="276"/>
                    <a:pt x="116" y="268"/>
                  </a:cubicBezTo>
                  <a:cubicBezTo>
                    <a:pt x="108" y="260"/>
                    <a:pt x="102" y="252"/>
                    <a:pt x="97" y="244"/>
                  </a:cubicBezTo>
                  <a:cubicBezTo>
                    <a:pt x="92" y="237"/>
                    <a:pt x="88" y="229"/>
                    <a:pt x="87" y="221"/>
                  </a:cubicBezTo>
                  <a:cubicBezTo>
                    <a:pt x="85" y="214"/>
                    <a:pt x="85" y="207"/>
                    <a:pt x="88" y="200"/>
                  </a:cubicBezTo>
                  <a:cubicBezTo>
                    <a:pt x="90" y="193"/>
                    <a:pt x="94" y="186"/>
                    <a:pt x="101" y="179"/>
                  </a:cubicBezTo>
                  <a:cubicBezTo>
                    <a:pt x="108" y="172"/>
                    <a:pt x="115" y="168"/>
                    <a:pt x="122" y="165"/>
                  </a:cubicBezTo>
                  <a:cubicBezTo>
                    <a:pt x="128" y="163"/>
                    <a:pt x="135" y="163"/>
                    <a:pt x="142" y="165"/>
                  </a:cubicBezTo>
                  <a:cubicBezTo>
                    <a:pt x="149" y="167"/>
                    <a:pt x="157" y="170"/>
                    <a:pt x="164" y="176"/>
                  </a:cubicBezTo>
                  <a:cubicBezTo>
                    <a:pt x="171" y="181"/>
                    <a:pt x="179" y="188"/>
                    <a:pt x="187" y="196"/>
                  </a:cubicBezTo>
                  <a:close/>
                  <a:moveTo>
                    <a:pt x="168" y="217"/>
                  </a:moveTo>
                  <a:cubicBezTo>
                    <a:pt x="163" y="212"/>
                    <a:pt x="159" y="208"/>
                    <a:pt x="155" y="205"/>
                  </a:cubicBezTo>
                  <a:cubicBezTo>
                    <a:pt x="151" y="202"/>
                    <a:pt x="147" y="199"/>
                    <a:pt x="144" y="197"/>
                  </a:cubicBezTo>
                  <a:cubicBezTo>
                    <a:pt x="141" y="194"/>
                    <a:pt x="138" y="193"/>
                    <a:pt x="135" y="192"/>
                  </a:cubicBezTo>
                  <a:cubicBezTo>
                    <a:pt x="133" y="191"/>
                    <a:pt x="130" y="190"/>
                    <a:pt x="128" y="190"/>
                  </a:cubicBezTo>
                  <a:cubicBezTo>
                    <a:pt x="126" y="190"/>
                    <a:pt x="124" y="191"/>
                    <a:pt x="122" y="192"/>
                  </a:cubicBezTo>
                  <a:cubicBezTo>
                    <a:pt x="120" y="193"/>
                    <a:pt x="118" y="194"/>
                    <a:pt x="116" y="196"/>
                  </a:cubicBezTo>
                  <a:cubicBezTo>
                    <a:pt x="113" y="199"/>
                    <a:pt x="111" y="202"/>
                    <a:pt x="111" y="206"/>
                  </a:cubicBezTo>
                  <a:cubicBezTo>
                    <a:pt x="110" y="209"/>
                    <a:pt x="111" y="213"/>
                    <a:pt x="113" y="217"/>
                  </a:cubicBezTo>
                  <a:cubicBezTo>
                    <a:pt x="115" y="221"/>
                    <a:pt x="117" y="226"/>
                    <a:pt x="121" y="230"/>
                  </a:cubicBezTo>
                  <a:cubicBezTo>
                    <a:pt x="125" y="235"/>
                    <a:pt x="130" y="241"/>
                    <a:pt x="136" y="246"/>
                  </a:cubicBezTo>
                  <a:cubicBezTo>
                    <a:pt x="143" y="254"/>
                    <a:pt x="149" y="259"/>
                    <a:pt x="154" y="263"/>
                  </a:cubicBezTo>
                  <a:cubicBezTo>
                    <a:pt x="160" y="267"/>
                    <a:pt x="164" y="270"/>
                    <a:pt x="168" y="272"/>
                  </a:cubicBezTo>
                  <a:cubicBezTo>
                    <a:pt x="172" y="273"/>
                    <a:pt x="176" y="274"/>
                    <a:pt x="179" y="273"/>
                  </a:cubicBezTo>
                  <a:cubicBezTo>
                    <a:pt x="182" y="272"/>
                    <a:pt x="185" y="270"/>
                    <a:pt x="187" y="268"/>
                  </a:cubicBezTo>
                  <a:cubicBezTo>
                    <a:pt x="189" y="266"/>
                    <a:pt x="191" y="263"/>
                    <a:pt x="192" y="261"/>
                  </a:cubicBezTo>
                  <a:cubicBezTo>
                    <a:pt x="193" y="259"/>
                    <a:pt x="193" y="257"/>
                    <a:pt x="193" y="254"/>
                  </a:cubicBezTo>
                  <a:cubicBezTo>
                    <a:pt x="193" y="252"/>
                    <a:pt x="192" y="249"/>
                    <a:pt x="191" y="247"/>
                  </a:cubicBezTo>
                  <a:cubicBezTo>
                    <a:pt x="190" y="244"/>
                    <a:pt x="188" y="241"/>
                    <a:pt x="186" y="238"/>
                  </a:cubicBezTo>
                  <a:cubicBezTo>
                    <a:pt x="184" y="235"/>
                    <a:pt x="181" y="232"/>
                    <a:pt x="178" y="228"/>
                  </a:cubicBezTo>
                  <a:cubicBezTo>
                    <a:pt x="175" y="225"/>
                    <a:pt x="172" y="221"/>
                    <a:pt x="168" y="217"/>
                  </a:cubicBezTo>
                  <a:close/>
                  <a:moveTo>
                    <a:pt x="306" y="161"/>
                  </a:moveTo>
                  <a:cubicBezTo>
                    <a:pt x="308" y="162"/>
                    <a:pt x="309" y="163"/>
                    <a:pt x="310" y="165"/>
                  </a:cubicBezTo>
                  <a:cubicBezTo>
                    <a:pt x="311" y="166"/>
                    <a:pt x="312" y="167"/>
                    <a:pt x="312" y="168"/>
                  </a:cubicBezTo>
                  <a:cubicBezTo>
                    <a:pt x="313" y="169"/>
                    <a:pt x="313" y="169"/>
                    <a:pt x="313" y="170"/>
                  </a:cubicBezTo>
                  <a:cubicBezTo>
                    <a:pt x="312" y="171"/>
                    <a:pt x="312" y="171"/>
                    <a:pt x="312" y="172"/>
                  </a:cubicBezTo>
                  <a:lnTo>
                    <a:pt x="254" y="230"/>
                  </a:lnTo>
                  <a:cubicBezTo>
                    <a:pt x="253" y="231"/>
                    <a:pt x="252" y="232"/>
                    <a:pt x="251" y="232"/>
                  </a:cubicBezTo>
                  <a:cubicBezTo>
                    <a:pt x="250" y="233"/>
                    <a:pt x="249" y="233"/>
                    <a:pt x="248" y="233"/>
                  </a:cubicBezTo>
                  <a:cubicBezTo>
                    <a:pt x="246" y="233"/>
                    <a:pt x="245" y="232"/>
                    <a:pt x="244" y="232"/>
                  </a:cubicBezTo>
                  <a:cubicBezTo>
                    <a:pt x="243" y="231"/>
                    <a:pt x="241" y="229"/>
                    <a:pt x="239" y="227"/>
                  </a:cubicBezTo>
                  <a:cubicBezTo>
                    <a:pt x="237" y="226"/>
                    <a:pt x="236" y="224"/>
                    <a:pt x="235" y="223"/>
                  </a:cubicBezTo>
                  <a:cubicBezTo>
                    <a:pt x="234" y="221"/>
                    <a:pt x="233" y="220"/>
                    <a:pt x="233" y="219"/>
                  </a:cubicBezTo>
                  <a:cubicBezTo>
                    <a:pt x="232" y="217"/>
                    <a:pt x="232" y="216"/>
                    <a:pt x="231" y="214"/>
                  </a:cubicBezTo>
                  <a:cubicBezTo>
                    <a:pt x="231" y="213"/>
                    <a:pt x="231" y="211"/>
                    <a:pt x="231" y="209"/>
                  </a:cubicBezTo>
                  <a:lnTo>
                    <a:pt x="230" y="173"/>
                  </a:lnTo>
                  <a:cubicBezTo>
                    <a:pt x="230" y="166"/>
                    <a:pt x="229" y="160"/>
                    <a:pt x="228" y="155"/>
                  </a:cubicBezTo>
                  <a:cubicBezTo>
                    <a:pt x="227" y="150"/>
                    <a:pt x="226" y="145"/>
                    <a:pt x="225" y="142"/>
                  </a:cubicBezTo>
                  <a:cubicBezTo>
                    <a:pt x="224" y="138"/>
                    <a:pt x="222" y="135"/>
                    <a:pt x="221" y="133"/>
                  </a:cubicBezTo>
                  <a:cubicBezTo>
                    <a:pt x="219" y="130"/>
                    <a:pt x="217" y="128"/>
                    <a:pt x="215" y="126"/>
                  </a:cubicBezTo>
                  <a:cubicBezTo>
                    <a:pt x="214" y="124"/>
                    <a:pt x="212" y="123"/>
                    <a:pt x="210" y="122"/>
                  </a:cubicBezTo>
                  <a:cubicBezTo>
                    <a:pt x="208" y="121"/>
                    <a:pt x="206" y="120"/>
                    <a:pt x="203" y="120"/>
                  </a:cubicBezTo>
                  <a:cubicBezTo>
                    <a:pt x="201" y="120"/>
                    <a:pt x="199" y="121"/>
                    <a:pt x="197" y="122"/>
                  </a:cubicBezTo>
                  <a:cubicBezTo>
                    <a:pt x="195" y="123"/>
                    <a:pt x="192" y="124"/>
                    <a:pt x="190" y="126"/>
                  </a:cubicBezTo>
                  <a:cubicBezTo>
                    <a:pt x="187" y="129"/>
                    <a:pt x="185" y="132"/>
                    <a:pt x="183" y="136"/>
                  </a:cubicBezTo>
                  <a:cubicBezTo>
                    <a:pt x="182" y="139"/>
                    <a:pt x="180" y="142"/>
                    <a:pt x="180" y="144"/>
                  </a:cubicBezTo>
                  <a:cubicBezTo>
                    <a:pt x="179" y="147"/>
                    <a:pt x="178" y="149"/>
                    <a:pt x="178" y="151"/>
                  </a:cubicBezTo>
                  <a:cubicBezTo>
                    <a:pt x="177" y="153"/>
                    <a:pt x="177" y="155"/>
                    <a:pt x="176" y="155"/>
                  </a:cubicBezTo>
                  <a:cubicBezTo>
                    <a:pt x="176" y="156"/>
                    <a:pt x="175" y="156"/>
                    <a:pt x="175" y="156"/>
                  </a:cubicBezTo>
                  <a:cubicBezTo>
                    <a:pt x="174" y="156"/>
                    <a:pt x="173" y="156"/>
                    <a:pt x="172" y="155"/>
                  </a:cubicBezTo>
                  <a:cubicBezTo>
                    <a:pt x="171" y="155"/>
                    <a:pt x="170" y="154"/>
                    <a:pt x="169" y="153"/>
                  </a:cubicBezTo>
                  <a:cubicBezTo>
                    <a:pt x="167" y="152"/>
                    <a:pt x="166" y="151"/>
                    <a:pt x="164" y="149"/>
                  </a:cubicBezTo>
                  <a:cubicBezTo>
                    <a:pt x="163" y="148"/>
                    <a:pt x="162" y="147"/>
                    <a:pt x="161" y="146"/>
                  </a:cubicBezTo>
                  <a:cubicBezTo>
                    <a:pt x="161" y="145"/>
                    <a:pt x="160" y="144"/>
                    <a:pt x="160" y="143"/>
                  </a:cubicBezTo>
                  <a:cubicBezTo>
                    <a:pt x="159" y="143"/>
                    <a:pt x="159" y="142"/>
                    <a:pt x="159" y="141"/>
                  </a:cubicBezTo>
                  <a:cubicBezTo>
                    <a:pt x="158" y="140"/>
                    <a:pt x="158" y="139"/>
                    <a:pt x="158" y="138"/>
                  </a:cubicBezTo>
                  <a:cubicBezTo>
                    <a:pt x="158" y="137"/>
                    <a:pt x="159" y="135"/>
                    <a:pt x="160" y="132"/>
                  </a:cubicBezTo>
                  <a:cubicBezTo>
                    <a:pt x="160" y="130"/>
                    <a:pt x="162" y="127"/>
                    <a:pt x="163" y="123"/>
                  </a:cubicBezTo>
                  <a:cubicBezTo>
                    <a:pt x="165" y="120"/>
                    <a:pt x="167" y="116"/>
                    <a:pt x="169" y="112"/>
                  </a:cubicBezTo>
                  <a:cubicBezTo>
                    <a:pt x="172" y="109"/>
                    <a:pt x="175" y="105"/>
                    <a:pt x="178" y="102"/>
                  </a:cubicBezTo>
                  <a:cubicBezTo>
                    <a:pt x="183" y="97"/>
                    <a:pt x="188" y="93"/>
                    <a:pt x="194" y="90"/>
                  </a:cubicBezTo>
                  <a:cubicBezTo>
                    <a:pt x="199" y="88"/>
                    <a:pt x="204" y="86"/>
                    <a:pt x="209" y="86"/>
                  </a:cubicBezTo>
                  <a:cubicBezTo>
                    <a:pt x="214" y="86"/>
                    <a:pt x="218" y="87"/>
                    <a:pt x="223" y="89"/>
                  </a:cubicBezTo>
                  <a:cubicBezTo>
                    <a:pt x="227" y="91"/>
                    <a:pt x="231" y="93"/>
                    <a:pt x="235" y="97"/>
                  </a:cubicBezTo>
                  <a:cubicBezTo>
                    <a:pt x="238" y="100"/>
                    <a:pt x="241" y="104"/>
                    <a:pt x="244" y="108"/>
                  </a:cubicBezTo>
                  <a:cubicBezTo>
                    <a:pt x="246" y="111"/>
                    <a:pt x="248" y="116"/>
                    <a:pt x="250" y="122"/>
                  </a:cubicBezTo>
                  <a:cubicBezTo>
                    <a:pt x="252" y="127"/>
                    <a:pt x="253" y="134"/>
                    <a:pt x="254" y="142"/>
                  </a:cubicBezTo>
                  <a:cubicBezTo>
                    <a:pt x="255" y="150"/>
                    <a:pt x="255" y="160"/>
                    <a:pt x="255" y="172"/>
                  </a:cubicBezTo>
                  <a:lnTo>
                    <a:pt x="255" y="195"/>
                  </a:lnTo>
                  <a:lnTo>
                    <a:pt x="295" y="156"/>
                  </a:lnTo>
                  <a:cubicBezTo>
                    <a:pt x="295" y="155"/>
                    <a:pt x="296" y="155"/>
                    <a:pt x="297" y="155"/>
                  </a:cubicBezTo>
                  <a:cubicBezTo>
                    <a:pt x="297" y="155"/>
                    <a:pt x="298" y="155"/>
                    <a:pt x="299" y="155"/>
                  </a:cubicBezTo>
                  <a:cubicBezTo>
                    <a:pt x="300" y="156"/>
                    <a:pt x="301" y="156"/>
                    <a:pt x="303" y="157"/>
                  </a:cubicBezTo>
                  <a:cubicBezTo>
                    <a:pt x="304" y="158"/>
                    <a:pt x="305" y="159"/>
                    <a:pt x="306" y="161"/>
                  </a:cubicBezTo>
                  <a:close/>
                  <a:moveTo>
                    <a:pt x="368" y="58"/>
                  </a:moveTo>
                  <a:cubicBezTo>
                    <a:pt x="371" y="60"/>
                    <a:pt x="373" y="63"/>
                    <a:pt x="373" y="65"/>
                  </a:cubicBezTo>
                  <a:cubicBezTo>
                    <a:pt x="374" y="66"/>
                    <a:pt x="374" y="68"/>
                    <a:pt x="373" y="69"/>
                  </a:cubicBezTo>
                  <a:lnTo>
                    <a:pt x="364" y="78"/>
                  </a:lnTo>
                  <a:lnTo>
                    <a:pt x="383" y="96"/>
                  </a:lnTo>
                  <a:cubicBezTo>
                    <a:pt x="383" y="96"/>
                    <a:pt x="383" y="97"/>
                    <a:pt x="383" y="98"/>
                  </a:cubicBezTo>
                  <a:cubicBezTo>
                    <a:pt x="383" y="98"/>
                    <a:pt x="383" y="99"/>
                    <a:pt x="383" y="100"/>
                  </a:cubicBezTo>
                  <a:cubicBezTo>
                    <a:pt x="382" y="101"/>
                    <a:pt x="381" y="102"/>
                    <a:pt x="380" y="104"/>
                  </a:cubicBezTo>
                  <a:cubicBezTo>
                    <a:pt x="379" y="105"/>
                    <a:pt x="378" y="107"/>
                    <a:pt x="376" y="109"/>
                  </a:cubicBezTo>
                  <a:cubicBezTo>
                    <a:pt x="374" y="111"/>
                    <a:pt x="372" y="112"/>
                    <a:pt x="371" y="113"/>
                  </a:cubicBezTo>
                  <a:cubicBezTo>
                    <a:pt x="369" y="114"/>
                    <a:pt x="368" y="115"/>
                    <a:pt x="367" y="116"/>
                  </a:cubicBezTo>
                  <a:cubicBezTo>
                    <a:pt x="366" y="116"/>
                    <a:pt x="365" y="116"/>
                    <a:pt x="365" y="116"/>
                  </a:cubicBezTo>
                  <a:cubicBezTo>
                    <a:pt x="364" y="116"/>
                    <a:pt x="363" y="116"/>
                    <a:pt x="363" y="115"/>
                  </a:cubicBezTo>
                  <a:lnTo>
                    <a:pt x="345" y="97"/>
                  </a:lnTo>
                  <a:lnTo>
                    <a:pt x="307" y="136"/>
                  </a:lnTo>
                  <a:cubicBezTo>
                    <a:pt x="306" y="136"/>
                    <a:pt x="305" y="137"/>
                    <a:pt x="304" y="137"/>
                  </a:cubicBezTo>
                  <a:cubicBezTo>
                    <a:pt x="304" y="138"/>
                    <a:pt x="303" y="138"/>
                    <a:pt x="302" y="137"/>
                  </a:cubicBezTo>
                  <a:cubicBezTo>
                    <a:pt x="301" y="137"/>
                    <a:pt x="299" y="137"/>
                    <a:pt x="298" y="135"/>
                  </a:cubicBezTo>
                  <a:cubicBezTo>
                    <a:pt x="297" y="134"/>
                    <a:pt x="295" y="133"/>
                    <a:pt x="293" y="131"/>
                  </a:cubicBezTo>
                  <a:cubicBezTo>
                    <a:pt x="291" y="129"/>
                    <a:pt x="290" y="128"/>
                    <a:pt x="289" y="127"/>
                  </a:cubicBezTo>
                  <a:cubicBezTo>
                    <a:pt x="288" y="125"/>
                    <a:pt x="287" y="124"/>
                    <a:pt x="286" y="123"/>
                  </a:cubicBezTo>
                  <a:cubicBezTo>
                    <a:pt x="285" y="122"/>
                    <a:pt x="284" y="120"/>
                    <a:pt x="284" y="119"/>
                  </a:cubicBezTo>
                  <a:cubicBezTo>
                    <a:pt x="283" y="118"/>
                    <a:pt x="283" y="117"/>
                    <a:pt x="282" y="115"/>
                  </a:cubicBezTo>
                  <a:lnTo>
                    <a:pt x="259" y="29"/>
                  </a:lnTo>
                  <a:cubicBezTo>
                    <a:pt x="258" y="29"/>
                    <a:pt x="258" y="28"/>
                    <a:pt x="259" y="27"/>
                  </a:cubicBezTo>
                  <a:cubicBezTo>
                    <a:pt x="259" y="26"/>
                    <a:pt x="260" y="25"/>
                    <a:pt x="260" y="23"/>
                  </a:cubicBezTo>
                  <a:cubicBezTo>
                    <a:pt x="261" y="22"/>
                    <a:pt x="263" y="20"/>
                    <a:pt x="264" y="19"/>
                  </a:cubicBezTo>
                  <a:cubicBezTo>
                    <a:pt x="266" y="17"/>
                    <a:pt x="268" y="15"/>
                    <a:pt x="270" y="12"/>
                  </a:cubicBezTo>
                  <a:cubicBezTo>
                    <a:pt x="273" y="10"/>
                    <a:pt x="275" y="7"/>
                    <a:pt x="277" y="6"/>
                  </a:cubicBezTo>
                  <a:cubicBezTo>
                    <a:pt x="279" y="4"/>
                    <a:pt x="281" y="3"/>
                    <a:pt x="282" y="2"/>
                  </a:cubicBezTo>
                  <a:cubicBezTo>
                    <a:pt x="284" y="1"/>
                    <a:pt x="285" y="1"/>
                    <a:pt x="286" y="1"/>
                  </a:cubicBezTo>
                  <a:cubicBezTo>
                    <a:pt x="287" y="0"/>
                    <a:pt x="287" y="1"/>
                    <a:pt x="288" y="1"/>
                  </a:cubicBezTo>
                  <a:lnTo>
                    <a:pt x="348" y="61"/>
                  </a:lnTo>
                  <a:lnTo>
                    <a:pt x="357" y="53"/>
                  </a:lnTo>
                  <a:cubicBezTo>
                    <a:pt x="358" y="52"/>
                    <a:pt x="359" y="52"/>
                    <a:pt x="361" y="52"/>
                  </a:cubicBezTo>
                  <a:cubicBezTo>
                    <a:pt x="363" y="53"/>
                    <a:pt x="365" y="55"/>
                    <a:pt x="368" y="58"/>
                  </a:cubicBezTo>
                  <a:close/>
                  <a:moveTo>
                    <a:pt x="283" y="35"/>
                  </a:moveTo>
                  <a:lnTo>
                    <a:pt x="282" y="35"/>
                  </a:lnTo>
                  <a:lnTo>
                    <a:pt x="302" y="108"/>
                  </a:lnTo>
                  <a:lnTo>
                    <a:pt x="329" y="81"/>
                  </a:lnTo>
                  <a:lnTo>
                    <a:pt x="28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4" name="Freeform 36"/>
            <p:cNvSpPr>
              <a:spLocks noEditPoints="1"/>
            </p:cNvSpPr>
            <p:nvPr/>
          </p:nvSpPr>
          <p:spPr bwMode="auto">
            <a:xfrm>
              <a:off x="5794615" y="3960353"/>
              <a:ext cx="223838" cy="233363"/>
            </a:xfrm>
            <a:custGeom>
              <a:avLst/>
              <a:gdLst/>
              <a:ahLst/>
              <a:cxnLst>
                <a:cxn ang="0">
                  <a:pos x="154" y="330"/>
                </a:cxn>
                <a:cxn ang="0">
                  <a:pos x="89" y="392"/>
                </a:cxn>
                <a:cxn ang="0">
                  <a:pos x="74" y="378"/>
                </a:cxn>
                <a:cxn ang="0">
                  <a:pos x="69" y="314"/>
                </a:cxn>
                <a:cxn ang="0">
                  <a:pos x="51" y="281"/>
                </a:cxn>
                <a:cxn ang="0">
                  <a:pos x="25" y="295"/>
                </a:cxn>
                <a:cxn ang="0">
                  <a:pos x="16" y="316"/>
                </a:cxn>
                <a:cxn ang="0">
                  <a:pos x="3" y="305"/>
                </a:cxn>
                <a:cxn ang="0">
                  <a:pos x="1" y="292"/>
                </a:cxn>
                <a:cxn ang="0">
                  <a:pos x="35" y="250"/>
                </a:cxn>
                <a:cxn ang="0">
                  <a:pos x="85" y="267"/>
                </a:cxn>
                <a:cxn ang="0">
                  <a:pos x="97" y="355"/>
                </a:cxn>
                <a:cxn ang="0">
                  <a:pos x="144" y="316"/>
                </a:cxn>
                <a:cxn ang="0">
                  <a:pos x="217" y="243"/>
                </a:cxn>
                <a:cxn ang="0">
                  <a:pos x="161" y="300"/>
                </a:cxn>
                <a:cxn ang="0">
                  <a:pos x="86" y="222"/>
                </a:cxn>
                <a:cxn ang="0">
                  <a:pos x="142" y="166"/>
                </a:cxn>
                <a:cxn ang="0">
                  <a:pos x="154" y="206"/>
                </a:cxn>
                <a:cxn ang="0">
                  <a:pos x="121" y="193"/>
                </a:cxn>
                <a:cxn ang="0">
                  <a:pos x="121" y="231"/>
                </a:cxn>
                <a:cxn ang="0">
                  <a:pos x="178" y="274"/>
                </a:cxn>
                <a:cxn ang="0">
                  <a:pos x="190" y="248"/>
                </a:cxn>
                <a:cxn ang="0">
                  <a:pos x="306" y="162"/>
                </a:cxn>
                <a:cxn ang="0">
                  <a:pos x="311" y="173"/>
                </a:cxn>
                <a:cxn ang="0">
                  <a:pos x="244" y="233"/>
                </a:cxn>
                <a:cxn ang="0">
                  <a:pos x="231" y="215"/>
                </a:cxn>
                <a:cxn ang="0">
                  <a:pos x="225" y="143"/>
                </a:cxn>
                <a:cxn ang="0">
                  <a:pos x="203" y="121"/>
                </a:cxn>
                <a:cxn ang="0">
                  <a:pos x="179" y="145"/>
                </a:cxn>
                <a:cxn ang="0">
                  <a:pos x="172" y="156"/>
                </a:cxn>
                <a:cxn ang="0">
                  <a:pos x="159" y="144"/>
                </a:cxn>
                <a:cxn ang="0">
                  <a:pos x="163" y="124"/>
                </a:cxn>
                <a:cxn ang="0">
                  <a:pos x="208" y="87"/>
                </a:cxn>
                <a:cxn ang="0">
                  <a:pos x="250" y="123"/>
                </a:cxn>
                <a:cxn ang="0">
                  <a:pos x="294" y="157"/>
                </a:cxn>
                <a:cxn ang="0">
                  <a:pos x="306" y="162"/>
                </a:cxn>
                <a:cxn ang="0">
                  <a:pos x="369" y="114"/>
                </a:cxn>
                <a:cxn ang="0">
                  <a:pos x="330" y="150"/>
                </a:cxn>
                <a:cxn ang="0">
                  <a:pos x="318" y="148"/>
                </a:cxn>
                <a:cxn ang="0">
                  <a:pos x="309" y="136"/>
                </a:cxn>
                <a:cxn ang="0">
                  <a:pos x="327" y="126"/>
                </a:cxn>
                <a:cxn ang="0">
                  <a:pos x="346" y="91"/>
                </a:cxn>
                <a:cxn ang="0">
                  <a:pos x="314" y="79"/>
                </a:cxn>
                <a:cxn ang="0">
                  <a:pos x="285" y="106"/>
                </a:cxn>
                <a:cxn ang="0">
                  <a:pos x="236" y="48"/>
                </a:cxn>
                <a:cxn ang="0">
                  <a:pos x="291" y="2"/>
                </a:cxn>
                <a:cxn ang="0">
                  <a:pos x="265" y="54"/>
                </a:cxn>
                <a:cxn ang="0">
                  <a:pos x="313" y="51"/>
                </a:cxn>
              </a:cxnLst>
              <a:rect l="0" t="0" r="r" b="b"/>
              <a:pathLst>
                <a:path w="375" h="392">
                  <a:moveTo>
                    <a:pt x="148" y="320"/>
                  </a:moveTo>
                  <a:cubicBezTo>
                    <a:pt x="149" y="321"/>
                    <a:pt x="150" y="323"/>
                    <a:pt x="151" y="324"/>
                  </a:cubicBezTo>
                  <a:cubicBezTo>
                    <a:pt x="152" y="325"/>
                    <a:pt x="153" y="326"/>
                    <a:pt x="153" y="327"/>
                  </a:cubicBezTo>
                  <a:cubicBezTo>
                    <a:pt x="154" y="328"/>
                    <a:pt x="154" y="329"/>
                    <a:pt x="154" y="330"/>
                  </a:cubicBezTo>
                  <a:cubicBezTo>
                    <a:pt x="154" y="330"/>
                    <a:pt x="153" y="331"/>
                    <a:pt x="153" y="331"/>
                  </a:cubicBezTo>
                  <a:lnTo>
                    <a:pt x="95" y="389"/>
                  </a:lnTo>
                  <a:cubicBezTo>
                    <a:pt x="94" y="390"/>
                    <a:pt x="93" y="391"/>
                    <a:pt x="92" y="392"/>
                  </a:cubicBezTo>
                  <a:cubicBezTo>
                    <a:pt x="91" y="392"/>
                    <a:pt x="90" y="392"/>
                    <a:pt x="89" y="392"/>
                  </a:cubicBezTo>
                  <a:cubicBezTo>
                    <a:pt x="88" y="392"/>
                    <a:pt x="87" y="392"/>
                    <a:pt x="85" y="391"/>
                  </a:cubicBezTo>
                  <a:cubicBezTo>
                    <a:pt x="84" y="390"/>
                    <a:pt x="82" y="389"/>
                    <a:pt x="80" y="387"/>
                  </a:cubicBezTo>
                  <a:cubicBezTo>
                    <a:pt x="79" y="385"/>
                    <a:pt x="77" y="384"/>
                    <a:pt x="76" y="382"/>
                  </a:cubicBezTo>
                  <a:cubicBezTo>
                    <a:pt x="75" y="381"/>
                    <a:pt x="74" y="380"/>
                    <a:pt x="74" y="378"/>
                  </a:cubicBezTo>
                  <a:cubicBezTo>
                    <a:pt x="73" y="377"/>
                    <a:pt x="73" y="375"/>
                    <a:pt x="73" y="374"/>
                  </a:cubicBezTo>
                  <a:cubicBezTo>
                    <a:pt x="72" y="372"/>
                    <a:pt x="72" y="370"/>
                    <a:pt x="72" y="368"/>
                  </a:cubicBezTo>
                  <a:lnTo>
                    <a:pt x="71" y="332"/>
                  </a:lnTo>
                  <a:cubicBezTo>
                    <a:pt x="71" y="325"/>
                    <a:pt x="70" y="319"/>
                    <a:pt x="69" y="314"/>
                  </a:cubicBezTo>
                  <a:cubicBezTo>
                    <a:pt x="69" y="309"/>
                    <a:pt x="68" y="305"/>
                    <a:pt x="66" y="301"/>
                  </a:cubicBezTo>
                  <a:cubicBezTo>
                    <a:pt x="65" y="297"/>
                    <a:pt x="64" y="294"/>
                    <a:pt x="62" y="292"/>
                  </a:cubicBezTo>
                  <a:cubicBezTo>
                    <a:pt x="60" y="289"/>
                    <a:pt x="59" y="287"/>
                    <a:pt x="57" y="285"/>
                  </a:cubicBezTo>
                  <a:cubicBezTo>
                    <a:pt x="55" y="284"/>
                    <a:pt x="53" y="282"/>
                    <a:pt x="51" y="281"/>
                  </a:cubicBezTo>
                  <a:cubicBezTo>
                    <a:pt x="49" y="280"/>
                    <a:pt x="47" y="280"/>
                    <a:pt x="45" y="280"/>
                  </a:cubicBezTo>
                  <a:cubicBezTo>
                    <a:pt x="43" y="280"/>
                    <a:pt x="40" y="280"/>
                    <a:pt x="38" y="281"/>
                  </a:cubicBezTo>
                  <a:cubicBezTo>
                    <a:pt x="36" y="282"/>
                    <a:pt x="34" y="284"/>
                    <a:pt x="31" y="286"/>
                  </a:cubicBezTo>
                  <a:cubicBezTo>
                    <a:pt x="28" y="289"/>
                    <a:pt x="26" y="292"/>
                    <a:pt x="25" y="295"/>
                  </a:cubicBezTo>
                  <a:cubicBezTo>
                    <a:pt x="23" y="298"/>
                    <a:pt x="22" y="301"/>
                    <a:pt x="21" y="304"/>
                  </a:cubicBezTo>
                  <a:cubicBezTo>
                    <a:pt x="20" y="307"/>
                    <a:pt x="19" y="309"/>
                    <a:pt x="19" y="311"/>
                  </a:cubicBezTo>
                  <a:cubicBezTo>
                    <a:pt x="19" y="313"/>
                    <a:pt x="18" y="314"/>
                    <a:pt x="18" y="315"/>
                  </a:cubicBezTo>
                  <a:cubicBezTo>
                    <a:pt x="17" y="315"/>
                    <a:pt x="16" y="316"/>
                    <a:pt x="16" y="316"/>
                  </a:cubicBezTo>
                  <a:cubicBezTo>
                    <a:pt x="15" y="316"/>
                    <a:pt x="14" y="315"/>
                    <a:pt x="13" y="315"/>
                  </a:cubicBezTo>
                  <a:cubicBezTo>
                    <a:pt x="13" y="314"/>
                    <a:pt x="11" y="314"/>
                    <a:pt x="10" y="312"/>
                  </a:cubicBezTo>
                  <a:cubicBezTo>
                    <a:pt x="9" y="311"/>
                    <a:pt x="7" y="310"/>
                    <a:pt x="5" y="308"/>
                  </a:cubicBezTo>
                  <a:cubicBezTo>
                    <a:pt x="4" y="307"/>
                    <a:pt x="3" y="306"/>
                    <a:pt x="3" y="305"/>
                  </a:cubicBezTo>
                  <a:cubicBezTo>
                    <a:pt x="2" y="304"/>
                    <a:pt x="1" y="303"/>
                    <a:pt x="1" y="303"/>
                  </a:cubicBezTo>
                  <a:cubicBezTo>
                    <a:pt x="0" y="302"/>
                    <a:pt x="0" y="301"/>
                    <a:pt x="0" y="300"/>
                  </a:cubicBezTo>
                  <a:cubicBezTo>
                    <a:pt x="0" y="300"/>
                    <a:pt x="0" y="299"/>
                    <a:pt x="0" y="298"/>
                  </a:cubicBezTo>
                  <a:cubicBezTo>
                    <a:pt x="0" y="296"/>
                    <a:pt x="0" y="294"/>
                    <a:pt x="1" y="292"/>
                  </a:cubicBezTo>
                  <a:cubicBezTo>
                    <a:pt x="2" y="289"/>
                    <a:pt x="3" y="286"/>
                    <a:pt x="4" y="282"/>
                  </a:cubicBezTo>
                  <a:cubicBezTo>
                    <a:pt x="6" y="279"/>
                    <a:pt x="8" y="275"/>
                    <a:pt x="11" y="272"/>
                  </a:cubicBezTo>
                  <a:cubicBezTo>
                    <a:pt x="13" y="268"/>
                    <a:pt x="16" y="265"/>
                    <a:pt x="19" y="261"/>
                  </a:cubicBezTo>
                  <a:cubicBezTo>
                    <a:pt x="24" y="256"/>
                    <a:pt x="30" y="252"/>
                    <a:pt x="35" y="250"/>
                  </a:cubicBezTo>
                  <a:cubicBezTo>
                    <a:pt x="40" y="247"/>
                    <a:pt x="45" y="246"/>
                    <a:pt x="50" y="246"/>
                  </a:cubicBezTo>
                  <a:cubicBezTo>
                    <a:pt x="55" y="245"/>
                    <a:pt x="60" y="246"/>
                    <a:pt x="64" y="248"/>
                  </a:cubicBezTo>
                  <a:cubicBezTo>
                    <a:pt x="69" y="250"/>
                    <a:pt x="73" y="253"/>
                    <a:pt x="76" y="257"/>
                  </a:cubicBezTo>
                  <a:cubicBezTo>
                    <a:pt x="80" y="260"/>
                    <a:pt x="83" y="263"/>
                    <a:pt x="85" y="267"/>
                  </a:cubicBezTo>
                  <a:cubicBezTo>
                    <a:pt x="88" y="271"/>
                    <a:pt x="90" y="276"/>
                    <a:pt x="91" y="281"/>
                  </a:cubicBezTo>
                  <a:cubicBezTo>
                    <a:pt x="93" y="287"/>
                    <a:pt x="94" y="294"/>
                    <a:pt x="95" y="301"/>
                  </a:cubicBezTo>
                  <a:cubicBezTo>
                    <a:pt x="96" y="309"/>
                    <a:pt x="96" y="319"/>
                    <a:pt x="96" y="331"/>
                  </a:cubicBezTo>
                  <a:lnTo>
                    <a:pt x="97" y="355"/>
                  </a:lnTo>
                  <a:lnTo>
                    <a:pt x="136" y="315"/>
                  </a:lnTo>
                  <a:cubicBezTo>
                    <a:pt x="137" y="315"/>
                    <a:pt x="137" y="314"/>
                    <a:pt x="138" y="314"/>
                  </a:cubicBezTo>
                  <a:cubicBezTo>
                    <a:pt x="139" y="314"/>
                    <a:pt x="140" y="314"/>
                    <a:pt x="141" y="315"/>
                  </a:cubicBezTo>
                  <a:cubicBezTo>
                    <a:pt x="141" y="315"/>
                    <a:pt x="143" y="316"/>
                    <a:pt x="144" y="316"/>
                  </a:cubicBezTo>
                  <a:cubicBezTo>
                    <a:pt x="145" y="317"/>
                    <a:pt x="146" y="318"/>
                    <a:pt x="148" y="320"/>
                  </a:cubicBezTo>
                  <a:close/>
                  <a:moveTo>
                    <a:pt x="187" y="197"/>
                  </a:moveTo>
                  <a:cubicBezTo>
                    <a:pt x="195" y="205"/>
                    <a:pt x="201" y="212"/>
                    <a:pt x="207" y="220"/>
                  </a:cubicBezTo>
                  <a:cubicBezTo>
                    <a:pt x="212" y="228"/>
                    <a:pt x="215" y="235"/>
                    <a:pt x="217" y="243"/>
                  </a:cubicBezTo>
                  <a:cubicBezTo>
                    <a:pt x="218" y="250"/>
                    <a:pt x="218" y="258"/>
                    <a:pt x="216" y="265"/>
                  </a:cubicBezTo>
                  <a:cubicBezTo>
                    <a:pt x="214" y="272"/>
                    <a:pt x="209" y="279"/>
                    <a:pt x="202" y="286"/>
                  </a:cubicBezTo>
                  <a:cubicBezTo>
                    <a:pt x="195" y="292"/>
                    <a:pt x="189" y="297"/>
                    <a:pt x="182" y="299"/>
                  </a:cubicBezTo>
                  <a:cubicBezTo>
                    <a:pt x="175" y="301"/>
                    <a:pt x="168" y="301"/>
                    <a:pt x="161" y="300"/>
                  </a:cubicBezTo>
                  <a:cubicBezTo>
                    <a:pt x="154" y="298"/>
                    <a:pt x="147" y="294"/>
                    <a:pt x="139" y="289"/>
                  </a:cubicBezTo>
                  <a:cubicBezTo>
                    <a:pt x="132" y="284"/>
                    <a:pt x="124" y="277"/>
                    <a:pt x="116" y="269"/>
                  </a:cubicBezTo>
                  <a:cubicBezTo>
                    <a:pt x="108" y="261"/>
                    <a:pt x="102" y="253"/>
                    <a:pt x="96" y="245"/>
                  </a:cubicBezTo>
                  <a:cubicBezTo>
                    <a:pt x="91" y="238"/>
                    <a:pt x="88" y="230"/>
                    <a:pt x="86" y="222"/>
                  </a:cubicBezTo>
                  <a:cubicBezTo>
                    <a:pt x="85" y="215"/>
                    <a:pt x="85" y="208"/>
                    <a:pt x="87" y="201"/>
                  </a:cubicBezTo>
                  <a:cubicBezTo>
                    <a:pt x="89" y="194"/>
                    <a:pt x="94" y="187"/>
                    <a:pt x="101" y="180"/>
                  </a:cubicBezTo>
                  <a:cubicBezTo>
                    <a:pt x="107" y="173"/>
                    <a:pt x="114" y="169"/>
                    <a:pt x="121" y="166"/>
                  </a:cubicBezTo>
                  <a:cubicBezTo>
                    <a:pt x="128" y="164"/>
                    <a:pt x="135" y="164"/>
                    <a:pt x="142" y="166"/>
                  </a:cubicBezTo>
                  <a:cubicBezTo>
                    <a:pt x="149" y="168"/>
                    <a:pt x="156" y="171"/>
                    <a:pt x="164" y="177"/>
                  </a:cubicBezTo>
                  <a:cubicBezTo>
                    <a:pt x="171" y="182"/>
                    <a:pt x="179" y="189"/>
                    <a:pt x="187" y="197"/>
                  </a:cubicBezTo>
                  <a:close/>
                  <a:moveTo>
                    <a:pt x="167" y="218"/>
                  </a:moveTo>
                  <a:cubicBezTo>
                    <a:pt x="163" y="213"/>
                    <a:pt x="158" y="209"/>
                    <a:pt x="154" y="206"/>
                  </a:cubicBezTo>
                  <a:cubicBezTo>
                    <a:pt x="150" y="203"/>
                    <a:pt x="147" y="200"/>
                    <a:pt x="144" y="198"/>
                  </a:cubicBezTo>
                  <a:cubicBezTo>
                    <a:pt x="140" y="195"/>
                    <a:pt x="138" y="194"/>
                    <a:pt x="135" y="193"/>
                  </a:cubicBezTo>
                  <a:cubicBezTo>
                    <a:pt x="132" y="192"/>
                    <a:pt x="130" y="191"/>
                    <a:pt x="128" y="191"/>
                  </a:cubicBezTo>
                  <a:cubicBezTo>
                    <a:pt x="125" y="191"/>
                    <a:pt x="123" y="192"/>
                    <a:pt x="121" y="193"/>
                  </a:cubicBezTo>
                  <a:cubicBezTo>
                    <a:pt x="119" y="194"/>
                    <a:pt x="118" y="195"/>
                    <a:pt x="116" y="197"/>
                  </a:cubicBezTo>
                  <a:cubicBezTo>
                    <a:pt x="113" y="200"/>
                    <a:pt x="111" y="203"/>
                    <a:pt x="110" y="207"/>
                  </a:cubicBezTo>
                  <a:cubicBezTo>
                    <a:pt x="110" y="210"/>
                    <a:pt x="111" y="214"/>
                    <a:pt x="112" y="218"/>
                  </a:cubicBezTo>
                  <a:cubicBezTo>
                    <a:pt x="114" y="222"/>
                    <a:pt x="117" y="227"/>
                    <a:pt x="121" y="231"/>
                  </a:cubicBezTo>
                  <a:cubicBezTo>
                    <a:pt x="125" y="236"/>
                    <a:pt x="130" y="242"/>
                    <a:pt x="136" y="247"/>
                  </a:cubicBezTo>
                  <a:cubicBezTo>
                    <a:pt x="143" y="255"/>
                    <a:pt x="149" y="260"/>
                    <a:pt x="154" y="264"/>
                  </a:cubicBezTo>
                  <a:cubicBezTo>
                    <a:pt x="159" y="268"/>
                    <a:pt x="164" y="271"/>
                    <a:pt x="168" y="273"/>
                  </a:cubicBezTo>
                  <a:cubicBezTo>
                    <a:pt x="172" y="274"/>
                    <a:pt x="175" y="275"/>
                    <a:pt x="178" y="274"/>
                  </a:cubicBezTo>
                  <a:cubicBezTo>
                    <a:pt x="181" y="273"/>
                    <a:pt x="184" y="271"/>
                    <a:pt x="187" y="269"/>
                  </a:cubicBezTo>
                  <a:cubicBezTo>
                    <a:pt x="189" y="267"/>
                    <a:pt x="190" y="264"/>
                    <a:pt x="191" y="262"/>
                  </a:cubicBezTo>
                  <a:cubicBezTo>
                    <a:pt x="192" y="260"/>
                    <a:pt x="193" y="258"/>
                    <a:pt x="192" y="255"/>
                  </a:cubicBezTo>
                  <a:cubicBezTo>
                    <a:pt x="192" y="253"/>
                    <a:pt x="192" y="250"/>
                    <a:pt x="190" y="248"/>
                  </a:cubicBezTo>
                  <a:cubicBezTo>
                    <a:pt x="189" y="245"/>
                    <a:pt x="188" y="242"/>
                    <a:pt x="186" y="239"/>
                  </a:cubicBezTo>
                  <a:cubicBezTo>
                    <a:pt x="183" y="236"/>
                    <a:pt x="181" y="233"/>
                    <a:pt x="178" y="229"/>
                  </a:cubicBezTo>
                  <a:cubicBezTo>
                    <a:pt x="175" y="226"/>
                    <a:pt x="171" y="222"/>
                    <a:pt x="167" y="218"/>
                  </a:cubicBezTo>
                  <a:close/>
                  <a:moveTo>
                    <a:pt x="306" y="162"/>
                  </a:moveTo>
                  <a:cubicBezTo>
                    <a:pt x="308" y="163"/>
                    <a:pt x="309" y="164"/>
                    <a:pt x="310" y="166"/>
                  </a:cubicBezTo>
                  <a:cubicBezTo>
                    <a:pt x="311" y="167"/>
                    <a:pt x="311" y="168"/>
                    <a:pt x="312" y="169"/>
                  </a:cubicBezTo>
                  <a:cubicBezTo>
                    <a:pt x="312" y="170"/>
                    <a:pt x="312" y="170"/>
                    <a:pt x="312" y="171"/>
                  </a:cubicBezTo>
                  <a:cubicBezTo>
                    <a:pt x="312" y="172"/>
                    <a:pt x="312" y="172"/>
                    <a:pt x="311" y="173"/>
                  </a:cubicBezTo>
                  <a:lnTo>
                    <a:pt x="254" y="231"/>
                  </a:lnTo>
                  <a:cubicBezTo>
                    <a:pt x="253" y="232"/>
                    <a:pt x="251" y="233"/>
                    <a:pt x="250" y="233"/>
                  </a:cubicBezTo>
                  <a:cubicBezTo>
                    <a:pt x="249" y="234"/>
                    <a:pt x="248" y="234"/>
                    <a:pt x="247" y="234"/>
                  </a:cubicBezTo>
                  <a:cubicBezTo>
                    <a:pt x="246" y="234"/>
                    <a:pt x="245" y="233"/>
                    <a:pt x="244" y="233"/>
                  </a:cubicBezTo>
                  <a:cubicBezTo>
                    <a:pt x="242" y="232"/>
                    <a:pt x="241" y="230"/>
                    <a:pt x="239" y="228"/>
                  </a:cubicBezTo>
                  <a:cubicBezTo>
                    <a:pt x="237" y="227"/>
                    <a:pt x="236" y="225"/>
                    <a:pt x="235" y="224"/>
                  </a:cubicBezTo>
                  <a:cubicBezTo>
                    <a:pt x="234" y="222"/>
                    <a:pt x="233" y="221"/>
                    <a:pt x="232" y="220"/>
                  </a:cubicBezTo>
                  <a:cubicBezTo>
                    <a:pt x="232" y="218"/>
                    <a:pt x="231" y="217"/>
                    <a:pt x="231" y="215"/>
                  </a:cubicBezTo>
                  <a:cubicBezTo>
                    <a:pt x="231" y="214"/>
                    <a:pt x="231" y="212"/>
                    <a:pt x="231" y="210"/>
                  </a:cubicBezTo>
                  <a:lnTo>
                    <a:pt x="229" y="174"/>
                  </a:lnTo>
                  <a:cubicBezTo>
                    <a:pt x="229" y="167"/>
                    <a:pt x="229" y="161"/>
                    <a:pt x="228" y="156"/>
                  </a:cubicBezTo>
                  <a:cubicBezTo>
                    <a:pt x="227" y="151"/>
                    <a:pt x="226" y="146"/>
                    <a:pt x="225" y="143"/>
                  </a:cubicBezTo>
                  <a:cubicBezTo>
                    <a:pt x="223" y="139"/>
                    <a:pt x="222" y="136"/>
                    <a:pt x="220" y="134"/>
                  </a:cubicBezTo>
                  <a:cubicBezTo>
                    <a:pt x="219" y="131"/>
                    <a:pt x="217" y="129"/>
                    <a:pt x="215" y="127"/>
                  </a:cubicBezTo>
                  <a:cubicBezTo>
                    <a:pt x="213" y="125"/>
                    <a:pt x="212" y="124"/>
                    <a:pt x="209" y="123"/>
                  </a:cubicBezTo>
                  <a:cubicBezTo>
                    <a:pt x="207" y="122"/>
                    <a:pt x="205" y="121"/>
                    <a:pt x="203" y="121"/>
                  </a:cubicBezTo>
                  <a:cubicBezTo>
                    <a:pt x="201" y="121"/>
                    <a:pt x="199" y="122"/>
                    <a:pt x="196" y="123"/>
                  </a:cubicBezTo>
                  <a:cubicBezTo>
                    <a:pt x="194" y="124"/>
                    <a:pt x="192" y="125"/>
                    <a:pt x="190" y="127"/>
                  </a:cubicBezTo>
                  <a:cubicBezTo>
                    <a:pt x="187" y="130"/>
                    <a:pt x="184" y="133"/>
                    <a:pt x="183" y="137"/>
                  </a:cubicBezTo>
                  <a:cubicBezTo>
                    <a:pt x="181" y="140"/>
                    <a:pt x="180" y="143"/>
                    <a:pt x="179" y="145"/>
                  </a:cubicBezTo>
                  <a:cubicBezTo>
                    <a:pt x="178" y="148"/>
                    <a:pt x="178" y="150"/>
                    <a:pt x="177" y="152"/>
                  </a:cubicBezTo>
                  <a:cubicBezTo>
                    <a:pt x="177" y="154"/>
                    <a:pt x="177" y="156"/>
                    <a:pt x="176" y="156"/>
                  </a:cubicBezTo>
                  <a:cubicBezTo>
                    <a:pt x="175" y="157"/>
                    <a:pt x="175" y="157"/>
                    <a:pt x="174" y="157"/>
                  </a:cubicBezTo>
                  <a:cubicBezTo>
                    <a:pt x="174" y="157"/>
                    <a:pt x="173" y="157"/>
                    <a:pt x="172" y="156"/>
                  </a:cubicBezTo>
                  <a:cubicBezTo>
                    <a:pt x="171" y="156"/>
                    <a:pt x="170" y="155"/>
                    <a:pt x="168" y="154"/>
                  </a:cubicBezTo>
                  <a:cubicBezTo>
                    <a:pt x="167" y="153"/>
                    <a:pt x="166" y="152"/>
                    <a:pt x="164" y="150"/>
                  </a:cubicBezTo>
                  <a:cubicBezTo>
                    <a:pt x="163" y="149"/>
                    <a:pt x="162" y="148"/>
                    <a:pt x="161" y="147"/>
                  </a:cubicBezTo>
                  <a:cubicBezTo>
                    <a:pt x="160" y="146"/>
                    <a:pt x="160" y="145"/>
                    <a:pt x="159" y="144"/>
                  </a:cubicBezTo>
                  <a:cubicBezTo>
                    <a:pt x="159" y="144"/>
                    <a:pt x="158" y="143"/>
                    <a:pt x="158" y="142"/>
                  </a:cubicBezTo>
                  <a:cubicBezTo>
                    <a:pt x="158" y="141"/>
                    <a:pt x="158" y="140"/>
                    <a:pt x="158" y="139"/>
                  </a:cubicBezTo>
                  <a:cubicBezTo>
                    <a:pt x="158" y="138"/>
                    <a:pt x="159" y="136"/>
                    <a:pt x="159" y="133"/>
                  </a:cubicBezTo>
                  <a:cubicBezTo>
                    <a:pt x="160" y="131"/>
                    <a:pt x="161" y="128"/>
                    <a:pt x="163" y="124"/>
                  </a:cubicBezTo>
                  <a:cubicBezTo>
                    <a:pt x="164" y="121"/>
                    <a:pt x="167" y="117"/>
                    <a:pt x="169" y="113"/>
                  </a:cubicBezTo>
                  <a:cubicBezTo>
                    <a:pt x="171" y="110"/>
                    <a:pt x="174" y="106"/>
                    <a:pt x="178" y="103"/>
                  </a:cubicBezTo>
                  <a:cubicBezTo>
                    <a:pt x="183" y="98"/>
                    <a:pt x="188" y="94"/>
                    <a:pt x="193" y="91"/>
                  </a:cubicBezTo>
                  <a:cubicBezTo>
                    <a:pt x="198" y="89"/>
                    <a:pt x="203" y="87"/>
                    <a:pt x="208" y="87"/>
                  </a:cubicBezTo>
                  <a:cubicBezTo>
                    <a:pt x="213" y="87"/>
                    <a:pt x="218" y="88"/>
                    <a:pt x="222" y="90"/>
                  </a:cubicBezTo>
                  <a:cubicBezTo>
                    <a:pt x="227" y="92"/>
                    <a:pt x="231" y="94"/>
                    <a:pt x="235" y="98"/>
                  </a:cubicBezTo>
                  <a:cubicBezTo>
                    <a:pt x="238" y="101"/>
                    <a:pt x="241" y="105"/>
                    <a:pt x="243" y="109"/>
                  </a:cubicBezTo>
                  <a:cubicBezTo>
                    <a:pt x="246" y="112"/>
                    <a:pt x="248" y="117"/>
                    <a:pt x="250" y="123"/>
                  </a:cubicBezTo>
                  <a:cubicBezTo>
                    <a:pt x="251" y="128"/>
                    <a:pt x="253" y="135"/>
                    <a:pt x="254" y="143"/>
                  </a:cubicBezTo>
                  <a:cubicBezTo>
                    <a:pt x="254" y="151"/>
                    <a:pt x="255" y="161"/>
                    <a:pt x="255" y="173"/>
                  </a:cubicBezTo>
                  <a:lnTo>
                    <a:pt x="255" y="196"/>
                  </a:lnTo>
                  <a:lnTo>
                    <a:pt x="294" y="157"/>
                  </a:lnTo>
                  <a:cubicBezTo>
                    <a:pt x="295" y="156"/>
                    <a:pt x="296" y="156"/>
                    <a:pt x="296" y="156"/>
                  </a:cubicBezTo>
                  <a:cubicBezTo>
                    <a:pt x="297" y="156"/>
                    <a:pt x="298" y="156"/>
                    <a:pt x="299" y="156"/>
                  </a:cubicBezTo>
                  <a:cubicBezTo>
                    <a:pt x="300" y="157"/>
                    <a:pt x="301" y="157"/>
                    <a:pt x="302" y="158"/>
                  </a:cubicBezTo>
                  <a:cubicBezTo>
                    <a:pt x="303" y="159"/>
                    <a:pt x="305" y="160"/>
                    <a:pt x="306" y="162"/>
                  </a:cubicBezTo>
                  <a:close/>
                  <a:moveTo>
                    <a:pt x="360" y="59"/>
                  </a:moveTo>
                  <a:cubicBezTo>
                    <a:pt x="366" y="64"/>
                    <a:pt x="370" y="70"/>
                    <a:pt x="372" y="76"/>
                  </a:cubicBezTo>
                  <a:cubicBezTo>
                    <a:pt x="374" y="83"/>
                    <a:pt x="375" y="89"/>
                    <a:pt x="375" y="95"/>
                  </a:cubicBezTo>
                  <a:cubicBezTo>
                    <a:pt x="374" y="101"/>
                    <a:pt x="372" y="108"/>
                    <a:pt x="369" y="114"/>
                  </a:cubicBezTo>
                  <a:cubicBezTo>
                    <a:pt x="366" y="121"/>
                    <a:pt x="361" y="127"/>
                    <a:pt x="355" y="133"/>
                  </a:cubicBezTo>
                  <a:cubicBezTo>
                    <a:pt x="352" y="136"/>
                    <a:pt x="349" y="138"/>
                    <a:pt x="346" y="141"/>
                  </a:cubicBezTo>
                  <a:cubicBezTo>
                    <a:pt x="343" y="143"/>
                    <a:pt x="340" y="145"/>
                    <a:pt x="337" y="147"/>
                  </a:cubicBezTo>
                  <a:cubicBezTo>
                    <a:pt x="334" y="148"/>
                    <a:pt x="332" y="150"/>
                    <a:pt x="330" y="150"/>
                  </a:cubicBezTo>
                  <a:cubicBezTo>
                    <a:pt x="328" y="151"/>
                    <a:pt x="326" y="152"/>
                    <a:pt x="325" y="152"/>
                  </a:cubicBezTo>
                  <a:cubicBezTo>
                    <a:pt x="325" y="152"/>
                    <a:pt x="324" y="152"/>
                    <a:pt x="323" y="151"/>
                  </a:cubicBezTo>
                  <a:cubicBezTo>
                    <a:pt x="322" y="151"/>
                    <a:pt x="322" y="151"/>
                    <a:pt x="321" y="150"/>
                  </a:cubicBezTo>
                  <a:cubicBezTo>
                    <a:pt x="320" y="150"/>
                    <a:pt x="319" y="149"/>
                    <a:pt x="318" y="148"/>
                  </a:cubicBezTo>
                  <a:cubicBezTo>
                    <a:pt x="317" y="147"/>
                    <a:pt x="316" y="146"/>
                    <a:pt x="315" y="145"/>
                  </a:cubicBezTo>
                  <a:cubicBezTo>
                    <a:pt x="313" y="143"/>
                    <a:pt x="312" y="142"/>
                    <a:pt x="311" y="141"/>
                  </a:cubicBezTo>
                  <a:cubicBezTo>
                    <a:pt x="310" y="140"/>
                    <a:pt x="310" y="139"/>
                    <a:pt x="309" y="138"/>
                  </a:cubicBezTo>
                  <a:cubicBezTo>
                    <a:pt x="309" y="137"/>
                    <a:pt x="309" y="136"/>
                    <a:pt x="309" y="136"/>
                  </a:cubicBezTo>
                  <a:cubicBezTo>
                    <a:pt x="309" y="135"/>
                    <a:pt x="309" y="135"/>
                    <a:pt x="309" y="134"/>
                  </a:cubicBezTo>
                  <a:cubicBezTo>
                    <a:pt x="310" y="134"/>
                    <a:pt x="311" y="133"/>
                    <a:pt x="313" y="133"/>
                  </a:cubicBezTo>
                  <a:cubicBezTo>
                    <a:pt x="314" y="132"/>
                    <a:pt x="316" y="132"/>
                    <a:pt x="319" y="131"/>
                  </a:cubicBezTo>
                  <a:cubicBezTo>
                    <a:pt x="321" y="130"/>
                    <a:pt x="324" y="128"/>
                    <a:pt x="327" y="126"/>
                  </a:cubicBezTo>
                  <a:cubicBezTo>
                    <a:pt x="330" y="125"/>
                    <a:pt x="333" y="122"/>
                    <a:pt x="337" y="118"/>
                  </a:cubicBezTo>
                  <a:cubicBezTo>
                    <a:pt x="340" y="115"/>
                    <a:pt x="342" y="112"/>
                    <a:pt x="344" y="109"/>
                  </a:cubicBezTo>
                  <a:cubicBezTo>
                    <a:pt x="346" y="106"/>
                    <a:pt x="347" y="103"/>
                    <a:pt x="347" y="100"/>
                  </a:cubicBezTo>
                  <a:cubicBezTo>
                    <a:pt x="348" y="97"/>
                    <a:pt x="347" y="94"/>
                    <a:pt x="346" y="91"/>
                  </a:cubicBezTo>
                  <a:cubicBezTo>
                    <a:pt x="345" y="88"/>
                    <a:pt x="343" y="85"/>
                    <a:pt x="340" y="82"/>
                  </a:cubicBezTo>
                  <a:cubicBezTo>
                    <a:pt x="338" y="80"/>
                    <a:pt x="335" y="78"/>
                    <a:pt x="332" y="77"/>
                  </a:cubicBezTo>
                  <a:cubicBezTo>
                    <a:pt x="330" y="76"/>
                    <a:pt x="327" y="75"/>
                    <a:pt x="324" y="75"/>
                  </a:cubicBezTo>
                  <a:cubicBezTo>
                    <a:pt x="321" y="76"/>
                    <a:pt x="318" y="77"/>
                    <a:pt x="314" y="79"/>
                  </a:cubicBezTo>
                  <a:cubicBezTo>
                    <a:pt x="311" y="81"/>
                    <a:pt x="308" y="84"/>
                    <a:pt x="304" y="87"/>
                  </a:cubicBezTo>
                  <a:cubicBezTo>
                    <a:pt x="301" y="90"/>
                    <a:pt x="298" y="93"/>
                    <a:pt x="296" y="96"/>
                  </a:cubicBezTo>
                  <a:cubicBezTo>
                    <a:pt x="294" y="99"/>
                    <a:pt x="292" y="101"/>
                    <a:pt x="290" y="103"/>
                  </a:cubicBezTo>
                  <a:cubicBezTo>
                    <a:pt x="288" y="105"/>
                    <a:pt x="287" y="106"/>
                    <a:pt x="285" y="106"/>
                  </a:cubicBezTo>
                  <a:cubicBezTo>
                    <a:pt x="284" y="105"/>
                    <a:pt x="282" y="104"/>
                    <a:pt x="280" y="102"/>
                  </a:cubicBezTo>
                  <a:lnTo>
                    <a:pt x="237" y="59"/>
                  </a:lnTo>
                  <a:cubicBezTo>
                    <a:pt x="235" y="57"/>
                    <a:pt x="234" y="55"/>
                    <a:pt x="234" y="53"/>
                  </a:cubicBezTo>
                  <a:cubicBezTo>
                    <a:pt x="233" y="52"/>
                    <a:pt x="234" y="50"/>
                    <a:pt x="236" y="48"/>
                  </a:cubicBezTo>
                  <a:lnTo>
                    <a:pt x="283" y="1"/>
                  </a:lnTo>
                  <a:cubicBezTo>
                    <a:pt x="284" y="0"/>
                    <a:pt x="284" y="0"/>
                    <a:pt x="285" y="0"/>
                  </a:cubicBezTo>
                  <a:cubicBezTo>
                    <a:pt x="286" y="0"/>
                    <a:pt x="287" y="0"/>
                    <a:pt x="288" y="0"/>
                  </a:cubicBezTo>
                  <a:cubicBezTo>
                    <a:pt x="289" y="1"/>
                    <a:pt x="290" y="1"/>
                    <a:pt x="291" y="2"/>
                  </a:cubicBezTo>
                  <a:cubicBezTo>
                    <a:pt x="292" y="3"/>
                    <a:pt x="294" y="5"/>
                    <a:pt x="295" y="6"/>
                  </a:cubicBezTo>
                  <a:cubicBezTo>
                    <a:pt x="298" y="9"/>
                    <a:pt x="300" y="12"/>
                    <a:pt x="301" y="14"/>
                  </a:cubicBezTo>
                  <a:cubicBezTo>
                    <a:pt x="302" y="16"/>
                    <a:pt x="302" y="17"/>
                    <a:pt x="301" y="18"/>
                  </a:cubicBezTo>
                  <a:lnTo>
                    <a:pt x="265" y="54"/>
                  </a:lnTo>
                  <a:lnTo>
                    <a:pt x="287" y="75"/>
                  </a:lnTo>
                  <a:cubicBezTo>
                    <a:pt x="288" y="73"/>
                    <a:pt x="290" y="71"/>
                    <a:pt x="292" y="69"/>
                  </a:cubicBezTo>
                  <a:cubicBezTo>
                    <a:pt x="293" y="67"/>
                    <a:pt x="295" y="66"/>
                    <a:pt x="297" y="64"/>
                  </a:cubicBezTo>
                  <a:cubicBezTo>
                    <a:pt x="303" y="58"/>
                    <a:pt x="308" y="54"/>
                    <a:pt x="313" y="51"/>
                  </a:cubicBezTo>
                  <a:cubicBezTo>
                    <a:pt x="319" y="48"/>
                    <a:pt x="324" y="46"/>
                    <a:pt x="330" y="46"/>
                  </a:cubicBezTo>
                  <a:cubicBezTo>
                    <a:pt x="335" y="46"/>
                    <a:pt x="340" y="47"/>
                    <a:pt x="345" y="49"/>
                  </a:cubicBezTo>
                  <a:cubicBezTo>
                    <a:pt x="350" y="51"/>
                    <a:pt x="355" y="54"/>
                    <a:pt x="360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5" name="Freeform 37"/>
            <p:cNvSpPr>
              <a:spLocks noEditPoints="1"/>
            </p:cNvSpPr>
            <p:nvPr/>
          </p:nvSpPr>
          <p:spPr bwMode="auto">
            <a:xfrm>
              <a:off x="6023215" y="3958766"/>
              <a:ext cx="225425" cy="234950"/>
            </a:xfrm>
            <a:custGeom>
              <a:avLst/>
              <a:gdLst/>
              <a:ahLst/>
              <a:cxnLst>
                <a:cxn ang="0">
                  <a:pos x="154" y="331"/>
                </a:cxn>
                <a:cxn ang="0">
                  <a:pos x="90" y="393"/>
                </a:cxn>
                <a:cxn ang="0">
                  <a:pos x="75" y="379"/>
                </a:cxn>
                <a:cxn ang="0">
                  <a:pos x="70" y="315"/>
                </a:cxn>
                <a:cxn ang="0">
                  <a:pos x="52" y="282"/>
                </a:cxn>
                <a:cxn ang="0">
                  <a:pos x="25" y="296"/>
                </a:cxn>
                <a:cxn ang="0">
                  <a:pos x="16" y="317"/>
                </a:cxn>
                <a:cxn ang="0">
                  <a:pos x="3" y="306"/>
                </a:cxn>
                <a:cxn ang="0">
                  <a:pos x="2" y="293"/>
                </a:cxn>
                <a:cxn ang="0">
                  <a:pos x="35" y="251"/>
                </a:cxn>
                <a:cxn ang="0">
                  <a:pos x="86" y="268"/>
                </a:cxn>
                <a:cxn ang="0">
                  <a:pos x="97" y="356"/>
                </a:cxn>
                <a:cxn ang="0">
                  <a:pos x="144" y="317"/>
                </a:cxn>
                <a:cxn ang="0">
                  <a:pos x="217" y="244"/>
                </a:cxn>
                <a:cxn ang="0">
                  <a:pos x="162" y="301"/>
                </a:cxn>
                <a:cxn ang="0">
                  <a:pos x="87" y="223"/>
                </a:cxn>
                <a:cxn ang="0">
                  <a:pos x="143" y="167"/>
                </a:cxn>
                <a:cxn ang="0">
                  <a:pos x="155" y="207"/>
                </a:cxn>
                <a:cxn ang="0">
                  <a:pos x="122" y="194"/>
                </a:cxn>
                <a:cxn ang="0">
                  <a:pos x="122" y="232"/>
                </a:cxn>
                <a:cxn ang="0">
                  <a:pos x="179" y="275"/>
                </a:cxn>
                <a:cxn ang="0">
                  <a:pos x="191" y="249"/>
                </a:cxn>
                <a:cxn ang="0">
                  <a:pos x="307" y="163"/>
                </a:cxn>
                <a:cxn ang="0">
                  <a:pos x="312" y="174"/>
                </a:cxn>
                <a:cxn ang="0">
                  <a:pos x="244" y="234"/>
                </a:cxn>
                <a:cxn ang="0">
                  <a:pos x="232" y="216"/>
                </a:cxn>
                <a:cxn ang="0">
                  <a:pos x="225" y="144"/>
                </a:cxn>
                <a:cxn ang="0">
                  <a:pos x="204" y="122"/>
                </a:cxn>
                <a:cxn ang="0">
                  <a:pos x="180" y="146"/>
                </a:cxn>
                <a:cxn ang="0">
                  <a:pos x="173" y="157"/>
                </a:cxn>
                <a:cxn ang="0">
                  <a:pos x="160" y="145"/>
                </a:cxn>
                <a:cxn ang="0">
                  <a:pos x="164" y="125"/>
                </a:cxn>
                <a:cxn ang="0">
                  <a:pos x="209" y="88"/>
                </a:cxn>
                <a:cxn ang="0">
                  <a:pos x="250" y="124"/>
                </a:cxn>
                <a:cxn ang="0">
                  <a:pos x="295" y="158"/>
                </a:cxn>
                <a:cxn ang="0">
                  <a:pos x="307" y="163"/>
                </a:cxn>
                <a:cxn ang="0">
                  <a:pos x="375" y="109"/>
                </a:cxn>
                <a:cxn ang="0">
                  <a:pos x="322" y="141"/>
                </a:cxn>
                <a:cxn ang="0">
                  <a:pos x="269" y="100"/>
                </a:cxn>
                <a:cxn ang="0">
                  <a:pos x="254" y="33"/>
                </a:cxn>
                <a:cxn ang="0">
                  <a:pos x="286" y="1"/>
                </a:cxn>
                <a:cxn ang="0">
                  <a:pos x="296" y="3"/>
                </a:cxn>
                <a:cxn ang="0">
                  <a:pos x="305" y="14"/>
                </a:cxn>
                <a:cxn ang="0">
                  <a:pos x="290" y="24"/>
                </a:cxn>
                <a:cxn ang="0">
                  <a:pos x="279" y="70"/>
                </a:cxn>
                <a:cxn ang="0">
                  <a:pos x="298" y="63"/>
                </a:cxn>
                <a:cxn ang="0">
                  <a:pos x="349" y="46"/>
                </a:cxn>
                <a:cxn ang="0">
                  <a:pos x="329" y="70"/>
                </a:cxn>
                <a:cxn ang="0">
                  <a:pos x="308" y="86"/>
                </a:cxn>
                <a:cxn ang="0">
                  <a:pos x="331" y="115"/>
                </a:cxn>
                <a:cxn ang="0">
                  <a:pos x="353" y="95"/>
                </a:cxn>
              </a:cxnLst>
              <a:rect l="0" t="0" r="r" b="b"/>
              <a:pathLst>
                <a:path w="379" h="393">
                  <a:moveTo>
                    <a:pt x="148" y="321"/>
                  </a:moveTo>
                  <a:cubicBezTo>
                    <a:pt x="150" y="322"/>
                    <a:pt x="151" y="324"/>
                    <a:pt x="152" y="325"/>
                  </a:cubicBezTo>
                  <a:cubicBezTo>
                    <a:pt x="153" y="326"/>
                    <a:pt x="154" y="327"/>
                    <a:pt x="154" y="328"/>
                  </a:cubicBezTo>
                  <a:cubicBezTo>
                    <a:pt x="154" y="329"/>
                    <a:pt x="155" y="330"/>
                    <a:pt x="154" y="331"/>
                  </a:cubicBezTo>
                  <a:cubicBezTo>
                    <a:pt x="154" y="331"/>
                    <a:pt x="154" y="332"/>
                    <a:pt x="154" y="332"/>
                  </a:cubicBezTo>
                  <a:lnTo>
                    <a:pt x="96" y="390"/>
                  </a:lnTo>
                  <a:cubicBezTo>
                    <a:pt x="95" y="391"/>
                    <a:pt x="94" y="392"/>
                    <a:pt x="93" y="393"/>
                  </a:cubicBezTo>
                  <a:cubicBezTo>
                    <a:pt x="92" y="393"/>
                    <a:pt x="91" y="393"/>
                    <a:pt x="90" y="393"/>
                  </a:cubicBezTo>
                  <a:cubicBezTo>
                    <a:pt x="88" y="393"/>
                    <a:pt x="87" y="393"/>
                    <a:pt x="86" y="392"/>
                  </a:cubicBezTo>
                  <a:cubicBezTo>
                    <a:pt x="84" y="391"/>
                    <a:pt x="83" y="390"/>
                    <a:pt x="81" y="388"/>
                  </a:cubicBezTo>
                  <a:cubicBezTo>
                    <a:pt x="79" y="386"/>
                    <a:pt x="78" y="385"/>
                    <a:pt x="77" y="383"/>
                  </a:cubicBezTo>
                  <a:cubicBezTo>
                    <a:pt x="76" y="382"/>
                    <a:pt x="75" y="381"/>
                    <a:pt x="75" y="379"/>
                  </a:cubicBezTo>
                  <a:cubicBezTo>
                    <a:pt x="74" y="378"/>
                    <a:pt x="74" y="376"/>
                    <a:pt x="73" y="375"/>
                  </a:cubicBezTo>
                  <a:cubicBezTo>
                    <a:pt x="73" y="373"/>
                    <a:pt x="73" y="371"/>
                    <a:pt x="73" y="369"/>
                  </a:cubicBezTo>
                  <a:lnTo>
                    <a:pt x="72" y="333"/>
                  </a:lnTo>
                  <a:cubicBezTo>
                    <a:pt x="71" y="326"/>
                    <a:pt x="71" y="320"/>
                    <a:pt x="70" y="315"/>
                  </a:cubicBezTo>
                  <a:cubicBezTo>
                    <a:pt x="69" y="310"/>
                    <a:pt x="68" y="306"/>
                    <a:pt x="67" y="302"/>
                  </a:cubicBezTo>
                  <a:cubicBezTo>
                    <a:pt x="66" y="298"/>
                    <a:pt x="64" y="295"/>
                    <a:pt x="63" y="293"/>
                  </a:cubicBezTo>
                  <a:cubicBezTo>
                    <a:pt x="61" y="290"/>
                    <a:pt x="59" y="288"/>
                    <a:pt x="57" y="286"/>
                  </a:cubicBezTo>
                  <a:cubicBezTo>
                    <a:pt x="56" y="285"/>
                    <a:pt x="54" y="283"/>
                    <a:pt x="52" y="282"/>
                  </a:cubicBezTo>
                  <a:cubicBezTo>
                    <a:pt x="50" y="281"/>
                    <a:pt x="48" y="281"/>
                    <a:pt x="45" y="281"/>
                  </a:cubicBezTo>
                  <a:cubicBezTo>
                    <a:pt x="43" y="281"/>
                    <a:pt x="41" y="281"/>
                    <a:pt x="39" y="282"/>
                  </a:cubicBezTo>
                  <a:cubicBezTo>
                    <a:pt x="36" y="283"/>
                    <a:pt x="34" y="285"/>
                    <a:pt x="32" y="287"/>
                  </a:cubicBezTo>
                  <a:cubicBezTo>
                    <a:pt x="29" y="290"/>
                    <a:pt x="27" y="293"/>
                    <a:pt x="25" y="296"/>
                  </a:cubicBezTo>
                  <a:cubicBezTo>
                    <a:pt x="24" y="299"/>
                    <a:pt x="22" y="302"/>
                    <a:pt x="22" y="305"/>
                  </a:cubicBezTo>
                  <a:cubicBezTo>
                    <a:pt x="21" y="308"/>
                    <a:pt x="20" y="310"/>
                    <a:pt x="20" y="312"/>
                  </a:cubicBezTo>
                  <a:cubicBezTo>
                    <a:pt x="19" y="314"/>
                    <a:pt x="19" y="315"/>
                    <a:pt x="18" y="316"/>
                  </a:cubicBezTo>
                  <a:cubicBezTo>
                    <a:pt x="18" y="316"/>
                    <a:pt x="17" y="317"/>
                    <a:pt x="16" y="317"/>
                  </a:cubicBezTo>
                  <a:cubicBezTo>
                    <a:pt x="16" y="317"/>
                    <a:pt x="15" y="316"/>
                    <a:pt x="14" y="316"/>
                  </a:cubicBezTo>
                  <a:cubicBezTo>
                    <a:pt x="13" y="315"/>
                    <a:pt x="12" y="315"/>
                    <a:pt x="11" y="313"/>
                  </a:cubicBezTo>
                  <a:cubicBezTo>
                    <a:pt x="9" y="312"/>
                    <a:pt x="8" y="311"/>
                    <a:pt x="6" y="309"/>
                  </a:cubicBezTo>
                  <a:cubicBezTo>
                    <a:pt x="5" y="308"/>
                    <a:pt x="4" y="307"/>
                    <a:pt x="3" y="306"/>
                  </a:cubicBezTo>
                  <a:cubicBezTo>
                    <a:pt x="3" y="305"/>
                    <a:pt x="2" y="304"/>
                    <a:pt x="1" y="304"/>
                  </a:cubicBezTo>
                  <a:cubicBezTo>
                    <a:pt x="1" y="303"/>
                    <a:pt x="1" y="302"/>
                    <a:pt x="1" y="301"/>
                  </a:cubicBezTo>
                  <a:cubicBezTo>
                    <a:pt x="0" y="301"/>
                    <a:pt x="0" y="300"/>
                    <a:pt x="0" y="299"/>
                  </a:cubicBezTo>
                  <a:cubicBezTo>
                    <a:pt x="0" y="297"/>
                    <a:pt x="1" y="295"/>
                    <a:pt x="2" y="293"/>
                  </a:cubicBezTo>
                  <a:cubicBezTo>
                    <a:pt x="2" y="290"/>
                    <a:pt x="4" y="287"/>
                    <a:pt x="5" y="283"/>
                  </a:cubicBezTo>
                  <a:cubicBezTo>
                    <a:pt x="7" y="280"/>
                    <a:pt x="9" y="276"/>
                    <a:pt x="11" y="273"/>
                  </a:cubicBezTo>
                  <a:cubicBezTo>
                    <a:pt x="14" y="269"/>
                    <a:pt x="16" y="266"/>
                    <a:pt x="20" y="262"/>
                  </a:cubicBezTo>
                  <a:cubicBezTo>
                    <a:pt x="25" y="257"/>
                    <a:pt x="30" y="253"/>
                    <a:pt x="35" y="251"/>
                  </a:cubicBezTo>
                  <a:cubicBezTo>
                    <a:pt x="41" y="248"/>
                    <a:pt x="46" y="247"/>
                    <a:pt x="51" y="247"/>
                  </a:cubicBezTo>
                  <a:cubicBezTo>
                    <a:pt x="56" y="246"/>
                    <a:pt x="60" y="247"/>
                    <a:pt x="65" y="249"/>
                  </a:cubicBezTo>
                  <a:cubicBezTo>
                    <a:pt x="69" y="251"/>
                    <a:pt x="73" y="254"/>
                    <a:pt x="77" y="258"/>
                  </a:cubicBezTo>
                  <a:cubicBezTo>
                    <a:pt x="80" y="261"/>
                    <a:pt x="83" y="264"/>
                    <a:pt x="86" y="268"/>
                  </a:cubicBezTo>
                  <a:cubicBezTo>
                    <a:pt x="88" y="272"/>
                    <a:pt x="90" y="277"/>
                    <a:pt x="92" y="282"/>
                  </a:cubicBezTo>
                  <a:cubicBezTo>
                    <a:pt x="94" y="288"/>
                    <a:pt x="95" y="295"/>
                    <a:pt x="96" y="302"/>
                  </a:cubicBezTo>
                  <a:cubicBezTo>
                    <a:pt x="97" y="310"/>
                    <a:pt x="97" y="320"/>
                    <a:pt x="97" y="332"/>
                  </a:cubicBezTo>
                  <a:lnTo>
                    <a:pt x="97" y="356"/>
                  </a:lnTo>
                  <a:lnTo>
                    <a:pt x="137" y="316"/>
                  </a:lnTo>
                  <a:cubicBezTo>
                    <a:pt x="137" y="316"/>
                    <a:pt x="138" y="315"/>
                    <a:pt x="139" y="315"/>
                  </a:cubicBezTo>
                  <a:cubicBezTo>
                    <a:pt x="139" y="315"/>
                    <a:pt x="140" y="315"/>
                    <a:pt x="141" y="316"/>
                  </a:cubicBezTo>
                  <a:cubicBezTo>
                    <a:pt x="142" y="316"/>
                    <a:pt x="143" y="317"/>
                    <a:pt x="144" y="317"/>
                  </a:cubicBezTo>
                  <a:cubicBezTo>
                    <a:pt x="146" y="318"/>
                    <a:pt x="147" y="319"/>
                    <a:pt x="148" y="321"/>
                  </a:cubicBezTo>
                  <a:close/>
                  <a:moveTo>
                    <a:pt x="187" y="198"/>
                  </a:moveTo>
                  <a:cubicBezTo>
                    <a:pt x="195" y="206"/>
                    <a:pt x="202" y="213"/>
                    <a:pt x="207" y="221"/>
                  </a:cubicBezTo>
                  <a:cubicBezTo>
                    <a:pt x="212" y="229"/>
                    <a:pt x="216" y="236"/>
                    <a:pt x="217" y="244"/>
                  </a:cubicBezTo>
                  <a:cubicBezTo>
                    <a:pt x="219" y="251"/>
                    <a:pt x="219" y="259"/>
                    <a:pt x="216" y="266"/>
                  </a:cubicBezTo>
                  <a:cubicBezTo>
                    <a:pt x="214" y="273"/>
                    <a:pt x="210" y="280"/>
                    <a:pt x="203" y="287"/>
                  </a:cubicBezTo>
                  <a:cubicBezTo>
                    <a:pt x="196" y="293"/>
                    <a:pt x="189" y="298"/>
                    <a:pt x="182" y="300"/>
                  </a:cubicBezTo>
                  <a:cubicBezTo>
                    <a:pt x="176" y="302"/>
                    <a:pt x="169" y="302"/>
                    <a:pt x="162" y="301"/>
                  </a:cubicBezTo>
                  <a:cubicBezTo>
                    <a:pt x="155" y="299"/>
                    <a:pt x="147" y="295"/>
                    <a:pt x="140" y="290"/>
                  </a:cubicBezTo>
                  <a:cubicBezTo>
                    <a:pt x="132" y="285"/>
                    <a:pt x="125" y="278"/>
                    <a:pt x="117" y="270"/>
                  </a:cubicBezTo>
                  <a:cubicBezTo>
                    <a:pt x="109" y="262"/>
                    <a:pt x="102" y="254"/>
                    <a:pt x="97" y="246"/>
                  </a:cubicBezTo>
                  <a:cubicBezTo>
                    <a:pt x="92" y="239"/>
                    <a:pt x="88" y="231"/>
                    <a:pt x="87" y="223"/>
                  </a:cubicBezTo>
                  <a:cubicBezTo>
                    <a:pt x="85" y="216"/>
                    <a:pt x="86" y="209"/>
                    <a:pt x="88" y="202"/>
                  </a:cubicBezTo>
                  <a:cubicBezTo>
                    <a:pt x="90" y="195"/>
                    <a:pt x="95" y="188"/>
                    <a:pt x="101" y="181"/>
                  </a:cubicBezTo>
                  <a:cubicBezTo>
                    <a:pt x="108" y="174"/>
                    <a:pt x="115" y="170"/>
                    <a:pt x="122" y="167"/>
                  </a:cubicBezTo>
                  <a:cubicBezTo>
                    <a:pt x="129" y="165"/>
                    <a:pt x="136" y="165"/>
                    <a:pt x="143" y="167"/>
                  </a:cubicBezTo>
                  <a:cubicBezTo>
                    <a:pt x="150" y="169"/>
                    <a:pt x="157" y="172"/>
                    <a:pt x="164" y="178"/>
                  </a:cubicBezTo>
                  <a:cubicBezTo>
                    <a:pt x="172" y="183"/>
                    <a:pt x="179" y="190"/>
                    <a:pt x="187" y="198"/>
                  </a:cubicBezTo>
                  <a:close/>
                  <a:moveTo>
                    <a:pt x="168" y="219"/>
                  </a:moveTo>
                  <a:cubicBezTo>
                    <a:pt x="163" y="214"/>
                    <a:pt x="159" y="210"/>
                    <a:pt x="155" y="207"/>
                  </a:cubicBezTo>
                  <a:cubicBezTo>
                    <a:pt x="151" y="204"/>
                    <a:pt x="148" y="201"/>
                    <a:pt x="144" y="199"/>
                  </a:cubicBezTo>
                  <a:cubicBezTo>
                    <a:pt x="141" y="196"/>
                    <a:pt x="138" y="195"/>
                    <a:pt x="136" y="194"/>
                  </a:cubicBezTo>
                  <a:cubicBezTo>
                    <a:pt x="133" y="193"/>
                    <a:pt x="130" y="192"/>
                    <a:pt x="128" y="192"/>
                  </a:cubicBezTo>
                  <a:cubicBezTo>
                    <a:pt x="126" y="192"/>
                    <a:pt x="124" y="193"/>
                    <a:pt x="122" y="194"/>
                  </a:cubicBezTo>
                  <a:cubicBezTo>
                    <a:pt x="120" y="195"/>
                    <a:pt x="118" y="196"/>
                    <a:pt x="116" y="198"/>
                  </a:cubicBezTo>
                  <a:cubicBezTo>
                    <a:pt x="113" y="201"/>
                    <a:pt x="112" y="204"/>
                    <a:pt x="111" y="208"/>
                  </a:cubicBezTo>
                  <a:cubicBezTo>
                    <a:pt x="111" y="211"/>
                    <a:pt x="111" y="215"/>
                    <a:pt x="113" y="219"/>
                  </a:cubicBezTo>
                  <a:cubicBezTo>
                    <a:pt x="115" y="223"/>
                    <a:pt x="118" y="228"/>
                    <a:pt x="122" y="232"/>
                  </a:cubicBezTo>
                  <a:cubicBezTo>
                    <a:pt x="125" y="237"/>
                    <a:pt x="130" y="243"/>
                    <a:pt x="136" y="248"/>
                  </a:cubicBezTo>
                  <a:cubicBezTo>
                    <a:pt x="143" y="256"/>
                    <a:pt x="149" y="261"/>
                    <a:pt x="155" y="265"/>
                  </a:cubicBezTo>
                  <a:cubicBezTo>
                    <a:pt x="160" y="269"/>
                    <a:pt x="165" y="272"/>
                    <a:pt x="169" y="274"/>
                  </a:cubicBezTo>
                  <a:cubicBezTo>
                    <a:pt x="172" y="275"/>
                    <a:pt x="176" y="276"/>
                    <a:pt x="179" y="275"/>
                  </a:cubicBezTo>
                  <a:cubicBezTo>
                    <a:pt x="182" y="274"/>
                    <a:pt x="185" y="272"/>
                    <a:pt x="188" y="270"/>
                  </a:cubicBezTo>
                  <a:cubicBezTo>
                    <a:pt x="190" y="268"/>
                    <a:pt x="191" y="265"/>
                    <a:pt x="192" y="263"/>
                  </a:cubicBezTo>
                  <a:cubicBezTo>
                    <a:pt x="193" y="261"/>
                    <a:pt x="193" y="259"/>
                    <a:pt x="193" y="256"/>
                  </a:cubicBezTo>
                  <a:cubicBezTo>
                    <a:pt x="193" y="254"/>
                    <a:pt x="192" y="251"/>
                    <a:pt x="191" y="249"/>
                  </a:cubicBezTo>
                  <a:cubicBezTo>
                    <a:pt x="190" y="246"/>
                    <a:pt x="188" y="243"/>
                    <a:pt x="186" y="240"/>
                  </a:cubicBezTo>
                  <a:cubicBezTo>
                    <a:pt x="184" y="237"/>
                    <a:pt x="182" y="234"/>
                    <a:pt x="178" y="230"/>
                  </a:cubicBezTo>
                  <a:cubicBezTo>
                    <a:pt x="175" y="227"/>
                    <a:pt x="172" y="223"/>
                    <a:pt x="168" y="219"/>
                  </a:cubicBezTo>
                  <a:close/>
                  <a:moveTo>
                    <a:pt x="307" y="163"/>
                  </a:moveTo>
                  <a:cubicBezTo>
                    <a:pt x="308" y="164"/>
                    <a:pt x="309" y="165"/>
                    <a:pt x="310" y="167"/>
                  </a:cubicBezTo>
                  <a:cubicBezTo>
                    <a:pt x="311" y="168"/>
                    <a:pt x="312" y="169"/>
                    <a:pt x="312" y="170"/>
                  </a:cubicBezTo>
                  <a:cubicBezTo>
                    <a:pt x="313" y="171"/>
                    <a:pt x="313" y="171"/>
                    <a:pt x="313" y="172"/>
                  </a:cubicBezTo>
                  <a:cubicBezTo>
                    <a:pt x="313" y="173"/>
                    <a:pt x="312" y="173"/>
                    <a:pt x="312" y="174"/>
                  </a:cubicBezTo>
                  <a:lnTo>
                    <a:pt x="254" y="232"/>
                  </a:lnTo>
                  <a:cubicBezTo>
                    <a:pt x="253" y="233"/>
                    <a:pt x="252" y="234"/>
                    <a:pt x="251" y="234"/>
                  </a:cubicBezTo>
                  <a:cubicBezTo>
                    <a:pt x="250" y="235"/>
                    <a:pt x="249" y="235"/>
                    <a:pt x="248" y="235"/>
                  </a:cubicBezTo>
                  <a:cubicBezTo>
                    <a:pt x="247" y="235"/>
                    <a:pt x="246" y="234"/>
                    <a:pt x="244" y="234"/>
                  </a:cubicBezTo>
                  <a:cubicBezTo>
                    <a:pt x="243" y="233"/>
                    <a:pt x="241" y="231"/>
                    <a:pt x="239" y="229"/>
                  </a:cubicBezTo>
                  <a:cubicBezTo>
                    <a:pt x="238" y="228"/>
                    <a:pt x="236" y="226"/>
                    <a:pt x="235" y="225"/>
                  </a:cubicBezTo>
                  <a:cubicBezTo>
                    <a:pt x="234" y="223"/>
                    <a:pt x="233" y="222"/>
                    <a:pt x="233" y="221"/>
                  </a:cubicBezTo>
                  <a:cubicBezTo>
                    <a:pt x="232" y="219"/>
                    <a:pt x="232" y="218"/>
                    <a:pt x="232" y="216"/>
                  </a:cubicBezTo>
                  <a:cubicBezTo>
                    <a:pt x="231" y="215"/>
                    <a:pt x="231" y="213"/>
                    <a:pt x="231" y="211"/>
                  </a:cubicBezTo>
                  <a:lnTo>
                    <a:pt x="230" y="175"/>
                  </a:lnTo>
                  <a:cubicBezTo>
                    <a:pt x="230" y="168"/>
                    <a:pt x="229" y="162"/>
                    <a:pt x="228" y="157"/>
                  </a:cubicBezTo>
                  <a:cubicBezTo>
                    <a:pt x="228" y="152"/>
                    <a:pt x="227" y="147"/>
                    <a:pt x="225" y="144"/>
                  </a:cubicBezTo>
                  <a:cubicBezTo>
                    <a:pt x="224" y="140"/>
                    <a:pt x="223" y="137"/>
                    <a:pt x="221" y="135"/>
                  </a:cubicBezTo>
                  <a:cubicBezTo>
                    <a:pt x="219" y="132"/>
                    <a:pt x="218" y="130"/>
                    <a:pt x="216" y="128"/>
                  </a:cubicBezTo>
                  <a:cubicBezTo>
                    <a:pt x="214" y="126"/>
                    <a:pt x="212" y="125"/>
                    <a:pt x="210" y="124"/>
                  </a:cubicBezTo>
                  <a:cubicBezTo>
                    <a:pt x="208" y="123"/>
                    <a:pt x="206" y="122"/>
                    <a:pt x="204" y="122"/>
                  </a:cubicBezTo>
                  <a:cubicBezTo>
                    <a:pt x="202" y="122"/>
                    <a:pt x="199" y="123"/>
                    <a:pt x="197" y="124"/>
                  </a:cubicBezTo>
                  <a:cubicBezTo>
                    <a:pt x="195" y="125"/>
                    <a:pt x="193" y="126"/>
                    <a:pt x="190" y="128"/>
                  </a:cubicBezTo>
                  <a:cubicBezTo>
                    <a:pt x="187" y="131"/>
                    <a:pt x="185" y="134"/>
                    <a:pt x="184" y="138"/>
                  </a:cubicBezTo>
                  <a:cubicBezTo>
                    <a:pt x="182" y="141"/>
                    <a:pt x="181" y="144"/>
                    <a:pt x="180" y="146"/>
                  </a:cubicBezTo>
                  <a:cubicBezTo>
                    <a:pt x="179" y="149"/>
                    <a:pt x="179" y="151"/>
                    <a:pt x="178" y="153"/>
                  </a:cubicBezTo>
                  <a:cubicBezTo>
                    <a:pt x="178" y="155"/>
                    <a:pt x="177" y="157"/>
                    <a:pt x="177" y="157"/>
                  </a:cubicBezTo>
                  <a:cubicBezTo>
                    <a:pt x="176" y="158"/>
                    <a:pt x="176" y="158"/>
                    <a:pt x="175" y="158"/>
                  </a:cubicBezTo>
                  <a:cubicBezTo>
                    <a:pt x="174" y="158"/>
                    <a:pt x="173" y="158"/>
                    <a:pt x="173" y="157"/>
                  </a:cubicBezTo>
                  <a:cubicBezTo>
                    <a:pt x="172" y="157"/>
                    <a:pt x="170" y="156"/>
                    <a:pt x="169" y="155"/>
                  </a:cubicBezTo>
                  <a:cubicBezTo>
                    <a:pt x="168" y="154"/>
                    <a:pt x="166" y="153"/>
                    <a:pt x="164" y="151"/>
                  </a:cubicBezTo>
                  <a:cubicBezTo>
                    <a:pt x="163" y="150"/>
                    <a:pt x="162" y="149"/>
                    <a:pt x="162" y="148"/>
                  </a:cubicBezTo>
                  <a:cubicBezTo>
                    <a:pt x="161" y="147"/>
                    <a:pt x="160" y="146"/>
                    <a:pt x="160" y="145"/>
                  </a:cubicBezTo>
                  <a:cubicBezTo>
                    <a:pt x="159" y="145"/>
                    <a:pt x="159" y="144"/>
                    <a:pt x="159" y="143"/>
                  </a:cubicBezTo>
                  <a:cubicBezTo>
                    <a:pt x="159" y="142"/>
                    <a:pt x="159" y="141"/>
                    <a:pt x="159" y="140"/>
                  </a:cubicBezTo>
                  <a:cubicBezTo>
                    <a:pt x="159" y="139"/>
                    <a:pt x="159" y="137"/>
                    <a:pt x="160" y="134"/>
                  </a:cubicBezTo>
                  <a:cubicBezTo>
                    <a:pt x="161" y="132"/>
                    <a:pt x="162" y="129"/>
                    <a:pt x="164" y="125"/>
                  </a:cubicBezTo>
                  <a:cubicBezTo>
                    <a:pt x="165" y="122"/>
                    <a:pt x="167" y="118"/>
                    <a:pt x="170" y="114"/>
                  </a:cubicBezTo>
                  <a:cubicBezTo>
                    <a:pt x="172" y="111"/>
                    <a:pt x="175" y="107"/>
                    <a:pt x="178" y="104"/>
                  </a:cubicBezTo>
                  <a:cubicBezTo>
                    <a:pt x="183" y="99"/>
                    <a:pt x="189" y="95"/>
                    <a:pt x="194" y="92"/>
                  </a:cubicBezTo>
                  <a:cubicBezTo>
                    <a:pt x="199" y="90"/>
                    <a:pt x="204" y="88"/>
                    <a:pt x="209" y="88"/>
                  </a:cubicBezTo>
                  <a:cubicBezTo>
                    <a:pt x="214" y="88"/>
                    <a:pt x="219" y="89"/>
                    <a:pt x="223" y="91"/>
                  </a:cubicBezTo>
                  <a:cubicBezTo>
                    <a:pt x="228" y="93"/>
                    <a:pt x="232" y="95"/>
                    <a:pt x="235" y="99"/>
                  </a:cubicBezTo>
                  <a:cubicBezTo>
                    <a:pt x="239" y="102"/>
                    <a:pt x="242" y="106"/>
                    <a:pt x="244" y="110"/>
                  </a:cubicBezTo>
                  <a:cubicBezTo>
                    <a:pt x="247" y="113"/>
                    <a:pt x="249" y="118"/>
                    <a:pt x="250" y="124"/>
                  </a:cubicBezTo>
                  <a:cubicBezTo>
                    <a:pt x="252" y="129"/>
                    <a:pt x="253" y="136"/>
                    <a:pt x="254" y="144"/>
                  </a:cubicBezTo>
                  <a:cubicBezTo>
                    <a:pt x="255" y="152"/>
                    <a:pt x="255" y="162"/>
                    <a:pt x="255" y="174"/>
                  </a:cubicBezTo>
                  <a:lnTo>
                    <a:pt x="256" y="197"/>
                  </a:lnTo>
                  <a:lnTo>
                    <a:pt x="295" y="158"/>
                  </a:lnTo>
                  <a:cubicBezTo>
                    <a:pt x="296" y="157"/>
                    <a:pt x="296" y="157"/>
                    <a:pt x="297" y="157"/>
                  </a:cubicBezTo>
                  <a:cubicBezTo>
                    <a:pt x="298" y="157"/>
                    <a:pt x="299" y="157"/>
                    <a:pt x="300" y="157"/>
                  </a:cubicBezTo>
                  <a:cubicBezTo>
                    <a:pt x="301" y="158"/>
                    <a:pt x="302" y="158"/>
                    <a:pt x="303" y="159"/>
                  </a:cubicBezTo>
                  <a:cubicBezTo>
                    <a:pt x="304" y="160"/>
                    <a:pt x="305" y="161"/>
                    <a:pt x="307" y="163"/>
                  </a:cubicBezTo>
                  <a:close/>
                  <a:moveTo>
                    <a:pt x="362" y="57"/>
                  </a:moveTo>
                  <a:cubicBezTo>
                    <a:pt x="367" y="62"/>
                    <a:pt x="371" y="67"/>
                    <a:pt x="374" y="73"/>
                  </a:cubicBezTo>
                  <a:cubicBezTo>
                    <a:pt x="377" y="79"/>
                    <a:pt x="378" y="85"/>
                    <a:pt x="378" y="91"/>
                  </a:cubicBezTo>
                  <a:cubicBezTo>
                    <a:pt x="379" y="97"/>
                    <a:pt x="377" y="103"/>
                    <a:pt x="375" y="109"/>
                  </a:cubicBezTo>
                  <a:cubicBezTo>
                    <a:pt x="372" y="116"/>
                    <a:pt x="368" y="121"/>
                    <a:pt x="362" y="127"/>
                  </a:cubicBezTo>
                  <a:cubicBezTo>
                    <a:pt x="358" y="132"/>
                    <a:pt x="353" y="135"/>
                    <a:pt x="349" y="138"/>
                  </a:cubicBezTo>
                  <a:cubicBezTo>
                    <a:pt x="344" y="140"/>
                    <a:pt x="339" y="142"/>
                    <a:pt x="335" y="142"/>
                  </a:cubicBezTo>
                  <a:cubicBezTo>
                    <a:pt x="330" y="143"/>
                    <a:pt x="326" y="142"/>
                    <a:pt x="322" y="141"/>
                  </a:cubicBezTo>
                  <a:cubicBezTo>
                    <a:pt x="317" y="140"/>
                    <a:pt x="313" y="138"/>
                    <a:pt x="308" y="135"/>
                  </a:cubicBezTo>
                  <a:cubicBezTo>
                    <a:pt x="304" y="133"/>
                    <a:pt x="299" y="130"/>
                    <a:pt x="295" y="126"/>
                  </a:cubicBezTo>
                  <a:cubicBezTo>
                    <a:pt x="290" y="122"/>
                    <a:pt x="285" y="118"/>
                    <a:pt x="281" y="113"/>
                  </a:cubicBezTo>
                  <a:cubicBezTo>
                    <a:pt x="277" y="109"/>
                    <a:pt x="273" y="105"/>
                    <a:pt x="269" y="100"/>
                  </a:cubicBezTo>
                  <a:cubicBezTo>
                    <a:pt x="265" y="95"/>
                    <a:pt x="262" y="90"/>
                    <a:pt x="259" y="85"/>
                  </a:cubicBezTo>
                  <a:cubicBezTo>
                    <a:pt x="256" y="80"/>
                    <a:pt x="253" y="75"/>
                    <a:pt x="252" y="69"/>
                  </a:cubicBezTo>
                  <a:cubicBezTo>
                    <a:pt x="250" y="63"/>
                    <a:pt x="249" y="57"/>
                    <a:pt x="249" y="51"/>
                  </a:cubicBezTo>
                  <a:cubicBezTo>
                    <a:pt x="250" y="45"/>
                    <a:pt x="251" y="39"/>
                    <a:pt x="254" y="33"/>
                  </a:cubicBezTo>
                  <a:cubicBezTo>
                    <a:pt x="257" y="27"/>
                    <a:pt x="262" y="21"/>
                    <a:pt x="268" y="14"/>
                  </a:cubicBezTo>
                  <a:cubicBezTo>
                    <a:pt x="270" y="12"/>
                    <a:pt x="272" y="11"/>
                    <a:pt x="274" y="9"/>
                  </a:cubicBezTo>
                  <a:cubicBezTo>
                    <a:pt x="276" y="7"/>
                    <a:pt x="279" y="6"/>
                    <a:pt x="281" y="4"/>
                  </a:cubicBezTo>
                  <a:cubicBezTo>
                    <a:pt x="283" y="3"/>
                    <a:pt x="284" y="2"/>
                    <a:pt x="286" y="1"/>
                  </a:cubicBezTo>
                  <a:cubicBezTo>
                    <a:pt x="288" y="0"/>
                    <a:pt x="289" y="0"/>
                    <a:pt x="290" y="0"/>
                  </a:cubicBezTo>
                  <a:cubicBezTo>
                    <a:pt x="290" y="0"/>
                    <a:pt x="291" y="0"/>
                    <a:pt x="292" y="0"/>
                  </a:cubicBezTo>
                  <a:cubicBezTo>
                    <a:pt x="292" y="0"/>
                    <a:pt x="293" y="1"/>
                    <a:pt x="294" y="1"/>
                  </a:cubicBezTo>
                  <a:cubicBezTo>
                    <a:pt x="294" y="1"/>
                    <a:pt x="295" y="2"/>
                    <a:pt x="296" y="3"/>
                  </a:cubicBezTo>
                  <a:cubicBezTo>
                    <a:pt x="296" y="3"/>
                    <a:pt x="297" y="4"/>
                    <a:pt x="298" y="5"/>
                  </a:cubicBezTo>
                  <a:cubicBezTo>
                    <a:pt x="300" y="7"/>
                    <a:pt x="301" y="8"/>
                    <a:pt x="302" y="9"/>
                  </a:cubicBezTo>
                  <a:cubicBezTo>
                    <a:pt x="303" y="10"/>
                    <a:pt x="304" y="11"/>
                    <a:pt x="304" y="12"/>
                  </a:cubicBezTo>
                  <a:cubicBezTo>
                    <a:pt x="305" y="13"/>
                    <a:pt x="305" y="14"/>
                    <a:pt x="305" y="14"/>
                  </a:cubicBezTo>
                  <a:cubicBezTo>
                    <a:pt x="305" y="15"/>
                    <a:pt x="304" y="15"/>
                    <a:pt x="304" y="16"/>
                  </a:cubicBezTo>
                  <a:cubicBezTo>
                    <a:pt x="303" y="17"/>
                    <a:pt x="302" y="17"/>
                    <a:pt x="301" y="18"/>
                  </a:cubicBezTo>
                  <a:cubicBezTo>
                    <a:pt x="300" y="19"/>
                    <a:pt x="298" y="19"/>
                    <a:pt x="296" y="20"/>
                  </a:cubicBezTo>
                  <a:cubicBezTo>
                    <a:pt x="294" y="21"/>
                    <a:pt x="292" y="23"/>
                    <a:pt x="290" y="24"/>
                  </a:cubicBezTo>
                  <a:cubicBezTo>
                    <a:pt x="288" y="26"/>
                    <a:pt x="286" y="28"/>
                    <a:pt x="283" y="30"/>
                  </a:cubicBezTo>
                  <a:cubicBezTo>
                    <a:pt x="279" y="34"/>
                    <a:pt x="276" y="39"/>
                    <a:pt x="275" y="43"/>
                  </a:cubicBezTo>
                  <a:cubicBezTo>
                    <a:pt x="274" y="48"/>
                    <a:pt x="273" y="52"/>
                    <a:pt x="274" y="56"/>
                  </a:cubicBezTo>
                  <a:cubicBezTo>
                    <a:pt x="275" y="61"/>
                    <a:pt x="277" y="65"/>
                    <a:pt x="279" y="70"/>
                  </a:cubicBezTo>
                  <a:cubicBezTo>
                    <a:pt x="282" y="74"/>
                    <a:pt x="285" y="78"/>
                    <a:pt x="289" y="82"/>
                  </a:cubicBezTo>
                  <a:cubicBezTo>
                    <a:pt x="290" y="80"/>
                    <a:pt x="290" y="78"/>
                    <a:pt x="291" y="76"/>
                  </a:cubicBezTo>
                  <a:cubicBezTo>
                    <a:pt x="292" y="74"/>
                    <a:pt x="293" y="72"/>
                    <a:pt x="294" y="69"/>
                  </a:cubicBezTo>
                  <a:cubicBezTo>
                    <a:pt x="295" y="67"/>
                    <a:pt x="297" y="65"/>
                    <a:pt x="298" y="63"/>
                  </a:cubicBezTo>
                  <a:cubicBezTo>
                    <a:pt x="300" y="60"/>
                    <a:pt x="302" y="58"/>
                    <a:pt x="304" y="56"/>
                  </a:cubicBezTo>
                  <a:cubicBezTo>
                    <a:pt x="309" y="51"/>
                    <a:pt x="314" y="47"/>
                    <a:pt x="319" y="45"/>
                  </a:cubicBezTo>
                  <a:cubicBezTo>
                    <a:pt x="324" y="42"/>
                    <a:pt x="329" y="41"/>
                    <a:pt x="334" y="42"/>
                  </a:cubicBezTo>
                  <a:cubicBezTo>
                    <a:pt x="339" y="42"/>
                    <a:pt x="344" y="43"/>
                    <a:pt x="349" y="46"/>
                  </a:cubicBezTo>
                  <a:cubicBezTo>
                    <a:pt x="353" y="49"/>
                    <a:pt x="358" y="52"/>
                    <a:pt x="362" y="57"/>
                  </a:cubicBezTo>
                  <a:close/>
                  <a:moveTo>
                    <a:pt x="344" y="79"/>
                  </a:moveTo>
                  <a:cubicBezTo>
                    <a:pt x="342" y="76"/>
                    <a:pt x="339" y="74"/>
                    <a:pt x="337" y="72"/>
                  </a:cubicBezTo>
                  <a:cubicBezTo>
                    <a:pt x="334" y="71"/>
                    <a:pt x="332" y="70"/>
                    <a:pt x="329" y="70"/>
                  </a:cubicBezTo>
                  <a:cubicBezTo>
                    <a:pt x="327" y="69"/>
                    <a:pt x="325" y="70"/>
                    <a:pt x="322" y="71"/>
                  </a:cubicBezTo>
                  <a:cubicBezTo>
                    <a:pt x="320" y="72"/>
                    <a:pt x="317" y="73"/>
                    <a:pt x="315" y="76"/>
                  </a:cubicBezTo>
                  <a:cubicBezTo>
                    <a:pt x="314" y="77"/>
                    <a:pt x="312" y="79"/>
                    <a:pt x="311" y="80"/>
                  </a:cubicBezTo>
                  <a:cubicBezTo>
                    <a:pt x="310" y="82"/>
                    <a:pt x="309" y="84"/>
                    <a:pt x="308" y="86"/>
                  </a:cubicBezTo>
                  <a:cubicBezTo>
                    <a:pt x="307" y="87"/>
                    <a:pt x="307" y="89"/>
                    <a:pt x="306" y="91"/>
                  </a:cubicBezTo>
                  <a:cubicBezTo>
                    <a:pt x="305" y="93"/>
                    <a:pt x="305" y="95"/>
                    <a:pt x="305" y="97"/>
                  </a:cubicBezTo>
                  <a:cubicBezTo>
                    <a:pt x="310" y="102"/>
                    <a:pt x="315" y="106"/>
                    <a:pt x="319" y="109"/>
                  </a:cubicBezTo>
                  <a:cubicBezTo>
                    <a:pt x="324" y="113"/>
                    <a:pt x="327" y="115"/>
                    <a:pt x="331" y="115"/>
                  </a:cubicBezTo>
                  <a:cubicBezTo>
                    <a:pt x="334" y="116"/>
                    <a:pt x="337" y="116"/>
                    <a:pt x="340" y="116"/>
                  </a:cubicBezTo>
                  <a:cubicBezTo>
                    <a:pt x="343" y="115"/>
                    <a:pt x="345" y="113"/>
                    <a:pt x="348" y="110"/>
                  </a:cubicBezTo>
                  <a:cubicBezTo>
                    <a:pt x="350" y="108"/>
                    <a:pt x="352" y="106"/>
                    <a:pt x="353" y="103"/>
                  </a:cubicBezTo>
                  <a:cubicBezTo>
                    <a:pt x="354" y="100"/>
                    <a:pt x="354" y="98"/>
                    <a:pt x="353" y="95"/>
                  </a:cubicBezTo>
                  <a:cubicBezTo>
                    <a:pt x="353" y="92"/>
                    <a:pt x="352" y="89"/>
                    <a:pt x="350" y="86"/>
                  </a:cubicBezTo>
                  <a:cubicBezTo>
                    <a:pt x="349" y="84"/>
                    <a:pt x="347" y="81"/>
                    <a:pt x="344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6" name="Freeform 38"/>
            <p:cNvSpPr>
              <a:spLocks noEditPoints="1"/>
            </p:cNvSpPr>
            <p:nvPr/>
          </p:nvSpPr>
          <p:spPr bwMode="auto">
            <a:xfrm>
              <a:off x="6251815" y="3955591"/>
              <a:ext cx="212725" cy="238125"/>
            </a:xfrm>
            <a:custGeom>
              <a:avLst/>
              <a:gdLst/>
              <a:ahLst/>
              <a:cxnLst>
                <a:cxn ang="0">
                  <a:pos x="154" y="334"/>
                </a:cxn>
                <a:cxn ang="0">
                  <a:pos x="96" y="396"/>
                </a:cxn>
                <a:cxn ang="0">
                  <a:pos x="85" y="398"/>
                </a:cxn>
                <a:cxn ang="0">
                  <a:pos x="74" y="385"/>
                </a:cxn>
                <a:cxn ang="0">
                  <a:pos x="71" y="339"/>
                </a:cxn>
                <a:cxn ang="0">
                  <a:pos x="62" y="299"/>
                </a:cxn>
                <a:cxn ang="0">
                  <a:pos x="45" y="287"/>
                </a:cxn>
                <a:cxn ang="0">
                  <a:pos x="25" y="302"/>
                </a:cxn>
                <a:cxn ang="0">
                  <a:pos x="18" y="322"/>
                </a:cxn>
                <a:cxn ang="0">
                  <a:pos x="10" y="319"/>
                </a:cxn>
                <a:cxn ang="0">
                  <a:pos x="1" y="310"/>
                </a:cxn>
                <a:cxn ang="0">
                  <a:pos x="1" y="299"/>
                </a:cxn>
                <a:cxn ang="0">
                  <a:pos x="19" y="268"/>
                </a:cxn>
                <a:cxn ang="0">
                  <a:pos x="64" y="255"/>
                </a:cxn>
                <a:cxn ang="0">
                  <a:pos x="92" y="288"/>
                </a:cxn>
                <a:cxn ang="0">
                  <a:pos x="97" y="362"/>
                </a:cxn>
                <a:cxn ang="0">
                  <a:pos x="141" y="322"/>
                </a:cxn>
                <a:cxn ang="0">
                  <a:pos x="187" y="204"/>
                </a:cxn>
                <a:cxn ang="0">
                  <a:pos x="216" y="272"/>
                </a:cxn>
                <a:cxn ang="0">
                  <a:pos x="161" y="307"/>
                </a:cxn>
                <a:cxn ang="0">
                  <a:pos x="97" y="252"/>
                </a:cxn>
                <a:cxn ang="0">
                  <a:pos x="101" y="187"/>
                </a:cxn>
                <a:cxn ang="0">
                  <a:pos x="164" y="184"/>
                </a:cxn>
                <a:cxn ang="0">
                  <a:pos x="155" y="213"/>
                </a:cxn>
                <a:cxn ang="0">
                  <a:pos x="128" y="198"/>
                </a:cxn>
                <a:cxn ang="0">
                  <a:pos x="111" y="214"/>
                </a:cxn>
                <a:cxn ang="0">
                  <a:pos x="136" y="254"/>
                </a:cxn>
                <a:cxn ang="0">
                  <a:pos x="179" y="281"/>
                </a:cxn>
                <a:cxn ang="0">
                  <a:pos x="193" y="262"/>
                </a:cxn>
                <a:cxn ang="0">
                  <a:pos x="178" y="236"/>
                </a:cxn>
                <a:cxn ang="0">
                  <a:pos x="310" y="173"/>
                </a:cxn>
                <a:cxn ang="0">
                  <a:pos x="312" y="180"/>
                </a:cxn>
                <a:cxn ang="0">
                  <a:pos x="248" y="241"/>
                </a:cxn>
                <a:cxn ang="0">
                  <a:pos x="235" y="231"/>
                </a:cxn>
                <a:cxn ang="0">
                  <a:pos x="231" y="217"/>
                </a:cxn>
                <a:cxn ang="0">
                  <a:pos x="225" y="150"/>
                </a:cxn>
                <a:cxn ang="0">
                  <a:pos x="210" y="130"/>
                </a:cxn>
                <a:cxn ang="0">
                  <a:pos x="190" y="134"/>
                </a:cxn>
                <a:cxn ang="0">
                  <a:pos x="178" y="159"/>
                </a:cxn>
                <a:cxn ang="0">
                  <a:pos x="172" y="163"/>
                </a:cxn>
                <a:cxn ang="0">
                  <a:pos x="161" y="154"/>
                </a:cxn>
                <a:cxn ang="0">
                  <a:pos x="158" y="146"/>
                </a:cxn>
                <a:cxn ang="0">
                  <a:pos x="169" y="120"/>
                </a:cxn>
                <a:cxn ang="0">
                  <a:pos x="209" y="94"/>
                </a:cxn>
                <a:cxn ang="0">
                  <a:pos x="244" y="116"/>
                </a:cxn>
                <a:cxn ang="0">
                  <a:pos x="255" y="180"/>
                </a:cxn>
                <a:cxn ang="0">
                  <a:pos x="297" y="163"/>
                </a:cxn>
                <a:cxn ang="0">
                  <a:pos x="306" y="169"/>
                </a:cxn>
                <a:cxn ang="0">
                  <a:pos x="309" y="14"/>
                </a:cxn>
                <a:cxn ang="0">
                  <a:pos x="356" y="130"/>
                </a:cxn>
                <a:cxn ang="0">
                  <a:pos x="352" y="140"/>
                </a:cxn>
                <a:cxn ang="0">
                  <a:pos x="336" y="154"/>
                </a:cxn>
                <a:cxn ang="0">
                  <a:pos x="289" y="38"/>
                </a:cxn>
                <a:cxn ang="0">
                  <a:pos x="235" y="74"/>
                </a:cxn>
                <a:cxn ang="0">
                  <a:pos x="229" y="64"/>
                </a:cxn>
                <a:cxn ang="0">
                  <a:pos x="291" y="0"/>
                </a:cxn>
                <a:cxn ang="0">
                  <a:pos x="302" y="6"/>
                </a:cxn>
              </a:cxnLst>
              <a:rect l="0" t="0" r="r" b="b"/>
              <a:pathLst>
                <a:path w="356" h="399">
                  <a:moveTo>
                    <a:pt x="148" y="327"/>
                  </a:moveTo>
                  <a:cubicBezTo>
                    <a:pt x="150" y="328"/>
                    <a:pt x="151" y="330"/>
                    <a:pt x="152" y="331"/>
                  </a:cubicBezTo>
                  <a:cubicBezTo>
                    <a:pt x="153" y="332"/>
                    <a:pt x="153" y="333"/>
                    <a:pt x="154" y="334"/>
                  </a:cubicBezTo>
                  <a:cubicBezTo>
                    <a:pt x="154" y="335"/>
                    <a:pt x="154" y="336"/>
                    <a:pt x="154" y="337"/>
                  </a:cubicBezTo>
                  <a:cubicBezTo>
                    <a:pt x="154" y="337"/>
                    <a:pt x="154" y="338"/>
                    <a:pt x="153" y="338"/>
                  </a:cubicBezTo>
                  <a:lnTo>
                    <a:pt x="96" y="396"/>
                  </a:lnTo>
                  <a:cubicBezTo>
                    <a:pt x="94" y="397"/>
                    <a:pt x="93" y="398"/>
                    <a:pt x="92" y="399"/>
                  </a:cubicBezTo>
                  <a:cubicBezTo>
                    <a:pt x="91" y="399"/>
                    <a:pt x="90" y="399"/>
                    <a:pt x="89" y="399"/>
                  </a:cubicBezTo>
                  <a:cubicBezTo>
                    <a:pt x="88" y="399"/>
                    <a:pt x="87" y="399"/>
                    <a:pt x="85" y="398"/>
                  </a:cubicBezTo>
                  <a:cubicBezTo>
                    <a:pt x="84" y="397"/>
                    <a:pt x="82" y="396"/>
                    <a:pt x="81" y="394"/>
                  </a:cubicBezTo>
                  <a:cubicBezTo>
                    <a:pt x="79" y="392"/>
                    <a:pt x="78" y="391"/>
                    <a:pt x="77" y="389"/>
                  </a:cubicBezTo>
                  <a:cubicBezTo>
                    <a:pt x="75" y="388"/>
                    <a:pt x="75" y="387"/>
                    <a:pt x="74" y="385"/>
                  </a:cubicBezTo>
                  <a:cubicBezTo>
                    <a:pt x="74" y="384"/>
                    <a:pt x="73" y="382"/>
                    <a:pt x="73" y="381"/>
                  </a:cubicBezTo>
                  <a:cubicBezTo>
                    <a:pt x="73" y="379"/>
                    <a:pt x="73" y="377"/>
                    <a:pt x="72" y="375"/>
                  </a:cubicBezTo>
                  <a:lnTo>
                    <a:pt x="71" y="339"/>
                  </a:lnTo>
                  <a:cubicBezTo>
                    <a:pt x="71" y="332"/>
                    <a:pt x="71" y="326"/>
                    <a:pt x="70" y="321"/>
                  </a:cubicBezTo>
                  <a:cubicBezTo>
                    <a:pt x="69" y="316"/>
                    <a:pt x="68" y="312"/>
                    <a:pt x="67" y="308"/>
                  </a:cubicBezTo>
                  <a:cubicBezTo>
                    <a:pt x="65" y="304"/>
                    <a:pt x="64" y="301"/>
                    <a:pt x="62" y="299"/>
                  </a:cubicBezTo>
                  <a:cubicBezTo>
                    <a:pt x="61" y="296"/>
                    <a:pt x="59" y="294"/>
                    <a:pt x="57" y="292"/>
                  </a:cubicBezTo>
                  <a:cubicBezTo>
                    <a:pt x="55" y="291"/>
                    <a:pt x="53" y="289"/>
                    <a:pt x="51" y="288"/>
                  </a:cubicBezTo>
                  <a:cubicBezTo>
                    <a:pt x="49" y="287"/>
                    <a:pt x="47" y="287"/>
                    <a:pt x="45" y="287"/>
                  </a:cubicBezTo>
                  <a:cubicBezTo>
                    <a:pt x="43" y="287"/>
                    <a:pt x="41" y="287"/>
                    <a:pt x="38" y="288"/>
                  </a:cubicBezTo>
                  <a:cubicBezTo>
                    <a:pt x="36" y="289"/>
                    <a:pt x="34" y="291"/>
                    <a:pt x="32" y="293"/>
                  </a:cubicBezTo>
                  <a:cubicBezTo>
                    <a:pt x="29" y="296"/>
                    <a:pt x="26" y="299"/>
                    <a:pt x="25" y="302"/>
                  </a:cubicBezTo>
                  <a:cubicBezTo>
                    <a:pt x="23" y="305"/>
                    <a:pt x="22" y="308"/>
                    <a:pt x="21" y="311"/>
                  </a:cubicBezTo>
                  <a:cubicBezTo>
                    <a:pt x="20" y="314"/>
                    <a:pt x="20" y="316"/>
                    <a:pt x="19" y="318"/>
                  </a:cubicBezTo>
                  <a:cubicBezTo>
                    <a:pt x="19" y="320"/>
                    <a:pt x="18" y="321"/>
                    <a:pt x="18" y="322"/>
                  </a:cubicBezTo>
                  <a:cubicBezTo>
                    <a:pt x="17" y="322"/>
                    <a:pt x="17" y="323"/>
                    <a:pt x="16" y="323"/>
                  </a:cubicBezTo>
                  <a:cubicBezTo>
                    <a:pt x="15" y="323"/>
                    <a:pt x="15" y="322"/>
                    <a:pt x="14" y="322"/>
                  </a:cubicBezTo>
                  <a:cubicBezTo>
                    <a:pt x="13" y="321"/>
                    <a:pt x="12" y="321"/>
                    <a:pt x="10" y="319"/>
                  </a:cubicBezTo>
                  <a:cubicBezTo>
                    <a:pt x="9" y="318"/>
                    <a:pt x="7" y="317"/>
                    <a:pt x="6" y="315"/>
                  </a:cubicBezTo>
                  <a:cubicBezTo>
                    <a:pt x="5" y="314"/>
                    <a:pt x="4" y="313"/>
                    <a:pt x="3" y="312"/>
                  </a:cubicBezTo>
                  <a:cubicBezTo>
                    <a:pt x="2" y="311"/>
                    <a:pt x="2" y="310"/>
                    <a:pt x="1" y="310"/>
                  </a:cubicBezTo>
                  <a:cubicBezTo>
                    <a:pt x="1" y="309"/>
                    <a:pt x="0" y="308"/>
                    <a:pt x="0" y="307"/>
                  </a:cubicBezTo>
                  <a:cubicBezTo>
                    <a:pt x="0" y="307"/>
                    <a:pt x="0" y="306"/>
                    <a:pt x="0" y="305"/>
                  </a:cubicBezTo>
                  <a:cubicBezTo>
                    <a:pt x="0" y="303"/>
                    <a:pt x="0" y="301"/>
                    <a:pt x="1" y="299"/>
                  </a:cubicBezTo>
                  <a:cubicBezTo>
                    <a:pt x="2" y="296"/>
                    <a:pt x="3" y="293"/>
                    <a:pt x="5" y="289"/>
                  </a:cubicBezTo>
                  <a:cubicBezTo>
                    <a:pt x="6" y="286"/>
                    <a:pt x="8" y="282"/>
                    <a:pt x="11" y="279"/>
                  </a:cubicBezTo>
                  <a:cubicBezTo>
                    <a:pt x="13" y="275"/>
                    <a:pt x="16" y="272"/>
                    <a:pt x="19" y="268"/>
                  </a:cubicBezTo>
                  <a:cubicBezTo>
                    <a:pt x="25" y="263"/>
                    <a:pt x="30" y="259"/>
                    <a:pt x="35" y="257"/>
                  </a:cubicBezTo>
                  <a:cubicBezTo>
                    <a:pt x="40" y="254"/>
                    <a:pt x="45" y="253"/>
                    <a:pt x="50" y="253"/>
                  </a:cubicBezTo>
                  <a:cubicBezTo>
                    <a:pt x="55" y="252"/>
                    <a:pt x="60" y="253"/>
                    <a:pt x="64" y="255"/>
                  </a:cubicBezTo>
                  <a:cubicBezTo>
                    <a:pt x="69" y="257"/>
                    <a:pt x="73" y="260"/>
                    <a:pt x="77" y="264"/>
                  </a:cubicBezTo>
                  <a:cubicBezTo>
                    <a:pt x="80" y="267"/>
                    <a:pt x="83" y="270"/>
                    <a:pt x="85" y="274"/>
                  </a:cubicBezTo>
                  <a:cubicBezTo>
                    <a:pt x="88" y="278"/>
                    <a:pt x="90" y="283"/>
                    <a:pt x="92" y="288"/>
                  </a:cubicBezTo>
                  <a:cubicBezTo>
                    <a:pt x="93" y="294"/>
                    <a:pt x="95" y="301"/>
                    <a:pt x="95" y="308"/>
                  </a:cubicBezTo>
                  <a:cubicBezTo>
                    <a:pt x="96" y="316"/>
                    <a:pt x="97" y="326"/>
                    <a:pt x="97" y="338"/>
                  </a:cubicBezTo>
                  <a:lnTo>
                    <a:pt x="97" y="362"/>
                  </a:lnTo>
                  <a:lnTo>
                    <a:pt x="136" y="322"/>
                  </a:lnTo>
                  <a:cubicBezTo>
                    <a:pt x="137" y="322"/>
                    <a:pt x="138" y="321"/>
                    <a:pt x="138" y="321"/>
                  </a:cubicBezTo>
                  <a:cubicBezTo>
                    <a:pt x="139" y="321"/>
                    <a:pt x="140" y="321"/>
                    <a:pt x="141" y="322"/>
                  </a:cubicBezTo>
                  <a:cubicBezTo>
                    <a:pt x="142" y="322"/>
                    <a:pt x="143" y="323"/>
                    <a:pt x="144" y="323"/>
                  </a:cubicBezTo>
                  <a:cubicBezTo>
                    <a:pt x="145" y="324"/>
                    <a:pt x="147" y="325"/>
                    <a:pt x="148" y="327"/>
                  </a:cubicBezTo>
                  <a:close/>
                  <a:moveTo>
                    <a:pt x="187" y="204"/>
                  </a:moveTo>
                  <a:cubicBezTo>
                    <a:pt x="195" y="212"/>
                    <a:pt x="202" y="219"/>
                    <a:pt x="207" y="227"/>
                  </a:cubicBezTo>
                  <a:cubicBezTo>
                    <a:pt x="212" y="235"/>
                    <a:pt x="215" y="242"/>
                    <a:pt x="217" y="250"/>
                  </a:cubicBezTo>
                  <a:cubicBezTo>
                    <a:pt x="219" y="257"/>
                    <a:pt x="218" y="265"/>
                    <a:pt x="216" y="272"/>
                  </a:cubicBezTo>
                  <a:cubicBezTo>
                    <a:pt x="214" y="279"/>
                    <a:pt x="209" y="286"/>
                    <a:pt x="203" y="293"/>
                  </a:cubicBezTo>
                  <a:cubicBezTo>
                    <a:pt x="196" y="299"/>
                    <a:pt x="189" y="304"/>
                    <a:pt x="182" y="306"/>
                  </a:cubicBezTo>
                  <a:cubicBezTo>
                    <a:pt x="175" y="308"/>
                    <a:pt x="168" y="308"/>
                    <a:pt x="161" y="307"/>
                  </a:cubicBezTo>
                  <a:cubicBezTo>
                    <a:pt x="154" y="305"/>
                    <a:pt x="147" y="301"/>
                    <a:pt x="140" y="296"/>
                  </a:cubicBezTo>
                  <a:cubicBezTo>
                    <a:pt x="132" y="291"/>
                    <a:pt x="124" y="284"/>
                    <a:pt x="116" y="276"/>
                  </a:cubicBezTo>
                  <a:cubicBezTo>
                    <a:pt x="108" y="268"/>
                    <a:pt x="102" y="260"/>
                    <a:pt x="97" y="252"/>
                  </a:cubicBezTo>
                  <a:cubicBezTo>
                    <a:pt x="92" y="245"/>
                    <a:pt x="88" y="237"/>
                    <a:pt x="87" y="229"/>
                  </a:cubicBezTo>
                  <a:cubicBezTo>
                    <a:pt x="85" y="222"/>
                    <a:pt x="85" y="215"/>
                    <a:pt x="87" y="208"/>
                  </a:cubicBezTo>
                  <a:cubicBezTo>
                    <a:pt x="90" y="201"/>
                    <a:pt x="94" y="194"/>
                    <a:pt x="101" y="187"/>
                  </a:cubicBezTo>
                  <a:cubicBezTo>
                    <a:pt x="108" y="180"/>
                    <a:pt x="115" y="176"/>
                    <a:pt x="121" y="173"/>
                  </a:cubicBezTo>
                  <a:cubicBezTo>
                    <a:pt x="128" y="171"/>
                    <a:pt x="135" y="171"/>
                    <a:pt x="142" y="173"/>
                  </a:cubicBezTo>
                  <a:cubicBezTo>
                    <a:pt x="149" y="175"/>
                    <a:pt x="157" y="178"/>
                    <a:pt x="164" y="184"/>
                  </a:cubicBezTo>
                  <a:cubicBezTo>
                    <a:pt x="171" y="189"/>
                    <a:pt x="179" y="196"/>
                    <a:pt x="187" y="204"/>
                  </a:cubicBezTo>
                  <a:close/>
                  <a:moveTo>
                    <a:pt x="168" y="225"/>
                  </a:moveTo>
                  <a:cubicBezTo>
                    <a:pt x="163" y="220"/>
                    <a:pt x="159" y="216"/>
                    <a:pt x="155" y="213"/>
                  </a:cubicBezTo>
                  <a:cubicBezTo>
                    <a:pt x="151" y="210"/>
                    <a:pt x="147" y="207"/>
                    <a:pt x="144" y="205"/>
                  </a:cubicBezTo>
                  <a:cubicBezTo>
                    <a:pt x="141" y="202"/>
                    <a:pt x="138" y="201"/>
                    <a:pt x="135" y="200"/>
                  </a:cubicBezTo>
                  <a:cubicBezTo>
                    <a:pt x="133" y="199"/>
                    <a:pt x="130" y="198"/>
                    <a:pt x="128" y="198"/>
                  </a:cubicBezTo>
                  <a:cubicBezTo>
                    <a:pt x="126" y="198"/>
                    <a:pt x="124" y="199"/>
                    <a:pt x="122" y="200"/>
                  </a:cubicBezTo>
                  <a:cubicBezTo>
                    <a:pt x="120" y="201"/>
                    <a:pt x="118" y="202"/>
                    <a:pt x="116" y="204"/>
                  </a:cubicBezTo>
                  <a:cubicBezTo>
                    <a:pt x="113" y="207"/>
                    <a:pt x="111" y="210"/>
                    <a:pt x="111" y="214"/>
                  </a:cubicBezTo>
                  <a:cubicBezTo>
                    <a:pt x="110" y="217"/>
                    <a:pt x="111" y="221"/>
                    <a:pt x="113" y="225"/>
                  </a:cubicBezTo>
                  <a:cubicBezTo>
                    <a:pt x="114" y="229"/>
                    <a:pt x="117" y="234"/>
                    <a:pt x="121" y="238"/>
                  </a:cubicBezTo>
                  <a:cubicBezTo>
                    <a:pt x="125" y="243"/>
                    <a:pt x="130" y="249"/>
                    <a:pt x="136" y="254"/>
                  </a:cubicBezTo>
                  <a:cubicBezTo>
                    <a:pt x="143" y="262"/>
                    <a:pt x="149" y="267"/>
                    <a:pt x="154" y="271"/>
                  </a:cubicBezTo>
                  <a:cubicBezTo>
                    <a:pt x="160" y="275"/>
                    <a:pt x="164" y="278"/>
                    <a:pt x="168" y="280"/>
                  </a:cubicBezTo>
                  <a:cubicBezTo>
                    <a:pt x="172" y="281"/>
                    <a:pt x="176" y="282"/>
                    <a:pt x="179" y="281"/>
                  </a:cubicBezTo>
                  <a:cubicBezTo>
                    <a:pt x="182" y="280"/>
                    <a:pt x="184" y="278"/>
                    <a:pt x="187" y="276"/>
                  </a:cubicBezTo>
                  <a:cubicBezTo>
                    <a:pt x="189" y="274"/>
                    <a:pt x="191" y="271"/>
                    <a:pt x="192" y="269"/>
                  </a:cubicBezTo>
                  <a:cubicBezTo>
                    <a:pt x="192" y="267"/>
                    <a:pt x="193" y="265"/>
                    <a:pt x="193" y="262"/>
                  </a:cubicBezTo>
                  <a:cubicBezTo>
                    <a:pt x="193" y="260"/>
                    <a:pt x="192" y="257"/>
                    <a:pt x="191" y="255"/>
                  </a:cubicBezTo>
                  <a:cubicBezTo>
                    <a:pt x="190" y="252"/>
                    <a:pt x="188" y="249"/>
                    <a:pt x="186" y="246"/>
                  </a:cubicBezTo>
                  <a:cubicBezTo>
                    <a:pt x="184" y="243"/>
                    <a:pt x="181" y="240"/>
                    <a:pt x="178" y="236"/>
                  </a:cubicBezTo>
                  <a:cubicBezTo>
                    <a:pt x="175" y="233"/>
                    <a:pt x="172" y="229"/>
                    <a:pt x="168" y="225"/>
                  </a:cubicBezTo>
                  <a:close/>
                  <a:moveTo>
                    <a:pt x="306" y="169"/>
                  </a:moveTo>
                  <a:cubicBezTo>
                    <a:pt x="308" y="170"/>
                    <a:pt x="309" y="171"/>
                    <a:pt x="310" y="173"/>
                  </a:cubicBezTo>
                  <a:cubicBezTo>
                    <a:pt x="311" y="174"/>
                    <a:pt x="312" y="175"/>
                    <a:pt x="312" y="176"/>
                  </a:cubicBezTo>
                  <a:cubicBezTo>
                    <a:pt x="312" y="177"/>
                    <a:pt x="313" y="177"/>
                    <a:pt x="313" y="178"/>
                  </a:cubicBezTo>
                  <a:cubicBezTo>
                    <a:pt x="312" y="179"/>
                    <a:pt x="312" y="179"/>
                    <a:pt x="312" y="180"/>
                  </a:cubicBezTo>
                  <a:lnTo>
                    <a:pt x="254" y="238"/>
                  </a:lnTo>
                  <a:cubicBezTo>
                    <a:pt x="253" y="239"/>
                    <a:pt x="252" y="240"/>
                    <a:pt x="251" y="240"/>
                  </a:cubicBezTo>
                  <a:cubicBezTo>
                    <a:pt x="250" y="241"/>
                    <a:pt x="249" y="241"/>
                    <a:pt x="248" y="241"/>
                  </a:cubicBezTo>
                  <a:cubicBezTo>
                    <a:pt x="246" y="241"/>
                    <a:pt x="245" y="240"/>
                    <a:pt x="244" y="240"/>
                  </a:cubicBezTo>
                  <a:cubicBezTo>
                    <a:pt x="242" y="239"/>
                    <a:pt x="241" y="237"/>
                    <a:pt x="239" y="235"/>
                  </a:cubicBezTo>
                  <a:cubicBezTo>
                    <a:pt x="237" y="234"/>
                    <a:pt x="236" y="232"/>
                    <a:pt x="235" y="231"/>
                  </a:cubicBezTo>
                  <a:cubicBezTo>
                    <a:pt x="234" y="229"/>
                    <a:pt x="233" y="228"/>
                    <a:pt x="233" y="227"/>
                  </a:cubicBezTo>
                  <a:cubicBezTo>
                    <a:pt x="232" y="225"/>
                    <a:pt x="232" y="224"/>
                    <a:pt x="231" y="222"/>
                  </a:cubicBezTo>
                  <a:cubicBezTo>
                    <a:pt x="231" y="221"/>
                    <a:pt x="231" y="219"/>
                    <a:pt x="231" y="217"/>
                  </a:cubicBezTo>
                  <a:lnTo>
                    <a:pt x="230" y="181"/>
                  </a:lnTo>
                  <a:cubicBezTo>
                    <a:pt x="229" y="174"/>
                    <a:pt x="229" y="168"/>
                    <a:pt x="228" y="163"/>
                  </a:cubicBezTo>
                  <a:cubicBezTo>
                    <a:pt x="227" y="158"/>
                    <a:pt x="226" y="153"/>
                    <a:pt x="225" y="150"/>
                  </a:cubicBezTo>
                  <a:cubicBezTo>
                    <a:pt x="224" y="146"/>
                    <a:pt x="222" y="143"/>
                    <a:pt x="221" y="141"/>
                  </a:cubicBezTo>
                  <a:cubicBezTo>
                    <a:pt x="219" y="138"/>
                    <a:pt x="217" y="136"/>
                    <a:pt x="215" y="134"/>
                  </a:cubicBezTo>
                  <a:cubicBezTo>
                    <a:pt x="214" y="132"/>
                    <a:pt x="212" y="131"/>
                    <a:pt x="210" y="130"/>
                  </a:cubicBezTo>
                  <a:cubicBezTo>
                    <a:pt x="208" y="129"/>
                    <a:pt x="206" y="128"/>
                    <a:pt x="203" y="128"/>
                  </a:cubicBezTo>
                  <a:cubicBezTo>
                    <a:pt x="201" y="128"/>
                    <a:pt x="199" y="129"/>
                    <a:pt x="197" y="130"/>
                  </a:cubicBezTo>
                  <a:cubicBezTo>
                    <a:pt x="194" y="131"/>
                    <a:pt x="192" y="132"/>
                    <a:pt x="190" y="134"/>
                  </a:cubicBezTo>
                  <a:cubicBezTo>
                    <a:pt x="187" y="137"/>
                    <a:pt x="185" y="140"/>
                    <a:pt x="183" y="144"/>
                  </a:cubicBezTo>
                  <a:cubicBezTo>
                    <a:pt x="182" y="147"/>
                    <a:pt x="180" y="150"/>
                    <a:pt x="180" y="152"/>
                  </a:cubicBezTo>
                  <a:cubicBezTo>
                    <a:pt x="179" y="155"/>
                    <a:pt x="178" y="157"/>
                    <a:pt x="178" y="159"/>
                  </a:cubicBezTo>
                  <a:cubicBezTo>
                    <a:pt x="177" y="161"/>
                    <a:pt x="177" y="163"/>
                    <a:pt x="176" y="163"/>
                  </a:cubicBezTo>
                  <a:cubicBezTo>
                    <a:pt x="176" y="164"/>
                    <a:pt x="175" y="164"/>
                    <a:pt x="175" y="164"/>
                  </a:cubicBezTo>
                  <a:cubicBezTo>
                    <a:pt x="174" y="164"/>
                    <a:pt x="173" y="164"/>
                    <a:pt x="172" y="163"/>
                  </a:cubicBezTo>
                  <a:cubicBezTo>
                    <a:pt x="171" y="163"/>
                    <a:pt x="170" y="162"/>
                    <a:pt x="169" y="161"/>
                  </a:cubicBezTo>
                  <a:cubicBezTo>
                    <a:pt x="167" y="160"/>
                    <a:pt x="166" y="159"/>
                    <a:pt x="164" y="157"/>
                  </a:cubicBezTo>
                  <a:cubicBezTo>
                    <a:pt x="163" y="156"/>
                    <a:pt x="162" y="155"/>
                    <a:pt x="161" y="154"/>
                  </a:cubicBezTo>
                  <a:cubicBezTo>
                    <a:pt x="161" y="153"/>
                    <a:pt x="160" y="152"/>
                    <a:pt x="160" y="151"/>
                  </a:cubicBezTo>
                  <a:cubicBezTo>
                    <a:pt x="159" y="151"/>
                    <a:pt x="159" y="150"/>
                    <a:pt x="159" y="149"/>
                  </a:cubicBezTo>
                  <a:cubicBezTo>
                    <a:pt x="158" y="148"/>
                    <a:pt x="158" y="147"/>
                    <a:pt x="158" y="146"/>
                  </a:cubicBezTo>
                  <a:cubicBezTo>
                    <a:pt x="158" y="145"/>
                    <a:pt x="159" y="143"/>
                    <a:pt x="160" y="140"/>
                  </a:cubicBezTo>
                  <a:cubicBezTo>
                    <a:pt x="160" y="138"/>
                    <a:pt x="162" y="135"/>
                    <a:pt x="163" y="131"/>
                  </a:cubicBezTo>
                  <a:cubicBezTo>
                    <a:pt x="165" y="128"/>
                    <a:pt x="167" y="124"/>
                    <a:pt x="169" y="120"/>
                  </a:cubicBezTo>
                  <a:cubicBezTo>
                    <a:pt x="172" y="117"/>
                    <a:pt x="175" y="113"/>
                    <a:pt x="178" y="110"/>
                  </a:cubicBezTo>
                  <a:cubicBezTo>
                    <a:pt x="183" y="105"/>
                    <a:pt x="188" y="101"/>
                    <a:pt x="193" y="98"/>
                  </a:cubicBezTo>
                  <a:cubicBezTo>
                    <a:pt x="199" y="96"/>
                    <a:pt x="204" y="94"/>
                    <a:pt x="209" y="94"/>
                  </a:cubicBezTo>
                  <a:cubicBezTo>
                    <a:pt x="214" y="94"/>
                    <a:pt x="218" y="95"/>
                    <a:pt x="223" y="97"/>
                  </a:cubicBezTo>
                  <a:cubicBezTo>
                    <a:pt x="227" y="99"/>
                    <a:pt x="231" y="101"/>
                    <a:pt x="235" y="105"/>
                  </a:cubicBezTo>
                  <a:cubicBezTo>
                    <a:pt x="238" y="108"/>
                    <a:pt x="241" y="112"/>
                    <a:pt x="244" y="116"/>
                  </a:cubicBezTo>
                  <a:cubicBezTo>
                    <a:pt x="246" y="119"/>
                    <a:pt x="248" y="124"/>
                    <a:pt x="250" y="130"/>
                  </a:cubicBezTo>
                  <a:cubicBezTo>
                    <a:pt x="252" y="135"/>
                    <a:pt x="253" y="142"/>
                    <a:pt x="254" y="150"/>
                  </a:cubicBezTo>
                  <a:cubicBezTo>
                    <a:pt x="255" y="158"/>
                    <a:pt x="255" y="168"/>
                    <a:pt x="255" y="180"/>
                  </a:cubicBezTo>
                  <a:lnTo>
                    <a:pt x="255" y="203"/>
                  </a:lnTo>
                  <a:lnTo>
                    <a:pt x="295" y="164"/>
                  </a:lnTo>
                  <a:cubicBezTo>
                    <a:pt x="295" y="163"/>
                    <a:pt x="296" y="163"/>
                    <a:pt x="297" y="163"/>
                  </a:cubicBezTo>
                  <a:cubicBezTo>
                    <a:pt x="297" y="163"/>
                    <a:pt x="298" y="163"/>
                    <a:pt x="299" y="163"/>
                  </a:cubicBezTo>
                  <a:cubicBezTo>
                    <a:pt x="300" y="164"/>
                    <a:pt x="301" y="164"/>
                    <a:pt x="302" y="165"/>
                  </a:cubicBezTo>
                  <a:cubicBezTo>
                    <a:pt x="304" y="166"/>
                    <a:pt x="305" y="167"/>
                    <a:pt x="306" y="169"/>
                  </a:cubicBezTo>
                  <a:close/>
                  <a:moveTo>
                    <a:pt x="302" y="6"/>
                  </a:moveTo>
                  <a:cubicBezTo>
                    <a:pt x="304" y="8"/>
                    <a:pt x="305" y="9"/>
                    <a:pt x="306" y="10"/>
                  </a:cubicBezTo>
                  <a:cubicBezTo>
                    <a:pt x="307" y="11"/>
                    <a:pt x="308" y="13"/>
                    <a:pt x="309" y="14"/>
                  </a:cubicBezTo>
                  <a:cubicBezTo>
                    <a:pt x="310" y="15"/>
                    <a:pt x="310" y="16"/>
                    <a:pt x="311" y="17"/>
                  </a:cubicBezTo>
                  <a:cubicBezTo>
                    <a:pt x="311" y="18"/>
                    <a:pt x="312" y="20"/>
                    <a:pt x="312" y="21"/>
                  </a:cubicBezTo>
                  <a:lnTo>
                    <a:pt x="356" y="130"/>
                  </a:lnTo>
                  <a:cubicBezTo>
                    <a:pt x="356" y="131"/>
                    <a:pt x="356" y="132"/>
                    <a:pt x="356" y="133"/>
                  </a:cubicBezTo>
                  <a:cubicBezTo>
                    <a:pt x="356" y="134"/>
                    <a:pt x="356" y="135"/>
                    <a:pt x="355" y="136"/>
                  </a:cubicBezTo>
                  <a:cubicBezTo>
                    <a:pt x="354" y="137"/>
                    <a:pt x="354" y="139"/>
                    <a:pt x="352" y="140"/>
                  </a:cubicBezTo>
                  <a:cubicBezTo>
                    <a:pt x="351" y="141"/>
                    <a:pt x="349" y="143"/>
                    <a:pt x="347" y="145"/>
                  </a:cubicBezTo>
                  <a:cubicBezTo>
                    <a:pt x="345" y="148"/>
                    <a:pt x="342" y="150"/>
                    <a:pt x="341" y="151"/>
                  </a:cubicBezTo>
                  <a:cubicBezTo>
                    <a:pt x="339" y="153"/>
                    <a:pt x="337" y="154"/>
                    <a:pt x="336" y="154"/>
                  </a:cubicBezTo>
                  <a:cubicBezTo>
                    <a:pt x="335" y="154"/>
                    <a:pt x="334" y="154"/>
                    <a:pt x="333" y="154"/>
                  </a:cubicBezTo>
                  <a:cubicBezTo>
                    <a:pt x="333" y="153"/>
                    <a:pt x="332" y="152"/>
                    <a:pt x="332" y="151"/>
                  </a:cubicBezTo>
                  <a:lnTo>
                    <a:pt x="289" y="38"/>
                  </a:lnTo>
                  <a:lnTo>
                    <a:pt x="247" y="80"/>
                  </a:lnTo>
                  <a:cubicBezTo>
                    <a:pt x="246" y="81"/>
                    <a:pt x="244" y="81"/>
                    <a:pt x="242" y="80"/>
                  </a:cubicBezTo>
                  <a:cubicBezTo>
                    <a:pt x="241" y="79"/>
                    <a:pt x="238" y="77"/>
                    <a:pt x="235" y="74"/>
                  </a:cubicBezTo>
                  <a:cubicBezTo>
                    <a:pt x="233" y="72"/>
                    <a:pt x="232" y="71"/>
                    <a:pt x="231" y="70"/>
                  </a:cubicBezTo>
                  <a:cubicBezTo>
                    <a:pt x="230" y="68"/>
                    <a:pt x="229" y="67"/>
                    <a:pt x="229" y="66"/>
                  </a:cubicBezTo>
                  <a:cubicBezTo>
                    <a:pt x="229" y="65"/>
                    <a:pt x="228" y="64"/>
                    <a:pt x="229" y="64"/>
                  </a:cubicBezTo>
                  <a:cubicBezTo>
                    <a:pt x="229" y="63"/>
                    <a:pt x="229" y="62"/>
                    <a:pt x="229" y="62"/>
                  </a:cubicBezTo>
                  <a:lnTo>
                    <a:pt x="289" y="2"/>
                  </a:lnTo>
                  <a:cubicBezTo>
                    <a:pt x="290" y="2"/>
                    <a:pt x="291" y="1"/>
                    <a:pt x="291" y="0"/>
                  </a:cubicBezTo>
                  <a:cubicBezTo>
                    <a:pt x="292" y="0"/>
                    <a:pt x="293" y="0"/>
                    <a:pt x="294" y="0"/>
                  </a:cubicBezTo>
                  <a:cubicBezTo>
                    <a:pt x="295" y="0"/>
                    <a:pt x="296" y="1"/>
                    <a:pt x="298" y="2"/>
                  </a:cubicBezTo>
                  <a:cubicBezTo>
                    <a:pt x="299" y="3"/>
                    <a:pt x="300" y="4"/>
                    <a:pt x="302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7" name="Freeform 39"/>
            <p:cNvSpPr>
              <a:spLocks noEditPoints="1"/>
            </p:cNvSpPr>
            <p:nvPr/>
          </p:nvSpPr>
          <p:spPr bwMode="auto">
            <a:xfrm>
              <a:off x="6482003" y="3961941"/>
              <a:ext cx="227013" cy="231775"/>
            </a:xfrm>
            <a:custGeom>
              <a:avLst/>
              <a:gdLst/>
              <a:ahLst/>
              <a:cxnLst>
                <a:cxn ang="0">
                  <a:pos x="154" y="326"/>
                </a:cxn>
                <a:cxn ang="0">
                  <a:pos x="89" y="388"/>
                </a:cxn>
                <a:cxn ang="0">
                  <a:pos x="74" y="374"/>
                </a:cxn>
                <a:cxn ang="0">
                  <a:pos x="69" y="310"/>
                </a:cxn>
                <a:cxn ang="0">
                  <a:pos x="51" y="277"/>
                </a:cxn>
                <a:cxn ang="0">
                  <a:pos x="24" y="291"/>
                </a:cxn>
                <a:cxn ang="0">
                  <a:pos x="16" y="312"/>
                </a:cxn>
                <a:cxn ang="0">
                  <a:pos x="3" y="301"/>
                </a:cxn>
                <a:cxn ang="0">
                  <a:pos x="1" y="288"/>
                </a:cxn>
                <a:cxn ang="0">
                  <a:pos x="35" y="246"/>
                </a:cxn>
                <a:cxn ang="0">
                  <a:pos x="85" y="263"/>
                </a:cxn>
                <a:cxn ang="0">
                  <a:pos x="97" y="351"/>
                </a:cxn>
                <a:cxn ang="0">
                  <a:pos x="144" y="312"/>
                </a:cxn>
                <a:cxn ang="0">
                  <a:pos x="217" y="239"/>
                </a:cxn>
                <a:cxn ang="0">
                  <a:pos x="161" y="296"/>
                </a:cxn>
                <a:cxn ang="0">
                  <a:pos x="86" y="218"/>
                </a:cxn>
                <a:cxn ang="0">
                  <a:pos x="142" y="162"/>
                </a:cxn>
                <a:cxn ang="0">
                  <a:pos x="154" y="202"/>
                </a:cxn>
                <a:cxn ang="0">
                  <a:pos x="121" y="189"/>
                </a:cxn>
                <a:cxn ang="0">
                  <a:pos x="121" y="227"/>
                </a:cxn>
                <a:cxn ang="0">
                  <a:pos x="178" y="270"/>
                </a:cxn>
                <a:cxn ang="0">
                  <a:pos x="190" y="244"/>
                </a:cxn>
                <a:cxn ang="0">
                  <a:pos x="306" y="158"/>
                </a:cxn>
                <a:cxn ang="0">
                  <a:pos x="311" y="169"/>
                </a:cxn>
                <a:cxn ang="0">
                  <a:pos x="243" y="229"/>
                </a:cxn>
                <a:cxn ang="0">
                  <a:pos x="231" y="211"/>
                </a:cxn>
                <a:cxn ang="0">
                  <a:pos x="225" y="139"/>
                </a:cxn>
                <a:cxn ang="0">
                  <a:pos x="203" y="117"/>
                </a:cxn>
                <a:cxn ang="0">
                  <a:pos x="179" y="141"/>
                </a:cxn>
                <a:cxn ang="0">
                  <a:pos x="172" y="152"/>
                </a:cxn>
                <a:cxn ang="0">
                  <a:pos x="159" y="140"/>
                </a:cxn>
                <a:cxn ang="0">
                  <a:pos x="163" y="120"/>
                </a:cxn>
                <a:cxn ang="0">
                  <a:pos x="208" y="83"/>
                </a:cxn>
                <a:cxn ang="0">
                  <a:pos x="250" y="119"/>
                </a:cxn>
                <a:cxn ang="0">
                  <a:pos x="294" y="153"/>
                </a:cxn>
                <a:cxn ang="0">
                  <a:pos x="306" y="158"/>
                </a:cxn>
                <a:cxn ang="0">
                  <a:pos x="374" y="106"/>
                </a:cxn>
                <a:cxn ang="0">
                  <a:pos x="313" y="141"/>
                </a:cxn>
                <a:cxn ang="0">
                  <a:pos x="291" y="99"/>
                </a:cxn>
                <a:cxn ang="0">
                  <a:pos x="261" y="85"/>
                </a:cxn>
                <a:cxn ang="0">
                  <a:pos x="246" y="34"/>
                </a:cxn>
                <a:cxn ang="0">
                  <a:pos x="303" y="2"/>
                </a:cxn>
                <a:cxn ang="0">
                  <a:pos x="325" y="40"/>
                </a:cxn>
                <a:cxn ang="0">
                  <a:pos x="359" y="52"/>
                </a:cxn>
                <a:cxn ang="0">
                  <a:pos x="286" y="27"/>
                </a:cxn>
                <a:cxn ang="0">
                  <a:pos x="271" y="58"/>
                </a:cxn>
                <a:cxn ang="0">
                  <a:pos x="301" y="59"/>
                </a:cxn>
                <a:cxn ang="0">
                  <a:pos x="343" y="75"/>
                </a:cxn>
                <a:cxn ang="0">
                  <a:pos x="313" y="89"/>
                </a:cxn>
                <a:cxn ang="0">
                  <a:pos x="332" y="116"/>
                </a:cxn>
              </a:cxnLst>
              <a:rect l="0" t="0" r="r" b="b"/>
              <a:pathLst>
                <a:path w="381" h="388">
                  <a:moveTo>
                    <a:pt x="148" y="316"/>
                  </a:moveTo>
                  <a:cubicBezTo>
                    <a:pt x="149" y="317"/>
                    <a:pt x="150" y="319"/>
                    <a:pt x="151" y="320"/>
                  </a:cubicBezTo>
                  <a:cubicBezTo>
                    <a:pt x="152" y="321"/>
                    <a:pt x="153" y="322"/>
                    <a:pt x="153" y="323"/>
                  </a:cubicBezTo>
                  <a:cubicBezTo>
                    <a:pt x="154" y="324"/>
                    <a:pt x="154" y="325"/>
                    <a:pt x="154" y="326"/>
                  </a:cubicBezTo>
                  <a:cubicBezTo>
                    <a:pt x="154" y="326"/>
                    <a:pt x="153" y="327"/>
                    <a:pt x="153" y="327"/>
                  </a:cubicBezTo>
                  <a:lnTo>
                    <a:pt x="95" y="385"/>
                  </a:lnTo>
                  <a:cubicBezTo>
                    <a:pt x="94" y="386"/>
                    <a:pt x="93" y="387"/>
                    <a:pt x="92" y="388"/>
                  </a:cubicBezTo>
                  <a:cubicBezTo>
                    <a:pt x="91" y="388"/>
                    <a:pt x="90" y="388"/>
                    <a:pt x="89" y="388"/>
                  </a:cubicBezTo>
                  <a:cubicBezTo>
                    <a:pt x="88" y="388"/>
                    <a:pt x="86" y="388"/>
                    <a:pt x="85" y="387"/>
                  </a:cubicBezTo>
                  <a:cubicBezTo>
                    <a:pt x="84" y="386"/>
                    <a:pt x="82" y="385"/>
                    <a:pt x="80" y="383"/>
                  </a:cubicBezTo>
                  <a:cubicBezTo>
                    <a:pt x="79" y="381"/>
                    <a:pt x="77" y="380"/>
                    <a:pt x="76" y="378"/>
                  </a:cubicBezTo>
                  <a:cubicBezTo>
                    <a:pt x="75" y="377"/>
                    <a:pt x="74" y="376"/>
                    <a:pt x="74" y="374"/>
                  </a:cubicBezTo>
                  <a:cubicBezTo>
                    <a:pt x="73" y="373"/>
                    <a:pt x="73" y="371"/>
                    <a:pt x="73" y="370"/>
                  </a:cubicBezTo>
                  <a:cubicBezTo>
                    <a:pt x="72" y="368"/>
                    <a:pt x="72" y="366"/>
                    <a:pt x="72" y="364"/>
                  </a:cubicBezTo>
                  <a:lnTo>
                    <a:pt x="71" y="328"/>
                  </a:lnTo>
                  <a:cubicBezTo>
                    <a:pt x="71" y="321"/>
                    <a:pt x="70" y="315"/>
                    <a:pt x="69" y="310"/>
                  </a:cubicBezTo>
                  <a:cubicBezTo>
                    <a:pt x="69" y="305"/>
                    <a:pt x="67" y="301"/>
                    <a:pt x="66" y="297"/>
                  </a:cubicBezTo>
                  <a:cubicBezTo>
                    <a:pt x="65" y="293"/>
                    <a:pt x="64" y="290"/>
                    <a:pt x="62" y="288"/>
                  </a:cubicBezTo>
                  <a:cubicBezTo>
                    <a:pt x="60" y="285"/>
                    <a:pt x="59" y="283"/>
                    <a:pt x="57" y="281"/>
                  </a:cubicBezTo>
                  <a:cubicBezTo>
                    <a:pt x="55" y="280"/>
                    <a:pt x="53" y="278"/>
                    <a:pt x="51" y="277"/>
                  </a:cubicBezTo>
                  <a:cubicBezTo>
                    <a:pt x="49" y="276"/>
                    <a:pt x="47" y="276"/>
                    <a:pt x="45" y="276"/>
                  </a:cubicBezTo>
                  <a:cubicBezTo>
                    <a:pt x="42" y="276"/>
                    <a:pt x="40" y="276"/>
                    <a:pt x="38" y="277"/>
                  </a:cubicBezTo>
                  <a:cubicBezTo>
                    <a:pt x="36" y="278"/>
                    <a:pt x="34" y="280"/>
                    <a:pt x="31" y="282"/>
                  </a:cubicBezTo>
                  <a:cubicBezTo>
                    <a:pt x="28" y="285"/>
                    <a:pt x="26" y="288"/>
                    <a:pt x="24" y="291"/>
                  </a:cubicBezTo>
                  <a:cubicBezTo>
                    <a:pt x="23" y="294"/>
                    <a:pt x="22" y="297"/>
                    <a:pt x="21" y="300"/>
                  </a:cubicBezTo>
                  <a:cubicBezTo>
                    <a:pt x="20" y="303"/>
                    <a:pt x="19" y="305"/>
                    <a:pt x="19" y="307"/>
                  </a:cubicBezTo>
                  <a:cubicBezTo>
                    <a:pt x="19" y="309"/>
                    <a:pt x="18" y="310"/>
                    <a:pt x="17" y="311"/>
                  </a:cubicBezTo>
                  <a:cubicBezTo>
                    <a:pt x="17" y="311"/>
                    <a:pt x="16" y="312"/>
                    <a:pt x="16" y="312"/>
                  </a:cubicBezTo>
                  <a:cubicBezTo>
                    <a:pt x="15" y="312"/>
                    <a:pt x="14" y="311"/>
                    <a:pt x="13" y="311"/>
                  </a:cubicBezTo>
                  <a:cubicBezTo>
                    <a:pt x="13" y="310"/>
                    <a:pt x="11" y="310"/>
                    <a:pt x="10" y="308"/>
                  </a:cubicBezTo>
                  <a:cubicBezTo>
                    <a:pt x="9" y="307"/>
                    <a:pt x="7" y="306"/>
                    <a:pt x="5" y="304"/>
                  </a:cubicBezTo>
                  <a:cubicBezTo>
                    <a:pt x="4" y="303"/>
                    <a:pt x="3" y="302"/>
                    <a:pt x="3" y="301"/>
                  </a:cubicBezTo>
                  <a:cubicBezTo>
                    <a:pt x="2" y="300"/>
                    <a:pt x="1" y="299"/>
                    <a:pt x="1" y="299"/>
                  </a:cubicBezTo>
                  <a:cubicBezTo>
                    <a:pt x="0" y="298"/>
                    <a:pt x="0" y="297"/>
                    <a:pt x="0" y="296"/>
                  </a:cubicBezTo>
                  <a:cubicBezTo>
                    <a:pt x="0" y="296"/>
                    <a:pt x="0" y="295"/>
                    <a:pt x="0" y="294"/>
                  </a:cubicBezTo>
                  <a:cubicBezTo>
                    <a:pt x="0" y="292"/>
                    <a:pt x="0" y="290"/>
                    <a:pt x="1" y="288"/>
                  </a:cubicBezTo>
                  <a:cubicBezTo>
                    <a:pt x="2" y="285"/>
                    <a:pt x="3" y="282"/>
                    <a:pt x="4" y="278"/>
                  </a:cubicBezTo>
                  <a:cubicBezTo>
                    <a:pt x="6" y="275"/>
                    <a:pt x="8" y="271"/>
                    <a:pt x="10" y="268"/>
                  </a:cubicBezTo>
                  <a:cubicBezTo>
                    <a:pt x="13" y="264"/>
                    <a:pt x="16" y="261"/>
                    <a:pt x="19" y="257"/>
                  </a:cubicBezTo>
                  <a:cubicBezTo>
                    <a:pt x="24" y="252"/>
                    <a:pt x="29" y="248"/>
                    <a:pt x="35" y="246"/>
                  </a:cubicBezTo>
                  <a:cubicBezTo>
                    <a:pt x="40" y="243"/>
                    <a:pt x="45" y="242"/>
                    <a:pt x="50" y="242"/>
                  </a:cubicBezTo>
                  <a:cubicBezTo>
                    <a:pt x="55" y="241"/>
                    <a:pt x="60" y="242"/>
                    <a:pt x="64" y="244"/>
                  </a:cubicBezTo>
                  <a:cubicBezTo>
                    <a:pt x="68" y="246"/>
                    <a:pt x="73" y="249"/>
                    <a:pt x="76" y="253"/>
                  </a:cubicBezTo>
                  <a:cubicBezTo>
                    <a:pt x="80" y="256"/>
                    <a:pt x="82" y="259"/>
                    <a:pt x="85" y="263"/>
                  </a:cubicBezTo>
                  <a:cubicBezTo>
                    <a:pt x="87" y="267"/>
                    <a:pt x="90" y="272"/>
                    <a:pt x="91" y="277"/>
                  </a:cubicBezTo>
                  <a:cubicBezTo>
                    <a:pt x="93" y="283"/>
                    <a:pt x="94" y="290"/>
                    <a:pt x="95" y="297"/>
                  </a:cubicBezTo>
                  <a:cubicBezTo>
                    <a:pt x="96" y="305"/>
                    <a:pt x="96" y="315"/>
                    <a:pt x="96" y="327"/>
                  </a:cubicBezTo>
                  <a:lnTo>
                    <a:pt x="97" y="351"/>
                  </a:lnTo>
                  <a:lnTo>
                    <a:pt x="136" y="311"/>
                  </a:lnTo>
                  <a:cubicBezTo>
                    <a:pt x="137" y="311"/>
                    <a:pt x="137" y="310"/>
                    <a:pt x="138" y="310"/>
                  </a:cubicBezTo>
                  <a:cubicBezTo>
                    <a:pt x="139" y="310"/>
                    <a:pt x="140" y="310"/>
                    <a:pt x="140" y="311"/>
                  </a:cubicBezTo>
                  <a:cubicBezTo>
                    <a:pt x="141" y="311"/>
                    <a:pt x="142" y="312"/>
                    <a:pt x="144" y="312"/>
                  </a:cubicBezTo>
                  <a:cubicBezTo>
                    <a:pt x="145" y="313"/>
                    <a:pt x="146" y="314"/>
                    <a:pt x="148" y="316"/>
                  </a:cubicBezTo>
                  <a:close/>
                  <a:moveTo>
                    <a:pt x="187" y="193"/>
                  </a:moveTo>
                  <a:cubicBezTo>
                    <a:pt x="195" y="201"/>
                    <a:pt x="201" y="208"/>
                    <a:pt x="206" y="216"/>
                  </a:cubicBezTo>
                  <a:cubicBezTo>
                    <a:pt x="212" y="224"/>
                    <a:pt x="215" y="231"/>
                    <a:pt x="217" y="239"/>
                  </a:cubicBezTo>
                  <a:cubicBezTo>
                    <a:pt x="218" y="246"/>
                    <a:pt x="218" y="254"/>
                    <a:pt x="216" y="261"/>
                  </a:cubicBezTo>
                  <a:cubicBezTo>
                    <a:pt x="213" y="268"/>
                    <a:pt x="209" y="275"/>
                    <a:pt x="202" y="282"/>
                  </a:cubicBezTo>
                  <a:cubicBezTo>
                    <a:pt x="195" y="288"/>
                    <a:pt x="189" y="293"/>
                    <a:pt x="182" y="295"/>
                  </a:cubicBezTo>
                  <a:cubicBezTo>
                    <a:pt x="175" y="297"/>
                    <a:pt x="168" y="297"/>
                    <a:pt x="161" y="296"/>
                  </a:cubicBezTo>
                  <a:cubicBezTo>
                    <a:pt x="154" y="294"/>
                    <a:pt x="147" y="290"/>
                    <a:pt x="139" y="285"/>
                  </a:cubicBezTo>
                  <a:cubicBezTo>
                    <a:pt x="132" y="280"/>
                    <a:pt x="124" y="273"/>
                    <a:pt x="116" y="265"/>
                  </a:cubicBezTo>
                  <a:cubicBezTo>
                    <a:pt x="108" y="257"/>
                    <a:pt x="101" y="249"/>
                    <a:pt x="96" y="241"/>
                  </a:cubicBezTo>
                  <a:cubicBezTo>
                    <a:pt x="91" y="234"/>
                    <a:pt x="88" y="226"/>
                    <a:pt x="86" y="218"/>
                  </a:cubicBezTo>
                  <a:cubicBezTo>
                    <a:pt x="85" y="211"/>
                    <a:pt x="85" y="204"/>
                    <a:pt x="87" y="197"/>
                  </a:cubicBezTo>
                  <a:cubicBezTo>
                    <a:pt x="89" y="190"/>
                    <a:pt x="94" y="183"/>
                    <a:pt x="101" y="176"/>
                  </a:cubicBezTo>
                  <a:cubicBezTo>
                    <a:pt x="107" y="169"/>
                    <a:pt x="114" y="165"/>
                    <a:pt x="121" y="162"/>
                  </a:cubicBezTo>
                  <a:cubicBezTo>
                    <a:pt x="128" y="160"/>
                    <a:pt x="135" y="160"/>
                    <a:pt x="142" y="162"/>
                  </a:cubicBezTo>
                  <a:cubicBezTo>
                    <a:pt x="149" y="164"/>
                    <a:pt x="156" y="167"/>
                    <a:pt x="164" y="173"/>
                  </a:cubicBezTo>
                  <a:cubicBezTo>
                    <a:pt x="171" y="178"/>
                    <a:pt x="179" y="185"/>
                    <a:pt x="187" y="193"/>
                  </a:cubicBezTo>
                  <a:close/>
                  <a:moveTo>
                    <a:pt x="167" y="214"/>
                  </a:moveTo>
                  <a:cubicBezTo>
                    <a:pt x="163" y="209"/>
                    <a:pt x="158" y="205"/>
                    <a:pt x="154" y="202"/>
                  </a:cubicBezTo>
                  <a:cubicBezTo>
                    <a:pt x="150" y="199"/>
                    <a:pt x="147" y="196"/>
                    <a:pt x="144" y="194"/>
                  </a:cubicBezTo>
                  <a:cubicBezTo>
                    <a:pt x="140" y="191"/>
                    <a:pt x="137" y="190"/>
                    <a:pt x="135" y="189"/>
                  </a:cubicBezTo>
                  <a:cubicBezTo>
                    <a:pt x="132" y="188"/>
                    <a:pt x="130" y="187"/>
                    <a:pt x="127" y="187"/>
                  </a:cubicBezTo>
                  <a:cubicBezTo>
                    <a:pt x="125" y="187"/>
                    <a:pt x="123" y="188"/>
                    <a:pt x="121" y="189"/>
                  </a:cubicBezTo>
                  <a:cubicBezTo>
                    <a:pt x="119" y="190"/>
                    <a:pt x="118" y="191"/>
                    <a:pt x="116" y="193"/>
                  </a:cubicBezTo>
                  <a:cubicBezTo>
                    <a:pt x="113" y="196"/>
                    <a:pt x="111" y="199"/>
                    <a:pt x="110" y="203"/>
                  </a:cubicBezTo>
                  <a:cubicBezTo>
                    <a:pt x="110" y="206"/>
                    <a:pt x="111" y="210"/>
                    <a:pt x="112" y="214"/>
                  </a:cubicBezTo>
                  <a:cubicBezTo>
                    <a:pt x="114" y="218"/>
                    <a:pt x="117" y="223"/>
                    <a:pt x="121" y="227"/>
                  </a:cubicBezTo>
                  <a:cubicBezTo>
                    <a:pt x="125" y="232"/>
                    <a:pt x="130" y="238"/>
                    <a:pt x="135" y="243"/>
                  </a:cubicBezTo>
                  <a:cubicBezTo>
                    <a:pt x="143" y="251"/>
                    <a:pt x="149" y="256"/>
                    <a:pt x="154" y="260"/>
                  </a:cubicBezTo>
                  <a:cubicBezTo>
                    <a:pt x="159" y="264"/>
                    <a:pt x="164" y="267"/>
                    <a:pt x="168" y="269"/>
                  </a:cubicBezTo>
                  <a:cubicBezTo>
                    <a:pt x="172" y="270"/>
                    <a:pt x="175" y="271"/>
                    <a:pt x="178" y="270"/>
                  </a:cubicBezTo>
                  <a:cubicBezTo>
                    <a:pt x="181" y="269"/>
                    <a:pt x="184" y="267"/>
                    <a:pt x="187" y="265"/>
                  </a:cubicBezTo>
                  <a:cubicBezTo>
                    <a:pt x="189" y="263"/>
                    <a:pt x="190" y="260"/>
                    <a:pt x="191" y="258"/>
                  </a:cubicBezTo>
                  <a:cubicBezTo>
                    <a:pt x="192" y="256"/>
                    <a:pt x="192" y="254"/>
                    <a:pt x="192" y="251"/>
                  </a:cubicBezTo>
                  <a:cubicBezTo>
                    <a:pt x="192" y="249"/>
                    <a:pt x="192" y="246"/>
                    <a:pt x="190" y="244"/>
                  </a:cubicBezTo>
                  <a:cubicBezTo>
                    <a:pt x="189" y="241"/>
                    <a:pt x="188" y="238"/>
                    <a:pt x="185" y="235"/>
                  </a:cubicBezTo>
                  <a:cubicBezTo>
                    <a:pt x="183" y="232"/>
                    <a:pt x="181" y="229"/>
                    <a:pt x="178" y="225"/>
                  </a:cubicBezTo>
                  <a:cubicBezTo>
                    <a:pt x="175" y="222"/>
                    <a:pt x="171" y="218"/>
                    <a:pt x="167" y="214"/>
                  </a:cubicBezTo>
                  <a:close/>
                  <a:moveTo>
                    <a:pt x="306" y="158"/>
                  </a:moveTo>
                  <a:cubicBezTo>
                    <a:pt x="308" y="159"/>
                    <a:pt x="309" y="160"/>
                    <a:pt x="310" y="162"/>
                  </a:cubicBezTo>
                  <a:cubicBezTo>
                    <a:pt x="311" y="163"/>
                    <a:pt x="311" y="164"/>
                    <a:pt x="312" y="165"/>
                  </a:cubicBezTo>
                  <a:cubicBezTo>
                    <a:pt x="312" y="166"/>
                    <a:pt x="312" y="166"/>
                    <a:pt x="312" y="167"/>
                  </a:cubicBezTo>
                  <a:cubicBezTo>
                    <a:pt x="312" y="168"/>
                    <a:pt x="312" y="168"/>
                    <a:pt x="311" y="169"/>
                  </a:cubicBezTo>
                  <a:lnTo>
                    <a:pt x="254" y="227"/>
                  </a:lnTo>
                  <a:cubicBezTo>
                    <a:pt x="253" y="228"/>
                    <a:pt x="251" y="229"/>
                    <a:pt x="250" y="229"/>
                  </a:cubicBezTo>
                  <a:cubicBezTo>
                    <a:pt x="249" y="230"/>
                    <a:pt x="248" y="230"/>
                    <a:pt x="247" y="230"/>
                  </a:cubicBezTo>
                  <a:cubicBezTo>
                    <a:pt x="246" y="230"/>
                    <a:pt x="245" y="229"/>
                    <a:pt x="243" y="229"/>
                  </a:cubicBezTo>
                  <a:cubicBezTo>
                    <a:pt x="242" y="228"/>
                    <a:pt x="241" y="226"/>
                    <a:pt x="239" y="224"/>
                  </a:cubicBezTo>
                  <a:cubicBezTo>
                    <a:pt x="237" y="223"/>
                    <a:pt x="236" y="221"/>
                    <a:pt x="235" y="220"/>
                  </a:cubicBezTo>
                  <a:cubicBezTo>
                    <a:pt x="234" y="218"/>
                    <a:pt x="233" y="217"/>
                    <a:pt x="232" y="216"/>
                  </a:cubicBezTo>
                  <a:cubicBezTo>
                    <a:pt x="232" y="214"/>
                    <a:pt x="231" y="213"/>
                    <a:pt x="231" y="211"/>
                  </a:cubicBezTo>
                  <a:cubicBezTo>
                    <a:pt x="231" y="210"/>
                    <a:pt x="231" y="208"/>
                    <a:pt x="231" y="206"/>
                  </a:cubicBezTo>
                  <a:lnTo>
                    <a:pt x="229" y="170"/>
                  </a:lnTo>
                  <a:cubicBezTo>
                    <a:pt x="229" y="163"/>
                    <a:pt x="229" y="157"/>
                    <a:pt x="228" y="152"/>
                  </a:cubicBezTo>
                  <a:cubicBezTo>
                    <a:pt x="227" y="147"/>
                    <a:pt x="226" y="142"/>
                    <a:pt x="225" y="139"/>
                  </a:cubicBezTo>
                  <a:cubicBezTo>
                    <a:pt x="223" y="135"/>
                    <a:pt x="222" y="132"/>
                    <a:pt x="220" y="130"/>
                  </a:cubicBezTo>
                  <a:cubicBezTo>
                    <a:pt x="219" y="127"/>
                    <a:pt x="217" y="125"/>
                    <a:pt x="215" y="123"/>
                  </a:cubicBezTo>
                  <a:cubicBezTo>
                    <a:pt x="213" y="121"/>
                    <a:pt x="211" y="120"/>
                    <a:pt x="209" y="119"/>
                  </a:cubicBezTo>
                  <a:cubicBezTo>
                    <a:pt x="207" y="118"/>
                    <a:pt x="205" y="117"/>
                    <a:pt x="203" y="117"/>
                  </a:cubicBezTo>
                  <a:cubicBezTo>
                    <a:pt x="201" y="117"/>
                    <a:pt x="199" y="118"/>
                    <a:pt x="196" y="119"/>
                  </a:cubicBezTo>
                  <a:cubicBezTo>
                    <a:pt x="194" y="120"/>
                    <a:pt x="192" y="121"/>
                    <a:pt x="190" y="123"/>
                  </a:cubicBezTo>
                  <a:cubicBezTo>
                    <a:pt x="187" y="126"/>
                    <a:pt x="184" y="129"/>
                    <a:pt x="183" y="133"/>
                  </a:cubicBezTo>
                  <a:cubicBezTo>
                    <a:pt x="181" y="136"/>
                    <a:pt x="180" y="139"/>
                    <a:pt x="179" y="141"/>
                  </a:cubicBezTo>
                  <a:cubicBezTo>
                    <a:pt x="178" y="144"/>
                    <a:pt x="178" y="146"/>
                    <a:pt x="177" y="148"/>
                  </a:cubicBezTo>
                  <a:cubicBezTo>
                    <a:pt x="177" y="150"/>
                    <a:pt x="177" y="152"/>
                    <a:pt x="176" y="152"/>
                  </a:cubicBezTo>
                  <a:cubicBezTo>
                    <a:pt x="175" y="153"/>
                    <a:pt x="175" y="153"/>
                    <a:pt x="174" y="153"/>
                  </a:cubicBezTo>
                  <a:cubicBezTo>
                    <a:pt x="174" y="153"/>
                    <a:pt x="173" y="153"/>
                    <a:pt x="172" y="152"/>
                  </a:cubicBezTo>
                  <a:cubicBezTo>
                    <a:pt x="171" y="152"/>
                    <a:pt x="170" y="151"/>
                    <a:pt x="168" y="150"/>
                  </a:cubicBezTo>
                  <a:cubicBezTo>
                    <a:pt x="167" y="149"/>
                    <a:pt x="166" y="148"/>
                    <a:pt x="164" y="146"/>
                  </a:cubicBezTo>
                  <a:cubicBezTo>
                    <a:pt x="163" y="145"/>
                    <a:pt x="162" y="144"/>
                    <a:pt x="161" y="143"/>
                  </a:cubicBezTo>
                  <a:cubicBezTo>
                    <a:pt x="160" y="142"/>
                    <a:pt x="160" y="141"/>
                    <a:pt x="159" y="140"/>
                  </a:cubicBezTo>
                  <a:cubicBezTo>
                    <a:pt x="159" y="140"/>
                    <a:pt x="158" y="139"/>
                    <a:pt x="158" y="138"/>
                  </a:cubicBezTo>
                  <a:cubicBezTo>
                    <a:pt x="158" y="137"/>
                    <a:pt x="158" y="136"/>
                    <a:pt x="158" y="135"/>
                  </a:cubicBezTo>
                  <a:cubicBezTo>
                    <a:pt x="158" y="134"/>
                    <a:pt x="158" y="132"/>
                    <a:pt x="159" y="129"/>
                  </a:cubicBezTo>
                  <a:cubicBezTo>
                    <a:pt x="160" y="127"/>
                    <a:pt x="161" y="124"/>
                    <a:pt x="163" y="120"/>
                  </a:cubicBezTo>
                  <a:cubicBezTo>
                    <a:pt x="164" y="117"/>
                    <a:pt x="166" y="113"/>
                    <a:pt x="169" y="109"/>
                  </a:cubicBezTo>
                  <a:cubicBezTo>
                    <a:pt x="171" y="106"/>
                    <a:pt x="174" y="102"/>
                    <a:pt x="177" y="99"/>
                  </a:cubicBezTo>
                  <a:cubicBezTo>
                    <a:pt x="183" y="94"/>
                    <a:pt x="188" y="90"/>
                    <a:pt x="193" y="87"/>
                  </a:cubicBezTo>
                  <a:cubicBezTo>
                    <a:pt x="198" y="85"/>
                    <a:pt x="203" y="83"/>
                    <a:pt x="208" y="83"/>
                  </a:cubicBezTo>
                  <a:cubicBezTo>
                    <a:pt x="213" y="83"/>
                    <a:pt x="218" y="84"/>
                    <a:pt x="222" y="86"/>
                  </a:cubicBezTo>
                  <a:cubicBezTo>
                    <a:pt x="227" y="88"/>
                    <a:pt x="231" y="90"/>
                    <a:pt x="235" y="94"/>
                  </a:cubicBezTo>
                  <a:cubicBezTo>
                    <a:pt x="238" y="97"/>
                    <a:pt x="241" y="101"/>
                    <a:pt x="243" y="105"/>
                  </a:cubicBezTo>
                  <a:cubicBezTo>
                    <a:pt x="246" y="108"/>
                    <a:pt x="248" y="113"/>
                    <a:pt x="250" y="119"/>
                  </a:cubicBezTo>
                  <a:cubicBezTo>
                    <a:pt x="251" y="124"/>
                    <a:pt x="253" y="131"/>
                    <a:pt x="253" y="139"/>
                  </a:cubicBezTo>
                  <a:cubicBezTo>
                    <a:pt x="254" y="147"/>
                    <a:pt x="255" y="157"/>
                    <a:pt x="255" y="169"/>
                  </a:cubicBezTo>
                  <a:lnTo>
                    <a:pt x="255" y="192"/>
                  </a:lnTo>
                  <a:lnTo>
                    <a:pt x="294" y="153"/>
                  </a:lnTo>
                  <a:cubicBezTo>
                    <a:pt x="295" y="152"/>
                    <a:pt x="296" y="152"/>
                    <a:pt x="296" y="152"/>
                  </a:cubicBezTo>
                  <a:cubicBezTo>
                    <a:pt x="297" y="152"/>
                    <a:pt x="298" y="152"/>
                    <a:pt x="299" y="152"/>
                  </a:cubicBezTo>
                  <a:cubicBezTo>
                    <a:pt x="300" y="153"/>
                    <a:pt x="301" y="153"/>
                    <a:pt x="302" y="154"/>
                  </a:cubicBezTo>
                  <a:cubicBezTo>
                    <a:pt x="303" y="155"/>
                    <a:pt x="305" y="156"/>
                    <a:pt x="306" y="158"/>
                  </a:cubicBezTo>
                  <a:close/>
                  <a:moveTo>
                    <a:pt x="368" y="58"/>
                  </a:moveTo>
                  <a:cubicBezTo>
                    <a:pt x="373" y="63"/>
                    <a:pt x="376" y="68"/>
                    <a:pt x="378" y="73"/>
                  </a:cubicBezTo>
                  <a:cubicBezTo>
                    <a:pt x="380" y="78"/>
                    <a:pt x="381" y="83"/>
                    <a:pt x="380" y="89"/>
                  </a:cubicBezTo>
                  <a:cubicBezTo>
                    <a:pt x="379" y="94"/>
                    <a:pt x="378" y="100"/>
                    <a:pt x="374" y="106"/>
                  </a:cubicBezTo>
                  <a:cubicBezTo>
                    <a:pt x="371" y="111"/>
                    <a:pt x="366" y="117"/>
                    <a:pt x="360" y="123"/>
                  </a:cubicBezTo>
                  <a:cubicBezTo>
                    <a:pt x="355" y="129"/>
                    <a:pt x="349" y="133"/>
                    <a:pt x="344" y="137"/>
                  </a:cubicBezTo>
                  <a:cubicBezTo>
                    <a:pt x="338" y="140"/>
                    <a:pt x="333" y="142"/>
                    <a:pt x="328" y="142"/>
                  </a:cubicBezTo>
                  <a:cubicBezTo>
                    <a:pt x="323" y="143"/>
                    <a:pt x="318" y="142"/>
                    <a:pt x="313" y="141"/>
                  </a:cubicBezTo>
                  <a:cubicBezTo>
                    <a:pt x="309" y="139"/>
                    <a:pt x="304" y="136"/>
                    <a:pt x="300" y="132"/>
                  </a:cubicBezTo>
                  <a:cubicBezTo>
                    <a:pt x="297" y="129"/>
                    <a:pt x="295" y="126"/>
                    <a:pt x="293" y="122"/>
                  </a:cubicBezTo>
                  <a:cubicBezTo>
                    <a:pt x="292" y="119"/>
                    <a:pt x="291" y="116"/>
                    <a:pt x="290" y="112"/>
                  </a:cubicBezTo>
                  <a:cubicBezTo>
                    <a:pt x="290" y="108"/>
                    <a:pt x="290" y="104"/>
                    <a:pt x="291" y="99"/>
                  </a:cubicBezTo>
                  <a:cubicBezTo>
                    <a:pt x="291" y="95"/>
                    <a:pt x="292" y="90"/>
                    <a:pt x="294" y="85"/>
                  </a:cubicBezTo>
                  <a:cubicBezTo>
                    <a:pt x="290" y="87"/>
                    <a:pt x="286" y="87"/>
                    <a:pt x="282" y="88"/>
                  </a:cubicBezTo>
                  <a:cubicBezTo>
                    <a:pt x="278" y="88"/>
                    <a:pt x="275" y="88"/>
                    <a:pt x="271" y="88"/>
                  </a:cubicBezTo>
                  <a:cubicBezTo>
                    <a:pt x="268" y="87"/>
                    <a:pt x="264" y="86"/>
                    <a:pt x="261" y="85"/>
                  </a:cubicBezTo>
                  <a:cubicBezTo>
                    <a:pt x="258" y="83"/>
                    <a:pt x="255" y="81"/>
                    <a:pt x="252" y="78"/>
                  </a:cubicBezTo>
                  <a:cubicBezTo>
                    <a:pt x="248" y="74"/>
                    <a:pt x="245" y="70"/>
                    <a:pt x="243" y="65"/>
                  </a:cubicBezTo>
                  <a:cubicBezTo>
                    <a:pt x="242" y="60"/>
                    <a:pt x="241" y="55"/>
                    <a:pt x="241" y="50"/>
                  </a:cubicBezTo>
                  <a:cubicBezTo>
                    <a:pt x="242" y="45"/>
                    <a:pt x="243" y="40"/>
                    <a:pt x="246" y="34"/>
                  </a:cubicBezTo>
                  <a:cubicBezTo>
                    <a:pt x="249" y="29"/>
                    <a:pt x="253" y="23"/>
                    <a:pt x="259" y="17"/>
                  </a:cubicBezTo>
                  <a:cubicBezTo>
                    <a:pt x="265" y="12"/>
                    <a:pt x="270" y="8"/>
                    <a:pt x="275" y="5"/>
                  </a:cubicBezTo>
                  <a:cubicBezTo>
                    <a:pt x="280" y="2"/>
                    <a:pt x="285" y="1"/>
                    <a:pt x="290" y="0"/>
                  </a:cubicBezTo>
                  <a:cubicBezTo>
                    <a:pt x="294" y="0"/>
                    <a:pt x="299" y="1"/>
                    <a:pt x="303" y="2"/>
                  </a:cubicBezTo>
                  <a:cubicBezTo>
                    <a:pt x="307" y="4"/>
                    <a:pt x="311" y="7"/>
                    <a:pt x="315" y="11"/>
                  </a:cubicBezTo>
                  <a:cubicBezTo>
                    <a:pt x="317" y="13"/>
                    <a:pt x="319" y="16"/>
                    <a:pt x="321" y="19"/>
                  </a:cubicBezTo>
                  <a:cubicBezTo>
                    <a:pt x="322" y="22"/>
                    <a:pt x="323" y="25"/>
                    <a:pt x="324" y="29"/>
                  </a:cubicBezTo>
                  <a:cubicBezTo>
                    <a:pt x="325" y="32"/>
                    <a:pt x="325" y="36"/>
                    <a:pt x="325" y="40"/>
                  </a:cubicBezTo>
                  <a:cubicBezTo>
                    <a:pt x="324" y="44"/>
                    <a:pt x="324" y="48"/>
                    <a:pt x="322" y="52"/>
                  </a:cubicBezTo>
                  <a:cubicBezTo>
                    <a:pt x="327" y="51"/>
                    <a:pt x="332" y="50"/>
                    <a:pt x="336" y="49"/>
                  </a:cubicBezTo>
                  <a:cubicBezTo>
                    <a:pt x="340" y="48"/>
                    <a:pt x="344" y="48"/>
                    <a:pt x="348" y="49"/>
                  </a:cubicBezTo>
                  <a:cubicBezTo>
                    <a:pt x="352" y="49"/>
                    <a:pt x="356" y="50"/>
                    <a:pt x="359" y="52"/>
                  </a:cubicBezTo>
                  <a:cubicBezTo>
                    <a:pt x="362" y="53"/>
                    <a:pt x="365" y="55"/>
                    <a:pt x="368" y="58"/>
                  </a:cubicBezTo>
                  <a:close/>
                  <a:moveTo>
                    <a:pt x="297" y="32"/>
                  </a:moveTo>
                  <a:cubicBezTo>
                    <a:pt x="295" y="30"/>
                    <a:pt x="294" y="29"/>
                    <a:pt x="292" y="28"/>
                  </a:cubicBezTo>
                  <a:cubicBezTo>
                    <a:pt x="290" y="27"/>
                    <a:pt x="288" y="27"/>
                    <a:pt x="286" y="27"/>
                  </a:cubicBezTo>
                  <a:cubicBezTo>
                    <a:pt x="283" y="27"/>
                    <a:pt x="281" y="27"/>
                    <a:pt x="279" y="29"/>
                  </a:cubicBezTo>
                  <a:cubicBezTo>
                    <a:pt x="277" y="30"/>
                    <a:pt x="275" y="31"/>
                    <a:pt x="273" y="34"/>
                  </a:cubicBezTo>
                  <a:cubicBezTo>
                    <a:pt x="268" y="38"/>
                    <a:pt x="266" y="42"/>
                    <a:pt x="266" y="46"/>
                  </a:cubicBezTo>
                  <a:cubicBezTo>
                    <a:pt x="266" y="50"/>
                    <a:pt x="267" y="54"/>
                    <a:pt x="271" y="58"/>
                  </a:cubicBezTo>
                  <a:cubicBezTo>
                    <a:pt x="273" y="59"/>
                    <a:pt x="274" y="61"/>
                    <a:pt x="276" y="61"/>
                  </a:cubicBezTo>
                  <a:cubicBezTo>
                    <a:pt x="278" y="62"/>
                    <a:pt x="280" y="63"/>
                    <a:pt x="283" y="63"/>
                  </a:cubicBezTo>
                  <a:cubicBezTo>
                    <a:pt x="285" y="63"/>
                    <a:pt x="288" y="63"/>
                    <a:pt x="291" y="62"/>
                  </a:cubicBezTo>
                  <a:cubicBezTo>
                    <a:pt x="294" y="61"/>
                    <a:pt x="297" y="61"/>
                    <a:pt x="301" y="59"/>
                  </a:cubicBezTo>
                  <a:cubicBezTo>
                    <a:pt x="303" y="53"/>
                    <a:pt x="303" y="48"/>
                    <a:pt x="303" y="44"/>
                  </a:cubicBezTo>
                  <a:cubicBezTo>
                    <a:pt x="302" y="39"/>
                    <a:pt x="300" y="35"/>
                    <a:pt x="297" y="32"/>
                  </a:cubicBezTo>
                  <a:close/>
                  <a:moveTo>
                    <a:pt x="350" y="80"/>
                  </a:moveTo>
                  <a:cubicBezTo>
                    <a:pt x="348" y="78"/>
                    <a:pt x="346" y="76"/>
                    <a:pt x="343" y="75"/>
                  </a:cubicBezTo>
                  <a:cubicBezTo>
                    <a:pt x="341" y="75"/>
                    <a:pt x="339" y="74"/>
                    <a:pt x="336" y="74"/>
                  </a:cubicBezTo>
                  <a:cubicBezTo>
                    <a:pt x="333" y="74"/>
                    <a:pt x="330" y="74"/>
                    <a:pt x="327" y="75"/>
                  </a:cubicBezTo>
                  <a:cubicBezTo>
                    <a:pt x="323" y="76"/>
                    <a:pt x="320" y="77"/>
                    <a:pt x="316" y="78"/>
                  </a:cubicBezTo>
                  <a:cubicBezTo>
                    <a:pt x="315" y="82"/>
                    <a:pt x="314" y="85"/>
                    <a:pt x="313" y="89"/>
                  </a:cubicBezTo>
                  <a:cubicBezTo>
                    <a:pt x="313" y="92"/>
                    <a:pt x="313" y="95"/>
                    <a:pt x="313" y="97"/>
                  </a:cubicBezTo>
                  <a:cubicBezTo>
                    <a:pt x="313" y="100"/>
                    <a:pt x="314" y="102"/>
                    <a:pt x="315" y="104"/>
                  </a:cubicBezTo>
                  <a:cubicBezTo>
                    <a:pt x="316" y="106"/>
                    <a:pt x="317" y="108"/>
                    <a:pt x="319" y="110"/>
                  </a:cubicBezTo>
                  <a:cubicBezTo>
                    <a:pt x="323" y="114"/>
                    <a:pt x="327" y="116"/>
                    <a:pt x="332" y="116"/>
                  </a:cubicBezTo>
                  <a:cubicBezTo>
                    <a:pt x="337" y="115"/>
                    <a:pt x="342" y="112"/>
                    <a:pt x="347" y="107"/>
                  </a:cubicBezTo>
                  <a:cubicBezTo>
                    <a:pt x="352" y="102"/>
                    <a:pt x="354" y="97"/>
                    <a:pt x="355" y="92"/>
                  </a:cubicBezTo>
                  <a:cubicBezTo>
                    <a:pt x="355" y="88"/>
                    <a:pt x="353" y="84"/>
                    <a:pt x="350" y="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8" name="Freeform 40"/>
            <p:cNvSpPr>
              <a:spLocks noEditPoints="1"/>
            </p:cNvSpPr>
            <p:nvPr/>
          </p:nvSpPr>
          <p:spPr bwMode="auto">
            <a:xfrm>
              <a:off x="6710603" y="3963528"/>
              <a:ext cx="220663" cy="230188"/>
            </a:xfrm>
            <a:custGeom>
              <a:avLst/>
              <a:gdLst/>
              <a:ahLst/>
              <a:cxnLst>
                <a:cxn ang="0">
                  <a:pos x="154" y="323"/>
                </a:cxn>
                <a:cxn ang="0">
                  <a:pos x="89" y="385"/>
                </a:cxn>
                <a:cxn ang="0">
                  <a:pos x="74" y="371"/>
                </a:cxn>
                <a:cxn ang="0">
                  <a:pos x="70" y="307"/>
                </a:cxn>
                <a:cxn ang="0">
                  <a:pos x="52" y="274"/>
                </a:cxn>
                <a:cxn ang="0">
                  <a:pos x="25" y="288"/>
                </a:cxn>
                <a:cxn ang="0">
                  <a:pos x="16" y="309"/>
                </a:cxn>
                <a:cxn ang="0">
                  <a:pos x="3" y="298"/>
                </a:cxn>
                <a:cxn ang="0">
                  <a:pos x="1" y="285"/>
                </a:cxn>
                <a:cxn ang="0">
                  <a:pos x="35" y="243"/>
                </a:cxn>
                <a:cxn ang="0">
                  <a:pos x="86" y="260"/>
                </a:cxn>
                <a:cxn ang="0">
                  <a:pos x="97" y="348"/>
                </a:cxn>
                <a:cxn ang="0">
                  <a:pos x="144" y="309"/>
                </a:cxn>
                <a:cxn ang="0">
                  <a:pos x="217" y="236"/>
                </a:cxn>
                <a:cxn ang="0">
                  <a:pos x="162" y="293"/>
                </a:cxn>
                <a:cxn ang="0">
                  <a:pos x="87" y="215"/>
                </a:cxn>
                <a:cxn ang="0">
                  <a:pos x="143" y="159"/>
                </a:cxn>
                <a:cxn ang="0">
                  <a:pos x="155" y="199"/>
                </a:cxn>
                <a:cxn ang="0">
                  <a:pos x="122" y="186"/>
                </a:cxn>
                <a:cxn ang="0">
                  <a:pos x="122" y="224"/>
                </a:cxn>
                <a:cxn ang="0">
                  <a:pos x="179" y="267"/>
                </a:cxn>
                <a:cxn ang="0">
                  <a:pos x="191" y="241"/>
                </a:cxn>
                <a:cxn ang="0">
                  <a:pos x="307" y="155"/>
                </a:cxn>
                <a:cxn ang="0">
                  <a:pos x="312" y="166"/>
                </a:cxn>
                <a:cxn ang="0">
                  <a:pos x="244" y="226"/>
                </a:cxn>
                <a:cxn ang="0">
                  <a:pos x="232" y="208"/>
                </a:cxn>
                <a:cxn ang="0">
                  <a:pos x="225" y="136"/>
                </a:cxn>
                <a:cxn ang="0">
                  <a:pos x="204" y="114"/>
                </a:cxn>
                <a:cxn ang="0">
                  <a:pos x="180" y="138"/>
                </a:cxn>
                <a:cxn ang="0">
                  <a:pos x="172" y="149"/>
                </a:cxn>
                <a:cxn ang="0">
                  <a:pos x="160" y="137"/>
                </a:cxn>
                <a:cxn ang="0">
                  <a:pos x="163" y="117"/>
                </a:cxn>
                <a:cxn ang="0">
                  <a:pos x="209" y="80"/>
                </a:cxn>
                <a:cxn ang="0">
                  <a:pos x="250" y="116"/>
                </a:cxn>
                <a:cxn ang="0">
                  <a:pos x="295" y="150"/>
                </a:cxn>
                <a:cxn ang="0">
                  <a:pos x="307" y="155"/>
                </a:cxn>
                <a:cxn ang="0">
                  <a:pos x="369" y="74"/>
                </a:cxn>
                <a:cxn ang="0">
                  <a:pos x="345" y="135"/>
                </a:cxn>
                <a:cxn ang="0">
                  <a:pos x="324" y="143"/>
                </a:cxn>
                <a:cxn ang="0">
                  <a:pos x="313" y="130"/>
                </a:cxn>
                <a:cxn ang="0">
                  <a:pos x="330" y="119"/>
                </a:cxn>
                <a:cxn ang="0">
                  <a:pos x="342" y="73"/>
                </a:cxn>
                <a:cxn ang="0">
                  <a:pos x="302" y="98"/>
                </a:cxn>
                <a:cxn ang="0">
                  <a:pos x="246" y="69"/>
                </a:cxn>
                <a:cxn ang="0">
                  <a:pos x="272" y="5"/>
                </a:cxn>
                <a:cxn ang="0">
                  <a:pos x="326" y="17"/>
                </a:cxn>
                <a:cxn ang="0">
                  <a:pos x="290" y="27"/>
                </a:cxn>
                <a:cxn ang="0">
                  <a:pos x="267" y="48"/>
                </a:cxn>
                <a:cxn ang="0">
                  <a:pos x="292" y="73"/>
                </a:cxn>
                <a:cxn ang="0">
                  <a:pos x="317" y="46"/>
                </a:cxn>
              </a:cxnLst>
              <a:rect l="0" t="0" r="r" b="b"/>
              <a:pathLst>
                <a:path w="372" h="385">
                  <a:moveTo>
                    <a:pt x="148" y="313"/>
                  </a:moveTo>
                  <a:cubicBezTo>
                    <a:pt x="150" y="314"/>
                    <a:pt x="151" y="316"/>
                    <a:pt x="152" y="317"/>
                  </a:cubicBezTo>
                  <a:cubicBezTo>
                    <a:pt x="153" y="318"/>
                    <a:pt x="154" y="319"/>
                    <a:pt x="154" y="320"/>
                  </a:cubicBezTo>
                  <a:cubicBezTo>
                    <a:pt x="154" y="321"/>
                    <a:pt x="155" y="322"/>
                    <a:pt x="154" y="323"/>
                  </a:cubicBezTo>
                  <a:cubicBezTo>
                    <a:pt x="154" y="323"/>
                    <a:pt x="154" y="324"/>
                    <a:pt x="153" y="324"/>
                  </a:cubicBezTo>
                  <a:lnTo>
                    <a:pt x="96" y="382"/>
                  </a:lnTo>
                  <a:cubicBezTo>
                    <a:pt x="95" y="383"/>
                    <a:pt x="94" y="384"/>
                    <a:pt x="93" y="385"/>
                  </a:cubicBezTo>
                  <a:cubicBezTo>
                    <a:pt x="92" y="385"/>
                    <a:pt x="91" y="385"/>
                    <a:pt x="89" y="385"/>
                  </a:cubicBezTo>
                  <a:cubicBezTo>
                    <a:pt x="88" y="385"/>
                    <a:pt x="87" y="385"/>
                    <a:pt x="86" y="384"/>
                  </a:cubicBezTo>
                  <a:cubicBezTo>
                    <a:pt x="84" y="383"/>
                    <a:pt x="83" y="382"/>
                    <a:pt x="81" y="380"/>
                  </a:cubicBezTo>
                  <a:cubicBezTo>
                    <a:pt x="79" y="378"/>
                    <a:pt x="78" y="377"/>
                    <a:pt x="77" y="375"/>
                  </a:cubicBezTo>
                  <a:cubicBezTo>
                    <a:pt x="76" y="374"/>
                    <a:pt x="75" y="373"/>
                    <a:pt x="74" y="371"/>
                  </a:cubicBezTo>
                  <a:cubicBezTo>
                    <a:pt x="74" y="370"/>
                    <a:pt x="73" y="368"/>
                    <a:pt x="73" y="367"/>
                  </a:cubicBezTo>
                  <a:cubicBezTo>
                    <a:pt x="73" y="365"/>
                    <a:pt x="73" y="363"/>
                    <a:pt x="73" y="361"/>
                  </a:cubicBezTo>
                  <a:lnTo>
                    <a:pt x="72" y="325"/>
                  </a:lnTo>
                  <a:cubicBezTo>
                    <a:pt x="71" y="318"/>
                    <a:pt x="71" y="312"/>
                    <a:pt x="70" y="307"/>
                  </a:cubicBezTo>
                  <a:cubicBezTo>
                    <a:pt x="69" y="302"/>
                    <a:pt x="68" y="298"/>
                    <a:pt x="67" y="294"/>
                  </a:cubicBezTo>
                  <a:cubicBezTo>
                    <a:pt x="66" y="290"/>
                    <a:pt x="64" y="287"/>
                    <a:pt x="63" y="285"/>
                  </a:cubicBezTo>
                  <a:cubicBezTo>
                    <a:pt x="61" y="282"/>
                    <a:pt x="59" y="280"/>
                    <a:pt x="57" y="278"/>
                  </a:cubicBezTo>
                  <a:cubicBezTo>
                    <a:pt x="56" y="277"/>
                    <a:pt x="54" y="275"/>
                    <a:pt x="52" y="274"/>
                  </a:cubicBezTo>
                  <a:cubicBezTo>
                    <a:pt x="50" y="273"/>
                    <a:pt x="47" y="273"/>
                    <a:pt x="45" y="273"/>
                  </a:cubicBezTo>
                  <a:cubicBezTo>
                    <a:pt x="43" y="273"/>
                    <a:pt x="41" y="273"/>
                    <a:pt x="39" y="274"/>
                  </a:cubicBezTo>
                  <a:cubicBezTo>
                    <a:pt x="36" y="275"/>
                    <a:pt x="34" y="277"/>
                    <a:pt x="32" y="279"/>
                  </a:cubicBezTo>
                  <a:cubicBezTo>
                    <a:pt x="29" y="282"/>
                    <a:pt x="27" y="285"/>
                    <a:pt x="25" y="288"/>
                  </a:cubicBezTo>
                  <a:cubicBezTo>
                    <a:pt x="24" y="291"/>
                    <a:pt x="22" y="294"/>
                    <a:pt x="22" y="297"/>
                  </a:cubicBezTo>
                  <a:cubicBezTo>
                    <a:pt x="21" y="300"/>
                    <a:pt x="20" y="302"/>
                    <a:pt x="20" y="304"/>
                  </a:cubicBezTo>
                  <a:cubicBezTo>
                    <a:pt x="19" y="306"/>
                    <a:pt x="19" y="307"/>
                    <a:pt x="18" y="308"/>
                  </a:cubicBezTo>
                  <a:cubicBezTo>
                    <a:pt x="18" y="308"/>
                    <a:pt x="17" y="309"/>
                    <a:pt x="16" y="309"/>
                  </a:cubicBezTo>
                  <a:cubicBezTo>
                    <a:pt x="16" y="309"/>
                    <a:pt x="15" y="308"/>
                    <a:pt x="14" y="308"/>
                  </a:cubicBezTo>
                  <a:cubicBezTo>
                    <a:pt x="13" y="307"/>
                    <a:pt x="12" y="307"/>
                    <a:pt x="11" y="305"/>
                  </a:cubicBezTo>
                  <a:cubicBezTo>
                    <a:pt x="9" y="304"/>
                    <a:pt x="8" y="303"/>
                    <a:pt x="6" y="301"/>
                  </a:cubicBezTo>
                  <a:cubicBezTo>
                    <a:pt x="5" y="300"/>
                    <a:pt x="4" y="299"/>
                    <a:pt x="3" y="298"/>
                  </a:cubicBezTo>
                  <a:cubicBezTo>
                    <a:pt x="2" y="297"/>
                    <a:pt x="2" y="296"/>
                    <a:pt x="1" y="296"/>
                  </a:cubicBezTo>
                  <a:cubicBezTo>
                    <a:pt x="1" y="295"/>
                    <a:pt x="1" y="294"/>
                    <a:pt x="1" y="293"/>
                  </a:cubicBezTo>
                  <a:cubicBezTo>
                    <a:pt x="0" y="293"/>
                    <a:pt x="0" y="292"/>
                    <a:pt x="0" y="291"/>
                  </a:cubicBezTo>
                  <a:cubicBezTo>
                    <a:pt x="0" y="289"/>
                    <a:pt x="1" y="287"/>
                    <a:pt x="1" y="285"/>
                  </a:cubicBezTo>
                  <a:cubicBezTo>
                    <a:pt x="2" y="282"/>
                    <a:pt x="3" y="279"/>
                    <a:pt x="5" y="275"/>
                  </a:cubicBezTo>
                  <a:cubicBezTo>
                    <a:pt x="7" y="272"/>
                    <a:pt x="9" y="268"/>
                    <a:pt x="11" y="265"/>
                  </a:cubicBezTo>
                  <a:cubicBezTo>
                    <a:pt x="14" y="261"/>
                    <a:pt x="16" y="258"/>
                    <a:pt x="20" y="254"/>
                  </a:cubicBezTo>
                  <a:cubicBezTo>
                    <a:pt x="25" y="249"/>
                    <a:pt x="30" y="245"/>
                    <a:pt x="35" y="243"/>
                  </a:cubicBezTo>
                  <a:cubicBezTo>
                    <a:pt x="41" y="240"/>
                    <a:pt x="46" y="239"/>
                    <a:pt x="51" y="239"/>
                  </a:cubicBezTo>
                  <a:cubicBezTo>
                    <a:pt x="55" y="238"/>
                    <a:pt x="60" y="239"/>
                    <a:pt x="65" y="241"/>
                  </a:cubicBezTo>
                  <a:cubicBezTo>
                    <a:pt x="69" y="243"/>
                    <a:pt x="73" y="246"/>
                    <a:pt x="77" y="250"/>
                  </a:cubicBezTo>
                  <a:cubicBezTo>
                    <a:pt x="80" y="253"/>
                    <a:pt x="83" y="256"/>
                    <a:pt x="86" y="260"/>
                  </a:cubicBezTo>
                  <a:cubicBezTo>
                    <a:pt x="88" y="264"/>
                    <a:pt x="90" y="269"/>
                    <a:pt x="92" y="274"/>
                  </a:cubicBezTo>
                  <a:cubicBezTo>
                    <a:pt x="94" y="280"/>
                    <a:pt x="95" y="287"/>
                    <a:pt x="96" y="294"/>
                  </a:cubicBezTo>
                  <a:cubicBezTo>
                    <a:pt x="97" y="302"/>
                    <a:pt x="97" y="312"/>
                    <a:pt x="97" y="324"/>
                  </a:cubicBezTo>
                  <a:lnTo>
                    <a:pt x="97" y="348"/>
                  </a:lnTo>
                  <a:lnTo>
                    <a:pt x="137" y="308"/>
                  </a:lnTo>
                  <a:cubicBezTo>
                    <a:pt x="137" y="308"/>
                    <a:pt x="138" y="307"/>
                    <a:pt x="139" y="307"/>
                  </a:cubicBezTo>
                  <a:cubicBezTo>
                    <a:pt x="139" y="307"/>
                    <a:pt x="140" y="307"/>
                    <a:pt x="141" y="308"/>
                  </a:cubicBezTo>
                  <a:cubicBezTo>
                    <a:pt x="142" y="308"/>
                    <a:pt x="143" y="309"/>
                    <a:pt x="144" y="309"/>
                  </a:cubicBezTo>
                  <a:cubicBezTo>
                    <a:pt x="146" y="310"/>
                    <a:pt x="147" y="311"/>
                    <a:pt x="148" y="313"/>
                  </a:cubicBezTo>
                  <a:close/>
                  <a:moveTo>
                    <a:pt x="187" y="190"/>
                  </a:moveTo>
                  <a:cubicBezTo>
                    <a:pt x="195" y="198"/>
                    <a:pt x="202" y="205"/>
                    <a:pt x="207" y="213"/>
                  </a:cubicBezTo>
                  <a:cubicBezTo>
                    <a:pt x="212" y="221"/>
                    <a:pt x="216" y="228"/>
                    <a:pt x="217" y="236"/>
                  </a:cubicBezTo>
                  <a:cubicBezTo>
                    <a:pt x="219" y="243"/>
                    <a:pt x="219" y="251"/>
                    <a:pt x="216" y="258"/>
                  </a:cubicBezTo>
                  <a:cubicBezTo>
                    <a:pt x="214" y="265"/>
                    <a:pt x="210" y="272"/>
                    <a:pt x="203" y="279"/>
                  </a:cubicBezTo>
                  <a:cubicBezTo>
                    <a:pt x="196" y="285"/>
                    <a:pt x="189" y="290"/>
                    <a:pt x="182" y="292"/>
                  </a:cubicBezTo>
                  <a:cubicBezTo>
                    <a:pt x="175" y="294"/>
                    <a:pt x="169" y="294"/>
                    <a:pt x="162" y="293"/>
                  </a:cubicBezTo>
                  <a:cubicBezTo>
                    <a:pt x="154" y="291"/>
                    <a:pt x="147" y="287"/>
                    <a:pt x="140" y="282"/>
                  </a:cubicBezTo>
                  <a:cubicBezTo>
                    <a:pt x="132" y="277"/>
                    <a:pt x="125" y="270"/>
                    <a:pt x="117" y="262"/>
                  </a:cubicBezTo>
                  <a:cubicBezTo>
                    <a:pt x="109" y="254"/>
                    <a:pt x="102" y="246"/>
                    <a:pt x="97" y="238"/>
                  </a:cubicBezTo>
                  <a:cubicBezTo>
                    <a:pt x="92" y="231"/>
                    <a:pt x="88" y="223"/>
                    <a:pt x="87" y="215"/>
                  </a:cubicBezTo>
                  <a:cubicBezTo>
                    <a:pt x="85" y="208"/>
                    <a:pt x="85" y="201"/>
                    <a:pt x="88" y="194"/>
                  </a:cubicBezTo>
                  <a:cubicBezTo>
                    <a:pt x="90" y="187"/>
                    <a:pt x="94" y="180"/>
                    <a:pt x="101" y="173"/>
                  </a:cubicBezTo>
                  <a:cubicBezTo>
                    <a:pt x="108" y="166"/>
                    <a:pt x="115" y="162"/>
                    <a:pt x="122" y="159"/>
                  </a:cubicBezTo>
                  <a:cubicBezTo>
                    <a:pt x="129" y="157"/>
                    <a:pt x="136" y="157"/>
                    <a:pt x="143" y="159"/>
                  </a:cubicBezTo>
                  <a:cubicBezTo>
                    <a:pt x="150" y="161"/>
                    <a:pt x="157" y="164"/>
                    <a:pt x="164" y="170"/>
                  </a:cubicBezTo>
                  <a:cubicBezTo>
                    <a:pt x="172" y="175"/>
                    <a:pt x="179" y="182"/>
                    <a:pt x="187" y="190"/>
                  </a:cubicBezTo>
                  <a:close/>
                  <a:moveTo>
                    <a:pt x="168" y="211"/>
                  </a:moveTo>
                  <a:cubicBezTo>
                    <a:pt x="163" y="206"/>
                    <a:pt x="159" y="202"/>
                    <a:pt x="155" y="199"/>
                  </a:cubicBezTo>
                  <a:cubicBezTo>
                    <a:pt x="151" y="196"/>
                    <a:pt x="147" y="193"/>
                    <a:pt x="144" y="191"/>
                  </a:cubicBezTo>
                  <a:cubicBezTo>
                    <a:pt x="141" y="188"/>
                    <a:pt x="138" y="187"/>
                    <a:pt x="135" y="186"/>
                  </a:cubicBezTo>
                  <a:cubicBezTo>
                    <a:pt x="133" y="185"/>
                    <a:pt x="130" y="184"/>
                    <a:pt x="128" y="184"/>
                  </a:cubicBezTo>
                  <a:cubicBezTo>
                    <a:pt x="126" y="184"/>
                    <a:pt x="124" y="185"/>
                    <a:pt x="122" y="186"/>
                  </a:cubicBezTo>
                  <a:cubicBezTo>
                    <a:pt x="120" y="187"/>
                    <a:pt x="118" y="188"/>
                    <a:pt x="116" y="190"/>
                  </a:cubicBezTo>
                  <a:cubicBezTo>
                    <a:pt x="113" y="193"/>
                    <a:pt x="112" y="196"/>
                    <a:pt x="111" y="200"/>
                  </a:cubicBezTo>
                  <a:cubicBezTo>
                    <a:pt x="111" y="203"/>
                    <a:pt x="111" y="207"/>
                    <a:pt x="113" y="211"/>
                  </a:cubicBezTo>
                  <a:cubicBezTo>
                    <a:pt x="115" y="215"/>
                    <a:pt x="118" y="220"/>
                    <a:pt x="122" y="224"/>
                  </a:cubicBezTo>
                  <a:cubicBezTo>
                    <a:pt x="125" y="229"/>
                    <a:pt x="130" y="235"/>
                    <a:pt x="136" y="240"/>
                  </a:cubicBezTo>
                  <a:cubicBezTo>
                    <a:pt x="143" y="248"/>
                    <a:pt x="149" y="253"/>
                    <a:pt x="155" y="257"/>
                  </a:cubicBezTo>
                  <a:cubicBezTo>
                    <a:pt x="160" y="261"/>
                    <a:pt x="164" y="264"/>
                    <a:pt x="168" y="266"/>
                  </a:cubicBezTo>
                  <a:cubicBezTo>
                    <a:pt x="172" y="267"/>
                    <a:pt x="176" y="268"/>
                    <a:pt x="179" y="267"/>
                  </a:cubicBezTo>
                  <a:cubicBezTo>
                    <a:pt x="182" y="266"/>
                    <a:pt x="185" y="264"/>
                    <a:pt x="187" y="262"/>
                  </a:cubicBezTo>
                  <a:cubicBezTo>
                    <a:pt x="189" y="260"/>
                    <a:pt x="191" y="257"/>
                    <a:pt x="192" y="255"/>
                  </a:cubicBezTo>
                  <a:cubicBezTo>
                    <a:pt x="193" y="253"/>
                    <a:pt x="193" y="251"/>
                    <a:pt x="193" y="248"/>
                  </a:cubicBezTo>
                  <a:cubicBezTo>
                    <a:pt x="193" y="246"/>
                    <a:pt x="192" y="243"/>
                    <a:pt x="191" y="241"/>
                  </a:cubicBezTo>
                  <a:cubicBezTo>
                    <a:pt x="190" y="238"/>
                    <a:pt x="188" y="235"/>
                    <a:pt x="186" y="232"/>
                  </a:cubicBezTo>
                  <a:cubicBezTo>
                    <a:pt x="184" y="229"/>
                    <a:pt x="181" y="226"/>
                    <a:pt x="178" y="222"/>
                  </a:cubicBezTo>
                  <a:cubicBezTo>
                    <a:pt x="175" y="219"/>
                    <a:pt x="172" y="215"/>
                    <a:pt x="168" y="211"/>
                  </a:cubicBezTo>
                  <a:close/>
                  <a:moveTo>
                    <a:pt x="307" y="155"/>
                  </a:moveTo>
                  <a:cubicBezTo>
                    <a:pt x="308" y="156"/>
                    <a:pt x="309" y="157"/>
                    <a:pt x="310" y="159"/>
                  </a:cubicBezTo>
                  <a:cubicBezTo>
                    <a:pt x="311" y="160"/>
                    <a:pt x="312" y="161"/>
                    <a:pt x="312" y="162"/>
                  </a:cubicBezTo>
                  <a:cubicBezTo>
                    <a:pt x="313" y="163"/>
                    <a:pt x="313" y="163"/>
                    <a:pt x="313" y="164"/>
                  </a:cubicBezTo>
                  <a:cubicBezTo>
                    <a:pt x="313" y="165"/>
                    <a:pt x="312" y="165"/>
                    <a:pt x="312" y="166"/>
                  </a:cubicBezTo>
                  <a:lnTo>
                    <a:pt x="254" y="224"/>
                  </a:lnTo>
                  <a:cubicBezTo>
                    <a:pt x="253" y="225"/>
                    <a:pt x="252" y="226"/>
                    <a:pt x="251" y="226"/>
                  </a:cubicBezTo>
                  <a:cubicBezTo>
                    <a:pt x="250" y="227"/>
                    <a:pt x="249" y="227"/>
                    <a:pt x="248" y="227"/>
                  </a:cubicBezTo>
                  <a:cubicBezTo>
                    <a:pt x="247" y="227"/>
                    <a:pt x="245" y="226"/>
                    <a:pt x="244" y="226"/>
                  </a:cubicBezTo>
                  <a:cubicBezTo>
                    <a:pt x="243" y="225"/>
                    <a:pt x="241" y="223"/>
                    <a:pt x="239" y="221"/>
                  </a:cubicBezTo>
                  <a:cubicBezTo>
                    <a:pt x="238" y="220"/>
                    <a:pt x="236" y="218"/>
                    <a:pt x="235" y="217"/>
                  </a:cubicBezTo>
                  <a:cubicBezTo>
                    <a:pt x="234" y="215"/>
                    <a:pt x="233" y="214"/>
                    <a:pt x="233" y="213"/>
                  </a:cubicBezTo>
                  <a:cubicBezTo>
                    <a:pt x="232" y="211"/>
                    <a:pt x="232" y="210"/>
                    <a:pt x="232" y="208"/>
                  </a:cubicBezTo>
                  <a:cubicBezTo>
                    <a:pt x="231" y="207"/>
                    <a:pt x="231" y="205"/>
                    <a:pt x="231" y="203"/>
                  </a:cubicBezTo>
                  <a:lnTo>
                    <a:pt x="230" y="167"/>
                  </a:lnTo>
                  <a:cubicBezTo>
                    <a:pt x="230" y="160"/>
                    <a:pt x="229" y="154"/>
                    <a:pt x="228" y="149"/>
                  </a:cubicBezTo>
                  <a:cubicBezTo>
                    <a:pt x="228" y="144"/>
                    <a:pt x="227" y="139"/>
                    <a:pt x="225" y="136"/>
                  </a:cubicBezTo>
                  <a:cubicBezTo>
                    <a:pt x="224" y="132"/>
                    <a:pt x="223" y="129"/>
                    <a:pt x="221" y="127"/>
                  </a:cubicBezTo>
                  <a:cubicBezTo>
                    <a:pt x="219" y="124"/>
                    <a:pt x="218" y="122"/>
                    <a:pt x="216" y="120"/>
                  </a:cubicBezTo>
                  <a:cubicBezTo>
                    <a:pt x="214" y="118"/>
                    <a:pt x="212" y="117"/>
                    <a:pt x="210" y="116"/>
                  </a:cubicBezTo>
                  <a:cubicBezTo>
                    <a:pt x="208" y="115"/>
                    <a:pt x="206" y="114"/>
                    <a:pt x="204" y="114"/>
                  </a:cubicBezTo>
                  <a:cubicBezTo>
                    <a:pt x="201" y="114"/>
                    <a:pt x="199" y="115"/>
                    <a:pt x="197" y="116"/>
                  </a:cubicBezTo>
                  <a:cubicBezTo>
                    <a:pt x="195" y="117"/>
                    <a:pt x="193" y="118"/>
                    <a:pt x="190" y="120"/>
                  </a:cubicBezTo>
                  <a:cubicBezTo>
                    <a:pt x="187" y="123"/>
                    <a:pt x="185" y="126"/>
                    <a:pt x="183" y="130"/>
                  </a:cubicBezTo>
                  <a:cubicBezTo>
                    <a:pt x="182" y="133"/>
                    <a:pt x="181" y="136"/>
                    <a:pt x="180" y="138"/>
                  </a:cubicBezTo>
                  <a:cubicBezTo>
                    <a:pt x="179" y="141"/>
                    <a:pt x="178" y="143"/>
                    <a:pt x="178" y="145"/>
                  </a:cubicBezTo>
                  <a:cubicBezTo>
                    <a:pt x="178" y="147"/>
                    <a:pt x="177" y="149"/>
                    <a:pt x="176" y="149"/>
                  </a:cubicBezTo>
                  <a:cubicBezTo>
                    <a:pt x="176" y="150"/>
                    <a:pt x="175" y="150"/>
                    <a:pt x="175" y="150"/>
                  </a:cubicBezTo>
                  <a:cubicBezTo>
                    <a:pt x="174" y="150"/>
                    <a:pt x="173" y="150"/>
                    <a:pt x="172" y="149"/>
                  </a:cubicBezTo>
                  <a:cubicBezTo>
                    <a:pt x="172" y="149"/>
                    <a:pt x="170" y="148"/>
                    <a:pt x="169" y="147"/>
                  </a:cubicBezTo>
                  <a:cubicBezTo>
                    <a:pt x="168" y="146"/>
                    <a:pt x="166" y="145"/>
                    <a:pt x="164" y="143"/>
                  </a:cubicBezTo>
                  <a:cubicBezTo>
                    <a:pt x="163" y="142"/>
                    <a:pt x="162" y="141"/>
                    <a:pt x="162" y="140"/>
                  </a:cubicBezTo>
                  <a:cubicBezTo>
                    <a:pt x="161" y="139"/>
                    <a:pt x="160" y="138"/>
                    <a:pt x="160" y="137"/>
                  </a:cubicBezTo>
                  <a:cubicBezTo>
                    <a:pt x="159" y="137"/>
                    <a:pt x="159" y="136"/>
                    <a:pt x="159" y="135"/>
                  </a:cubicBezTo>
                  <a:cubicBezTo>
                    <a:pt x="159" y="134"/>
                    <a:pt x="159" y="133"/>
                    <a:pt x="159" y="132"/>
                  </a:cubicBezTo>
                  <a:cubicBezTo>
                    <a:pt x="159" y="131"/>
                    <a:pt x="159" y="129"/>
                    <a:pt x="160" y="126"/>
                  </a:cubicBezTo>
                  <a:cubicBezTo>
                    <a:pt x="161" y="124"/>
                    <a:pt x="162" y="121"/>
                    <a:pt x="163" y="117"/>
                  </a:cubicBezTo>
                  <a:cubicBezTo>
                    <a:pt x="165" y="114"/>
                    <a:pt x="167" y="110"/>
                    <a:pt x="170" y="106"/>
                  </a:cubicBezTo>
                  <a:cubicBezTo>
                    <a:pt x="172" y="103"/>
                    <a:pt x="175" y="99"/>
                    <a:pt x="178" y="96"/>
                  </a:cubicBezTo>
                  <a:cubicBezTo>
                    <a:pt x="183" y="91"/>
                    <a:pt x="189" y="87"/>
                    <a:pt x="194" y="84"/>
                  </a:cubicBezTo>
                  <a:cubicBezTo>
                    <a:pt x="199" y="82"/>
                    <a:pt x="204" y="80"/>
                    <a:pt x="209" y="80"/>
                  </a:cubicBezTo>
                  <a:cubicBezTo>
                    <a:pt x="214" y="80"/>
                    <a:pt x="219" y="81"/>
                    <a:pt x="223" y="83"/>
                  </a:cubicBezTo>
                  <a:cubicBezTo>
                    <a:pt x="228" y="85"/>
                    <a:pt x="232" y="87"/>
                    <a:pt x="235" y="91"/>
                  </a:cubicBezTo>
                  <a:cubicBezTo>
                    <a:pt x="239" y="94"/>
                    <a:pt x="241" y="98"/>
                    <a:pt x="244" y="102"/>
                  </a:cubicBezTo>
                  <a:cubicBezTo>
                    <a:pt x="247" y="105"/>
                    <a:pt x="249" y="110"/>
                    <a:pt x="250" y="116"/>
                  </a:cubicBezTo>
                  <a:cubicBezTo>
                    <a:pt x="252" y="121"/>
                    <a:pt x="253" y="128"/>
                    <a:pt x="254" y="136"/>
                  </a:cubicBezTo>
                  <a:cubicBezTo>
                    <a:pt x="255" y="144"/>
                    <a:pt x="255" y="154"/>
                    <a:pt x="255" y="166"/>
                  </a:cubicBezTo>
                  <a:lnTo>
                    <a:pt x="256" y="189"/>
                  </a:lnTo>
                  <a:lnTo>
                    <a:pt x="295" y="150"/>
                  </a:lnTo>
                  <a:cubicBezTo>
                    <a:pt x="296" y="149"/>
                    <a:pt x="296" y="149"/>
                    <a:pt x="297" y="149"/>
                  </a:cubicBezTo>
                  <a:cubicBezTo>
                    <a:pt x="298" y="149"/>
                    <a:pt x="299" y="149"/>
                    <a:pt x="299" y="149"/>
                  </a:cubicBezTo>
                  <a:cubicBezTo>
                    <a:pt x="300" y="150"/>
                    <a:pt x="302" y="150"/>
                    <a:pt x="303" y="151"/>
                  </a:cubicBezTo>
                  <a:cubicBezTo>
                    <a:pt x="304" y="152"/>
                    <a:pt x="305" y="153"/>
                    <a:pt x="307" y="155"/>
                  </a:cubicBezTo>
                  <a:close/>
                  <a:moveTo>
                    <a:pt x="340" y="29"/>
                  </a:moveTo>
                  <a:cubicBezTo>
                    <a:pt x="344" y="33"/>
                    <a:pt x="348" y="37"/>
                    <a:pt x="352" y="42"/>
                  </a:cubicBezTo>
                  <a:cubicBezTo>
                    <a:pt x="356" y="47"/>
                    <a:pt x="359" y="52"/>
                    <a:pt x="362" y="57"/>
                  </a:cubicBezTo>
                  <a:cubicBezTo>
                    <a:pt x="365" y="63"/>
                    <a:pt x="368" y="68"/>
                    <a:pt x="369" y="74"/>
                  </a:cubicBezTo>
                  <a:cubicBezTo>
                    <a:pt x="371" y="80"/>
                    <a:pt x="372" y="86"/>
                    <a:pt x="371" y="92"/>
                  </a:cubicBezTo>
                  <a:cubicBezTo>
                    <a:pt x="371" y="98"/>
                    <a:pt x="369" y="104"/>
                    <a:pt x="366" y="110"/>
                  </a:cubicBezTo>
                  <a:cubicBezTo>
                    <a:pt x="363" y="116"/>
                    <a:pt x="359" y="123"/>
                    <a:pt x="352" y="129"/>
                  </a:cubicBezTo>
                  <a:cubicBezTo>
                    <a:pt x="350" y="131"/>
                    <a:pt x="348" y="133"/>
                    <a:pt x="345" y="135"/>
                  </a:cubicBezTo>
                  <a:cubicBezTo>
                    <a:pt x="343" y="137"/>
                    <a:pt x="340" y="139"/>
                    <a:pt x="338" y="140"/>
                  </a:cubicBezTo>
                  <a:cubicBezTo>
                    <a:pt x="336" y="141"/>
                    <a:pt x="334" y="142"/>
                    <a:pt x="332" y="143"/>
                  </a:cubicBezTo>
                  <a:cubicBezTo>
                    <a:pt x="330" y="144"/>
                    <a:pt x="329" y="144"/>
                    <a:pt x="328" y="144"/>
                  </a:cubicBezTo>
                  <a:cubicBezTo>
                    <a:pt x="327" y="144"/>
                    <a:pt x="325" y="144"/>
                    <a:pt x="324" y="143"/>
                  </a:cubicBezTo>
                  <a:cubicBezTo>
                    <a:pt x="323" y="142"/>
                    <a:pt x="321" y="141"/>
                    <a:pt x="319" y="139"/>
                  </a:cubicBezTo>
                  <a:cubicBezTo>
                    <a:pt x="318" y="137"/>
                    <a:pt x="316" y="136"/>
                    <a:pt x="316" y="135"/>
                  </a:cubicBezTo>
                  <a:cubicBezTo>
                    <a:pt x="315" y="134"/>
                    <a:pt x="314" y="133"/>
                    <a:pt x="314" y="132"/>
                  </a:cubicBezTo>
                  <a:cubicBezTo>
                    <a:pt x="313" y="131"/>
                    <a:pt x="313" y="131"/>
                    <a:pt x="313" y="130"/>
                  </a:cubicBezTo>
                  <a:cubicBezTo>
                    <a:pt x="313" y="130"/>
                    <a:pt x="314" y="129"/>
                    <a:pt x="314" y="129"/>
                  </a:cubicBezTo>
                  <a:cubicBezTo>
                    <a:pt x="315" y="128"/>
                    <a:pt x="316" y="127"/>
                    <a:pt x="317" y="127"/>
                  </a:cubicBezTo>
                  <a:cubicBezTo>
                    <a:pt x="319" y="126"/>
                    <a:pt x="321" y="125"/>
                    <a:pt x="323" y="124"/>
                  </a:cubicBezTo>
                  <a:cubicBezTo>
                    <a:pt x="325" y="122"/>
                    <a:pt x="327" y="121"/>
                    <a:pt x="330" y="119"/>
                  </a:cubicBezTo>
                  <a:cubicBezTo>
                    <a:pt x="332" y="118"/>
                    <a:pt x="334" y="116"/>
                    <a:pt x="337" y="113"/>
                  </a:cubicBezTo>
                  <a:cubicBezTo>
                    <a:pt x="341" y="109"/>
                    <a:pt x="344" y="104"/>
                    <a:pt x="346" y="100"/>
                  </a:cubicBezTo>
                  <a:cubicBezTo>
                    <a:pt x="347" y="95"/>
                    <a:pt x="347" y="91"/>
                    <a:pt x="347" y="86"/>
                  </a:cubicBezTo>
                  <a:cubicBezTo>
                    <a:pt x="346" y="82"/>
                    <a:pt x="344" y="77"/>
                    <a:pt x="342" y="73"/>
                  </a:cubicBezTo>
                  <a:cubicBezTo>
                    <a:pt x="339" y="69"/>
                    <a:pt x="336" y="64"/>
                    <a:pt x="332" y="61"/>
                  </a:cubicBezTo>
                  <a:cubicBezTo>
                    <a:pt x="331" y="64"/>
                    <a:pt x="330" y="69"/>
                    <a:pt x="327" y="73"/>
                  </a:cubicBezTo>
                  <a:cubicBezTo>
                    <a:pt x="325" y="78"/>
                    <a:pt x="322" y="82"/>
                    <a:pt x="318" y="86"/>
                  </a:cubicBezTo>
                  <a:cubicBezTo>
                    <a:pt x="312" y="92"/>
                    <a:pt x="307" y="95"/>
                    <a:pt x="302" y="98"/>
                  </a:cubicBezTo>
                  <a:cubicBezTo>
                    <a:pt x="297" y="100"/>
                    <a:pt x="292" y="101"/>
                    <a:pt x="287" y="101"/>
                  </a:cubicBezTo>
                  <a:cubicBezTo>
                    <a:pt x="282" y="100"/>
                    <a:pt x="277" y="99"/>
                    <a:pt x="272" y="96"/>
                  </a:cubicBezTo>
                  <a:cubicBezTo>
                    <a:pt x="267" y="93"/>
                    <a:pt x="263" y="90"/>
                    <a:pt x="258" y="85"/>
                  </a:cubicBezTo>
                  <a:cubicBezTo>
                    <a:pt x="253" y="80"/>
                    <a:pt x="249" y="75"/>
                    <a:pt x="246" y="69"/>
                  </a:cubicBezTo>
                  <a:cubicBezTo>
                    <a:pt x="244" y="63"/>
                    <a:pt x="242" y="57"/>
                    <a:pt x="242" y="51"/>
                  </a:cubicBezTo>
                  <a:cubicBezTo>
                    <a:pt x="242" y="45"/>
                    <a:pt x="243" y="39"/>
                    <a:pt x="246" y="33"/>
                  </a:cubicBezTo>
                  <a:cubicBezTo>
                    <a:pt x="249" y="27"/>
                    <a:pt x="253" y="21"/>
                    <a:pt x="259" y="15"/>
                  </a:cubicBezTo>
                  <a:cubicBezTo>
                    <a:pt x="263" y="11"/>
                    <a:pt x="268" y="7"/>
                    <a:pt x="272" y="5"/>
                  </a:cubicBezTo>
                  <a:cubicBezTo>
                    <a:pt x="277" y="3"/>
                    <a:pt x="282" y="1"/>
                    <a:pt x="286" y="1"/>
                  </a:cubicBezTo>
                  <a:cubicBezTo>
                    <a:pt x="291" y="0"/>
                    <a:pt x="295" y="0"/>
                    <a:pt x="300" y="2"/>
                  </a:cubicBezTo>
                  <a:cubicBezTo>
                    <a:pt x="304" y="3"/>
                    <a:pt x="309" y="5"/>
                    <a:pt x="313" y="7"/>
                  </a:cubicBezTo>
                  <a:cubicBezTo>
                    <a:pt x="318" y="10"/>
                    <a:pt x="322" y="13"/>
                    <a:pt x="326" y="17"/>
                  </a:cubicBezTo>
                  <a:cubicBezTo>
                    <a:pt x="331" y="20"/>
                    <a:pt x="335" y="24"/>
                    <a:pt x="340" y="29"/>
                  </a:cubicBezTo>
                  <a:close/>
                  <a:moveTo>
                    <a:pt x="317" y="46"/>
                  </a:moveTo>
                  <a:cubicBezTo>
                    <a:pt x="311" y="41"/>
                    <a:pt x="306" y="36"/>
                    <a:pt x="302" y="33"/>
                  </a:cubicBezTo>
                  <a:cubicBezTo>
                    <a:pt x="298" y="30"/>
                    <a:pt x="294" y="28"/>
                    <a:pt x="290" y="27"/>
                  </a:cubicBezTo>
                  <a:cubicBezTo>
                    <a:pt x="287" y="26"/>
                    <a:pt x="284" y="26"/>
                    <a:pt x="281" y="27"/>
                  </a:cubicBezTo>
                  <a:cubicBezTo>
                    <a:pt x="278" y="28"/>
                    <a:pt x="276" y="30"/>
                    <a:pt x="273" y="32"/>
                  </a:cubicBezTo>
                  <a:cubicBezTo>
                    <a:pt x="271" y="35"/>
                    <a:pt x="269" y="37"/>
                    <a:pt x="268" y="40"/>
                  </a:cubicBezTo>
                  <a:cubicBezTo>
                    <a:pt x="267" y="42"/>
                    <a:pt x="267" y="45"/>
                    <a:pt x="267" y="48"/>
                  </a:cubicBezTo>
                  <a:cubicBezTo>
                    <a:pt x="268" y="50"/>
                    <a:pt x="269" y="53"/>
                    <a:pt x="270" y="56"/>
                  </a:cubicBezTo>
                  <a:cubicBezTo>
                    <a:pt x="272" y="58"/>
                    <a:pt x="274" y="61"/>
                    <a:pt x="276" y="64"/>
                  </a:cubicBezTo>
                  <a:cubicBezTo>
                    <a:pt x="279" y="66"/>
                    <a:pt x="282" y="68"/>
                    <a:pt x="284" y="70"/>
                  </a:cubicBezTo>
                  <a:cubicBezTo>
                    <a:pt x="287" y="72"/>
                    <a:pt x="289" y="73"/>
                    <a:pt x="292" y="73"/>
                  </a:cubicBezTo>
                  <a:cubicBezTo>
                    <a:pt x="294" y="73"/>
                    <a:pt x="297" y="73"/>
                    <a:pt x="299" y="72"/>
                  </a:cubicBezTo>
                  <a:cubicBezTo>
                    <a:pt x="301" y="71"/>
                    <a:pt x="304" y="69"/>
                    <a:pt x="306" y="67"/>
                  </a:cubicBezTo>
                  <a:cubicBezTo>
                    <a:pt x="309" y="64"/>
                    <a:pt x="312" y="60"/>
                    <a:pt x="313" y="57"/>
                  </a:cubicBezTo>
                  <a:cubicBezTo>
                    <a:pt x="315" y="53"/>
                    <a:pt x="316" y="50"/>
                    <a:pt x="317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9" name="Freeform 41"/>
            <p:cNvSpPr>
              <a:spLocks noEditPoints="1"/>
            </p:cNvSpPr>
            <p:nvPr/>
          </p:nvSpPr>
          <p:spPr bwMode="auto">
            <a:xfrm>
              <a:off x="6939203" y="3963528"/>
              <a:ext cx="223838" cy="230188"/>
            </a:xfrm>
            <a:custGeom>
              <a:avLst/>
              <a:gdLst/>
              <a:ahLst/>
              <a:cxnLst>
                <a:cxn ang="0">
                  <a:pos x="154" y="324"/>
                </a:cxn>
                <a:cxn ang="0">
                  <a:pos x="89" y="386"/>
                </a:cxn>
                <a:cxn ang="0">
                  <a:pos x="74" y="372"/>
                </a:cxn>
                <a:cxn ang="0">
                  <a:pos x="70" y="308"/>
                </a:cxn>
                <a:cxn ang="0">
                  <a:pos x="51" y="275"/>
                </a:cxn>
                <a:cxn ang="0">
                  <a:pos x="25" y="289"/>
                </a:cxn>
                <a:cxn ang="0">
                  <a:pos x="16" y="310"/>
                </a:cxn>
                <a:cxn ang="0">
                  <a:pos x="3" y="299"/>
                </a:cxn>
                <a:cxn ang="0">
                  <a:pos x="1" y="286"/>
                </a:cxn>
                <a:cxn ang="0">
                  <a:pos x="35" y="244"/>
                </a:cxn>
                <a:cxn ang="0">
                  <a:pos x="85" y="261"/>
                </a:cxn>
                <a:cxn ang="0">
                  <a:pos x="97" y="349"/>
                </a:cxn>
                <a:cxn ang="0">
                  <a:pos x="144" y="310"/>
                </a:cxn>
                <a:cxn ang="0">
                  <a:pos x="217" y="237"/>
                </a:cxn>
                <a:cxn ang="0">
                  <a:pos x="161" y="294"/>
                </a:cxn>
                <a:cxn ang="0">
                  <a:pos x="86" y="216"/>
                </a:cxn>
                <a:cxn ang="0">
                  <a:pos x="142" y="160"/>
                </a:cxn>
                <a:cxn ang="0">
                  <a:pos x="155" y="200"/>
                </a:cxn>
                <a:cxn ang="0">
                  <a:pos x="122" y="187"/>
                </a:cxn>
                <a:cxn ang="0">
                  <a:pos x="121" y="225"/>
                </a:cxn>
                <a:cxn ang="0">
                  <a:pos x="179" y="268"/>
                </a:cxn>
                <a:cxn ang="0">
                  <a:pos x="191" y="242"/>
                </a:cxn>
                <a:cxn ang="0">
                  <a:pos x="285" y="135"/>
                </a:cxn>
                <a:cxn ang="0">
                  <a:pos x="277" y="205"/>
                </a:cxn>
                <a:cxn ang="0">
                  <a:pos x="245" y="224"/>
                </a:cxn>
                <a:cxn ang="0">
                  <a:pos x="233" y="217"/>
                </a:cxn>
                <a:cxn ang="0">
                  <a:pos x="240" y="203"/>
                </a:cxn>
                <a:cxn ang="0">
                  <a:pos x="268" y="174"/>
                </a:cxn>
                <a:cxn ang="0">
                  <a:pos x="246" y="154"/>
                </a:cxn>
                <a:cxn ang="0">
                  <a:pos x="215" y="176"/>
                </a:cxn>
                <a:cxn ang="0">
                  <a:pos x="202" y="167"/>
                </a:cxn>
                <a:cxn ang="0">
                  <a:pos x="210" y="151"/>
                </a:cxn>
                <a:cxn ang="0">
                  <a:pos x="214" y="118"/>
                </a:cxn>
                <a:cxn ang="0">
                  <a:pos x="188" y="119"/>
                </a:cxn>
                <a:cxn ang="0">
                  <a:pos x="174" y="149"/>
                </a:cxn>
                <a:cxn ang="0">
                  <a:pos x="164" y="144"/>
                </a:cxn>
                <a:cxn ang="0">
                  <a:pos x="158" y="133"/>
                </a:cxn>
                <a:cxn ang="0">
                  <a:pos x="178" y="97"/>
                </a:cxn>
                <a:cxn ang="0">
                  <a:pos x="233" y="92"/>
                </a:cxn>
                <a:cxn ang="0">
                  <a:pos x="239" y="134"/>
                </a:cxn>
                <a:cxn ang="0">
                  <a:pos x="275" y="128"/>
                </a:cxn>
                <a:cxn ang="0">
                  <a:pos x="375" y="79"/>
                </a:cxn>
                <a:cxn ang="0">
                  <a:pos x="320" y="135"/>
                </a:cxn>
                <a:cxn ang="0">
                  <a:pos x="245" y="58"/>
                </a:cxn>
                <a:cxn ang="0">
                  <a:pos x="301" y="1"/>
                </a:cxn>
                <a:cxn ang="0">
                  <a:pos x="313" y="42"/>
                </a:cxn>
                <a:cxn ang="0">
                  <a:pos x="280" y="28"/>
                </a:cxn>
                <a:cxn ang="0">
                  <a:pos x="280" y="67"/>
                </a:cxn>
                <a:cxn ang="0">
                  <a:pos x="337" y="109"/>
                </a:cxn>
                <a:cxn ang="0">
                  <a:pos x="349" y="83"/>
                </a:cxn>
              </a:cxnLst>
              <a:rect l="0" t="0" r="r" b="b"/>
              <a:pathLst>
                <a:path w="377" h="386">
                  <a:moveTo>
                    <a:pt x="148" y="314"/>
                  </a:moveTo>
                  <a:cubicBezTo>
                    <a:pt x="149" y="315"/>
                    <a:pt x="151" y="317"/>
                    <a:pt x="152" y="318"/>
                  </a:cubicBezTo>
                  <a:cubicBezTo>
                    <a:pt x="153" y="319"/>
                    <a:pt x="153" y="320"/>
                    <a:pt x="154" y="321"/>
                  </a:cubicBezTo>
                  <a:cubicBezTo>
                    <a:pt x="154" y="322"/>
                    <a:pt x="154" y="323"/>
                    <a:pt x="154" y="324"/>
                  </a:cubicBezTo>
                  <a:cubicBezTo>
                    <a:pt x="154" y="324"/>
                    <a:pt x="154" y="325"/>
                    <a:pt x="153" y="325"/>
                  </a:cubicBezTo>
                  <a:lnTo>
                    <a:pt x="96" y="383"/>
                  </a:lnTo>
                  <a:cubicBezTo>
                    <a:pt x="94" y="384"/>
                    <a:pt x="93" y="385"/>
                    <a:pt x="92" y="386"/>
                  </a:cubicBezTo>
                  <a:cubicBezTo>
                    <a:pt x="91" y="386"/>
                    <a:pt x="90" y="386"/>
                    <a:pt x="89" y="386"/>
                  </a:cubicBezTo>
                  <a:cubicBezTo>
                    <a:pt x="88" y="386"/>
                    <a:pt x="87" y="386"/>
                    <a:pt x="85" y="385"/>
                  </a:cubicBezTo>
                  <a:cubicBezTo>
                    <a:pt x="84" y="384"/>
                    <a:pt x="82" y="383"/>
                    <a:pt x="81" y="381"/>
                  </a:cubicBezTo>
                  <a:cubicBezTo>
                    <a:pt x="79" y="379"/>
                    <a:pt x="78" y="378"/>
                    <a:pt x="76" y="376"/>
                  </a:cubicBezTo>
                  <a:cubicBezTo>
                    <a:pt x="75" y="375"/>
                    <a:pt x="75" y="374"/>
                    <a:pt x="74" y="372"/>
                  </a:cubicBezTo>
                  <a:cubicBezTo>
                    <a:pt x="74" y="371"/>
                    <a:pt x="73" y="369"/>
                    <a:pt x="73" y="368"/>
                  </a:cubicBezTo>
                  <a:cubicBezTo>
                    <a:pt x="73" y="366"/>
                    <a:pt x="72" y="364"/>
                    <a:pt x="72" y="362"/>
                  </a:cubicBezTo>
                  <a:lnTo>
                    <a:pt x="71" y="326"/>
                  </a:lnTo>
                  <a:cubicBezTo>
                    <a:pt x="71" y="319"/>
                    <a:pt x="71" y="313"/>
                    <a:pt x="70" y="308"/>
                  </a:cubicBezTo>
                  <a:cubicBezTo>
                    <a:pt x="69" y="303"/>
                    <a:pt x="68" y="299"/>
                    <a:pt x="67" y="295"/>
                  </a:cubicBezTo>
                  <a:cubicBezTo>
                    <a:pt x="65" y="291"/>
                    <a:pt x="64" y="288"/>
                    <a:pt x="62" y="286"/>
                  </a:cubicBezTo>
                  <a:cubicBezTo>
                    <a:pt x="61" y="283"/>
                    <a:pt x="59" y="281"/>
                    <a:pt x="57" y="279"/>
                  </a:cubicBezTo>
                  <a:cubicBezTo>
                    <a:pt x="55" y="278"/>
                    <a:pt x="53" y="276"/>
                    <a:pt x="51" y="275"/>
                  </a:cubicBezTo>
                  <a:cubicBezTo>
                    <a:pt x="49" y="274"/>
                    <a:pt x="47" y="274"/>
                    <a:pt x="45" y="274"/>
                  </a:cubicBezTo>
                  <a:cubicBezTo>
                    <a:pt x="43" y="274"/>
                    <a:pt x="41" y="274"/>
                    <a:pt x="38" y="275"/>
                  </a:cubicBezTo>
                  <a:cubicBezTo>
                    <a:pt x="36" y="276"/>
                    <a:pt x="34" y="278"/>
                    <a:pt x="32" y="280"/>
                  </a:cubicBezTo>
                  <a:cubicBezTo>
                    <a:pt x="29" y="283"/>
                    <a:pt x="26" y="286"/>
                    <a:pt x="25" y="289"/>
                  </a:cubicBezTo>
                  <a:cubicBezTo>
                    <a:pt x="23" y="292"/>
                    <a:pt x="22" y="295"/>
                    <a:pt x="21" y="298"/>
                  </a:cubicBezTo>
                  <a:cubicBezTo>
                    <a:pt x="20" y="301"/>
                    <a:pt x="20" y="303"/>
                    <a:pt x="19" y="305"/>
                  </a:cubicBezTo>
                  <a:cubicBezTo>
                    <a:pt x="19" y="307"/>
                    <a:pt x="18" y="308"/>
                    <a:pt x="18" y="309"/>
                  </a:cubicBezTo>
                  <a:cubicBezTo>
                    <a:pt x="17" y="309"/>
                    <a:pt x="17" y="310"/>
                    <a:pt x="16" y="310"/>
                  </a:cubicBezTo>
                  <a:cubicBezTo>
                    <a:pt x="15" y="310"/>
                    <a:pt x="15" y="309"/>
                    <a:pt x="14" y="309"/>
                  </a:cubicBezTo>
                  <a:cubicBezTo>
                    <a:pt x="13" y="308"/>
                    <a:pt x="12" y="308"/>
                    <a:pt x="10" y="306"/>
                  </a:cubicBezTo>
                  <a:cubicBezTo>
                    <a:pt x="9" y="305"/>
                    <a:pt x="7" y="304"/>
                    <a:pt x="6" y="302"/>
                  </a:cubicBezTo>
                  <a:cubicBezTo>
                    <a:pt x="4" y="301"/>
                    <a:pt x="4" y="300"/>
                    <a:pt x="3" y="299"/>
                  </a:cubicBezTo>
                  <a:cubicBezTo>
                    <a:pt x="2" y="298"/>
                    <a:pt x="2" y="297"/>
                    <a:pt x="1" y="297"/>
                  </a:cubicBezTo>
                  <a:cubicBezTo>
                    <a:pt x="1" y="296"/>
                    <a:pt x="0" y="295"/>
                    <a:pt x="0" y="294"/>
                  </a:cubicBezTo>
                  <a:cubicBezTo>
                    <a:pt x="0" y="294"/>
                    <a:pt x="0" y="293"/>
                    <a:pt x="0" y="292"/>
                  </a:cubicBezTo>
                  <a:cubicBezTo>
                    <a:pt x="0" y="290"/>
                    <a:pt x="0" y="288"/>
                    <a:pt x="1" y="286"/>
                  </a:cubicBezTo>
                  <a:cubicBezTo>
                    <a:pt x="2" y="283"/>
                    <a:pt x="3" y="280"/>
                    <a:pt x="5" y="276"/>
                  </a:cubicBezTo>
                  <a:cubicBezTo>
                    <a:pt x="6" y="273"/>
                    <a:pt x="8" y="269"/>
                    <a:pt x="11" y="266"/>
                  </a:cubicBezTo>
                  <a:cubicBezTo>
                    <a:pt x="13" y="262"/>
                    <a:pt x="16" y="259"/>
                    <a:pt x="19" y="255"/>
                  </a:cubicBezTo>
                  <a:cubicBezTo>
                    <a:pt x="25" y="250"/>
                    <a:pt x="30" y="246"/>
                    <a:pt x="35" y="244"/>
                  </a:cubicBezTo>
                  <a:cubicBezTo>
                    <a:pt x="40" y="241"/>
                    <a:pt x="45" y="240"/>
                    <a:pt x="50" y="240"/>
                  </a:cubicBezTo>
                  <a:cubicBezTo>
                    <a:pt x="55" y="239"/>
                    <a:pt x="60" y="240"/>
                    <a:pt x="64" y="242"/>
                  </a:cubicBezTo>
                  <a:cubicBezTo>
                    <a:pt x="69" y="244"/>
                    <a:pt x="73" y="247"/>
                    <a:pt x="77" y="251"/>
                  </a:cubicBezTo>
                  <a:cubicBezTo>
                    <a:pt x="80" y="254"/>
                    <a:pt x="83" y="257"/>
                    <a:pt x="85" y="261"/>
                  </a:cubicBezTo>
                  <a:cubicBezTo>
                    <a:pt x="88" y="265"/>
                    <a:pt x="90" y="270"/>
                    <a:pt x="92" y="275"/>
                  </a:cubicBezTo>
                  <a:cubicBezTo>
                    <a:pt x="93" y="281"/>
                    <a:pt x="95" y="288"/>
                    <a:pt x="95" y="295"/>
                  </a:cubicBezTo>
                  <a:cubicBezTo>
                    <a:pt x="96" y="303"/>
                    <a:pt x="97" y="313"/>
                    <a:pt x="97" y="325"/>
                  </a:cubicBezTo>
                  <a:lnTo>
                    <a:pt x="97" y="349"/>
                  </a:lnTo>
                  <a:lnTo>
                    <a:pt x="136" y="309"/>
                  </a:lnTo>
                  <a:cubicBezTo>
                    <a:pt x="137" y="309"/>
                    <a:pt x="137" y="308"/>
                    <a:pt x="138" y="308"/>
                  </a:cubicBezTo>
                  <a:cubicBezTo>
                    <a:pt x="139" y="308"/>
                    <a:pt x="140" y="308"/>
                    <a:pt x="141" y="309"/>
                  </a:cubicBezTo>
                  <a:cubicBezTo>
                    <a:pt x="142" y="309"/>
                    <a:pt x="143" y="310"/>
                    <a:pt x="144" y="310"/>
                  </a:cubicBezTo>
                  <a:cubicBezTo>
                    <a:pt x="145" y="311"/>
                    <a:pt x="147" y="312"/>
                    <a:pt x="148" y="314"/>
                  </a:cubicBezTo>
                  <a:close/>
                  <a:moveTo>
                    <a:pt x="187" y="191"/>
                  </a:moveTo>
                  <a:cubicBezTo>
                    <a:pt x="195" y="199"/>
                    <a:pt x="202" y="206"/>
                    <a:pt x="207" y="214"/>
                  </a:cubicBezTo>
                  <a:cubicBezTo>
                    <a:pt x="212" y="222"/>
                    <a:pt x="215" y="229"/>
                    <a:pt x="217" y="237"/>
                  </a:cubicBezTo>
                  <a:cubicBezTo>
                    <a:pt x="219" y="244"/>
                    <a:pt x="218" y="252"/>
                    <a:pt x="216" y="259"/>
                  </a:cubicBezTo>
                  <a:cubicBezTo>
                    <a:pt x="214" y="266"/>
                    <a:pt x="209" y="273"/>
                    <a:pt x="203" y="280"/>
                  </a:cubicBezTo>
                  <a:cubicBezTo>
                    <a:pt x="196" y="286"/>
                    <a:pt x="189" y="291"/>
                    <a:pt x="182" y="293"/>
                  </a:cubicBezTo>
                  <a:cubicBezTo>
                    <a:pt x="175" y="295"/>
                    <a:pt x="168" y="295"/>
                    <a:pt x="161" y="294"/>
                  </a:cubicBezTo>
                  <a:cubicBezTo>
                    <a:pt x="154" y="292"/>
                    <a:pt x="147" y="288"/>
                    <a:pt x="139" y="283"/>
                  </a:cubicBezTo>
                  <a:cubicBezTo>
                    <a:pt x="132" y="278"/>
                    <a:pt x="124" y="271"/>
                    <a:pt x="116" y="263"/>
                  </a:cubicBezTo>
                  <a:cubicBezTo>
                    <a:pt x="108" y="255"/>
                    <a:pt x="102" y="247"/>
                    <a:pt x="97" y="239"/>
                  </a:cubicBezTo>
                  <a:cubicBezTo>
                    <a:pt x="91" y="232"/>
                    <a:pt x="88" y="224"/>
                    <a:pt x="86" y="216"/>
                  </a:cubicBezTo>
                  <a:cubicBezTo>
                    <a:pt x="85" y="209"/>
                    <a:pt x="85" y="202"/>
                    <a:pt x="87" y="195"/>
                  </a:cubicBezTo>
                  <a:cubicBezTo>
                    <a:pt x="90" y="188"/>
                    <a:pt x="94" y="181"/>
                    <a:pt x="101" y="174"/>
                  </a:cubicBezTo>
                  <a:cubicBezTo>
                    <a:pt x="108" y="167"/>
                    <a:pt x="115" y="163"/>
                    <a:pt x="121" y="160"/>
                  </a:cubicBezTo>
                  <a:cubicBezTo>
                    <a:pt x="128" y="158"/>
                    <a:pt x="135" y="158"/>
                    <a:pt x="142" y="160"/>
                  </a:cubicBezTo>
                  <a:cubicBezTo>
                    <a:pt x="149" y="162"/>
                    <a:pt x="156" y="165"/>
                    <a:pt x="164" y="171"/>
                  </a:cubicBezTo>
                  <a:cubicBezTo>
                    <a:pt x="171" y="176"/>
                    <a:pt x="179" y="183"/>
                    <a:pt x="187" y="191"/>
                  </a:cubicBezTo>
                  <a:close/>
                  <a:moveTo>
                    <a:pt x="168" y="212"/>
                  </a:moveTo>
                  <a:cubicBezTo>
                    <a:pt x="163" y="207"/>
                    <a:pt x="158" y="203"/>
                    <a:pt x="155" y="200"/>
                  </a:cubicBezTo>
                  <a:cubicBezTo>
                    <a:pt x="151" y="197"/>
                    <a:pt x="147" y="194"/>
                    <a:pt x="144" y="192"/>
                  </a:cubicBezTo>
                  <a:cubicBezTo>
                    <a:pt x="141" y="189"/>
                    <a:pt x="138" y="188"/>
                    <a:pt x="135" y="187"/>
                  </a:cubicBezTo>
                  <a:cubicBezTo>
                    <a:pt x="132" y="186"/>
                    <a:pt x="130" y="185"/>
                    <a:pt x="128" y="185"/>
                  </a:cubicBezTo>
                  <a:cubicBezTo>
                    <a:pt x="126" y="185"/>
                    <a:pt x="123" y="186"/>
                    <a:pt x="122" y="187"/>
                  </a:cubicBezTo>
                  <a:cubicBezTo>
                    <a:pt x="120" y="188"/>
                    <a:pt x="118" y="189"/>
                    <a:pt x="116" y="191"/>
                  </a:cubicBezTo>
                  <a:cubicBezTo>
                    <a:pt x="113" y="194"/>
                    <a:pt x="111" y="197"/>
                    <a:pt x="111" y="201"/>
                  </a:cubicBezTo>
                  <a:cubicBezTo>
                    <a:pt x="110" y="204"/>
                    <a:pt x="111" y="208"/>
                    <a:pt x="113" y="212"/>
                  </a:cubicBezTo>
                  <a:cubicBezTo>
                    <a:pt x="114" y="216"/>
                    <a:pt x="117" y="221"/>
                    <a:pt x="121" y="225"/>
                  </a:cubicBezTo>
                  <a:cubicBezTo>
                    <a:pt x="125" y="230"/>
                    <a:pt x="130" y="236"/>
                    <a:pt x="136" y="241"/>
                  </a:cubicBezTo>
                  <a:cubicBezTo>
                    <a:pt x="143" y="249"/>
                    <a:pt x="149" y="254"/>
                    <a:pt x="154" y="258"/>
                  </a:cubicBezTo>
                  <a:cubicBezTo>
                    <a:pt x="160" y="262"/>
                    <a:pt x="164" y="265"/>
                    <a:pt x="168" y="267"/>
                  </a:cubicBezTo>
                  <a:cubicBezTo>
                    <a:pt x="172" y="268"/>
                    <a:pt x="176" y="269"/>
                    <a:pt x="179" y="268"/>
                  </a:cubicBezTo>
                  <a:cubicBezTo>
                    <a:pt x="182" y="267"/>
                    <a:pt x="184" y="265"/>
                    <a:pt x="187" y="263"/>
                  </a:cubicBezTo>
                  <a:cubicBezTo>
                    <a:pt x="189" y="261"/>
                    <a:pt x="191" y="258"/>
                    <a:pt x="191" y="256"/>
                  </a:cubicBezTo>
                  <a:cubicBezTo>
                    <a:pt x="192" y="254"/>
                    <a:pt x="193" y="252"/>
                    <a:pt x="193" y="249"/>
                  </a:cubicBezTo>
                  <a:cubicBezTo>
                    <a:pt x="193" y="247"/>
                    <a:pt x="192" y="244"/>
                    <a:pt x="191" y="242"/>
                  </a:cubicBezTo>
                  <a:cubicBezTo>
                    <a:pt x="189" y="239"/>
                    <a:pt x="188" y="236"/>
                    <a:pt x="186" y="233"/>
                  </a:cubicBezTo>
                  <a:cubicBezTo>
                    <a:pt x="184" y="230"/>
                    <a:pt x="181" y="227"/>
                    <a:pt x="178" y="223"/>
                  </a:cubicBezTo>
                  <a:cubicBezTo>
                    <a:pt x="175" y="220"/>
                    <a:pt x="171" y="216"/>
                    <a:pt x="168" y="212"/>
                  </a:cubicBezTo>
                  <a:close/>
                  <a:moveTo>
                    <a:pt x="285" y="135"/>
                  </a:moveTo>
                  <a:cubicBezTo>
                    <a:pt x="290" y="140"/>
                    <a:pt x="293" y="145"/>
                    <a:pt x="295" y="151"/>
                  </a:cubicBezTo>
                  <a:cubicBezTo>
                    <a:pt x="297" y="157"/>
                    <a:pt x="298" y="163"/>
                    <a:pt x="297" y="169"/>
                  </a:cubicBezTo>
                  <a:cubicBezTo>
                    <a:pt x="296" y="175"/>
                    <a:pt x="294" y="181"/>
                    <a:pt x="291" y="187"/>
                  </a:cubicBezTo>
                  <a:cubicBezTo>
                    <a:pt x="287" y="193"/>
                    <a:pt x="283" y="199"/>
                    <a:pt x="277" y="205"/>
                  </a:cubicBezTo>
                  <a:cubicBezTo>
                    <a:pt x="274" y="208"/>
                    <a:pt x="271" y="211"/>
                    <a:pt x="267" y="214"/>
                  </a:cubicBezTo>
                  <a:cubicBezTo>
                    <a:pt x="264" y="216"/>
                    <a:pt x="260" y="218"/>
                    <a:pt x="257" y="220"/>
                  </a:cubicBezTo>
                  <a:cubicBezTo>
                    <a:pt x="254" y="221"/>
                    <a:pt x="252" y="222"/>
                    <a:pt x="249" y="223"/>
                  </a:cubicBezTo>
                  <a:cubicBezTo>
                    <a:pt x="247" y="224"/>
                    <a:pt x="246" y="224"/>
                    <a:pt x="245" y="224"/>
                  </a:cubicBezTo>
                  <a:cubicBezTo>
                    <a:pt x="244" y="224"/>
                    <a:pt x="243" y="224"/>
                    <a:pt x="242" y="224"/>
                  </a:cubicBezTo>
                  <a:cubicBezTo>
                    <a:pt x="241" y="224"/>
                    <a:pt x="241" y="223"/>
                    <a:pt x="240" y="223"/>
                  </a:cubicBezTo>
                  <a:cubicBezTo>
                    <a:pt x="239" y="222"/>
                    <a:pt x="238" y="221"/>
                    <a:pt x="237" y="220"/>
                  </a:cubicBezTo>
                  <a:cubicBezTo>
                    <a:pt x="236" y="219"/>
                    <a:pt x="234" y="218"/>
                    <a:pt x="233" y="217"/>
                  </a:cubicBezTo>
                  <a:cubicBezTo>
                    <a:pt x="230" y="214"/>
                    <a:pt x="229" y="212"/>
                    <a:pt x="228" y="211"/>
                  </a:cubicBezTo>
                  <a:cubicBezTo>
                    <a:pt x="228" y="210"/>
                    <a:pt x="228" y="208"/>
                    <a:pt x="229" y="208"/>
                  </a:cubicBezTo>
                  <a:cubicBezTo>
                    <a:pt x="229" y="207"/>
                    <a:pt x="230" y="207"/>
                    <a:pt x="232" y="206"/>
                  </a:cubicBezTo>
                  <a:cubicBezTo>
                    <a:pt x="234" y="205"/>
                    <a:pt x="237" y="205"/>
                    <a:pt x="240" y="203"/>
                  </a:cubicBezTo>
                  <a:cubicBezTo>
                    <a:pt x="242" y="202"/>
                    <a:pt x="245" y="201"/>
                    <a:pt x="249" y="199"/>
                  </a:cubicBezTo>
                  <a:cubicBezTo>
                    <a:pt x="252" y="197"/>
                    <a:pt x="255" y="194"/>
                    <a:pt x="259" y="191"/>
                  </a:cubicBezTo>
                  <a:cubicBezTo>
                    <a:pt x="261" y="188"/>
                    <a:pt x="264" y="185"/>
                    <a:pt x="265" y="182"/>
                  </a:cubicBezTo>
                  <a:cubicBezTo>
                    <a:pt x="267" y="180"/>
                    <a:pt x="268" y="177"/>
                    <a:pt x="268" y="174"/>
                  </a:cubicBezTo>
                  <a:cubicBezTo>
                    <a:pt x="268" y="171"/>
                    <a:pt x="268" y="169"/>
                    <a:pt x="267" y="166"/>
                  </a:cubicBezTo>
                  <a:cubicBezTo>
                    <a:pt x="266" y="164"/>
                    <a:pt x="264" y="161"/>
                    <a:pt x="262" y="159"/>
                  </a:cubicBezTo>
                  <a:cubicBezTo>
                    <a:pt x="260" y="157"/>
                    <a:pt x="257" y="155"/>
                    <a:pt x="255" y="154"/>
                  </a:cubicBezTo>
                  <a:cubicBezTo>
                    <a:pt x="252" y="153"/>
                    <a:pt x="249" y="153"/>
                    <a:pt x="246" y="154"/>
                  </a:cubicBezTo>
                  <a:cubicBezTo>
                    <a:pt x="243" y="154"/>
                    <a:pt x="239" y="155"/>
                    <a:pt x="236" y="157"/>
                  </a:cubicBezTo>
                  <a:cubicBezTo>
                    <a:pt x="233" y="159"/>
                    <a:pt x="229" y="162"/>
                    <a:pt x="225" y="166"/>
                  </a:cubicBezTo>
                  <a:lnTo>
                    <a:pt x="217" y="174"/>
                  </a:lnTo>
                  <a:cubicBezTo>
                    <a:pt x="216" y="175"/>
                    <a:pt x="215" y="176"/>
                    <a:pt x="215" y="176"/>
                  </a:cubicBezTo>
                  <a:cubicBezTo>
                    <a:pt x="214" y="176"/>
                    <a:pt x="213" y="176"/>
                    <a:pt x="212" y="176"/>
                  </a:cubicBezTo>
                  <a:cubicBezTo>
                    <a:pt x="212" y="176"/>
                    <a:pt x="211" y="175"/>
                    <a:pt x="209" y="174"/>
                  </a:cubicBezTo>
                  <a:cubicBezTo>
                    <a:pt x="208" y="173"/>
                    <a:pt x="207" y="172"/>
                    <a:pt x="205" y="171"/>
                  </a:cubicBezTo>
                  <a:cubicBezTo>
                    <a:pt x="204" y="169"/>
                    <a:pt x="203" y="168"/>
                    <a:pt x="202" y="167"/>
                  </a:cubicBezTo>
                  <a:cubicBezTo>
                    <a:pt x="201" y="166"/>
                    <a:pt x="201" y="165"/>
                    <a:pt x="200" y="164"/>
                  </a:cubicBezTo>
                  <a:cubicBezTo>
                    <a:pt x="200" y="163"/>
                    <a:pt x="200" y="162"/>
                    <a:pt x="200" y="162"/>
                  </a:cubicBezTo>
                  <a:cubicBezTo>
                    <a:pt x="201" y="161"/>
                    <a:pt x="201" y="160"/>
                    <a:pt x="202" y="160"/>
                  </a:cubicBezTo>
                  <a:lnTo>
                    <a:pt x="210" y="151"/>
                  </a:lnTo>
                  <a:cubicBezTo>
                    <a:pt x="213" y="148"/>
                    <a:pt x="216" y="145"/>
                    <a:pt x="217" y="142"/>
                  </a:cubicBezTo>
                  <a:cubicBezTo>
                    <a:pt x="219" y="139"/>
                    <a:pt x="220" y="136"/>
                    <a:pt x="220" y="133"/>
                  </a:cubicBezTo>
                  <a:cubicBezTo>
                    <a:pt x="220" y="130"/>
                    <a:pt x="220" y="128"/>
                    <a:pt x="219" y="125"/>
                  </a:cubicBezTo>
                  <a:cubicBezTo>
                    <a:pt x="218" y="122"/>
                    <a:pt x="216" y="120"/>
                    <a:pt x="214" y="118"/>
                  </a:cubicBezTo>
                  <a:cubicBezTo>
                    <a:pt x="212" y="116"/>
                    <a:pt x="211" y="115"/>
                    <a:pt x="209" y="114"/>
                  </a:cubicBezTo>
                  <a:cubicBezTo>
                    <a:pt x="206" y="113"/>
                    <a:pt x="204" y="112"/>
                    <a:pt x="202" y="112"/>
                  </a:cubicBezTo>
                  <a:cubicBezTo>
                    <a:pt x="200" y="112"/>
                    <a:pt x="198" y="113"/>
                    <a:pt x="195" y="114"/>
                  </a:cubicBezTo>
                  <a:cubicBezTo>
                    <a:pt x="193" y="115"/>
                    <a:pt x="190" y="117"/>
                    <a:pt x="188" y="119"/>
                  </a:cubicBezTo>
                  <a:cubicBezTo>
                    <a:pt x="185" y="122"/>
                    <a:pt x="183" y="125"/>
                    <a:pt x="182" y="128"/>
                  </a:cubicBezTo>
                  <a:cubicBezTo>
                    <a:pt x="180" y="131"/>
                    <a:pt x="179" y="134"/>
                    <a:pt x="178" y="137"/>
                  </a:cubicBezTo>
                  <a:cubicBezTo>
                    <a:pt x="177" y="140"/>
                    <a:pt x="176" y="142"/>
                    <a:pt x="176" y="144"/>
                  </a:cubicBezTo>
                  <a:cubicBezTo>
                    <a:pt x="175" y="147"/>
                    <a:pt x="175" y="148"/>
                    <a:pt x="174" y="149"/>
                  </a:cubicBezTo>
                  <a:cubicBezTo>
                    <a:pt x="174" y="149"/>
                    <a:pt x="173" y="149"/>
                    <a:pt x="173" y="149"/>
                  </a:cubicBezTo>
                  <a:cubicBezTo>
                    <a:pt x="172" y="149"/>
                    <a:pt x="172" y="149"/>
                    <a:pt x="171" y="149"/>
                  </a:cubicBezTo>
                  <a:cubicBezTo>
                    <a:pt x="170" y="149"/>
                    <a:pt x="169" y="148"/>
                    <a:pt x="168" y="147"/>
                  </a:cubicBezTo>
                  <a:cubicBezTo>
                    <a:pt x="167" y="146"/>
                    <a:pt x="166" y="145"/>
                    <a:pt x="164" y="144"/>
                  </a:cubicBezTo>
                  <a:cubicBezTo>
                    <a:pt x="163" y="142"/>
                    <a:pt x="162" y="141"/>
                    <a:pt x="161" y="140"/>
                  </a:cubicBezTo>
                  <a:cubicBezTo>
                    <a:pt x="160" y="139"/>
                    <a:pt x="160" y="139"/>
                    <a:pt x="159" y="138"/>
                  </a:cubicBezTo>
                  <a:cubicBezTo>
                    <a:pt x="159" y="137"/>
                    <a:pt x="159" y="137"/>
                    <a:pt x="158" y="136"/>
                  </a:cubicBezTo>
                  <a:cubicBezTo>
                    <a:pt x="158" y="135"/>
                    <a:pt x="158" y="134"/>
                    <a:pt x="158" y="133"/>
                  </a:cubicBezTo>
                  <a:cubicBezTo>
                    <a:pt x="158" y="132"/>
                    <a:pt x="159" y="131"/>
                    <a:pt x="159" y="128"/>
                  </a:cubicBezTo>
                  <a:cubicBezTo>
                    <a:pt x="160" y="125"/>
                    <a:pt x="161" y="122"/>
                    <a:pt x="162" y="119"/>
                  </a:cubicBezTo>
                  <a:cubicBezTo>
                    <a:pt x="164" y="116"/>
                    <a:pt x="166" y="112"/>
                    <a:pt x="168" y="108"/>
                  </a:cubicBezTo>
                  <a:cubicBezTo>
                    <a:pt x="171" y="105"/>
                    <a:pt x="174" y="101"/>
                    <a:pt x="178" y="97"/>
                  </a:cubicBezTo>
                  <a:cubicBezTo>
                    <a:pt x="183" y="92"/>
                    <a:pt x="187" y="89"/>
                    <a:pt x="192" y="86"/>
                  </a:cubicBezTo>
                  <a:cubicBezTo>
                    <a:pt x="197" y="83"/>
                    <a:pt x="202" y="82"/>
                    <a:pt x="207" y="81"/>
                  </a:cubicBezTo>
                  <a:cubicBezTo>
                    <a:pt x="211" y="81"/>
                    <a:pt x="216" y="82"/>
                    <a:pt x="220" y="83"/>
                  </a:cubicBezTo>
                  <a:cubicBezTo>
                    <a:pt x="225" y="85"/>
                    <a:pt x="229" y="88"/>
                    <a:pt x="233" y="92"/>
                  </a:cubicBezTo>
                  <a:cubicBezTo>
                    <a:pt x="236" y="95"/>
                    <a:pt x="238" y="98"/>
                    <a:pt x="240" y="102"/>
                  </a:cubicBezTo>
                  <a:cubicBezTo>
                    <a:pt x="242" y="105"/>
                    <a:pt x="243" y="109"/>
                    <a:pt x="244" y="112"/>
                  </a:cubicBezTo>
                  <a:cubicBezTo>
                    <a:pt x="244" y="116"/>
                    <a:pt x="244" y="119"/>
                    <a:pt x="243" y="123"/>
                  </a:cubicBezTo>
                  <a:cubicBezTo>
                    <a:pt x="243" y="127"/>
                    <a:pt x="241" y="130"/>
                    <a:pt x="239" y="134"/>
                  </a:cubicBezTo>
                  <a:lnTo>
                    <a:pt x="239" y="134"/>
                  </a:lnTo>
                  <a:cubicBezTo>
                    <a:pt x="243" y="131"/>
                    <a:pt x="247" y="129"/>
                    <a:pt x="251" y="128"/>
                  </a:cubicBezTo>
                  <a:cubicBezTo>
                    <a:pt x="255" y="126"/>
                    <a:pt x="259" y="125"/>
                    <a:pt x="263" y="126"/>
                  </a:cubicBezTo>
                  <a:cubicBezTo>
                    <a:pt x="267" y="126"/>
                    <a:pt x="271" y="127"/>
                    <a:pt x="275" y="128"/>
                  </a:cubicBezTo>
                  <a:cubicBezTo>
                    <a:pt x="279" y="130"/>
                    <a:pt x="282" y="132"/>
                    <a:pt x="285" y="135"/>
                  </a:cubicBezTo>
                  <a:close/>
                  <a:moveTo>
                    <a:pt x="345" y="32"/>
                  </a:moveTo>
                  <a:cubicBezTo>
                    <a:pt x="353" y="40"/>
                    <a:pt x="360" y="48"/>
                    <a:pt x="365" y="56"/>
                  </a:cubicBezTo>
                  <a:cubicBezTo>
                    <a:pt x="370" y="64"/>
                    <a:pt x="374" y="71"/>
                    <a:pt x="375" y="79"/>
                  </a:cubicBezTo>
                  <a:cubicBezTo>
                    <a:pt x="377" y="86"/>
                    <a:pt x="377" y="93"/>
                    <a:pt x="374" y="100"/>
                  </a:cubicBezTo>
                  <a:cubicBezTo>
                    <a:pt x="372" y="107"/>
                    <a:pt x="368" y="114"/>
                    <a:pt x="361" y="121"/>
                  </a:cubicBezTo>
                  <a:cubicBezTo>
                    <a:pt x="354" y="128"/>
                    <a:pt x="347" y="132"/>
                    <a:pt x="340" y="135"/>
                  </a:cubicBezTo>
                  <a:cubicBezTo>
                    <a:pt x="334" y="137"/>
                    <a:pt x="327" y="137"/>
                    <a:pt x="320" y="135"/>
                  </a:cubicBezTo>
                  <a:cubicBezTo>
                    <a:pt x="313" y="133"/>
                    <a:pt x="305" y="130"/>
                    <a:pt x="298" y="125"/>
                  </a:cubicBezTo>
                  <a:cubicBezTo>
                    <a:pt x="290" y="119"/>
                    <a:pt x="283" y="113"/>
                    <a:pt x="275" y="105"/>
                  </a:cubicBezTo>
                  <a:cubicBezTo>
                    <a:pt x="267" y="97"/>
                    <a:pt x="260" y="89"/>
                    <a:pt x="255" y="81"/>
                  </a:cubicBezTo>
                  <a:cubicBezTo>
                    <a:pt x="250" y="73"/>
                    <a:pt x="246" y="66"/>
                    <a:pt x="245" y="58"/>
                  </a:cubicBezTo>
                  <a:cubicBezTo>
                    <a:pt x="243" y="51"/>
                    <a:pt x="244" y="43"/>
                    <a:pt x="246" y="36"/>
                  </a:cubicBezTo>
                  <a:cubicBezTo>
                    <a:pt x="248" y="29"/>
                    <a:pt x="252" y="22"/>
                    <a:pt x="259" y="16"/>
                  </a:cubicBezTo>
                  <a:cubicBezTo>
                    <a:pt x="266" y="9"/>
                    <a:pt x="273" y="4"/>
                    <a:pt x="280" y="2"/>
                  </a:cubicBezTo>
                  <a:cubicBezTo>
                    <a:pt x="287" y="0"/>
                    <a:pt x="294" y="0"/>
                    <a:pt x="301" y="1"/>
                  </a:cubicBezTo>
                  <a:cubicBezTo>
                    <a:pt x="308" y="3"/>
                    <a:pt x="315" y="7"/>
                    <a:pt x="322" y="12"/>
                  </a:cubicBezTo>
                  <a:cubicBezTo>
                    <a:pt x="330" y="17"/>
                    <a:pt x="337" y="24"/>
                    <a:pt x="345" y="32"/>
                  </a:cubicBezTo>
                  <a:close/>
                  <a:moveTo>
                    <a:pt x="326" y="54"/>
                  </a:moveTo>
                  <a:cubicBezTo>
                    <a:pt x="321" y="49"/>
                    <a:pt x="317" y="45"/>
                    <a:pt x="313" y="42"/>
                  </a:cubicBezTo>
                  <a:cubicBezTo>
                    <a:pt x="309" y="38"/>
                    <a:pt x="306" y="35"/>
                    <a:pt x="302" y="33"/>
                  </a:cubicBezTo>
                  <a:cubicBezTo>
                    <a:pt x="299" y="31"/>
                    <a:pt x="296" y="29"/>
                    <a:pt x="293" y="28"/>
                  </a:cubicBezTo>
                  <a:cubicBezTo>
                    <a:pt x="291" y="27"/>
                    <a:pt x="288" y="27"/>
                    <a:pt x="286" y="27"/>
                  </a:cubicBezTo>
                  <a:cubicBezTo>
                    <a:pt x="284" y="27"/>
                    <a:pt x="282" y="27"/>
                    <a:pt x="280" y="28"/>
                  </a:cubicBezTo>
                  <a:cubicBezTo>
                    <a:pt x="278" y="29"/>
                    <a:pt x="276" y="31"/>
                    <a:pt x="274" y="33"/>
                  </a:cubicBezTo>
                  <a:cubicBezTo>
                    <a:pt x="271" y="36"/>
                    <a:pt x="270" y="39"/>
                    <a:pt x="269" y="42"/>
                  </a:cubicBezTo>
                  <a:cubicBezTo>
                    <a:pt x="269" y="46"/>
                    <a:pt x="269" y="49"/>
                    <a:pt x="271" y="54"/>
                  </a:cubicBezTo>
                  <a:cubicBezTo>
                    <a:pt x="273" y="58"/>
                    <a:pt x="276" y="62"/>
                    <a:pt x="280" y="67"/>
                  </a:cubicBezTo>
                  <a:cubicBezTo>
                    <a:pt x="283" y="72"/>
                    <a:pt x="288" y="77"/>
                    <a:pt x="294" y="83"/>
                  </a:cubicBezTo>
                  <a:cubicBezTo>
                    <a:pt x="301" y="90"/>
                    <a:pt x="307" y="96"/>
                    <a:pt x="313" y="100"/>
                  </a:cubicBezTo>
                  <a:cubicBezTo>
                    <a:pt x="318" y="104"/>
                    <a:pt x="323" y="107"/>
                    <a:pt x="326" y="108"/>
                  </a:cubicBezTo>
                  <a:cubicBezTo>
                    <a:pt x="330" y="110"/>
                    <a:pt x="334" y="110"/>
                    <a:pt x="337" y="109"/>
                  </a:cubicBezTo>
                  <a:cubicBezTo>
                    <a:pt x="340" y="109"/>
                    <a:pt x="343" y="107"/>
                    <a:pt x="346" y="104"/>
                  </a:cubicBezTo>
                  <a:cubicBezTo>
                    <a:pt x="348" y="102"/>
                    <a:pt x="349" y="100"/>
                    <a:pt x="350" y="98"/>
                  </a:cubicBezTo>
                  <a:cubicBezTo>
                    <a:pt x="351" y="96"/>
                    <a:pt x="351" y="93"/>
                    <a:pt x="351" y="91"/>
                  </a:cubicBezTo>
                  <a:cubicBezTo>
                    <a:pt x="351" y="88"/>
                    <a:pt x="350" y="86"/>
                    <a:pt x="349" y="83"/>
                  </a:cubicBezTo>
                  <a:cubicBezTo>
                    <a:pt x="348" y="80"/>
                    <a:pt x="346" y="78"/>
                    <a:pt x="344" y="74"/>
                  </a:cubicBezTo>
                  <a:cubicBezTo>
                    <a:pt x="342" y="71"/>
                    <a:pt x="339" y="68"/>
                    <a:pt x="336" y="65"/>
                  </a:cubicBezTo>
                  <a:cubicBezTo>
                    <a:pt x="333" y="61"/>
                    <a:pt x="330" y="58"/>
                    <a:pt x="326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0" name="Freeform 42"/>
            <p:cNvSpPr>
              <a:spLocks noEditPoints="1"/>
            </p:cNvSpPr>
            <p:nvPr/>
          </p:nvSpPr>
          <p:spPr bwMode="auto">
            <a:xfrm>
              <a:off x="7167803" y="3966703"/>
              <a:ext cx="233363" cy="227013"/>
            </a:xfrm>
            <a:custGeom>
              <a:avLst/>
              <a:gdLst/>
              <a:ahLst/>
              <a:cxnLst>
                <a:cxn ang="0">
                  <a:pos x="154" y="318"/>
                </a:cxn>
                <a:cxn ang="0">
                  <a:pos x="89" y="380"/>
                </a:cxn>
                <a:cxn ang="0">
                  <a:pos x="74" y="366"/>
                </a:cxn>
                <a:cxn ang="0">
                  <a:pos x="69" y="302"/>
                </a:cxn>
                <a:cxn ang="0">
                  <a:pos x="51" y="269"/>
                </a:cxn>
                <a:cxn ang="0">
                  <a:pos x="24" y="283"/>
                </a:cxn>
                <a:cxn ang="0">
                  <a:pos x="16" y="304"/>
                </a:cxn>
                <a:cxn ang="0">
                  <a:pos x="2" y="293"/>
                </a:cxn>
                <a:cxn ang="0">
                  <a:pos x="1" y="280"/>
                </a:cxn>
                <a:cxn ang="0">
                  <a:pos x="35" y="238"/>
                </a:cxn>
                <a:cxn ang="0">
                  <a:pos x="85" y="255"/>
                </a:cxn>
                <a:cxn ang="0">
                  <a:pos x="97" y="343"/>
                </a:cxn>
                <a:cxn ang="0">
                  <a:pos x="144" y="304"/>
                </a:cxn>
                <a:cxn ang="0">
                  <a:pos x="217" y="231"/>
                </a:cxn>
                <a:cxn ang="0">
                  <a:pos x="161" y="288"/>
                </a:cxn>
                <a:cxn ang="0">
                  <a:pos x="86" y="210"/>
                </a:cxn>
                <a:cxn ang="0">
                  <a:pos x="142" y="154"/>
                </a:cxn>
                <a:cxn ang="0">
                  <a:pos x="154" y="194"/>
                </a:cxn>
                <a:cxn ang="0">
                  <a:pos x="121" y="181"/>
                </a:cxn>
                <a:cxn ang="0">
                  <a:pos x="121" y="219"/>
                </a:cxn>
                <a:cxn ang="0">
                  <a:pos x="178" y="262"/>
                </a:cxn>
                <a:cxn ang="0">
                  <a:pos x="190" y="236"/>
                </a:cxn>
                <a:cxn ang="0">
                  <a:pos x="285" y="129"/>
                </a:cxn>
                <a:cxn ang="0">
                  <a:pos x="277" y="199"/>
                </a:cxn>
                <a:cxn ang="0">
                  <a:pos x="244" y="218"/>
                </a:cxn>
                <a:cxn ang="0">
                  <a:pos x="232" y="211"/>
                </a:cxn>
                <a:cxn ang="0">
                  <a:pos x="239" y="197"/>
                </a:cxn>
                <a:cxn ang="0">
                  <a:pos x="268" y="168"/>
                </a:cxn>
                <a:cxn ang="0">
                  <a:pos x="245" y="148"/>
                </a:cxn>
                <a:cxn ang="0">
                  <a:pos x="214" y="170"/>
                </a:cxn>
                <a:cxn ang="0">
                  <a:pos x="202" y="161"/>
                </a:cxn>
                <a:cxn ang="0">
                  <a:pos x="210" y="145"/>
                </a:cxn>
                <a:cxn ang="0">
                  <a:pos x="214" y="112"/>
                </a:cxn>
                <a:cxn ang="0">
                  <a:pos x="188" y="113"/>
                </a:cxn>
                <a:cxn ang="0">
                  <a:pos x="174" y="143"/>
                </a:cxn>
                <a:cxn ang="0">
                  <a:pos x="164" y="138"/>
                </a:cxn>
                <a:cxn ang="0">
                  <a:pos x="158" y="127"/>
                </a:cxn>
                <a:cxn ang="0">
                  <a:pos x="177" y="91"/>
                </a:cxn>
                <a:cxn ang="0">
                  <a:pos x="232" y="86"/>
                </a:cxn>
                <a:cxn ang="0">
                  <a:pos x="239" y="128"/>
                </a:cxn>
                <a:cxn ang="0">
                  <a:pos x="275" y="122"/>
                </a:cxn>
                <a:cxn ang="0">
                  <a:pos x="390" y="79"/>
                </a:cxn>
                <a:cxn ang="0">
                  <a:pos x="333" y="139"/>
                </a:cxn>
                <a:cxn ang="0">
                  <a:pos x="320" y="129"/>
                </a:cxn>
                <a:cxn ang="0">
                  <a:pos x="337" y="104"/>
                </a:cxn>
                <a:cxn ang="0">
                  <a:pos x="261" y="69"/>
                </a:cxn>
                <a:cxn ang="0">
                  <a:pos x="248" y="57"/>
                </a:cxn>
                <a:cxn ang="0">
                  <a:pos x="256" y="16"/>
                </a:cxn>
                <a:cxn ang="0">
                  <a:pos x="268" y="3"/>
                </a:cxn>
                <a:cxn ang="0">
                  <a:pos x="357" y="83"/>
                </a:cxn>
                <a:cxn ang="0">
                  <a:pos x="381" y="68"/>
                </a:cxn>
              </a:cxnLst>
              <a:rect l="0" t="0" r="r" b="b"/>
              <a:pathLst>
                <a:path w="390" h="380">
                  <a:moveTo>
                    <a:pt x="148" y="308"/>
                  </a:moveTo>
                  <a:cubicBezTo>
                    <a:pt x="149" y="309"/>
                    <a:pt x="150" y="311"/>
                    <a:pt x="151" y="312"/>
                  </a:cubicBezTo>
                  <a:cubicBezTo>
                    <a:pt x="152" y="313"/>
                    <a:pt x="153" y="314"/>
                    <a:pt x="153" y="315"/>
                  </a:cubicBezTo>
                  <a:cubicBezTo>
                    <a:pt x="154" y="316"/>
                    <a:pt x="154" y="317"/>
                    <a:pt x="154" y="318"/>
                  </a:cubicBezTo>
                  <a:cubicBezTo>
                    <a:pt x="154" y="318"/>
                    <a:pt x="153" y="319"/>
                    <a:pt x="153" y="319"/>
                  </a:cubicBezTo>
                  <a:lnTo>
                    <a:pt x="95" y="377"/>
                  </a:lnTo>
                  <a:cubicBezTo>
                    <a:pt x="94" y="378"/>
                    <a:pt x="93" y="379"/>
                    <a:pt x="92" y="380"/>
                  </a:cubicBezTo>
                  <a:cubicBezTo>
                    <a:pt x="91" y="380"/>
                    <a:pt x="90" y="380"/>
                    <a:pt x="89" y="380"/>
                  </a:cubicBezTo>
                  <a:cubicBezTo>
                    <a:pt x="88" y="380"/>
                    <a:pt x="86" y="380"/>
                    <a:pt x="85" y="379"/>
                  </a:cubicBezTo>
                  <a:cubicBezTo>
                    <a:pt x="84" y="378"/>
                    <a:pt x="82" y="377"/>
                    <a:pt x="80" y="375"/>
                  </a:cubicBezTo>
                  <a:cubicBezTo>
                    <a:pt x="79" y="373"/>
                    <a:pt x="77" y="372"/>
                    <a:pt x="76" y="370"/>
                  </a:cubicBezTo>
                  <a:cubicBezTo>
                    <a:pt x="75" y="369"/>
                    <a:pt x="74" y="368"/>
                    <a:pt x="74" y="366"/>
                  </a:cubicBezTo>
                  <a:cubicBezTo>
                    <a:pt x="73" y="365"/>
                    <a:pt x="73" y="363"/>
                    <a:pt x="73" y="362"/>
                  </a:cubicBezTo>
                  <a:cubicBezTo>
                    <a:pt x="72" y="360"/>
                    <a:pt x="72" y="358"/>
                    <a:pt x="72" y="356"/>
                  </a:cubicBezTo>
                  <a:lnTo>
                    <a:pt x="71" y="320"/>
                  </a:lnTo>
                  <a:cubicBezTo>
                    <a:pt x="71" y="313"/>
                    <a:pt x="70" y="307"/>
                    <a:pt x="69" y="302"/>
                  </a:cubicBezTo>
                  <a:cubicBezTo>
                    <a:pt x="68" y="297"/>
                    <a:pt x="67" y="293"/>
                    <a:pt x="66" y="289"/>
                  </a:cubicBezTo>
                  <a:cubicBezTo>
                    <a:pt x="65" y="285"/>
                    <a:pt x="63" y="282"/>
                    <a:pt x="62" y="280"/>
                  </a:cubicBezTo>
                  <a:cubicBezTo>
                    <a:pt x="60" y="277"/>
                    <a:pt x="58" y="275"/>
                    <a:pt x="57" y="273"/>
                  </a:cubicBezTo>
                  <a:cubicBezTo>
                    <a:pt x="55" y="272"/>
                    <a:pt x="53" y="270"/>
                    <a:pt x="51" y="269"/>
                  </a:cubicBezTo>
                  <a:cubicBezTo>
                    <a:pt x="49" y="268"/>
                    <a:pt x="47" y="268"/>
                    <a:pt x="45" y="268"/>
                  </a:cubicBezTo>
                  <a:cubicBezTo>
                    <a:pt x="42" y="268"/>
                    <a:pt x="40" y="268"/>
                    <a:pt x="38" y="269"/>
                  </a:cubicBezTo>
                  <a:cubicBezTo>
                    <a:pt x="36" y="270"/>
                    <a:pt x="33" y="272"/>
                    <a:pt x="31" y="274"/>
                  </a:cubicBezTo>
                  <a:cubicBezTo>
                    <a:pt x="28" y="277"/>
                    <a:pt x="26" y="280"/>
                    <a:pt x="24" y="283"/>
                  </a:cubicBezTo>
                  <a:cubicBezTo>
                    <a:pt x="23" y="286"/>
                    <a:pt x="22" y="289"/>
                    <a:pt x="21" y="292"/>
                  </a:cubicBezTo>
                  <a:cubicBezTo>
                    <a:pt x="20" y="295"/>
                    <a:pt x="19" y="297"/>
                    <a:pt x="19" y="299"/>
                  </a:cubicBezTo>
                  <a:cubicBezTo>
                    <a:pt x="19" y="301"/>
                    <a:pt x="18" y="302"/>
                    <a:pt x="17" y="303"/>
                  </a:cubicBezTo>
                  <a:cubicBezTo>
                    <a:pt x="17" y="303"/>
                    <a:pt x="16" y="304"/>
                    <a:pt x="16" y="304"/>
                  </a:cubicBezTo>
                  <a:cubicBezTo>
                    <a:pt x="15" y="304"/>
                    <a:pt x="14" y="303"/>
                    <a:pt x="13" y="303"/>
                  </a:cubicBezTo>
                  <a:cubicBezTo>
                    <a:pt x="12" y="302"/>
                    <a:pt x="11" y="302"/>
                    <a:pt x="10" y="300"/>
                  </a:cubicBezTo>
                  <a:cubicBezTo>
                    <a:pt x="9" y="299"/>
                    <a:pt x="7" y="298"/>
                    <a:pt x="5" y="296"/>
                  </a:cubicBezTo>
                  <a:cubicBezTo>
                    <a:pt x="4" y="295"/>
                    <a:pt x="3" y="294"/>
                    <a:pt x="2" y="293"/>
                  </a:cubicBezTo>
                  <a:cubicBezTo>
                    <a:pt x="2" y="292"/>
                    <a:pt x="1" y="291"/>
                    <a:pt x="1" y="291"/>
                  </a:cubicBezTo>
                  <a:cubicBezTo>
                    <a:pt x="0" y="290"/>
                    <a:pt x="0" y="289"/>
                    <a:pt x="0" y="288"/>
                  </a:cubicBezTo>
                  <a:cubicBezTo>
                    <a:pt x="0" y="288"/>
                    <a:pt x="0" y="287"/>
                    <a:pt x="0" y="286"/>
                  </a:cubicBezTo>
                  <a:cubicBezTo>
                    <a:pt x="0" y="284"/>
                    <a:pt x="0" y="282"/>
                    <a:pt x="1" y="280"/>
                  </a:cubicBezTo>
                  <a:cubicBezTo>
                    <a:pt x="2" y="277"/>
                    <a:pt x="3" y="274"/>
                    <a:pt x="4" y="270"/>
                  </a:cubicBezTo>
                  <a:cubicBezTo>
                    <a:pt x="6" y="267"/>
                    <a:pt x="8" y="263"/>
                    <a:pt x="10" y="260"/>
                  </a:cubicBezTo>
                  <a:cubicBezTo>
                    <a:pt x="13" y="256"/>
                    <a:pt x="16" y="253"/>
                    <a:pt x="19" y="249"/>
                  </a:cubicBezTo>
                  <a:cubicBezTo>
                    <a:pt x="24" y="244"/>
                    <a:pt x="29" y="240"/>
                    <a:pt x="35" y="238"/>
                  </a:cubicBezTo>
                  <a:cubicBezTo>
                    <a:pt x="40" y="235"/>
                    <a:pt x="45" y="234"/>
                    <a:pt x="50" y="234"/>
                  </a:cubicBezTo>
                  <a:cubicBezTo>
                    <a:pt x="55" y="233"/>
                    <a:pt x="59" y="234"/>
                    <a:pt x="64" y="236"/>
                  </a:cubicBezTo>
                  <a:cubicBezTo>
                    <a:pt x="68" y="238"/>
                    <a:pt x="73" y="241"/>
                    <a:pt x="76" y="245"/>
                  </a:cubicBezTo>
                  <a:cubicBezTo>
                    <a:pt x="79" y="248"/>
                    <a:pt x="82" y="251"/>
                    <a:pt x="85" y="255"/>
                  </a:cubicBezTo>
                  <a:cubicBezTo>
                    <a:pt x="87" y="259"/>
                    <a:pt x="90" y="264"/>
                    <a:pt x="91" y="269"/>
                  </a:cubicBezTo>
                  <a:cubicBezTo>
                    <a:pt x="93" y="275"/>
                    <a:pt x="94" y="282"/>
                    <a:pt x="95" y="289"/>
                  </a:cubicBezTo>
                  <a:cubicBezTo>
                    <a:pt x="96" y="297"/>
                    <a:pt x="96" y="307"/>
                    <a:pt x="96" y="319"/>
                  </a:cubicBezTo>
                  <a:lnTo>
                    <a:pt x="97" y="343"/>
                  </a:lnTo>
                  <a:lnTo>
                    <a:pt x="136" y="303"/>
                  </a:lnTo>
                  <a:cubicBezTo>
                    <a:pt x="136" y="303"/>
                    <a:pt x="137" y="302"/>
                    <a:pt x="138" y="302"/>
                  </a:cubicBezTo>
                  <a:cubicBezTo>
                    <a:pt x="139" y="302"/>
                    <a:pt x="139" y="302"/>
                    <a:pt x="140" y="303"/>
                  </a:cubicBezTo>
                  <a:cubicBezTo>
                    <a:pt x="141" y="303"/>
                    <a:pt x="142" y="304"/>
                    <a:pt x="144" y="304"/>
                  </a:cubicBezTo>
                  <a:cubicBezTo>
                    <a:pt x="145" y="305"/>
                    <a:pt x="146" y="306"/>
                    <a:pt x="148" y="308"/>
                  </a:cubicBezTo>
                  <a:close/>
                  <a:moveTo>
                    <a:pt x="187" y="185"/>
                  </a:moveTo>
                  <a:cubicBezTo>
                    <a:pt x="195" y="193"/>
                    <a:pt x="201" y="200"/>
                    <a:pt x="206" y="208"/>
                  </a:cubicBezTo>
                  <a:cubicBezTo>
                    <a:pt x="212" y="216"/>
                    <a:pt x="215" y="223"/>
                    <a:pt x="217" y="231"/>
                  </a:cubicBezTo>
                  <a:cubicBezTo>
                    <a:pt x="218" y="238"/>
                    <a:pt x="218" y="246"/>
                    <a:pt x="216" y="253"/>
                  </a:cubicBezTo>
                  <a:cubicBezTo>
                    <a:pt x="213" y="260"/>
                    <a:pt x="209" y="267"/>
                    <a:pt x="202" y="274"/>
                  </a:cubicBezTo>
                  <a:cubicBezTo>
                    <a:pt x="195" y="280"/>
                    <a:pt x="188" y="285"/>
                    <a:pt x="182" y="287"/>
                  </a:cubicBezTo>
                  <a:cubicBezTo>
                    <a:pt x="175" y="289"/>
                    <a:pt x="168" y="289"/>
                    <a:pt x="161" y="288"/>
                  </a:cubicBezTo>
                  <a:cubicBezTo>
                    <a:pt x="154" y="286"/>
                    <a:pt x="147" y="282"/>
                    <a:pt x="139" y="277"/>
                  </a:cubicBezTo>
                  <a:cubicBezTo>
                    <a:pt x="132" y="272"/>
                    <a:pt x="124" y="265"/>
                    <a:pt x="116" y="257"/>
                  </a:cubicBezTo>
                  <a:cubicBezTo>
                    <a:pt x="108" y="249"/>
                    <a:pt x="101" y="241"/>
                    <a:pt x="96" y="233"/>
                  </a:cubicBezTo>
                  <a:cubicBezTo>
                    <a:pt x="91" y="226"/>
                    <a:pt x="88" y="218"/>
                    <a:pt x="86" y="210"/>
                  </a:cubicBezTo>
                  <a:cubicBezTo>
                    <a:pt x="84" y="203"/>
                    <a:pt x="85" y="196"/>
                    <a:pt x="87" y="189"/>
                  </a:cubicBezTo>
                  <a:cubicBezTo>
                    <a:pt x="89" y="182"/>
                    <a:pt x="94" y="175"/>
                    <a:pt x="100" y="168"/>
                  </a:cubicBezTo>
                  <a:cubicBezTo>
                    <a:pt x="107" y="161"/>
                    <a:pt x="114" y="157"/>
                    <a:pt x="121" y="154"/>
                  </a:cubicBezTo>
                  <a:cubicBezTo>
                    <a:pt x="128" y="152"/>
                    <a:pt x="135" y="152"/>
                    <a:pt x="142" y="154"/>
                  </a:cubicBezTo>
                  <a:cubicBezTo>
                    <a:pt x="149" y="156"/>
                    <a:pt x="156" y="159"/>
                    <a:pt x="164" y="165"/>
                  </a:cubicBezTo>
                  <a:cubicBezTo>
                    <a:pt x="171" y="170"/>
                    <a:pt x="179" y="177"/>
                    <a:pt x="187" y="185"/>
                  </a:cubicBezTo>
                  <a:close/>
                  <a:moveTo>
                    <a:pt x="167" y="206"/>
                  </a:moveTo>
                  <a:cubicBezTo>
                    <a:pt x="162" y="201"/>
                    <a:pt x="158" y="197"/>
                    <a:pt x="154" y="194"/>
                  </a:cubicBezTo>
                  <a:cubicBezTo>
                    <a:pt x="150" y="191"/>
                    <a:pt x="147" y="188"/>
                    <a:pt x="144" y="186"/>
                  </a:cubicBezTo>
                  <a:cubicBezTo>
                    <a:pt x="140" y="183"/>
                    <a:pt x="137" y="182"/>
                    <a:pt x="135" y="181"/>
                  </a:cubicBezTo>
                  <a:cubicBezTo>
                    <a:pt x="132" y="180"/>
                    <a:pt x="130" y="179"/>
                    <a:pt x="127" y="179"/>
                  </a:cubicBezTo>
                  <a:cubicBezTo>
                    <a:pt x="125" y="179"/>
                    <a:pt x="123" y="180"/>
                    <a:pt x="121" y="181"/>
                  </a:cubicBezTo>
                  <a:cubicBezTo>
                    <a:pt x="119" y="182"/>
                    <a:pt x="117" y="183"/>
                    <a:pt x="116" y="185"/>
                  </a:cubicBezTo>
                  <a:cubicBezTo>
                    <a:pt x="113" y="188"/>
                    <a:pt x="111" y="191"/>
                    <a:pt x="110" y="195"/>
                  </a:cubicBezTo>
                  <a:cubicBezTo>
                    <a:pt x="110" y="198"/>
                    <a:pt x="110" y="202"/>
                    <a:pt x="112" y="206"/>
                  </a:cubicBezTo>
                  <a:cubicBezTo>
                    <a:pt x="114" y="210"/>
                    <a:pt x="117" y="215"/>
                    <a:pt x="121" y="219"/>
                  </a:cubicBezTo>
                  <a:cubicBezTo>
                    <a:pt x="125" y="224"/>
                    <a:pt x="130" y="230"/>
                    <a:pt x="135" y="235"/>
                  </a:cubicBezTo>
                  <a:cubicBezTo>
                    <a:pt x="143" y="243"/>
                    <a:pt x="149" y="248"/>
                    <a:pt x="154" y="252"/>
                  </a:cubicBezTo>
                  <a:cubicBezTo>
                    <a:pt x="159" y="256"/>
                    <a:pt x="164" y="259"/>
                    <a:pt x="168" y="261"/>
                  </a:cubicBezTo>
                  <a:cubicBezTo>
                    <a:pt x="172" y="262"/>
                    <a:pt x="175" y="263"/>
                    <a:pt x="178" y="262"/>
                  </a:cubicBezTo>
                  <a:cubicBezTo>
                    <a:pt x="181" y="261"/>
                    <a:pt x="184" y="259"/>
                    <a:pt x="187" y="257"/>
                  </a:cubicBezTo>
                  <a:cubicBezTo>
                    <a:pt x="189" y="255"/>
                    <a:pt x="190" y="252"/>
                    <a:pt x="191" y="250"/>
                  </a:cubicBezTo>
                  <a:cubicBezTo>
                    <a:pt x="192" y="248"/>
                    <a:pt x="192" y="246"/>
                    <a:pt x="192" y="243"/>
                  </a:cubicBezTo>
                  <a:cubicBezTo>
                    <a:pt x="192" y="241"/>
                    <a:pt x="192" y="238"/>
                    <a:pt x="190" y="236"/>
                  </a:cubicBezTo>
                  <a:cubicBezTo>
                    <a:pt x="189" y="233"/>
                    <a:pt x="187" y="230"/>
                    <a:pt x="185" y="227"/>
                  </a:cubicBezTo>
                  <a:cubicBezTo>
                    <a:pt x="183" y="224"/>
                    <a:pt x="181" y="221"/>
                    <a:pt x="178" y="217"/>
                  </a:cubicBezTo>
                  <a:cubicBezTo>
                    <a:pt x="175" y="214"/>
                    <a:pt x="171" y="210"/>
                    <a:pt x="167" y="206"/>
                  </a:cubicBezTo>
                  <a:close/>
                  <a:moveTo>
                    <a:pt x="285" y="129"/>
                  </a:moveTo>
                  <a:cubicBezTo>
                    <a:pt x="290" y="134"/>
                    <a:pt x="293" y="139"/>
                    <a:pt x="295" y="145"/>
                  </a:cubicBezTo>
                  <a:cubicBezTo>
                    <a:pt x="297" y="151"/>
                    <a:pt x="298" y="157"/>
                    <a:pt x="297" y="163"/>
                  </a:cubicBezTo>
                  <a:cubicBezTo>
                    <a:pt x="296" y="169"/>
                    <a:pt x="294" y="175"/>
                    <a:pt x="291" y="181"/>
                  </a:cubicBezTo>
                  <a:cubicBezTo>
                    <a:pt x="287" y="187"/>
                    <a:pt x="283" y="193"/>
                    <a:pt x="277" y="199"/>
                  </a:cubicBezTo>
                  <a:cubicBezTo>
                    <a:pt x="274" y="202"/>
                    <a:pt x="270" y="205"/>
                    <a:pt x="267" y="208"/>
                  </a:cubicBezTo>
                  <a:cubicBezTo>
                    <a:pt x="263" y="210"/>
                    <a:pt x="260" y="212"/>
                    <a:pt x="257" y="214"/>
                  </a:cubicBezTo>
                  <a:cubicBezTo>
                    <a:pt x="254" y="215"/>
                    <a:pt x="251" y="216"/>
                    <a:pt x="249" y="217"/>
                  </a:cubicBezTo>
                  <a:cubicBezTo>
                    <a:pt x="247" y="218"/>
                    <a:pt x="245" y="218"/>
                    <a:pt x="244" y="218"/>
                  </a:cubicBezTo>
                  <a:cubicBezTo>
                    <a:pt x="243" y="218"/>
                    <a:pt x="243" y="218"/>
                    <a:pt x="242" y="218"/>
                  </a:cubicBezTo>
                  <a:cubicBezTo>
                    <a:pt x="241" y="218"/>
                    <a:pt x="240" y="217"/>
                    <a:pt x="239" y="217"/>
                  </a:cubicBezTo>
                  <a:cubicBezTo>
                    <a:pt x="239" y="216"/>
                    <a:pt x="238" y="215"/>
                    <a:pt x="236" y="214"/>
                  </a:cubicBezTo>
                  <a:cubicBezTo>
                    <a:pt x="235" y="213"/>
                    <a:pt x="234" y="212"/>
                    <a:pt x="232" y="211"/>
                  </a:cubicBezTo>
                  <a:cubicBezTo>
                    <a:pt x="230" y="208"/>
                    <a:pt x="228" y="206"/>
                    <a:pt x="228" y="205"/>
                  </a:cubicBezTo>
                  <a:cubicBezTo>
                    <a:pt x="227" y="204"/>
                    <a:pt x="228" y="202"/>
                    <a:pt x="228" y="202"/>
                  </a:cubicBezTo>
                  <a:cubicBezTo>
                    <a:pt x="229" y="201"/>
                    <a:pt x="230" y="201"/>
                    <a:pt x="232" y="200"/>
                  </a:cubicBezTo>
                  <a:cubicBezTo>
                    <a:pt x="234" y="199"/>
                    <a:pt x="236" y="199"/>
                    <a:pt x="239" y="197"/>
                  </a:cubicBezTo>
                  <a:cubicBezTo>
                    <a:pt x="242" y="196"/>
                    <a:pt x="245" y="195"/>
                    <a:pt x="248" y="193"/>
                  </a:cubicBezTo>
                  <a:cubicBezTo>
                    <a:pt x="252" y="191"/>
                    <a:pt x="255" y="188"/>
                    <a:pt x="258" y="185"/>
                  </a:cubicBezTo>
                  <a:cubicBezTo>
                    <a:pt x="261" y="182"/>
                    <a:pt x="263" y="179"/>
                    <a:pt x="265" y="176"/>
                  </a:cubicBezTo>
                  <a:cubicBezTo>
                    <a:pt x="266" y="174"/>
                    <a:pt x="267" y="171"/>
                    <a:pt x="268" y="168"/>
                  </a:cubicBezTo>
                  <a:cubicBezTo>
                    <a:pt x="268" y="165"/>
                    <a:pt x="267" y="163"/>
                    <a:pt x="267" y="160"/>
                  </a:cubicBezTo>
                  <a:cubicBezTo>
                    <a:pt x="266" y="158"/>
                    <a:pt x="264" y="155"/>
                    <a:pt x="262" y="153"/>
                  </a:cubicBezTo>
                  <a:cubicBezTo>
                    <a:pt x="260" y="151"/>
                    <a:pt x="257" y="149"/>
                    <a:pt x="254" y="148"/>
                  </a:cubicBezTo>
                  <a:cubicBezTo>
                    <a:pt x="251" y="147"/>
                    <a:pt x="249" y="147"/>
                    <a:pt x="245" y="148"/>
                  </a:cubicBezTo>
                  <a:cubicBezTo>
                    <a:pt x="242" y="148"/>
                    <a:pt x="239" y="149"/>
                    <a:pt x="236" y="151"/>
                  </a:cubicBezTo>
                  <a:cubicBezTo>
                    <a:pt x="232" y="153"/>
                    <a:pt x="229" y="156"/>
                    <a:pt x="225" y="160"/>
                  </a:cubicBezTo>
                  <a:lnTo>
                    <a:pt x="216" y="168"/>
                  </a:lnTo>
                  <a:cubicBezTo>
                    <a:pt x="216" y="169"/>
                    <a:pt x="215" y="170"/>
                    <a:pt x="214" y="170"/>
                  </a:cubicBezTo>
                  <a:cubicBezTo>
                    <a:pt x="214" y="170"/>
                    <a:pt x="213" y="170"/>
                    <a:pt x="212" y="170"/>
                  </a:cubicBezTo>
                  <a:cubicBezTo>
                    <a:pt x="211" y="170"/>
                    <a:pt x="210" y="169"/>
                    <a:pt x="209" y="168"/>
                  </a:cubicBezTo>
                  <a:cubicBezTo>
                    <a:pt x="208" y="167"/>
                    <a:pt x="207" y="166"/>
                    <a:pt x="205" y="165"/>
                  </a:cubicBezTo>
                  <a:cubicBezTo>
                    <a:pt x="204" y="163"/>
                    <a:pt x="202" y="162"/>
                    <a:pt x="202" y="161"/>
                  </a:cubicBezTo>
                  <a:cubicBezTo>
                    <a:pt x="201" y="160"/>
                    <a:pt x="200" y="159"/>
                    <a:pt x="200" y="158"/>
                  </a:cubicBezTo>
                  <a:cubicBezTo>
                    <a:pt x="200" y="157"/>
                    <a:pt x="200" y="156"/>
                    <a:pt x="200" y="156"/>
                  </a:cubicBezTo>
                  <a:cubicBezTo>
                    <a:pt x="200" y="155"/>
                    <a:pt x="201" y="154"/>
                    <a:pt x="201" y="154"/>
                  </a:cubicBezTo>
                  <a:lnTo>
                    <a:pt x="210" y="145"/>
                  </a:lnTo>
                  <a:cubicBezTo>
                    <a:pt x="213" y="142"/>
                    <a:pt x="215" y="139"/>
                    <a:pt x="217" y="136"/>
                  </a:cubicBezTo>
                  <a:cubicBezTo>
                    <a:pt x="219" y="133"/>
                    <a:pt x="219" y="130"/>
                    <a:pt x="220" y="127"/>
                  </a:cubicBezTo>
                  <a:cubicBezTo>
                    <a:pt x="220" y="124"/>
                    <a:pt x="220" y="122"/>
                    <a:pt x="219" y="119"/>
                  </a:cubicBezTo>
                  <a:cubicBezTo>
                    <a:pt x="218" y="116"/>
                    <a:pt x="216" y="114"/>
                    <a:pt x="214" y="112"/>
                  </a:cubicBezTo>
                  <a:cubicBezTo>
                    <a:pt x="212" y="110"/>
                    <a:pt x="210" y="109"/>
                    <a:pt x="208" y="108"/>
                  </a:cubicBezTo>
                  <a:cubicBezTo>
                    <a:pt x="206" y="107"/>
                    <a:pt x="204" y="106"/>
                    <a:pt x="202" y="106"/>
                  </a:cubicBezTo>
                  <a:cubicBezTo>
                    <a:pt x="199" y="106"/>
                    <a:pt x="197" y="107"/>
                    <a:pt x="195" y="108"/>
                  </a:cubicBezTo>
                  <a:cubicBezTo>
                    <a:pt x="192" y="109"/>
                    <a:pt x="190" y="111"/>
                    <a:pt x="188" y="113"/>
                  </a:cubicBezTo>
                  <a:cubicBezTo>
                    <a:pt x="185" y="116"/>
                    <a:pt x="183" y="119"/>
                    <a:pt x="181" y="122"/>
                  </a:cubicBezTo>
                  <a:cubicBezTo>
                    <a:pt x="180" y="125"/>
                    <a:pt x="178" y="128"/>
                    <a:pt x="177" y="131"/>
                  </a:cubicBezTo>
                  <a:cubicBezTo>
                    <a:pt x="177" y="134"/>
                    <a:pt x="176" y="136"/>
                    <a:pt x="175" y="138"/>
                  </a:cubicBezTo>
                  <a:cubicBezTo>
                    <a:pt x="175" y="141"/>
                    <a:pt x="174" y="142"/>
                    <a:pt x="174" y="143"/>
                  </a:cubicBezTo>
                  <a:cubicBezTo>
                    <a:pt x="173" y="143"/>
                    <a:pt x="173" y="143"/>
                    <a:pt x="172" y="143"/>
                  </a:cubicBezTo>
                  <a:cubicBezTo>
                    <a:pt x="172" y="143"/>
                    <a:pt x="171" y="143"/>
                    <a:pt x="171" y="143"/>
                  </a:cubicBezTo>
                  <a:cubicBezTo>
                    <a:pt x="170" y="143"/>
                    <a:pt x="169" y="142"/>
                    <a:pt x="168" y="141"/>
                  </a:cubicBezTo>
                  <a:cubicBezTo>
                    <a:pt x="167" y="140"/>
                    <a:pt x="165" y="139"/>
                    <a:pt x="164" y="138"/>
                  </a:cubicBezTo>
                  <a:cubicBezTo>
                    <a:pt x="163" y="136"/>
                    <a:pt x="162" y="135"/>
                    <a:pt x="161" y="134"/>
                  </a:cubicBezTo>
                  <a:cubicBezTo>
                    <a:pt x="160" y="133"/>
                    <a:pt x="159" y="133"/>
                    <a:pt x="159" y="132"/>
                  </a:cubicBezTo>
                  <a:cubicBezTo>
                    <a:pt x="159" y="131"/>
                    <a:pt x="158" y="131"/>
                    <a:pt x="158" y="130"/>
                  </a:cubicBezTo>
                  <a:cubicBezTo>
                    <a:pt x="158" y="129"/>
                    <a:pt x="158" y="128"/>
                    <a:pt x="158" y="127"/>
                  </a:cubicBezTo>
                  <a:cubicBezTo>
                    <a:pt x="158" y="126"/>
                    <a:pt x="158" y="125"/>
                    <a:pt x="159" y="122"/>
                  </a:cubicBezTo>
                  <a:cubicBezTo>
                    <a:pt x="159" y="119"/>
                    <a:pt x="160" y="116"/>
                    <a:pt x="162" y="113"/>
                  </a:cubicBezTo>
                  <a:cubicBezTo>
                    <a:pt x="163" y="110"/>
                    <a:pt x="165" y="106"/>
                    <a:pt x="168" y="102"/>
                  </a:cubicBezTo>
                  <a:cubicBezTo>
                    <a:pt x="170" y="99"/>
                    <a:pt x="174" y="95"/>
                    <a:pt x="177" y="91"/>
                  </a:cubicBezTo>
                  <a:cubicBezTo>
                    <a:pt x="182" y="86"/>
                    <a:pt x="187" y="83"/>
                    <a:pt x="192" y="80"/>
                  </a:cubicBezTo>
                  <a:cubicBezTo>
                    <a:pt x="197" y="77"/>
                    <a:pt x="202" y="76"/>
                    <a:pt x="206" y="75"/>
                  </a:cubicBezTo>
                  <a:cubicBezTo>
                    <a:pt x="211" y="75"/>
                    <a:pt x="216" y="76"/>
                    <a:pt x="220" y="77"/>
                  </a:cubicBezTo>
                  <a:cubicBezTo>
                    <a:pt x="224" y="79"/>
                    <a:pt x="229" y="82"/>
                    <a:pt x="232" y="86"/>
                  </a:cubicBezTo>
                  <a:cubicBezTo>
                    <a:pt x="236" y="89"/>
                    <a:pt x="238" y="92"/>
                    <a:pt x="240" y="96"/>
                  </a:cubicBezTo>
                  <a:cubicBezTo>
                    <a:pt x="242" y="99"/>
                    <a:pt x="243" y="103"/>
                    <a:pt x="243" y="106"/>
                  </a:cubicBezTo>
                  <a:cubicBezTo>
                    <a:pt x="244" y="110"/>
                    <a:pt x="244" y="113"/>
                    <a:pt x="243" y="117"/>
                  </a:cubicBezTo>
                  <a:cubicBezTo>
                    <a:pt x="242" y="121"/>
                    <a:pt x="241" y="124"/>
                    <a:pt x="239" y="128"/>
                  </a:cubicBezTo>
                  <a:lnTo>
                    <a:pt x="239" y="128"/>
                  </a:lnTo>
                  <a:cubicBezTo>
                    <a:pt x="243" y="125"/>
                    <a:pt x="247" y="123"/>
                    <a:pt x="251" y="122"/>
                  </a:cubicBezTo>
                  <a:cubicBezTo>
                    <a:pt x="255" y="120"/>
                    <a:pt x="259" y="119"/>
                    <a:pt x="263" y="120"/>
                  </a:cubicBezTo>
                  <a:cubicBezTo>
                    <a:pt x="267" y="120"/>
                    <a:pt x="271" y="121"/>
                    <a:pt x="275" y="122"/>
                  </a:cubicBezTo>
                  <a:cubicBezTo>
                    <a:pt x="278" y="124"/>
                    <a:pt x="282" y="126"/>
                    <a:pt x="285" y="129"/>
                  </a:cubicBezTo>
                  <a:close/>
                  <a:moveTo>
                    <a:pt x="385" y="72"/>
                  </a:moveTo>
                  <a:cubicBezTo>
                    <a:pt x="386" y="73"/>
                    <a:pt x="387" y="75"/>
                    <a:pt x="388" y="76"/>
                  </a:cubicBezTo>
                  <a:cubicBezTo>
                    <a:pt x="389" y="77"/>
                    <a:pt x="390" y="78"/>
                    <a:pt x="390" y="79"/>
                  </a:cubicBezTo>
                  <a:cubicBezTo>
                    <a:pt x="390" y="80"/>
                    <a:pt x="390" y="80"/>
                    <a:pt x="390" y="81"/>
                  </a:cubicBezTo>
                  <a:cubicBezTo>
                    <a:pt x="390" y="82"/>
                    <a:pt x="390" y="82"/>
                    <a:pt x="389" y="83"/>
                  </a:cubicBezTo>
                  <a:lnTo>
                    <a:pt x="334" y="138"/>
                  </a:lnTo>
                  <a:cubicBezTo>
                    <a:pt x="334" y="138"/>
                    <a:pt x="333" y="139"/>
                    <a:pt x="333" y="139"/>
                  </a:cubicBezTo>
                  <a:cubicBezTo>
                    <a:pt x="332" y="139"/>
                    <a:pt x="331" y="139"/>
                    <a:pt x="330" y="138"/>
                  </a:cubicBezTo>
                  <a:cubicBezTo>
                    <a:pt x="330" y="138"/>
                    <a:pt x="329" y="137"/>
                    <a:pt x="327" y="137"/>
                  </a:cubicBezTo>
                  <a:cubicBezTo>
                    <a:pt x="326" y="136"/>
                    <a:pt x="325" y="135"/>
                    <a:pt x="324" y="133"/>
                  </a:cubicBezTo>
                  <a:cubicBezTo>
                    <a:pt x="322" y="132"/>
                    <a:pt x="321" y="130"/>
                    <a:pt x="320" y="129"/>
                  </a:cubicBezTo>
                  <a:cubicBezTo>
                    <a:pt x="319" y="128"/>
                    <a:pt x="318" y="127"/>
                    <a:pt x="318" y="126"/>
                  </a:cubicBezTo>
                  <a:cubicBezTo>
                    <a:pt x="318" y="125"/>
                    <a:pt x="318" y="124"/>
                    <a:pt x="318" y="124"/>
                  </a:cubicBezTo>
                  <a:cubicBezTo>
                    <a:pt x="318" y="123"/>
                    <a:pt x="318" y="123"/>
                    <a:pt x="319" y="122"/>
                  </a:cubicBezTo>
                  <a:lnTo>
                    <a:pt x="337" y="104"/>
                  </a:lnTo>
                  <a:lnTo>
                    <a:pt x="272" y="38"/>
                  </a:lnTo>
                  <a:lnTo>
                    <a:pt x="265" y="63"/>
                  </a:lnTo>
                  <a:cubicBezTo>
                    <a:pt x="264" y="65"/>
                    <a:pt x="264" y="66"/>
                    <a:pt x="263" y="67"/>
                  </a:cubicBezTo>
                  <a:cubicBezTo>
                    <a:pt x="262" y="68"/>
                    <a:pt x="262" y="69"/>
                    <a:pt x="261" y="69"/>
                  </a:cubicBezTo>
                  <a:cubicBezTo>
                    <a:pt x="260" y="69"/>
                    <a:pt x="259" y="68"/>
                    <a:pt x="258" y="67"/>
                  </a:cubicBezTo>
                  <a:cubicBezTo>
                    <a:pt x="256" y="66"/>
                    <a:pt x="255" y="65"/>
                    <a:pt x="253" y="63"/>
                  </a:cubicBezTo>
                  <a:cubicBezTo>
                    <a:pt x="252" y="62"/>
                    <a:pt x="251" y="61"/>
                    <a:pt x="250" y="60"/>
                  </a:cubicBezTo>
                  <a:cubicBezTo>
                    <a:pt x="249" y="59"/>
                    <a:pt x="249" y="58"/>
                    <a:pt x="248" y="57"/>
                  </a:cubicBezTo>
                  <a:cubicBezTo>
                    <a:pt x="248" y="57"/>
                    <a:pt x="248" y="56"/>
                    <a:pt x="248" y="55"/>
                  </a:cubicBezTo>
                  <a:cubicBezTo>
                    <a:pt x="248" y="54"/>
                    <a:pt x="248" y="54"/>
                    <a:pt x="248" y="52"/>
                  </a:cubicBezTo>
                  <a:lnTo>
                    <a:pt x="256" y="17"/>
                  </a:lnTo>
                  <a:cubicBezTo>
                    <a:pt x="256" y="17"/>
                    <a:pt x="256" y="16"/>
                    <a:pt x="256" y="16"/>
                  </a:cubicBezTo>
                  <a:cubicBezTo>
                    <a:pt x="256" y="15"/>
                    <a:pt x="257" y="14"/>
                    <a:pt x="257" y="14"/>
                  </a:cubicBezTo>
                  <a:cubicBezTo>
                    <a:pt x="258" y="13"/>
                    <a:pt x="258" y="12"/>
                    <a:pt x="259" y="11"/>
                  </a:cubicBezTo>
                  <a:cubicBezTo>
                    <a:pt x="260" y="10"/>
                    <a:pt x="262" y="9"/>
                    <a:pt x="263" y="7"/>
                  </a:cubicBezTo>
                  <a:cubicBezTo>
                    <a:pt x="265" y="5"/>
                    <a:pt x="267" y="4"/>
                    <a:pt x="268" y="3"/>
                  </a:cubicBezTo>
                  <a:cubicBezTo>
                    <a:pt x="269" y="1"/>
                    <a:pt x="271" y="1"/>
                    <a:pt x="271" y="0"/>
                  </a:cubicBezTo>
                  <a:cubicBezTo>
                    <a:pt x="272" y="0"/>
                    <a:pt x="273" y="0"/>
                    <a:pt x="273" y="0"/>
                  </a:cubicBezTo>
                  <a:cubicBezTo>
                    <a:pt x="274" y="0"/>
                    <a:pt x="274" y="0"/>
                    <a:pt x="275" y="1"/>
                  </a:cubicBezTo>
                  <a:lnTo>
                    <a:pt x="357" y="83"/>
                  </a:lnTo>
                  <a:lnTo>
                    <a:pt x="374" y="67"/>
                  </a:lnTo>
                  <a:cubicBezTo>
                    <a:pt x="374" y="66"/>
                    <a:pt x="375" y="66"/>
                    <a:pt x="375" y="66"/>
                  </a:cubicBezTo>
                  <a:cubicBezTo>
                    <a:pt x="376" y="66"/>
                    <a:pt x="377" y="66"/>
                    <a:pt x="378" y="66"/>
                  </a:cubicBezTo>
                  <a:cubicBezTo>
                    <a:pt x="379" y="67"/>
                    <a:pt x="380" y="67"/>
                    <a:pt x="381" y="68"/>
                  </a:cubicBezTo>
                  <a:cubicBezTo>
                    <a:pt x="382" y="69"/>
                    <a:pt x="383" y="70"/>
                    <a:pt x="385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1" name="Freeform 43"/>
            <p:cNvSpPr>
              <a:spLocks noEditPoints="1"/>
            </p:cNvSpPr>
            <p:nvPr/>
          </p:nvSpPr>
          <p:spPr bwMode="auto">
            <a:xfrm>
              <a:off x="7396403" y="3965116"/>
              <a:ext cx="233363" cy="228600"/>
            </a:xfrm>
            <a:custGeom>
              <a:avLst/>
              <a:gdLst/>
              <a:ahLst/>
              <a:cxnLst>
                <a:cxn ang="0">
                  <a:pos x="154" y="322"/>
                </a:cxn>
                <a:cxn ang="0">
                  <a:pos x="89" y="384"/>
                </a:cxn>
                <a:cxn ang="0">
                  <a:pos x="74" y="370"/>
                </a:cxn>
                <a:cxn ang="0">
                  <a:pos x="70" y="306"/>
                </a:cxn>
                <a:cxn ang="0">
                  <a:pos x="52" y="273"/>
                </a:cxn>
                <a:cxn ang="0">
                  <a:pos x="25" y="287"/>
                </a:cxn>
                <a:cxn ang="0">
                  <a:pos x="16" y="308"/>
                </a:cxn>
                <a:cxn ang="0">
                  <a:pos x="3" y="297"/>
                </a:cxn>
                <a:cxn ang="0">
                  <a:pos x="1" y="284"/>
                </a:cxn>
                <a:cxn ang="0">
                  <a:pos x="35" y="242"/>
                </a:cxn>
                <a:cxn ang="0">
                  <a:pos x="86" y="259"/>
                </a:cxn>
                <a:cxn ang="0">
                  <a:pos x="97" y="347"/>
                </a:cxn>
                <a:cxn ang="0">
                  <a:pos x="144" y="308"/>
                </a:cxn>
                <a:cxn ang="0">
                  <a:pos x="217" y="235"/>
                </a:cxn>
                <a:cxn ang="0">
                  <a:pos x="161" y="292"/>
                </a:cxn>
                <a:cxn ang="0">
                  <a:pos x="87" y="214"/>
                </a:cxn>
                <a:cxn ang="0">
                  <a:pos x="143" y="158"/>
                </a:cxn>
                <a:cxn ang="0">
                  <a:pos x="155" y="198"/>
                </a:cxn>
                <a:cxn ang="0">
                  <a:pos x="122" y="185"/>
                </a:cxn>
                <a:cxn ang="0">
                  <a:pos x="121" y="223"/>
                </a:cxn>
                <a:cxn ang="0">
                  <a:pos x="179" y="266"/>
                </a:cxn>
                <a:cxn ang="0">
                  <a:pos x="191" y="240"/>
                </a:cxn>
                <a:cxn ang="0">
                  <a:pos x="285" y="133"/>
                </a:cxn>
                <a:cxn ang="0">
                  <a:pos x="278" y="203"/>
                </a:cxn>
                <a:cxn ang="0">
                  <a:pos x="245" y="222"/>
                </a:cxn>
                <a:cxn ang="0">
                  <a:pos x="233" y="215"/>
                </a:cxn>
                <a:cxn ang="0">
                  <a:pos x="240" y="201"/>
                </a:cxn>
                <a:cxn ang="0">
                  <a:pos x="268" y="172"/>
                </a:cxn>
                <a:cxn ang="0">
                  <a:pos x="246" y="152"/>
                </a:cxn>
                <a:cxn ang="0">
                  <a:pos x="215" y="174"/>
                </a:cxn>
                <a:cxn ang="0">
                  <a:pos x="202" y="165"/>
                </a:cxn>
                <a:cxn ang="0">
                  <a:pos x="211" y="149"/>
                </a:cxn>
                <a:cxn ang="0">
                  <a:pos x="214" y="116"/>
                </a:cxn>
                <a:cxn ang="0">
                  <a:pos x="188" y="117"/>
                </a:cxn>
                <a:cxn ang="0">
                  <a:pos x="174" y="147"/>
                </a:cxn>
                <a:cxn ang="0">
                  <a:pos x="165" y="142"/>
                </a:cxn>
                <a:cxn ang="0">
                  <a:pos x="158" y="131"/>
                </a:cxn>
                <a:cxn ang="0">
                  <a:pos x="178" y="95"/>
                </a:cxn>
                <a:cxn ang="0">
                  <a:pos x="233" y="90"/>
                </a:cxn>
                <a:cxn ang="0">
                  <a:pos x="239" y="132"/>
                </a:cxn>
                <a:cxn ang="0">
                  <a:pos x="275" y="126"/>
                </a:cxn>
                <a:cxn ang="0">
                  <a:pos x="392" y="82"/>
                </a:cxn>
                <a:cxn ang="0">
                  <a:pos x="330" y="146"/>
                </a:cxn>
                <a:cxn ang="0">
                  <a:pos x="314" y="137"/>
                </a:cxn>
                <a:cxn ang="0">
                  <a:pos x="309" y="87"/>
                </a:cxn>
                <a:cxn ang="0">
                  <a:pos x="295" y="40"/>
                </a:cxn>
                <a:cxn ang="0">
                  <a:pos x="270" y="40"/>
                </a:cxn>
                <a:cxn ang="0">
                  <a:pos x="256" y="69"/>
                </a:cxn>
                <a:cxn ang="0">
                  <a:pos x="244" y="63"/>
                </a:cxn>
                <a:cxn ang="0">
                  <a:pos x="238" y="52"/>
                </a:cxn>
                <a:cxn ang="0">
                  <a:pos x="257" y="16"/>
                </a:cxn>
                <a:cxn ang="0">
                  <a:pos x="314" y="11"/>
                </a:cxn>
                <a:cxn ang="0">
                  <a:pos x="334" y="85"/>
                </a:cxn>
                <a:cxn ang="0">
                  <a:pos x="379" y="69"/>
                </a:cxn>
              </a:cxnLst>
              <a:rect l="0" t="0" r="r" b="b"/>
              <a:pathLst>
                <a:path w="392" h="384">
                  <a:moveTo>
                    <a:pt x="148" y="312"/>
                  </a:moveTo>
                  <a:cubicBezTo>
                    <a:pt x="150" y="313"/>
                    <a:pt x="151" y="315"/>
                    <a:pt x="152" y="316"/>
                  </a:cubicBezTo>
                  <a:cubicBezTo>
                    <a:pt x="153" y="317"/>
                    <a:pt x="154" y="318"/>
                    <a:pt x="154" y="319"/>
                  </a:cubicBezTo>
                  <a:cubicBezTo>
                    <a:pt x="154" y="320"/>
                    <a:pt x="154" y="321"/>
                    <a:pt x="154" y="322"/>
                  </a:cubicBezTo>
                  <a:cubicBezTo>
                    <a:pt x="154" y="322"/>
                    <a:pt x="154" y="323"/>
                    <a:pt x="153" y="323"/>
                  </a:cubicBezTo>
                  <a:lnTo>
                    <a:pt x="96" y="381"/>
                  </a:lnTo>
                  <a:cubicBezTo>
                    <a:pt x="95" y="382"/>
                    <a:pt x="94" y="383"/>
                    <a:pt x="93" y="384"/>
                  </a:cubicBezTo>
                  <a:cubicBezTo>
                    <a:pt x="92" y="384"/>
                    <a:pt x="90" y="384"/>
                    <a:pt x="89" y="384"/>
                  </a:cubicBezTo>
                  <a:cubicBezTo>
                    <a:pt x="88" y="384"/>
                    <a:pt x="87" y="384"/>
                    <a:pt x="86" y="383"/>
                  </a:cubicBezTo>
                  <a:cubicBezTo>
                    <a:pt x="84" y="382"/>
                    <a:pt x="83" y="381"/>
                    <a:pt x="81" y="379"/>
                  </a:cubicBezTo>
                  <a:cubicBezTo>
                    <a:pt x="79" y="377"/>
                    <a:pt x="78" y="376"/>
                    <a:pt x="77" y="374"/>
                  </a:cubicBezTo>
                  <a:cubicBezTo>
                    <a:pt x="76" y="373"/>
                    <a:pt x="75" y="372"/>
                    <a:pt x="74" y="370"/>
                  </a:cubicBezTo>
                  <a:cubicBezTo>
                    <a:pt x="74" y="369"/>
                    <a:pt x="73" y="367"/>
                    <a:pt x="73" y="366"/>
                  </a:cubicBezTo>
                  <a:cubicBezTo>
                    <a:pt x="73" y="364"/>
                    <a:pt x="73" y="362"/>
                    <a:pt x="73" y="360"/>
                  </a:cubicBezTo>
                  <a:lnTo>
                    <a:pt x="71" y="324"/>
                  </a:lnTo>
                  <a:cubicBezTo>
                    <a:pt x="71" y="317"/>
                    <a:pt x="71" y="311"/>
                    <a:pt x="70" y="306"/>
                  </a:cubicBezTo>
                  <a:cubicBezTo>
                    <a:pt x="69" y="301"/>
                    <a:pt x="68" y="297"/>
                    <a:pt x="67" y="293"/>
                  </a:cubicBezTo>
                  <a:cubicBezTo>
                    <a:pt x="66" y="289"/>
                    <a:pt x="64" y="286"/>
                    <a:pt x="62" y="284"/>
                  </a:cubicBezTo>
                  <a:cubicBezTo>
                    <a:pt x="61" y="281"/>
                    <a:pt x="59" y="279"/>
                    <a:pt x="57" y="277"/>
                  </a:cubicBezTo>
                  <a:cubicBezTo>
                    <a:pt x="56" y="276"/>
                    <a:pt x="54" y="274"/>
                    <a:pt x="52" y="273"/>
                  </a:cubicBezTo>
                  <a:cubicBezTo>
                    <a:pt x="50" y="272"/>
                    <a:pt x="47" y="272"/>
                    <a:pt x="45" y="272"/>
                  </a:cubicBezTo>
                  <a:cubicBezTo>
                    <a:pt x="43" y="272"/>
                    <a:pt x="41" y="272"/>
                    <a:pt x="39" y="273"/>
                  </a:cubicBezTo>
                  <a:cubicBezTo>
                    <a:pt x="36" y="274"/>
                    <a:pt x="34" y="276"/>
                    <a:pt x="32" y="278"/>
                  </a:cubicBezTo>
                  <a:cubicBezTo>
                    <a:pt x="29" y="281"/>
                    <a:pt x="27" y="284"/>
                    <a:pt x="25" y="287"/>
                  </a:cubicBezTo>
                  <a:cubicBezTo>
                    <a:pt x="23" y="290"/>
                    <a:pt x="22" y="293"/>
                    <a:pt x="21" y="296"/>
                  </a:cubicBezTo>
                  <a:cubicBezTo>
                    <a:pt x="21" y="299"/>
                    <a:pt x="20" y="301"/>
                    <a:pt x="20" y="303"/>
                  </a:cubicBezTo>
                  <a:cubicBezTo>
                    <a:pt x="19" y="305"/>
                    <a:pt x="19" y="306"/>
                    <a:pt x="18" y="307"/>
                  </a:cubicBezTo>
                  <a:cubicBezTo>
                    <a:pt x="18" y="307"/>
                    <a:pt x="17" y="308"/>
                    <a:pt x="16" y="308"/>
                  </a:cubicBezTo>
                  <a:cubicBezTo>
                    <a:pt x="16" y="308"/>
                    <a:pt x="15" y="307"/>
                    <a:pt x="14" y="307"/>
                  </a:cubicBezTo>
                  <a:cubicBezTo>
                    <a:pt x="13" y="306"/>
                    <a:pt x="12" y="306"/>
                    <a:pt x="11" y="304"/>
                  </a:cubicBezTo>
                  <a:cubicBezTo>
                    <a:pt x="9" y="303"/>
                    <a:pt x="8" y="302"/>
                    <a:pt x="6" y="300"/>
                  </a:cubicBezTo>
                  <a:cubicBezTo>
                    <a:pt x="5" y="299"/>
                    <a:pt x="4" y="298"/>
                    <a:pt x="3" y="297"/>
                  </a:cubicBezTo>
                  <a:cubicBezTo>
                    <a:pt x="2" y="296"/>
                    <a:pt x="2" y="295"/>
                    <a:pt x="1" y="295"/>
                  </a:cubicBezTo>
                  <a:cubicBezTo>
                    <a:pt x="1" y="294"/>
                    <a:pt x="1" y="293"/>
                    <a:pt x="0" y="292"/>
                  </a:cubicBezTo>
                  <a:cubicBezTo>
                    <a:pt x="0" y="292"/>
                    <a:pt x="0" y="291"/>
                    <a:pt x="0" y="290"/>
                  </a:cubicBezTo>
                  <a:cubicBezTo>
                    <a:pt x="0" y="288"/>
                    <a:pt x="1" y="286"/>
                    <a:pt x="1" y="284"/>
                  </a:cubicBezTo>
                  <a:cubicBezTo>
                    <a:pt x="2" y="281"/>
                    <a:pt x="3" y="278"/>
                    <a:pt x="5" y="274"/>
                  </a:cubicBezTo>
                  <a:cubicBezTo>
                    <a:pt x="7" y="271"/>
                    <a:pt x="9" y="267"/>
                    <a:pt x="11" y="264"/>
                  </a:cubicBezTo>
                  <a:cubicBezTo>
                    <a:pt x="13" y="260"/>
                    <a:pt x="16" y="257"/>
                    <a:pt x="20" y="253"/>
                  </a:cubicBezTo>
                  <a:cubicBezTo>
                    <a:pt x="25" y="248"/>
                    <a:pt x="30" y="244"/>
                    <a:pt x="35" y="242"/>
                  </a:cubicBezTo>
                  <a:cubicBezTo>
                    <a:pt x="40" y="239"/>
                    <a:pt x="46" y="238"/>
                    <a:pt x="50" y="238"/>
                  </a:cubicBezTo>
                  <a:cubicBezTo>
                    <a:pt x="55" y="237"/>
                    <a:pt x="60" y="238"/>
                    <a:pt x="65" y="240"/>
                  </a:cubicBezTo>
                  <a:cubicBezTo>
                    <a:pt x="69" y="242"/>
                    <a:pt x="73" y="245"/>
                    <a:pt x="77" y="249"/>
                  </a:cubicBezTo>
                  <a:cubicBezTo>
                    <a:pt x="80" y="252"/>
                    <a:pt x="83" y="255"/>
                    <a:pt x="86" y="259"/>
                  </a:cubicBezTo>
                  <a:cubicBezTo>
                    <a:pt x="88" y="263"/>
                    <a:pt x="90" y="268"/>
                    <a:pt x="92" y="273"/>
                  </a:cubicBezTo>
                  <a:cubicBezTo>
                    <a:pt x="94" y="279"/>
                    <a:pt x="95" y="286"/>
                    <a:pt x="96" y="293"/>
                  </a:cubicBezTo>
                  <a:cubicBezTo>
                    <a:pt x="96" y="301"/>
                    <a:pt x="97" y="311"/>
                    <a:pt x="97" y="323"/>
                  </a:cubicBezTo>
                  <a:lnTo>
                    <a:pt x="97" y="347"/>
                  </a:lnTo>
                  <a:lnTo>
                    <a:pt x="137" y="307"/>
                  </a:lnTo>
                  <a:cubicBezTo>
                    <a:pt x="137" y="307"/>
                    <a:pt x="138" y="306"/>
                    <a:pt x="138" y="306"/>
                  </a:cubicBezTo>
                  <a:cubicBezTo>
                    <a:pt x="139" y="306"/>
                    <a:pt x="140" y="306"/>
                    <a:pt x="141" y="307"/>
                  </a:cubicBezTo>
                  <a:cubicBezTo>
                    <a:pt x="142" y="307"/>
                    <a:pt x="143" y="308"/>
                    <a:pt x="144" y="308"/>
                  </a:cubicBezTo>
                  <a:cubicBezTo>
                    <a:pt x="146" y="309"/>
                    <a:pt x="147" y="310"/>
                    <a:pt x="148" y="312"/>
                  </a:cubicBezTo>
                  <a:close/>
                  <a:moveTo>
                    <a:pt x="187" y="189"/>
                  </a:moveTo>
                  <a:cubicBezTo>
                    <a:pt x="195" y="197"/>
                    <a:pt x="202" y="204"/>
                    <a:pt x="207" y="212"/>
                  </a:cubicBezTo>
                  <a:cubicBezTo>
                    <a:pt x="212" y="220"/>
                    <a:pt x="216" y="227"/>
                    <a:pt x="217" y="235"/>
                  </a:cubicBezTo>
                  <a:cubicBezTo>
                    <a:pt x="219" y="242"/>
                    <a:pt x="219" y="250"/>
                    <a:pt x="216" y="257"/>
                  </a:cubicBezTo>
                  <a:cubicBezTo>
                    <a:pt x="214" y="264"/>
                    <a:pt x="210" y="271"/>
                    <a:pt x="203" y="278"/>
                  </a:cubicBezTo>
                  <a:cubicBezTo>
                    <a:pt x="196" y="284"/>
                    <a:pt x="189" y="289"/>
                    <a:pt x="182" y="291"/>
                  </a:cubicBezTo>
                  <a:cubicBezTo>
                    <a:pt x="175" y="293"/>
                    <a:pt x="168" y="293"/>
                    <a:pt x="161" y="292"/>
                  </a:cubicBezTo>
                  <a:cubicBezTo>
                    <a:pt x="154" y="290"/>
                    <a:pt x="147" y="286"/>
                    <a:pt x="140" y="281"/>
                  </a:cubicBezTo>
                  <a:cubicBezTo>
                    <a:pt x="132" y="276"/>
                    <a:pt x="125" y="269"/>
                    <a:pt x="117" y="261"/>
                  </a:cubicBezTo>
                  <a:cubicBezTo>
                    <a:pt x="109" y="253"/>
                    <a:pt x="102" y="245"/>
                    <a:pt x="97" y="237"/>
                  </a:cubicBezTo>
                  <a:cubicBezTo>
                    <a:pt x="92" y="230"/>
                    <a:pt x="88" y="222"/>
                    <a:pt x="87" y="214"/>
                  </a:cubicBezTo>
                  <a:cubicBezTo>
                    <a:pt x="85" y="207"/>
                    <a:pt x="85" y="200"/>
                    <a:pt x="88" y="193"/>
                  </a:cubicBezTo>
                  <a:cubicBezTo>
                    <a:pt x="90" y="186"/>
                    <a:pt x="94" y="179"/>
                    <a:pt x="101" y="172"/>
                  </a:cubicBezTo>
                  <a:cubicBezTo>
                    <a:pt x="108" y="165"/>
                    <a:pt x="115" y="161"/>
                    <a:pt x="122" y="158"/>
                  </a:cubicBezTo>
                  <a:cubicBezTo>
                    <a:pt x="129" y="156"/>
                    <a:pt x="135" y="156"/>
                    <a:pt x="143" y="158"/>
                  </a:cubicBezTo>
                  <a:cubicBezTo>
                    <a:pt x="150" y="160"/>
                    <a:pt x="157" y="163"/>
                    <a:pt x="164" y="169"/>
                  </a:cubicBezTo>
                  <a:cubicBezTo>
                    <a:pt x="172" y="174"/>
                    <a:pt x="179" y="181"/>
                    <a:pt x="187" y="189"/>
                  </a:cubicBezTo>
                  <a:close/>
                  <a:moveTo>
                    <a:pt x="168" y="210"/>
                  </a:moveTo>
                  <a:cubicBezTo>
                    <a:pt x="163" y="205"/>
                    <a:pt x="159" y="201"/>
                    <a:pt x="155" y="198"/>
                  </a:cubicBezTo>
                  <a:cubicBezTo>
                    <a:pt x="151" y="195"/>
                    <a:pt x="147" y="192"/>
                    <a:pt x="144" y="190"/>
                  </a:cubicBezTo>
                  <a:cubicBezTo>
                    <a:pt x="141" y="187"/>
                    <a:pt x="138" y="186"/>
                    <a:pt x="135" y="185"/>
                  </a:cubicBezTo>
                  <a:cubicBezTo>
                    <a:pt x="133" y="184"/>
                    <a:pt x="130" y="183"/>
                    <a:pt x="128" y="183"/>
                  </a:cubicBezTo>
                  <a:cubicBezTo>
                    <a:pt x="126" y="183"/>
                    <a:pt x="124" y="184"/>
                    <a:pt x="122" y="185"/>
                  </a:cubicBezTo>
                  <a:cubicBezTo>
                    <a:pt x="120" y="186"/>
                    <a:pt x="118" y="187"/>
                    <a:pt x="116" y="189"/>
                  </a:cubicBezTo>
                  <a:cubicBezTo>
                    <a:pt x="113" y="192"/>
                    <a:pt x="112" y="195"/>
                    <a:pt x="111" y="199"/>
                  </a:cubicBezTo>
                  <a:cubicBezTo>
                    <a:pt x="110" y="202"/>
                    <a:pt x="111" y="206"/>
                    <a:pt x="113" y="210"/>
                  </a:cubicBezTo>
                  <a:cubicBezTo>
                    <a:pt x="115" y="214"/>
                    <a:pt x="118" y="219"/>
                    <a:pt x="121" y="223"/>
                  </a:cubicBezTo>
                  <a:cubicBezTo>
                    <a:pt x="125" y="228"/>
                    <a:pt x="130" y="234"/>
                    <a:pt x="136" y="239"/>
                  </a:cubicBezTo>
                  <a:cubicBezTo>
                    <a:pt x="143" y="247"/>
                    <a:pt x="149" y="252"/>
                    <a:pt x="155" y="256"/>
                  </a:cubicBezTo>
                  <a:cubicBezTo>
                    <a:pt x="160" y="260"/>
                    <a:pt x="164" y="263"/>
                    <a:pt x="168" y="265"/>
                  </a:cubicBezTo>
                  <a:cubicBezTo>
                    <a:pt x="172" y="266"/>
                    <a:pt x="176" y="267"/>
                    <a:pt x="179" y="266"/>
                  </a:cubicBezTo>
                  <a:cubicBezTo>
                    <a:pt x="182" y="265"/>
                    <a:pt x="185" y="263"/>
                    <a:pt x="187" y="261"/>
                  </a:cubicBezTo>
                  <a:cubicBezTo>
                    <a:pt x="189" y="259"/>
                    <a:pt x="191" y="256"/>
                    <a:pt x="192" y="254"/>
                  </a:cubicBezTo>
                  <a:cubicBezTo>
                    <a:pt x="193" y="252"/>
                    <a:pt x="193" y="250"/>
                    <a:pt x="193" y="247"/>
                  </a:cubicBezTo>
                  <a:cubicBezTo>
                    <a:pt x="193" y="245"/>
                    <a:pt x="192" y="242"/>
                    <a:pt x="191" y="240"/>
                  </a:cubicBezTo>
                  <a:cubicBezTo>
                    <a:pt x="190" y="237"/>
                    <a:pt x="188" y="234"/>
                    <a:pt x="186" y="231"/>
                  </a:cubicBezTo>
                  <a:cubicBezTo>
                    <a:pt x="184" y="228"/>
                    <a:pt x="181" y="225"/>
                    <a:pt x="178" y="221"/>
                  </a:cubicBezTo>
                  <a:cubicBezTo>
                    <a:pt x="175" y="218"/>
                    <a:pt x="172" y="214"/>
                    <a:pt x="168" y="210"/>
                  </a:cubicBezTo>
                  <a:close/>
                  <a:moveTo>
                    <a:pt x="285" y="133"/>
                  </a:moveTo>
                  <a:cubicBezTo>
                    <a:pt x="290" y="138"/>
                    <a:pt x="294" y="143"/>
                    <a:pt x="296" y="149"/>
                  </a:cubicBezTo>
                  <a:cubicBezTo>
                    <a:pt x="298" y="155"/>
                    <a:pt x="298" y="161"/>
                    <a:pt x="297" y="167"/>
                  </a:cubicBezTo>
                  <a:cubicBezTo>
                    <a:pt x="297" y="173"/>
                    <a:pt x="295" y="179"/>
                    <a:pt x="291" y="185"/>
                  </a:cubicBezTo>
                  <a:cubicBezTo>
                    <a:pt x="288" y="191"/>
                    <a:pt x="283" y="197"/>
                    <a:pt x="278" y="203"/>
                  </a:cubicBezTo>
                  <a:cubicBezTo>
                    <a:pt x="274" y="206"/>
                    <a:pt x="271" y="209"/>
                    <a:pt x="267" y="212"/>
                  </a:cubicBezTo>
                  <a:cubicBezTo>
                    <a:pt x="264" y="214"/>
                    <a:pt x="261" y="216"/>
                    <a:pt x="258" y="218"/>
                  </a:cubicBezTo>
                  <a:cubicBezTo>
                    <a:pt x="255" y="219"/>
                    <a:pt x="252" y="220"/>
                    <a:pt x="250" y="221"/>
                  </a:cubicBezTo>
                  <a:cubicBezTo>
                    <a:pt x="247" y="222"/>
                    <a:pt x="246" y="222"/>
                    <a:pt x="245" y="222"/>
                  </a:cubicBezTo>
                  <a:cubicBezTo>
                    <a:pt x="244" y="222"/>
                    <a:pt x="243" y="222"/>
                    <a:pt x="243" y="222"/>
                  </a:cubicBezTo>
                  <a:cubicBezTo>
                    <a:pt x="242" y="222"/>
                    <a:pt x="241" y="221"/>
                    <a:pt x="240" y="221"/>
                  </a:cubicBezTo>
                  <a:cubicBezTo>
                    <a:pt x="239" y="220"/>
                    <a:pt x="238" y="219"/>
                    <a:pt x="237" y="218"/>
                  </a:cubicBezTo>
                  <a:cubicBezTo>
                    <a:pt x="236" y="217"/>
                    <a:pt x="235" y="216"/>
                    <a:pt x="233" y="215"/>
                  </a:cubicBezTo>
                  <a:cubicBezTo>
                    <a:pt x="231" y="212"/>
                    <a:pt x="229" y="210"/>
                    <a:pt x="229" y="209"/>
                  </a:cubicBezTo>
                  <a:cubicBezTo>
                    <a:pt x="228" y="208"/>
                    <a:pt x="228" y="206"/>
                    <a:pt x="229" y="206"/>
                  </a:cubicBezTo>
                  <a:cubicBezTo>
                    <a:pt x="230" y="205"/>
                    <a:pt x="231" y="205"/>
                    <a:pt x="233" y="204"/>
                  </a:cubicBezTo>
                  <a:cubicBezTo>
                    <a:pt x="235" y="203"/>
                    <a:pt x="237" y="203"/>
                    <a:pt x="240" y="201"/>
                  </a:cubicBezTo>
                  <a:cubicBezTo>
                    <a:pt x="243" y="200"/>
                    <a:pt x="246" y="199"/>
                    <a:pt x="249" y="197"/>
                  </a:cubicBezTo>
                  <a:cubicBezTo>
                    <a:pt x="252" y="195"/>
                    <a:pt x="256" y="192"/>
                    <a:pt x="259" y="189"/>
                  </a:cubicBezTo>
                  <a:cubicBezTo>
                    <a:pt x="262" y="186"/>
                    <a:pt x="264" y="183"/>
                    <a:pt x="265" y="180"/>
                  </a:cubicBezTo>
                  <a:cubicBezTo>
                    <a:pt x="267" y="178"/>
                    <a:pt x="268" y="175"/>
                    <a:pt x="268" y="172"/>
                  </a:cubicBezTo>
                  <a:cubicBezTo>
                    <a:pt x="268" y="169"/>
                    <a:pt x="268" y="167"/>
                    <a:pt x="267" y="164"/>
                  </a:cubicBezTo>
                  <a:cubicBezTo>
                    <a:pt x="266" y="162"/>
                    <a:pt x="265" y="159"/>
                    <a:pt x="263" y="157"/>
                  </a:cubicBezTo>
                  <a:cubicBezTo>
                    <a:pt x="260" y="155"/>
                    <a:pt x="258" y="153"/>
                    <a:pt x="255" y="152"/>
                  </a:cubicBezTo>
                  <a:cubicBezTo>
                    <a:pt x="252" y="151"/>
                    <a:pt x="249" y="151"/>
                    <a:pt x="246" y="152"/>
                  </a:cubicBezTo>
                  <a:cubicBezTo>
                    <a:pt x="243" y="152"/>
                    <a:pt x="240" y="153"/>
                    <a:pt x="236" y="155"/>
                  </a:cubicBezTo>
                  <a:cubicBezTo>
                    <a:pt x="233" y="157"/>
                    <a:pt x="229" y="160"/>
                    <a:pt x="226" y="164"/>
                  </a:cubicBezTo>
                  <a:lnTo>
                    <a:pt x="217" y="172"/>
                  </a:lnTo>
                  <a:cubicBezTo>
                    <a:pt x="216" y="173"/>
                    <a:pt x="216" y="174"/>
                    <a:pt x="215" y="174"/>
                  </a:cubicBezTo>
                  <a:cubicBezTo>
                    <a:pt x="214" y="174"/>
                    <a:pt x="214" y="174"/>
                    <a:pt x="213" y="174"/>
                  </a:cubicBezTo>
                  <a:cubicBezTo>
                    <a:pt x="212" y="174"/>
                    <a:pt x="211" y="173"/>
                    <a:pt x="210" y="172"/>
                  </a:cubicBezTo>
                  <a:cubicBezTo>
                    <a:pt x="209" y="171"/>
                    <a:pt x="207" y="170"/>
                    <a:pt x="206" y="169"/>
                  </a:cubicBezTo>
                  <a:cubicBezTo>
                    <a:pt x="204" y="167"/>
                    <a:pt x="203" y="166"/>
                    <a:pt x="202" y="165"/>
                  </a:cubicBezTo>
                  <a:cubicBezTo>
                    <a:pt x="201" y="164"/>
                    <a:pt x="201" y="163"/>
                    <a:pt x="201" y="162"/>
                  </a:cubicBezTo>
                  <a:cubicBezTo>
                    <a:pt x="200" y="161"/>
                    <a:pt x="200" y="160"/>
                    <a:pt x="201" y="160"/>
                  </a:cubicBezTo>
                  <a:cubicBezTo>
                    <a:pt x="201" y="159"/>
                    <a:pt x="201" y="158"/>
                    <a:pt x="202" y="158"/>
                  </a:cubicBezTo>
                  <a:lnTo>
                    <a:pt x="211" y="149"/>
                  </a:lnTo>
                  <a:cubicBezTo>
                    <a:pt x="214" y="146"/>
                    <a:pt x="216" y="143"/>
                    <a:pt x="218" y="140"/>
                  </a:cubicBezTo>
                  <a:cubicBezTo>
                    <a:pt x="219" y="137"/>
                    <a:pt x="220" y="134"/>
                    <a:pt x="220" y="131"/>
                  </a:cubicBezTo>
                  <a:cubicBezTo>
                    <a:pt x="221" y="128"/>
                    <a:pt x="220" y="126"/>
                    <a:pt x="219" y="123"/>
                  </a:cubicBezTo>
                  <a:cubicBezTo>
                    <a:pt x="218" y="120"/>
                    <a:pt x="217" y="118"/>
                    <a:pt x="214" y="116"/>
                  </a:cubicBezTo>
                  <a:cubicBezTo>
                    <a:pt x="213" y="114"/>
                    <a:pt x="211" y="113"/>
                    <a:pt x="209" y="112"/>
                  </a:cubicBezTo>
                  <a:cubicBezTo>
                    <a:pt x="207" y="111"/>
                    <a:pt x="205" y="110"/>
                    <a:pt x="202" y="110"/>
                  </a:cubicBezTo>
                  <a:cubicBezTo>
                    <a:pt x="200" y="110"/>
                    <a:pt x="198" y="111"/>
                    <a:pt x="195" y="112"/>
                  </a:cubicBezTo>
                  <a:cubicBezTo>
                    <a:pt x="193" y="113"/>
                    <a:pt x="191" y="115"/>
                    <a:pt x="188" y="117"/>
                  </a:cubicBezTo>
                  <a:cubicBezTo>
                    <a:pt x="186" y="120"/>
                    <a:pt x="183" y="123"/>
                    <a:pt x="182" y="126"/>
                  </a:cubicBezTo>
                  <a:cubicBezTo>
                    <a:pt x="180" y="129"/>
                    <a:pt x="179" y="132"/>
                    <a:pt x="178" y="135"/>
                  </a:cubicBezTo>
                  <a:cubicBezTo>
                    <a:pt x="177" y="138"/>
                    <a:pt x="176" y="140"/>
                    <a:pt x="176" y="142"/>
                  </a:cubicBezTo>
                  <a:cubicBezTo>
                    <a:pt x="176" y="145"/>
                    <a:pt x="175" y="146"/>
                    <a:pt x="174" y="147"/>
                  </a:cubicBezTo>
                  <a:cubicBezTo>
                    <a:pt x="174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1" y="147"/>
                  </a:cubicBezTo>
                  <a:cubicBezTo>
                    <a:pt x="170" y="147"/>
                    <a:pt x="170" y="146"/>
                    <a:pt x="168" y="145"/>
                  </a:cubicBezTo>
                  <a:cubicBezTo>
                    <a:pt x="167" y="144"/>
                    <a:pt x="166" y="143"/>
                    <a:pt x="165" y="142"/>
                  </a:cubicBezTo>
                  <a:cubicBezTo>
                    <a:pt x="163" y="140"/>
                    <a:pt x="162" y="139"/>
                    <a:pt x="161" y="138"/>
                  </a:cubicBezTo>
                  <a:cubicBezTo>
                    <a:pt x="161" y="137"/>
                    <a:pt x="160" y="137"/>
                    <a:pt x="160" y="136"/>
                  </a:cubicBezTo>
                  <a:cubicBezTo>
                    <a:pt x="159" y="135"/>
                    <a:pt x="159" y="135"/>
                    <a:pt x="159" y="134"/>
                  </a:cubicBezTo>
                  <a:cubicBezTo>
                    <a:pt x="158" y="133"/>
                    <a:pt x="158" y="132"/>
                    <a:pt x="158" y="131"/>
                  </a:cubicBezTo>
                  <a:cubicBezTo>
                    <a:pt x="158" y="130"/>
                    <a:pt x="159" y="129"/>
                    <a:pt x="159" y="126"/>
                  </a:cubicBezTo>
                  <a:cubicBezTo>
                    <a:pt x="160" y="123"/>
                    <a:pt x="161" y="120"/>
                    <a:pt x="163" y="117"/>
                  </a:cubicBezTo>
                  <a:cubicBezTo>
                    <a:pt x="164" y="114"/>
                    <a:pt x="166" y="110"/>
                    <a:pt x="169" y="106"/>
                  </a:cubicBezTo>
                  <a:cubicBezTo>
                    <a:pt x="171" y="103"/>
                    <a:pt x="174" y="99"/>
                    <a:pt x="178" y="95"/>
                  </a:cubicBezTo>
                  <a:cubicBezTo>
                    <a:pt x="183" y="90"/>
                    <a:pt x="188" y="87"/>
                    <a:pt x="193" y="84"/>
                  </a:cubicBezTo>
                  <a:cubicBezTo>
                    <a:pt x="197" y="81"/>
                    <a:pt x="202" y="80"/>
                    <a:pt x="207" y="79"/>
                  </a:cubicBezTo>
                  <a:cubicBezTo>
                    <a:pt x="212" y="79"/>
                    <a:pt x="216" y="80"/>
                    <a:pt x="221" y="81"/>
                  </a:cubicBezTo>
                  <a:cubicBezTo>
                    <a:pt x="225" y="83"/>
                    <a:pt x="229" y="86"/>
                    <a:pt x="233" y="90"/>
                  </a:cubicBezTo>
                  <a:cubicBezTo>
                    <a:pt x="236" y="93"/>
                    <a:pt x="239" y="96"/>
                    <a:pt x="240" y="100"/>
                  </a:cubicBezTo>
                  <a:cubicBezTo>
                    <a:pt x="242" y="103"/>
                    <a:pt x="244" y="107"/>
                    <a:pt x="244" y="110"/>
                  </a:cubicBezTo>
                  <a:cubicBezTo>
                    <a:pt x="245" y="114"/>
                    <a:pt x="245" y="117"/>
                    <a:pt x="244" y="121"/>
                  </a:cubicBezTo>
                  <a:cubicBezTo>
                    <a:pt x="243" y="125"/>
                    <a:pt x="241" y="128"/>
                    <a:pt x="239" y="132"/>
                  </a:cubicBezTo>
                  <a:lnTo>
                    <a:pt x="239" y="132"/>
                  </a:lnTo>
                  <a:cubicBezTo>
                    <a:pt x="243" y="129"/>
                    <a:pt x="247" y="127"/>
                    <a:pt x="252" y="126"/>
                  </a:cubicBezTo>
                  <a:cubicBezTo>
                    <a:pt x="256" y="124"/>
                    <a:pt x="260" y="123"/>
                    <a:pt x="264" y="124"/>
                  </a:cubicBezTo>
                  <a:cubicBezTo>
                    <a:pt x="268" y="124"/>
                    <a:pt x="272" y="125"/>
                    <a:pt x="275" y="126"/>
                  </a:cubicBezTo>
                  <a:cubicBezTo>
                    <a:pt x="279" y="128"/>
                    <a:pt x="282" y="130"/>
                    <a:pt x="285" y="133"/>
                  </a:cubicBezTo>
                  <a:close/>
                  <a:moveTo>
                    <a:pt x="386" y="74"/>
                  </a:moveTo>
                  <a:cubicBezTo>
                    <a:pt x="387" y="76"/>
                    <a:pt x="389" y="77"/>
                    <a:pt x="389" y="78"/>
                  </a:cubicBezTo>
                  <a:cubicBezTo>
                    <a:pt x="390" y="80"/>
                    <a:pt x="391" y="81"/>
                    <a:pt x="392" y="82"/>
                  </a:cubicBezTo>
                  <a:cubicBezTo>
                    <a:pt x="392" y="82"/>
                    <a:pt x="392" y="83"/>
                    <a:pt x="392" y="84"/>
                  </a:cubicBezTo>
                  <a:cubicBezTo>
                    <a:pt x="392" y="85"/>
                    <a:pt x="391" y="85"/>
                    <a:pt x="391" y="86"/>
                  </a:cubicBezTo>
                  <a:lnTo>
                    <a:pt x="333" y="143"/>
                  </a:lnTo>
                  <a:cubicBezTo>
                    <a:pt x="332" y="144"/>
                    <a:pt x="331" y="145"/>
                    <a:pt x="330" y="146"/>
                  </a:cubicBezTo>
                  <a:cubicBezTo>
                    <a:pt x="329" y="147"/>
                    <a:pt x="328" y="147"/>
                    <a:pt x="327" y="147"/>
                  </a:cubicBezTo>
                  <a:cubicBezTo>
                    <a:pt x="326" y="147"/>
                    <a:pt x="325" y="146"/>
                    <a:pt x="323" y="145"/>
                  </a:cubicBezTo>
                  <a:cubicBezTo>
                    <a:pt x="322" y="144"/>
                    <a:pt x="320" y="143"/>
                    <a:pt x="318" y="141"/>
                  </a:cubicBezTo>
                  <a:cubicBezTo>
                    <a:pt x="317" y="140"/>
                    <a:pt x="315" y="138"/>
                    <a:pt x="314" y="137"/>
                  </a:cubicBezTo>
                  <a:cubicBezTo>
                    <a:pt x="313" y="135"/>
                    <a:pt x="313" y="134"/>
                    <a:pt x="312" y="133"/>
                  </a:cubicBezTo>
                  <a:cubicBezTo>
                    <a:pt x="311" y="131"/>
                    <a:pt x="311" y="130"/>
                    <a:pt x="311" y="128"/>
                  </a:cubicBezTo>
                  <a:cubicBezTo>
                    <a:pt x="311" y="127"/>
                    <a:pt x="310" y="125"/>
                    <a:pt x="310" y="123"/>
                  </a:cubicBezTo>
                  <a:lnTo>
                    <a:pt x="309" y="87"/>
                  </a:lnTo>
                  <a:cubicBezTo>
                    <a:pt x="309" y="80"/>
                    <a:pt x="308" y="74"/>
                    <a:pt x="308" y="69"/>
                  </a:cubicBezTo>
                  <a:cubicBezTo>
                    <a:pt x="307" y="64"/>
                    <a:pt x="306" y="59"/>
                    <a:pt x="304" y="56"/>
                  </a:cubicBezTo>
                  <a:cubicBezTo>
                    <a:pt x="303" y="52"/>
                    <a:pt x="302" y="49"/>
                    <a:pt x="300" y="46"/>
                  </a:cubicBezTo>
                  <a:cubicBezTo>
                    <a:pt x="298" y="44"/>
                    <a:pt x="297" y="42"/>
                    <a:pt x="295" y="40"/>
                  </a:cubicBezTo>
                  <a:cubicBezTo>
                    <a:pt x="293" y="38"/>
                    <a:pt x="291" y="37"/>
                    <a:pt x="289" y="36"/>
                  </a:cubicBezTo>
                  <a:cubicBezTo>
                    <a:pt x="287" y="35"/>
                    <a:pt x="285" y="34"/>
                    <a:pt x="283" y="34"/>
                  </a:cubicBezTo>
                  <a:cubicBezTo>
                    <a:pt x="281" y="34"/>
                    <a:pt x="278" y="35"/>
                    <a:pt x="276" y="35"/>
                  </a:cubicBezTo>
                  <a:cubicBezTo>
                    <a:pt x="274" y="36"/>
                    <a:pt x="272" y="38"/>
                    <a:pt x="270" y="40"/>
                  </a:cubicBezTo>
                  <a:cubicBezTo>
                    <a:pt x="267" y="43"/>
                    <a:pt x="264" y="46"/>
                    <a:pt x="263" y="49"/>
                  </a:cubicBezTo>
                  <a:cubicBezTo>
                    <a:pt x="261" y="53"/>
                    <a:pt x="260" y="55"/>
                    <a:pt x="259" y="58"/>
                  </a:cubicBezTo>
                  <a:cubicBezTo>
                    <a:pt x="258" y="61"/>
                    <a:pt x="258" y="63"/>
                    <a:pt x="257" y="65"/>
                  </a:cubicBezTo>
                  <a:cubicBezTo>
                    <a:pt x="257" y="67"/>
                    <a:pt x="256" y="69"/>
                    <a:pt x="256" y="69"/>
                  </a:cubicBezTo>
                  <a:cubicBezTo>
                    <a:pt x="255" y="70"/>
                    <a:pt x="255" y="70"/>
                    <a:pt x="254" y="70"/>
                  </a:cubicBezTo>
                  <a:cubicBezTo>
                    <a:pt x="253" y="70"/>
                    <a:pt x="253" y="70"/>
                    <a:pt x="252" y="69"/>
                  </a:cubicBezTo>
                  <a:cubicBezTo>
                    <a:pt x="251" y="69"/>
                    <a:pt x="250" y="68"/>
                    <a:pt x="248" y="67"/>
                  </a:cubicBezTo>
                  <a:cubicBezTo>
                    <a:pt x="247" y="66"/>
                    <a:pt x="245" y="64"/>
                    <a:pt x="244" y="63"/>
                  </a:cubicBezTo>
                  <a:cubicBezTo>
                    <a:pt x="242" y="61"/>
                    <a:pt x="241" y="60"/>
                    <a:pt x="241" y="60"/>
                  </a:cubicBezTo>
                  <a:cubicBezTo>
                    <a:pt x="240" y="59"/>
                    <a:pt x="239" y="58"/>
                    <a:pt x="239" y="57"/>
                  </a:cubicBezTo>
                  <a:cubicBezTo>
                    <a:pt x="239" y="56"/>
                    <a:pt x="238" y="56"/>
                    <a:pt x="238" y="55"/>
                  </a:cubicBezTo>
                  <a:cubicBezTo>
                    <a:pt x="238" y="54"/>
                    <a:pt x="238" y="53"/>
                    <a:pt x="238" y="52"/>
                  </a:cubicBezTo>
                  <a:cubicBezTo>
                    <a:pt x="238" y="51"/>
                    <a:pt x="238" y="49"/>
                    <a:pt x="239" y="46"/>
                  </a:cubicBezTo>
                  <a:cubicBezTo>
                    <a:pt x="240" y="43"/>
                    <a:pt x="241" y="40"/>
                    <a:pt x="243" y="37"/>
                  </a:cubicBezTo>
                  <a:cubicBezTo>
                    <a:pt x="244" y="33"/>
                    <a:pt x="246" y="30"/>
                    <a:pt x="249" y="26"/>
                  </a:cubicBezTo>
                  <a:cubicBezTo>
                    <a:pt x="251" y="23"/>
                    <a:pt x="254" y="19"/>
                    <a:pt x="257" y="16"/>
                  </a:cubicBezTo>
                  <a:cubicBezTo>
                    <a:pt x="262" y="11"/>
                    <a:pt x="268" y="7"/>
                    <a:pt x="273" y="4"/>
                  </a:cubicBezTo>
                  <a:cubicBezTo>
                    <a:pt x="278" y="2"/>
                    <a:pt x="283" y="0"/>
                    <a:pt x="288" y="0"/>
                  </a:cubicBezTo>
                  <a:cubicBezTo>
                    <a:pt x="293" y="0"/>
                    <a:pt x="298" y="1"/>
                    <a:pt x="302" y="3"/>
                  </a:cubicBezTo>
                  <a:cubicBezTo>
                    <a:pt x="307" y="4"/>
                    <a:pt x="311" y="7"/>
                    <a:pt x="314" y="11"/>
                  </a:cubicBezTo>
                  <a:cubicBezTo>
                    <a:pt x="318" y="14"/>
                    <a:pt x="321" y="18"/>
                    <a:pt x="323" y="22"/>
                  </a:cubicBezTo>
                  <a:cubicBezTo>
                    <a:pt x="326" y="25"/>
                    <a:pt x="328" y="30"/>
                    <a:pt x="329" y="36"/>
                  </a:cubicBezTo>
                  <a:cubicBezTo>
                    <a:pt x="331" y="41"/>
                    <a:pt x="332" y="48"/>
                    <a:pt x="333" y="56"/>
                  </a:cubicBezTo>
                  <a:cubicBezTo>
                    <a:pt x="334" y="64"/>
                    <a:pt x="334" y="74"/>
                    <a:pt x="334" y="85"/>
                  </a:cubicBezTo>
                  <a:lnTo>
                    <a:pt x="335" y="109"/>
                  </a:lnTo>
                  <a:lnTo>
                    <a:pt x="374" y="70"/>
                  </a:lnTo>
                  <a:cubicBezTo>
                    <a:pt x="375" y="69"/>
                    <a:pt x="375" y="69"/>
                    <a:pt x="376" y="69"/>
                  </a:cubicBezTo>
                  <a:cubicBezTo>
                    <a:pt x="377" y="69"/>
                    <a:pt x="378" y="69"/>
                    <a:pt x="379" y="69"/>
                  </a:cubicBezTo>
                  <a:cubicBezTo>
                    <a:pt x="380" y="69"/>
                    <a:pt x="381" y="70"/>
                    <a:pt x="382" y="71"/>
                  </a:cubicBezTo>
                  <a:cubicBezTo>
                    <a:pt x="383" y="72"/>
                    <a:pt x="384" y="73"/>
                    <a:pt x="386" y="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2" name="Freeform 44"/>
            <p:cNvSpPr>
              <a:spLocks noEditPoints="1"/>
            </p:cNvSpPr>
            <p:nvPr/>
          </p:nvSpPr>
          <p:spPr bwMode="auto">
            <a:xfrm>
              <a:off x="7626590" y="3965116"/>
              <a:ext cx="223838" cy="228600"/>
            </a:xfrm>
            <a:custGeom>
              <a:avLst/>
              <a:gdLst/>
              <a:ahLst/>
              <a:cxnLst>
                <a:cxn ang="0">
                  <a:pos x="154" y="322"/>
                </a:cxn>
                <a:cxn ang="0">
                  <a:pos x="89" y="384"/>
                </a:cxn>
                <a:cxn ang="0">
                  <a:pos x="74" y="370"/>
                </a:cxn>
                <a:cxn ang="0">
                  <a:pos x="70" y="306"/>
                </a:cxn>
                <a:cxn ang="0">
                  <a:pos x="51" y="273"/>
                </a:cxn>
                <a:cxn ang="0">
                  <a:pos x="25" y="287"/>
                </a:cxn>
                <a:cxn ang="0">
                  <a:pos x="16" y="308"/>
                </a:cxn>
                <a:cxn ang="0">
                  <a:pos x="3" y="297"/>
                </a:cxn>
                <a:cxn ang="0">
                  <a:pos x="1" y="284"/>
                </a:cxn>
                <a:cxn ang="0">
                  <a:pos x="35" y="242"/>
                </a:cxn>
                <a:cxn ang="0">
                  <a:pos x="85" y="259"/>
                </a:cxn>
                <a:cxn ang="0">
                  <a:pos x="97" y="347"/>
                </a:cxn>
                <a:cxn ang="0">
                  <a:pos x="144" y="308"/>
                </a:cxn>
                <a:cxn ang="0">
                  <a:pos x="217" y="235"/>
                </a:cxn>
                <a:cxn ang="0">
                  <a:pos x="161" y="292"/>
                </a:cxn>
                <a:cxn ang="0">
                  <a:pos x="86" y="214"/>
                </a:cxn>
                <a:cxn ang="0">
                  <a:pos x="142" y="158"/>
                </a:cxn>
                <a:cxn ang="0">
                  <a:pos x="155" y="198"/>
                </a:cxn>
                <a:cxn ang="0">
                  <a:pos x="121" y="185"/>
                </a:cxn>
                <a:cxn ang="0">
                  <a:pos x="121" y="223"/>
                </a:cxn>
                <a:cxn ang="0">
                  <a:pos x="179" y="266"/>
                </a:cxn>
                <a:cxn ang="0">
                  <a:pos x="191" y="240"/>
                </a:cxn>
                <a:cxn ang="0">
                  <a:pos x="285" y="133"/>
                </a:cxn>
                <a:cxn ang="0">
                  <a:pos x="277" y="203"/>
                </a:cxn>
                <a:cxn ang="0">
                  <a:pos x="245" y="222"/>
                </a:cxn>
                <a:cxn ang="0">
                  <a:pos x="233" y="215"/>
                </a:cxn>
                <a:cxn ang="0">
                  <a:pos x="239" y="201"/>
                </a:cxn>
                <a:cxn ang="0">
                  <a:pos x="268" y="172"/>
                </a:cxn>
                <a:cxn ang="0">
                  <a:pos x="246" y="152"/>
                </a:cxn>
                <a:cxn ang="0">
                  <a:pos x="215" y="174"/>
                </a:cxn>
                <a:cxn ang="0">
                  <a:pos x="202" y="165"/>
                </a:cxn>
                <a:cxn ang="0">
                  <a:pos x="210" y="149"/>
                </a:cxn>
                <a:cxn ang="0">
                  <a:pos x="214" y="116"/>
                </a:cxn>
                <a:cxn ang="0">
                  <a:pos x="188" y="117"/>
                </a:cxn>
                <a:cxn ang="0">
                  <a:pos x="174" y="147"/>
                </a:cxn>
                <a:cxn ang="0">
                  <a:pos x="164" y="142"/>
                </a:cxn>
                <a:cxn ang="0">
                  <a:pos x="158" y="131"/>
                </a:cxn>
                <a:cxn ang="0">
                  <a:pos x="178" y="95"/>
                </a:cxn>
                <a:cxn ang="0">
                  <a:pos x="233" y="90"/>
                </a:cxn>
                <a:cxn ang="0">
                  <a:pos x="239" y="132"/>
                </a:cxn>
                <a:cxn ang="0">
                  <a:pos x="275" y="126"/>
                </a:cxn>
                <a:cxn ang="0">
                  <a:pos x="376" y="88"/>
                </a:cxn>
                <a:cxn ang="0">
                  <a:pos x="336" y="138"/>
                </a:cxn>
                <a:cxn ang="0">
                  <a:pos x="319" y="141"/>
                </a:cxn>
                <a:cxn ang="0">
                  <a:pos x="308" y="126"/>
                </a:cxn>
                <a:cxn ang="0">
                  <a:pos x="338" y="110"/>
                </a:cxn>
                <a:cxn ang="0">
                  <a:pos x="341" y="78"/>
                </a:cxn>
                <a:cxn ang="0">
                  <a:pos x="305" y="85"/>
                </a:cxn>
                <a:cxn ang="0">
                  <a:pos x="289" y="93"/>
                </a:cxn>
                <a:cxn ang="0">
                  <a:pos x="279" y="81"/>
                </a:cxn>
                <a:cxn ang="0">
                  <a:pos x="299" y="52"/>
                </a:cxn>
                <a:cxn ang="0">
                  <a:pos x="281" y="31"/>
                </a:cxn>
                <a:cxn ang="0">
                  <a:pos x="257" y="56"/>
                </a:cxn>
                <a:cxn ang="0">
                  <a:pos x="250" y="68"/>
                </a:cxn>
                <a:cxn ang="0">
                  <a:pos x="238" y="57"/>
                </a:cxn>
                <a:cxn ang="0">
                  <a:pos x="241" y="38"/>
                </a:cxn>
                <a:cxn ang="0">
                  <a:pos x="286" y="0"/>
                </a:cxn>
                <a:cxn ang="0">
                  <a:pos x="323" y="31"/>
                </a:cxn>
                <a:cxn ang="0">
                  <a:pos x="330" y="46"/>
                </a:cxn>
              </a:cxnLst>
              <a:rect l="0" t="0" r="r" b="b"/>
              <a:pathLst>
                <a:path w="377" h="384">
                  <a:moveTo>
                    <a:pt x="148" y="312"/>
                  </a:moveTo>
                  <a:cubicBezTo>
                    <a:pt x="149" y="313"/>
                    <a:pt x="151" y="315"/>
                    <a:pt x="152" y="316"/>
                  </a:cubicBezTo>
                  <a:cubicBezTo>
                    <a:pt x="152" y="317"/>
                    <a:pt x="153" y="318"/>
                    <a:pt x="154" y="319"/>
                  </a:cubicBezTo>
                  <a:cubicBezTo>
                    <a:pt x="154" y="320"/>
                    <a:pt x="154" y="321"/>
                    <a:pt x="154" y="322"/>
                  </a:cubicBezTo>
                  <a:cubicBezTo>
                    <a:pt x="154" y="322"/>
                    <a:pt x="154" y="323"/>
                    <a:pt x="153" y="323"/>
                  </a:cubicBezTo>
                  <a:lnTo>
                    <a:pt x="95" y="381"/>
                  </a:lnTo>
                  <a:cubicBezTo>
                    <a:pt x="94" y="382"/>
                    <a:pt x="93" y="383"/>
                    <a:pt x="92" y="384"/>
                  </a:cubicBezTo>
                  <a:cubicBezTo>
                    <a:pt x="91" y="384"/>
                    <a:pt x="90" y="384"/>
                    <a:pt x="89" y="384"/>
                  </a:cubicBezTo>
                  <a:cubicBezTo>
                    <a:pt x="88" y="384"/>
                    <a:pt x="87" y="384"/>
                    <a:pt x="85" y="383"/>
                  </a:cubicBezTo>
                  <a:cubicBezTo>
                    <a:pt x="84" y="382"/>
                    <a:pt x="82" y="381"/>
                    <a:pt x="81" y="379"/>
                  </a:cubicBezTo>
                  <a:cubicBezTo>
                    <a:pt x="79" y="377"/>
                    <a:pt x="77" y="376"/>
                    <a:pt x="76" y="374"/>
                  </a:cubicBezTo>
                  <a:cubicBezTo>
                    <a:pt x="75" y="373"/>
                    <a:pt x="75" y="372"/>
                    <a:pt x="74" y="370"/>
                  </a:cubicBezTo>
                  <a:cubicBezTo>
                    <a:pt x="73" y="369"/>
                    <a:pt x="73" y="367"/>
                    <a:pt x="73" y="366"/>
                  </a:cubicBezTo>
                  <a:cubicBezTo>
                    <a:pt x="73" y="364"/>
                    <a:pt x="72" y="362"/>
                    <a:pt x="72" y="360"/>
                  </a:cubicBezTo>
                  <a:lnTo>
                    <a:pt x="71" y="324"/>
                  </a:lnTo>
                  <a:cubicBezTo>
                    <a:pt x="71" y="317"/>
                    <a:pt x="70" y="311"/>
                    <a:pt x="70" y="306"/>
                  </a:cubicBezTo>
                  <a:cubicBezTo>
                    <a:pt x="69" y="301"/>
                    <a:pt x="68" y="297"/>
                    <a:pt x="66" y="293"/>
                  </a:cubicBezTo>
                  <a:cubicBezTo>
                    <a:pt x="65" y="289"/>
                    <a:pt x="64" y="286"/>
                    <a:pt x="62" y="284"/>
                  </a:cubicBezTo>
                  <a:cubicBezTo>
                    <a:pt x="60" y="281"/>
                    <a:pt x="59" y="279"/>
                    <a:pt x="57" y="277"/>
                  </a:cubicBezTo>
                  <a:cubicBezTo>
                    <a:pt x="55" y="276"/>
                    <a:pt x="53" y="274"/>
                    <a:pt x="51" y="273"/>
                  </a:cubicBezTo>
                  <a:cubicBezTo>
                    <a:pt x="49" y="272"/>
                    <a:pt x="47" y="272"/>
                    <a:pt x="45" y="272"/>
                  </a:cubicBezTo>
                  <a:cubicBezTo>
                    <a:pt x="43" y="272"/>
                    <a:pt x="40" y="272"/>
                    <a:pt x="38" y="273"/>
                  </a:cubicBezTo>
                  <a:cubicBezTo>
                    <a:pt x="36" y="274"/>
                    <a:pt x="34" y="276"/>
                    <a:pt x="32" y="278"/>
                  </a:cubicBezTo>
                  <a:cubicBezTo>
                    <a:pt x="29" y="281"/>
                    <a:pt x="26" y="284"/>
                    <a:pt x="25" y="287"/>
                  </a:cubicBezTo>
                  <a:cubicBezTo>
                    <a:pt x="23" y="290"/>
                    <a:pt x="22" y="293"/>
                    <a:pt x="21" y="296"/>
                  </a:cubicBezTo>
                  <a:cubicBezTo>
                    <a:pt x="20" y="299"/>
                    <a:pt x="20" y="301"/>
                    <a:pt x="19" y="303"/>
                  </a:cubicBezTo>
                  <a:cubicBezTo>
                    <a:pt x="19" y="305"/>
                    <a:pt x="18" y="306"/>
                    <a:pt x="18" y="307"/>
                  </a:cubicBezTo>
                  <a:cubicBezTo>
                    <a:pt x="17" y="307"/>
                    <a:pt x="17" y="308"/>
                    <a:pt x="16" y="308"/>
                  </a:cubicBezTo>
                  <a:cubicBezTo>
                    <a:pt x="15" y="308"/>
                    <a:pt x="15" y="307"/>
                    <a:pt x="14" y="307"/>
                  </a:cubicBezTo>
                  <a:cubicBezTo>
                    <a:pt x="13" y="306"/>
                    <a:pt x="12" y="306"/>
                    <a:pt x="10" y="304"/>
                  </a:cubicBezTo>
                  <a:cubicBezTo>
                    <a:pt x="9" y="303"/>
                    <a:pt x="7" y="302"/>
                    <a:pt x="6" y="300"/>
                  </a:cubicBezTo>
                  <a:cubicBezTo>
                    <a:pt x="4" y="299"/>
                    <a:pt x="3" y="298"/>
                    <a:pt x="3" y="297"/>
                  </a:cubicBezTo>
                  <a:cubicBezTo>
                    <a:pt x="2" y="296"/>
                    <a:pt x="1" y="295"/>
                    <a:pt x="1" y="295"/>
                  </a:cubicBezTo>
                  <a:cubicBezTo>
                    <a:pt x="1" y="294"/>
                    <a:pt x="0" y="293"/>
                    <a:pt x="0" y="292"/>
                  </a:cubicBezTo>
                  <a:cubicBezTo>
                    <a:pt x="0" y="292"/>
                    <a:pt x="0" y="291"/>
                    <a:pt x="0" y="290"/>
                  </a:cubicBezTo>
                  <a:cubicBezTo>
                    <a:pt x="0" y="288"/>
                    <a:pt x="0" y="286"/>
                    <a:pt x="1" y="284"/>
                  </a:cubicBezTo>
                  <a:cubicBezTo>
                    <a:pt x="2" y="281"/>
                    <a:pt x="3" y="278"/>
                    <a:pt x="5" y="274"/>
                  </a:cubicBezTo>
                  <a:cubicBezTo>
                    <a:pt x="6" y="271"/>
                    <a:pt x="8" y="267"/>
                    <a:pt x="11" y="264"/>
                  </a:cubicBezTo>
                  <a:cubicBezTo>
                    <a:pt x="13" y="260"/>
                    <a:pt x="16" y="257"/>
                    <a:pt x="19" y="253"/>
                  </a:cubicBezTo>
                  <a:cubicBezTo>
                    <a:pt x="25" y="248"/>
                    <a:pt x="30" y="244"/>
                    <a:pt x="35" y="242"/>
                  </a:cubicBezTo>
                  <a:cubicBezTo>
                    <a:pt x="40" y="239"/>
                    <a:pt x="45" y="238"/>
                    <a:pt x="50" y="238"/>
                  </a:cubicBezTo>
                  <a:cubicBezTo>
                    <a:pt x="55" y="237"/>
                    <a:pt x="60" y="238"/>
                    <a:pt x="64" y="240"/>
                  </a:cubicBezTo>
                  <a:cubicBezTo>
                    <a:pt x="69" y="242"/>
                    <a:pt x="73" y="245"/>
                    <a:pt x="77" y="249"/>
                  </a:cubicBezTo>
                  <a:cubicBezTo>
                    <a:pt x="80" y="252"/>
                    <a:pt x="83" y="255"/>
                    <a:pt x="85" y="259"/>
                  </a:cubicBezTo>
                  <a:cubicBezTo>
                    <a:pt x="88" y="263"/>
                    <a:pt x="90" y="268"/>
                    <a:pt x="92" y="273"/>
                  </a:cubicBezTo>
                  <a:cubicBezTo>
                    <a:pt x="93" y="279"/>
                    <a:pt x="94" y="286"/>
                    <a:pt x="95" y="293"/>
                  </a:cubicBezTo>
                  <a:cubicBezTo>
                    <a:pt x="96" y="301"/>
                    <a:pt x="97" y="311"/>
                    <a:pt x="96" y="323"/>
                  </a:cubicBezTo>
                  <a:lnTo>
                    <a:pt x="97" y="347"/>
                  </a:lnTo>
                  <a:lnTo>
                    <a:pt x="136" y="307"/>
                  </a:lnTo>
                  <a:cubicBezTo>
                    <a:pt x="137" y="307"/>
                    <a:pt x="137" y="306"/>
                    <a:pt x="138" y="306"/>
                  </a:cubicBezTo>
                  <a:cubicBezTo>
                    <a:pt x="139" y="306"/>
                    <a:pt x="140" y="306"/>
                    <a:pt x="141" y="307"/>
                  </a:cubicBezTo>
                  <a:cubicBezTo>
                    <a:pt x="142" y="307"/>
                    <a:pt x="143" y="308"/>
                    <a:pt x="144" y="308"/>
                  </a:cubicBezTo>
                  <a:cubicBezTo>
                    <a:pt x="145" y="309"/>
                    <a:pt x="146" y="310"/>
                    <a:pt x="148" y="312"/>
                  </a:cubicBezTo>
                  <a:close/>
                  <a:moveTo>
                    <a:pt x="187" y="189"/>
                  </a:moveTo>
                  <a:cubicBezTo>
                    <a:pt x="195" y="197"/>
                    <a:pt x="202" y="204"/>
                    <a:pt x="207" y="212"/>
                  </a:cubicBezTo>
                  <a:cubicBezTo>
                    <a:pt x="212" y="220"/>
                    <a:pt x="215" y="227"/>
                    <a:pt x="217" y="235"/>
                  </a:cubicBezTo>
                  <a:cubicBezTo>
                    <a:pt x="218" y="242"/>
                    <a:pt x="218" y="250"/>
                    <a:pt x="216" y="257"/>
                  </a:cubicBezTo>
                  <a:cubicBezTo>
                    <a:pt x="214" y="264"/>
                    <a:pt x="209" y="271"/>
                    <a:pt x="202" y="278"/>
                  </a:cubicBezTo>
                  <a:cubicBezTo>
                    <a:pt x="196" y="284"/>
                    <a:pt x="189" y="289"/>
                    <a:pt x="182" y="291"/>
                  </a:cubicBezTo>
                  <a:cubicBezTo>
                    <a:pt x="175" y="293"/>
                    <a:pt x="168" y="293"/>
                    <a:pt x="161" y="292"/>
                  </a:cubicBezTo>
                  <a:cubicBezTo>
                    <a:pt x="154" y="290"/>
                    <a:pt x="147" y="286"/>
                    <a:pt x="139" y="281"/>
                  </a:cubicBezTo>
                  <a:cubicBezTo>
                    <a:pt x="132" y="276"/>
                    <a:pt x="124" y="269"/>
                    <a:pt x="116" y="261"/>
                  </a:cubicBezTo>
                  <a:cubicBezTo>
                    <a:pt x="108" y="253"/>
                    <a:pt x="102" y="245"/>
                    <a:pt x="97" y="237"/>
                  </a:cubicBezTo>
                  <a:cubicBezTo>
                    <a:pt x="91" y="230"/>
                    <a:pt x="88" y="222"/>
                    <a:pt x="86" y="214"/>
                  </a:cubicBezTo>
                  <a:cubicBezTo>
                    <a:pt x="85" y="207"/>
                    <a:pt x="85" y="200"/>
                    <a:pt x="87" y="193"/>
                  </a:cubicBezTo>
                  <a:cubicBezTo>
                    <a:pt x="90" y="186"/>
                    <a:pt x="94" y="179"/>
                    <a:pt x="101" y="172"/>
                  </a:cubicBezTo>
                  <a:cubicBezTo>
                    <a:pt x="108" y="165"/>
                    <a:pt x="114" y="161"/>
                    <a:pt x="121" y="158"/>
                  </a:cubicBezTo>
                  <a:cubicBezTo>
                    <a:pt x="128" y="156"/>
                    <a:pt x="135" y="156"/>
                    <a:pt x="142" y="158"/>
                  </a:cubicBezTo>
                  <a:cubicBezTo>
                    <a:pt x="149" y="160"/>
                    <a:pt x="156" y="163"/>
                    <a:pt x="164" y="169"/>
                  </a:cubicBezTo>
                  <a:cubicBezTo>
                    <a:pt x="171" y="174"/>
                    <a:pt x="179" y="181"/>
                    <a:pt x="187" y="189"/>
                  </a:cubicBezTo>
                  <a:close/>
                  <a:moveTo>
                    <a:pt x="167" y="210"/>
                  </a:moveTo>
                  <a:cubicBezTo>
                    <a:pt x="163" y="205"/>
                    <a:pt x="158" y="201"/>
                    <a:pt x="155" y="198"/>
                  </a:cubicBezTo>
                  <a:cubicBezTo>
                    <a:pt x="151" y="195"/>
                    <a:pt x="147" y="192"/>
                    <a:pt x="144" y="190"/>
                  </a:cubicBezTo>
                  <a:cubicBezTo>
                    <a:pt x="141" y="187"/>
                    <a:pt x="138" y="186"/>
                    <a:pt x="135" y="185"/>
                  </a:cubicBezTo>
                  <a:cubicBezTo>
                    <a:pt x="132" y="184"/>
                    <a:pt x="130" y="183"/>
                    <a:pt x="128" y="183"/>
                  </a:cubicBezTo>
                  <a:cubicBezTo>
                    <a:pt x="125" y="183"/>
                    <a:pt x="123" y="184"/>
                    <a:pt x="121" y="185"/>
                  </a:cubicBezTo>
                  <a:cubicBezTo>
                    <a:pt x="120" y="186"/>
                    <a:pt x="118" y="187"/>
                    <a:pt x="116" y="189"/>
                  </a:cubicBezTo>
                  <a:cubicBezTo>
                    <a:pt x="113" y="192"/>
                    <a:pt x="111" y="195"/>
                    <a:pt x="111" y="199"/>
                  </a:cubicBezTo>
                  <a:cubicBezTo>
                    <a:pt x="110" y="202"/>
                    <a:pt x="111" y="206"/>
                    <a:pt x="113" y="210"/>
                  </a:cubicBezTo>
                  <a:cubicBezTo>
                    <a:pt x="114" y="214"/>
                    <a:pt x="117" y="219"/>
                    <a:pt x="121" y="223"/>
                  </a:cubicBezTo>
                  <a:cubicBezTo>
                    <a:pt x="125" y="228"/>
                    <a:pt x="130" y="234"/>
                    <a:pt x="136" y="239"/>
                  </a:cubicBezTo>
                  <a:cubicBezTo>
                    <a:pt x="143" y="247"/>
                    <a:pt x="149" y="252"/>
                    <a:pt x="154" y="256"/>
                  </a:cubicBezTo>
                  <a:cubicBezTo>
                    <a:pt x="159" y="260"/>
                    <a:pt x="164" y="263"/>
                    <a:pt x="168" y="265"/>
                  </a:cubicBezTo>
                  <a:cubicBezTo>
                    <a:pt x="172" y="266"/>
                    <a:pt x="175" y="267"/>
                    <a:pt x="179" y="266"/>
                  </a:cubicBezTo>
                  <a:cubicBezTo>
                    <a:pt x="182" y="265"/>
                    <a:pt x="184" y="263"/>
                    <a:pt x="187" y="261"/>
                  </a:cubicBezTo>
                  <a:cubicBezTo>
                    <a:pt x="189" y="259"/>
                    <a:pt x="191" y="256"/>
                    <a:pt x="191" y="254"/>
                  </a:cubicBezTo>
                  <a:cubicBezTo>
                    <a:pt x="192" y="252"/>
                    <a:pt x="193" y="250"/>
                    <a:pt x="193" y="247"/>
                  </a:cubicBezTo>
                  <a:cubicBezTo>
                    <a:pt x="192" y="245"/>
                    <a:pt x="192" y="242"/>
                    <a:pt x="191" y="240"/>
                  </a:cubicBezTo>
                  <a:cubicBezTo>
                    <a:pt x="189" y="237"/>
                    <a:pt x="188" y="234"/>
                    <a:pt x="186" y="231"/>
                  </a:cubicBezTo>
                  <a:cubicBezTo>
                    <a:pt x="184" y="228"/>
                    <a:pt x="181" y="225"/>
                    <a:pt x="178" y="221"/>
                  </a:cubicBezTo>
                  <a:cubicBezTo>
                    <a:pt x="175" y="218"/>
                    <a:pt x="171" y="214"/>
                    <a:pt x="167" y="210"/>
                  </a:cubicBezTo>
                  <a:close/>
                  <a:moveTo>
                    <a:pt x="285" y="133"/>
                  </a:moveTo>
                  <a:cubicBezTo>
                    <a:pt x="290" y="138"/>
                    <a:pt x="293" y="143"/>
                    <a:pt x="295" y="149"/>
                  </a:cubicBezTo>
                  <a:cubicBezTo>
                    <a:pt x="297" y="155"/>
                    <a:pt x="298" y="161"/>
                    <a:pt x="297" y="167"/>
                  </a:cubicBezTo>
                  <a:cubicBezTo>
                    <a:pt x="296" y="173"/>
                    <a:pt x="294" y="179"/>
                    <a:pt x="291" y="185"/>
                  </a:cubicBezTo>
                  <a:cubicBezTo>
                    <a:pt x="287" y="191"/>
                    <a:pt x="283" y="197"/>
                    <a:pt x="277" y="203"/>
                  </a:cubicBezTo>
                  <a:cubicBezTo>
                    <a:pt x="274" y="206"/>
                    <a:pt x="270" y="209"/>
                    <a:pt x="267" y="212"/>
                  </a:cubicBezTo>
                  <a:cubicBezTo>
                    <a:pt x="264" y="214"/>
                    <a:pt x="260" y="216"/>
                    <a:pt x="257" y="218"/>
                  </a:cubicBezTo>
                  <a:cubicBezTo>
                    <a:pt x="254" y="219"/>
                    <a:pt x="252" y="220"/>
                    <a:pt x="249" y="221"/>
                  </a:cubicBezTo>
                  <a:cubicBezTo>
                    <a:pt x="247" y="222"/>
                    <a:pt x="245" y="222"/>
                    <a:pt x="245" y="222"/>
                  </a:cubicBezTo>
                  <a:cubicBezTo>
                    <a:pt x="244" y="222"/>
                    <a:pt x="243" y="222"/>
                    <a:pt x="242" y="222"/>
                  </a:cubicBezTo>
                  <a:cubicBezTo>
                    <a:pt x="241" y="222"/>
                    <a:pt x="241" y="221"/>
                    <a:pt x="240" y="221"/>
                  </a:cubicBezTo>
                  <a:cubicBezTo>
                    <a:pt x="239" y="220"/>
                    <a:pt x="238" y="219"/>
                    <a:pt x="237" y="218"/>
                  </a:cubicBezTo>
                  <a:cubicBezTo>
                    <a:pt x="236" y="217"/>
                    <a:pt x="234" y="216"/>
                    <a:pt x="233" y="215"/>
                  </a:cubicBezTo>
                  <a:cubicBezTo>
                    <a:pt x="230" y="212"/>
                    <a:pt x="229" y="210"/>
                    <a:pt x="228" y="209"/>
                  </a:cubicBezTo>
                  <a:cubicBezTo>
                    <a:pt x="228" y="208"/>
                    <a:pt x="228" y="206"/>
                    <a:pt x="229" y="206"/>
                  </a:cubicBezTo>
                  <a:cubicBezTo>
                    <a:pt x="229" y="205"/>
                    <a:pt x="230" y="205"/>
                    <a:pt x="232" y="204"/>
                  </a:cubicBezTo>
                  <a:cubicBezTo>
                    <a:pt x="234" y="203"/>
                    <a:pt x="237" y="203"/>
                    <a:pt x="239" y="201"/>
                  </a:cubicBezTo>
                  <a:cubicBezTo>
                    <a:pt x="242" y="200"/>
                    <a:pt x="245" y="199"/>
                    <a:pt x="249" y="197"/>
                  </a:cubicBezTo>
                  <a:cubicBezTo>
                    <a:pt x="252" y="195"/>
                    <a:pt x="255" y="192"/>
                    <a:pt x="259" y="189"/>
                  </a:cubicBezTo>
                  <a:cubicBezTo>
                    <a:pt x="261" y="186"/>
                    <a:pt x="264" y="183"/>
                    <a:pt x="265" y="180"/>
                  </a:cubicBezTo>
                  <a:cubicBezTo>
                    <a:pt x="267" y="178"/>
                    <a:pt x="267" y="175"/>
                    <a:pt x="268" y="172"/>
                  </a:cubicBezTo>
                  <a:cubicBezTo>
                    <a:pt x="268" y="169"/>
                    <a:pt x="268" y="167"/>
                    <a:pt x="267" y="164"/>
                  </a:cubicBezTo>
                  <a:cubicBezTo>
                    <a:pt x="266" y="162"/>
                    <a:pt x="264" y="159"/>
                    <a:pt x="262" y="157"/>
                  </a:cubicBezTo>
                  <a:cubicBezTo>
                    <a:pt x="260" y="155"/>
                    <a:pt x="257" y="153"/>
                    <a:pt x="255" y="152"/>
                  </a:cubicBezTo>
                  <a:cubicBezTo>
                    <a:pt x="252" y="151"/>
                    <a:pt x="249" y="151"/>
                    <a:pt x="246" y="152"/>
                  </a:cubicBezTo>
                  <a:cubicBezTo>
                    <a:pt x="243" y="152"/>
                    <a:pt x="239" y="153"/>
                    <a:pt x="236" y="155"/>
                  </a:cubicBezTo>
                  <a:cubicBezTo>
                    <a:pt x="233" y="157"/>
                    <a:pt x="229" y="160"/>
                    <a:pt x="225" y="164"/>
                  </a:cubicBezTo>
                  <a:lnTo>
                    <a:pt x="217" y="172"/>
                  </a:lnTo>
                  <a:cubicBezTo>
                    <a:pt x="216" y="173"/>
                    <a:pt x="215" y="174"/>
                    <a:pt x="215" y="174"/>
                  </a:cubicBezTo>
                  <a:cubicBezTo>
                    <a:pt x="214" y="174"/>
                    <a:pt x="213" y="174"/>
                    <a:pt x="212" y="174"/>
                  </a:cubicBezTo>
                  <a:cubicBezTo>
                    <a:pt x="212" y="174"/>
                    <a:pt x="211" y="173"/>
                    <a:pt x="209" y="172"/>
                  </a:cubicBezTo>
                  <a:cubicBezTo>
                    <a:pt x="208" y="171"/>
                    <a:pt x="207" y="170"/>
                    <a:pt x="205" y="169"/>
                  </a:cubicBezTo>
                  <a:cubicBezTo>
                    <a:pt x="204" y="167"/>
                    <a:pt x="203" y="166"/>
                    <a:pt x="202" y="165"/>
                  </a:cubicBezTo>
                  <a:cubicBezTo>
                    <a:pt x="201" y="164"/>
                    <a:pt x="200" y="163"/>
                    <a:pt x="200" y="162"/>
                  </a:cubicBezTo>
                  <a:cubicBezTo>
                    <a:pt x="200" y="161"/>
                    <a:pt x="200" y="160"/>
                    <a:pt x="200" y="160"/>
                  </a:cubicBezTo>
                  <a:cubicBezTo>
                    <a:pt x="200" y="159"/>
                    <a:pt x="201" y="158"/>
                    <a:pt x="202" y="158"/>
                  </a:cubicBezTo>
                  <a:lnTo>
                    <a:pt x="210" y="149"/>
                  </a:lnTo>
                  <a:cubicBezTo>
                    <a:pt x="213" y="146"/>
                    <a:pt x="216" y="143"/>
                    <a:pt x="217" y="140"/>
                  </a:cubicBezTo>
                  <a:cubicBezTo>
                    <a:pt x="219" y="137"/>
                    <a:pt x="220" y="134"/>
                    <a:pt x="220" y="131"/>
                  </a:cubicBezTo>
                  <a:cubicBezTo>
                    <a:pt x="220" y="128"/>
                    <a:pt x="220" y="126"/>
                    <a:pt x="219" y="123"/>
                  </a:cubicBezTo>
                  <a:cubicBezTo>
                    <a:pt x="218" y="120"/>
                    <a:pt x="216" y="118"/>
                    <a:pt x="214" y="116"/>
                  </a:cubicBezTo>
                  <a:cubicBezTo>
                    <a:pt x="212" y="114"/>
                    <a:pt x="211" y="113"/>
                    <a:pt x="208" y="112"/>
                  </a:cubicBezTo>
                  <a:cubicBezTo>
                    <a:pt x="206" y="111"/>
                    <a:pt x="204" y="110"/>
                    <a:pt x="202" y="110"/>
                  </a:cubicBezTo>
                  <a:cubicBezTo>
                    <a:pt x="200" y="110"/>
                    <a:pt x="197" y="111"/>
                    <a:pt x="195" y="112"/>
                  </a:cubicBezTo>
                  <a:cubicBezTo>
                    <a:pt x="193" y="113"/>
                    <a:pt x="190" y="115"/>
                    <a:pt x="188" y="117"/>
                  </a:cubicBezTo>
                  <a:cubicBezTo>
                    <a:pt x="185" y="120"/>
                    <a:pt x="183" y="123"/>
                    <a:pt x="182" y="126"/>
                  </a:cubicBezTo>
                  <a:cubicBezTo>
                    <a:pt x="180" y="129"/>
                    <a:pt x="179" y="132"/>
                    <a:pt x="178" y="135"/>
                  </a:cubicBezTo>
                  <a:cubicBezTo>
                    <a:pt x="177" y="138"/>
                    <a:pt x="176" y="140"/>
                    <a:pt x="176" y="142"/>
                  </a:cubicBezTo>
                  <a:cubicBezTo>
                    <a:pt x="175" y="145"/>
                    <a:pt x="175" y="146"/>
                    <a:pt x="174" y="147"/>
                  </a:cubicBezTo>
                  <a:cubicBezTo>
                    <a:pt x="174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1" y="147"/>
                  </a:cubicBezTo>
                  <a:cubicBezTo>
                    <a:pt x="170" y="147"/>
                    <a:pt x="169" y="146"/>
                    <a:pt x="168" y="145"/>
                  </a:cubicBezTo>
                  <a:cubicBezTo>
                    <a:pt x="167" y="144"/>
                    <a:pt x="166" y="143"/>
                    <a:pt x="164" y="142"/>
                  </a:cubicBezTo>
                  <a:cubicBezTo>
                    <a:pt x="163" y="140"/>
                    <a:pt x="162" y="139"/>
                    <a:pt x="161" y="138"/>
                  </a:cubicBezTo>
                  <a:cubicBezTo>
                    <a:pt x="160" y="137"/>
                    <a:pt x="160" y="137"/>
                    <a:pt x="159" y="136"/>
                  </a:cubicBezTo>
                  <a:cubicBezTo>
                    <a:pt x="159" y="135"/>
                    <a:pt x="159" y="135"/>
                    <a:pt x="158" y="134"/>
                  </a:cubicBezTo>
                  <a:cubicBezTo>
                    <a:pt x="158" y="133"/>
                    <a:pt x="158" y="132"/>
                    <a:pt x="158" y="131"/>
                  </a:cubicBezTo>
                  <a:cubicBezTo>
                    <a:pt x="158" y="130"/>
                    <a:pt x="158" y="129"/>
                    <a:pt x="159" y="126"/>
                  </a:cubicBezTo>
                  <a:cubicBezTo>
                    <a:pt x="160" y="123"/>
                    <a:pt x="161" y="120"/>
                    <a:pt x="162" y="117"/>
                  </a:cubicBezTo>
                  <a:cubicBezTo>
                    <a:pt x="164" y="114"/>
                    <a:pt x="166" y="110"/>
                    <a:pt x="168" y="106"/>
                  </a:cubicBezTo>
                  <a:cubicBezTo>
                    <a:pt x="171" y="103"/>
                    <a:pt x="174" y="99"/>
                    <a:pt x="178" y="95"/>
                  </a:cubicBezTo>
                  <a:cubicBezTo>
                    <a:pt x="182" y="90"/>
                    <a:pt x="187" y="87"/>
                    <a:pt x="192" y="84"/>
                  </a:cubicBezTo>
                  <a:cubicBezTo>
                    <a:pt x="197" y="81"/>
                    <a:pt x="202" y="80"/>
                    <a:pt x="207" y="79"/>
                  </a:cubicBezTo>
                  <a:cubicBezTo>
                    <a:pt x="211" y="79"/>
                    <a:pt x="216" y="80"/>
                    <a:pt x="220" y="81"/>
                  </a:cubicBezTo>
                  <a:cubicBezTo>
                    <a:pt x="225" y="83"/>
                    <a:pt x="229" y="86"/>
                    <a:pt x="233" y="90"/>
                  </a:cubicBezTo>
                  <a:cubicBezTo>
                    <a:pt x="236" y="93"/>
                    <a:pt x="238" y="96"/>
                    <a:pt x="240" y="100"/>
                  </a:cubicBezTo>
                  <a:cubicBezTo>
                    <a:pt x="242" y="103"/>
                    <a:pt x="243" y="107"/>
                    <a:pt x="244" y="110"/>
                  </a:cubicBezTo>
                  <a:cubicBezTo>
                    <a:pt x="244" y="114"/>
                    <a:pt x="244" y="117"/>
                    <a:pt x="243" y="121"/>
                  </a:cubicBezTo>
                  <a:cubicBezTo>
                    <a:pt x="243" y="125"/>
                    <a:pt x="241" y="128"/>
                    <a:pt x="239" y="132"/>
                  </a:cubicBezTo>
                  <a:lnTo>
                    <a:pt x="239" y="132"/>
                  </a:lnTo>
                  <a:cubicBezTo>
                    <a:pt x="243" y="129"/>
                    <a:pt x="247" y="127"/>
                    <a:pt x="251" y="126"/>
                  </a:cubicBezTo>
                  <a:cubicBezTo>
                    <a:pt x="255" y="124"/>
                    <a:pt x="259" y="123"/>
                    <a:pt x="263" y="124"/>
                  </a:cubicBezTo>
                  <a:cubicBezTo>
                    <a:pt x="267" y="124"/>
                    <a:pt x="271" y="125"/>
                    <a:pt x="275" y="126"/>
                  </a:cubicBezTo>
                  <a:cubicBezTo>
                    <a:pt x="279" y="128"/>
                    <a:pt x="282" y="130"/>
                    <a:pt x="285" y="133"/>
                  </a:cubicBezTo>
                  <a:close/>
                  <a:moveTo>
                    <a:pt x="364" y="54"/>
                  </a:moveTo>
                  <a:cubicBezTo>
                    <a:pt x="369" y="59"/>
                    <a:pt x="372" y="64"/>
                    <a:pt x="374" y="70"/>
                  </a:cubicBezTo>
                  <a:cubicBezTo>
                    <a:pt x="376" y="76"/>
                    <a:pt x="377" y="82"/>
                    <a:pt x="376" y="88"/>
                  </a:cubicBezTo>
                  <a:cubicBezTo>
                    <a:pt x="375" y="94"/>
                    <a:pt x="373" y="100"/>
                    <a:pt x="370" y="106"/>
                  </a:cubicBezTo>
                  <a:cubicBezTo>
                    <a:pt x="367" y="112"/>
                    <a:pt x="362" y="118"/>
                    <a:pt x="357" y="123"/>
                  </a:cubicBezTo>
                  <a:cubicBezTo>
                    <a:pt x="353" y="127"/>
                    <a:pt x="350" y="130"/>
                    <a:pt x="346" y="132"/>
                  </a:cubicBezTo>
                  <a:cubicBezTo>
                    <a:pt x="343" y="135"/>
                    <a:pt x="339" y="137"/>
                    <a:pt x="336" y="138"/>
                  </a:cubicBezTo>
                  <a:cubicBezTo>
                    <a:pt x="333" y="140"/>
                    <a:pt x="331" y="141"/>
                    <a:pt x="329" y="142"/>
                  </a:cubicBezTo>
                  <a:cubicBezTo>
                    <a:pt x="326" y="143"/>
                    <a:pt x="325" y="143"/>
                    <a:pt x="324" y="143"/>
                  </a:cubicBezTo>
                  <a:cubicBezTo>
                    <a:pt x="323" y="143"/>
                    <a:pt x="322" y="143"/>
                    <a:pt x="321" y="143"/>
                  </a:cubicBezTo>
                  <a:cubicBezTo>
                    <a:pt x="321" y="142"/>
                    <a:pt x="320" y="142"/>
                    <a:pt x="319" y="141"/>
                  </a:cubicBezTo>
                  <a:cubicBezTo>
                    <a:pt x="318" y="141"/>
                    <a:pt x="317" y="140"/>
                    <a:pt x="316" y="139"/>
                  </a:cubicBezTo>
                  <a:cubicBezTo>
                    <a:pt x="315" y="138"/>
                    <a:pt x="313" y="137"/>
                    <a:pt x="312" y="136"/>
                  </a:cubicBezTo>
                  <a:cubicBezTo>
                    <a:pt x="309" y="133"/>
                    <a:pt x="308" y="131"/>
                    <a:pt x="307" y="130"/>
                  </a:cubicBezTo>
                  <a:cubicBezTo>
                    <a:pt x="307" y="128"/>
                    <a:pt x="307" y="127"/>
                    <a:pt x="308" y="126"/>
                  </a:cubicBezTo>
                  <a:cubicBezTo>
                    <a:pt x="308" y="126"/>
                    <a:pt x="310" y="125"/>
                    <a:pt x="312" y="125"/>
                  </a:cubicBezTo>
                  <a:cubicBezTo>
                    <a:pt x="314" y="124"/>
                    <a:pt x="316" y="123"/>
                    <a:pt x="319" y="122"/>
                  </a:cubicBezTo>
                  <a:cubicBezTo>
                    <a:pt x="321" y="121"/>
                    <a:pt x="324" y="120"/>
                    <a:pt x="328" y="118"/>
                  </a:cubicBezTo>
                  <a:cubicBezTo>
                    <a:pt x="331" y="116"/>
                    <a:pt x="334" y="113"/>
                    <a:pt x="338" y="110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6" y="98"/>
                    <a:pt x="347" y="96"/>
                    <a:pt x="347" y="93"/>
                  </a:cubicBezTo>
                  <a:cubicBezTo>
                    <a:pt x="347" y="90"/>
                    <a:pt x="347" y="87"/>
                    <a:pt x="346" y="85"/>
                  </a:cubicBezTo>
                  <a:cubicBezTo>
                    <a:pt x="345" y="83"/>
                    <a:pt x="343" y="80"/>
                    <a:pt x="341" y="78"/>
                  </a:cubicBezTo>
                  <a:cubicBezTo>
                    <a:pt x="339" y="76"/>
                    <a:pt x="336" y="74"/>
                    <a:pt x="334" y="73"/>
                  </a:cubicBezTo>
                  <a:cubicBezTo>
                    <a:pt x="331" y="72"/>
                    <a:pt x="328" y="72"/>
                    <a:pt x="325" y="72"/>
                  </a:cubicBezTo>
                  <a:cubicBezTo>
                    <a:pt x="322" y="73"/>
                    <a:pt x="319" y="74"/>
                    <a:pt x="315" y="76"/>
                  </a:cubicBezTo>
                  <a:cubicBezTo>
                    <a:pt x="312" y="78"/>
                    <a:pt x="308" y="81"/>
                    <a:pt x="305" y="85"/>
                  </a:cubicBezTo>
                  <a:lnTo>
                    <a:pt x="296" y="93"/>
                  </a:lnTo>
                  <a:cubicBezTo>
                    <a:pt x="295" y="94"/>
                    <a:pt x="295" y="94"/>
                    <a:pt x="294" y="95"/>
                  </a:cubicBezTo>
                  <a:cubicBezTo>
                    <a:pt x="293" y="95"/>
                    <a:pt x="292" y="95"/>
                    <a:pt x="292" y="95"/>
                  </a:cubicBezTo>
                  <a:cubicBezTo>
                    <a:pt x="291" y="95"/>
                    <a:pt x="290" y="94"/>
                    <a:pt x="289" y="93"/>
                  </a:cubicBezTo>
                  <a:cubicBezTo>
                    <a:pt x="287" y="92"/>
                    <a:pt x="286" y="91"/>
                    <a:pt x="285" y="89"/>
                  </a:cubicBezTo>
                  <a:cubicBezTo>
                    <a:pt x="283" y="88"/>
                    <a:pt x="282" y="87"/>
                    <a:pt x="281" y="85"/>
                  </a:cubicBezTo>
                  <a:cubicBezTo>
                    <a:pt x="280" y="84"/>
                    <a:pt x="280" y="83"/>
                    <a:pt x="279" y="83"/>
                  </a:cubicBezTo>
                  <a:cubicBezTo>
                    <a:pt x="279" y="82"/>
                    <a:pt x="279" y="81"/>
                    <a:pt x="279" y="81"/>
                  </a:cubicBezTo>
                  <a:cubicBezTo>
                    <a:pt x="280" y="80"/>
                    <a:pt x="280" y="79"/>
                    <a:pt x="281" y="79"/>
                  </a:cubicBezTo>
                  <a:lnTo>
                    <a:pt x="289" y="70"/>
                  </a:lnTo>
                  <a:cubicBezTo>
                    <a:pt x="292" y="67"/>
                    <a:pt x="295" y="64"/>
                    <a:pt x="296" y="61"/>
                  </a:cubicBezTo>
                  <a:cubicBezTo>
                    <a:pt x="298" y="58"/>
                    <a:pt x="299" y="55"/>
                    <a:pt x="299" y="52"/>
                  </a:cubicBezTo>
                  <a:cubicBezTo>
                    <a:pt x="300" y="49"/>
                    <a:pt x="299" y="46"/>
                    <a:pt x="298" y="44"/>
                  </a:cubicBezTo>
                  <a:cubicBezTo>
                    <a:pt x="297" y="41"/>
                    <a:pt x="296" y="39"/>
                    <a:pt x="293" y="36"/>
                  </a:cubicBezTo>
                  <a:cubicBezTo>
                    <a:pt x="292" y="35"/>
                    <a:pt x="290" y="33"/>
                    <a:pt x="288" y="32"/>
                  </a:cubicBezTo>
                  <a:cubicBezTo>
                    <a:pt x="286" y="32"/>
                    <a:pt x="283" y="31"/>
                    <a:pt x="281" y="31"/>
                  </a:cubicBezTo>
                  <a:cubicBezTo>
                    <a:pt x="279" y="31"/>
                    <a:pt x="277" y="32"/>
                    <a:pt x="274" y="33"/>
                  </a:cubicBezTo>
                  <a:cubicBezTo>
                    <a:pt x="272" y="34"/>
                    <a:pt x="269" y="36"/>
                    <a:pt x="267" y="38"/>
                  </a:cubicBezTo>
                  <a:cubicBezTo>
                    <a:pt x="264" y="41"/>
                    <a:pt x="262" y="44"/>
                    <a:pt x="261" y="47"/>
                  </a:cubicBezTo>
                  <a:cubicBezTo>
                    <a:pt x="259" y="50"/>
                    <a:pt x="258" y="53"/>
                    <a:pt x="257" y="56"/>
                  </a:cubicBezTo>
                  <a:cubicBezTo>
                    <a:pt x="256" y="59"/>
                    <a:pt x="255" y="61"/>
                    <a:pt x="255" y="63"/>
                  </a:cubicBezTo>
                  <a:cubicBezTo>
                    <a:pt x="254" y="65"/>
                    <a:pt x="254" y="67"/>
                    <a:pt x="253" y="67"/>
                  </a:cubicBezTo>
                  <a:cubicBezTo>
                    <a:pt x="253" y="68"/>
                    <a:pt x="252" y="68"/>
                    <a:pt x="252" y="68"/>
                  </a:cubicBezTo>
                  <a:cubicBezTo>
                    <a:pt x="251" y="68"/>
                    <a:pt x="251" y="68"/>
                    <a:pt x="250" y="68"/>
                  </a:cubicBezTo>
                  <a:cubicBezTo>
                    <a:pt x="249" y="68"/>
                    <a:pt x="248" y="67"/>
                    <a:pt x="247" y="66"/>
                  </a:cubicBezTo>
                  <a:cubicBezTo>
                    <a:pt x="246" y="65"/>
                    <a:pt x="245" y="64"/>
                    <a:pt x="243" y="62"/>
                  </a:cubicBezTo>
                  <a:cubicBezTo>
                    <a:pt x="242" y="61"/>
                    <a:pt x="241" y="60"/>
                    <a:pt x="240" y="59"/>
                  </a:cubicBezTo>
                  <a:cubicBezTo>
                    <a:pt x="239" y="58"/>
                    <a:pt x="239" y="57"/>
                    <a:pt x="238" y="57"/>
                  </a:cubicBezTo>
                  <a:cubicBezTo>
                    <a:pt x="238" y="56"/>
                    <a:pt x="238" y="55"/>
                    <a:pt x="238" y="55"/>
                  </a:cubicBezTo>
                  <a:cubicBezTo>
                    <a:pt x="237" y="54"/>
                    <a:pt x="237" y="53"/>
                    <a:pt x="237" y="52"/>
                  </a:cubicBezTo>
                  <a:cubicBezTo>
                    <a:pt x="237" y="51"/>
                    <a:pt x="238" y="49"/>
                    <a:pt x="238" y="47"/>
                  </a:cubicBezTo>
                  <a:cubicBezTo>
                    <a:pt x="239" y="44"/>
                    <a:pt x="240" y="41"/>
                    <a:pt x="241" y="38"/>
                  </a:cubicBezTo>
                  <a:cubicBezTo>
                    <a:pt x="243" y="35"/>
                    <a:pt x="245" y="31"/>
                    <a:pt x="247" y="27"/>
                  </a:cubicBezTo>
                  <a:cubicBezTo>
                    <a:pt x="250" y="23"/>
                    <a:pt x="253" y="20"/>
                    <a:pt x="257" y="16"/>
                  </a:cubicBezTo>
                  <a:cubicBezTo>
                    <a:pt x="262" y="11"/>
                    <a:pt x="267" y="7"/>
                    <a:pt x="271" y="5"/>
                  </a:cubicBezTo>
                  <a:cubicBezTo>
                    <a:pt x="276" y="2"/>
                    <a:pt x="281" y="1"/>
                    <a:pt x="286" y="0"/>
                  </a:cubicBezTo>
                  <a:cubicBezTo>
                    <a:pt x="290" y="0"/>
                    <a:pt x="295" y="0"/>
                    <a:pt x="299" y="2"/>
                  </a:cubicBezTo>
                  <a:cubicBezTo>
                    <a:pt x="304" y="4"/>
                    <a:pt x="308" y="7"/>
                    <a:pt x="312" y="11"/>
                  </a:cubicBezTo>
                  <a:cubicBezTo>
                    <a:pt x="315" y="14"/>
                    <a:pt x="317" y="17"/>
                    <a:pt x="319" y="21"/>
                  </a:cubicBezTo>
                  <a:cubicBezTo>
                    <a:pt x="321" y="24"/>
                    <a:pt x="322" y="27"/>
                    <a:pt x="323" y="31"/>
                  </a:cubicBezTo>
                  <a:cubicBezTo>
                    <a:pt x="324" y="35"/>
                    <a:pt x="323" y="38"/>
                    <a:pt x="323" y="42"/>
                  </a:cubicBezTo>
                  <a:cubicBezTo>
                    <a:pt x="322" y="46"/>
                    <a:pt x="320" y="49"/>
                    <a:pt x="318" y="53"/>
                  </a:cubicBezTo>
                  <a:lnTo>
                    <a:pt x="318" y="53"/>
                  </a:lnTo>
                  <a:cubicBezTo>
                    <a:pt x="322" y="50"/>
                    <a:pt x="326" y="48"/>
                    <a:pt x="330" y="46"/>
                  </a:cubicBezTo>
                  <a:cubicBezTo>
                    <a:pt x="335" y="45"/>
                    <a:pt x="339" y="44"/>
                    <a:pt x="343" y="44"/>
                  </a:cubicBezTo>
                  <a:cubicBezTo>
                    <a:pt x="347" y="45"/>
                    <a:pt x="350" y="45"/>
                    <a:pt x="354" y="47"/>
                  </a:cubicBezTo>
                  <a:cubicBezTo>
                    <a:pt x="358" y="49"/>
                    <a:pt x="361" y="51"/>
                    <a:pt x="364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3" name="Freeform 45"/>
            <p:cNvSpPr>
              <a:spLocks noEditPoints="1"/>
            </p:cNvSpPr>
            <p:nvPr/>
          </p:nvSpPr>
          <p:spPr bwMode="auto">
            <a:xfrm>
              <a:off x="7855190" y="3960353"/>
              <a:ext cx="228600" cy="233363"/>
            </a:xfrm>
            <a:custGeom>
              <a:avLst/>
              <a:gdLst/>
              <a:ahLst/>
              <a:cxnLst>
                <a:cxn ang="0">
                  <a:pos x="155" y="329"/>
                </a:cxn>
                <a:cxn ang="0">
                  <a:pos x="90" y="391"/>
                </a:cxn>
                <a:cxn ang="0">
                  <a:pos x="75" y="377"/>
                </a:cxn>
                <a:cxn ang="0">
                  <a:pos x="70" y="313"/>
                </a:cxn>
                <a:cxn ang="0">
                  <a:pos x="52" y="280"/>
                </a:cxn>
                <a:cxn ang="0">
                  <a:pos x="25" y="294"/>
                </a:cxn>
                <a:cxn ang="0">
                  <a:pos x="17" y="315"/>
                </a:cxn>
                <a:cxn ang="0">
                  <a:pos x="3" y="304"/>
                </a:cxn>
                <a:cxn ang="0">
                  <a:pos x="2" y="291"/>
                </a:cxn>
                <a:cxn ang="0">
                  <a:pos x="36" y="249"/>
                </a:cxn>
                <a:cxn ang="0">
                  <a:pos x="86" y="266"/>
                </a:cxn>
                <a:cxn ang="0">
                  <a:pos x="97" y="354"/>
                </a:cxn>
                <a:cxn ang="0">
                  <a:pos x="145" y="315"/>
                </a:cxn>
                <a:cxn ang="0">
                  <a:pos x="218" y="242"/>
                </a:cxn>
                <a:cxn ang="0">
                  <a:pos x="162" y="299"/>
                </a:cxn>
                <a:cxn ang="0">
                  <a:pos x="87" y="221"/>
                </a:cxn>
                <a:cxn ang="0">
                  <a:pos x="143" y="165"/>
                </a:cxn>
                <a:cxn ang="0">
                  <a:pos x="155" y="205"/>
                </a:cxn>
                <a:cxn ang="0">
                  <a:pos x="122" y="192"/>
                </a:cxn>
                <a:cxn ang="0">
                  <a:pos x="122" y="230"/>
                </a:cxn>
                <a:cxn ang="0">
                  <a:pos x="179" y="273"/>
                </a:cxn>
                <a:cxn ang="0">
                  <a:pos x="191" y="247"/>
                </a:cxn>
                <a:cxn ang="0">
                  <a:pos x="285" y="140"/>
                </a:cxn>
                <a:cxn ang="0">
                  <a:pos x="278" y="210"/>
                </a:cxn>
                <a:cxn ang="0">
                  <a:pos x="245" y="229"/>
                </a:cxn>
                <a:cxn ang="0">
                  <a:pos x="233" y="222"/>
                </a:cxn>
                <a:cxn ang="0">
                  <a:pos x="240" y="208"/>
                </a:cxn>
                <a:cxn ang="0">
                  <a:pos x="268" y="179"/>
                </a:cxn>
                <a:cxn ang="0">
                  <a:pos x="246" y="159"/>
                </a:cxn>
                <a:cxn ang="0">
                  <a:pos x="215" y="181"/>
                </a:cxn>
                <a:cxn ang="0">
                  <a:pos x="202" y="172"/>
                </a:cxn>
                <a:cxn ang="0">
                  <a:pos x="211" y="156"/>
                </a:cxn>
                <a:cxn ang="0">
                  <a:pos x="215" y="123"/>
                </a:cxn>
                <a:cxn ang="0">
                  <a:pos x="189" y="124"/>
                </a:cxn>
                <a:cxn ang="0">
                  <a:pos x="175" y="154"/>
                </a:cxn>
                <a:cxn ang="0">
                  <a:pos x="165" y="149"/>
                </a:cxn>
                <a:cxn ang="0">
                  <a:pos x="159" y="138"/>
                </a:cxn>
                <a:cxn ang="0">
                  <a:pos x="178" y="102"/>
                </a:cxn>
                <a:cxn ang="0">
                  <a:pos x="233" y="97"/>
                </a:cxn>
                <a:cxn ang="0">
                  <a:pos x="240" y="139"/>
                </a:cxn>
                <a:cxn ang="0">
                  <a:pos x="276" y="133"/>
                </a:cxn>
                <a:cxn ang="0">
                  <a:pos x="374" y="69"/>
                </a:cxn>
                <a:cxn ang="0">
                  <a:pos x="383" y="100"/>
                </a:cxn>
                <a:cxn ang="0">
                  <a:pos x="368" y="116"/>
                </a:cxn>
                <a:cxn ang="0">
                  <a:pos x="307" y="136"/>
                </a:cxn>
                <a:cxn ang="0">
                  <a:pos x="293" y="131"/>
                </a:cxn>
                <a:cxn ang="0">
                  <a:pos x="283" y="115"/>
                </a:cxn>
                <a:cxn ang="0">
                  <a:pos x="265" y="19"/>
                </a:cxn>
                <a:cxn ang="0">
                  <a:pos x="286" y="1"/>
                </a:cxn>
                <a:cxn ang="0">
                  <a:pos x="362" y="52"/>
                </a:cxn>
                <a:cxn ang="0">
                  <a:pos x="303" y="108"/>
                </a:cxn>
              </a:cxnLst>
              <a:rect l="0" t="0" r="r" b="b"/>
              <a:pathLst>
                <a:path w="384" h="391">
                  <a:moveTo>
                    <a:pt x="149" y="319"/>
                  </a:moveTo>
                  <a:cubicBezTo>
                    <a:pt x="150" y="320"/>
                    <a:pt x="151" y="322"/>
                    <a:pt x="152" y="323"/>
                  </a:cubicBezTo>
                  <a:cubicBezTo>
                    <a:pt x="153" y="324"/>
                    <a:pt x="154" y="325"/>
                    <a:pt x="154" y="326"/>
                  </a:cubicBezTo>
                  <a:cubicBezTo>
                    <a:pt x="155" y="327"/>
                    <a:pt x="155" y="328"/>
                    <a:pt x="155" y="329"/>
                  </a:cubicBezTo>
                  <a:cubicBezTo>
                    <a:pt x="155" y="329"/>
                    <a:pt x="154" y="330"/>
                    <a:pt x="154" y="330"/>
                  </a:cubicBezTo>
                  <a:lnTo>
                    <a:pt x="96" y="388"/>
                  </a:lnTo>
                  <a:cubicBezTo>
                    <a:pt x="95" y="389"/>
                    <a:pt x="94" y="390"/>
                    <a:pt x="93" y="391"/>
                  </a:cubicBezTo>
                  <a:cubicBezTo>
                    <a:pt x="92" y="391"/>
                    <a:pt x="91" y="391"/>
                    <a:pt x="90" y="391"/>
                  </a:cubicBezTo>
                  <a:cubicBezTo>
                    <a:pt x="89" y="391"/>
                    <a:pt x="87" y="391"/>
                    <a:pt x="86" y="390"/>
                  </a:cubicBezTo>
                  <a:cubicBezTo>
                    <a:pt x="85" y="389"/>
                    <a:pt x="83" y="388"/>
                    <a:pt x="81" y="386"/>
                  </a:cubicBezTo>
                  <a:cubicBezTo>
                    <a:pt x="80" y="384"/>
                    <a:pt x="78" y="383"/>
                    <a:pt x="77" y="381"/>
                  </a:cubicBezTo>
                  <a:cubicBezTo>
                    <a:pt x="76" y="380"/>
                    <a:pt x="75" y="379"/>
                    <a:pt x="75" y="377"/>
                  </a:cubicBezTo>
                  <a:cubicBezTo>
                    <a:pt x="74" y="376"/>
                    <a:pt x="74" y="374"/>
                    <a:pt x="73" y="373"/>
                  </a:cubicBezTo>
                  <a:cubicBezTo>
                    <a:pt x="73" y="371"/>
                    <a:pt x="73" y="369"/>
                    <a:pt x="73" y="367"/>
                  </a:cubicBezTo>
                  <a:lnTo>
                    <a:pt x="72" y="331"/>
                  </a:lnTo>
                  <a:cubicBezTo>
                    <a:pt x="72" y="324"/>
                    <a:pt x="71" y="318"/>
                    <a:pt x="70" y="313"/>
                  </a:cubicBezTo>
                  <a:cubicBezTo>
                    <a:pt x="69" y="308"/>
                    <a:pt x="68" y="304"/>
                    <a:pt x="67" y="300"/>
                  </a:cubicBezTo>
                  <a:cubicBezTo>
                    <a:pt x="66" y="296"/>
                    <a:pt x="64" y="293"/>
                    <a:pt x="63" y="291"/>
                  </a:cubicBezTo>
                  <a:cubicBezTo>
                    <a:pt x="61" y="288"/>
                    <a:pt x="59" y="286"/>
                    <a:pt x="58" y="284"/>
                  </a:cubicBezTo>
                  <a:cubicBezTo>
                    <a:pt x="56" y="283"/>
                    <a:pt x="54" y="281"/>
                    <a:pt x="52" y="280"/>
                  </a:cubicBezTo>
                  <a:cubicBezTo>
                    <a:pt x="50" y="279"/>
                    <a:pt x="48" y="279"/>
                    <a:pt x="46" y="279"/>
                  </a:cubicBezTo>
                  <a:cubicBezTo>
                    <a:pt x="43" y="279"/>
                    <a:pt x="41" y="279"/>
                    <a:pt x="39" y="280"/>
                  </a:cubicBezTo>
                  <a:cubicBezTo>
                    <a:pt x="37" y="281"/>
                    <a:pt x="34" y="283"/>
                    <a:pt x="32" y="285"/>
                  </a:cubicBezTo>
                  <a:cubicBezTo>
                    <a:pt x="29" y="288"/>
                    <a:pt x="27" y="291"/>
                    <a:pt x="25" y="294"/>
                  </a:cubicBezTo>
                  <a:cubicBezTo>
                    <a:pt x="24" y="297"/>
                    <a:pt x="23" y="300"/>
                    <a:pt x="22" y="303"/>
                  </a:cubicBezTo>
                  <a:cubicBezTo>
                    <a:pt x="21" y="306"/>
                    <a:pt x="20" y="308"/>
                    <a:pt x="20" y="310"/>
                  </a:cubicBezTo>
                  <a:cubicBezTo>
                    <a:pt x="20" y="312"/>
                    <a:pt x="19" y="313"/>
                    <a:pt x="18" y="314"/>
                  </a:cubicBezTo>
                  <a:cubicBezTo>
                    <a:pt x="18" y="314"/>
                    <a:pt x="17" y="315"/>
                    <a:pt x="17" y="315"/>
                  </a:cubicBezTo>
                  <a:cubicBezTo>
                    <a:pt x="16" y="315"/>
                    <a:pt x="15" y="314"/>
                    <a:pt x="14" y="314"/>
                  </a:cubicBezTo>
                  <a:cubicBezTo>
                    <a:pt x="13" y="313"/>
                    <a:pt x="12" y="313"/>
                    <a:pt x="11" y="311"/>
                  </a:cubicBezTo>
                  <a:cubicBezTo>
                    <a:pt x="10" y="310"/>
                    <a:pt x="8" y="309"/>
                    <a:pt x="6" y="307"/>
                  </a:cubicBezTo>
                  <a:cubicBezTo>
                    <a:pt x="5" y="306"/>
                    <a:pt x="4" y="305"/>
                    <a:pt x="3" y="304"/>
                  </a:cubicBezTo>
                  <a:cubicBezTo>
                    <a:pt x="3" y="303"/>
                    <a:pt x="2" y="302"/>
                    <a:pt x="2" y="302"/>
                  </a:cubicBezTo>
                  <a:cubicBezTo>
                    <a:pt x="1" y="301"/>
                    <a:pt x="1" y="300"/>
                    <a:pt x="1" y="299"/>
                  </a:cubicBezTo>
                  <a:cubicBezTo>
                    <a:pt x="1" y="299"/>
                    <a:pt x="0" y="298"/>
                    <a:pt x="0" y="297"/>
                  </a:cubicBezTo>
                  <a:cubicBezTo>
                    <a:pt x="1" y="295"/>
                    <a:pt x="1" y="293"/>
                    <a:pt x="2" y="291"/>
                  </a:cubicBezTo>
                  <a:cubicBezTo>
                    <a:pt x="2" y="288"/>
                    <a:pt x="4" y="285"/>
                    <a:pt x="5" y="281"/>
                  </a:cubicBezTo>
                  <a:cubicBezTo>
                    <a:pt x="7" y="278"/>
                    <a:pt x="9" y="274"/>
                    <a:pt x="11" y="271"/>
                  </a:cubicBezTo>
                  <a:cubicBezTo>
                    <a:pt x="14" y="267"/>
                    <a:pt x="17" y="264"/>
                    <a:pt x="20" y="260"/>
                  </a:cubicBezTo>
                  <a:cubicBezTo>
                    <a:pt x="25" y="255"/>
                    <a:pt x="30" y="251"/>
                    <a:pt x="36" y="249"/>
                  </a:cubicBezTo>
                  <a:cubicBezTo>
                    <a:pt x="41" y="246"/>
                    <a:pt x="46" y="245"/>
                    <a:pt x="51" y="245"/>
                  </a:cubicBezTo>
                  <a:cubicBezTo>
                    <a:pt x="56" y="244"/>
                    <a:pt x="60" y="245"/>
                    <a:pt x="65" y="247"/>
                  </a:cubicBezTo>
                  <a:cubicBezTo>
                    <a:pt x="69" y="249"/>
                    <a:pt x="73" y="252"/>
                    <a:pt x="77" y="256"/>
                  </a:cubicBezTo>
                  <a:cubicBezTo>
                    <a:pt x="80" y="259"/>
                    <a:pt x="83" y="262"/>
                    <a:pt x="86" y="266"/>
                  </a:cubicBezTo>
                  <a:cubicBezTo>
                    <a:pt x="88" y="270"/>
                    <a:pt x="90" y="275"/>
                    <a:pt x="92" y="280"/>
                  </a:cubicBezTo>
                  <a:cubicBezTo>
                    <a:pt x="94" y="286"/>
                    <a:pt x="95" y="293"/>
                    <a:pt x="96" y="300"/>
                  </a:cubicBezTo>
                  <a:cubicBezTo>
                    <a:pt x="97" y="308"/>
                    <a:pt x="97" y="318"/>
                    <a:pt x="97" y="330"/>
                  </a:cubicBezTo>
                  <a:lnTo>
                    <a:pt x="97" y="354"/>
                  </a:lnTo>
                  <a:lnTo>
                    <a:pt x="137" y="314"/>
                  </a:lnTo>
                  <a:cubicBezTo>
                    <a:pt x="137" y="314"/>
                    <a:pt x="138" y="313"/>
                    <a:pt x="139" y="313"/>
                  </a:cubicBezTo>
                  <a:cubicBezTo>
                    <a:pt x="140" y="313"/>
                    <a:pt x="140" y="313"/>
                    <a:pt x="141" y="314"/>
                  </a:cubicBezTo>
                  <a:cubicBezTo>
                    <a:pt x="142" y="314"/>
                    <a:pt x="143" y="315"/>
                    <a:pt x="145" y="315"/>
                  </a:cubicBezTo>
                  <a:cubicBezTo>
                    <a:pt x="146" y="316"/>
                    <a:pt x="147" y="317"/>
                    <a:pt x="149" y="319"/>
                  </a:cubicBezTo>
                  <a:close/>
                  <a:moveTo>
                    <a:pt x="188" y="196"/>
                  </a:moveTo>
                  <a:cubicBezTo>
                    <a:pt x="196" y="204"/>
                    <a:pt x="202" y="211"/>
                    <a:pt x="207" y="219"/>
                  </a:cubicBezTo>
                  <a:cubicBezTo>
                    <a:pt x="213" y="227"/>
                    <a:pt x="216" y="234"/>
                    <a:pt x="218" y="242"/>
                  </a:cubicBezTo>
                  <a:cubicBezTo>
                    <a:pt x="219" y="249"/>
                    <a:pt x="219" y="257"/>
                    <a:pt x="217" y="264"/>
                  </a:cubicBezTo>
                  <a:cubicBezTo>
                    <a:pt x="214" y="271"/>
                    <a:pt x="210" y="278"/>
                    <a:pt x="203" y="285"/>
                  </a:cubicBezTo>
                  <a:cubicBezTo>
                    <a:pt x="196" y="291"/>
                    <a:pt x="189" y="296"/>
                    <a:pt x="183" y="298"/>
                  </a:cubicBezTo>
                  <a:cubicBezTo>
                    <a:pt x="176" y="300"/>
                    <a:pt x="169" y="300"/>
                    <a:pt x="162" y="299"/>
                  </a:cubicBezTo>
                  <a:cubicBezTo>
                    <a:pt x="155" y="297"/>
                    <a:pt x="147" y="293"/>
                    <a:pt x="140" y="288"/>
                  </a:cubicBezTo>
                  <a:cubicBezTo>
                    <a:pt x="133" y="283"/>
                    <a:pt x="125" y="276"/>
                    <a:pt x="117" y="268"/>
                  </a:cubicBezTo>
                  <a:cubicBezTo>
                    <a:pt x="109" y="260"/>
                    <a:pt x="102" y="252"/>
                    <a:pt x="97" y="244"/>
                  </a:cubicBezTo>
                  <a:cubicBezTo>
                    <a:pt x="92" y="237"/>
                    <a:pt x="89" y="229"/>
                    <a:pt x="87" y="221"/>
                  </a:cubicBezTo>
                  <a:cubicBezTo>
                    <a:pt x="85" y="214"/>
                    <a:pt x="86" y="207"/>
                    <a:pt x="88" y="200"/>
                  </a:cubicBezTo>
                  <a:cubicBezTo>
                    <a:pt x="90" y="193"/>
                    <a:pt x="95" y="186"/>
                    <a:pt x="101" y="179"/>
                  </a:cubicBezTo>
                  <a:cubicBezTo>
                    <a:pt x="108" y="172"/>
                    <a:pt x="115" y="168"/>
                    <a:pt x="122" y="165"/>
                  </a:cubicBezTo>
                  <a:cubicBezTo>
                    <a:pt x="129" y="163"/>
                    <a:pt x="136" y="163"/>
                    <a:pt x="143" y="165"/>
                  </a:cubicBezTo>
                  <a:cubicBezTo>
                    <a:pt x="150" y="167"/>
                    <a:pt x="157" y="170"/>
                    <a:pt x="164" y="176"/>
                  </a:cubicBezTo>
                  <a:cubicBezTo>
                    <a:pt x="172" y="181"/>
                    <a:pt x="180" y="188"/>
                    <a:pt x="188" y="196"/>
                  </a:cubicBezTo>
                  <a:close/>
                  <a:moveTo>
                    <a:pt x="168" y="217"/>
                  </a:moveTo>
                  <a:cubicBezTo>
                    <a:pt x="163" y="212"/>
                    <a:pt x="159" y="208"/>
                    <a:pt x="155" y="205"/>
                  </a:cubicBezTo>
                  <a:cubicBezTo>
                    <a:pt x="151" y="202"/>
                    <a:pt x="148" y="199"/>
                    <a:pt x="145" y="197"/>
                  </a:cubicBezTo>
                  <a:cubicBezTo>
                    <a:pt x="141" y="194"/>
                    <a:pt x="138" y="193"/>
                    <a:pt x="136" y="192"/>
                  </a:cubicBezTo>
                  <a:cubicBezTo>
                    <a:pt x="133" y="191"/>
                    <a:pt x="131" y="190"/>
                    <a:pt x="128" y="190"/>
                  </a:cubicBezTo>
                  <a:cubicBezTo>
                    <a:pt x="126" y="190"/>
                    <a:pt x="124" y="191"/>
                    <a:pt x="122" y="192"/>
                  </a:cubicBezTo>
                  <a:cubicBezTo>
                    <a:pt x="120" y="193"/>
                    <a:pt x="118" y="194"/>
                    <a:pt x="117" y="196"/>
                  </a:cubicBezTo>
                  <a:cubicBezTo>
                    <a:pt x="114" y="199"/>
                    <a:pt x="112" y="202"/>
                    <a:pt x="111" y="206"/>
                  </a:cubicBezTo>
                  <a:cubicBezTo>
                    <a:pt x="111" y="209"/>
                    <a:pt x="111" y="213"/>
                    <a:pt x="113" y="217"/>
                  </a:cubicBezTo>
                  <a:cubicBezTo>
                    <a:pt x="115" y="221"/>
                    <a:pt x="118" y="226"/>
                    <a:pt x="122" y="230"/>
                  </a:cubicBezTo>
                  <a:cubicBezTo>
                    <a:pt x="126" y="235"/>
                    <a:pt x="131" y="241"/>
                    <a:pt x="136" y="246"/>
                  </a:cubicBezTo>
                  <a:cubicBezTo>
                    <a:pt x="143" y="254"/>
                    <a:pt x="150" y="259"/>
                    <a:pt x="155" y="263"/>
                  </a:cubicBezTo>
                  <a:cubicBezTo>
                    <a:pt x="160" y="267"/>
                    <a:pt x="165" y="270"/>
                    <a:pt x="169" y="272"/>
                  </a:cubicBezTo>
                  <a:cubicBezTo>
                    <a:pt x="173" y="273"/>
                    <a:pt x="176" y="274"/>
                    <a:pt x="179" y="273"/>
                  </a:cubicBezTo>
                  <a:cubicBezTo>
                    <a:pt x="182" y="272"/>
                    <a:pt x="185" y="270"/>
                    <a:pt x="188" y="268"/>
                  </a:cubicBezTo>
                  <a:cubicBezTo>
                    <a:pt x="190" y="266"/>
                    <a:pt x="191" y="263"/>
                    <a:pt x="192" y="261"/>
                  </a:cubicBezTo>
                  <a:cubicBezTo>
                    <a:pt x="193" y="259"/>
                    <a:pt x="193" y="257"/>
                    <a:pt x="193" y="254"/>
                  </a:cubicBezTo>
                  <a:cubicBezTo>
                    <a:pt x="193" y="252"/>
                    <a:pt x="192" y="249"/>
                    <a:pt x="191" y="247"/>
                  </a:cubicBezTo>
                  <a:cubicBezTo>
                    <a:pt x="190" y="244"/>
                    <a:pt x="188" y="241"/>
                    <a:pt x="186" y="238"/>
                  </a:cubicBezTo>
                  <a:cubicBezTo>
                    <a:pt x="184" y="235"/>
                    <a:pt x="182" y="232"/>
                    <a:pt x="179" y="228"/>
                  </a:cubicBezTo>
                  <a:cubicBezTo>
                    <a:pt x="176" y="225"/>
                    <a:pt x="172" y="221"/>
                    <a:pt x="168" y="217"/>
                  </a:cubicBezTo>
                  <a:close/>
                  <a:moveTo>
                    <a:pt x="285" y="140"/>
                  </a:moveTo>
                  <a:cubicBezTo>
                    <a:pt x="290" y="145"/>
                    <a:pt x="294" y="150"/>
                    <a:pt x="296" y="156"/>
                  </a:cubicBezTo>
                  <a:cubicBezTo>
                    <a:pt x="298" y="162"/>
                    <a:pt x="298" y="168"/>
                    <a:pt x="298" y="174"/>
                  </a:cubicBezTo>
                  <a:cubicBezTo>
                    <a:pt x="297" y="180"/>
                    <a:pt x="295" y="186"/>
                    <a:pt x="291" y="192"/>
                  </a:cubicBezTo>
                  <a:cubicBezTo>
                    <a:pt x="288" y="198"/>
                    <a:pt x="284" y="204"/>
                    <a:pt x="278" y="210"/>
                  </a:cubicBezTo>
                  <a:cubicBezTo>
                    <a:pt x="275" y="213"/>
                    <a:pt x="271" y="216"/>
                    <a:pt x="268" y="219"/>
                  </a:cubicBezTo>
                  <a:cubicBezTo>
                    <a:pt x="264" y="221"/>
                    <a:pt x="261" y="223"/>
                    <a:pt x="258" y="225"/>
                  </a:cubicBezTo>
                  <a:cubicBezTo>
                    <a:pt x="255" y="226"/>
                    <a:pt x="252" y="227"/>
                    <a:pt x="250" y="228"/>
                  </a:cubicBezTo>
                  <a:cubicBezTo>
                    <a:pt x="248" y="229"/>
                    <a:pt x="246" y="229"/>
                    <a:pt x="245" y="229"/>
                  </a:cubicBezTo>
                  <a:cubicBezTo>
                    <a:pt x="244" y="229"/>
                    <a:pt x="244" y="229"/>
                    <a:pt x="243" y="229"/>
                  </a:cubicBezTo>
                  <a:cubicBezTo>
                    <a:pt x="242" y="229"/>
                    <a:pt x="241" y="228"/>
                    <a:pt x="240" y="228"/>
                  </a:cubicBezTo>
                  <a:cubicBezTo>
                    <a:pt x="239" y="227"/>
                    <a:pt x="238" y="226"/>
                    <a:pt x="237" y="225"/>
                  </a:cubicBezTo>
                  <a:cubicBezTo>
                    <a:pt x="236" y="224"/>
                    <a:pt x="235" y="223"/>
                    <a:pt x="233" y="222"/>
                  </a:cubicBezTo>
                  <a:cubicBezTo>
                    <a:pt x="231" y="219"/>
                    <a:pt x="229" y="217"/>
                    <a:pt x="229" y="216"/>
                  </a:cubicBezTo>
                  <a:cubicBezTo>
                    <a:pt x="228" y="215"/>
                    <a:pt x="228" y="213"/>
                    <a:pt x="229" y="213"/>
                  </a:cubicBezTo>
                  <a:cubicBezTo>
                    <a:pt x="230" y="212"/>
                    <a:pt x="231" y="212"/>
                    <a:pt x="233" y="211"/>
                  </a:cubicBezTo>
                  <a:cubicBezTo>
                    <a:pt x="235" y="210"/>
                    <a:pt x="237" y="210"/>
                    <a:pt x="240" y="208"/>
                  </a:cubicBezTo>
                  <a:cubicBezTo>
                    <a:pt x="243" y="207"/>
                    <a:pt x="246" y="206"/>
                    <a:pt x="249" y="204"/>
                  </a:cubicBezTo>
                  <a:cubicBezTo>
                    <a:pt x="253" y="202"/>
                    <a:pt x="256" y="199"/>
                    <a:pt x="259" y="196"/>
                  </a:cubicBezTo>
                  <a:cubicBezTo>
                    <a:pt x="262" y="193"/>
                    <a:pt x="264" y="190"/>
                    <a:pt x="266" y="187"/>
                  </a:cubicBezTo>
                  <a:cubicBezTo>
                    <a:pt x="267" y="185"/>
                    <a:pt x="268" y="182"/>
                    <a:pt x="268" y="179"/>
                  </a:cubicBezTo>
                  <a:cubicBezTo>
                    <a:pt x="269" y="176"/>
                    <a:pt x="268" y="174"/>
                    <a:pt x="267" y="171"/>
                  </a:cubicBezTo>
                  <a:cubicBezTo>
                    <a:pt x="266" y="169"/>
                    <a:pt x="265" y="166"/>
                    <a:pt x="263" y="164"/>
                  </a:cubicBezTo>
                  <a:cubicBezTo>
                    <a:pt x="260" y="162"/>
                    <a:pt x="258" y="160"/>
                    <a:pt x="255" y="159"/>
                  </a:cubicBezTo>
                  <a:cubicBezTo>
                    <a:pt x="252" y="158"/>
                    <a:pt x="249" y="158"/>
                    <a:pt x="246" y="159"/>
                  </a:cubicBezTo>
                  <a:cubicBezTo>
                    <a:pt x="243" y="159"/>
                    <a:pt x="240" y="160"/>
                    <a:pt x="237" y="162"/>
                  </a:cubicBezTo>
                  <a:cubicBezTo>
                    <a:pt x="233" y="164"/>
                    <a:pt x="230" y="167"/>
                    <a:pt x="226" y="171"/>
                  </a:cubicBezTo>
                  <a:lnTo>
                    <a:pt x="217" y="179"/>
                  </a:lnTo>
                  <a:cubicBezTo>
                    <a:pt x="217" y="180"/>
                    <a:pt x="216" y="181"/>
                    <a:pt x="215" y="181"/>
                  </a:cubicBezTo>
                  <a:cubicBezTo>
                    <a:pt x="215" y="181"/>
                    <a:pt x="214" y="181"/>
                    <a:pt x="213" y="181"/>
                  </a:cubicBezTo>
                  <a:cubicBezTo>
                    <a:pt x="212" y="181"/>
                    <a:pt x="211" y="180"/>
                    <a:pt x="210" y="179"/>
                  </a:cubicBezTo>
                  <a:cubicBezTo>
                    <a:pt x="209" y="178"/>
                    <a:pt x="208" y="177"/>
                    <a:pt x="206" y="176"/>
                  </a:cubicBezTo>
                  <a:cubicBezTo>
                    <a:pt x="204" y="174"/>
                    <a:pt x="203" y="173"/>
                    <a:pt x="202" y="172"/>
                  </a:cubicBezTo>
                  <a:cubicBezTo>
                    <a:pt x="202" y="171"/>
                    <a:pt x="201" y="170"/>
                    <a:pt x="201" y="169"/>
                  </a:cubicBezTo>
                  <a:cubicBezTo>
                    <a:pt x="201" y="168"/>
                    <a:pt x="201" y="167"/>
                    <a:pt x="201" y="167"/>
                  </a:cubicBezTo>
                  <a:cubicBezTo>
                    <a:pt x="201" y="166"/>
                    <a:pt x="202" y="165"/>
                    <a:pt x="202" y="165"/>
                  </a:cubicBezTo>
                  <a:lnTo>
                    <a:pt x="211" y="156"/>
                  </a:lnTo>
                  <a:cubicBezTo>
                    <a:pt x="214" y="153"/>
                    <a:pt x="216" y="150"/>
                    <a:pt x="218" y="147"/>
                  </a:cubicBezTo>
                  <a:cubicBezTo>
                    <a:pt x="219" y="144"/>
                    <a:pt x="220" y="141"/>
                    <a:pt x="221" y="138"/>
                  </a:cubicBezTo>
                  <a:cubicBezTo>
                    <a:pt x="221" y="135"/>
                    <a:pt x="221" y="133"/>
                    <a:pt x="220" y="130"/>
                  </a:cubicBezTo>
                  <a:cubicBezTo>
                    <a:pt x="219" y="127"/>
                    <a:pt x="217" y="125"/>
                    <a:pt x="215" y="123"/>
                  </a:cubicBezTo>
                  <a:cubicBezTo>
                    <a:pt x="213" y="121"/>
                    <a:pt x="211" y="120"/>
                    <a:pt x="209" y="119"/>
                  </a:cubicBezTo>
                  <a:cubicBezTo>
                    <a:pt x="207" y="118"/>
                    <a:pt x="205" y="117"/>
                    <a:pt x="203" y="117"/>
                  </a:cubicBezTo>
                  <a:cubicBezTo>
                    <a:pt x="200" y="117"/>
                    <a:pt x="198" y="118"/>
                    <a:pt x="196" y="119"/>
                  </a:cubicBezTo>
                  <a:cubicBezTo>
                    <a:pt x="193" y="120"/>
                    <a:pt x="191" y="122"/>
                    <a:pt x="189" y="124"/>
                  </a:cubicBezTo>
                  <a:cubicBezTo>
                    <a:pt x="186" y="127"/>
                    <a:pt x="184" y="130"/>
                    <a:pt x="182" y="133"/>
                  </a:cubicBezTo>
                  <a:cubicBezTo>
                    <a:pt x="181" y="136"/>
                    <a:pt x="179" y="139"/>
                    <a:pt x="178" y="142"/>
                  </a:cubicBezTo>
                  <a:cubicBezTo>
                    <a:pt x="177" y="145"/>
                    <a:pt x="177" y="147"/>
                    <a:pt x="176" y="149"/>
                  </a:cubicBezTo>
                  <a:cubicBezTo>
                    <a:pt x="176" y="152"/>
                    <a:pt x="175" y="153"/>
                    <a:pt x="175" y="154"/>
                  </a:cubicBezTo>
                  <a:cubicBezTo>
                    <a:pt x="174" y="154"/>
                    <a:pt x="174" y="154"/>
                    <a:pt x="173" y="154"/>
                  </a:cubicBezTo>
                  <a:cubicBezTo>
                    <a:pt x="173" y="154"/>
                    <a:pt x="172" y="154"/>
                    <a:pt x="171" y="154"/>
                  </a:cubicBezTo>
                  <a:cubicBezTo>
                    <a:pt x="171" y="154"/>
                    <a:pt x="170" y="153"/>
                    <a:pt x="169" y="152"/>
                  </a:cubicBezTo>
                  <a:cubicBezTo>
                    <a:pt x="168" y="151"/>
                    <a:pt x="166" y="150"/>
                    <a:pt x="165" y="149"/>
                  </a:cubicBezTo>
                  <a:cubicBezTo>
                    <a:pt x="164" y="147"/>
                    <a:pt x="162" y="146"/>
                    <a:pt x="162" y="145"/>
                  </a:cubicBezTo>
                  <a:cubicBezTo>
                    <a:pt x="161" y="144"/>
                    <a:pt x="160" y="144"/>
                    <a:pt x="160" y="143"/>
                  </a:cubicBezTo>
                  <a:cubicBezTo>
                    <a:pt x="159" y="142"/>
                    <a:pt x="159" y="142"/>
                    <a:pt x="159" y="141"/>
                  </a:cubicBezTo>
                  <a:cubicBezTo>
                    <a:pt x="159" y="140"/>
                    <a:pt x="159" y="139"/>
                    <a:pt x="159" y="138"/>
                  </a:cubicBezTo>
                  <a:cubicBezTo>
                    <a:pt x="159" y="137"/>
                    <a:pt x="159" y="136"/>
                    <a:pt x="160" y="133"/>
                  </a:cubicBezTo>
                  <a:cubicBezTo>
                    <a:pt x="160" y="130"/>
                    <a:pt x="161" y="127"/>
                    <a:pt x="163" y="124"/>
                  </a:cubicBezTo>
                  <a:cubicBezTo>
                    <a:pt x="164" y="121"/>
                    <a:pt x="166" y="117"/>
                    <a:pt x="169" y="113"/>
                  </a:cubicBezTo>
                  <a:cubicBezTo>
                    <a:pt x="171" y="110"/>
                    <a:pt x="175" y="106"/>
                    <a:pt x="178" y="102"/>
                  </a:cubicBezTo>
                  <a:cubicBezTo>
                    <a:pt x="183" y="97"/>
                    <a:pt x="188" y="94"/>
                    <a:pt x="193" y="91"/>
                  </a:cubicBezTo>
                  <a:cubicBezTo>
                    <a:pt x="198" y="88"/>
                    <a:pt x="202" y="87"/>
                    <a:pt x="207" y="86"/>
                  </a:cubicBezTo>
                  <a:cubicBezTo>
                    <a:pt x="212" y="86"/>
                    <a:pt x="216" y="87"/>
                    <a:pt x="221" y="88"/>
                  </a:cubicBezTo>
                  <a:cubicBezTo>
                    <a:pt x="225" y="90"/>
                    <a:pt x="229" y="93"/>
                    <a:pt x="233" y="97"/>
                  </a:cubicBezTo>
                  <a:cubicBezTo>
                    <a:pt x="236" y="100"/>
                    <a:pt x="239" y="103"/>
                    <a:pt x="241" y="107"/>
                  </a:cubicBezTo>
                  <a:cubicBezTo>
                    <a:pt x="243" y="110"/>
                    <a:pt x="244" y="114"/>
                    <a:pt x="244" y="117"/>
                  </a:cubicBezTo>
                  <a:cubicBezTo>
                    <a:pt x="245" y="121"/>
                    <a:pt x="245" y="124"/>
                    <a:pt x="244" y="128"/>
                  </a:cubicBezTo>
                  <a:cubicBezTo>
                    <a:pt x="243" y="132"/>
                    <a:pt x="242" y="135"/>
                    <a:pt x="240" y="139"/>
                  </a:cubicBezTo>
                  <a:lnTo>
                    <a:pt x="240" y="139"/>
                  </a:lnTo>
                  <a:cubicBezTo>
                    <a:pt x="244" y="136"/>
                    <a:pt x="248" y="134"/>
                    <a:pt x="252" y="133"/>
                  </a:cubicBezTo>
                  <a:cubicBezTo>
                    <a:pt x="256" y="131"/>
                    <a:pt x="260" y="130"/>
                    <a:pt x="264" y="131"/>
                  </a:cubicBezTo>
                  <a:cubicBezTo>
                    <a:pt x="268" y="131"/>
                    <a:pt x="272" y="132"/>
                    <a:pt x="276" y="133"/>
                  </a:cubicBezTo>
                  <a:cubicBezTo>
                    <a:pt x="279" y="135"/>
                    <a:pt x="282" y="137"/>
                    <a:pt x="285" y="140"/>
                  </a:cubicBezTo>
                  <a:close/>
                  <a:moveTo>
                    <a:pt x="369" y="58"/>
                  </a:moveTo>
                  <a:cubicBezTo>
                    <a:pt x="371" y="60"/>
                    <a:pt x="373" y="63"/>
                    <a:pt x="374" y="65"/>
                  </a:cubicBezTo>
                  <a:cubicBezTo>
                    <a:pt x="375" y="66"/>
                    <a:pt x="375" y="68"/>
                    <a:pt x="374" y="69"/>
                  </a:cubicBezTo>
                  <a:lnTo>
                    <a:pt x="365" y="78"/>
                  </a:lnTo>
                  <a:lnTo>
                    <a:pt x="383" y="96"/>
                  </a:lnTo>
                  <a:cubicBezTo>
                    <a:pt x="383" y="96"/>
                    <a:pt x="384" y="97"/>
                    <a:pt x="384" y="98"/>
                  </a:cubicBezTo>
                  <a:cubicBezTo>
                    <a:pt x="384" y="98"/>
                    <a:pt x="384" y="99"/>
                    <a:pt x="383" y="100"/>
                  </a:cubicBezTo>
                  <a:cubicBezTo>
                    <a:pt x="383" y="101"/>
                    <a:pt x="382" y="102"/>
                    <a:pt x="381" y="104"/>
                  </a:cubicBezTo>
                  <a:cubicBezTo>
                    <a:pt x="380" y="105"/>
                    <a:pt x="378" y="107"/>
                    <a:pt x="376" y="109"/>
                  </a:cubicBezTo>
                  <a:cubicBezTo>
                    <a:pt x="374" y="111"/>
                    <a:pt x="373" y="112"/>
                    <a:pt x="371" y="113"/>
                  </a:cubicBezTo>
                  <a:cubicBezTo>
                    <a:pt x="370" y="114"/>
                    <a:pt x="369" y="115"/>
                    <a:pt x="368" y="116"/>
                  </a:cubicBezTo>
                  <a:cubicBezTo>
                    <a:pt x="367" y="116"/>
                    <a:pt x="366" y="116"/>
                    <a:pt x="365" y="116"/>
                  </a:cubicBezTo>
                  <a:cubicBezTo>
                    <a:pt x="365" y="116"/>
                    <a:pt x="364" y="116"/>
                    <a:pt x="363" y="115"/>
                  </a:cubicBezTo>
                  <a:lnTo>
                    <a:pt x="345" y="97"/>
                  </a:lnTo>
                  <a:lnTo>
                    <a:pt x="307" y="136"/>
                  </a:lnTo>
                  <a:cubicBezTo>
                    <a:pt x="306" y="136"/>
                    <a:pt x="306" y="137"/>
                    <a:pt x="305" y="137"/>
                  </a:cubicBezTo>
                  <a:cubicBezTo>
                    <a:pt x="304" y="138"/>
                    <a:pt x="303" y="138"/>
                    <a:pt x="302" y="137"/>
                  </a:cubicBezTo>
                  <a:cubicBezTo>
                    <a:pt x="301" y="137"/>
                    <a:pt x="300" y="137"/>
                    <a:pt x="299" y="135"/>
                  </a:cubicBezTo>
                  <a:cubicBezTo>
                    <a:pt x="297" y="134"/>
                    <a:pt x="295" y="133"/>
                    <a:pt x="293" y="131"/>
                  </a:cubicBezTo>
                  <a:cubicBezTo>
                    <a:pt x="292" y="129"/>
                    <a:pt x="290" y="128"/>
                    <a:pt x="289" y="127"/>
                  </a:cubicBezTo>
                  <a:cubicBezTo>
                    <a:pt x="288" y="125"/>
                    <a:pt x="287" y="124"/>
                    <a:pt x="286" y="123"/>
                  </a:cubicBezTo>
                  <a:cubicBezTo>
                    <a:pt x="286" y="122"/>
                    <a:pt x="285" y="120"/>
                    <a:pt x="284" y="119"/>
                  </a:cubicBezTo>
                  <a:cubicBezTo>
                    <a:pt x="284" y="118"/>
                    <a:pt x="283" y="117"/>
                    <a:pt x="283" y="115"/>
                  </a:cubicBezTo>
                  <a:lnTo>
                    <a:pt x="259" y="29"/>
                  </a:lnTo>
                  <a:cubicBezTo>
                    <a:pt x="259" y="29"/>
                    <a:pt x="259" y="28"/>
                    <a:pt x="259" y="27"/>
                  </a:cubicBezTo>
                  <a:cubicBezTo>
                    <a:pt x="259" y="26"/>
                    <a:pt x="260" y="25"/>
                    <a:pt x="261" y="23"/>
                  </a:cubicBezTo>
                  <a:cubicBezTo>
                    <a:pt x="262" y="22"/>
                    <a:pt x="263" y="20"/>
                    <a:pt x="265" y="19"/>
                  </a:cubicBezTo>
                  <a:cubicBezTo>
                    <a:pt x="266" y="17"/>
                    <a:pt x="268" y="15"/>
                    <a:pt x="271" y="12"/>
                  </a:cubicBezTo>
                  <a:cubicBezTo>
                    <a:pt x="273" y="10"/>
                    <a:pt x="276" y="7"/>
                    <a:pt x="278" y="6"/>
                  </a:cubicBezTo>
                  <a:cubicBezTo>
                    <a:pt x="280" y="4"/>
                    <a:pt x="281" y="3"/>
                    <a:pt x="283" y="2"/>
                  </a:cubicBezTo>
                  <a:cubicBezTo>
                    <a:pt x="284" y="1"/>
                    <a:pt x="285" y="1"/>
                    <a:pt x="286" y="1"/>
                  </a:cubicBezTo>
                  <a:cubicBezTo>
                    <a:pt x="287" y="0"/>
                    <a:pt x="288" y="1"/>
                    <a:pt x="288" y="1"/>
                  </a:cubicBezTo>
                  <a:lnTo>
                    <a:pt x="349" y="61"/>
                  </a:lnTo>
                  <a:lnTo>
                    <a:pt x="358" y="53"/>
                  </a:lnTo>
                  <a:cubicBezTo>
                    <a:pt x="358" y="52"/>
                    <a:pt x="360" y="52"/>
                    <a:pt x="362" y="52"/>
                  </a:cubicBezTo>
                  <a:cubicBezTo>
                    <a:pt x="363" y="53"/>
                    <a:pt x="366" y="55"/>
                    <a:pt x="369" y="58"/>
                  </a:cubicBezTo>
                  <a:close/>
                  <a:moveTo>
                    <a:pt x="283" y="35"/>
                  </a:moveTo>
                  <a:lnTo>
                    <a:pt x="283" y="35"/>
                  </a:lnTo>
                  <a:lnTo>
                    <a:pt x="303" y="108"/>
                  </a:lnTo>
                  <a:lnTo>
                    <a:pt x="329" y="81"/>
                  </a:lnTo>
                  <a:lnTo>
                    <a:pt x="28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4" name="Freeform 46"/>
            <p:cNvSpPr>
              <a:spLocks noEditPoints="1"/>
            </p:cNvSpPr>
            <p:nvPr/>
          </p:nvSpPr>
          <p:spPr bwMode="auto">
            <a:xfrm>
              <a:off x="8083790" y="3960353"/>
              <a:ext cx="223838" cy="233363"/>
            </a:xfrm>
            <a:custGeom>
              <a:avLst/>
              <a:gdLst/>
              <a:ahLst/>
              <a:cxnLst>
                <a:cxn ang="0">
                  <a:pos x="154" y="330"/>
                </a:cxn>
                <a:cxn ang="0">
                  <a:pos x="89" y="392"/>
                </a:cxn>
                <a:cxn ang="0">
                  <a:pos x="74" y="378"/>
                </a:cxn>
                <a:cxn ang="0">
                  <a:pos x="70" y="314"/>
                </a:cxn>
                <a:cxn ang="0">
                  <a:pos x="52" y="281"/>
                </a:cxn>
                <a:cxn ang="0">
                  <a:pos x="25" y="295"/>
                </a:cxn>
                <a:cxn ang="0">
                  <a:pos x="16" y="316"/>
                </a:cxn>
                <a:cxn ang="0">
                  <a:pos x="3" y="305"/>
                </a:cxn>
                <a:cxn ang="0">
                  <a:pos x="1" y="292"/>
                </a:cxn>
                <a:cxn ang="0">
                  <a:pos x="35" y="250"/>
                </a:cxn>
                <a:cxn ang="0">
                  <a:pos x="85" y="267"/>
                </a:cxn>
                <a:cxn ang="0">
                  <a:pos x="97" y="355"/>
                </a:cxn>
                <a:cxn ang="0">
                  <a:pos x="144" y="316"/>
                </a:cxn>
                <a:cxn ang="0">
                  <a:pos x="217" y="243"/>
                </a:cxn>
                <a:cxn ang="0">
                  <a:pos x="161" y="300"/>
                </a:cxn>
                <a:cxn ang="0">
                  <a:pos x="87" y="222"/>
                </a:cxn>
                <a:cxn ang="0">
                  <a:pos x="142" y="166"/>
                </a:cxn>
                <a:cxn ang="0">
                  <a:pos x="155" y="206"/>
                </a:cxn>
                <a:cxn ang="0">
                  <a:pos x="122" y="193"/>
                </a:cxn>
                <a:cxn ang="0">
                  <a:pos x="121" y="231"/>
                </a:cxn>
                <a:cxn ang="0">
                  <a:pos x="179" y="274"/>
                </a:cxn>
                <a:cxn ang="0">
                  <a:pos x="191" y="248"/>
                </a:cxn>
                <a:cxn ang="0">
                  <a:pos x="285" y="141"/>
                </a:cxn>
                <a:cxn ang="0">
                  <a:pos x="278" y="211"/>
                </a:cxn>
                <a:cxn ang="0">
                  <a:pos x="245" y="230"/>
                </a:cxn>
                <a:cxn ang="0">
                  <a:pos x="233" y="223"/>
                </a:cxn>
                <a:cxn ang="0">
                  <a:pos x="240" y="209"/>
                </a:cxn>
                <a:cxn ang="0">
                  <a:pos x="268" y="180"/>
                </a:cxn>
                <a:cxn ang="0">
                  <a:pos x="246" y="160"/>
                </a:cxn>
                <a:cxn ang="0">
                  <a:pos x="215" y="182"/>
                </a:cxn>
                <a:cxn ang="0">
                  <a:pos x="202" y="173"/>
                </a:cxn>
                <a:cxn ang="0">
                  <a:pos x="211" y="157"/>
                </a:cxn>
                <a:cxn ang="0">
                  <a:pos x="214" y="124"/>
                </a:cxn>
                <a:cxn ang="0">
                  <a:pos x="188" y="125"/>
                </a:cxn>
                <a:cxn ang="0">
                  <a:pos x="174" y="155"/>
                </a:cxn>
                <a:cxn ang="0">
                  <a:pos x="164" y="150"/>
                </a:cxn>
                <a:cxn ang="0">
                  <a:pos x="158" y="139"/>
                </a:cxn>
                <a:cxn ang="0">
                  <a:pos x="178" y="103"/>
                </a:cxn>
                <a:cxn ang="0">
                  <a:pos x="233" y="98"/>
                </a:cxn>
                <a:cxn ang="0">
                  <a:pos x="239" y="140"/>
                </a:cxn>
                <a:cxn ang="0">
                  <a:pos x="275" y="134"/>
                </a:cxn>
                <a:cxn ang="0">
                  <a:pos x="375" y="95"/>
                </a:cxn>
                <a:cxn ang="0">
                  <a:pos x="337" y="147"/>
                </a:cxn>
                <a:cxn ang="0">
                  <a:pos x="321" y="150"/>
                </a:cxn>
                <a:cxn ang="0">
                  <a:pos x="310" y="138"/>
                </a:cxn>
                <a:cxn ang="0">
                  <a:pos x="319" y="131"/>
                </a:cxn>
                <a:cxn ang="0">
                  <a:pos x="348" y="100"/>
                </a:cxn>
                <a:cxn ang="0">
                  <a:pos x="324" y="75"/>
                </a:cxn>
                <a:cxn ang="0">
                  <a:pos x="290" y="103"/>
                </a:cxn>
                <a:cxn ang="0">
                  <a:pos x="234" y="53"/>
                </a:cxn>
                <a:cxn ang="0">
                  <a:pos x="288" y="0"/>
                </a:cxn>
                <a:cxn ang="0">
                  <a:pos x="301" y="18"/>
                </a:cxn>
                <a:cxn ang="0">
                  <a:pos x="298" y="64"/>
                </a:cxn>
                <a:cxn ang="0">
                  <a:pos x="361" y="59"/>
                </a:cxn>
              </a:cxnLst>
              <a:rect l="0" t="0" r="r" b="b"/>
              <a:pathLst>
                <a:path w="376" h="392">
                  <a:moveTo>
                    <a:pt x="148" y="320"/>
                  </a:moveTo>
                  <a:cubicBezTo>
                    <a:pt x="150" y="321"/>
                    <a:pt x="151" y="323"/>
                    <a:pt x="152" y="324"/>
                  </a:cubicBezTo>
                  <a:cubicBezTo>
                    <a:pt x="153" y="325"/>
                    <a:pt x="153" y="326"/>
                    <a:pt x="154" y="327"/>
                  </a:cubicBezTo>
                  <a:cubicBezTo>
                    <a:pt x="154" y="328"/>
                    <a:pt x="154" y="329"/>
                    <a:pt x="154" y="330"/>
                  </a:cubicBezTo>
                  <a:cubicBezTo>
                    <a:pt x="154" y="330"/>
                    <a:pt x="154" y="331"/>
                    <a:pt x="153" y="331"/>
                  </a:cubicBezTo>
                  <a:lnTo>
                    <a:pt x="96" y="389"/>
                  </a:lnTo>
                  <a:cubicBezTo>
                    <a:pt x="95" y="390"/>
                    <a:pt x="94" y="391"/>
                    <a:pt x="93" y="392"/>
                  </a:cubicBezTo>
                  <a:cubicBezTo>
                    <a:pt x="91" y="392"/>
                    <a:pt x="90" y="392"/>
                    <a:pt x="89" y="392"/>
                  </a:cubicBezTo>
                  <a:cubicBezTo>
                    <a:pt x="88" y="392"/>
                    <a:pt x="87" y="392"/>
                    <a:pt x="86" y="391"/>
                  </a:cubicBezTo>
                  <a:cubicBezTo>
                    <a:pt x="84" y="390"/>
                    <a:pt x="83" y="389"/>
                    <a:pt x="81" y="387"/>
                  </a:cubicBezTo>
                  <a:cubicBezTo>
                    <a:pt x="79" y="385"/>
                    <a:pt x="78" y="384"/>
                    <a:pt x="77" y="382"/>
                  </a:cubicBezTo>
                  <a:cubicBezTo>
                    <a:pt x="76" y="381"/>
                    <a:pt x="75" y="380"/>
                    <a:pt x="74" y="378"/>
                  </a:cubicBezTo>
                  <a:cubicBezTo>
                    <a:pt x="74" y="377"/>
                    <a:pt x="73" y="375"/>
                    <a:pt x="73" y="374"/>
                  </a:cubicBezTo>
                  <a:cubicBezTo>
                    <a:pt x="73" y="372"/>
                    <a:pt x="73" y="370"/>
                    <a:pt x="73" y="368"/>
                  </a:cubicBezTo>
                  <a:lnTo>
                    <a:pt x="71" y="332"/>
                  </a:lnTo>
                  <a:cubicBezTo>
                    <a:pt x="71" y="325"/>
                    <a:pt x="71" y="319"/>
                    <a:pt x="70" y="314"/>
                  </a:cubicBezTo>
                  <a:cubicBezTo>
                    <a:pt x="69" y="309"/>
                    <a:pt x="68" y="305"/>
                    <a:pt x="67" y="301"/>
                  </a:cubicBezTo>
                  <a:cubicBezTo>
                    <a:pt x="65" y="297"/>
                    <a:pt x="64" y="294"/>
                    <a:pt x="62" y="292"/>
                  </a:cubicBezTo>
                  <a:cubicBezTo>
                    <a:pt x="61" y="289"/>
                    <a:pt x="59" y="287"/>
                    <a:pt x="57" y="285"/>
                  </a:cubicBezTo>
                  <a:cubicBezTo>
                    <a:pt x="55" y="284"/>
                    <a:pt x="54" y="282"/>
                    <a:pt x="52" y="281"/>
                  </a:cubicBezTo>
                  <a:cubicBezTo>
                    <a:pt x="49" y="280"/>
                    <a:pt x="47" y="280"/>
                    <a:pt x="45" y="280"/>
                  </a:cubicBezTo>
                  <a:cubicBezTo>
                    <a:pt x="43" y="280"/>
                    <a:pt x="41" y="280"/>
                    <a:pt x="39" y="281"/>
                  </a:cubicBezTo>
                  <a:cubicBezTo>
                    <a:pt x="36" y="282"/>
                    <a:pt x="34" y="284"/>
                    <a:pt x="32" y="286"/>
                  </a:cubicBezTo>
                  <a:cubicBezTo>
                    <a:pt x="29" y="289"/>
                    <a:pt x="27" y="292"/>
                    <a:pt x="25" y="295"/>
                  </a:cubicBezTo>
                  <a:cubicBezTo>
                    <a:pt x="23" y="298"/>
                    <a:pt x="22" y="301"/>
                    <a:pt x="21" y="304"/>
                  </a:cubicBezTo>
                  <a:cubicBezTo>
                    <a:pt x="21" y="307"/>
                    <a:pt x="20" y="309"/>
                    <a:pt x="20" y="311"/>
                  </a:cubicBezTo>
                  <a:cubicBezTo>
                    <a:pt x="19" y="313"/>
                    <a:pt x="19" y="314"/>
                    <a:pt x="18" y="315"/>
                  </a:cubicBezTo>
                  <a:cubicBezTo>
                    <a:pt x="18" y="315"/>
                    <a:pt x="17" y="316"/>
                    <a:pt x="16" y="316"/>
                  </a:cubicBezTo>
                  <a:cubicBezTo>
                    <a:pt x="16" y="316"/>
                    <a:pt x="15" y="315"/>
                    <a:pt x="14" y="315"/>
                  </a:cubicBezTo>
                  <a:cubicBezTo>
                    <a:pt x="13" y="314"/>
                    <a:pt x="12" y="314"/>
                    <a:pt x="11" y="312"/>
                  </a:cubicBezTo>
                  <a:cubicBezTo>
                    <a:pt x="9" y="311"/>
                    <a:pt x="8" y="310"/>
                    <a:pt x="6" y="308"/>
                  </a:cubicBezTo>
                  <a:cubicBezTo>
                    <a:pt x="5" y="307"/>
                    <a:pt x="4" y="306"/>
                    <a:pt x="3" y="305"/>
                  </a:cubicBezTo>
                  <a:cubicBezTo>
                    <a:pt x="2" y="304"/>
                    <a:pt x="2" y="303"/>
                    <a:pt x="1" y="303"/>
                  </a:cubicBezTo>
                  <a:cubicBezTo>
                    <a:pt x="1" y="302"/>
                    <a:pt x="1" y="301"/>
                    <a:pt x="0" y="300"/>
                  </a:cubicBezTo>
                  <a:cubicBezTo>
                    <a:pt x="0" y="300"/>
                    <a:pt x="0" y="299"/>
                    <a:pt x="0" y="298"/>
                  </a:cubicBezTo>
                  <a:cubicBezTo>
                    <a:pt x="0" y="296"/>
                    <a:pt x="1" y="294"/>
                    <a:pt x="1" y="292"/>
                  </a:cubicBezTo>
                  <a:cubicBezTo>
                    <a:pt x="2" y="289"/>
                    <a:pt x="3" y="286"/>
                    <a:pt x="5" y="282"/>
                  </a:cubicBezTo>
                  <a:cubicBezTo>
                    <a:pt x="7" y="279"/>
                    <a:pt x="9" y="275"/>
                    <a:pt x="11" y="272"/>
                  </a:cubicBezTo>
                  <a:cubicBezTo>
                    <a:pt x="13" y="268"/>
                    <a:pt x="16" y="265"/>
                    <a:pt x="20" y="261"/>
                  </a:cubicBezTo>
                  <a:cubicBezTo>
                    <a:pt x="25" y="256"/>
                    <a:pt x="30" y="252"/>
                    <a:pt x="35" y="250"/>
                  </a:cubicBezTo>
                  <a:cubicBezTo>
                    <a:pt x="40" y="247"/>
                    <a:pt x="45" y="246"/>
                    <a:pt x="50" y="246"/>
                  </a:cubicBezTo>
                  <a:cubicBezTo>
                    <a:pt x="55" y="245"/>
                    <a:pt x="60" y="246"/>
                    <a:pt x="65" y="248"/>
                  </a:cubicBezTo>
                  <a:cubicBezTo>
                    <a:pt x="69" y="250"/>
                    <a:pt x="73" y="253"/>
                    <a:pt x="77" y="257"/>
                  </a:cubicBezTo>
                  <a:cubicBezTo>
                    <a:pt x="80" y="260"/>
                    <a:pt x="83" y="263"/>
                    <a:pt x="85" y="267"/>
                  </a:cubicBezTo>
                  <a:cubicBezTo>
                    <a:pt x="88" y="271"/>
                    <a:pt x="90" y="276"/>
                    <a:pt x="92" y="281"/>
                  </a:cubicBezTo>
                  <a:cubicBezTo>
                    <a:pt x="93" y="287"/>
                    <a:pt x="95" y="294"/>
                    <a:pt x="96" y="301"/>
                  </a:cubicBezTo>
                  <a:cubicBezTo>
                    <a:pt x="96" y="309"/>
                    <a:pt x="97" y="319"/>
                    <a:pt x="97" y="331"/>
                  </a:cubicBezTo>
                  <a:lnTo>
                    <a:pt x="97" y="355"/>
                  </a:lnTo>
                  <a:lnTo>
                    <a:pt x="137" y="315"/>
                  </a:lnTo>
                  <a:cubicBezTo>
                    <a:pt x="137" y="315"/>
                    <a:pt x="138" y="314"/>
                    <a:pt x="138" y="314"/>
                  </a:cubicBezTo>
                  <a:cubicBezTo>
                    <a:pt x="139" y="314"/>
                    <a:pt x="140" y="314"/>
                    <a:pt x="141" y="315"/>
                  </a:cubicBezTo>
                  <a:cubicBezTo>
                    <a:pt x="142" y="315"/>
                    <a:pt x="143" y="316"/>
                    <a:pt x="144" y="316"/>
                  </a:cubicBezTo>
                  <a:cubicBezTo>
                    <a:pt x="145" y="317"/>
                    <a:pt x="147" y="318"/>
                    <a:pt x="148" y="320"/>
                  </a:cubicBezTo>
                  <a:close/>
                  <a:moveTo>
                    <a:pt x="187" y="197"/>
                  </a:moveTo>
                  <a:cubicBezTo>
                    <a:pt x="195" y="205"/>
                    <a:pt x="202" y="212"/>
                    <a:pt x="207" y="220"/>
                  </a:cubicBezTo>
                  <a:cubicBezTo>
                    <a:pt x="212" y="228"/>
                    <a:pt x="216" y="235"/>
                    <a:pt x="217" y="243"/>
                  </a:cubicBezTo>
                  <a:cubicBezTo>
                    <a:pt x="219" y="250"/>
                    <a:pt x="218" y="258"/>
                    <a:pt x="216" y="265"/>
                  </a:cubicBezTo>
                  <a:cubicBezTo>
                    <a:pt x="214" y="272"/>
                    <a:pt x="209" y="279"/>
                    <a:pt x="203" y="286"/>
                  </a:cubicBezTo>
                  <a:cubicBezTo>
                    <a:pt x="196" y="292"/>
                    <a:pt x="189" y="297"/>
                    <a:pt x="182" y="299"/>
                  </a:cubicBezTo>
                  <a:cubicBezTo>
                    <a:pt x="175" y="301"/>
                    <a:pt x="168" y="301"/>
                    <a:pt x="161" y="300"/>
                  </a:cubicBezTo>
                  <a:cubicBezTo>
                    <a:pt x="154" y="298"/>
                    <a:pt x="147" y="294"/>
                    <a:pt x="140" y="289"/>
                  </a:cubicBezTo>
                  <a:cubicBezTo>
                    <a:pt x="132" y="284"/>
                    <a:pt x="125" y="277"/>
                    <a:pt x="117" y="269"/>
                  </a:cubicBezTo>
                  <a:cubicBezTo>
                    <a:pt x="109" y="261"/>
                    <a:pt x="102" y="253"/>
                    <a:pt x="97" y="245"/>
                  </a:cubicBezTo>
                  <a:cubicBezTo>
                    <a:pt x="92" y="238"/>
                    <a:pt x="88" y="230"/>
                    <a:pt x="87" y="222"/>
                  </a:cubicBezTo>
                  <a:cubicBezTo>
                    <a:pt x="85" y="215"/>
                    <a:pt x="85" y="208"/>
                    <a:pt x="88" y="201"/>
                  </a:cubicBezTo>
                  <a:cubicBezTo>
                    <a:pt x="90" y="194"/>
                    <a:pt x="94" y="187"/>
                    <a:pt x="101" y="180"/>
                  </a:cubicBezTo>
                  <a:cubicBezTo>
                    <a:pt x="108" y="173"/>
                    <a:pt x="115" y="169"/>
                    <a:pt x="122" y="166"/>
                  </a:cubicBezTo>
                  <a:cubicBezTo>
                    <a:pt x="128" y="164"/>
                    <a:pt x="135" y="164"/>
                    <a:pt x="142" y="166"/>
                  </a:cubicBezTo>
                  <a:cubicBezTo>
                    <a:pt x="149" y="168"/>
                    <a:pt x="157" y="171"/>
                    <a:pt x="164" y="177"/>
                  </a:cubicBezTo>
                  <a:cubicBezTo>
                    <a:pt x="172" y="182"/>
                    <a:pt x="179" y="189"/>
                    <a:pt x="187" y="197"/>
                  </a:cubicBezTo>
                  <a:close/>
                  <a:moveTo>
                    <a:pt x="168" y="218"/>
                  </a:moveTo>
                  <a:cubicBezTo>
                    <a:pt x="163" y="213"/>
                    <a:pt x="159" y="209"/>
                    <a:pt x="155" y="206"/>
                  </a:cubicBezTo>
                  <a:cubicBezTo>
                    <a:pt x="151" y="203"/>
                    <a:pt x="147" y="200"/>
                    <a:pt x="144" y="198"/>
                  </a:cubicBezTo>
                  <a:cubicBezTo>
                    <a:pt x="141" y="195"/>
                    <a:pt x="138" y="194"/>
                    <a:pt x="135" y="193"/>
                  </a:cubicBezTo>
                  <a:cubicBezTo>
                    <a:pt x="133" y="192"/>
                    <a:pt x="130" y="191"/>
                    <a:pt x="128" y="191"/>
                  </a:cubicBezTo>
                  <a:cubicBezTo>
                    <a:pt x="126" y="191"/>
                    <a:pt x="124" y="192"/>
                    <a:pt x="122" y="193"/>
                  </a:cubicBezTo>
                  <a:cubicBezTo>
                    <a:pt x="120" y="194"/>
                    <a:pt x="118" y="195"/>
                    <a:pt x="116" y="197"/>
                  </a:cubicBezTo>
                  <a:cubicBezTo>
                    <a:pt x="113" y="200"/>
                    <a:pt x="111" y="203"/>
                    <a:pt x="111" y="207"/>
                  </a:cubicBezTo>
                  <a:cubicBezTo>
                    <a:pt x="110" y="210"/>
                    <a:pt x="111" y="214"/>
                    <a:pt x="113" y="218"/>
                  </a:cubicBezTo>
                  <a:cubicBezTo>
                    <a:pt x="115" y="222"/>
                    <a:pt x="117" y="227"/>
                    <a:pt x="121" y="231"/>
                  </a:cubicBezTo>
                  <a:cubicBezTo>
                    <a:pt x="125" y="236"/>
                    <a:pt x="130" y="242"/>
                    <a:pt x="136" y="247"/>
                  </a:cubicBezTo>
                  <a:cubicBezTo>
                    <a:pt x="143" y="255"/>
                    <a:pt x="149" y="260"/>
                    <a:pt x="155" y="264"/>
                  </a:cubicBezTo>
                  <a:cubicBezTo>
                    <a:pt x="160" y="268"/>
                    <a:pt x="164" y="271"/>
                    <a:pt x="168" y="273"/>
                  </a:cubicBezTo>
                  <a:cubicBezTo>
                    <a:pt x="172" y="274"/>
                    <a:pt x="176" y="275"/>
                    <a:pt x="179" y="274"/>
                  </a:cubicBezTo>
                  <a:cubicBezTo>
                    <a:pt x="182" y="273"/>
                    <a:pt x="185" y="271"/>
                    <a:pt x="187" y="269"/>
                  </a:cubicBezTo>
                  <a:cubicBezTo>
                    <a:pt x="189" y="267"/>
                    <a:pt x="191" y="264"/>
                    <a:pt x="192" y="262"/>
                  </a:cubicBezTo>
                  <a:cubicBezTo>
                    <a:pt x="193" y="260"/>
                    <a:pt x="193" y="258"/>
                    <a:pt x="193" y="255"/>
                  </a:cubicBezTo>
                  <a:cubicBezTo>
                    <a:pt x="193" y="253"/>
                    <a:pt x="192" y="250"/>
                    <a:pt x="191" y="248"/>
                  </a:cubicBezTo>
                  <a:cubicBezTo>
                    <a:pt x="190" y="245"/>
                    <a:pt x="188" y="242"/>
                    <a:pt x="186" y="239"/>
                  </a:cubicBezTo>
                  <a:cubicBezTo>
                    <a:pt x="184" y="236"/>
                    <a:pt x="181" y="233"/>
                    <a:pt x="178" y="229"/>
                  </a:cubicBezTo>
                  <a:cubicBezTo>
                    <a:pt x="175" y="226"/>
                    <a:pt x="172" y="222"/>
                    <a:pt x="168" y="218"/>
                  </a:cubicBezTo>
                  <a:close/>
                  <a:moveTo>
                    <a:pt x="285" y="141"/>
                  </a:moveTo>
                  <a:cubicBezTo>
                    <a:pt x="290" y="146"/>
                    <a:pt x="294" y="151"/>
                    <a:pt x="296" y="157"/>
                  </a:cubicBezTo>
                  <a:cubicBezTo>
                    <a:pt x="298" y="163"/>
                    <a:pt x="298" y="169"/>
                    <a:pt x="297" y="175"/>
                  </a:cubicBezTo>
                  <a:cubicBezTo>
                    <a:pt x="297" y="181"/>
                    <a:pt x="294" y="187"/>
                    <a:pt x="291" y="193"/>
                  </a:cubicBezTo>
                  <a:cubicBezTo>
                    <a:pt x="288" y="199"/>
                    <a:pt x="283" y="205"/>
                    <a:pt x="278" y="211"/>
                  </a:cubicBezTo>
                  <a:cubicBezTo>
                    <a:pt x="274" y="214"/>
                    <a:pt x="271" y="217"/>
                    <a:pt x="267" y="220"/>
                  </a:cubicBezTo>
                  <a:cubicBezTo>
                    <a:pt x="264" y="222"/>
                    <a:pt x="261" y="224"/>
                    <a:pt x="258" y="226"/>
                  </a:cubicBezTo>
                  <a:cubicBezTo>
                    <a:pt x="255" y="227"/>
                    <a:pt x="252" y="228"/>
                    <a:pt x="250" y="229"/>
                  </a:cubicBezTo>
                  <a:cubicBezTo>
                    <a:pt x="247" y="230"/>
                    <a:pt x="246" y="230"/>
                    <a:pt x="245" y="230"/>
                  </a:cubicBezTo>
                  <a:cubicBezTo>
                    <a:pt x="244" y="230"/>
                    <a:pt x="243" y="230"/>
                    <a:pt x="242" y="230"/>
                  </a:cubicBezTo>
                  <a:cubicBezTo>
                    <a:pt x="242" y="230"/>
                    <a:pt x="241" y="229"/>
                    <a:pt x="240" y="229"/>
                  </a:cubicBezTo>
                  <a:cubicBezTo>
                    <a:pt x="239" y="228"/>
                    <a:pt x="238" y="227"/>
                    <a:pt x="237" y="226"/>
                  </a:cubicBezTo>
                  <a:cubicBezTo>
                    <a:pt x="236" y="225"/>
                    <a:pt x="235" y="224"/>
                    <a:pt x="233" y="223"/>
                  </a:cubicBezTo>
                  <a:cubicBezTo>
                    <a:pt x="231" y="220"/>
                    <a:pt x="229" y="218"/>
                    <a:pt x="229" y="217"/>
                  </a:cubicBezTo>
                  <a:cubicBezTo>
                    <a:pt x="228" y="216"/>
                    <a:pt x="228" y="214"/>
                    <a:pt x="229" y="214"/>
                  </a:cubicBezTo>
                  <a:cubicBezTo>
                    <a:pt x="229" y="213"/>
                    <a:pt x="231" y="213"/>
                    <a:pt x="233" y="212"/>
                  </a:cubicBezTo>
                  <a:cubicBezTo>
                    <a:pt x="235" y="211"/>
                    <a:pt x="237" y="211"/>
                    <a:pt x="240" y="209"/>
                  </a:cubicBezTo>
                  <a:cubicBezTo>
                    <a:pt x="243" y="208"/>
                    <a:pt x="246" y="207"/>
                    <a:pt x="249" y="205"/>
                  </a:cubicBezTo>
                  <a:cubicBezTo>
                    <a:pt x="252" y="203"/>
                    <a:pt x="256" y="200"/>
                    <a:pt x="259" y="197"/>
                  </a:cubicBezTo>
                  <a:cubicBezTo>
                    <a:pt x="262" y="194"/>
                    <a:pt x="264" y="191"/>
                    <a:pt x="265" y="188"/>
                  </a:cubicBezTo>
                  <a:cubicBezTo>
                    <a:pt x="267" y="186"/>
                    <a:pt x="268" y="183"/>
                    <a:pt x="268" y="180"/>
                  </a:cubicBezTo>
                  <a:cubicBezTo>
                    <a:pt x="268" y="177"/>
                    <a:pt x="268" y="175"/>
                    <a:pt x="267" y="172"/>
                  </a:cubicBezTo>
                  <a:cubicBezTo>
                    <a:pt x="266" y="170"/>
                    <a:pt x="265" y="167"/>
                    <a:pt x="262" y="165"/>
                  </a:cubicBezTo>
                  <a:cubicBezTo>
                    <a:pt x="260" y="163"/>
                    <a:pt x="258" y="161"/>
                    <a:pt x="255" y="160"/>
                  </a:cubicBezTo>
                  <a:cubicBezTo>
                    <a:pt x="252" y="159"/>
                    <a:pt x="249" y="159"/>
                    <a:pt x="246" y="160"/>
                  </a:cubicBezTo>
                  <a:cubicBezTo>
                    <a:pt x="243" y="160"/>
                    <a:pt x="240" y="161"/>
                    <a:pt x="236" y="163"/>
                  </a:cubicBezTo>
                  <a:cubicBezTo>
                    <a:pt x="233" y="165"/>
                    <a:pt x="229" y="168"/>
                    <a:pt x="226" y="172"/>
                  </a:cubicBezTo>
                  <a:lnTo>
                    <a:pt x="217" y="180"/>
                  </a:lnTo>
                  <a:cubicBezTo>
                    <a:pt x="216" y="181"/>
                    <a:pt x="216" y="182"/>
                    <a:pt x="215" y="182"/>
                  </a:cubicBezTo>
                  <a:cubicBezTo>
                    <a:pt x="214" y="182"/>
                    <a:pt x="214" y="182"/>
                    <a:pt x="213" y="182"/>
                  </a:cubicBezTo>
                  <a:cubicBezTo>
                    <a:pt x="212" y="182"/>
                    <a:pt x="211" y="181"/>
                    <a:pt x="210" y="180"/>
                  </a:cubicBezTo>
                  <a:cubicBezTo>
                    <a:pt x="209" y="179"/>
                    <a:pt x="207" y="178"/>
                    <a:pt x="206" y="177"/>
                  </a:cubicBezTo>
                  <a:cubicBezTo>
                    <a:pt x="204" y="175"/>
                    <a:pt x="203" y="174"/>
                    <a:pt x="202" y="173"/>
                  </a:cubicBezTo>
                  <a:cubicBezTo>
                    <a:pt x="201" y="172"/>
                    <a:pt x="201" y="171"/>
                    <a:pt x="201" y="170"/>
                  </a:cubicBezTo>
                  <a:cubicBezTo>
                    <a:pt x="200" y="169"/>
                    <a:pt x="200" y="168"/>
                    <a:pt x="201" y="168"/>
                  </a:cubicBezTo>
                  <a:cubicBezTo>
                    <a:pt x="201" y="167"/>
                    <a:pt x="201" y="166"/>
                    <a:pt x="202" y="166"/>
                  </a:cubicBezTo>
                  <a:lnTo>
                    <a:pt x="211" y="157"/>
                  </a:lnTo>
                  <a:cubicBezTo>
                    <a:pt x="214" y="154"/>
                    <a:pt x="216" y="151"/>
                    <a:pt x="217" y="148"/>
                  </a:cubicBezTo>
                  <a:cubicBezTo>
                    <a:pt x="219" y="145"/>
                    <a:pt x="220" y="142"/>
                    <a:pt x="220" y="139"/>
                  </a:cubicBezTo>
                  <a:cubicBezTo>
                    <a:pt x="221" y="136"/>
                    <a:pt x="220" y="134"/>
                    <a:pt x="219" y="131"/>
                  </a:cubicBezTo>
                  <a:cubicBezTo>
                    <a:pt x="218" y="128"/>
                    <a:pt x="217" y="126"/>
                    <a:pt x="214" y="124"/>
                  </a:cubicBezTo>
                  <a:cubicBezTo>
                    <a:pt x="213" y="122"/>
                    <a:pt x="211" y="121"/>
                    <a:pt x="209" y="120"/>
                  </a:cubicBezTo>
                  <a:cubicBezTo>
                    <a:pt x="207" y="119"/>
                    <a:pt x="204" y="118"/>
                    <a:pt x="202" y="118"/>
                  </a:cubicBezTo>
                  <a:cubicBezTo>
                    <a:pt x="200" y="118"/>
                    <a:pt x="198" y="119"/>
                    <a:pt x="195" y="120"/>
                  </a:cubicBezTo>
                  <a:cubicBezTo>
                    <a:pt x="193" y="121"/>
                    <a:pt x="191" y="123"/>
                    <a:pt x="188" y="125"/>
                  </a:cubicBezTo>
                  <a:cubicBezTo>
                    <a:pt x="186" y="128"/>
                    <a:pt x="183" y="131"/>
                    <a:pt x="182" y="134"/>
                  </a:cubicBezTo>
                  <a:cubicBezTo>
                    <a:pt x="180" y="137"/>
                    <a:pt x="179" y="140"/>
                    <a:pt x="178" y="143"/>
                  </a:cubicBezTo>
                  <a:cubicBezTo>
                    <a:pt x="177" y="146"/>
                    <a:pt x="176" y="148"/>
                    <a:pt x="176" y="150"/>
                  </a:cubicBezTo>
                  <a:cubicBezTo>
                    <a:pt x="175" y="153"/>
                    <a:pt x="175" y="154"/>
                    <a:pt x="174" y="155"/>
                  </a:cubicBezTo>
                  <a:cubicBezTo>
                    <a:pt x="174" y="155"/>
                    <a:pt x="173" y="155"/>
                    <a:pt x="173" y="155"/>
                  </a:cubicBezTo>
                  <a:cubicBezTo>
                    <a:pt x="172" y="155"/>
                    <a:pt x="172" y="155"/>
                    <a:pt x="171" y="155"/>
                  </a:cubicBezTo>
                  <a:cubicBezTo>
                    <a:pt x="170" y="155"/>
                    <a:pt x="169" y="154"/>
                    <a:pt x="168" y="153"/>
                  </a:cubicBezTo>
                  <a:cubicBezTo>
                    <a:pt x="167" y="152"/>
                    <a:pt x="166" y="151"/>
                    <a:pt x="164" y="150"/>
                  </a:cubicBezTo>
                  <a:cubicBezTo>
                    <a:pt x="163" y="148"/>
                    <a:pt x="162" y="147"/>
                    <a:pt x="161" y="146"/>
                  </a:cubicBezTo>
                  <a:cubicBezTo>
                    <a:pt x="161" y="145"/>
                    <a:pt x="160" y="145"/>
                    <a:pt x="160" y="144"/>
                  </a:cubicBezTo>
                  <a:cubicBezTo>
                    <a:pt x="159" y="143"/>
                    <a:pt x="159" y="143"/>
                    <a:pt x="159" y="142"/>
                  </a:cubicBezTo>
                  <a:cubicBezTo>
                    <a:pt x="158" y="141"/>
                    <a:pt x="158" y="140"/>
                    <a:pt x="158" y="139"/>
                  </a:cubicBezTo>
                  <a:cubicBezTo>
                    <a:pt x="158" y="138"/>
                    <a:pt x="159" y="137"/>
                    <a:pt x="159" y="134"/>
                  </a:cubicBezTo>
                  <a:cubicBezTo>
                    <a:pt x="160" y="131"/>
                    <a:pt x="161" y="128"/>
                    <a:pt x="163" y="125"/>
                  </a:cubicBezTo>
                  <a:cubicBezTo>
                    <a:pt x="164" y="122"/>
                    <a:pt x="166" y="118"/>
                    <a:pt x="169" y="114"/>
                  </a:cubicBezTo>
                  <a:cubicBezTo>
                    <a:pt x="171" y="111"/>
                    <a:pt x="174" y="107"/>
                    <a:pt x="178" y="103"/>
                  </a:cubicBezTo>
                  <a:cubicBezTo>
                    <a:pt x="183" y="98"/>
                    <a:pt x="188" y="95"/>
                    <a:pt x="192" y="92"/>
                  </a:cubicBezTo>
                  <a:cubicBezTo>
                    <a:pt x="197" y="89"/>
                    <a:pt x="202" y="88"/>
                    <a:pt x="207" y="87"/>
                  </a:cubicBezTo>
                  <a:cubicBezTo>
                    <a:pt x="212" y="87"/>
                    <a:pt x="216" y="88"/>
                    <a:pt x="221" y="89"/>
                  </a:cubicBezTo>
                  <a:cubicBezTo>
                    <a:pt x="225" y="91"/>
                    <a:pt x="229" y="94"/>
                    <a:pt x="233" y="98"/>
                  </a:cubicBezTo>
                  <a:cubicBezTo>
                    <a:pt x="236" y="101"/>
                    <a:pt x="239" y="104"/>
                    <a:pt x="240" y="108"/>
                  </a:cubicBezTo>
                  <a:cubicBezTo>
                    <a:pt x="242" y="111"/>
                    <a:pt x="243" y="115"/>
                    <a:pt x="244" y="118"/>
                  </a:cubicBezTo>
                  <a:cubicBezTo>
                    <a:pt x="245" y="122"/>
                    <a:pt x="244" y="125"/>
                    <a:pt x="244" y="129"/>
                  </a:cubicBezTo>
                  <a:cubicBezTo>
                    <a:pt x="243" y="133"/>
                    <a:pt x="241" y="136"/>
                    <a:pt x="239" y="140"/>
                  </a:cubicBezTo>
                  <a:lnTo>
                    <a:pt x="239" y="140"/>
                  </a:lnTo>
                  <a:cubicBezTo>
                    <a:pt x="243" y="137"/>
                    <a:pt x="247" y="135"/>
                    <a:pt x="252" y="134"/>
                  </a:cubicBezTo>
                  <a:cubicBezTo>
                    <a:pt x="256" y="132"/>
                    <a:pt x="260" y="131"/>
                    <a:pt x="264" y="132"/>
                  </a:cubicBezTo>
                  <a:cubicBezTo>
                    <a:pt x="268" y="132"/>
                    <a:pt x="272" y="133"/>
                    <a:pt x="275" y="134"/>
                  </a:cubicBezTo>
                  <a:cubicBezTo>
                    <a:pt x="279" y="136"/>
                    <a:pt x="282" y="138"/>
                    <a:pt x="285" y="141"/>
                  </a:cubicBezTo>
                  <a:close/>
                  <a:moveTo>
                    <a:pt x="361" y="59"/>
                  </a:moveTo>
                  <a:cubicBezTo>
                    <a:pt x="366" y="64"/>
                    <a:pt x="370" y="70"/>
                    <a:pt x="372" y="76"/>
                  </a:cubicBezTo>
                  <a:cubicBezTo>
                    <a:pt x="375" y="83"/>
                    <a:pt x="376" y="89"/>
                    <a:pt x="375" y="95"/>
                  </a:cubicBezTo>
                  <a:cubicBezTo>
                    <a:pt x="375" y="101"/>
                    <a:pt x="373" y="108"/>
                    <a:pt x="369" y="114"/>
                  </a:cubicBezTo>
                  <a:cubicBezTo>
                    <a:pt x="366" y="121"/>
                    <a:pt x="362" y="127"/>
                    <a:pt x="356" y="133"/>
                  </a:cubicBezTo>
                  <a:cubicBezTo>
                    <a:pt x="353" y="136"/>
                    <a:pt x="349" y="138"/>
                    <a:pt x="346" y="141"/>
                  </a:cubicBezTo>
                  <a:cubicBezTo>
                    <a:pt x="343" y="143"/>
                    <a:pt x="340" y="145"/>
                    <a:pt x="337" y="147"/>
                  </a:cubicBezTo>
                  <a:cubicBezTo>
                    <a:pt x="335" y="148"/>
                    <a:pt x="332" y="150"/>
                    <a:pt x="330" y="150"/>
                  </a:cubicBezTo>
                  <a:cubicBezTo>
                    <a:pt x="328" y="151"/>
                    <a:pt x="327" y="152"/>
                    <a:pt x="326" y="152"/>
                  </a:cubicBezTo>
                  <a:cubicBezTo>
                    <a:pt x="325" y="152"/>
                    <a:pt x="324" y="152"/>
                    <a:pt x="324" y="151"/>
                  </a:cubicBezTo>
                  <a:cubicBezTo>
                    <a:pt x="323" y="151"/>
                    <a:pt x="322" y="151"/>
                    <a:pt x="321" y="150"/>
                  </a:cubicBezTo>
                  <a:cubicBezTo>
                    <a:pt x="321" y="150"/>
                    <a:pt x="320" y="149"/>
                    <a:pt x="319" y="148"/>
                  </a:cubicBezTo>
                  <a:cubicBezTo>
                    <a:pt x="318" y="147"/>
                    <a:pt x="317" y="146"/>
                    <a:pt x="315" y="145"/>
                  </a:cubicBezTo>
                  <a:cubicBezTo>
                    <a:pt x="314" y="143"/>
                    <a:pt x="313" y="142"/>
                    <a:pt x="312" y="141"/>
                  </a:cubicBezTo>
                  <a:cubicBezTo>
                    <a:pt x="311" y="140"/>
                    <a:pt x="310" y="139"/>
                    <a:pt x="310" y="138"/>
                  </a:cubicBezTo>
                  <a:cubicBezTo>
                    <a:pt x="309" y="137"/>
                    <a:pt x="309" y="136"/>
                    <a:pt x="309" y="136"/>
                  </a:cubicBezTo>
                  <a:cubicBezTo>
                    <a:pt x="309" y="135"/>
                    <a:pt x="310" y="135"/>
                    <a:pt x="310" y="134"/>
                  </a:cubicBezTo>
                  <a:cubicBezTo>
                    <a:pt x="310" y="134"/>
                    <a:pt x="312" y="133"/>
                    <a:pt x="313" y="133"/>
                  </a:cubicBezTo>
                  <a:cubicBezTo>
                    <a:pt x="315" y="132"/>
                    <a:pt x="317" y="132"/>
                    <a:pt x="319" y="131"/>
                  </a:cubicBezTo>
                  <a:cubicBezTo>
                    <a:pt x="322" y="130"/>
                    <a:pt x="325" y="128"/>
                    <a:pt x="328" y="126"/>
                  </a:cubicBezTo>
                  <a:cubicBezTo>
                    <a:pt x="331" y="125"/>
                    <a:pt x="334" y="122"/>
                    <a:pt x="337" y="118"/>
                  </a:cubicBezTo>
                  <a:cubicBezTo>
                    <a:pt x="340" y="115"/>
                    <a:pt x="343" y="112"/>
                    <a:pt x="345" y="109"/>
                  </a:cubicBezTo>
                  <a:cubicBezTo>
                    <a:pt x="346" y="106"/>
                    <a:pt x="348" y="103"/>
                    <a:pt x="348" y="100"/>
                  </a:cubicBezTo>
                  <a:cubicBezTo>
                    <a:pt x="348" y="97"/>
                    <a:pt x="348" y="94"/>
                    <a:pt x="347" y="91"/>
                  </a:cubicBezTo>
                  <a:cubicBezTo>
                    <a:pt x="346" y="88"/>
                    <a:pt x="344" y="85"/>
                    <a:pt x="341" y="82"/>
                  </a:cubicBezTo>
                  <a:cubicBezTo>
                    <a:pt x="338" y="80"/>
                    <a:pt x="336" y="78"/>
                    <a:pt x="333" y="77"/>
                  </a:cubicBezTo>
                  <a:cubicBezTo>
                    <a:pt x="330" y="76"/>
                    <a:pt x="327" y="75"/>
                    <a:pt x="324" y="75"/>
                  </a:cubicBezTo>
                  <a:cubicBezTo>
                    <a:pt x="321" y="76"/>
                    <a:pt x="318" y="77"/>
                    <a:pt x="315" y="79"/>
                  </a:cubicBezTo>
                  <a:cubicBezTo>
                    <a:pt x="312" y="81"/>
                    <a:pt x="308" y="84"/>
                    <a:pt x="304" y="87"/>
                  </a:cubicBezTo>
                  <a:cubicBezTo>
                    <a:pt x="301" y="90"/>
                    <a:pt x="299" y="93"/>
                    <a:pt x="297" y="96"/>
                  </a:cubicBezTo>
                  <a:cubicBezTo>
                    <a:pt x="294" y="99"/>
                    <a:pt x="292" y="101"/>
                    <a:pt x="290" y="103"/>
                  </a:cubicBezTo>
                  <a:cubicBezTo>
                    <a:pt x="289" y="105"/>
                    <a:pt x="287" y="106"/>
                    <a:pt x="286" y="106"/>
                  </a:cubicBezTo>
                  <a:cubicBezTo>
                    <a:pt x="284" y="105"/>
                    <a:pt x="283" y="104"/>
                    <a:pt x="281" y="102"/>
                  </a:cubicBezTo>
                  <a:lnTo>
                    <a:pt x="237" y="59"/>
                  </a:lnTo>
                  <a:cubicBezTo>
                    <a:pt x="235" y="57"/>
                    <a:pt x="234" y="55"/>
                    <a:pt x="234" y="53"/>
                  </a:cubicBezTo>
                  <a:cubicBezTo>
                    <a:pt x="234" y="52"/>
                    <a:pt x="235" y="50"/>
                    <a:pt x="236" y="48"/>
                  </a:cubicBezTo>
                  <a:lnTo>
                    <a:pt x="284" y="1"/>
                  </a:lnTo>
                  <a:cubicBezTo>
                    <a:pt x="284" y="0"/>
                    <a:pt x="285" y="0"/>
                    <a:pt x="286" y="0"/>
                  </a:cubicBezTo>
                  <a:cubicBezTo>
                    <a:pt x="286" y="0"/>
                    <a:pt x="287" y="0"/>
                    <a:pt x="288" y="0"/>
                  </a:cubicBezTo>
                  <a:cubicBezTo>
                    <a:pt x="289" y="1"/>
                    <a:pt x="290" y="1"/>
                    <a:pt x="291" y="2"/>
                  </a:cubicBezTo>
                  <a:cubicBezTo>
                    <a:pt x="293" y="3"/>
                    <a:pt x="294" y="5"/>
                    <a:pt x="296" y="6"/>
                  </a:cubicBezTo>
                  <a:cubicBezTo>
                    <a:pt x="299" y="9"/>
                    <a:pt x="301" y="12"/>
                    <a:pt x="302" y="14"/>
                  </a:cubicBezTo>
                  <a:cubicBezTo>
                    <a:pt x="302" y="16"/>
                    <a:pt x="302" y="17"/>
                    <a:pt x="301" y="18"/>
                  </a:cubicBezTo>
                  <a:lnTo>
                    <a:pt x="266" y="54"/>
                  </a:lnTo>
                  <a:lnTo>
                    <a:pt x="287" y="75"/>
                  </a:lnTo>
                  <a:cubicBezTo>
                    <a:pt x="289" y="73"/>
                    <a:pt x="290" y="71"/>
                    <a:pt x="292" y="69"/>
                  </a:cubicBezTo>
                  <a:cubicBezTo>
                    <a:pt x="294" y="67"/>
                    <a:pt x="296" y="66"/>
                    <a:pt x="298" y="64"/>
                  </a:cubicBezTo>
                  <a:cubicBezTo>
                    <a:pt x="303" y="58"/>
                    <a:pt x="308" y="54"/>
                    <a:pt x="314" y="51"/>
                  </a:cubicBezTo>
                  <a:cubicBezTo>
                    <a:pt x="319" y="48"/>
                    <a:pt x="325" y="46"/>
                    <a:pt x="330" y="46"/>
                  </a:cubicBezTo>
                  <a:cubicBezTo>
                    <a:pt x="335" y="46"/>
                    <a:pt x="341" y="47"/>
                    <a:pt x="346" y="49"/>
                  </a:cubicBezTo>
                  <a:cubicBezTo>
                    <a:pt x="351" y="51"/>
                    <a:pt x="356" y="54"/>
                    <a:pt x="361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02" name="Elipse 101"/>
          <p:cNvSpPr/>
          <p:nvPr/>
        </p:nvSpPr>
        <p:spPr>
          <a:xfrm>
            <a:off x="3412903" y="2895172"/>
            <a:ext cx="109620" cy="1080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3" rIns="91401" bIns="45703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3" name="Retângulo 102"/>
          <p:cNvSpPr/>
          <p:nvPr/>
        </p:nvSpPr>
        <p:spPr>
          <a:xfrm>
            <a:off x="251520" y="3147814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6" name="Grupo 115"/>
          <p:cNvGrpSpPr/>
          <p:nvPr/>
        </p:nvGrpSpPr>
        <p:grpSpPr>
          <a:xfrm>
            <a:off x="381304" y="2571750"/>
            <a:ext cx="4848132" cy="1263258"/>
            <a:chOff x="381304" y="2571750"/>
            <a:chExt cx="4848132" cy="1263258"/>
          </a:xfrm>
        </p:grpSpPr>
        <p:sp>
          <p:nvSpPr>
            <p:cNvPr id="19" name="CaixaDeTexto 18"/>
            <p:cNvSpPr txBox="1"/>
            <p:nvPr/>
          </p:nvSpPr>
          <p:spPr>
            <a:xfrm>
              <a:off x="908957" y="3523387"/>
              <a:ext cx="1800200" cy="311621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r>
                <a:rPr lang="pt-BR" sz="1400" dirty="0">
                  <a:solidFill>
                    <a:schemeClr val="accent3"/>
                  </a:solidFill>
                </a:rPr>
                <a:t>  5,5 milhões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1691680" y="2571750"/>
              <a:ext cx="1800200" cy="311621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pPr algn="r"/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</a:rPr>
                <a:t>218 milhões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3429236" y="3363844"/>
              <a:ext cx="1800200" cy="311621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r>
                <a:rPr lang="pt-BR" sz="1400" dirty="0">
                  <a:solidFill>
                    <a:schemeClr val="accent3"/>
                  </a:solidFill>
                </a:rPr>
                <a:t>18 milhões</a:t>
              </a:r>
            </a:p>
          </p:txBody>
        </p:sp>
        <p:sp>
          <p:nvSpPr>
            <p:cNvPr id="104" name="CaixaDeTexto 103"/>
            <p:cNvSpPr txBox="1"/>
            <p:nvPr/>
          </p:nvSpPr>
          <p:spPr>
            <a:xfrm>
              <a:off x="381304" y="3170800"/>
              <a:ext cx="1253493" cy="307742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2">
                      <a:lumMod val="25000"/>
                    </a:schemeClr>
                  </a:solidFill>
                </a:rPr>
                <a:t>72 milhões</a:t>
              </a:r>
            </a:p>
          </p:txBody>
        </p:sp>
      </p:grpSp>
      <p:sp>
        <p:nvSpPr>
          <p:cNvPr id="105" name="Elipse 104"/>
          <p:cNvSpPr/>
          <p:nvPr/>
        </p:nvSpPr>
        <p:spPr>
          <a:xfrm>
            <a:off x="938457" y="3493085"/>
            <a:ext cx="109620" cy="1080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3" rIns="91401" bIns="45703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6" name="Elipse 105"/>
          <p:cNvSpPr/>
          <p:nvPr/>
        </p:nvSpPr>
        <p:spPr>
          <a:xfrm>
            <a:off x="938185" y="3784595"/>
            <a:ext cx="109620" cy="10801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3" rIns="91401" bIns="45703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110" name="Grupo 109"/>
          <p:cNvGrpSpPr/>
          <p:nvPr/>
        </p:nvGrpSpPr>
        <p:grpSpPr>
          <a:xfrm rot="631408">
            <a:off x="2218769" y="3374638"/>
            <a:ext cx="989994" cy="404755"/>
            <a:chOff x="1565782" y="2855935"/>
            <a:chExt cx="989994" cy="404755"/>
          </a:xfrm>
        </p:grpSpPr>
        <p:cxnSp>
          <p:nvCxnSpPr>
            <p:cNvPr id="111" name="Conector de seta reta 110"/>
            <p:cNvCxnSpPr/>
            <p:nvPr/>
          </p:nvCxnSpPr>
          <p:spPr>
            <a:xfrm flipV="1">
              <a:off x="1758462" y="3047310"/>
              <a:ext cx="797314" cy="213380"/>
            </a:xfrm>
            <a:prstGeom prst="straightConnector1">
              <a:avLst/>
            </a:prstGeom>
            <a:ln w="34925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CaixaDeTexto 111"/>
            <p:cNvSpPr txBox="1"/>
            <p:nvPr/>
          </p:nvSpPr>
          <p:spPr>
            <a:xfrm rot="20700000">
              <a:off x="1565782" y="2855935"/>
              <a:ext cx="926670" cy="338520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FF9900"/>
                  </a:solidFill>
                  <a:ea typeface="Segoe UI" panose="020B0502040204020203" pitchFamily="34" charset="0"/>
                  <a:cs typeface="Arial" panose="020B0604020202020204" pitchFamily="34" charset="0"/>
                </a:rPr>
                <a:t>11% </a:t>
              </a:r>
              <a:r>
                <a:rPr lang="pt-BR" sz="1600" b="1" dirty="0">
                  <a:solidFill>
                    <a:srgbClr val="FF9900"/>
                  </a:solidFill>
                  <a:ea typeface="Segoe UI" panose="020B0502040204020203" pitchFamily="34" charset="0"/>
                  <a:cs typeface="Arial" panose="020B0604020202020204" pitchFamily="34" charset="0"/>
                </a:rPr>
                <a:t>aa</a:t>
              </a:r>
            </a:p>
          </p:txBody>
        </p:sp>
      </p:grpSp>
      <p:sp>
        <p:nvSpPr>
          <p:cNvPr id="113" name="Elipse 112"/>
          <p:cNvSpPr/>
          <p:nvPr/>
        </p:nvSpPr>
        <p:spPr>
          <a:xfrm>
            <a:off x="3412903" y="3711417"/>
            <a:ext cx="109620" cy="10801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3" rIns="91401" bIns="45703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1" name="Elipse 120"/>
          <p:cNvSpPr/>
          <p:nvPr/>
        </p:nvSpPr>
        <p:spPr>
          <a:xfrm>
            <a:off x="5981455" y="2031834"/>
            <a:ext cx="109620" cy="1080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3" rIns="91401" bIns="45703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2" name="Elipse 121"/>
          <p:cNvSpPr/>
          <p:nvPr/>
        </p:nvSpPr>
        <p:spPr>
          <a:xfrm>
            <a:off x="5981455" y="3534605"/>
            <a:ext cx="109620" cy="10801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3" rIns="91401" bIns="45703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3" name="Elipse 122"/>
          <p:cNvSpPr/>
          <p:nvPr/>
        </p:nvSpPr>
        <p:spPr>
          <a:xfrm>
            <a:off x="8354986" y="1237181"/>
            <a:ext cx="109620" cy="1080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3" rIns="91401" bIns="45703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24" name="Elipse 123"/>
          <p:cNvSpPr/>
          <p:nvPr/>
        </p:nvSpPr>
        <p:spPr>
          <a:xfrm>
            <a:off x="8352831" y="3333621"/>
            <a:ext cx="109620" cy="10801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3" rIns="91401" bIns="45703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126" name="Grupo 125"/>
          <p:cNvGrpSpPr/>
          <p:nvPr/>
        </p:nvGrpSpPr>
        <p:grpSpPr>
          <a:xfrm rot="21356568">
            <a:off x="4283968" y="1995686"/>
            <a:ext cx="989994" cy="404755"/>
            <a:chOff x="1565782" y="2855935"/>
            <a:chExt cx="989994" cy="404755"/>
          </a:xfrm>
        </p:grpSpPr>
        <p:cxnSp>
          <p:nvCxnSpPr>
            <p:cNvPr id="127" name="Conector de seta reta 126"/>
            <p:cNvCxnSpPr/>
            <p:nvPr/>
          </p:nvCxnSpPr>
          <p:spPr>
            <a:xfrm flipV="1">
              <a:off x="1758462" y="3047310"/>
              <a:ext cx="797314" cy="213380"/>
            </a:xfrm>
            <a:prstGeom prst="straightConnector1">
              <a:avLst/>
            </a:prstGeom>
            <a:ln w="3492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CaixaDeTexto 127"/>
            <p:cNvSpPr txBox="1"/>
            <p:nvPr/>
          </p:nvSpPr>
          <p:spPr>
            <a:xfrm rot="20700000">
              <a:off x="1565782" y="2855935"/>
              <a:ext cx="926670" cy="338520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chemeClr val="bg2">
                      <a:lumMod val="25000"/>
                    </a:schemeClr>
                  </a:solidFill>
                  <a:ea typeface="Segoe UI" panose="020B0502040204020203" pitchFamily="34" charset="0"/>
                  <a:cs typeface="Arial" panose="020B0604020202020204" pitchFamily="34" charset="0"/>
                </a:rPr>
                <a:t>5,2% </a:t>
              </a:r>
              <a:r>
                <a:rPr lang="pt-BR" sz="1600" b="1" dirty="0">
                  <a:solidFill>
                    <a:schemeClr val="bg2">
                      <a:lumMod val="25000"/>
                    </a:schemeClr>
                  </a:solidFill>
                  <a:ea typeface="Segoe UI" panose="020B0502040204020203" pitchFamily="34" charset="0"/>
                  <a:cs typeface="Arial" panose="020B0604020202020204" pitchFamily="34" charset="0"/>
                </a:rPr>
                <a:t>aa</a:t>
              </a:r>
            </a:p>
          </p:txBody>
        </p:sp>
      </p:grpSp>
      <p:grpSp>
        <p:nvGrpSpPr>
          <p:cNvPr id="129" name="Grupo 128"/>
          <p:cNvGrpSpPr/>
          <p:nvPr/>
        </p:nvGrpSpPr>
        <p:grpSpPr>
          <a:xfrm rot="511043">
            <a:off x="4600637" y="3050497"/>
            <a:ext cx="989994" cy="404755"/>
            <a:chOff x="1565782" y="2855935"/>
            <a:chExt cx="989994" cy="404755"/>
          </a:xfrm>
        </p:grpSpPr>
        <p:cxnSp>
          <p:nvCxnSpPr>
            <p:cNvPr id="130" name="Conector de seta reta 129"/>
            <p:cNvCxnSpPr/>
            <p:nvPr/>
          </p:nvCxnSpPr>
          <p:spPr>
            <a:xfrm flipV="1">
              <a:off x="1758462" y="3047310"/>
              <a:ext cx="797314" cy="213380"/>
            </a:xfrm>
            <a:prstGeom prst="straightConnector1">
              <a:avLst/>
            </a:prstGeom>
            <a:ln w="34925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CaixaDeTexto 130"/>
            <p:cNvSpPr txBox="1"/>
            <p:nvPr/>
          </p:nvSpPr>
          <p:spPr>
            <a:xfrm rot="20700000">
              <a:off x="1565782" y="2855935"/>
              <a:ext cx="926670" cy="338520"/>
            </a:xfrm>
            <a:prstGeom prst="rect">
              <a:avLst/>
            </a:prstGeom>
            <a:noFill/>
          </p:spPr>
          <p:txBody>
            <a:bodyPr wrap="square" lIns="91401" tIns="45703" rIns="91401" bIns="45703" rtlCol="0">
              <a:spAutoFit/>
            </a:bodyPr>
            <a:lstStyle/>
            <a:p>
              <a:pPr algn="ctr"/>
              <a:r>
                <a:rPr lang="pt-BR" sz="1600" b="1" dirty="0" smtClean="0">
                  <a:solidFill>
                    <a:srgbClr val="FF9900"/>
                  </a:solidFill>
                  <a:ea typeface="Segoe UI" panose="020B0502040204020203" pitchFamily="34" charset="0"/>
                  <a:cs typeface="Arial" panose="020B0604020202020204" pitchFamily="34" charset="0"/>
                </a:rPr>
                <a:t>9% </a:t>
              </a:r>
              <a:r>
                <a:rPr lang="pt-BR" sz="1600" b="1" dirty="0">
                  <a:solidFill>
                    <a:srgbClr val="FF9900"/>
                  </a:solidFill>
                  <a:ea typeface="Segoe UI" panose="020B0502040204020203" pitchFamily="34" charset="0"/>
                  <a:cs typeface="Arial" panose="020B0604020202020204" pitchFamily="34" charset="0"/>
                </a:rPr>
                <a:t>aa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/>
      <p:bldP spid="14" grpId="0"/>
      <p:bldP spid="15" grpId="0"/>
      <p:bldP spid="102" grpId="0" animBg="1"/>
      <p:bldP spid="105" grpId="0" animBg="1"/>
      <p:bldP spid="106" grpId="0" animBg="1"/>
      <p:bldP spid="113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6"/>
          <p:cNvSpPr/>
          <p:nvPr/>
        </p:nvSpPr>
        <p:spPr>
          <a:xfrm>
            <a:off x="0" y="411510"/>
            <a:ext cx="4246841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SITUAÇÃO ATUAL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C:\Users\guilhermewmr\Dropbox\Projetos\Mapas\Aeroportos Regionais com voos regulares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 t="5748" r="18120" b="8809"/>
          <a:stretch/>
        </p:blipFill>
        <p:spPr bwMode="auto">
          <a:xfrm>
            <a:off x="3563888" y="47297"/>
            <a:ext cx="5323104" cy="50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2987824" y="2931790"/>
            <a:ext cx="144016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51520" y="3570604"/>
            <a:ext cx="3744416" cy="369298"/>
          </a:xfrm>
          <a:prstGeom prst="rect">
            <a:avLst/>
          </a:prstGeom>
          <a:noFill/>
        </p:spPr>
        <p:txBody>
          <a:bodyPr wrap="square" lIns="91401" tIns="45703" rIns="91401" bIns="45703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80</a:t>
            </a:r>
            <a:r>
              <a:rPr lang="pt-BR" b="1" dirty="0" smtClean="0">
                <a:solidFill>
                  <a:srgbClr val="FF99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  </a:t>
            </a:r>
            <a:r>
              <a:rPr lang="pt-BR" dirty="0" smtClean="0">
                <a:ea typeface="Segoe UI" panose="020B0502040204020203" pitchFamily="34" charset="0"/>
                <a:cs typeface="Arial" panose="020B0604020202020204" pitchFamily="34" charset="0"/>
              </a:rPr>
              <a:t>Aeródromos no Brasil</a:t>
            </a:r>
            <a:endParaRPr lang="pt-BR" sz="2400" dirty="0"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A DEMOCRATIZAÇÃO DO –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TRANSPORTE AÉREO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779912" y="3291830"/>
            <a:ext cx="5013880" cy="1461939"/>
            <a:chOff x="4773733" y="1131590"/>
            <a:chExt cx="2724096" cy="662630"/>
          </a:xfrm>
        </p:grpSpPr>
        <p:sp>
          <p:nvSpPr>
            <p:cNvPr id="50" name="CaixaDeTexto 13"/>
            <p:cNvSpPr txBox="1">
              <a:spLocks noChangeArrowheads="1"/>
            </p:cNvSpPr>
            <p:nvPr/>
          </p:nvSpPr>
          <p:spPr bwMode="auto">
            <a:xfrm>
              <a:off x="4773733" y="1131590"/>
              <a:ext cx="121716" cy="125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0"/>
                </a:spcBef>
                <a:spcAft>
                  <a:spcPts val="600"/>
                </a:spcAft>
              </a:pPr>
              <a:r>
                <a:rPr lang="pt-BR" sz="1800" dirty="0" smtClean="0">
                  <a:latin typeface="+mn-lt"/>
                </a:rPr>
                <a:t>•</a:t>
              </a:r>
            </a:p>
          </p:txBody>
        </p:sp>
        <p:sp>
          <p:nvSpPr>
            <p:cNvPr id="51" name="CaixaDeTexto 13"/>
            <p:cNvSpPr txBox="1">
              <a:spLocks noChangeArrowheads="1"/>
            </p:cNvSpPr>
            <p:nvPr/>
          </p:nvSpPr>
          <p:spPr bwMode="auto">
            <a:xfrm>
              <a:off x="4956926" y="1131590"/>
              <a:ext cx="2540903" cy="66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pt-BR" b="0" dirty="0">
                  <a:solidFill>
                    <a:schemeClr val="tx1"/>
                  </a:solidFill>
                  <a:latin typeface="+mn-lt"/>
                </a:rPr>
                <a:t>O transporte aéreo brasileiro ainda está em expansão, 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/>
              </a:r>
              <a:br>
                <a:rPr lang="pt-BR" b="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e </a:t>
              </a:r>
              <a:r>
                <a:rPr lang="pt-BR" b="0" dirty="0">
                  <a:solidFill>
                    <a:schemeClr val="tx1"/>
                  </a:solidFill>
                  <a:latin typeface="+mn-lt"/>
                </a:rPr>
                <a:t>todas as projeções apontam para esta direção – devemos </a:t>
              </a:r>
              <a:r>
                <a:rPr lang="pt-BR" sz="1800" dirty="0"/>
                <a:t>triplicar a capacidade em 20 </a:t>
              </a:r>
              <a:r>
                <a:rPr lang="pt-BR" sz="1800" dirty="0" smtClean="0"/>
                <a:t>anos</a:t>
              </a:r>
              <a:br>
                <a:rPr lang="pt-BR" sz="1800" dirty="0" smtClean="0"/>
              </a:br>
              <a:endParaRPr lang="pt-BR" sz="900" dirty="0" smtClean="0"/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pt-BR" sz="1400" b="0" i="1" dirty="0">
                  <a:solidFill>
                    <a:schemeClr val="tx1"/>
                  </a:solidFill>
                  <a:latin typeface="+mn-lt"/>
                </a:rPr>
                <a:t>0,59 viagem/hab X 1,7 viagem/hab em mercados desenvolvidos </a:t>
              </a:r>
              <a:endParaRPr lang="pt-BR" sz="1800" b="0" i="1" dirty="0" smtClean="0">
                <a:solidFill>
                  <a:schemeClr val="tx1"/>
                </a:solidFill>
                <a:latin typeface="+mn-lt"/>
              </a:endParaRPr>
            </a:p>
            <a:p>
              <a:pPr>
                <a:spcBef>
                  <a:spcPts val="0"/>
                </a:spcBef>
                <a:spcAft>
                  <a:spcPts val="600"/>
                </a:spcAft>
              </a:pPr>
              <a:r>
                <a:rPr lang="pt-BR" sz="1200" b="0" i="1" dirty="0" smtClean="0">
                  <a:solidFill>
                    <a:schemeClr val="tx1"/>
                  </a:solidFill>
                  <a:latin typeface="+mn-lt"/>
                </a:rPr>
                <a:t>(</a:t>
              </a:r>
              <a:r>
                <a:rPr lang="pt-BR" sz="1200" b="0" i="1" dirty="0">
                  <a:solidFill>
                    <a:schemeClr val="tx1"/>
                  </a:solidFill>
                  <a:latin typeface="+mn-lt"/>
                </a:rPr>
                <a:t>Fonte: McKinsey&amp;Co, 2010)</a:t>
              </a:r>
            </a:p>
          </p:txBody>
        </p:sp>
      </p:grpSp>
      <p:pic>
        <p:nvPicPr>
          <p:cNvPr id="52" name="Picture 2" descr="C:\Users\Rafael Braga\Dropbox\SAC\ma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8"/>
          <p:cNvSpPr>
            <a:spLocks noChangeArrowheads="1"/>
          </p:cNvSpPr>
          <p:nvPr/>
        </p:nvSpPr>
        <p:spPr bwMode="auto">
          <a:xfrm>
            <a:off x="4158260" y="1275606"/>
            <a:ext cx="4635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E a demanda por transporte aéreo continuará crescendo…</a:t>
            </a:r>
          </a:p>
        </p:txBody>
      </p:sp>
      <p:pic>
        <p:nvPicPr>
          <p:cNvPr id="8" name="Imagem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87" y="2344192"/>
            <a:ext cx="1030469" cy="4103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84" y="2545475"/>
            <a:ext cx="905598" cy="35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80696"/>
            <a:ext cx="905598" cy="35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28055" y="2765588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5473" y="2765588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2034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7984" y="1985403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218 mi </a:t>
            </a:r>
            <a:r>
              <a:rPr lang="pt-BR" sz="1600" b="1" dirty="0" err="1" smtClean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pax</a:t>
            </a:r>
            <a:endParaRPr lang="pt-BR" sz="1600" b="1" dirty="0">
              <a:solidFill>
                <a:srgbClr val="00B0F0"/>
              </a:solidFill>
              <a:latin typeface="Rockwell" panose="02060603020205020403" pitchFamily="18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10" y="2416050"/>
            <a:ext cx="905598" cy="35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62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6"/>
          <p:cNvSpPr/>
          <p:nvPr/>
        </p:nvSpPr>
        <p:spPr>
          <a:xfrm>
            <a:off x="0" y="411510"/>
            <a:ext cx="4246841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SITUAÇÃO FUTURA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C:\Users\guilhermewmr\Dropbox\Projetos\Mapas\Aeroportos Regionais com e sem voos regulares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5" t="6077" r="18137" b="8849"/>
          <a:stretch/>
        </p:blipFill>
        <p:spPr bwMode="auto">
          <a:xfrm>
            <a:off x="3582026" y="64662"/>
            <a:ext cx="5302850" cy="50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2470731" y="2931790"/>
            <a:ext cx="1584177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92261" y="2803540"/>
            <a:ext cx="3306119" cy="738629"/>
          </a:xfrm>
          <a:prstGeom prst="rect">
            <a:avLst/>
          </a:prstGeom>
          <a:noFill/>
        </p:spPr>
        <p:txBody>
          <a:bodyPr wrap="square" lIns="91401" tIns="45703" rIns="91401" bIns="45703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99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Com o Programa de</a:t>
            </a:r>
            <a:br>
              <a:rPr lang="pt-BR" b="1" dirty="0" smtClean="0">
                <a:solidFill>
                  <a:srgbClr val="FF99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FF99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</a:t>
            </a:r>
            <a:endParaRPr lang="pt-BR" sz="2400" b="1" dirty="0">
              <a:solidFill>
                <a:srgbClr val="FF990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504" y="3570604"/>
            <a:ext cx="4118859" cy="369298"/>
          </a:xfrm>
          <a:prstGeom prst="rect">
            <a:avLst/>
          </a:prstGeom>
          <a:noFill/>
        </p:spPr>
        <p:txBody>
          <a:bodyPr wrap="square" lIns="91401" tIns="45703" rIns="91401" bIns="45703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270</a:t>
            </a:r>
            <a:r>
              <a:rPr lang="pt-BR" b="1" dirty="0" smtClean="0">
                <a:solidFill>
                  <a:srgbClr val="FF99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  </a:t>
            </a:r>
            <a:r>
              <a:rPr lang="pt-BR" dirty="0" smtClean="0">
                <a:ea typeface="Segoe UI" panose="020B0502040204020203" pitchFamily="34" charset="0"/>
                <a:cs typeface="Arial" panose="020B0604020202020204" pitchFamily="34" charset="0"/>
              </a:rPr>
              <a:t>Aeródromos no Brasil</a:t>
            </a:r>
            <a:endParaRPr lang="pt-BR" sz="2400" dirty="0"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MUNICÍPIOS SELECIONADOS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Rafael Braga\Dropbox\SAC\mala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"/>
          <p:cNvGrpSpPr/>
          <p:nvPr/>
        </p:nvGrpSpPr>
        <p:grpSpPr>
          <a:xfrm>
            <a:off x="4114146" y="2434704"/>
            <a:ext cx="4706327" cy="1692771"/>
            <a:chOff x="4766982" y="1131590"/>
            <a:chExt cx="3837467" cy="1692771"/>
          </a:xfrm>
        </p:grpSpPr>
        <p:sp>
          <p:nvSpPr>
            <p:cNvPr id="9" name="CaixaDeTexto 13"/>
            <p:cNvSpPr txBox="1">
              <a:spLocks noChangeArrowheads="1"/>
            </p:cNvSpPr>
            <p:nvPr/>
          </p:nvSpPr>
          <p:spPr bwMode="auto">
            <a:xfrm>
              <a:off x="4766982" y="1134894"/>
              <a:ext cx="121716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10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3647522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dirty="0"/>
                <a:t>Integração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 do território nacional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Desenvolvimento dos </a:t>
              </a:r>
              <a:r>
                <a:rPr lang="pt-BR" dirty="0"/>
                <a:t>polos regionais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Fortalecimento dos </a:t>
              </a:r>
              <a:r>
                <a:rPr lang="pt-BR" dirty="0"/>
                <a:t>centros de turismo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Garantia de </a:t>
              </a:r>
              <a:r>
                <a:rPr lang="pt-BR" dirty="0"/>
                <a:t>acesso às comunidades 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da </a:t>
              </a:r>
              <a:br>
                <a:rPr lang="pt-BR" b="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Amazônia Legal – Saúde e Inclusão Social </a:t>
              </a: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4139952" y="1707654"/>
            <a:ext cx="4248472" cy="438511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spcAft>
                <a:spcPts val="450"/>
              </a:spcAft>
            </a:pPr>
            <a:r>
              <a:rPr lang="pt-BR" sz="24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Expansão da malha para</a:t>
            </a: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"/>
          <a:stretch/>
        </p:blipFill>
        <p:spPr bwMode="auto">
          <a:xfrm>
            <a:off x="1115616" y="-4688"/>
            <a:ext cx="8227640" cy="516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56"/>
          <p:cNvSpPr/>
          <p:nvPr/>
        </p:nvSpPr>
        <p:spPr>
          <a:xfrm>
            <a:off x="64617" y="195486"/>
            <a:ext cx="429135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–O PROGRAMA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04048" y="4443958"/>
            <a:ext cx="3528392" cy="438511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spcAft>
                <a:spcPts val="450"/>
              </a:spcAft>
            </a:pPr>
            <a:r>
              <a:rPr lang="pt-BR" sz="2400" b="1" dirty="0" smtClean="0">
                <a:solidFill>
                  <a:srgbClr val="FF9900"/>
                </a:solidFill>
                <a:latin typeface="Rockwell" panose="02060603020205020403" pitchFamily="18" charset="0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6"/>
          <p:cNvSpPr/>
          <p:nvPr/>
        </p:nvSpPr>
        <p:spPr>
          <a:xfrm>
            <a:off x="64617" y="195486"/>
            <a:ext cx="429135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–O PROGRAMA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246" y="267494"/>
            <a:ext cx="6649267" cy="418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o 33"/>
          <p:cNvGrpSpPr/>
          <p:nvPr/>
        </p:nvGrpSpPr>
        <p:grpSpPr>
          <a:xfrm>
            <a:off x="147982" y="1409112"/>
            <a:ext cx="2592288" cy="3600400"/>
            <a:chOff x="250825" y="1628775"/>
            <a:chExt cx="2604080" cy="4168312"/>
          </a:xfrm>
        </p:grpSpPr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0825" y="1628775"/>
              <a:ext cx="2520950" cy="4168312"/>
              <a:chOff x="251522" y="476672"/>
              <a:chExt cx="2580931" cy="4168903"/>
            </a:xfrm>
          </p:grpSpPr>
          <p:sp>
            <p:nvSpPr>
              <p:cNvPr id="22" name="AutoShape 39"/>
              <p:cNvSpPr>
                <a:spLocks/>
              </p:cNvSpPr>
              <p:nvPr/>
            </p:nvSpPr>
            <p:spPr bwMode="auto">
              <a:xfrm>
                <a:off x="251522" y="476672"/>
                <a:ext cx="2580931" cy="4168903"/>
              </a:xfrm>
              <a:prstGeom prst="roundRect">
                <a:avLst>
                  <a:gd name="adj" fmla="val 2074"/>
                </a:avLst>
              </a:prstGeom>
              <a:gradFill rotWithShape="0">
                <a:gsLst>
                  <a:gs pos="0">
                    <a:srgbClr val="2BC0FF">
                      <a:alpha val="89998"/>
                    </a:srgbClr>
                  </a:gs>
                  <a:gs pos="100000">
                    <a:srgbClr val="124FBA">
                      <a:alpha val="89998"/>
                    </a:srgbClr>
                  </a:gs>
                </a:gsLst>
                <a:lin ang="5400000" scaled="1"/>
              </a:gra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0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utoShape 37"/>
              <p:cNvSpPr>
                <a:spLocks/>
              </p:cNvSpPr>
              <p:nvPr/>
            </p:nvSpPr>
            <p:spPr bwMode="auto">
              <a:xfrm>
                <a:off x="323529" y="3956806"/>
                <a:ext cx="1327056" cy="624322"/>
              </a:xfrm>
              <a:prstGeom prst="roundRect">
                <a:avLst>
                  <a:gd name="adj" fmla="val 1283"/>
                </a:avLst>
              </a:prstGeom>
              <a:gradFill rotWithShape="0">
                <a:gsLst>
                  <a:gs pos="14000">
                    <a:srgbClr val="00205E">
                      <a:alpha val="90000"/>
                    </a:srgbClr>
                  </a:gs>
                  <a:gs pos="100000">
                    <a:srgbClr val="0E58B5">
                      <a:alpha val="89999"/>
                    </a:srgbClr>
                  </a:gs>
                </a:gsLst>
                <a:lin ang="16200000" scaled="0"/>
              </a:gra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defTabSz="9140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sp>
            <p:nvSpPr>
              <p:cNvPr id="24" name="AutoShape 37"/>
              <p:cNvSpPr>
                <a:spLocks/>
              </p:cNvSpPr>
              <p:nvPr/>
            </p:nvSpPr>
            <p:spPr bwMode="auto">
              <a:xfrm>
                <a:off x="325955" y="548715"/>
                <a:ext cx="1327057" cy="514530"/>
              </a:xfrm>
              <a:prstGeom prst="roundRect">
                <a:avLst>
                  <a:gd name="adj" fmla="val 1283"/>
                </a:avLst>
              </a:prstGeom>
              <a:gradFill rotWithShape="0">
                <a:gsLst>
                  <a:gs pos="14000">
                    <a:srgbClr val="00205E">
                      <a:alpha val="90000"/>
                    </a:srgbClr>
                  </a:gs>
                  <a:gs pos="100000">
                    <a:srgbClr val="0E58B5">
                      <a:alpha val="89999"/>
                    </a:srgbClr>
                  </a:gs>
                </a:gsLst>
                <a:lin ang="16200000" scaled="0"/>
              </a:gradFill>
              <a:ln w="25400" cap="flat">
                <a:solidFill>
                  <a:sysClr val="windowText" lastClr="000000">
                    <a:alpha val="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defTabSz="9140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sp>
            <p:nvSpPr>
              <p:cNvPr id="25" name="Rectangle 55"/>
              <p:cNvSpPr>
                <a:spLocks/>
              </p:cNvSpPr>
              <p:nvPr/>
            </p:nvSpPr>
            <p:spPr bwMode="auto">
              <a:xfrm>
                <a:off x="323528" y="2712848"/>
                <a:ext cx="1327057" cy="366586"/>
              </a:xfrm>
              <a:prstGeom prst="rect">
                <a:avLst/>
              </a:prstGeom>
              <a:solidFill>
                <a:srgbClr val="002978">
                  <a:alpha val="20000"/>
                </a:srgbClr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0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55"/>
              <p:cNvSpPr>
                <a:spLocks/>
              </p:cNvSpPr>
              <p:nvPr/>
            </p:nvSpPr>
            <p:spPr bwMode="auto">
              <a:xfrm>
                <a:off x="323528" y="2309603"/>
                <a:ext cx="1327057" cy="366586"/>
              </a:xfrm>
              <a:prstGeom prst="rect">
                <a:avLst/>
              </a:prstGeom>
              <a:solidFill>
                <a:srgbClr val="002978">
                  <a:alpha val="20000"/>
                </a:srgbClr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0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55"/>
              <p:cNvSpPr>
                <a:spLocks/>
              </p:cNvSpPr>
              <p:nvPr/>
            </p:nvSpPr>
            <p:spPr bwMode="auto">
              <a:xfrm>
                <a:off x="323528" y="1906358"/>
                <a:ext cx="1332887" cy="366586"/>
              </a:xfrm>
              <a:prstGeom prst="rect">
                <a:avLst/>
              </a:prstGeom>
              <a:solidFill>
                <a:srgbClr val="002978">
                  <a:alpha val="20000"/>
                </a:srgbClr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0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55"/>
              <p:cNvSpPr>
                <a:spLocks/>
              </p:cNvSpPr>
              <p:nvPr/>
            </p:nvSpPr>
            <p:spPr bwMode="auto">
              <a:xfrm>
                <a:off x="323528" y="1503113"/>
                <a:ext cx="1327057" cy="366586"/>
              </a:xfrm>
              <a:prstGeom prst="rect">
                <a:avLst/>
              </a:prstGeom>
              <a:solidFill>
                <a:srgbClr val="002978">
                  <a:alpha val="20000"/>
                </a:srgbClr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0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 55"/>
              <p:cNvSpPr>
                <a:spLocks/>
              </p:cNvSpPr>
              <p:nvPr/>
            </p:nvSpPr>
            <p:spPr bwMode="auto">
              <a:xfrm>
                <a:off x="323528" y="1099869"/>
                <a:ext cx="1327057" cy="366586"/>
              </a:xfrm>
              <a:prstGeom prst="rect">
                <a:avLst/>
              </a:prstGeom>
              <a:solidFill>
                <a:srgbClr val="002978">
                  <a:alpha val="20000"/>
                </a:srgbClr>
              </a:solidFill>
              <a:ln w="25400">
                <a:solidFill>
                  <a:sysClr val="windowText" lastClr="000000">
                    <a:alpha val="0"/>
                  </a:sys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defTabSz="91405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Rectangle 55"/>
            <p:cNvSpPr>
              <a:spLocks/>
            </p:cNvSpPr>
            <p:nvPr/>
          </p:nvSpPr>
          <p:spPr bwMode="auto">
            <a:xfrm>
              <a:off x="323850" y="4694238"/>
              <a:ext cx="1287463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0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9" name="Rectangle 55"/>
            <p:cNvSpPr>
              <a:spLocks/>
            </p:cNvSpPr>
            <p:nvPr/>
          </p:nvSpPr>
          <p:spPr bwMode="auto">
            <a:xfrm>
              <a:off x="323850" y="4275138"/>
              <a:ext cx="1287463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0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" name="AutoShape 37"/>
            <p:cNvSpPr>
              <a:spLocks/>
            </p:cNvSpPr>
            <p:nvPr/>
          </p:nvSpPr>
          <p:spPr bwMode="auto">
            <a:xfrm>
              <a:off x="1714189" y="1700808"/>
              <a:ext cx="973728" cy="514530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defTabSz="91405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11" name="Rectangle 55"/>
            <p:cNvSpPr>
              <a:spLocks/>
            </p:cNvSpPr>
            <p:nvPr/>
          </p:nvSpPr>
          <p:spPr bwMode="auto">
            <a:xfrm>
              <a:off x="1708150" y="3462338"/>
              <a:ext cx="979488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0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" name="Rectangle 55"/>
            <p:cNvSpPr>
              <a:spLocks/>
            </p:cNvSpPr>
            <p:nvPr/>
          </p:nvSpPr>
          <p:spPr bwMode="auto">
            <a:xfrm>
              <a:off x="1714500" y="3059113"/>
              <a:ext cx="973138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0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" name="Rectangle 55"/>
            <p:cNvSpPr>
              <a:spLocks/>
            </p:cNvSpPr>
            <p:nvPr/>
          </p:nvSpPr>
          <p:spPr bwMode="auto">
            <a:xfrm>
              <a:off x="1714500" y="2655888"/>
              <a:ext cx="973138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0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Rectangle 55"/>
            <p:cNvSpPr>
              <a:spLocks/>
            </p:cNvSpPr>
            <p:nvPr/>
          </p:nvSpPr>
          <p:spPr bwMode="auto">
            <a:xfrm>
              <a:off x="1714500" y="2252663"/>
              <a:ext cx="973138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0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" name="Rectangle 55"/>
            <p:cNvSpPr>
              <a:spLocks/>
            </p:cNvSpPr>
            <p:nvPr/>
          </p:nvSpPr>
          <p:spPr bwMode="auto">
            <a:xfrm>
              <a:off x="1703388" y="4268788"/>
              <a:ext cx="984250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0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" name="Rectangle 55"/>
            <p:cNvSpPr>
              <a:spLocks/>
            </p:cNvSpPr>
            <p:nvPr/>
          </p:nvSpPr>
          <p:spPr bwMode="auto">
            <a:xfrm>
              <a:off x="1708150" y="3860800"/>
              <a:ext cx="979488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0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Rectangle 55"/>
            <p:cNvSpPr>
              <a:spLocks/>
            </p:cNvSpPr>
            <p:nvPr/>
          </p:nvSpPr>
          <p:spPr bwMode="auto">
            <a:xfrm>
              <a:off x="1697038" y="4706938"/>
              <a:ext cx="976312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ysClr val="windowText" lastClr="000000">
                  <a:alpha val="0"/>
                </a:sys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05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8" name="AutoShape 37"/>
            <p:cNvSpPr>
              <a:spLocks/>
            </p:cNvSpPr>
            <p:nvPr/>
          </p:nvSpPr>
          <p:spPr bwMode="auto">
            <a:xfrm>
              <a:off x="1703344" y="5109692"/>
              <a:ext cx="981248" cy="623564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defTabSz="91405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>
                  <a:solidFill>
                    <a:prstClr val="black"/>
                  </a:solidFill>
                </a:rPr>
                <a:t>  </a:t>
              </a:r>
              <a:endParaRPr lang="en-US" kern="0" dirty="0">
                <a:solidFill>
                  <a:prstClr val="black"/>
                </a:solidFill>
              </a:endParaRPr>
            </a:p>
          </p:txBody>
        </p:sp>
        <p:sp>
          <p:nvSpPr>
            <p:cNvPr id="19" name="Retângulo 7"/>
            <p:cNvSpPr>
              <a:spLocks noChangeArrowheads="1"/>
            </p:cNvSpPr>
            <p:nvPr/>
          </p:nvSpPr>
          <p:spPr bwMode="auto">
            <a:xfrm>
              <a:off x="1559505" y="1882864"/>
              <a:ext cx="1295400" cy="32351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Aeroportos</a:t>
              </a: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4</a:t>
              </a:r>
            </a:p>
            <a:p>
              <a:pPr algn="ctr" defTabSz="914055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algn="ctr" defTabSz="914055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25</a:t>
              </a: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2</a:t>
              </a: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24</a:t>
              </a: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6</a:t>
              </a: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3</a:t>
              </a: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algn="ctr"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3</a:t>
              </a:r>
              <a:endParaRPr lang="pt-BR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20" name="Retângulo 7"/>
            <p:cNvSpPr>
              <a:spLocks noChangeArrowheads="1"/>
            </p:cNvSpPr>
            <p:nvPr/>
          </p:nvSpPr>
          <p:spPr bwMode="auto">
            <a:xfrm>
              <a:off x="323850" y="1869256"/>
              <a:ext cx="1295400" cy="37145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Estado</a:t>
              </a: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Acre</a:t>
              </a:r>
            </a:p>
            <a:p>
              <a:pPr defTabSz="914055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defTabSz="914055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Amazonas</a:t>
              </a: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Amapá</a:t>
              </a: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Pará</a:t>
              </a: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Rondônia</a:t>
              </a: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Roraima</a:t>
              </a: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prstClr val="white"/>
                </a:solidFill>
              </a:endParaRP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kern="0" dirty="0">
                  <a:solidFill>
                    <a:prstClr val="white"/>
                  </a:solidFill>
                </a:rPr>
                <a:t>Tocantins</a:t>
              </a: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kern="0" dirty="0">
                <a:solidFill>
                  <a:srgbClr val="FFFF00"/>
                </a:solidFill>
              </a:endParaRPr>
            </a:p>
            <a:p>
              <a:pPr defTabSz="914055" fontAlgn="ctr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kern="0" dirty="0">
                  <a:solidFill>
                    <a:prstClr val="white"/>
                  </a:solidFill>
                </a:rPr>
                <a:t>Total de aeroportos:</a:t>
              </a:r>
            </a:p>
          </p:txBody>
        </p:sp>
        <p:sp>
          <p:nvSpPr>
            <p:cNvPr id="21" name="Retângulo 7"/>
            <p:cNvSpPr>
              <a:spLocks noChangeArrowheads="1"/>
            </p:cNvSpPr>
            <p:nvPr/>
          </p:nvSpPr>
          <p:spPr bwMode="auto">
            <a:xfrm>
              <a:off x="1619671" y="5229225"/>
              <a:ext cx="1152103" cy="3527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055" fontAlgn="ctr">
                <a:lnSpc>
                  <a:spcPct val="9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kern="0" dirty="0">
                  <a:solidFill>
                    <a:srgbClr val="FFD70F"/>
                  </a:solidFill>
                  <a:cs typeface="Helvetica"/>
                </a:rPr>
                <a:t>67</a:t>
              </a: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5220072" y="4443958"/>
            <a:ext cx="3528392" cy="438511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spcAft>
                <a:spcPts val="450"/>
              </a:spcAft>
            </a:pPr>
            <a:r>
              <a:rPr lang="pt-BR" sz="2400" b="1" dirty="0" smtClean="0">
                <a:solidFill>
                  <a:srgbClr val="FF9900"/>
                </a:solidFill>
                <a:latin typeface="Rockwell" panose="02060603020205020403" pitchFamily="18" charset="0"/>
              </a:rPr>
              <a:t>NORTE</a:t>
            </a: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811054"/>
              </p:ext>
            </p:extLst>
          </p:nvPr>
        </p:nvGraphicFramePr>
        <p:xfrm>
          <a:off x="710332" y="355248"/>
          <a:ext cx="2198492" cy="4464501"/>
        </p:xfrm>
        <a:graphic>
          <a:graphicData uri="http://schemas.openxmlformats.org/drawingml/2006/table">
            <a:tbl>
              <a:tblPr/>
              <a:tblGrid>
                <a:gridCol w="2198492"/>
              </a:tblGrid>
              <a:tr h="248076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AMAZONAS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Amaturá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Barcelos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Boca do Acre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Borba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Carauari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Coari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Codajás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Eirunepé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 Boa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Humaitá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Itacoatiara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Jutaí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Lábrea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Manicoré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Maraã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Maués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Nova Olinda do Norte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Parintins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Pauini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Isabel do Rio Negro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Gabriel da</a:t>
                      </a:r>
                      <a:r>
                        <a:rPr lang="pt-BR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Cachoeira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Paulo de Olivença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Tabatinga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Tefé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8657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Uarini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1" marR="8621" marT="862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520780"/>
              </p:ext>
            </p:extLst>
          </p:nvPr>
        </p:nvGraphicFramePr>
        <p:xfrm>
          <a:off x="5966916" y="2693028"/>
          <a:ext cx="2349500" cy="507221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AMAPÁ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Amapá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Oiapoque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69169"/>
              </p:ext>
            </p:extLst>
          </p:nvPr>
        </p:nvGraphicFramePr>
        <p:xfrm>
          <a:off x="3302621" y="355246"/>
          <a:ext cx="2215088" cy="4464504"/>
        </p:xfrm>
        <a:graphic>
          <a:graphicData uri="http://schemas.openxmlformats.org/drawingml/2006/table">
            <a:tbl>
              <a:tblPr/>
              <a:tblGrid>
                <a:gridCol w="2215088"/>
              </a:tblGrid>
              <a:tr h="267120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PARÁ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Almeirim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Altamira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Breves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Cametá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Castanhal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Conceição do Araguaia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 Eliseu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Ilha de Marajó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Itaituba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Jacareacanga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Marabá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 Alegre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Novo Progresso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Oriximiná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Oriximiná - Porto de Trombetas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Ourilândia do Norte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Paragominas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Parauapebas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Redenção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Rurópolis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Santana do Araguaia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Santarém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Félix do Xingu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89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Tucuruí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80" marR="8980" marT="898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63421"/>
              </p:ext>
            </p:extLst>
          </p:nvPr>
        </p:nvGraphicFramePr>
        <p:xfrm>
          <a:off x="5966916" y="1342679"/>
          <a:ext cx="2349500" cy="1218978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228810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RONDÔNIA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Ariquemes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Cacoal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Guajará-Mirim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Ji-Paraná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Pimenta Bueno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Vilhena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19775"/>
              </p:ext>
            </p:extLst>
          </p:nvPr>
        </p:nvGraphicFramePr>
        <p:xfrm>
          <a:off x="5966916" y="3331620"/>
          <a:ext cx="2349500" cy="672252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6502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RORAIMA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6502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Bonfim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2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Caracaraí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2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Rorainópolis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91780"/>
              </p:ext>
            </p:extLst>
          </p:nvPr>
        </p:nvGraphicFramePr>
        <p:xfrm>
          <a:off x="5966916" y="4135242"/>
          <a:ext cx="2349500" cy="66294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66066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TOCANTINS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5849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Araguaína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49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Gurupi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49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Mateiros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03682"/>
              </p:ext>
            </p:extLst>
          </p:nvPr>
        </p:nvGraphicFramePr>
        <p:xfrm>
          <a:off x="5966916" y="355247"/>
          <a:ext cx="2349500" cy="856061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9594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Cruzeiro do Sul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Marechal Taumaturgo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Porto Walter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5028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Tarauacá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 rot="16200000">
            <a:off x="-1427709" y="1874714"/>
            <a:ext cx="3528392" cy="438511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spcAft>
                <a:spcPts val="450"/>
              </a:spcAft>
            </a:pPr>
            <a:r>
              <a:rPr lang="pt-BR" sz="24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NORTE</a:t>
            </a: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6"/>
          <p:cNvSpPr/>
          <p:nvPr/>
        </p:nvSpPr>
        <p:spPr>
          <a:xfrm>
            <a:off x="64617" y="195486"/>
            <a:ext cx="429135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–O PROGRAMA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"/>
          <a:stretch/>
        </p:blipFill>
        <p:spPr bwMode="auto">
          <a:xfrm>
            <a:off x="3610496" y="165468"/>
            <a:ext cx="5537710" cy="489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upo 37"/>
          <p:cNvGrpSpPr/>
          <p:nvPr/>
        </p:nvGrpSpPr>
        <p:grpSpPr>
          <a:xfrm>
            <a:off x="175320" y="1046213"/>
            <a:ext cx="3418780" cy="3957587"/>
            <a:chOff x="250825" y="1052737"/>
            <a:chExt cx="2520950" cy="4898138"/>
          </a:xfrm>
        </p:grpSpPr>
        <p:grpSp>
          <p:nvGrpSpPr>
            <p:cNvPr id="32" name="Group 10"/>
            <p:cNvGrpSpPr>
              <a:grpSpLocks/>
            </p:cNvGrpSpPr>
            <p:nvPr/>
          </p:nvGrpSpPr>
          <p:grpSpPr bwMode="auto">
            <a:xfrm>
              <a:off x="250825" y="1052737"/>
              <a:ext cx="2520950" cy="4898138"/>
              <a:chOff x="251522" y="620689"/>
              <a:chExt cx="2580931" cy="4794626"/>
            </a:xfrm>
          </p:grpSpPr>
          <p:sp>
            <p:nvSpPr>
              <p:cNvPr id="52" name="AutoShape 39"/>
              <p:cNvSpPr>
                <a:spLocks/>
              </p:cNvSpPr>
              <p:nvPr/>
            </p:nvSpPr>
            <p:spPr bwMode="auto">
              <a:xfrm>
                <a:off x="251522" y="620689"/>
                <a:ext cx="2580931" cy="4794626"/>
              </a:xfrm>
              <a:prstGeom prst="roundRect">
                <a:avLst>
                  <a:gd name="adj" fmla="val 2074"/>
                </a:avLst>
              </a:prstGeom>
              <a:gradFill rotWithShape="0">
                <a:gsLst>
                  <a:gs pos="0">
                    <a:srgbClr val="2BC0FF">
                      <a:alpha val="89998"/>
                    </a:srgbClr>
                  </a:gs>
                  <a:gs pos="100000">
                    <a:srgbClr val="124FBA">
                      <a:alpha val="89998"/>
                    </a:srgbClr>
                  </a:gs>
                </a:gsLst>
                <a:lin ang="5400000" scaled="1"/>
              </a:gra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AutoShape 37"/>
              <p:cNvSpPr>
                <a:spLocks/>
              </p:cNvSpPr>
              <p:nvPr/>
            </p:nvSpPr>
            <p:spPr bwMode="auto">
              <a:xfrm>
                <a:off x="323528" y="675812"/>
                <a:ext cx="1329396" cy="370514"/>
              </a:xfrm>
              <a:prstGeom prst="roundRect">
                <a:avLst>
                  <a:gd name="adj" fmla="val 1283"/>
                </a:avLst>
              </a:prstGeom>
              <a:gradFill rotWithShape="0">
                <a:gsLst>
                  <a:gs pos="14000">
                    <a:srgbClr val="00205E">
                      <a:alpha val="90000"/>
                    </a:srgbClr>
                  </a:gs>
                  <a:gs pos="100000">
                    <a:srgbClr val="0E58B5">
                      <a:alpha val="89999"/>
                    </a:srgbClr>
                  </a:gs>
                </a:gsLst>
                <a:lin ang="16200000" scaled="0"/>
              </a:gra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sp>
            <p:nvSpPr>
              <p:cNvPr id="54" name="Rectangle 55"/>
              <p:cNvSpPr>
                <a:spLocks/>
              </p:cNvSpPr>
              <p:nvPr/>
            </p:nvSpPr>
            <p:spPr bwMode="auto">
              <a:xfrm>
                <a:off x="323528" y="2665311"/>
                <a:ext cx="1329396" cy="366586"/>
              </a:xfrm>
              <a:prstGeom prst="rect">
                <a:avLst/>
              </a:prstGeom>
              <a:solidFill>
                <a:srgbClr val="002978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55"/>
              <p:cNvSpPr>
                <a:spLocks/>
              </p:cNvSpPr>
              <p:nvPr/>
            </p:nvSpPr>
            <p:spPr bwMode="auto">
              <a:xfrm>
                <a:off x="323528" y="2284277"/>
                <a:ext cx="1329396" cy="366586"/>
              </a:xfrm>
              <a:prstGeom prst="rect">
                <a:avLst/>
              </a:prstGeom>
              <a:solidFill>
                <a:srgbClr val="002978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Rectangle 55"/>
              <p:cNvSpPr>
                <a:spLocks/>
              </p:cNvSpPr>
              <p:nvPr/>
            </p:nvSpPr>
            <p:spPr bwMode="auto">
              <a:xfrm>
                <a:off x="323528" y="1889474"/>
                <a:ext cx="1329396" cy="366586"/>
              </a:xfrm>
              <a:prstGeom prst="rect">
                <a:avLst/>
              </a:prstGeom>
              <a:solidFill>
                <a:srgbClr val="002978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Rectangle 55"/>
              <p:cNvSpPr>
                <a:spLocks/>
              </p:cNvSpPr>
              <p:nvPr/>
            </p:nvSpPr>
            <p:spPr bwMode="auto">
              <a:xfrm>
                <a:off x="323528" y="1486229"/>
                <a:ext cx="1329396" cy="366586"/>
              </a:xfrm>
              <a:prstGeom prst="rect">
                <a:avLst/>
              </a:prstGeom>
              <a:solidFill>
                <a:srgbClr val="002978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55"/>
              <p:cNvSpPr>
                <a:spLocks/>
              </p:cNvSpPr>
              <p:nvPr/>
            </p:nvSpPr>
            <p:spPr bwMode="auto">
              <a:xfrm>
                <a:off x="323528" y="1082985"/>
                <a:ext cx="1329396" cy="366586"/>
              </a:xfrm>
              <a:prstGeom prst="rect">
                <a:avLst/>
              </a:prstGeom>
              <a:solidFill>
                <a:srgbClr val="002978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AutoShape 37"/>
            <p:cNvSpPr>
              <a:spLocks/>
            </p:cNvSpPr>
            <p:nvPr/>
          </p:nvSpPr>
          <p:spPr bwMode="auto">
            <a:xfrm>
              <a:off x="321836" y="5360728"/>
              <a:ext cx="1295801" cy="479137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34" name="Rectangle 55"/>
            <p:cNvSpPr>
              <a:spLocks/>
            </p:cNvSpPr>
            <p:nvPr/>
          </p:nvSpPr>
          <p:spPr bwMode="auto">
            <a:xfrm>
              <a:off x="323850" y="3973736"/>
              <a:ext cx="1295400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55"/>
            <p:cNvSpPr>
              <a:spLocks/>
            </p:cNvSpPr>
            <p:nvPr/>
          </p:nvSpPr>
          <p:spPr bwMode="auto">
            <a:xfrm>
              <a:off x="323850" y="3554636"/>
              <a:ext cx="1295400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AutoShape 37"/>
            <p:cNvSpPr>
              <a:spLocks/>
            </p:cNvSpPr>
            <p:nvPr/>
          </p:nvSpPr>
          <p:spPr bwMode="auto">
            <a:xfrm>
              <a:off x="1704263" y="1124131"/>
              <a:ext cx="995529" cy="370514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37" name="Rectangle 55"/>
            <p:cNvSpPr>
              <a:spLocks/>
            </p:cNvSpPr>
            <p:nvPr/>
          </p:nvSpPr>
          <p:spPr bwMode="auto">
            <a:xfrm>
              <a:off x="1692275" y="2740248"/>
              <a:ext cx="995363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55"/>
            <p:cNvSpPr>
              <a:spLocks/>
            </p:cNvSpPr>
            <p:nvPr/>
          </p:nvSpPr>
          <p:spPr bwMode="auto">
            <a:xfrm>
              <a:off x="1692275" y="2337023"/>
              <a:ext cx="995363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55"/>
            <p:cNvSpPr>
              <a:spLocks/>
            </p:cNvSpPr>
            <p:nvPr/>
          </p:nvSpPr>
          <p:spPr bwMode="auto">
            <a:xfrm>
              <a:off x="1692275" y="1933798"/>
              <a:ext cx="995363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55"/>
            <p:cNvSpPr>
              <a:spLocks/>
            </p:cNvSpPr>
            <p:nvPr/>
          </p:nvSpPr>
          <p:spPr bwMode="auto">
            <a:xfrm>
              <a:off x="1692275" y="1530573"/>
              <a:ext cx="995363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55"/>
            <p:cNvSpPr>
              <a:spLocks/>
            </p:cNvSpPr>
            <p:nvPr/>
          </p:nvSpPr>
          <p:spPr bwMode="auto">
            <a:xfrm>
              <a:off x="1692275" y="3548286"/>
              <a:ext cx="995363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55"/>
            <p:cNvSpPr>
              <a:spLocks/>
            </p:cNvSpPr>
            <p:nvPr/>
          </p:nvSpPr>
          <p:spPr bwMode="auto">
            <a:xfrm>
              <a:off x="1692275" y="3140298"/>
              <a:ext cx="995363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Rectangle 55"/>
            <p:cNvSpPr>
              <a:spLocks/>
            </p:cNvSpPr>
            <p:nvPr/>
          </p:nvSpPr>
          <p:spPr bwMode="auto">
            <a:xfrm>
              <a:off x="1689100" y="3986436"/>
              <a:ext cx="995363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AutoShape 37"/>
            <p:cNvSpPr>
              <a:spLocks/>
            </p:cNvSpPr>
            <p:nvPr/>
          </p:nvSpPr>
          <p:spPr bwMode="auto">
            <a:xfrm>
              <a:off x="1692388" y="5360728"/>
              <a:ext cx="995529" cy="478555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>
                  <a:solidFill>
                    <a:prstClr val="black"/>
                  </a:solidFill>
                </a:rPr>
                <a:t> 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Retângulo 7"/>
            <p:cNvSpPr>
              <a:spLocks noChangeArrowheads="1"/>
            </p:cNvSpPr>
            <p:nvPr/>
          </p:nvSpPr>
          <p:spPr bwMode="auto">
            <a:xfrm>
              <a:off x="1619671" y="5394258"/>
              <a:ext cx="1152103" cy="41073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94000"/>
                </a:lnSpc>
                <a:defRPr/>
              </a:pPr>
              <a:r>
                <a:rPr lang="pt-BR" b="1" dirty="0">
                  <a:solidFill>
                    <a:srgbClr val="FFD70F"/>
                  </a:solidFill>
                  <a:cs typeface="Helvetica"/>
                </a:rPr>
                <a:t>64</a:t>
              </a:r>
            </a:p>
          </p:txBody>
        </p:sp>
        <p:sp>
          <p:nvSpPr>
            <p:cNvPr id="59" name="Rectangle 55"/>
            <p:cNvSpPr>
              <a:spLocks/>
            </p:cNvSpPr>
            <p:nvPr/>
          </p:nvSpPr>
          <p:spPr bwMode="auto">
            <a:xfrm>
              <a:off x="323850" y="4407905"/>
              <a:ext cx="1295400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Rectangle 55"/>
            <p:cNvSpPr>
              <a:spLocks/>
            </p:cNvSpPr>
            <p:nvPr/>
          </p:nvSpPr>
          <p:spPr bwMode="auto">
            <a:xfrm>
              <a:off x="1689100" y="4420604"/>
              <a:ext cx="995363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55"/>
            <p:cNvSpPr>
              <a:spLocks/>
            </p:cNvSpPr>
            <p:nvPr/>
          </p:nvSpPr>
          <p:spPr bwMode="auto">
            <a:xfrm>
              <a:off x="323850" y="4842616"/>
              <a:ext cx="1295400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Rectangle 55"/>
            <p:cNvSpPr>
              <a:spLocks/>
            </p:cNvSpPr>
            <p:nvPr/>
          </p:nvSpPr>
          <p:spPr bwMode="auto">
            <a:xfrm>
              <a:off x="1689100" y="4855316"/>
              <a:ext cx="995363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Retângulo 7"/>
            <p:cNvSpPr>
              <a:spLocks noChangeArrowheads="1"/>
            </p:cNvSpPr>
            <p:nvPr/>
          </p:nvSpPr>
          <p:spPr bwMode="auto">
            <a:xfrm>
              <a:off x="1619671" y="1178305"/>
              <a:ext cx="1152103" cy="4152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ctr">
                <a:lnSpc>
                  <a:spcPts val="1250"/>
                </a:lnSpc>
                <a:defRPr/>
              </a:pPr>
              <a:r>
                <a:rPr lang="pt-BR" sz="1400" b="1" dirty="0">
                  <a:solidFill>
                    <a:prstClr val="white"/>
                  </a:solidFill>
                </a:rPr>
                <a:t>Aeroportos</a:t>
              </a:r>
            </a:p>
            <a:p>
              <a:pPr algn="ctr" fontAlgn="ctr">
                <a:lnSpc>
                  <a:spcPts val="1250"/>
                </a:lnSpc>
                <a:defRPr/>
              </a:pPr>
              <a:endParaRPr lang="pt-BR" sz="1400" b="1" dirty="0">
                <a:solidFill>
                  <a:prstClr val="white"/>
                </a:solidFill>
              </a:endParaRPr>
            </a:p>
            <a:p>
              <a:pPr algn="ctr" fontAlgn="ctr">
                <a:lnSpc>
                  <a:spcPts val="1250"/>
                </a:lnSpc>
                <a:defRPr/>
              </a:pPr>
              <a:r>
                <a:rPr lang="pt-BR" sz="1400" b="1" dirty="0">
                  <a:solidFill>
                    <a:prstClr val="white"/>
                  </a:solidFill>
                </a:rPr>
                <a:t>2</a:t>
              </a:r>
            </a:p>
            <a:p>
              <a:pPr algn="ctr" fontAlgn="ctr">
                <a:lnSpc>
                  <a:spcPts val="1250"/>
                </a:lnSpc>
                <a:defRPr/>
              </a:pPr>
              <a:endParaRPr lang="pt-BR" sz="1400" b="1" dirty="0">
                <a:solidFill>
                  <a:prstClr val="white"/>
                </a:solidFill>
              </a:endParaRPr>
            </a:p>
            <a:p>
              <a:pPr algn="ctr" fontAlgn="ctr">
                <a:lnSpc>
                  <a:spcPts val="1250"/>
                </a:lnSpc>
                <a:defRPr/>
              </a:pPr>
              <a:r>
                <a:rPr lang="pt-BR" sz="1400" b="1" dirty="0">
                  <a:solidFill>
                    <a:prstClr val="white"/>
                  </a:solidFill>
                </a:rPr>
                <a:t>20</a:t>
              </a:r>
            </a:p>
            <a:p>
              <a:pPr algn="ctr" fontAlgn="ctr">
                <a:lnSpc>
                  <a:spcPts val="1250"/>
                </a:lnSpc>
                <a:defRPr/>
              </a:pPr>
              <a:endParaRPr lang="pt-BR" sz="1400" b="1" dirty="0">
                <a:solidFill>
                  <a:prstClr val="white"/>
                </a:solidFill>
              </a:endParaRPr>
            </a:p>
            <a:p>
              <a:pPr algn="ctr" fontAlgn="ctr">
                <a:lnSpc>
                  <a:spcPts val="1250"/>
                </a:lnSpc>
                <a:defRPr/>
              </a:pPr>
              <a:r>
                <a:rPr lang="pt-BR" sz="1400" b="1" dirty="0">
                  <a:solidFill>
                    <a:prstClr val="white"/>
                  </a:solidFill>
                </a:rPr>
                <a:t>9</a:t>
              </a:r>
            </a:p>
            <a:p>
              <a:pPr algn="ctr" fontAlgn="ctr">
                <a:lnSpc>
                  <a:spcPts val="1250"/>
                </a:lnSpc>
                <a:defRPr/>
              </a:pPr>
              <a:endParaRPr lang="pt-BR" sz="1400" b="1" dirty="0">
                <a:solidFill>
                  <a:prstClr val="white"/>
                </a:solidFill>
              </a:endParaRPr>
            </a:p>
            <a:p>
              <a:pPr algn="ctr" fontAlgn="ctr">
                <a:lnSpc>
                  <a:spcPts val="1250"/>
                </a:lnSpc>
                <a:defRPr/>
              </a:pPr>
              <a:r>
                <a:rPr lang="pt-BR" sz="1400" b="1" dirty="0">
                  <a:solidFill>
                    <a:prstClr val="white"/>
                  </a:solidFill>
                </a:rPr>
                <a:t>11</a:t>
              </a:r>
            </a:p>
            <a:p>
              <a:pPr algn="ctr" fontAlgn="ctr">
                <a:lnSpc>
                  <a:spcPts val="1250"/>
                </a:lnSpc>
                <a:defRPr/>
              </a:pPr>
              <a:endParaRPr lang="pt-BR" sz="1400" b="1" dirty="0">
                <a:solidFill>
                  <a:prstClr val="white"/>
                </a:solidFill>
              </a:endParaRPr>
            </a:p>
            <a:p>
              <a:pPr algn="ctr" fontAlgn="ctr">
                <a:lnSpc>
                  <a:spcPts val="1250"/>
                </a:lnSpc>
                <a:defRPr/>
              </a:pPr>
              <a:r>
                <a:rPr lang="pt-BR" sz="1400" b="1" dirty="0">
                  <a:solidFill>
                    <a:prstClr val="white"/>
                  </a:solidFill>
                </a:rPr>
                <a:t>3</a:t>
              </a:r>
            </a:p>
            <a:p>
              <a:pPr algn="ctr" fontAlgn="ctr">
                <a:lnSpc>
                  <a:spcPts val="1250"/>
                </a:lnSpc>
                <a:defRPr/>
              </a:pPr>
              <a:endParaRPr lang="pt-BR" sz="1400" b="1" dirty="0">
                <a:solidFill>
                  <a:prstClr val="white"/>
                </a:solidFill>
              </a:endParaRPr>
            </a:p>
            <a:p>
              <a:pPr algn="ctr" fontAlgn="ctr">
                <a:lnSpc>
                  <a:spcPts val="1250"/>
                </a:lnSpc>
                <a:defRPr/>
              </a:pPr>
              <a:r>
                <a:rPr lang="pt-BR" sz="1400" b="1" dirty="0">
                  <a:solidFill>
                    <a:prstClr val="white"/>
                  </a:solidFill>
                </a:rPr>
                <a:t>9</a:t>
              </a:r>
            </a:p>
            <a:p>
              <a:pPr algn="ctr" fontAlgn="ctr">
                <a:lnSpc>
                  <a:spcPts val="1250"/>
                </a:lnSpc>
                <a:defRPr/>
              </a:pPr>
              <a:endParaRPr lang="pt-BR" sz="1400" b="1" dirty="0">
                <a:solidFill>
                  <a:prstClr val="white"/>
                </a:solidFill>
              </a:endParaRPr>
            </a:p>
            <a:p>
              <a:pPr algn="ctr" fontAlgn="ctr"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7</a:t>
              </a:r>
              <a:endParaRPr lang="pt-BR" sz="1400" b="1" dirty="0">
                <a:solidFill>
                  <a:prstClr val="white"/>
                </a:solidFill>
              </a:endParaRPr>
            </a:p>
            <a:p>
              <a:pPr algn="ctr" fontAlgn="ctr">
                <a:lnSpc>
                  <a:spcPts val="1250"/>
                </a:lnSpc>
                <a:defRPr/>
              </a:pPr>
              <a:endParaRPr lang="pt-BR" sz="1400" b="1" dirty="0">
                <a:solidFill>
                  <a:prstClr val="white"/>
                </a:solidFill>
              </a:endParaRPr>
            </a:p>
            <a:p>
              <a:pPr algn="ctr" fontAlgn="ctr">
                <a:lnSpc>
                  <a:spcPts val="1250"/>
                </a:lnSpc>
                <a:defRPr/>
              </a:pPr>
              <a:r>
                <a:rPr lang="pt-BR" sz="1400" b="1" dirty="0">
                  <a:solidFill>
                    <a:prstClr val="white"/>
                  </a:solidFill>
                </a:rPr>
                <a:t>2</a:t>
              </a:r>
            </a:p>
            <a:p>
              <a:pPr algn="ctr" fontAlgn="ctr">
                <a:lnSpc>
                  <a:spcPts val="1250"/>
                </a:lnSpc>
                <a:defRPr/>
              </a:pPr>
              <a:endParaRPr lang="pt-BR" sz="1400" b="1" dirty="0">
                <a:solidFill>
                  <a:prstClr val="white"/>
                </a:solidFill>
              </a:endParaRPr>
            </a:p>
            <a:p>
              <a:pPr algn="ctr" fontAlgn="ctr">
                <a:lnSpc>
                  <a:spcPts val="1250"/>
                </a:lnSpc>
                <a:defRPr/>
              </a:pPr>
              <a:r>
                <a:rPr lang="pt-BR" sz="1400" b="1" dirty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49" name="Retângulo 7"/>
            <p:cNvSpPr>
              <a:spLocks noChangeArrowheads="1"/>
            </p:cNvSpPr>
            <p:nvPr/>
          </p:nvSpPr>
          <p:spPr bwMode="auto">
            <a:xfrm>
              <a:off x="325439" y="1165760"/>
              <a:ext cx="1300449" cy="465359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ctr"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Estado</a:t>
              </a:r>
            </a:p>
            <a:p>
              <a:pPr fontAlgn="ctr">
                <a:lnSpc>
                  <a:spcPts val="1250"/>
                </a:lnSpc>
                <a:defRPr/>
              </a:pPr>
              <a:endParaRPr lang="pt-BR" sz="1200" b="1" dirty="0" smtClean="0">
                <a:solidFill>
                  <a:prstClr val="white"/>
                </a:solidFill>
              </a:endParaRPr>
            </a:p>
            <a:p>
              <a:pPr fontAlgn="ctr"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Alagoas</a:t>
              </a:r>
            </a:p>
            <a:p>
              <a:pPr>
                <a:lnSpc>
                  <a:spcPts val="1250"/>
                </a:lnSpc>
                <a:defRPr/>
              </a:pPr>
              <a:endParaRPr lang="pt-BR" sz="1400" b="1" dirty="0" smtClean="0">
                <a:solidFill>
                  <a:prstClr val="white"/>
                </a:solidFill>
              </a:endParaRPr>
            </a:p>
            <a:p>
              <a:pPr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Bahia</a:t>
              </a:r>
            </a:p>
            <a:p>
              <a:pPr fontAlgn="ctr">
                <a:lnSpc>
                  <a:spcPts val="1250"/>
                </a:lnSpc>
                <a:defRPr/>
              </a:pPr>
              <a:endParaRPr lang="pt-BR" sz="1400" b="1" dirty="0" smtClean="0">
                <a:solidFill>
                  <a:prstClr val="white"/>
                </a:solidFill>
              </a:endParaRPr>
            </a:p>
            <a:p>
              <a:pPr fontAlgn="ctr"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Ceará</a:t>
              </a:r>
            </a:p>
            <a:p>
              <a:pPr fontAlgn="ctr">
                <a:lnSpc>
                  <a:spcPts val="1250"/>
                </a:lnSpc>
                <a:defRPr/>
              </a:pPr>
              <a:endParaRPr lang="pt-BR" sz="1400" b="1" dirty="0" smtClean="0">
                <a:solidFill>
                  <a:prstClr val="white"/>
                </a:solidFill>
              </a:endParaRPr>
            </a:p>
            <a:p>
              <a:pPr fontAlgn="ctr"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Maranhão</a:t>
              </a:r>
            </a:p>
            <a:p>
              <a:pPr fontAlgn="ctr">
                <a:lnSpc>
                  <a:spcPts val="1250"/>
                </a:lnSpc>
                <a:defRPr/>
              </a:pPr>
              <a:endParaRPr lang="pt-BR" sz="1400" b="1" dirty="0" smtClean="0">
                <a:solidFill>
                  <a:prstClr val="white"/>
                </a:solidFill>
              </a:endParaRPr>
            </a:p>
            <a:p>
              <a:pPr fontAlgn="ctr"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Paraíba</a:t>
              </a:r>
            </a:p>
            <a:p>
              <a:pPr fontAlgn="ctr">
                <a:lnSpc>
                  <a:spcPts val="1250"/>
                </a:lnSpc>
                <a:defRPr/>
              </a:pPr>
              <a:endParaRPr lang="pt-BR" sz="1400" b="1" dirty="0" smtClean="0">
                <a:solidFill>
                  <a:prstClr val="white"/>
                </a:solidFill>
              </a:endParaRPr>
            </a:p>
            <a:p>
              <a:pPr fontAlgn="ctr"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Pernambuco</a:t>
              </a:r>
            </a:p>
            <a:p>
              <a:pPr fontAlgn="ctr">
                <a:lnSpc>
                  <a:spcPts val="1250"/>
                </a:lnSpc>
                <a:defRPr/>
              </a:pPr>
              <a:endParaRPr lang="pt-BR" sz="1400" b="1" dirty="0" smtClean="0">
                <a:solidFill>
                  <a:prstClr val="white"/>
                </a:solidFill>
              </a:endParaRPr>
            </a:p>
            <a:p>
              <a:pPr fontAlgn="ctr"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Piauí</a:t>
              </a:r>
            </a:p>
            <a:p>
              <a:pPr fontAlgn="ctr">
                <a:lnSpc>
                  <a:spcPts val="1250"/>
                </a:lnSpc>
                <a:defRPr/>
              </a:pPr>
              <a:endParaRPr lang="pt-BR" sz="1400" b="1" dirty="0" smtClean="0">
                <a:solidFill>
                  <a:prstClr val="white"/>
                </a:solidFill>
              </a:endParaRPr>
            </a:p>
            <a:p>
              <a:pPr fontAlgn="ctr"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Rio Grande do Norte</a:t>
              </a:r>
            </a:p>
            <a:p>
              <a:pPr fontAlgn="ctr">
                <a:lnSpc>
                  <a:spcPts val="1250"/>
                </a:lnSpc>
                <a:defRPr/>
              </a:pPr>
              <a:endParaRPr lang="pt-BR" sz="1400" b="1" dirty="0" smtClean="0">
                <a:solidFill>
                  <a:prstClr val="white"/>
                </a:solidFill>
              </a:endParaRPr>
            </a:p>
            <a:p>
              <a:pPr fontAlgn="ctr"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Sergipe</a:t>
              </a:r>
              <a:r>
                <a:rPr lang="pt-BR" sz="1200" b="1" dirty="0" smtClean="0">
                  <a:solidFill>
                    <a:prstClr val="white"/>
                  </a:solidFill>
                </a:rPr>
                <a:t/>
              </a:r>
              <a:br>
                <a:rPr lang="pt-BR" sz="1200" b="1" dirty="0" smtClean="0">
                  <a:solidFill>
                    <a:prstClr val="white"/>
                  </a:solidFill>
                </a:rPr>
              </a:br>
              <a:endParaRPr lang="pt-BR" sz="1200" b="1" dirty="0" smtClean="0">
                <a:solidFill>
                  <a:prstClr val="white"/>
                </a:solidFill>
              </a:endParaRPr>
            </a:p>
            <a:p>
              <a:pPr fontAlgn="ctr">
                <a:lnSpc>
                  <a:spcPts val="1250"/>
                </a:lnSpc>
                <a:defRPr/>
              </a:pPr>
              <a:endParaRPr lang="pt-BR" sz="1200" b="1" dirty="0" smtClean="0">
                <a:solidFill>
                  <a:srgbClr val="FFFF00"/>
                </a:solidFill>
              </a:endParaRPr>
            </a:p>
            <a:p>
              <a:pPr fontAlgn="ctr">
                <a:lnSpc>
                  <a:spcPts val="1250"/>
                </a:lnSpc>
                <a:defRPr/>
              </a:pPr>
              <a:r>
                <a:rPr lang="pt-BR" sz="1400" b="1" dirty="0" smtClean="0">
                  <a:solidFill>
                    <a:prstClr val="white"/>
                  </a:solidFill>
                </a:rPr>
                <a:t>Total de aeroportos:</a:t>
              </a:r>
              <a:endParaRPr lang="pt-BR" sz="1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5364088" y="4443958"/>
            <a:ext cx="3528392" cy="438511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spcAft>
                <a:spcPts val="450"/>
              </a:spcAft>
            </a:pPr>
            <a:r>
              <a:rPr lang="pt-BR" sz="2400" b="1" dirty="0" smtClean="0">
                <a:solidFill>
                  <a:srgbClr val="FF9900"/>
                </a:solidFill>
                <a:latin typeface="Rockwell" panose="02060603020205020403" pitchFamily="18" charset="0"/>
              </a:rPr>
              <a:t>NORDESTE</a:t>
            </a: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18553"/>
              </p:ext>
            </p:extLst>
          </p:nvPr>
        </p:nvGraphicFramePr>
        <p:xfrm>
          <a:off x="6156176" y="339502"/>
          <a:ext cx="2349500" cy="542805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ALAGOAS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Arapiraca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Maragogi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35041"/>
              </p:ext>
            </p:extLst>
          </p:nvPr>
        </p:nvGraphicFramePr>
        <p:xfrm>
          <a:off x="683568" y="339508"/>
          <a:ext cx="2349500" cy="3889599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BAHIA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Barreiras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Bom Jesus da Lapa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Cipó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Feira de Santana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Guanambi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Ibotirama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Ilhéus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Irecê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Itaberaba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Jacobina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Jequié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Lençóis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Maraú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Paulo Afonso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Porto Seguro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Maria da Vitória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Santo Antonio</a:t>
                      </a:r>
                      <a:r>
                        <a:rPr lang="pt-B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Jesus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Sento Sé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Teixeira de Freitas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2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Vitória da Conquista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272485"/>
              </p:ext>
            </p:extLst>
          </p:nvPr>
        </p:nvGraphicFramePr>
        <p:xfrm>
          <a:off x="3419872" y="362860"/>
          <a:ext cx="2349500" cy="180935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CEARÁ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Aracati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Canindé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Crateús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Iguatu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Itapipoca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Jijoca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Jericoacoara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Juazeiro do Norte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Quixadá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Sobral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544423"/>
              </p:ext>
            </p:extLst>
          </p:nvPr>
        </p:nvGraphicFramePr>
        <p:xfrm>
          <a:off x="6156176" y="2822034"/>
          <a:ext cx="2349500" cy="212598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MARANHÃO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Bacabal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Balsas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Barra do Corda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Barreirinhas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Carolina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Caxias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Governador Nunes Freire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Imperatriz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Pinheiro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Inês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019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João dos Patos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52356"/>
              </p:ext>
            </p:extLst>
          </p:nvPr>
        </p:nvGraphicFramePr>
        <p:xfrm>
          <a:off x="3419872" y="2292652"/>
          <a:ext cx="2349500" cy="72374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PARAÍBA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Campina Grande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Monteiro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279970"/>
              </p:ext>
            </p:extLst>
          </p:nvPr>
        </p:nvGraphicFramePr>
        <p:xfrm>
          <a:off x="3419872" y="3136834"/>
          <a:ext cx="2349500" cy="180935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PERNAMBUCO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Afogados da Ingazeira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Araripina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Arcoverde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Caruaru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Fernando de Noronha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Garanhuns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Petrolina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Salgueiro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Serra Talhada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37656"/>
              </p:ext>
            </p:extLst>
          </p:nvPr>
        </p:nvGraphicFramePr>
        <p:xfrm>
          <a:off x="6156176" y="1305263"/>
          <a:ext cx="2349500" cy="1486229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PIAUÍ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Bom Jesus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Corrente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59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Floriano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Parnaíba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Paulistana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Picos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Raimundo Nonato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2906"/>
              </p:ext>
            </p:extLst>
          </p:nvPr>
        </p:nvGraphicFramePr>
        <p:xfrm>
          <a:off x="683568" y="4288967"/>
          <a:ext cx="2349500" cy="600075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RIO GRANDE DO NORTE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Caicó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Mossoró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8737"/>
              </p:ext>
            </p:extLst>
          </p:nvPr>
        </p:nvGraphicFramePr>
        <p:xfrm>
          <a:off x="6156176" y="912850"/>
          <a:ext cx="2349500" cy="36187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SERGIPE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Canindé De São Francisco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 rot="16200000">
            <a:off x="-1427709" y="1884442"/>
            <a:ext cx="3528392" cy="438511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spcAft>
                <a:spcPts val="450"/>
              </a:spcAft>
            </a:pPr>
            <a:r>
              <a:rPr lang="pt-BR" sz="24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NORDESTE</a:t>
            </a: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6"/>
          <p:cNvSpPr/>
          <p:nvPr/>
        </p:nvSpPr>
        <p:spPr>
          <a:xfrm>
            <a:off x="64617" y="195486"/>
            <a:ext cx="429135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–O PROGRAMA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/>
          <a:stretch>
            <a:fillRect/>
          </a:stretch>
        </p:blipFill>
        <p:spPr bwMode="auto">
          <a:xfrm>
            <a:off x="3131840" y="116874"/>
            <a:ext cx="5832647" cy="490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upo 45"/>
          <p:cNvGrpSpPr/>
          <p:nvPr/>
        </p:nvGrpSpPr>
        <p:grpSpPr>
          <a:xfrm>
            <a:off x="899592" y="1728149"/>
            <a:ext cx="2608843" cy="2786032"/>
            <a:chOff x="250825" y="2349500"/>
            <a:chExt cx="2608843" cy="2786032"/>
          </a:xfrm>
        </p:grpSpPr>
        <p:grpSp>
          <p:nvGrpSpPr>
            <p:cNvPr id="45" name="Group 10"/>
            <p:cNvGrpSpPr>
              <a:grpSpLocks/>
            </p:cNvGrpSpPr>
            <p:nvPr/>
          </p:nvGrpSpPr>
          <p:grpSpPr bwMode="auto">
            <a:xfrm>
              <a:off x="250825" y="2349500"/>
              <a:ext cx="2592388" cy="2786032"/>
              <a:chOff x="251522" y="476672"/>
              <a:chExt cx="2654673" cy="2786351"/>
            </a:xfrm>
          </p:grpSpPr>
          <p:sp>
            <p:nvSpPr>
              <p:cNvPr id="73" name="AutoShape 39"/>
              <p:cNvSpPr>
                <a:spLocks/>
              </p:cNvSpPr>
              <p:nvPr/>
            </p:nvSpPr>
            <p:spPr bwMode="auto">
              <a:xfrm>
                <a:off x="251522" y="476672"/>
                <a:ext cx="2654673" cy="2786351"/>
              </a:xfrm>
              <a:prstGeom prst="roundRect">
                <a:avLst>
                  <a:gd name="adj" fmla="val 2074"/>
                </a:avLst>
              </a:prstGeom>
              <a:gradFill rotWithShape="0">
                <a:gsLst>
                  <a:gs pos="0">
                    <a:srgbClr val="2BC0FF">
                      <a:alpha val="89998"/>
                    </a:srgbClr>
                  </a:gs>
                  <a:gs pos="100000">
                    <a:srgbClr val="124FBA">
                      <a:alpha val="89998"/>
                    </a:srgbClr>
                  </a:gs>
                </a:gsLst>
                <a:lin ang="5400000" scaled="1"/>
              </a:gra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4" name="AutoShape 37"/>
              <p:cNvSpPr>
                <a:spLocks/>
              </p:cNvSpPr>
              <p:nvPr/>
            </p:nvSpPr>
            <p:spPr bwMode="auto">
              <a:xfrm>
                <a:off x="323528" y="548680"/>
                <a:ext cx="1329729" cy="514530"/>
              </a:xfrm>
              <a:prstGeom prst="roundRect">
                <a:avLst>
                  <a:gd name="adj" fmla="val 1283"/>
                </a:avLst>
              </a:prstGeom>
              <a:gradFill rotWithShape="0">
                <a:gsLst>
                  <a:gs pos="14000">
                    <a:srgbClr val="00205E">
                      <a:alpha val="90000"/>
                    </a:srgbClr>
                  </a:gs>
                  <a:gs pos="100000">
                    <a:srgbClr val="0E58B5">
                      <a:alpha val="89999"/>
                    </a:srgbClr>
                  </a:gs>
                </a:gsLst>
                <a:lin ang="16200000" scaled="0"/>
              </a:gra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ea typeface="+mn-ea"/>
                  </a:rPr>
                  <a:t>  </a:t>
                </a:r>
              </a:p>
            </p:txBody>
          </p:sp>
        </p:grpSp>
        <p:sp>
          <p:nvSpPr>
            <p:cNvPr id="46" name="AutoShape 37"/>
            <p:cNvSpPr>
              <a:spLocks/>
            </p:cNvSpPr>
            <p:nvPr/>
          </p:nvSpPr>
          <p:spPr bwMode="auto">
            <a:xfrm>
              <a:off x="323528" y="4388159"/>
              <a:ext cx="1295801" cy="624322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  </a:t>
              </a:r>
            </a:p>
          </p:txBody>
        </p:sp>
        <p:sp>
          <p:nvSpPr>
            <p:cNvPr id="47" name="AutoShape 37"/>
            <p:cNvSpPr>
              <a:spLocks/>
            </p:cNvSpPr>
            <p:nvPr/>
          </p:nvSpPr>
          <p:spPr bwMode="auto">
            <a:xfrm>
              <a:off x="1703213" y="2420193"/>
              <a:ext cx="1038128" cy="514530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  </a:t>
              </a:r>
            </a:p>
          </p:txBody>
        </p:sp>
        <p:sp>
          <p:nvSpPr>
            <p:cNvPr id="63" name="Rectangle 55"/>
            <p:cNvSpPr>
              <a:spLocks/>
            </p:cNvSpPr>
            <p:nvPr/>
          </p:nvSpPr>
          <p:spPr bwMode="auto">
            <a:xfrm>
              <a:off x="323850" y="2997200"/>
              <a:ext cx="1295400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Rectangle 55"/>
            <p:cNvSpPr>
              <a:spLocks/>
            </p:cNvSpPr>
            <p:nvPr/>
          </p:nvSpPr>
          <p:spPr bwMode="auto">
            <a:xfrm>
              <a:off x="323850" y="3414713"/>
              <a:ext cx="1295400" cy="530225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Rectangle 55"/>
            <p:cNvSpPr>
              <a:spLocks/>
            </p:cNvSpPr>
            <p:nvPr/>
          </p:nvSpPr>
          <p:spPr bwMode="auto">
            <a:xfrm>
              <a:off x="309563" y="3990975"/>
              <a:ext cx="1309687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Retângulo 7"/>
            <p:cNvSpPr>
              <a:spLocks noChangeArrowheads="1"/>
            </p:cNvSpPr>
            <p:nvPr/>
          </p:nvSpPr>
          <p:spPr bwMode="auto">
            <a:xfrm>
              <a:off x="300038" y="2622550"/>
              <a:ext cx="1368425" cy="2319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Estado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Goiás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Mato Grosso do Sul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Mato Grosso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rgbClr val="FFFF00"/>
                </a:solidFill>
                <a:latin typeface="+mj-lt"/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Total de aeroportos:</a:t>
              </a:r>
            </a:p>
          </p:txBody>
        </p:sp>
        <p:sp>
          <p:nvSpPr>
            <p:cNvPr id="67" name="Rectangle 55"/>
            <p:cNvSpPr>
              <a:spLocks/>
            </p:cNvSpPr>
            <p:nvPr/>
          </p:nvSpPr>
          <p:spPr bwMode="auto">
            <a:xfrm>
              <a:off x="1692275" y="2997200"/>
              <a:ext cx="1049338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Rectangle 55"/>
            <p:cNvSpPr>
              <a:spLocks/>
            </p:cNvSpPr>
            <p:nvPr/>
          </p:nvSpPr>
          <p:spPr bwMode="auto">
            <a:xfrm>
              <a:off x="1692275" y="3414713"/>
              <a:ext cx="1049338" cy="530225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Rectangle 55"/>
            <p:cNvSpPr>
              <a:spLocks/>
            </p:cNvSpPr>
            <p:nvPr/>
          </p:nvSpPr>
          <p:spPr bwMode="auto">
            <a:xfrm>
              <a:off x="1692275" y="3990975"/>
              <a:ext cx="1035050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Retângulo 7"/>
            <p:cNvSpPr>
              <a:spLocks noChangeArrowheads="1"/>
            </p:cNvSpPr>
            <p:nvPr/>
          </p:nvSpPr>
          <p:spPr bwMode="auto">
            <a:xfrm>
              <a:off x="1594430" y="2466975"/>
              <a:ext cx="1265238" cy="18684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Aeroportos</a:t>
              </a: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10</a:t>
              </a:r>
            </a:p>
            <a:p>
              <a:pPr algn="ctr" fontAlgn="ctr">
                <a:lnSpc>
                  <a:spcPct val="94000"/>
                </a:lnSpc>
                <a:spcBef>
                  <a:spcPts val="600"/>
                </a:spcBef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algn="ctr" fontAlgn="ctr">
                <a:lnSpc>
                  <a:spcPct val="94000"/>
                </a:lnSpc>
                <a:spcBef>
                  <a:spcPts val="600"/>
                </a:spcBef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8</a:t>
              </a: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13</a:t>
              </a:r>
              <a:endParaRPr lang="pt-BR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1" name="AutoShape 37"/>
            <p:cNvSpPr>
              <a:spLocks/>
            </p:cNvSpPr>
            <p:nvPr/>
          </p:nvSpPr>
          <p:spPr bwMode="auto">
            <a:xfrm>
              <a:off x="1693964" y="4388917"/>
              <a:ext cx="1038128" cy="623564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  <a:ea typeface="+mn-ea"/>
                </a:rPr>
                <a:t>  </a:t>
              </a: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2" name="Retângulo 7"/>
            <p:cNvSpPr>
              <a:spLocks noChangeArrowheads="1"/>
            </p:cNvSpPr>
            <p:nvPr/>
          </p:nvSpPr>
          <p:spPr bwMode="auto">
            <a:xfrm>
              <a:off x="1619672" y="4508500"/>
              <a:ext cx="1199728" cy="3527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9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srgbClr val="FFD70F"/>
                  </a:solidFill>
                  <a:latin typeface="+mj-lt"/>
                  <a:ea typeface="+mn-ea"/>
                  <a:cs typeface="Helvetica"/>
                </a:rPr>
                <a:t>31</a:t>
              </a:r>
            </a:p>
          </p:txBody>
        </p:sp>
      </p:grpSp>
      <p:sp>
        <p:nvSpPr>
          <p:cNvPr id="75" name="CaixaDeTexto 74"/>
          <p:cNvSpPr txBox="1"/>
          <p:nvPr/>
        </p:nvSpPr>
        <p:spPr>
          <a:xfrm>
            <a:off x="7139904" y="4155926"/>
            <a:ext cx="1800200" cy="807843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spcAft>
                <a:spcPts val="450"/>
              </a:spcAft>
            </a:pPr>
            <a:r>
              <a:rPr lang="pt-BR" sz="2400" b="1" dirty="0" smtClean="0">
                <a:solidFill>
                  <a:srgbClr val="FF9900"/>
                </a:solidFill>
                <a:latin typeface="Rockwell" panose="02060603020205020403" pitchFamily="18" charset="0"/>
              </a:rPr>
              <a:t>CENTRO-</a:t>
            </a:r>
            <a:br>
              <a:rPr lang="pt-BR" sz="2400" b="1" dirty="0" smtClean="0">
                <a:solidFill>
                  <a:srgbClr val="FF9900"/>
                </a:solidFill>
                <a:latin typeface="Rockwell" panose="02060603020205020403" pitchFamily="18" charset="0"/>
              </a:rPr>
            </a:br>
            <a:r>
              <a:rPr lang="pt-BR" sz="2400" b="1" dirty="0" smtClean="0">
                <a:solidFill>
                  <a:srgbClr val="FF9900"/>
                </a:solidFill>
                <a:latin typeface="Rockwell" panose="02060603020205020403" pitchFamily="18" charset="0"/>
              </a:rPr>
              <a:t>OESTE</a:t>
            </a: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52209"/>
              </p:ext>
            </p:extLst>
          </p:nvPr>
        </p:nvGraphicFramePr>
        <p:xfrm>
          <a:off x="683568" y="555526"/>
          <a:ext cx="2349500" cy="2200275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GOIÁS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 Paraíso de Goiás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Anápolis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Caldas Novas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Itumbiara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Jataí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Minaçu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Pirenópolis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Porangatu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Verde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325643"/>
              </p:ext>
            </p:extLst>
          </p:nvPr>
        </p:nvGraphicFramePr>
        <p:xfrm>
          <a:off x="3444256" y="564237"/>
          <a:ext cx="2349500" cy="1800225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MATO GROSSO DO SUL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Bonito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Corumbá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Coxim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Dourados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Naviraí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Nova Andradina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Três Lagoas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3153"/>
              </p:ext>
            </p:extLst>
          </p:nvPr>
        </p:nvGraphicFramePr>
        <p:xfrm>
          <a:off x="6156176" y="582478"/>
          <a:ext cx="2349500" cy="280035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MATO GROSSO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 Floresta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Barra do Garças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Cáceres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Juara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Juína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Lucas do Rio Verde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Matupá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Pontes d Lacerda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Rondonópolis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Félix do Araguaia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Sinop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Tangará da Serra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Vila Rica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32640"/>
            <a:ext cx="9144000" cy="161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 rot="16200000">
            <a:off x="-1427709" y="2028459"/>
            <a:ext cx="3528392" cy="438511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spcAft>
                <a:spcPts val="450"/>
              </a:spcAft>
            </a:pPr>
            <a:r>
              <a:rPr lang="pt-BR" sz="24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CENTRO-OESTE</a:t>
            </a: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6"/>
          <p:cNvSpPr/>
          <p:nvPr/>
        </p:nvSpPr>
        <p:spPr>
          <a:xfrm>
            <a:off x="64617" y="195486"/>
            <a:ext cx="429135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–O PROGRAMA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" b="2103"/>
          <a:stretch/>
        </p:blipFill>
        <p:spPr bwMode="auto">
          <a:xfrm>
            <a:off x="2987824" y="224697"/>
            <a:ext cx="5976664" cy="476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upo 27"/>
          <p:cNvGrpSpPr/>
          <p:nvPr/>
        </p:nvGrpSpPr>
        <p:grpSpPr>
          <a:xfrm>
            <a:off x="395536" y="1275606"/>
            <a:ext cx="2603790" cy="3455615"/>
            <a:chOff x="250825" y="1628800"/>
            <a:chExt cx="2603790" cy="3455615"/>
          </a:xfrm>
        </p:grpSpPr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250825" y="1628800"/>
              <a:ext cx="2590800" cy="3455615"/>
              <a:chOff x="251522" y="476672"/>
              <a:chExt cx="2654672" cy="3456263"/>
            </a:xfrm>
          </p:grpSpPr>
          <p:sp>
            <p:nvSpPr>
              <p:cNvPr id="37" name="AutoShape 39"/>
              <p:cNvSpPr>
                <a:spLocks/>
              </p:cNvSpPr>
              <p:nvPr/>
            </p:nvSpPr>
            <p:spPr bwMode="auto">
              <a:xfrm>
                <a:off x="251522" y="476672"/>
                <a:ext cx="2654672" cy="3456263"/>
              </a:xfrm>
              <a:prstGeom prst="roundRect">
                <a:avLst>
                  <a:gd name="adj" fmla="val 2074"/>
                </a:avLst>
              </a:prstGeom>
              <a:gradFill rotWithShape="0">
                <a:gsLst>
                  <a:gs pos="0">
                    <a:srgbClr val="2BC0FF">
                      <a:alpha val="89998"/>
                    </a:srgbClr>
                  </a:gs>
                  <a:gs pos="100000">
                    <a:srgbClr val="124FBA">
                      <a:alpha val="89998"/>
                    </a:srgbClr>
                  </a:gs>
                </a:gsLst>
                <a:lin ang="5400000" scaled="1"/>
              </a:gra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AutoShape 37"/>
              <p:cNvSpPr>
                <a:spLocks/>
              </p:cNvSpPr>
              <p:nvPr/>
            </p:nvSpPr>
            <p:spPr bwMode="auto">
              <a:xfrm>
                <a:off x="323528" y="548680"/>
                <a:ext cx="1329728" cy="514530"/>
              </a:xfrm>
              <a:prstGeom prst="roundRect">
                <a:avLst>
                  <a:gd name="adj" fmla="val 1283"/>
                </a:avLst>
              </a:prstGeom>
              <a:gradFill rotWithShape="0">
                <a:gsLst>
                  <a:gs pos="14000">
                    <a:srgbClr val="00205E">
                      <a:alpha val="90000"/>
                    </a:srgbClr>
                  </a:gs>
                  <a:gs pos="100000">
                    <a:srgbClr val="0E58B5">
                      <a:alpha val="89999"/>
                    </a:srgbClr>
                  </a:gs>
                </a:gsLst>
                <a:lin ang="16200000" scaled="0"/>
              </a:gra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ea typeface="+mn-ea"/>
                  </a:rPr>
                  <a:t>  </a:t>
                </a:r>
              </a:p>
            </p:txBody>
          </p:sp>
          <p:sp>
            <p:nvSpPr>
              <p:cNvPr id="39" name="Rectangle 55"/>
              <p:cNvSpPr>
                <a:spLocks/>
              </p:cNvSpPr>
              <p:nvPr/>
            </p:nvSpPr>
            <p:spPr bwMode="auto">
              <a:xfrm>
                <a:off x="323528" y="1099868"/>
                <a:ext cx="1329728" cy="600939"/>
              </a:xfrm>
              <a:prstGeom prst="rect">
                <a:avLst/>
              </a:prstGeom>
              <a:solidFill>
                <a:srgbClr val="002978">
                  <a:alpha val="20000"/>
                </a:srgbClr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3" name="AutoShape 37"/>
            <p:cNvSpPr>
              <a:spLocks/>
            </p:cNvSpPr>
            <p:nvPr/>
          </p:nvSpPr>
          <p:spPr bwMode="auto">
            <a:xfrm>
              <a:off x="323528" y="4316796"/>
              <a:ext cx="1296144" cy="624322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  </a:t>
              </a:r>
            </a:p>
          </p:txBody>
        </p:sp>
        <p:sp>
          <p:nvSpPr>
            <p:cNvPr id="24" name="AutoShape 37"/>
            <p:cNvSpPr>
              <a:spLocks/>
            </p:cNvSpPr>
            <p:nvPr/>
          </p:nvSpPr>
          <p:spPr bwMode="auto">
            <a:xfrm>
              <a:off x="1690378" y="1700758"/>
              <a:ext cx="1050963" cy="514530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  </a:t>
              </a:r>
            </a:p>
          </p:txBody>
        </p:sp>
        <p:sp>
          <p:nvSpPr>
            <p:cNvPr id="25" name="Rectangle 55"/>
            <p:cNvSpPr>
              <a:spLocks/>
            </p:cNvSpPr>
            <p:nvPr/>
          </p:nvSpPr>
          <p:spPr bwMode="auto">
            <a:xfrm>
              <a:off x="323850" y="2879750"/>
              <a:ext cx="1295400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Rectangle 55"/>
            <p:cNvSpPr>
              <a:spLocks/>
            </p:cNvSpPr>
            <p:nvPr/>
          </p:nvSpPr>
          <p:spPr bwMode="auto">
            <a:xfrm>
              <a:off x="323850" y="3298850"/>
              <a:ext cx="1295400" cy="528637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Rectangle 55"/>
            <p:cNvSpPr>
              <a:spLocks/>
            </p:cNvSpPr>
            <p:nvPr/>
          </p:nvSpPr>
          <p:spPr bwMode="auto">
            <a:xfrm>
              <a:off x="309563" y="3875112"/>
              <a:ext cx="1295400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Retângulo 7"/>
            <p:cNvSpPr>
              <a:spLocks noChangeArrowheads="1"/>
            </p:cNvSpPr>
            <p:nvPr/>
          </p:nvSpPr>
          <p:spPr bwMode="auto">
            <a:xfrm>
              <a:off x="323850" y="1941948"/>
              <a:ext cx="1368425" cy="29272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Estado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Espírito </a:t>
              </a:r>
              <a:br>
                <a:rPr lang="pt-BR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Santo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Minas Gerais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Rio de </a:t>
              </a:r>
              <a:br>
                <a:rPr lang="pt-BR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Janeiro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São Paulo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rgbClr val="FFFF00"/>
                </a:solidFill>
                <a:latin typeface="+mj-lt"/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Total de aeroportos:</a:t>
              </a:r>
            </a:p>
          </p:txBody>
        </p:sp>
        <p:sp>
          <p:nvSpPr>
            <p:cNvPr id="29" name="Rectangle 55"/>
            <p:cNvSpPr>
              <a:spLocks/>
            </p:cNvSpPr>
            <p:nvPr/>
          </p:nvSpPr>
          <p:spPr bwMode="auto">
            <a:xfrm>
              <a:off x="1692275" y="2247925"/>
              <a:ext cx="1049338" cy="60166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Rectangle 55"/>
            <p:cNvSpPr>
              <a:spLocks/>
            </p:cNvSpPr>
            <p:nvPr/>
          </p:nvSpPr>
          <p:spPr bwMode="auto">
            <a:xfrm>
              <a:off x="1692275" y="2879750"/>
              <a:ext cx="1049338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Rectangle 55"/>
            <p:cNvSpPr>
              <a:spLocks/>
            </p:cNvSpPr>
            <p:nvPr/>
          </p:nvSpPr>
          <p:spPr bwMode="auto">
            <a:xfrm>
              <a:off x="1692275" y="3298850"/>
              <a:ext cx="1049338" cy="528637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Rectangle 55"/>
            <p:cNvSpPr>
              <a:spLocks/>
            </p:cNvSpPr>
            <p:nvPr/>
          </p:nvSpPr>
          <p:spPr bwMode="auto">
            <a:xfrm>
              <a:off x="1703388" y="3875112"/>
              <a:ext cx="1047750" cy="366713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Retângulo 7"/>
            <p:cNvSpPr>
              <a:spLocks noChangeArrowheads="1"/>
            </p:cNvSpPr>
            <p:nvPr/>
          </p:nvSpPr>
          <p:spPr bwMode="auto">
            <a:xfrm>
              <a:off x="1589378" y="1700237"/>
              <a:ext cx="1265237" cy="25225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Aeroportos</a:t>
              </a: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4</a:t>
              </a: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33</a:t>
              </a: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9</a:t>
              </a: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  <a:latin typeface="+mj-lt"/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+mj-lt"/>
                </a:rPr>
                <a:t>19</a:t>
              </a:r>
              <a:endParaRPr lang="pt-BR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AutoShape 37"/>
            <p:cNvSpPr>
              <a:spLocks/>
            </p:cNvSpPr>
            <p:nvPr/>
          </p:nvSpPr>
          <p:spPr bwMode="auto">
            <a:xfrm>
              <a:off x="1681129" y="4317554"/>
              <a:ext cx="1050963" cy="623564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  <a:ea typeface="+mn-ea"/>
                </a:rPr>
                <a:t>  </a:t>
              </a: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6" name="Retângulo 7"/>
            <p:cNvSpPr>
              <a:spLocks noChangeArrowheads="1"/>
            </p:cNvSpPr>
            <p:nvPr/>
          </p:nvSpPr>
          <p:spPr bwMode="auto">
            <a:xfrm>
              <a:off x="1619672" y="4437087"/>
              <a:ext cx="1199728" cy="3527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9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srgbClr val="FFD70F"/>
                  </a:solidFill>
                  <a:ea typeface="+mn-ea"/>
                  <a:cs typeface="Helvetica"/>
                </a:rPr>
                <a:t>65</a:t>
              </a:r>
            </a:p>
          </p:txBody>
        </p:sp>
      </p:grpSp>
      <p:sp>
        <p:nvSpPr>
          <p:cNvPr id="40" name="CaixaDeTexto 39"/>
          <p:cNvSpPr txBox="1"/>
          <p:nvPr/>
        </p:nvSpPr>
        <p:spPr>
          <a:xfrm>
            <a:off x="5220072" y="4443958"/>
            <a:ext cx="3528392" cy="438511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spcAft>
                <a:spcPts val="450"/>
              </a:spcAft>
            </a:pPr>
            <a:r>
              <a:rPr lang="pt-BR" sz="2400" b="1" dirty="0" smtClean="0">
                <a:solidFill>
                  <a:srgbClr val="FF9900"/>
                </a:solidFill>
                <a:latin typeface="Rockwell" panose="02060603020205020403" pitchFamily="18" charset="0"/>
              </a:rPr>
              <a:t>SUDESTE</a:t>
            </a: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hiagoPP\Downloads\evolução satisfação passageiro-01-01-01(1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7"/>
          <a:stretch/>
        </p:blipFill>
        <p:spPr bwMode="auto">
          <a:xfrm>
            <a:off x="0" y="-20538"/>
            <a:ext cx="9144000" cy="513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3"/>
          <p:cNvSpPr txBox="1">
            <a:spLocks noChangeArrowheads="1"/>
          </p:cNvSpPr>
          <p:nvPr/>
        </p:nvSpPr>
        <p:spPr bwMode="auto">
          <a:xfrm>
            <a:off x="5580112" y="771550"/>
            <a:ext cx="34563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Pesquisa com 48 indicadores de percepção, </a:t>
            </a:r>
            <a:b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30 medições nos 15 aeroportos responsáveis </a:t>
            </a:r>
            <a:b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por </a:t>
            </a:r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80% da movimentação</a:t>
            </a:r>
            <a: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pt-BR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pt-BR" sz="95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Pesquisa da Praxian – Bussiness &amp; Marketing, margem de erro de 5%</a:t>
            </a:r>
            <a:endParaRPr lang="pt-BR" sz="950" b="0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8684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97180"/>
              </p:ext>
            </p:extLst>
          </p:nvPr>
        </p:nvGraphicFramePr>
        <p:xfrm>
          <a:off x="3340720" y="3899323"/>
          <a:ext cx="2349500" cy="904675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ESPÍRITO SANTO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Cachoeiro de Itapemirim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Colatina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Linhares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Mateus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014669"/>
              </p:ext>
            </p:extLst>
          </p:nvPr>
        </p:nvGraphicFramePr>
        <p:xfrm>
          <a:off x="566316" y="339503"/>
          <a:ext cx="2232248" cy="4496877"/>
        </p:xfrm>
        <a:graphic>
          <a:graphicData uri="http://schemas.openxmlformats.org/drawingml/2006/table">
            <a:tbl>
              <a:tblPr/>
              <a:tblGrid>
                <a:gridCol w="2232248"/>
              </a:tblGrid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MINAS GERAIS</a:t>
                      </a:r>
                      <a:endParaRPr lang="pt-BR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Araxá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Barbacena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Caxambu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Diamantina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Divinópolis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Goianá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Governador Valadares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Ituiutaba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Jaíba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Janaúba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João Pinheiro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Juiz de Fora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Montes Claros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Muriaé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Ouro Preto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Paracatu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Passos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Patos de Minas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Pirapora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Piumhi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Poços de Caldas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Ponte Nova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Pouso Alegre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Salinas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Santana do Paraíso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João Del Rei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24542"/>
              </p:ext>
            </p:extLst>
          </p:nvPr>
        </p:nvGraphicFramePr>
        <p:xfrm>
          <a:off x="3347864" y="1900698"/>
          <a:ext cx="2349500" cy="180935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RIO DE JANEIRO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Angra dos Reis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Frio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Campos dos Goytacazes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Itaperuna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Macaé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Nova Friburgo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Paraty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Resende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Volta Redonda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8047"/>
              </p:ext>
            </p:extLst>
          </p:nvPr>
        </p:nvGraphicFramePr>
        <p:xfrm>
          <a:off x="6326956" y="339502"/>
          <a:ext cx="2349500" cy="400050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SÃO PAULO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Araçatuba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Araraquara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Barretos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Bauru e </a:t>
                      </a:r>
                      <a:r>
                        <a:rPr lang="pt-BR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Arealva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Botucatu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Fernandópolis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Guaratinguetá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Guarujá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Marília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Ourinhos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Piracicaba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Presidente Prudente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Registro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Ribeirão Preto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Claro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José do Rio Preto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José dos Campos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Sorocaba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09822"/>
              </p:ext>
            </p:extLst>
          </p:nvPr>
        </p:nvGraphicFramePr>
        <p:xfrm>
          <a:off x="3347864" y="364631"/>
          <a:ext cx="2349500" cy="1346792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18093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MINAS GERAIS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Sebastião do Paraíso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Teófilo Otoni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Ubá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Uberaba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Uberlândia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Unaí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6551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Varginha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31" marR="6531" marT="6531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 rot="16200000">
            <a:off x="-1427709" y="1884442"/>
            <a:ext cx="3528392" cy="438511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spcAft>
                <a:spcPts val="450"/>
              </a:spcAft>
            </a:pPr>
            <a:r>
              <a:rPr lang="pt-BR" sz="24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SUDESTE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6"/>
          <p:cNvSpPr/>
          <p:nvPr/>
        </p:nvSpPr>
        <p:spPr>
          <a:xfrm>
            <a:off x="64617" y="195486"/>
            <a:ext cx="429135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–O PROGRAMA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932040" y="4437495"/>
            <a:ext cx="3528392" cy="438511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spcAft>
                <a:spcPts val="450"/>
              </a:spcAft>
            </a:pPr>
            <a:r>
              <a:rPr lang="pt-BR" sz="2400" b="1" dirty="0" smtClean="0">
                <a:solidFill>
                  <a:srgbClr val="FF9900"/>
                </a:solidFill>
                <a:latin typeface="Rockwell" panose="02060603020205020403" pitchFamily="18" charset="0"/>
              </a:rPr>
              <a:t>SUL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48" y="0"/>
            <a:ext cx="487961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upo 24"/>
          <p:cNvGrpSpPr/>
          <p:nvPr/>
        </p:nvGrpSpPr>
        <p:grpSpPr>
          <a:xfrm>
            <a:off x="752464" y="1557209"/>
            <a:ext cx="2883432" cy="2814741"/>
            <a:chOff x="456471" y="1820440"/>
            <a:chExt cx="2595189" cy="2814741"/>
          </a:xfrm>
        </p:grpSpPr>
        <p:grpSp>
          <p:nvGrpSpPr>
            <p:cNvPr id="42" name="Group 10"/>
            <p:cNvGrpSpPr>
              <a:grpSpLocks/>
            </p:cNvGrpSpPr>
            <p:nvPr/>
          </p:nvGrpSpPr>
          <p:grpSpPr bwMode="auto">
            <a:xfrm>
              <a:off x="456471" y="1820440"/>
              <a:ext cx="2592388" cy="2814741"/>
              <a:chOff x="240285" y="452286"/>
              <a:chExt cx="2654672" cy="2815064"/>
            </a:xfrm>
          </p:grpSpPr>
          <p:sp>
            <p:nvSpPr>
              <p:cNvPr id="55" name="AutoShape 39"/>
              <p:cNvSpPr>
                <a:spLocks/>
              </p:cNvSpPr>
              <p:nvPr/>
            </p:nvSpPr>
            <p:spPr bwMode="auto">
              <a:xfrm>
                <a:off x="240285" y="452286"/>
                <a:ext cx="2654672" cy="2815064"/>
              </a:xfrm>
              <a:prstGeom prst="roundRect">
                <a:avLst>
                  <a:gd name="adj" fmla="val 2074"/>
                </a:avLst>
              </a:prstGeom>
              <a:gradFill rotWithShape="0">
                <a:gsLst>
                  <a:gs pos="0">
                    <a:srgbClr val="2BC0FF">
                      <a:alpha val="89998"/>
                    </a:srgbClr>
                  </a:gs>
                  <a:gs pos="100000">
                    <a:srgbClr val="124FBA">
                      <a:alpha val="89998"/>
                    </a:srgbClr>
                  </a:gs>
                </a:gsLst>
                <a:lin ang="5400000" scaled="1"/>
              </a:gradFill>
              <a:ln w="25400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" name="AutoShape 37"/>
              <p:cNvSpPr>
                <a:spLocks/>
              </p:cNvSpPr>
              <p:nvPr/>
            </p:nvSpPr>
            <p:spPr bwMode="auto">
              <a:xfrm>
                <a:off x="323528" y="548680"/>
                <a:ext cx="1329728" cy="514530"/>
              </a:xfrm>
              <a:prstGeom prst="roundRect">
                <a:avLst>
                  <a:gd name="adj" fmla="val 1283"/>
                </a:avLst>
              </a:prstGeom>
              <a:gradFill rotWithShape="0">
                <a:gsLst>
                  <a:gs pos="14000">
                    <a:srgbClr val="00205E">
                      <a:alpha val="90000"/>
                    </a:srgbClr>
                  </a:gs>
                  <a:gs pos="100000">
                    <a:srgbClr val="0E58B5">
                      <a:alpha val="89999"/>
                    </a:srgbClr>
                  </a:gs>
                </a:gsLst>
                <a:lin ang="16200000" scaled="0"/>
              </a:gra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atin typeface="+mn-lt"/>
                    <a:ea typeface="+mn-ea"/>
                  </a:rPr>
                  <a:t>  </a:t>
                </a:r>
              </a:p>
            </p:txBody>
          </p:sp>
        </p:grpSp>
        <p:sp>
          <p:nvSpPr>
            <p:cNvPr id="43" name="AutoShape 37"/>
            <p:cNvSpPr>
              <a:spLocks/>
            </p:cNvSpPr>
            <p:nvPr/>
          </p:nvSpPr>
          <p:spPr bwMode="auto">
            <a:xfrm>
              <a:off x="540148" y="3895978"/>
              <a:ext cx="1295802" cy="624322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  </a:t>
              </a:r>
            </a:p>
          </p:txBody>
        </p:sp>
        <p:sp>
          <p:nvSpPr>
            <p:cNvPr id="44" name="AutoShape 37"/>
            <p:cNvSpPr>
              <a:spLocks/>
            </p:cNvSpPr>
            <p:nvPr/>
          </p:nvSpPr>
          <p:spPr bwMode="auto">
            <a:xfrm>
              <a:off x="1906997" y="1916137"/>
              <a:ext cx="1050963" cy="514530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</a:rPr>
                <a:t>  </a:t>
              </a:r>
            </a:p>
          </p:txBody>
        </p:sp>
        <p:sp>
          <p:nvSpPr>
            <p:cNvPr id="45" name="Rectangle 55"/>
            <p:cNvSpPr>
              <a:spLocks/>
            </p:cNvSpPr>
            <p:nvPr/>
          </p:nvSpPr>
          <p:spPr bwMode="auto">
            <a:xfrm>
              <a:off x="540469" y="2492524"/>
              <a:ext cx="1295400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Rectangle 55"/>
            <p:cNvSpPr>
              <a:spLocks/>
            </p:cNvSpPr>
            <p:nvPr/>
          </p:nvSpPr>
          <p:spPr bwMode="auto">
            <a:xfrm>
              <a:off x="540469" y="2910036"/>
              <a:ext cx="1295400" cy="530225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Rectangle 55"/>
            <p:cNvSpPr>
              <a:spLocks/>
            </p:cNvSpPr>
            <p:nvPr/>
          </p:nvSpPr>
          <p:spPr bwMode="auto">
            <a:xfrm>
              <a:off x="526182" y="3486299"/>
              <a:ext cx="1295400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Retângulo 7"/>
            <p:cNvSpPr>
              <a:spLocks noChangeArrowheads="1"/>
            </p:cNvSpPr>
            <p:nvPr/>
          </p:nvSpPr>
          <p:spPr bwMode="auto">
            <a:xfrm>
              <a:off x="540469" y="2116286"/>
              <a:ext cx="1317625" cy="2319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Estado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Paraná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Rio Grande do Sul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Santa Catarina</a:t>
              </a:r>
            </a:p>
            <a:p>
              <a:pPr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rgbClr val="FFFF00"/>
                </a:solidFill>
              </a:endParaRPr>
            </a:p>
            <a:p>
              <a:pPr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Total de aeroportos:</a:t>
              </a:r>
            </a:p>
          </p:txBody>
        </p:sp>
        <p:sp>
          <p:nvSpPr>
            <p:cNvPr id="49" name="Rectangle 55"/>
            <p:cNvSpPr>
              <a:spLocks/>
            </p:cNvSpPr>
            <p:nvPr/>
          </p:nvSpPr>
          <p:spPr bwMode="auto">
            <a:xfrm>
              <a:off x="1908894" y="2492524"/>
              <a:ext cx="1049338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Rectangle 55"/>
            <p:cNvSpPr>
              <a:spLocks/>
            </p:cNvSpPr>
            <p:nvPr/>
          </p:nvSpPr>
          <p:spPr bwMode="auto">
            <a:xfrm>
              <a:off x="1908894" y="2910036"/>
              <a:ext cx="1049338" cy="530225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Rectangle 55"/>
            <p:cNvSpPr>
              <a:spLocks/>
            </p:cNvSpPr>
            <p:nvPr/>
          </p:nvSpPr>
          <p:spPr bwMode="auto">
            <a:xfrm>
              <a:off x="1896194" y="3486299"/>
              <a:ext cx="1047750" cy="366712"/>
            </a:xfrm>
            <a:prstGeom prst="rect">
              <a:avLst/>
            </a:prstGeom>
            <a:solidFill>
              <a:srgbClr val="002978">
                <a:alpha val="20000"/>
              </a:srgbClr>
            </a:solidFill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Retângulo 7"/>
            <p:cNvSpPr>
              <a:spLocks noChangeArrowheads="1"/>
            </p:cNvSpPr>
            <p:nvPr/>
          </p:nvSpPr>
          <p:spPr bwMode="auto">
            <a:xfrm>
              <a:off x="1849551" y="1916261"/>
              <a:ext cx="1202109" cy="191475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Aeroportos</a:t>
              </a: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15</a:t>
              </a: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15</a:t>
              </a:r>
            </a:p>
            <a:p>
              <a:pPr algn="ctr" fontAlgn="ctr">
                <a:lnSpc>
                  <a:spcPct val="94000"/>
                </a:lnSpc>
                <a:defRPr/>
              </a:pPr>
              <a:endParaRPr lang="pt-BR" sz="1400" b="1" dirty="0">
                <a:solidFill>
                  <a:schemeClr val="bg1"/>
                </a:solidFill>
              </a:endParaRPr>
            </a:p>
            <a:p>
              <a:pPr algn="ctr" fontAlgn="ctr">
                <a:lnSpc>
                  <a:spcPct val="94000"/>
                </a:lnSpc>
                <a:defRPr/>
              </a:pPr>
              <a:r>
                <a:rPr lang="pt-BR" sz="1400" b="1" dirty="0">
                  <a:solidFill>
                    <a:schemeClr val="bg1"/>
                  </a:solidFill>
                </a:rPr>
                <a:t>13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AutoShape 37"/>
            <p:cNvSpPr>
              <a:spLocks/>
            </p:cNvSpPr>
            <p:nvPr/>
          </p:nvSpPr>
          <p:spPr bwMode="auto">
            <a:xfrm>
              <a:off x="1897748" y="3896736"/>
              <a:ext cx="1050963" cy="623564"/>
            </a:xfrm>
            <a:prstGeom prst="roundRect">
              <a:avLst>
                <a:gd name="adj" fmla="val 1283"/>
              </a:avLst>
            </a:prstGeom>
            <a:gradFill rotWithShape="0">
              <a:gsLst>
                <a:gs pos="14000">
                  <a:srgbClr val="00205E">
                    <a:alpha val="90000"/>
                  </a:srgbClr>
                </a:gs>
                <a:gs pos="100000">
                  <a:srgbClr val="0E58B5">
                    <a:alpha val="89999"/>
                  </a:srgbClr>
                </a:gs>
              </a:gsLst>
              <a:lin ang="1620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  <a:ea typeface="+mn-ea"/>
                </a:rPr>
                <a:t>  </a:t>
              </a: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Retângulo 7"/>
            <p:cNvSpPr>
              <a:spLocks noChangeArrowheads="1"/>
            </p:cNvSpPr>
            <p:nvPr/>
          </p:nvSpPr>
          <p:spPr bwMode="auto">
            <a:xfrm>
              <a:off x="1907307" y="4016524"/>
              <a:ext cx="1045443" cy="3527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54000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ctr">
                <a:lnSpc>
                  <a:spcPct val="9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srgbClr val="FFD70F"/>
                  </a:solidFill>
                  <a:latin typeface="Helvetica"/>
                  <a:ea typeface="+mn-ea"/>
                  <a:cs typeface="Helvetica"/>
                </a:rPr>
                <a:t>43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b="7881"/>
          <a:stretch>
            <a:fillRect/>
          </a:stretch>
        </p:blipFill>
        <p:spPr bwMode="auto">
          <a:xfrm>
            <a:off x="-23813" y="3651870"/>
            <a:ext cx="9191626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73957"/>
              </p:ext>
            </p:extLst>
          </p:nvPr>
        </p:nvGraphicFramePr>
        <p:xfrm>
          <a:off x="683568" y="411510"/>
          <a:ext cx="2349500" cy="320040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PARANÁ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Bandeirantes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Campo Mourão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Cascavel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Foz do Iguaçu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Francisco Beltrão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Guarapuava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Londrina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Maringá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Paranaguá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Pato Branco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Ponta Grossa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Telêmaco Borba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Toledo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Umuarama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União da Vitória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888738"/>
              </p:ext>
            </p:extLst>
          </p:nvPr>
        </p:nvGraphicFramePr>
        <p:xfrm>
          <a:off x="3419872" y="382798"/>
          <a:ext cx="2349500" cy="320040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RIO GRANDE DO SUL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Alegrete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Bagé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Caxias do Sul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Erechim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Canela/Gramado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Passo Fundo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Pelotas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Grande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Cruz do Sul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Maria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Rosa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Vitória do Palmar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Santo Ângelo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Borja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Uruguaiana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29218"/>
              </p:ext>
            </p:extLst>
          </p:nvPr>
        </p:nvGraphicFramePr>
        <p:xfrm>
          <a:off x="6182940" y="382798"/>
          <a:ext cx="2349500" cy="2800350"/>
        </p:xfrm>
        <a:graphic>
          <a:graphicData uri="http://schemas.openxmlformats.org/drawingml/2006/table">
            <a:tbl>
              <a:tblPr/>
              <a:tblGrid>
                <a:gridCol w="2349500"/>
              </a:tblGrid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SANTA CATARINA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Caçador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Chapecó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Concórdia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Correia Pinto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Forquilhinha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Jaguaruna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Joaçaba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Joinville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Lages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Navegantes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Joaquim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Miguel do Oeste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Três Barras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 rot="16200000">
            <a:off x="-1427709" y="1884442"/>
            <a:ext cx="3528392" cy="438511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>
              <a:spcAft>
                <a:spcPts val="450"/>
              </a:spcAft>
            </a:pPr>
            <a:r>
              <a:rPr lang="pt-BR" sz="24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SUL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57245"/>
              </p:ext>
            </p:extLst>
          </p:nvPr>
        </p:nvGraphicFramePr>
        <p:xfrm>
          <a:off x="3851920" y="1548486"/>
          <a:ext cx="4680520" cy="3213145"/>
        </p:xfrm>
        <a:graphic>
          <a:graphicData uri="http://schemas.openxmlformats.org/drawingml/2006/table">
            <a:tbl>
              <a:tblPr firstRow="1" bandRow="1"/>
              <a:tblGrid>
                <a:gridCol w="3925597"/>
                <a:gridCol w="754923"/>
              </a:tblGrid>
              <a:tr h="503236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Arial" pitchFamily="34" charset="0"/>
                        </a:rPr>
                        <a:t>Total de aeroportos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Rockwell" panose="02060603020205020403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lvl="1" indent="0" algn="ctr"/>
                      <a:r>
                        <a:rPr lang="pt-BR" sz="2000" b="1" kern="1200" dirty="0" smtClean="0">
                          <a:solidFill>
                            <a:srgbClr val="00B0F0"/>
                          </a:solidFill>
                          <a:latin typeface="Rockwell" panose="02060603020205020403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270</a:t>
                      </a:r>
                      <a:endParaRPr lang="pt-BR" sz="2000" b="1" kern="1200" dirty="0">
                        <a:solidFill>
                          <a:srgbClr val="00B0F0"/>
                        </a:solidFill>
                        <a:latin typeface="Rockwell" panose="02060603020205020403" pitchFamily="18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063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Arial" pitchFamily="34" charset="0"/>
                        </a:rPr>
                        <a:t>Estudos de Viabilidade Técnica (EVT)</a:t>
                      </a:r>
                    </a:p>
                    <a:p>
                      <a:pPr algn="r"/>
                      <a:r>
                        <a:rPr lang="pt-BR" sz="1500" b="0" dirty="0" smtClean="0"/>
                        <a:t>Entregues</a:t>
                      </a:r>
                      <a:endParaRPr lang="pt-BR" sz="1500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/>
                      <a:r>
                        <a:rPr lang="pt-BR" sz="2000" b="1" kern="1200" dirty="0" smtClean="0">
                          <a:solidFill>
                            <a:srgbClr val="00B0F0"/>
                          </a:solidFill>
                          <a:latin typeface="Rockwell" panose="02060603020205020403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257</a:t>
                      </a:r>
                      <a:endParaRPr lang="pt-BR" sz="2000" b="1" kern="1200" dirty="0">
                        <a:solidFill>
                          <a:srgbClr val="00B0F0"/>
                        </a:solidFill>
                        <a:latin typeface="Rockwell" panose="02060603020205020403" pitchFamily="18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063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Arial" pitchFamily="34" charset="0"/>
                        </a:rPr>
                        <a:t>Estudos Preliminares (EP)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Rockwell" panose="02060603020205020403" pitchFamily="18" charset="0"/>
                        <a:ea typeface="+mn-ea"/>
                        <a:cs typeface="Arial" pitchFamily="34" charset="0"/>
                      </a:endParaRPr>
                    </a:p>
                    <a:p>
                      <a:pPr algn="r"/>
                      <a:r>
                        <a:rPr lang="pt-BR" sz="1500" b="0" dirty="0" smtClean="0"/>
                        <a:t>Entregues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/>
                      <a:r>
                        <a:rPr lang="pt-BR" sz="2000" b="1" kern="1200" dirty="0" smtClean="0">
                          <a:solidFill>
                            <a:srgbClr val="00B0F0"/>
                          </a:solidFill>
                          <a:latin typeface="Rockwell" panose="02060603020205020403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pt-BR" sz="2000" b="1" kern="1200" dirty="0">
                        <a:solidFill>
                          <a:srgbClr val="00B0F0"/>
                        </a:solidFill>
                        <a:latin typeface="Rockwell" panose="02060603020205020403" pitchFamily="18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063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Arial" pitchFamily="34" charset="0"/>
                        </a:rPr>
                        <a:t>Anteprojetos (AP)</a:t>
                      </a:r>
                    </a:p>
                    <a:p>
                      <a:pPr algn="r"/>
                      <a:r>
                        <a:rPr lang="pt-BR" sz="1500" b="0" dirty="0" smtClean="0"/>
                        <a:t>Autorizados</a:t>
                      </a:r>
                      <a:endParaRPr lang="pt-BR" sz="1500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/>
                      <a:r>
                        <a:rPr lang="pt-BR" sz="2000" b="1" kern="1200" dirty="0" smtClean="0">
                          <a:solidFill>
                            <a:srgbClr val="00B0F0"/>
                          </a:solidFill>
                          <a:latin typeface="Rockwell" panose="02060603020205020403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pt-BR" sz="2000" b="1" kern="1200" dirty="0">
                        <a:solidFill>
                          <a:srgbClr val="00B0F0"/>
                        </a:solidFill>
                        <a:latin typeface="Rockwell" panose="02060603020205020403" pitchFamily="18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063"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Rockwell" panose="02060603020205020403" pitchFamily="18" charset="0"/>
                          <a:ea typeface="+mn-ea"/>
                          <a:cs typeface="Arial" pitchFamily="34" charset="0"/>
                        </a:rPr>
                        <a:t>Licenciamento Ambiental </a:t>
                      </a:r>
                      <a:r>
                        <a:rPr lang="pt-BR" sz="1500" b="0" baseline="0" dirty="0" smtClean="0"/>
                        <a:t/>
                      </a:r>
                      <a:br>
                        <a:rPr lang="pt-BR" sz="1500" b="0" baseline="0" dirty="0" smtClean="0"/>
                      </a:br>
                      <a:r>
                        <a:rPr lang="pt-BR" sz="1500" b="0" baseline="0" dirty="0" smtClean="0"/>
                        <a:t>Em andamento</a:t>
                      </a:r>
                      <a:endParaRPr lang="pt-BR" sz="1500" b="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7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55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32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09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86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064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240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418" algn="l" defTabSz="91435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 algn="ctr"/>
                      <a:r>
                        <a:rPr lang="pt-BR" sz="2000" b="1" kern="1200" dirty="0" smtClean="0">
                          <a:solidFill>
                            <a:srgbClr val="00B0F0"/>
                          </a:solidFill>
                          <a:latin typeface="Rockwell" panose="02060603020205020403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pt-BR" sz="2000" b="1" kern="1200" dirty="0">
                        <a:solidFill>
                          <a:srgbClr val="00B0F0"/>
                        </a:solidFill>
                        <a:latin typeface="Rockwell" panose="02060603020205020403" pitchFamily="18" charset="0"/>
                        <a:ea typeface="Segoe UI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SITUAÇÃO ATUAL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Rafael Braga\Dropbox\SAC\mala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fael Braga\Dropbox\SAC\mala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4114146" y="1690811"/>
            <a:ext cx="4706326" cy="2680960"/>
            <a:chOff x="4766982" y="1131590"/>
            <a:chExt cx="3837466" cy="2680960"/>
          </a:xfrm>
        </p:grpSpPr>
        <p:sp>
          <p:nvSpPr>
            <p:cNvPr id="6" name="CaixaDeTexto 13"/>
            <p:cNvSpPr txBox="1">
              <a:spLocks noChangeArrowheads="1"/>
            </p:cNvSpPr>
            <p:nvPr/>
          </p:nvSpPr>
          <p:spPr bwMode="auto">
            <a:xfrm>
              <a:off x="4766982" y="1134894"/>
              <a:ext cx="121716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r>
                <a:rPr lang="pt-BR" dirty="0" smtClean="0"/>
                <a:t/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r>
                <a:rPr lang="pt-BR" dirty="0" smtClean="0"/>
                <a:t/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7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3647521" cy="2677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Para </a:t>
              </a:r>
              <a:r>
                <a:rPr lang="pt-BR" dirty="0"/>
                <a:t>tarifas aeroportuárias 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e </a:t>
              </a:r>
              <a:r>
                <a:rPr lang="pt-BR" dirty="0"/>
                <a:t>passagens aéreas 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em voos regionais –  aeroportos com até 600 mil passageiros/ano (800 mil na Amazônia Legal)</a:t>
              </a:r>
            </a:p>
            <a:p>
              <a:pPr>
                <a:spcBef>
                  <a:spcPts val="1200"/>
                </a:spcBef>
              </a:pPr>
              <a:r>
                <a:rPr lang="pt-BR" dirty="0"/>
                <a:t>Condicionado aos assentos ocupados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, limitados a 50% da aeronave e até 60 assentos (à exceção da Amazônia Legal)</a:t>
              </a:r>
            </a:p>
            <a:p>
              <a:pPr>
                <a:spcBef>
                  <a:spcPts val="1200"/>
                </a:spcBef>
              </a:pPr>
              <a:r>
                <a:rPr lang="pt-BR" dirty="0"/>
                <a:t>Reduzirá </a:t>
              </a:r>
              <a:r>
                <a:rPr lang="pt-BR" dirty="0" smtClean="0"/>
                <a:t>a diferença entre as passagens  </a:t>
              </a: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aérea  e rodoviária – Popularização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Estimulará </a:t>
              </a:r>
              <a:r>
                <a:rPr lang="pt-BR" dirty="0"/>
                <a:t>novas rotas regionais</a:t>
              </a:r>
            </a:p>
          </p:txBody>
        </p:sp>
      </p:grpSp>
      <p:sp>
        <p:nvSpPr>
          <p:cNvPr id="11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SUBSÍDIOS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3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fael Braga\Dropbox\SAC\mala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PARCERIAS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6"/>
          <p:cNvGrpSpPr/>
          <p:nvPr/>
        </p:nvGrpSpPr>
        <p:grpSpPr>
          <a:xfrm>
            <a:off x="3923928" y="2067694"/>
            <a:ext cx="4920719" cy="2588627"/>
            <a:chOff x="4766982" y="1131590"/>
            <a:chExt cx="4012279" cy="2588627"/>
          </a:xfrm>
        </p:grpSpPr>
        <p:sp>
          <p:nvSpPr>
            <p:cNvPr id="9" name="CaixaDeTexto 13"/>
            <p:cNvSpPr txBox="1">
              <a:spLocks noChangeArrowheads="1"/>
            </p:cNvSpPr>
            <p:nvPr/>
          </p:nvSpPr>
          <p:spPr bwMode="auto">
            <a:xfrm>
              <a:off x="4766982" y="1134894"/>
              <a:ext cx="121716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  <a:br>
                <a:rPr lang="pt-BR" dirty="0" smtClean="0"/>
              </a:br>
              <a:endParaRPr lang="pt-BR" dirty="0" smtClean="0"/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10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3822334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Contrapartida de Estados e/ou Municípios: </a:t>
              </a:r>
              <a:br>
                <a:rPr lang="pt-BR" b="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entregar o </a:t>
              </a:r>
              <a:r>
                <a:rPr lang="pt-BR" dirty="0"/>
                <a:t>sítio livre e desembaraçado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União investe na </a:t>
              </a:r>
              <a:r>
                <a:rPr lang="pt-BR" dirty="0"/>
                <a:t>infraestrutura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Investimentos serão padronizados </a:t>
              </a:r>
              <a:r>
                <a:rPr lang="pt-BR" dirty="0"/>
                <a:t>conforme porte do aeroporto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Parceria com Estados e Municípios que garantem </a:t>
              </a:r>
              <a:r>
                <a:rPr lang="pt-BR" dirty="0"/>
                <a:t>gestão e conservação do investimento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Aeroportos – </a:t>
              </a:r>
              <a:r>
                <a:rPr lang="pt-BR" dirty="0"/>
                <a:t>Polos atrativos de desenvolvimento</a:t>
              </a: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3949734" y="1419622"/>
            <a:ext cx="4248472" cy="407733"/>
          </a:xfrm>
          <a:prstGeom prst="rect">
            <a:avLst/>
          </a:prstGeom>
          <a:noFill/>
        </p:spPr>
        <p:txBody>
          <a:bodyPr wrap="square" lIns="68512" tIns="34255" rIns="68512" bIns="34255" rtlCol="0">
            <a:spAutoFit/>
          </a:bodyPr>
          <a:lstStyle>
            <a:defPPr>
              <a:defRPr lang="pt-BR"/>
            </a:defPPr>
            <a:lvl1pPr algn="just" eaLnBrk="0" fontAlgn="base" hangingPunct="0">
              <a:spcAft>
                <a:spcPts val="2400"/>
              </a:spcAft>
              <a:buClr>
                <a:srgbClr val="002060"/>
              </a:buClr>
              <a:buSzPct val="85000"/>
              <a:defRPr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spcAft>
                <a:spcPts val="450"/>
              </a:spcAft>
            </a:pPr>
            <a:r>
              <a:rPr lang="pt-BR" sz="2200" b="1" dirty="0" smtClean="0">
                <a:solidFill>
                  <a:srgbClr val="00B0F0"/>
                </a:solidFill>
                <a:latin typeface="Rockwell" panose="02060603020205020403" pitchFamily="18" charset="0"/>
              </a:rPr>
              <a:t>Estados e municípios</a:t>
            </a:r>
          </a:p>
        </p:txBody>
      </p:sp>
    </p:spTree>
    <p:extLst>
      <p:ext uri="{BB962C8B-B14F-4D97-AF65-F5344CB8AC3E}">
        <p14:creationId xmlns:p14="http://schemas.microsoft.com/office/powerpoint/2010/main" val="101613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fael Braga\Dropbox\SAC\malas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1413" y="1298574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PRÓXIMOS PASSOS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114146" y="2427734"/>
            <a:ext cx="4706327" cy="1292662"/>
            <a:chOff x="4766982" y="1131590"/>
            <a:chExt cx="3837467" cy="1292662"/>
          </a:xfrm>
        </p:grpSpPr>
        <p:sp>
          <p:nvSpPr>
            <p:cNvPr id="9" name="CaixaDeTexto 13"/>
            <p:cNvSpPr txBox="1">
              <a:spLocks noChangeArrowheads="1"/>
            </p:cNvSpPr>
            <p:nvPr/>
          </p:nvSpPr>
          <p:spPr bwMode="auto">
            <a:xfrm>
              <a:off x="4766982" y="1134894"/>
              <a:ext cx="12171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  <a:p>
              <a:pPr algn="r">
                <a:spcBef>
                  <a:spcPts val="1200"/>
                </a:spcBef>
              </a:pPr>
              <a:r>
                <a:rPr lang="pt-BR" dirty="0" smtClean="0"/>
                <a:t>•</a:t>
              </a:r>
            </a:p>
          </p:txBody>
        </p:sp>
        <p:sp>
          <p:nvSpPr>
            <p:cNvPr id="10" name="CaixaDeTexto 13"/>
            <p:cNvSpPr txBox="1">
              <a:spLocks noChangeArrowheads="1"/>
            </p:cNvSpPr>
            <p:nvPr/>
          </p:nvSpPr>
          <p:spPr bwMode="auto">
            <a:xfrm>
              <a:off x="4956927" y="1131590"/>
              <a:ext cx="3647522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Concluir os Estudos Ambientais e Anteprojetos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Elaboração de Editais para licitação</a:t>
              </a:r>
            </a:p>
            <a:p>
              <a:pPr>
                <a:spcBef>
                  <a:spcPts val="1200"/>
                </a:spcBef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Execução de obras e abertura ao tráfego aéreo dos aeroportos regionais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136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9467"/>
            <a:ext cx="8172400" cy="303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435" y="3887308"/>
            <a:ext cx="8248430" cy="1192530"/>
          </a:xfrm>
          <a:prstGeom prst="rect">
            <a:avLst/>
          </a:prstGeom>
        </p:spPr>
      </p:pic>
      <p:sp>
        <p:nvSpPr>
          <p:cNvPr id="4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CENÁRIO DE EXEMPLO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TERMINAL MODULAR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r="3331" b="514"/>
          <a:stretch>
            <a:fillRect/>
          </a:stretch>
        </p:blipFill>
        <p:spPr bwMode="auto">
          <a:xfrm>
            <a:off x="201060" y="850864"/>
            <a:ext cx="6515366" cy="414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804248" y="3854502"/>
            <a:ext cx="22447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Mod. A– 682 m²  </a:t>
            </a:r>
          </a:p>
          <a:p>
            <a:r>
              <a:rPr lang="da-DK" b="1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Mod. B – 1.210 m² </a:t>
            </a:r>
          </a:p>
          <a:p>
            <a:r>
              <a:rPr lang="da-DK" b="1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Mód. C – 1.935 m² </a:t>
            </a:r>
          </a:p>
          <a:p>
            <a:r>
              <a:rPr lang="da-DK" b="1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Mód. D – 2.884 m²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35" t="5860" r="2178" b="9833"/>
          <a:stretch/>
        </p:blipFill>
        <p:spPr bwMode="auto">
          <a:xfrm>
            <a:off x="1150154" y="783125"/>
            <a:ext cx="6878230" cy="422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AVIAÇÃO REGIONAL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TERMINAL MODULAR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 rot="16200000">
            <a:off x="-1038001" y="2313893"/>
            <a:ext cx="32143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MODULO C</a:t>
            </a:r>
            <a:endParaRPr lang="pt-BR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94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6"/>
          <p:cNvSpPr/>
          <p:nvPr/>
        </p:nvSpPr>
        <p:spPr>
          <a:xfrm>
            <a:off x="64616" y="195486"/>
            <a:ext cx="897024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AEROPORTOS MAIS –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PONTUAIS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413" y="1222843"/>
            <a:ext cx="3437139" cy="34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48100" y="4476972"/>
            <a:ext cx="4865688" cy="7938"/>
          </a:xfrm>
          <a:prstGeom prst="rect">
            <a:avLst/>
          </a:prstGeom>
          <a:solidFill>
            <a:srgbClr val="898989"/>
          </a:solidFill>
          <a:ln w="1588">
            <a:solidFill>
              <a:srgbClr val="89898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32" name="Group 31"/>
          <p:cNvGrpSpPr/>
          <p:nvPr/>
        </p:nvGrpSpPr>
        <p:grpSpPr>
          <a:xfrm>
            <a:off x="4257675" y="2057622"/>
            <a:ext cx="4778821" cy="2324100"/>
            <a:chOff x="4257675" y="1841598"/>
            <a:chExt cx="4778821" cy="232410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257675" y="1841598"/>
              <a:ext cx="5000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29,84%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499992" y="2949847"/>
              <a:ext cx="5000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21,80%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293742" y="3303859"/>
              <a:ext cx="5000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18,24%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999163" y="2697261"/>
              <a:ext cx="5000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20,74%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438330" y="3770584"/>
              <a:ext cx="5000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14,50%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7312297" y="3956148"/>
              <a:ext cx="5000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10,90%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7823200" y="3346548"/>
              <a:ext cx="5000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14,80%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8536433" y="3874368"/>
              <a:ext cx="5000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11,30%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Freeform 17"/>
          <p:cNvSpPr>
            <a:spLocks noEditPoints="1"/>
          </p:cNvSpPr>
          <p:nvPr/>
        </p:nvSpPr>
        <p:spPr bwMode="auto">
          <a:xfrm>
            <a:off x="4146550" y="2568797"/>
            <a:ext cx="4264025" cy="1730375"/>
          </a:xfrm>
          <a:custGeom>
            <a:avLst/>
            <a:gdLst>
              <a:gd name="T0" fmla="*/ 50 w 5370"/>
              <a:gd name="T1" fmla="*/ 18 h 2182"/>
              <a:gd name="T2" fmla="*/ 134 w 5370"/>
              <a:gd name="T3" fmla="*/ 52 h 2182"/>
              <a:gd name="T4" fmla="*/ 221 w 5370"/>
              <a:gd name="T5" fmla="*/ 87 h 2182"/>
              <a:gd name="T6" fmla="*/ 305 w 5370"/>
              <a:gd name="T7" fmla="*/ 121 h 2182"/>
              <a:gd name="T8" fmla="*/ 392 w 5370"/>
              <a:gd name="T9" fmla="*/ 156 h 2182"/>
              <a:gd name="T10" fmla="*/ 476 w 5370"/>
              <a:gd name="T11" fmla="*/ 190 h 2182"/>
              <a:gd name="T12" fmla="*/ 563 w 5370"/>
              <a:gd name="T13" fmla="*/ 225 h 2182"/>
              <a:gd name="T14" fmla="*/ 647 w 5370"/>
              <a:gd name="T15" fmla="*/ 260 h 2182"/>
              <a:gd name="T16" fmla="*/ 733 w 5370"/>
              <a:gd name="T17" fmla="*/ 294 h 2182"/>
              <a:gd name="T18" fmla="*/ 818 w 5370"/>
              <a:gd name="T19" fmla="*/ 329 h 2182"/>
              <a:gd name="T20" fmla="*/ 904 w 5370"/>
              <a:gd name="T21" fmla="*/ 363 h 2182"/>
              <a:gd name="T22" fmla="*/ 989 w 5370"/>
              <a:gd name="T23" fmla="*/ 398 h 2182"/>
              <a:gd name="T24" fmla="*/ 1075 w 5370"/>
              <a:gd name="T25" fmla="*/ 432 h 2182"/>
              <a:gd name="T26" fmla="*/ 1160 w 5370"/>
              <a:gd name="T27" fmla="*/ 467 h 2182"/>
              <a:gd name="T28" fmla="*/ 1246 w 5370"/>
              <a:gd name="T29" fmla="*/ 502 h 2182"/>
              <a:gd name="T30" fmla="*/ 1330 w 5370"/>
              <a:gd name="T31" fmla="*/ 536 h 2182"/>
              <a:gd name="T32" fmla="*/ 1417 w 5370"/>
              <a:gd name="T33" fmla="*/ 571 h 2182"/>
              <a:gd name="T34" fmla="*/ 1501 w 5370"/>
              <a:gd name="T35" fmla="*/ 605 h 2182"/>
              <a:gd name="T36" fmla="*/ 1588 w 5370"/>
              <a:gd name="T37" fmla="*/ 640 h 2182"/>
              <a:gd name="T38" fmla="*/ 1672 w 5370"/>
              <a:gd name="T39" fmla="*/ 674 h 2182"/>
              <a:gd name="T40" fmla="*/ 1759 w 5370"/>
              <a:gd name="T41" fmla="*/ 709 h 2182"/>
              <a:gd name="T42" fmla="*/ 1843 w 5370"/>
              <a:gd name="T43" fmla="*/ 743 h 2182"/>
              <a:gd name="T44" fmla="*/ 1930 w 5370"/>
              <a:gd name="T45" fmla="*/ 778 h 2182"/>
              <a:gd name="T46" fmla="*/ 2014 w 5370"/>
              <a:gd name="T47" fmla="*/ 813 h 2182"/>
              <a:gd name="T48" fmla="*/ 2100 w 5370"/>
              <a:gd name="T49" fmla="*/ 847 h 2182"/>
              <a:gd name="T50" fmla="*/ 2185 w 5370"/>
              <a:gd name="T51" fmla="*/ 882 h 2182"/>
              <a:gd name="T52" fmla="*/ 2271 w 5370"/>
              <a:gd name="T53" fmla="*/ 916 h 2182"/>
              <a:gd name="T54" fmla="*/ 2356 w 5370"/>
              <a:gd name="T55" fmla="*/ 951 h 2182"/>
              <a:gd name="T56" fmla="*/ 2442 w 5370"/>
              <a:gd name="T57" fmla="*/ 985 h 2182"/>
              <a:gd name="T58" fmla="*/ 2527 w 5370"/>
              <a:gd name="T59" fmla="*/ 1020 h 2182"/>
              <a:gd name="T60" fmla="*/ 2613 w 5370"/>
              <a:gd name="T61" fmla="*/ 1054 h 2182"/>
              <a:gd name="T62" fmla="*/ 2698 w 5370"/>
              <a:gd name="T63" fmla="*/ 1089 h 2182"/>
              <a:gd name="T64" fmla="*/ 2784 w 5370"/>
              <a:gd name="T65" fmla="*/ 1124 h 2182"/>
              <a:gd name="T66" fmla="*/ 2868 w 5370"/>
              <a:gd name="T67" fmla="*/ 1158 h 2182"/>
              <a:gd name="T68" fmla="*/ 2955 w 5370"/>
              <a:gd name="T69" fmla="*/ 1193 h 2182"/>
              <a:gd name="T70" fmla="*/ 3039 w 5370"/>
              <a:gd name="T71" fmla="*/ 1227 h 2182"/>
              <a:gd name="T72" fmla="*/ 3126 w 5370"/>
              <a:gd name="T73" fmla="*/ 1262 h 2182"/>
              <a:gd name="T74" fmla="*/ 3210 w 5370"/>
              <a:gd name="T75" fmla="*/ 1296 h 2182"/>
              <a:gd name="T76" fmla="*/ 3297 w 5370"/>
              <a:gd name="T77" fmla="*/ 1331 h 2182"/>
              <a:gd name="T78" fmla="*/ 3381 w 5370"/>
              <a:gd name="T79" fmla="*/ 1366 h 2182"/>
              <a:gd name="T80" fmla="*/ 3467 w 5370"/>
              <a:gd name="T81" fmla="*/ 1400 h 2182"/>
              <a:gd name="T82" fmla="*/ 3552 w 5370"/>
              <a:gd name="T83" fmla="*/ 1437 h 2182"/>
              <a:gd name="T84" fmla="*/ 3638 w 5370"/>
              <a:gd name="T85" fmla="*/ 1471 h 2182"/>
              <a:gd name="T86" fmla="*/ 3723 w 5370"/>
              <a:gd name="T87" fmla="*/ 1506 h 2182"/>
              <a:gd name="T88" fmla="*/ 3809 w 5370"/>
              <a:gd name="T89" fmla="*/ 1540 h 2182"/>
              <a:gd name="T90" fmla="*/ 3894 w 5370"/>
              <a:gd name="T91" fmla="*/ 1575 h 2182"/>
              <a:gd name="T92" fmla="*/ 3980 w 5370"/>
              <a:gd name="T93" fmla="*/ 1609 h 2182"/>
              <a:gd name="T94" fmla="*/ 4065 w 5370"/>
              <a:gd name="T95" fmla="*/ 1644 h 2182"/>
              <a:gd name="T96" fmla="*/ 4151 w 5370"/>
              <a:gd name="T97" fmla="*/ 1678 h 2182"/>
              <a:gd name="T98" fmla="*/ 4235 w 5370"/>
              <a:gd name="T99" fmla="*/ 1713 h 2182"/>
              <a:gd name="T100" fmla="*/ 4322 w 5370"/>
              <a:gd name="T101" fmla="*/ 1748 h 2182"/>
              <a:gd name="T102" fmla="*/ 4406 w 5370"/>
              <a:gd name="T103" fmla="*/ 1782 h 2182"/>
              <a:gd name="T104" fmla="*/ 4493 w 5370"/>
              <a:gd name="T105" fmla="*/ 1817 h 2182"/>
              <a:gd name="T106" fmla="*/ 4577 w 5370"/>
              <a:gd name="T107" fmla="*/ 1851 h 2182"/>
              <a:gd name="T108" fmla="*/ 4662 w 5370"/>
              <a:gd name="T109" fmla="*/ 1886 h 2182"/>
              <a:gd name="T110" fmla="*/ 4748 w 5370"/>
              <a:gd name="T111" fmla="*/ 1920 h 2182"/>
              <a:gd name="T112" fmla="*/ 4833 w 5370"/>
              <a:gd name="T113" fmla="*/ 1955 h 2182"/>
              <a:gd name="T114" fmla="*/ 4919 w 5370"/>
              <a:gd name="T115" fmla="*/ 1990 h 2182"/>
              <a:gd name="T116" fmla="*/ 5003 w 5370"/>
              <a:gd name="T117" fmla="*/ 2024 h 2182"/>
              <a:gd name="T118" fmla="*/ 5090 w 5370"/>
              <a:gd name="T119" fmla="*/ 2059 h 2182"/>
              <a:gd name="T120" fmla="*/ 5174 w 5370"/>
              <a:gd name="T121" fmla="*/ 2093 h 2182"/>
              <a:gd name="T122" fmla="*/ 5261 w 5370"/>
              <a:gd name="T123" fmla="*/ 2128 h 2182"/>
              <a:gd name="T124" fmla="*/ 5345 w 5370"/>
              <a:gd name="T125" fmla="*/ 2162 h 2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70" h="2182">
                <a:moveTo>
                  <a:pt x="8" y="0"/>
                </a:moveTo>
                <a:lnTo>
                  <a:pt x="29" y="8"/>
                </a:lnTo>
                <a:lnTo>
                  <a:pt x="33" y="12"/>
                </a:lnTo>
                <a:lnTo>
                  <a:pt x="33" y="16"/>
                </a:lnTo>
                <a:lnTo>
                  <a:pt x="29" y="20"/>
                </a:lnTo>
                <a:lnTo>
                  <a:pt x="25" y="20"/>
                </a:lnTo>
                <a:lnTo>
                  <a:pt x="2" y="10"/>
                </a:lnTo>
                <a:lnTo>
                  <a:pt x="0" y="8"/>
                </a:lnTo>
                <a:lnTo>
                  <a:pt x="0" y="2"/>
                </a:lnTo>
                <a:lnTo>
                  <a:pt x="2" y="0"/>
                </a:lnTo>
                <a:lnTo>
                  <a:pt x="8" y="0"/>
                </a:lnTo>
                <a:lnTo>
                  <a:pt x="8" y="0"/>
                </a:lnTo>
                <a:close/>
                <a:moveTo>
                  <a:pt x="50" y="18"/>
                </a:moveTo>
                <a:lnTo>
                  <a:pt x="71" y="25"/>
                </a:lnTo>
                <a:lnTo>
                  <a:pt x="75" y="29"/>
                </a:lnTo>
                <a:lnTo>
                  <a:pt x="75" y="33"/>
                </a:lnTo>
                <a:lnTo>
                  <a:pt x="71" y="37"/>
                </a:lnTo>
                <a:lnTo>
                  <a:pt x="67" y="37"/>
                </a:lnTo>
                <a:lnTo>
                  <a:pt x="46" y="27"/>
                </a:lnTo>
                <a:lnTo>
                  <a:pt x="42" y="25"/>
                </a:lnTo>
                <a:lnTo>
                  <a:pt x="42" y="21"/>
                </a:lnTo>
                <a:lnTo>
                  <a:pt x="46" y="18"/>
                </a:lnTo>
                <a:lnTo>
                  <a:pt x="50" y="18"/>
                </a:lnTo>
                <a:lnTo>
                  <a:pt x="50" y="18"/>
                </a:lnTo>
                <a:close/>
                <a:moveTo>
                  <a:pt x="92" y="35"/>
                </a:moveTo>
                <a:lnTo>
                  <a:pt x="113" y="43"/>
                </a:lnTo>
                <a:lnTo>
                  <a:pt x="117" y="46"/>
                </a:lnTo>
                <a:lnTo>
                  <a:pt x="117" y="50"/>
                </a:lnTo>
                <a:lnTo>
                  <a:pt x="113" y="54"/>
                </a:lnTo>
                <a:lnTo>
                  <a:pt x="109" y="54"/>
                </a:lnTo>
                <a:lnTo>
                  <a:pt x="88" y="45"/>
                </a:lnTo>
                <a:lnTo>
                  <a:pt x="84" y="43"/>
                </a:lnTo>
                <a:lnTo>
                  <a:pt x="84" y="39"/>
                </a:lnTo>
                <a:lnTo>
                  <a:pt x="88" y="35"/>
                </a:lnTo>
                <a:lnTo>
                  <a:pt x="92" y="35"/>
                </a:lnTo>
                <a:lnTo>
                  <a:pt x="92" y="35"/>
                </a:lnTo>
                <a:close/>
                <a:moveTo>
                  <a:pt x="134" y="52"/>
                </a:moveTo>
                <a:lnTo>
                  <a:pt x="157" y="60"/>
                </a:lnTo>
                <a:lnTo>
                  <a:pt x="159" y="64"/>
                </a:lnTo>
                <a:lnTo>
                  <a:pt x="159" y="68"/>
                </a:lnTo>
                <a:lnTo>
                  <a:pt x="157" y="71"/>
                </a:lnTo>
                <a:lnTo>
                  <a:pt x="152" y="71"/>
                </a:lnTo>
                <a:lnTo>
                  <a:pt x="131" y="62"/>
                </a:lnTo>
                <a:lnTo>
                  <a:pt x="129" y="60"/>
                </a:lnTo>
                <a:lnTo>
                  <a:pt x="129" y="56"/>
                </a:lnTo>
                <a:lnTo>
                  <a:pt x="131" y="52"/>
                </a:lnTo>
                <a:lnTo>
                  <a:pt x="134" y="52"/>
                </a:lnTo>
                <a:lnTo>
                  <a:pt x="134" y="52"/>
                </a:lnTo>
                <a:close/>
                <a:moveTo>
                  <a:pt x="179" y="69"/>
                </a:moveTo>
                <a:lnTo>
                  <a:pt x="200" y="77"/>
                </a:lnTo>
                <a:lnTo>
                  <a:pt x="203" y="81"/>
                </a:lnTo>
                <a:lnTo>
                  <a:pt x="203" y="85"/>
                </a:lnTo>
                <a:lnTo>
                  <a:pt x="200" y="89"/>
                </a:lnTo>
                <a:lnTo>
                  <a:pt x="196" y="89"/>
                </a:lnTo>
                <a:lnTo>
                  <a:pt x="173" y="79"/>
                </a:lnTo>
                <a:lnTo>
                  <a:pt x="171" y="77"/>
                </a:lnTo>
                <a:lnTo>
                  <a:pt x="171" y="73"/>
                </a:lnTo>
                <a:lnTo>
                  <a:pt x="173" y="69"/>
                </a:lnTo>
                <a:lnTo>
                  <a:pt x="179" y="69"/>
                </a:lnTo>
                <a:lnTo>
                  <a:pt x="179" y="69"/>
                </a:lnTo>
                <a:close/>
                <a:moveTo>
                  <a:pt x="221" y="87"/>
                </a:moveTo>
                <a:lnTo>
                  <a:pt x="242" y="94"/>
                </a:lnTo>
                <a:lnTo>
                  <a:pt x="246" y="98"/>
                </a:lnTo>
                <a:lnTo>
                  <a:pt x="246" y="102"/>
                </a:lnTo>
                <a:lnTo>
                  <a:pt x="242" y="106"/>
                </a:lnTo>
                <a:lnTo>
                  <a:pt x="238" y="106"/>
                </a:lnTo>
                <a:lnTo>
                  <a:pt x="217" y="96"/>
                </a:lnTo>
                <a:lnTo>
                  <a:pt x="213" y="94"/>
                </a:lnTo>
                <a:lnTo>
                  <a:pt x="213" y="91"/>
                </a:lnTo>
                <a:lnTo>
                  <a:pt x="217" y="87"/>
                </a:lnTo>
                <a:lnTo>
                  <a:pt x="221" y="87"/>
                </a:lnTo>
                <a:lnTo>
                  <a:pt x="221" y="87"/>
                </a:lnTo>
                <a:close/>
                <a:moveTo>
                  <a:pt x="263" y="104"/>
                </a:moveTo>
                <a:lnTo>
                  <a:pt x="284" y="112"/>
                </a:lnTo>
                <a:lnTo>
                  <a:pt x="288" y="116"/>
                </a:lnTo>
                <a:lnTo>
                  <a:pt x="288" y="119"/>
                </a:lnTo>
                <a:lnTo>
                  <a:pt x="284" y="123"/>
                </a:lnTo>
                <a:lnTo>
                  <a:pt x="280" y="123"/>
                </a:lnTo>
                <a:lnTo>
                  <a:pt x="259" y="114"/>
                </a:lnTo>
                <a:lnTo>
                  <a:pt x="255" y="112"/>
                </a:lnTo>
                <a:lnTo>
                  <a:pt x="255" y="108"/>
                </a:lnTo>
                <a:lnTo>
                  <a:pt x="259" y="104"/>
                </a:lnTo>
                <a:lnTo>
                  <a:pt x="263" y="104"/>
                </a:lnTo>
                <a:lnTo>
                  <a:pt x="263" y="104"/>
                </a:lnTo>
                <a:close/>
                <a:moveTo>
                  <a:pt x="305" y="121"/>
                </a:moveTo>
                <a:lnTo>
                  <a:pt x="328" y="129"/>
                </a:lnTo>
                <a:lnTo>
                  <a:pt x="330" y="133"/>
                </a:lnTo>
                <a:lnTo>
                  <a:pt x="330" y="137"/>
                </a:lnTo>
                <a:lnTo>
                  <a:pt x="328" y="141"/>
                </a:lnTo>
                <a:lnTo>
                  <a:pt x="323" y="141"/>
                </a:lnTo>
                <a:lnTo>
                  <a:pt x="301" y="131"/>
                </a:lnTo>
                <a:lnTo>
                  <a:pt x="299" y="129"/>
                </a:lnTo>
                <a:lnTo>
                  <a:pt x="299" y="125"/>
                </a:lnTo>
                <a:lnTo>
                  <a:pt x="301" y="121"/>
                </a:lnTo>
                <a:lnTo>
                  <a:pt x="305" y="121"/>
                </a:lnTo>
                <a:lnTo>
                  <a:pt x="305" y="121"/>
                </a:lnTo>
                <a:close/>
                <a:moveTo>
                  <a:pt x="349" y="139"/>
                </a:moveTo>
                <a:lnTo>
                  <a:pt x="371" y="146"/>
                </a:lnTo>
                <a:lnTo>
                  <a:pt x="372" y="150"/>
                </a:lnTo>
                <a:lnTo>
                  <a:pt x="372" y="154"/>
                </a:lnTo>
                <a:lnTo>
                  <a:pt x="371" y="158"/>
                </a:lnTo>
                <a:lnTo>
                  <a:pt x="367" y="158"/>
                </a:lnTo>
                <a:lnTo>
                  <a:pt x="344" y="148"/>
                </a:lnTo>
                <a:lnTo>
                  <a:pt x="342" y="146"/>
                </a:lnTo>
                <a:lnTo>
                  <a:pt x="342" y="142"/>
                </a:lnTo>
                <a:lnTo>
                  <a:pt x="344" y="139"/>
                </a:lnTo>
                <a:lnTo>
                  <a:pt x="349" y="139"/>
                </a:lnTo>
                <a:lnTo>
                  <a:pt x="349" y="139"/>
                </a:lnTo>
                <a:close/>
                <a:moveTo>
                  <a:pt x="392" y="156"/>
                </a:moveTo>
                <a:lnTo>
                  <a:pt x="413" y="164"/>
                </a:lnTo>
                <a:lnTo>
                  <a:pt x="417" y="167"/>
                </a:lnTo>
                <a:lnTo>
                  <a:pt x="417" y="171"/>
                </a:lnTo>
                <a:lnTo>
                  <a:pt x="413" y="175"/>
                </a:lnTo>
                <a:lnTo>
                  <a:pt x="409" y="175"/>
                </a:lnTo>
                <a:lnTo>
                  <a:pt x="388" y="166"/>
                </a:lnTo>
                <a:lnTo>
                  <a:pt x="384" y="164"/>
                </a:lnTo>
                <a:lnTo>
                  <a:pt x="384" y="160"/>
                </a:lnTo>
                <a:lnTo>
                  <a:pt x="38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434" y="173"/>
                </a:moveTo>
                <a:lnTo>
                  <a:pt x="455" y="181"/>
                </a:lnTo>
                <a:lnTo>
                  <a:pt x="459" y="185"/>
                </a:lnTo>
                <a:lnTo>
                  <a:pt x="459" y="189"/>
                </a:lnTo>
                <a:lnTo>
                  <a:pt x="455" y="192"/>
                </a:lnTo>
                <a:lnTo>
                  <a:pt x="451" y="192"/>
                </a:lnTo>
                <a:lnTo>
                  <a:pt x="430" y="183"/>
                </a:lnTo>
                <a:lnTo>
                  <a:pt x="426" y="181"/>
                </a:lnTo>
                <a:lnTo>
                  <a:pt x="426" y="177"/>
                </a:lnTo>
                <a:lnTo>
                  <a:pt x="430" y="173"/>
                </a:lnTo>
                <a:lnTo>
                  <a:pt x="434" y="173"/>
                </a:lnTo>
                <a:lnTo>
                  <a:pt x="434" y="173"/>
                </a:lnTo>
                <a:close/>
                <a:moveTo>
                  <a:pt x="476" y="190"/>
                </a:moveTo>
                <a:lnTo>
                  <a:pt x="499" y="198"/>
                </a:lnTo>
                <a:lnTo>
                  <a:pt x="501" y="202"/>
                </a:lnTo>
                <a:lnTo>
                  <a:pt x="501" y="206"/>
                </a:lnTo>
                <a:lnTo>
                  <a:pt x="499" y="210"/>
                </a:lnTo>
                <a:lnTo>
                  <a:pt x="493" y="210"/>
                </a:lnTo>
                <a:lnTo>
                  <a:pt x="472" y="200"/>
                </a:lnTo>
                <a:lnTo>
                  <a:pt x="470" y="198"/>
                </a:lnTo>
                <a:lnTo>
                  <a:pt x="470" y="194"/>
                </a:lnTo>
                <a:lnTo>
                  <a:pt x="472" y="190"/>
                </a:lnTo>
                <a:lnTo>
                  <a:pt x="476" y="190"/>
                </a:lnTo>
                <a:lnTo>
                  <a:pt x="476" y="190"/>
                </a:lnTo>
                <a:close/>
                <a:moveTo>
                  <a:pt x="520" y="208"/>
                </a:moveTo>
                <a:lnTo>
                  <a:pt x="541" y="215"/>
                </a:lnTo>
                <a:lnTo>
                  <a:pt x="543" y="219"/>
                </a:lnTo>
                <a:lnTo>
                  <a:pt x="543" y="223"/>
                </a:lnTo>
                <a:lnTo>
                  <a:pt x="541" y="227"/>
                </a:lnTo>
                <a:lnTo>
                  <a:pt x="538" y="227"/>
                </a:lnTo>
                <a:lnTo>
                  <a:pt x="515" y="217"/>
                </a:lnTo>
                <a:lnTo>
                  <a:pt x="513" y="215"/>
                </a:lnTo>
                <a:lnTo>
                  <a:pt x="513" y="212"/>
                </a:lnTo>
                <a:lnTo>
                  <a:pt x="515" y="208"/>
                </a:lnTo>
                <a:lnTo>
                  <a:pt x="520" y="208"/>
                </a:lnTo>
                <a:lnTo>
                  <a:pt x="520" y="208"/>
                </a:lnTo>
                <a:close/>
                <a:moveTo>
                  <a:pt x="563" y="225"/>
                </a:moveTo>
                <a:lnTo>
                  <a:pt x="584" y="233"/>
                </a:lnTo>
                <a:lnTo>
                  <a:pt x="587" y="237"/>
                </a:lnTo>
                <a:lnTo>
                  <a:pt x="587" y="240"/>
                </a:lnTo>
                <a:lnTo>
                  <a:pt x="584" y="244"/>
                </a:lnTo>
                <a:lnTo>
                  <a:pt x="580" y="244"/>
                </a:lnTo>
                <a:lnTo>
                  <a:pt x="559" y="237"/>
                </a:lnTo>
                <a:lnTo>
                  <a:pt x="555" y="233"/>
                </a:lnTo>
                <a:lnTo>
                  <a:pt x="555" y="229"/>
                </a:lnTo>
                <a:lnTo>
                  <a:pt x="559" y="225"/>
                </a:lnTo>
                <a:lnTo>
                  <a:pt x="563" y="225"/>
                </a:lnTo>
                <a:lnTo>
                  <a:pt x="563" y="225"/>
                </a:lnTo>
                <a:close/>
                <a:moveTo>
                  <a:pt x="605" y="242"/>
                </a:moveTo>
                <a:lnTo>
                  <a:pt x="626" y="250"/>
                </a:lnTo>
                <a:lnTo>
                  <a:pt x="630" y="254"/>
                </a:lnTo>
                <a:lnTo>
                  <a:pt x="630" y="258"/>
                </a:lnTo>
                <a:lnTo>
                  <a:pt x="626" y="262"/>
                </a:lnTo>
                <a:lnTo>
                  <a:pt x="622" y="262"/>
                </a:lnTo>
                <a:lnTo>
                  <a:pt x="601" y="254"/>
                </a:lnTo>
                <a:lnTo>
                  <a:pt x="597" y="250"/>
                </a:lnTo>
                <a:lnTo>
                  <a:pt x="597" y="246"/>
                </a:lnTo>
                <a:lnTo>
                  <a:pt x="601" y="242"/>
                </a:lnTo>
                <a:lnTo>
                  <a:pt x="605" y="242"/>
                </a:lnTo>
                <a:lnTo>
                  <a:pt x="605" y="242"/>
                </a:lnTo>
                <a:close/>
                <a:moveTo>
                  <a:pt x="647" y="260"/>
                </a:moveTo>
                <a:lnTo>
                  <a:pt x="670" y="267"/>
                </a:lnTo>
                <a:lnTo>
                  <a:pt x="672" y="271"/>
                </a:lnTo>
                <a:lnTo>
                  <a:pt x="672" y="275"/>
                </a:lnTo>
                <a:lnTo>
                  <a:pt x="670" y="279"/>
                </a:lnTo>
                <a:lnTo>
                  <a:pt x="664" y="279"/>
                </a:lnTo>
                <a:lnTo>
                  <a:pt x="643" y="271"/>
                </a:lnTo>
                <a:lnTo>
                  <a:pt x="641" y="267"/>
                </a:lnTo>
                <a:lnTo>
                  <a:pt x="641" y="263"/>
                </a:lnTo>
                <a:lnTo>
                  <a:pt x="643" y="260"/>
                </a:lnTo>
                <a:lnTo>
                  <a:pt x="647" y="260"/>
                </a:lnTo>
                <a:lnTo>
                  <a:pt x="647" y="260"/>
                </a:lnTo>
                <a:close/>
                <a:moveTo>
                  <a:pt x="691" y="277"/>
                </a:moveTo>
                <a:lnTo>
                  <a:pt x="712" y="285"/>
                </a:lnTo>
                <a:lnTo>
                  <a:pt x="714" y="288"/>
                </a:lnTo>
                <a:lnTo>
                  <a:pt x="714" y="292"/>
                </a:lnTo>
                <a:lnTo>
                  <a:pt x="712" y="296"/>
                </a:lnTo>
                <a:lnTo>
                  <a:pt x="708" y="296"/>
                </a:lnTo>
                <a:lnTo>
                  <a:pt x="685" y="288"/>
                </a:lnTo>
                <a:lnTo>
                  <a:pt x="683" y="285"/>
                </a:lnTo>
                <a:lnTo>
                  <a:pt x="683" y="281"/>
                </a:lnTo>
                <a:lnTo>
                  <a:pt x="685" y="277"/>
                </a:lnTo>
                <a:lnTo>
                  <a:pt x="691" y="277"/>
                </a:lnTo>
                <a:lnTo>
                  <a:pt x="691" y="277"/>
                </a:lnTo>
                <a:close/>
                <a:moveTo>
                  <a:pt x="733" y="294"/>
                </a:moveTo>
                <a:lnTo>
                  <a:pt x="755" y="302"/>
                </a:lnTo>
                <a:lnTo>
                  <a:pt x="758" y="306"/>
                </a:lnTo>
                <a:lnTo>
                  <a:pt x="758" y="310"/>
                </a:lnTo>
                <a:lnTo>
                  <a:pt x="755" y="313"/>
                </a:lnTo>
                <a:lnTo>
                  <a:pt x="751" y="313"/>
                </a:lnTo>
                <a:lnTo>
                  <a:pt x="730" y="306"/>
                </a:lnTo>
                <a:lnTo>
                  <a:pt x="726" y="302"/>
                </a:lnTo>
                <a:lnTo>
                  <a:pt x="726" y="298"/>
                </a:lnTo>
                <a:lnTo>
                  <a:pt x="730" y="294"/>
                </a:lnTo>
                <a:lnTo>
                  <a:pt x="733" y="294"/>
                </a:lnTo>
                <a:lnTo>
                  <a:pt x="733" y="294"/>
                </a:lnTo>
                <a:close/>
                <a:moveTo>
                  <a:pt x="776" y="311"/>
                </a:moveTo>
                <a:lnTo>
                  <a:pt x="797" y="319"/>
                </a:lnTo>
                <a:lnTo>
                  <a:pt x="801" y="323"/>
                </a:lnTo>
                <a:lnTo>
                  <a:pt x="801" y="327"/>
                </a:lnTo>
                <a:lnTo>
                  <a:pt x="797" y="331"/>
                </a:lnTo>
                <a:lnTo>
                  <a:pt x="793" y="331"/>
                </a:lnTo>
                <a:lnTo>
                  <a:pt x="772" y="323"/>
                </a:lnTo>
                <a:lnTo>
                  <a:pt x="768" y="319"/>
                </a:lnTo>
                <a:lnTo>
                  <a:pt x="768" y="315"/>
                </a:lnTo>
                <a:lnTo>
                  <a:pt x="772" y="311"/>
                </a:lnTo>
                <a:lnTo>
                  <a:pt x="776" y="311"/>
                </a:lnTo>
                <a:lnTo>
                  <a:pt x="776" y="311"/>
                </a:lnTo>
                <a:close/>
                <a:moveTo>
                  <a:pt x="818" y="329"/>
                </a:moveTo>
                <a:lnTo>
                  <a:pt x="841" y="336"/>
                </a:lnTo>
                <a:lnTo>
                  <a:pt x="843" y="340"/>
                </a:lnTo>
                <a:lnTo>
                  <a:pt x="843" y="344"/>
                </a:lnTo>
                <a:lnTo>
                  <a:pt x="841" y="348"/>
                </a:lnTo>
                <a:lnTo>
                  <a:pt x="835" y="348"/>
                </a:lnTo>
                <a:lnTo>
                  <a:pt x="814" y="340"/>
                </a:lnTo>
                <a:lnTo>
                  <a:pt x="812" y="336"/>
                </a:lnTo>
                <a:lnTo>
                  <a:pt x="812" y="333"/>
                </a:lnTo>
                <a:lnTo>
                  <a:pt x="814" y="329"/>
                </a:lnTo>
                <a:lnTo>
                  <a:pt x="818" y="329"/>
                </a:lnTo>
                <a:lnTo>
                  <a:pt x="818" y="329"/>
                </a:lnTo>
                <a:close/>
                <a:moveTo>
                  <a:pt x="862" y="346"/>
                </a:moveTo>
                <a:lnTo>
                  <a:pt x="883" y="356"/>
                </a:lnTo>
                <a:lnTo>
                  <a:pt x="885" y="358"/>
                </a:lnTo>
                <a:lnTo>
                  <a:pt x="885" y="361"/>
                </a:lnTo>
                <a:lnTo>
                  <a:pt x="883" y="365"/>
                </a:lnTo>
                <a:lnTo>
                  <a:pt x="879" y="365"/>
                </a:lnTo>
                <a:lnTo>
                  <a:pt x="856" y="358"/>
                </a:lnTo>
                <a:lnTo>
                  <a:pt x="854" y="354"/>
                </a:lnTo>
                <a:lnTo>
                  <a:pt x="854" y="350"/>
                </a:lnTo>
                <a:lnTo>
                  <a:pt x="856" y="346"/>
                </a:lnTo>
                <a:lnTo>
                  <a:pt x="862" y="346"/>
                </a:lnTo>
                <a:lnTo>
                  <a:pt x="862" y="346"/>
                </a:lnTo>
                <a:close/>
                <a:moveTo>
                  <a:pt x="904" y="363"/>
                </a:moveTo>
                <a:lnTo>
                  <a:pt x="925" y="373"/>
                </a:lnTo>
                <a:lnTo>
                  <a:pt x="929" y="375"/>
                </a:lnTo>
                <a:lnTo>
                  <a:pt x="929" y="379"/>
                </a:lnTo>
                <a:lnTo>
                  <a:pt x="925" y="382"/>
                </a:lnTo>
                <a:lnTo>
                  <a:pt x="922" y="382"/>
                </a:lnTo>
                <a:lnTo>
                  <a:pt x="900" y="375"/>
                </a:lnTo>
                <a:lnTo>
                  <a:pt x="897" y="371"/>
                </a:lnTo>
                <a:lnTo>
                  <a:pt x="897" y="367"/>
                </a:lnTo>
                <a:lnTo>
                  <a:pt x="900" y="363"/>
                </a:lnTo>
                <a:lnTo>
                  <a:pt x="904" y="363"/>
                </a:lnTo>
                <a:lnTo>
                  <a:pt x="904" y="363"/>
                </a:lnTo>
                <a:close/>
                <a:moveTo>
                  <a:pt x="947" y="381"/>
                </a:moveTo>
                <a:lnTo>
                  <a:pt x="968" y="390"/>
                </a:lnTo>
                <a:lnTo>
                  <a:pt x="971" y="392"/>
                </a:lnTo>
                <a:lnTo>
                  <a:pt x="971" y="396"/>
                </a:lnTo>
                <a:lnTo>
                  <a:pt x="968" y="400"/>
                </a:lnTo>
                <a:lnTo>
                  <a:pt x="964" y="400"/>
                </a:lnTo>
                <a:lnTo>
                  <a:pt x="943" y="392"/>
                </a:lnTo>
                <a:lnTo>
                  <a:pt x="939" y="388"/>
                </a:lnTo>
                <a:lnTo>
                  <a:pt x="939" y="384"/>
                </a:lnTo>
                <a:lnTo>
                  <a:pt x="943" y="381"/>
                </a:lnTo>
                <a:lnTo>
                  <a:pt x="947" y="381"/>
                </a:lnTo>
                <a:lnTo>
                  <a:pt x="947" y="381"/>
                </a:lnTo>
                <a:close/>
                <a:moveTo>
                  <a:pt x="989" y="398"/>
                </a:moveTo>
                <a:lnTo>
                  <a:pt x="1012" y="407"/>
                </a:lnTo>
                <a:lnTo>
                  <a:pt x="1014" y="409"/>
                </a:lnTo>
                <a:lnTo>
                  <a:pt x="1014" y="413"/>
                </a:lnTo>
                <a:lnTo>
                  <a:pt x="1012" y="417"/>
                </a:lnTo>
                <a:lnTo>
                  <a:pt x="1006" y="417"/>
                </a:lnTo>
                <a:lnTo>
                  <a:pt x="985" y="409"/>
                </a:lnTo>
                <a:lnTo>
                  <a:pt x="983" y="406"/>
                </a:lnTo>
                <a:lnTo>
                  <a:pt x="981" y="402"/>
                </a:lnTo>
                <a:lnTo>
                  <a:pt x="985" y="398"/>
                </a:lnTo>
                <a:lnTo>
                  <a:pt x="989" y="398"/>
                </a:lnTo>
                <a:lnTo>
                  <a:pt x="989" y="398"/>
                </a:lnTo>
                <a:close/>
                <a:moveTo>
                  <a:pt x="1033" y="415"/>
                </a:moveTo>
                <a:lnTo>
                  <a:pt x="1054" y="425"/>
                </a:lnTo>
                <a:lnTo>
                  <a:pt x="1056" y="427"/>
                </a:lnTo>
                <a:lnTo>
                  <a:pt x="1056" y="430"/>
                </a:lnTo>
                <a:lnTo>
                  <a:pt x="1054" y="434"/>
                </a:lnTo>
                <a:lnTo>
                  <a:pt x="1050" y="434"/>
                </a:lnTo>
                <a:lnTo>
                  <a:pt x="1027" y="427"/>
                </a:lnTo>
                <a:lnTo>
                  <a:pt x="1025" y="423"/>
                </a:lnTo>
                <a:lnTo>
                  <a:pt x="1025" y="419"/>
                </a:lnTo>
                <a:lnTo>
                  <a:pt x="1027" y="415"/>
                </a:lnTo>
                <a:lnTo>
                  <a:pt x="1033" y="415"/>
                </a:lnTo>
                <a:lnTo>
                  <a:pt x="1033" y="415"/>
                </a:lnTo>
                <a:close/>
                <a:moveTo>
                  <a:pt x="1075" y="432"/>
                </a:moveTo>
                <a:lnTo>
                  <a:pt x="1096" y="442"/>
                </a:lnTo>
                <a:lnTo>
                  <a:pt x="1100" y="444"/>
                </a:lnTo>
                <a:lnTo>
                  <a:pt x="1100" y="448"/>
                </a:lnTo>
                <a:lnTo>
                  <a:pt x="1096" y="452"/>
                </a:lnTo>
                <a:lnTo>
                  <a:pt x="1092" y="452"/>
                </a:lnTo>
                <a:lnTo>
                  <a:pt x="1071" y="444"/>
                </a:lnTo>
                <a:lnTo>
                  <a:pt x="1067" y="440"/>
                </a:lnTo>
                <a:lnTo>
                  <a:pt x="1067" y="436"/>
                </a:lnTo>
                <a:lnTo>
                  <a:pt x="1071" y="432"/>
                </a:lnTo>
                <a:lnTo>
                  <a:pt x="1075" y="432"/>
                </a:lnTo>
                <a:lnTo>
                  <a:pt x="1075" y="432"/>
                </a:lnTo>
                <a:close/>
                <a:moveTo>
                  <a:pt x="1117" y="450"/>
                </a:moveTo>
                <a:lnTo>
                  <a:pt x="1138" y="459"/>
                </a:lnTo>
                <a:lnTo>
                  <a:pt x="1142" y="461"/>
                </a:lnTo>
                <a:lnTo>
                  <a:pt x="1142" y="465"/>
                </a:lnTo>
                <a:lnTo>
                  <a:pt x="1138" y="469"/>
                </a:lnTo>
                <a:lnTo>
                  <a:pt x="1135" y="469"/>
                </a:lnTo>
                <a:lnTo>
                  <a:pt x="1114" y="461"/>
                </a:lnTo>
                <a:lnTo>
                  <a:pt x="1110" y="457"/>
                </a:lnTo>
                <a:lnTo>
                  <a:pt x="1110" y="454"/>
                </a:lnTo>
                <a:lnTo>
                  <a:pt x="1114" y="450"/>
                </a:lnTo>
                <a:lnTo>
                  <a:pt x="1117" y="450"/>
                </a:lnTo>
                <a:lnTo>
                  <a:pt x="1117" y="450"/>
                </a:lnTo>
                <a:close/>
                <a:moveTo>
                  <a:pt x="1160" y="467"/>
                </a:moveTo>
                <a:lnTo>
                  <a:pt x="1181" y="477"/>
                </a:lnTo>
                <a:lnTo>
                  <a:pt x="1185" y="478"/>
                </a:lnTo>
                <a:lnTo>
                  <a:pt x="1185" y="482"/>
                </a:lnTo>
                <a:lnTo>
                  <a:pt x="1183" y="486"/>
                </a:lnTo>
                <a:lnTo>
                  <a:pt x="1177" y="486"/>
                </a:lnTo>
                <a:lnTo>
                  <a:pt x="1156" y="478"/>
                </a:lnTo>
                <a:lnTo>
                  <a:pt x="1152" y="475"/>
                </a:lnTo>
                <a:lnTo>
                  <a:pt x="1152" y="471"/>
                </a:lnTo>
                <a:lnTo>
                  <a:pt x="1156" y="467"/>
                </a:lnTo>
                <a:lnTo>
                  <a:pt x="1160" y="467"/>
                </a:lnTo>
                <a:lnTo>
                  <a:pt x="1160" y="467"/>
                </a:lnTo>
                <a:close/>
                <a:moveTo>
                  <a:pt x="1204" y="484"/>
                </a:moveTo>
                <a:lnTo>
                  <a:pt x="1225" y="494"/>
                </a:lnTo>
                <a:lnTo>
                  <a:pt x="1227" y="496"/>
                </a:lnTo>
                <a:lnTo>
                  <a:pt x="1227" y="500"/>
                </a:lnTo>
                <a:lnTo>
                  <a:pt x="1225" y="503"/>
                </a:lnTo>
                <a:lnTo>
                  <a:pt x="1219" y="503"/>
                </a:lnTo>
                <a:lnTo>
                  <a:pt x="1198" y="496"/>
                </a:lnTo>
                <a:lnTo>
                  <a:pt x="1196" y="492"/>
                </a:lnTo>
                <a:lnTo>
                  <a:pt x="1196" y="488"/>
                </a:lnTo>
                <a:lnTo>
                  <a:pt x="1198" y="484"/>
                </a:lnTo>
                <a:lnTo>
                  <a:pt x="1204" y="484"/>
                </a:lnTo>
                <a:lnTo>
                  <a:pt x="1204" y="484"/>
                </a:lnTo>
                <a:close/>
                <a:moveTo>
                  <a:pt x="1246" y="502"/>
                </a:moveTo>
                <a:lnTo>
                  <a:pt x="1267" y="511"/>
                </a:lnTo>
                <a:lnTo>
                  <a:pt x="1271" y="513"/>
                </a:lnTo>
                <a:lnTo>
                  <a:pt x="1271" y="517"/>
                </a:lnTo>
                <a:lnTo>
                  <a:pt x="1267" y="521"/>
                </a:lnTo>
                <a:lnTo>
                  <a:pt x="1263" y="521"/>
                </a:lnTo>
                <a:lnTo>
                  <a:pt x="1242" y="513"/>
                </a:lnTo>
                <a:lnTo>
                  <a:pt x="1238" y="509"/>
                </a:lnTo>
                <a:lnTo>
                  <a:pt x="1238" y="505"/>
                </a:lnTo>
                <a:lnTo>
                  <a:pt x="1242" y="502"/>
                </a:lnTo>
                <a:lnTo>
                  <a:pt x="1246" y="502"/>
                </a:lnTo>
                <a:lnTo>
                  <a:pt x="1246" y="502"/>
                </a:lnTo>
                <a:close/>
                <a:moveTo>
                  <a:pt x="1288" y="519"/>
                </a:moveTo>
                <a:lnTo>
                  <a:pt x="1309" y="528"/>
                </a:lnTo>
                <a:lnTo>
                  <a:pt x="1313" y="530"/>
                </a:lnTo>
                <a:lnTo>
                  <a:pt x="1313" y="534"/>
                </a:lnTo>
                <a:lnTo>
                  <a:pt x="1309" y="538"/>
                </a:lnTo>
                <a:lnTo>
                  <a:pt x="1306" y="538"/>
                </a:lnTo>
                <a:lnTo>
                  <a:pt x="1284" y="530"/>
                </a:lnTo>
                <a:lnTo>
                  <a:pt x="1281" y="526"/>
                </a:lnTo>
                <a:lnTo>
                  <a:pt x="1281" y="523"/>
                </a:lnTo>
                <a:lnTo>
                  <a:pt x="1284" y="519"/>
                </a:lnTo>
                <a:lnTo>
                  <a:pt x="1288" y="519"/>
                </a:lnTo>
                <a:lnTo>
                  <a:pt x="1288" y="519"/>
                </a:lnTo>
                <a:close/>
                <a:moveTo>
                  <a:pt x="1330" y="536"/>
                </a:moveTo>
                <a:lnTo>
                  <a:pt x="1352" y="546"/>
                </a:lnTo>
                <a:lnTo>
                  <a:pt x="1355" y="548"/>
                </a:lnTo>
                <a:lnTo>
                  <a:pt x="1355" y="551"/>
                </a:lnTo>
                <a:lnTo>
                  <a:pt x="1354" y="555"/>
                </a:lnTo>
                <a:lnTo>
                  <a:pt x="1348" y="555"/>
                </a:lnTo>
                <a:lnTo>
                  <a:pt x="1327" y="548"/>
                </a:lnTo>
                <a:lnTo>
                  <a:pt x="1323" y="544"/>
                </a:lnTo>
                <a:lnTo>
                  <a:pt x="1323" y="540"/>
                </a:lnTo>
                <a:lnTo>
                  <a:pt x="1327" y="536"/>
                </a:lnTo>
                <a:lnTo>
                  <a:pt x="1330" y="536"/>
                </a:lnTo>
                <a:lnTo>
                  <a:pt x="1330" y="536"/>
                </a:lnTo>
                <a:close/>
                <a:moveTo>
                  <a:pt x="1375" y="553"/>
                </a:moveTo>
                <a:lnTo>
                  <a:pt x="1396" y="563"/>
                </a:lnTo>
                <a:lnTo>
                  <a:pt x="1398" y="565"/>
                </a:lnTo>
                <a:lnTo>
                  <a:pt x="1398" y="571"/>
                </a:lnTo>
                <a:lnTo>
                  <a:pt x="1396" y="573"/>
                </a:lnTo>
                <a:lnTo>
                  <a:pt x="1390" y="573"/>
                </a:lnTo>
                <a:lnTo>
                  <a:pt x="1369" y="565"/>
                </a:lnTo>
                <a:lnTo>
                  <a:pt x="1367" y="561"/>
                </a:lnTo>
                <a:lnTo>
                  <a:pt x="1367" y="557"/>
                </a:lnTo>
                <a:lnTo>
                  <a:pt x="1369" y="553"/>
                </a:lnTo>
                <a:lnTo>
                  <a:pt x="1375" y="553"/>
                </a:lnTo>
                <a:lnTo>
                  <a:pt x="1375" y="553"/>
                </a:lnTo>
                <a:close/>
                <a:moveTo>
                  <a:pt x="1417" y="571"/>
                </a:moveTo>
                <a:lnTo>
                  <a:pt x="1438" y="580"/>
                </a:lnTo>
                <a:lnTo>
                  <a:pt x="1442" y="582"/>
                </a:lnTo>
                <a:lnTo>
                  <a:pt x="1442" y="588"/>
                </a:lnTo>
                <a:lnTo>
                  <a:pt x="1438" y="590"/>
                </a:lnTo>
                <a:lnTo>
                  <a:pt x="1434" y="590"/>
                </a:lnTo>
                <a:lnTo>
                  <a:pt x="1413" y="582"/>
                </a:lnTo>
                <a:lnTo>
                  <a:pt x="1409" y="578"/>
                </a:lnTo>
                <a:lnTo>
                  <a:pt x="1409" y="574"/>
                </a:lnTo>
                <a:lnTo>
                  <a:pt x="1413" y="571"/>
                </a:lnTo>
                <a:lnTo>
                  <a:pt x="1417" y="571"/>
                </a:lnTo>
                <a:lnTo>
                  <a:pt x="1417" y="571"/>
                </a:lnTo>
                <a:close/>
                <a:moveTo>
                  <a:pt x="1459" y="588"/>
                </a:moveTo>
                <a:lnTo>
                  <a:pt x="1480" y="598"/>
                </a:lnTo>
                <a:lnTo>
                  <a:pt x="1484" y="599"/>
                </a:lnTo>
                <a:lnTo>
                  <a:pt x="1484" y="605"/>
                </a:lnTo>
                <a:lnTo>
                  <a:pt x="1480" y="607"/>
                </a:lnTo>
                <a:lnTo>
                  <a:pt x="1476" y="607"/>
                </a:lnTo>
                <a:lnTo>
                  <a:pt x="1455" y="599"/>
                </a:lnTo>
                <a:lnTo>
                  <a:pt x="1451" y="596"/>
                </a:lnTo>
                <a:lnTo>
                  <a:pt x="1451" y="592"/>
                </a:lnTo>
                <a:lnTo>
                  <a:pt x="1455" y="588"/>
                </a:lnTo>
                <a:lnTo>
                  <a:pt x="1459" y="588"/>
                </a:lnTo>
                <a:lnTo>
                  <a:pt x="1459" y="588"/>
                </a:lnTo>
                <a:close/>
                <a:moveTo>
                  <a:pt x="1501" y="605"/>
                </a:moveTo>
                <a:lnTo>
                  <a:pt x="1522" y="615"/>
                </a:lnTo>
                <a:lnTo>
                  <a:pt x="1526" y="617"/>
                </a:lnTo>
                <a:lnTo>
                  <a:pt x="1526" y="622"/>
                </a:lnTo>
                <a:lnTo>
                  <a:pt x="1522" y="624"/>
                </a:lnTo>
                <a:lnTo>
                  <a:pt x="1519" y="624"/>
                </a:lnTo>
                <a:lnTo>
                  <a:pt x="1498" y="617"/>
                </a:lnTo>
                <a:lnTo>
                  <a:pt x="1494" y="613"/>
                </a:lnTo>
                <a:lnTo>
                  <a:pt x="1494" y="609"/>
                </a:lnTo>
                <a:lnTo>
                  <a:pt x="1498" y="605"/>
                </a:lnTo>
                <a:lnTo>
                  <a:pt x="1501" y="605"/>
                </a:lnTo>
                <a:lnTo>
                  <a:pt x="1501" y="605"/>
                </a:lnTo>
                <a:close/>
                <a:moveTo>
                  <a:pt x="1546" y="622"/>
                </a:moveTo>
                <a:lnTo>
                  <a:pt x="1567" y="632"/>
                </a:lnTo>
                <a:lnTo>
                  <a:pt x="1569" y="634"/>
                </a:lnTo>
                <a:lnTo>
                  <a:pt x="1569" y="640"/>
                </a:lnTo>
                <a:lnTo>
                  <a:pt x="1567" y="642"/>
                </a:lnTo>
                <a:lnTo>
                  <a:pt x="1561" y="642"/>
                </a:lnTo>
                <a:lnTo>
                  <a:pt x="1540" y="634"/>
                </a:lnTo>
                <a:lnTo>
                  <a:pt x="1538" y="630"/>
                </a:lnTo>
                <a:lnTo>
                  <a:pt x="1538" y="626"/>
                </a:lnTo>
                <a:lnTo>
                  <a:pt x="1540" y="622"/>
                </a:lnTo>
                <a:lnTo>
                  <a:pt x="1546" y="622"/>
                </a:lnTo>
                <a:lnTo>
                  <a:pt x="1546" y="622"/>
                </a:lnTo>
                <a:close/>
                <a:moveTo>
                  <a:pt x="1588" y="640"/>
                </a:moveTo>
                <a:lnTo>
                  <a:pt x="1609" y="649"/>
                </a:lnTo>
                <a:lnTo>
                  <a:pt x="1613" y="651"/>
                </a:lnTo>
                <a:lnTo>
                  <a:pt x="1613" y="657"/>
                </a:lnTo>
                <a:lnTo>
                  <a:pt x="1609" y="659"/>
                </a:lnTo>
                <a:lnTo>
                  <a:pt x="1605" y="659"/>
                </a:lnTo>
                <a:lnTo>
                  <a:pt x="1584" y="651"/>
                </a:lnTo>
                <a:lnTo>
                  <a:pt x="1580" y="647"/>
                </a:lnTo>
                <a:lnTo>
                  <a:pt x="1580" y="644"/>
                </a:lnTo>
                <a:lnTo>
                  <a:pt x="1584" y="640"/>
                </a:lnTo>
                <a:lnTo>
                  <a:pt x="1588" y="640"/>
                </a:lnTo>
                <a:lnTo>
                  <a:pt x="1588" y="640"/>
                </a:lnTo>
                <a:close/>
                <a:moveTo>
                  <a:pt x="1630" y="657"/>
                </a:moveTo>
                <a:lnTo>
                  <a:pt x="1651" y="667"/>
                </a:lnTo>
                <a:lnTo>
                  <a:pt x="1655" y="669"/>
                </a:lnTo>
                <a:lnTo>
                  <a:pt x="1655" y="674"/>
                </a:lnTo>
                <a:lnTo>
                  <a:pt x="1651" y="676"/>
                </a:lnTo>
                <a:lnTo>
                  <a:pt x="1647" y="676"/>
                </a:lnTo>
                <a:lnTo>
                  <a:pt x="1626" y="669"/>
                </a:lnTo>
                <a:lnTo>
                  <a:pt x="1622" y="665"/>
                </a:lnTo>
                <a:lnTo>
                  <a:pt x="1622" y="661"/>
                </a:lnTo>
                <a:lnTo>
                  <a:pt x="1626" y="657"/>
                </a:lnTo>
                <a:lnTo>
                  <a:pt x="1630" y="657"/>
                </a:lnTo>
                <a:lnTo>
                  <a:pt x="1630" y="657"/>
                </a:lnTo>
                <a:close/>
                <a:moveTo>
                  <a:pt x="1672" y="674"/>
                </a:moveTo>
                <a:lnTo>
                  <a:pt x="1693" y="684"/>
                </a:lnTo>
                <a:lnTo>
                  <a:pt x="1697" y="686"/>
                </a:lnTo>
                <a:lnTo>
                  <a:pt x="1697" y="692"/>
                </a:lnTo>
                <a:lnTo>
                  <a:pt x="1693" y="694"/>
                </a:lnTo>
                <a:lnTo>
                  <a:pt x="1690" y="694"/>
                </a:lnTo>
                <a:lnTo>
                  <a:pt x="1668" y="686"/>
                </a:lnTo>
                <a:lnTo>
                  <a:pt x="1665" y="682"/>
                </a:lnTo>
                <a:lnTo>
                  <a:pt x="1665" y="678"/>
                </a:lnTo>
                <a:lnTo>
                  <a:pt x="1668" y="674"/>
                </a:lnTo>
                <a:lnTo>
                  <a:pt x="1672" y="674"/>
                </a:lnTo>
                <a:lnTo>
                  <a:pt x="1672" y="674"/>
                </a:lnTo>
                <a:close/>
                <a:moveTo>
                  <a:pt x="1716" y="692"/>
                </a:moveTo>
                <a:lnTo>
                  <a:pt x="1738" y="701"/>
                </a:lnTo>
                <a:lnTo>
                  <a:pt x="1739" y="703"/>
                </a:lnTo>
                <a:lnTo>
                  <a:pt x="1739" y="709"/>
                </a:lnTo>
                <a:lnTo>
                  <a:pt x="1738" y="711"/>
                </a:lnTo>
                <a:lnTo>
                  <a:pt x="1732" y="711"/>
                </a:lnTo>
                <a:lnTo>
                  <a:pt x="1711" y="703"/>
                </a:lnTo>
                <a:lnTo>
                  <a:pt x="1709" y="699"/>
                </a:lnTo>
                <a:lnTo>
                  <a:pt x="1709" y="695"/>
                </a:lnTo>
                <a:lnTo>
                  <a:pt x="1711" y="692"/>
                </a:lnTo>
                <a:lnTo>
                  <a:pt x="1716" y="692"/>
                </a:lnTo>
                <a:lnTo>
                  <a:pt x="1716" y="692"/>
                </a:lnTo>
                <a:close/>
                <a:moveTo>
                  <a:pt x="1759" y="709"/>
                </a:moveTo>
                <a:lnTo>
                  <a:pt x="1780" y="718"/>
                </a:lnTo>
                <a:lnTo>
                  <a:pt x="1784" y="720"/>
                </a:lnTo>
                <a:lnTo>
                  <a:pt x="1784" y="726"/>
                </a:lnTo>
                <a:lnTo>
                  <a:pt x="1780" y="728"/>
                </a:lnTo>
                <a:lnTo>
                  <a:pt x="1776" y="728"/>
                </a:lnTo>
                <a:lnTo>
                  <a:pt x="1755" y="720"/>
                </a:lnTo>
                <a:lnTo>
                  <a:pt x="1751" y="717"/>
                </a:lnTo>
                <a:lnTo>
                  <a:pt x="1751" y="713"/>
                </a:lnTo>
                <a:lnTo>
                  <a:pt x="1755" y="709"/>
                </a:lnTo>
                <a:lnTo>
                  <a:pt x="1759" y="709"/>
                </a:lnTo>
                <a:lnTo>
                  <a:pt x="1759" y="709"/>
                </a:lnTo>
                <a:close/>
                <a:moveTo>
                  <a:pt x="1801" y="726"/>
                </a:moveTo>
                <a:lnTo>
                  <a:pt x="1822" y="736"/>
                </a:lnTo>
                <a:lnTo>
                  <a:pt x="1826" y="738"/>
                </a:lnTo>
                <a:lnTo>
                  <a:pt x="1826" y="743"/>
                </a:lnTo>
                <a:lnTo>
                  <a:pt x="1822" y="745"/>
                </a:lnTo>
                <a:lnTo>
                  <a:pt x="1818" y="745"/>
                </a:lnTo>
                <a:lnTo>
                  <a:pt x="1797" y="738"/>
                </a:lnTo>
                <a:lnTo>
                  <a:pt x="1793" y="734"/>
                </a:lnTo>
                <a:lnTo>
                  <a:pt x="1793" y="730"/>
                </a:lnTo>
                <a:lnTo>
                  <a:pt x="1797" y="726"/>
                </a:lnTo>
                <a:lnTo>
                  <a:pt x="1801" y="726"/>
                </a:lnTo>
                <a:lnTo>
                  <a:pt x="1801" y="726"/>
                </a:lnTo>
                <a:close/>
                <a:moveTo>
                  <a:pt x="1843" y="743"/>
                </a:moveTo>
                <a:lnTo>
                  <a:pt x="1864" y="753"/>
                </a:lnTo>
                <a:lnTo>
                  <a:pt x="1868" y="755"/>
                </a:lnTo>
                <a:lnTo>
                  <a:pt x="1868" y="761"/>
                </a:lnTo>
                <a:lnTo>
                  <a:pt x="1864" y="763"/>
                </a:lnTo>
                <a:lnTo>
                  <a:pt x="1860" y="763"/>
                </a:lnTo>
                <a:lnTo>
                  <a:pt x="1839" y="755"/>
                </a:lnTo>
                <a:lnTo>
                  <a:pt x="1835" y="751"/>
                </a:lnTo>
                <a:lnTo>
                  <a:pt x="1835" y="747"/>
                </a:lnTo>
                <a:lnTo>
                  <a:pt x="1839" y="743"/>
                </a:lnTo>
                <a:lnTo>
                  <a:pt x="1843" y="743"/>
                </a:lnTo>
                <a:lnTo>
                  <a:pt x="1843" y="743"/>
                </a:lnTo>
                <a:close/>
                <a:moveTo>
                  <a:pt x="1887" y="761"/>
                </a:moveTo>
                <a:lnTo>
                  <a:pt x="1908" y="770"/>
                </a:lnTo>
                <a:lnTo>
                  <a:pt x="1910" y="772"/>
                </a:lnTo>
                <a:lnTo>
                  <a:pt x="1910" y="778"/>
                </a:lnTo>
                <a:lnTo>
                  <a:pt x="1908" y="780"/>
                </a:lnTo>
                <a:lnTo>
                  <a:pt x="1903" y="780"/>
                </a:lnTo>
                <a:lnTo>
                  <a:pt x="1882" y="772"/>
                </a:lnTo>
                <a:lnTo>
                  <a:pt x="1880" y="768"/>
                </a:lnTo>
                <a:lnTo>
                  <a:pt x="1880" y="765"/>
                </a:lnTo>
                <a:lnTo>
                  <a:pt x="1882" y="761"/>
                </a:lnTo>
                <a:lnTo>
                  <a:pt x="1887" y="761"/>
                </a:lnTo>
                <a:lnTo>
                  <a:pt x="1887" y="761"/>
                </a:lnTo>
                <a:close/>
                <a:moveTo>
                  <a:pt x="1930" y="778"/>
                </a:moveTo>
                <a:lnTo>
                  <a:pt x="1951" y="788"/>
                </a:lnTo>
                <a:lnTo>
                  <a:pt x="1954" y="790"/>
                </a:lnTo>
                <a:lnTo>
                  <a:pt x="1954" y="795"/>
                </a:lnTo>
                <a:lnTo>
                  <a:pt x="1951" y="797"/>
                </a:lnTo>
                <a:lnTo>
                  <a:pt x="1947" y="797"/>
                </a:lnTo>
                <a:lnTo>
                  <a:pt x="1926" y="790"/>
                </a:lnTo>
                <a:lnTo>
                  <a:pt x="1922" y="786"/>
                </a:lnTo>
                <a:lnTo>
                  <a:pt x="1922" y="782"/>
                </a:lnTo>
                <a:lnTo>
                  <a:pt x="1926" y="778"/>
                </a:lnTo>
                <a:lnTo>
                  <a:pt x="1930" y="778"/>
                </a:lnTo>
                <a:lnTo>
                  <a:pt x="1930" y="778"/>
                </a:lnTo>
                <a:close/>
                <a:moveTo>
                  <a:pt x="1972" y="795"/>
                </a:moveTo>
                <a:lnTo>
                  <a:pt x="1993" y="805"/>
                </a:lnTo>
                <a:lnTo>
                  <a:pt x="1997" y="807"/>
                </a:lnTo>
                <a:lnTo>
                  <a:pt x="1997" y="813"/>
                </a:lnTo>
                <a:lnTo>
                  <a:pt x="1993" y="814"/>
                </a:lnTo>
                <a:lnTo>
                  <a:pt x="1989" y="814"/>
                </a:lnTo>
                <a:lnTo>
                  <a:pt x="1968" y="807"/>
                </a:lnTo>
                <a:lnTo>
                  <a:pt x="1964" y="803"/>
                </a:lnTo>
                <a:lnTo>
                  <a:pt x="1964" y="799"/>
                </a:lnTo>
                <a:lnTo>
                  <a:pt x="1968" y="795"/>
                </a:lnTo>
                <a:lnTo>
                  <a:pt x="1972" y="795"/>
                </a:lnTo>
                <a:lnTo>
                  <a:pt x="1972" y="795"/>
                </a:lnTo>
                <a:close/>
                <a:moveTo>
                  <a:pt x="2014" y="813"/>
                </a:moveTo>
                <a:lnTo>
                  <a:pt x="2035" y="822"/>
                </a:lnTo>
                <a:lnTo>
                  <a:pt x="2039" y="824"/>
                </a:lnTo>
                <a:lnTo>
                  <a:pt x="2039" y="830"/>
                </a:lnTo>
                <a:lnTo>
                  <a:pt x="2035" y="832"/>
                </a:lnTo>
                <a:lnTo>
                  <a:pt x="2031" y="832"/>
                </a:lnTo>
                <a:lnTo>
                  <a:pt x="2010" y="824"/>
                </a:lnTo>
                <a:lnTo>
                  <a:pt x="2006" y="820"/>
                </a:lnTo>
                <a:lnTo>
                  <a:pt x="2006" y="816"/>
                </a:lnTo>
                <a:lnTo>
                  <a:pt x="2010" y="813"/>
                </a:lnTo>
                <a:lnTo>
                  <a:pt x="2014" y="813"/>
                </a:lnTo>
                <a:lnTo>
                  <a:pt x="2014" y="813"/>
                </a:lnTo>
                <a:close/>
                <a:moveTo>
                  <a:pt x="2058" y="830"/>
                </a:moveTo>
                <a:lnTo>
                  <a:pt x="2079" y="839"/>
                </a:lnTo>
                <a:lnTo>
                  <a:pt x="2081" y="841"/>
                </a:lnTo>
                <a:lnTo>
                  <a:pt x="2081" y="847"/>
                </a:lnTo>
                <a:lnTo>
                  <a:pt x="2079" y="849"/>
                </a:lnTo>
                <a:lnTo>
                  <a:pt x="2074" y="849"/>
                </a:lnTo>
                <a:lnTo>
                  <a:pt x="2052" y="841"/>
                </a:lnTo>
                <a:lnTo>
                  <a:pt x="2050" y="838"/>
                </a:lnTo>
                <a:lnTo>
                  <a:pt x="2050" y="834"/>
                </a:lnTo>
                <a:lnTo>
                  <a:pt x="2052" y="830"/>
                </a:lnTo>
                <a:lnTo>
                  <a:pt x="2058" y="830"/>
                </a:lnTo>
                <a:lnTo>
                  <a:pt x="2058" y="830"/>
                </a:lnTo>
                <a:close/>
                <a:moveTo>
                  <a:pt x="2100" y="847"/>
                </a:moveTo>
                <a:lnTo>
                  <a:pt x="2122" y="857"/>
                </a:lnTo>
                <a:lnTo>
                  <a:pt x="2125" y="859"/>
                </a:lnTo>
                <a:lnTo>
                  <a:pt x="2125" y="864"/>
                </a:lnTo>
                <a:lnTo>
                  <a:pt x="2122" y="866"/>
                </a:lnTo>
                <a:lnTo>
                  <a:pt x="2118" y="866"/>
                </a:lnTo>
                <a:lnTo>
                  <a:pt x="2097" y="859"/>
                </a:lnTo>
                <a:lnTo>
                  <a:pt x="2093" y="855"/>
                </a:lnTo>
                <a:lnTo>
                  <a:pt x="2093" y="851"/>
                </a:lnTo>
                <a:lnTo>
                  <a:pt x="2095" y="847"/>
                </a:lnTo>
                <a:lnTo>
                  <a:pt x="2100" y="847"/>
                </a:lnTo>
                <a:lnTo>
                  <a:pt x="2100" y="847"/>
                </a:lnTo>
                <a:close/>
                <a:moveTo>
                  <a:pt x="2143" y="864"/>
                </a:moveTo>
                <a:lnTo>
                  <a:pt x="2164" y="874"/>
                </a:lnTo>
                <a:lnTo>
                  <a:pt x="2168" y="876"/>
                </a:lnTo>
                <a:lnTo>
                  <a:pt x="2168" y="882"/>
                </a:lnTo>
                <a:lnTo>
                  <a:pt x="2164" y="884"/>
                </a:lnTo>
                <a:lnTo>
                  <a:pt x="2160" y="884"/>
                </a:lnTo>
                <a:lnTo>
                  <a:pt x="2139" y="876"/>
                </a:lnTo>
                <a:lnTo>
                  <a:pt x="2135" y="872"/>
                </a:lnTo>
                <a:lnTo>
                  <a:pt x="2135" y="868"/>
                </a:lnTo>
                <a:lnTo>
                  <a:pt x="2139" y="864"/>
                </a:lnTo>
                <a:lnTo>
                  <a:pt x="2143" y="864"/>
                </a:lnTo>
                <a:lnTo>
                  <a:pt x="2143" y="864"/>
                </a:lnTo>
                <a:close/>
                <a:moveTo>
                  <a:pt x="2185" y="882"/>
                </a:moveTo>
                <a:lnTo>
                  <a:pt x="2206" y="891"/>
                </a:lnTo>
                <a:lnTo>
                  <a:pt x="2210" y="893"/>
                </a:lnTo>
                <a:lnTo>
                  <a:pt x="2210" y="899"/>
                </a:lnTo>
                <a:lnTo>
                  <a:pt x="2206" y="901"/>
                </a:lnTo>
                <a:lnTo>
                  <a:pt x="2202" y="901"/>
                </a:lnTo>
                <a:lnTo>
                  <a:pt x="2181" y="893"/>
                </a:lnTo>
                <a:lnTo>
                  <a:pt x="2177" y="889"/>
                </a:lnTo>
                <a:lnTo>
                  <a:pt x="2177" y="886"/>
                </a:lnTo>
                <a:lnTo>
                  <a:pt x="2181" y="882"/>
                </a:lnTo>
                <a:lnTo>
                  <a:pt x="2185" y="882"/>
                </a:lnTo>
                <a:lnTo>
                  <a:pt x="2185" y="882"/>
                </a:lnTo>
                <a:close/>
                <a:moveTo>
                  <a:pt x="2229" y="899"/>
                </a:moveTo>
                <a:lnTo>
                  <a:pt x="2250" y="909"/>
                </a:lnTo>
                <a:lnTo>
                  <a:pt x="2252" y="910"/>
                </a:lnTo>
                <a:lnTo>
                  <a:pt x="2252" y="916"/>
                </a:lnTo>
                <a:lnTo>
                  <a:pt x="2250" y="918"/>
                </a:lnTo>
                <a:lnTo>
                  <a:pt x="2244" y="918"/>
                </a:lnTo>
                <a:lnTo>
                  <a:pt x="2223" y="910"/>
                </a:lnTo>
                <a:lnTo>
                  <a:pt x="2221" y="907"/>
                </a:lnTo>
                <a:lnTo>
                  <a:pt x="2221" y="903"/>
                </a:lnTo>
                <a:lnTo>
                  <a:pt x="2223" y="899"/>
                </a:lnTo>
                <a:lnTo>
                  <a:pt x="2229" y="899"/>
                </a:lnTo>
                <a:lnTo>
                  <a:pt x="2229" y="899"/>
                </a:lnTo>
                <a:close/>
                <a:moveTo>
                  <a:pt x="2271" y="916"/>
                </a:moveTo>
                <a:lnTo>
                  <a:pt x="2292" y="926"/>
                </a:lnTo>
                <a:lnTo>
                  <a:pt x="2296" y="928"/>
                </a:lnTo>
                <a:lnTo>
                  <a:pt x="2296" y="934"/>
                </a:lnTo>
                <a:lnTo>
                  <a:pt x="2292" y="935"/>
                </a:lnTo>
                <a:lnTo>
                  <a:pt x="2289" y="935"/>
                </a:lnTo>
                <a:lnTo>
                  <a:pt x="2266" y="928"/>
                </a:lnTo>
                <a:lnTo>
                  <a:pt x="2264" y="924"/>
                </a:lnTo>
                <a:lnTo>
                  <a:pt x="2264" y="920"/>
                </a:lnTo>
                <a:lnTo>
                  <a:pt x="2266" y="916"/>
                </a:lnTo>
                <a:lnTo>
                  <a:pt x="2271" y="916"/>
                </a:lnTo>
                <a:lnTo>
                  <a:pt x="2271" y="916"/>
                </a:lnTo>
                <a:close/>
                <a:moveTo>
                  <a:pt x="2314" y="934"/>
                </a:moveTo>
                <a:lnTo>
                  <a:pt x="2335" y="943"/>
                </a:lnTo>
                <a:lnTo>
                  <a:pt x="2338" y="945"/>
                </a:lnTo>
                <a:lnTo>
                  <a:pt x="2338" y="951"/>
                </a:lnTo>
                <a:lnTo>
                  <a:pt x="2335" y="953"/>
                </a:lnTo>
                <a:lnTo>
                  <a:pt x="2331" y="953"/>
                </a:lnTo>
                <a:lnTo>
                  <a:pt x="2310" y="945"/>
                </a:lnTo>
                <a:lnTo>
                  <a:pt x="2306" y="941"/>
                </a:lnTo>
                <a:lnTo>
                  <a:pt x="2306" y="937"/>
                </a:lnTo>
                <a:lnTo>
                  <a:pt x="2310" y="934"/>
                </a:lnTo>
                <a:lnTo>
                  <a:pt x="2314" y="934"/>
                </a:lnTo>
                <a:lnTo>
                  <a:pt x="2314" y="934"/>
                </a:lnTo>
                <a:close/>
                <a:moveTo>
                  <a:pt x="2356" y="951"/>
                </a:moveTo>
                <a:lnTo>
                  <a:pt x="2377" y="960"/>
                </a:lnTo>
                <a:lnTo>
                  <a:pt x="2381" y="962"/>
                </a:lnTo>
                <a:lnTo>
                  <a:pt x="2381" y="968"/>
                </a:lnTo>
                <a:lnTo>
                  <a:pt x="2377" y="970"/>
                </a:lnTo>
                <a:lnTo>
                  <a:pt x="2373" y="970"/>
                </a:lnTo>
                <a:lnTo>
                  <a:pt x="2352" y="962"/>
                </a:lnTo>
                <a:lnTo>
                  <a:pt x="2348" y="958"/>
                </a:lnTo>
                <a:lnTo>
                  <a:pt x="2348" y="955"/>
                </a:lnTo>
                <a:lnTo>
                  <a:pt x="2352" y="951"/>
                </a:lnTo>
                <a:lnTo>
                  <a:pt x="2356" y="951"/>
                </a:lnTo>
                <a:lnTo>
                  <a:pt x="2356" y="951"/>
                </a:lnTo>
                <a:close/>
                <a:moveTo>
                  <a:pt x="2398" y="968"/>
                </a:moveTo>
                <a:lnTo>
                  <a:pt x="2421" y="978"/>
                </a:lnTo>
                <a:lnTo>
                  <a:pt x="2423" y="980"/>
                </a:lnTo>
                <a:lnTo>
                  <a:pt x="2423" y="985"/>
                </a:lnTo>
                <a:lnTo>
                  <a:pt x="2421" y="987"/>
                </a:lnTo>
                <a:lnTo>
                  <a:pt x="2415" y="987"/>
                </a:lnTo>
                <a:lnTo>
                  <a:pt x="2394" y="980"/>
                </a:lnTo>
                <a:lnTo>
                  <a:pt x="2392" y="976"/>
                </a:lnTo>
                <a:lnTo>
                  <a:pt x="2392" y="972"/>
                </a:lnTo>
                <a:lnTo>
                  <a:pt x="2394" y="968"/>
                </a:lnTo>
                <a:lnTo>
                  <a:pt x="2398" y="968"/>
                </a:lnTo>
                <a:lnTo>
                  <a:pt x="2398" y="968"/>
                </a:lnTo>
                <a:close/>
                <a:moveTo>
                  <a:pt x="2442" y="985"/>
                </a:moveTo>
                <a:lnTo>
                  <a:pt x="2463" y="995"/>
                </a:lnTo>
                <a:lnTo>
                  <a:pt x="2467" y="997"/>
                </a:lnTo>
                <a:lnTo>
                  <a:pt x="2467" y="1003"/>
                </a:lnTo>
                <a:lnTo>
                  <a:pt x="2463" y="1005"/>
                </a:lnTo>
                <a:lnTo>
                  <a:pt x="2459" y="1005"/>
                </a:lnTo>
                <a:lnTo>
                  <a:pt x="2436" y="997"/>
                </a:lnTo>
                <a:lnTo>
                  <a:pt x="2434" y="993"/>
                </a:lnTo>
                <a:lnTo>
                  <a:pt x="2434" y="989"/>
                </a:lnTo>
                <a:lnTo>
                  <a:pt x="2436" y="985"/>
                </a:lnTo>
                <a:lnTo>
                  <a:pt x="2442" y="985"/>
                </a:lnTo>
                <a:lnTo>
                  <a:pt x="2442" y="985"/>
                </a:lnTo>
                <a:close/>
                <a:moveTo>
                  <a:pt x="2484" y="1003"/>
                </a:moveTo>
                <a:lnTo>
                  <a:pt x="2506" y="1012"/>
                </a:lnTo>
                <a:lnTo>
                  <a:pt x="2509" y="1014"/>
                </a:lnTo>
                <a:lnTo>
                  <a:pt x="2509" y="1020"/>
                </a:lnTo>
                <a:lnTo>
                  <a:pt x="2506" y="1022"/>
                </a:lnTo>
                <a:lnTo>
                  <a:pt x="2502" y="1022"/>
                </a:lnTo>
                <a:lnTo>
                  <a:pt x="2481" y="1014"/>
                </a:lnTo>
                <a:lnTo>
                  <a:pt x="2477" y="1010"/>
                </a:lnTo>
                <a:lnTo>
                  <a:pt x="2477" y="1006"/>
                </a:lnTo>
                <a:lnTo>
                  <a:pt x="2481" y="1003"/>
                </a:lnTo>
                <a:lnTo>
                  <a:pt x="2484" y="1003"/>
                </a:lnTo>
                <a:lnTo>
                  <a:pt x="2484" y="1003"/>
                </a:lnTo>
                <a:close/>
                <a:moveTo>
                  <a:pt x="2527" y="1020"/>
                </a:moveTo>
                <a:lnTo>
                  <a:pt x="2548" y="1030"/>
                </a:lnTo>
                <a:lnTo>
                  <a:pt x="2552" y="1031"/>
                </a:lnTo>
                <a:lnTo>
                  <a:pt x="2552" y="1037"/>
                </a:lnTo>
                <a:lnTo>
                  <a:pt x="2548" y="1039"/>
                </a:lnTo>
                <a:lnTo>
                  <a:pt x="2544" y="1039"/>
                </a:lnTo>
                <a:lnTo>
                  <a:pt x="2523" y="1031"/>
                </a:lnTo>
                <a:lnTo>
                  <a:pt x="2519" y="1028"/>
                </a:lnTo>
                <a:lnTo>
                  <a:pt x="2519" y="1024"/>
                </a:lnTo>
                <a:lnTo>
                  <a:pt x="2523" y="1020"/>
                </a:lnTo>
                <a:lnTo>
                  <a:pt x="2527" y="1020"/>
                </a:lnTo>
                <a:lnTo>
                  <a:pt x="2527" y="1020"/>
                </a:lnTo>
                <a:close/>
                <a:moveTo>
                  <a:pt x="2569" y="1037"/>
                </a:moveTo>
                <a:lnTo>
                  <a:pt x="2592" y="1047"/>
                </a:lnTo>
                <a:lnTo>
                  <a:pt x="2594" y="1049"/>
                </a:lnTo>
                <a:lnTo>
                  <a:pt x="2594" y="1054"/>
                </a:lnTo>
                <a:lnTo>
                  <a:pt x="2592" y="1056"/>
                </a:lnTo>
                <a:lnTo>
                  <a:pt x="2586" y="1056"/>
                </a:lnTo>
                <a:lnTo>
                  <a:pt x="2565" y="1049"/>
                </a:lnTo>
                <a:lnTo>
                  <a:pt x="2563" y="1045"/>
                </a:lnTo>
                <a:lnTo>
                  <a:pt x="2563" y="1041"/>
                </a:lnTo>
                <a:lnTo>
                  <a:pt x="2565" y="1037"/>
                </a:lnTo>
                <a:lnTo>
                  <a:pt x="2569" y="1037"/>
                </a:lnTo>
                <a:lnTo>
                  <a:pt x="2569" y="1037"/>
                </a:lnTo>
                <a:close/>
                <a:moveTo>
                  <a:pt x="2613" y="1054"/>
                </a:moveTo>
                <a:lnTo>
                  <a:pt x="2634" y="1064"/>
                </a:lnTo>
                <a:lnTo>
                  <a:pt x="2636" y="1066"/>
                </a:lnTo>
                <a:lnTo>
                  <a:pt x="2636" y="1072"/>
                </a:lnTo>
                <a:lnTo>
                  <a:pt x="2634" y="1074"/>
                </a:lnTo>
                <a:lnTo>
                  <a:pt x="2630" y="1074"/>
                </a:lnTo>
                <a:lnTo>
                  <a:pt x="2607" y="1066"/>
                </a:lnTo>
                <a:lnTo>
                  <a:pt x="2605" y="1062"/>
                </a:lnTo>
                <a:lnTo>
                  <a:pt x="2605" y="1058"/>
                </a:lnTo>
                <a:lnTo>
                  <a:pt x="2607" y="1054"/>
                </a:lnTo>
                <a:lnTo>
                  <a:pt x="2613" y="1054"/>
                </a:lnTo>
                <a:lnTo>
                  <a:pt x="2613" y="1054"/>
                </a:lnTo>
                <a:close/>
                <a:moveTo>
                  <a:pt x="2655" y="1072"/>
                </a:moveTo>
                <a:lnTo>
                  <a:pt x="2676" y="1081"/>
                </a:lnTo>
                <a:lnTo>
                  <a:pt x="2680" y="1083"/>
                </a:lnTo>
                <a:lnTo>
                  <a:pt x="2680" y="1089"/>
                </a:lnTo>
                <a:lnTo>
                  <a:pt x="2676" y="1091"/>
                </a:lnTo>
                <a:lnTo>
                  <a:pt x="2673" y="1091"/>
                </a:lnTo>
                <a:lnTo>
                  <a:pt x="2651" y="1083"/>
                </a:lnTo>
                <a:lnTo>
                  <a:pt x="2648" y="1079"/>
                </a:lnTo>
                <a:lnTo>
                  <a:pt x="2648" y="1076"/>
                </a:lnTo>
                <a:lnTo>
                  <a:pt x="2651" y="1072"/>
                </a:lnTo>
                <a:lnTo>
                  <a:pt x="2655" y="1072"/>
                </a:lnTo>
                <a:lnTo>
                  <a:pt x="2655" y="1072"/>
                </a:lnTo>
                <a:close/>
                <a:moveTo>
                  <a:pt x="2698" y="1089"/>
                </a:moveTo>
                <a:lnTo>
                  <a:pt x="2719" y="1099"/>
                </a:lnTo>
                <a:lnTo>
                  <a:pt x="2722" y="1101"/>
                </a:lnTo>
                <a:lnTo>
                  <a:pt x="2722" y="1106"/>
                </a:lnTo>
                <a:lnTo>
                  <a:pt x="2719" y="1108"/>
                </a:lnTo>
                <a:lnTo>
                  <a:pt x="2715" y="1108"/>
                </a:lnTo>
                <a:lnTo>
                  <a:pt x="2694" y="1101"/>
                </a:lnTo>
                <a:lnTo>
                  <a:pt x="2690" y="1097"/>
                </a:lnTo>
                <a:lnTo>
                  <a:pt x="2690" y="1093"/>
                </a:lnTo>
                <a:lnTo>
                  <a:pt x="2694" y="1089"/>
                </a:lnTo>
                <a:lnTo>
                  <a:pt x="2698" y="1089"/>
                </a:lnTo>
                <a:lnTo>
                  <a:pt x="2698" y="1089"/>
                </a:lnTo>
                <a:close/>
                <a:moveTo>
                  <a:pt x="2740" y="1106"/>
                </a:moveTo>
                <a:lnTo>
                  <a:pt x="2763" y="1116"/>
                </a:lnTo>
                <a:lnTo>
                  <a:pt x="2765" y="1118"/>
                </a:lnTo>
                <a:lnTo>
                  <a:pt x="2765" y="1124"/>
                </a:lnTo>
                <a:lnTo>
                  <a:pt x="2763" y="1126"/>
                </a:lnTo>
                <a:lnTo>
                  <a:pt x="2757" y="1126"/>
                </a:lnTo>
                <a:lnTo>
                  <a:pt x="2736" y="1118"/>
                </a:lnTo>
                <a:lnTo>
                  <a:pt x="2734" y="1114"/>
                </a:lnTo>
                <a:lnTo>
                  <a:pt x="2734" y="1110"/>
                </a:lnTo>
                <a:lnTo>
                  <a:pt x="2736" y="1106"/>
                </a:lnTo>
                <a:lnTo>
                  <a:pt x="2740" y="1106"/>
                </a:lnTo>
                <a:lnTo>
                  <a:pt x="2740" y="1106"/>
                </a:lnTo>
                <a:close/>
                <a:moveTo>
                  <a:pt x="2784" y="1124"/>
                </a:moveTo>
                <a:lnTo>
                  <a:pt x="2805" y="1133"/>
                </a:lnTo>
                <a:lnTo>
                  <a:pt x="2807" y="1135"/>
                </a:lnTo>
                <a:lnTo>
                  <a:pt x="2807" y="1141"/>
                </a:lnTo>
                <a:lnTo>
                  <a:pt x="2805" y="1143"/>
                </a:lnTo>
                <a:lnTo>
                  <a:pt x="2801" y="1143"/>
                </a:lnTo>
                <a:lnTo>
                  <a:pt x="2778" y="1135"/>
                </a:lnTo>
                <a:lnTo>
                  <a:pt x="2776" y="1131"/>
                </a:lnTo>
                <a:lnTo>
                  <a:pt x="2776" y="1127"/>
                </a:lnTo>
                <a:lnTo>
                  <a:pt x="2778" y="1124"/>
                </a:lnTo>
                <a:lnTo>
                  <a:pt x="2784" y="1124"/>
                </a:lnTo>
                <a:lnTo>
                  <a:pt x="2784" y="1124"/>
                </a:lnTo>
                <a:close/>
                <a:moveTo>
                  <a:pt x="2826" y="1141"/>
                </a:moveTo>
                <a:lnTo>
                  <a:pt x="2847" y="1150"/>
                </a:lnTo>
                <a:lnTo>
                  <a:pt x="2851" y="1152"/>
                </a:lnTo>
                <a:lnTo>
                  <a:pt x="2851" y="1158"/>
                </a:lnTo>
                <a:lnTo>
                  <a:pt x="2847" y="1160"/>
                </a:lnTo>
                <a:lnTo>
                  <a:pt x="2843" y="1160"/>
                </a:lnTo>
                <a:lnTo>
                  <a:pt x="2822" y="1152"/>
                </a:lnTo>
                <a:lnTo>
                  <a:pt x="2818" y="1149"/>
                </a:lnTo>
                <a:lnTo>
                  <a:pt x="2818" y="1145"/>
                </a:lnTo>
                <a:lnTo>
                  <a:pt x="2822" y="1141"/>
                </a:lnTo>
                <a:lnTo>
                  <a:pt x="2826" y="1141"/>
                </a:lnTo>
                <a:lnTo>
                  <a:pt x="2826" y="1141"/>
                </a:lnTo>
                <a:close/>
                <a:moveTo>
                  <a:pt x="2868" y="1158"/>
                </a:moveTo>
                <a:lnTo>
                  <a:pt x="2890" y="1168"/>
                </a:lnTo>
                <a:lnTo>
                  <a:pt x="2893" y="1172"/>
                </a:lnTo>
                <a:lnTo>
                  <a:pt x="2893" y="1175"/>
                </a:lnTo>
                <a:lnTo>
                  <a:pt x="2890" y="1177"/>
                </a:lnTo>
                <a:lnTo>
                  <a:pt x="2886" y="1177"/>
                </a:lnTo>
                <a:lnTo>
                  <a:pt x="2865" y="1170"/>
                </a:lnTo>
                <a:lnTo>
                  <a:pt x="2861" y="1166"/>
                </a:lnTo>
                <a:lnTo>
                  <a:pt x="2861" y="1162"/>
                </a:lnTo>
                <a:lnTo>
                  <a:pt x="2865" y="1158"/>
                </a:lnTo>
                <a:lnTo>
                  <a:pt x="2868" y="1158"/>
                </a:lnTo>
                <a:lnTo>
                  <a:pt x="2868" y="1158"/>
                </a:lnTo>
                <a:close/>
                <a:moveTo>
                  <a:pt x="2911" y="1175"/>
                </a:moveTo>
                <a:lnTo>
                  <a:pt x="2934" y="1185"/>
                </a:lnTo>
                <a:lnTo>
                  <a:pt x="2936" y="1189"/>
                </a:lnTo>
                <a:lnTo>
                  <a:pt x="2936" y="1193"/>
                </a:lnTo>
                <a:lnTo>
                  <a:pt x="2934" y="1195"/>
                </a:lnTo>
                <a:lnTo>
                  <a:pt x="2928" y="1195"/>
                </a:lnTo>
                <a:lnTo>
                  <a:pt x="2907" y="1187"/>
                </a:lnTo>
                <a:lnTo>
                  <a:pt x="2905" y="1183"/>
                </a:lnTo>
                <a:lnTo>
                  <a:pt x="2905" y="1179"/>
                </a:lnTo>
                <a:lnTo>
                  <a:pt x="2907" y="1175"/>
                </a:lnTo>
                <a:lnTo>
                  <a:pt x="2911" y="1175"/>
                </a:lnTo>
                <a:lnTo>
                  <a:pt x="2911" y="1175"/>
                </a:lnTo>
                <a:close/>
                <a:moveTo>
                  <a:pt x="2955" y="1193"/>
                </a:moveTo>
                <a:lnTo>
                  <a:pt x="2976" y="1202"/>
                </a:lnTo>
                <a:lnTo>
                  <a:pt x="2978" y="1206"/>
                </a:lnTo>
                <a:lnTo>
                  <a:pt x="2978" y="1210"/>
                </a:lnTo>
                <a:lnTo>
                  <a:pt x="2976" y="1212"/>
                </a:lnTo>
                <a:lnTo>
                  <a:pt x="2972" y="1212"/>
                </a:lnTo>
                <a:lnTo>
                  <a:pt x="2949" y="1204"/>
                </a:lnTo>
                <a:lnTo>
                  <a:pt x="2947" y="1200"/>
                </a:lnTo>
                <a:lnTo>
                  <a:pt x="2947" y="1197"/>
                </a:lnTo>
                <a:lnTo>
                  <a:pt x="2949" y="1193"/>
                </a:lnTo>
                <a:lnTo>
                  <a:pt x="2955" y="1193"/>
                </a:lnTo>
                <a:lnTo>
                  <a:pt x="2955" y="1193"/>
                </a:lnTo>
                <a:close/>
                <a:moveTo>
                  <a:pt x="2997" y="1210"/>
                </a:moveTo>
                <a:lnTo>
                  <a:pt x="3018" y="1220"/>
                </a:lnTo>
                <a:lnTo>
                  <a:pt x="3022" y="1223"/>
                </a:lnTo>
                <a:lnTo>
                  <a:pt x="3022" y="1227"/>
                </a:lnTo>
                <a:lnTo>
                  <a:pt x="3018" y="1229"/>
                </a:lnTo>
                <a:lnTo>
                  <a:pt x="3014" y="1229"/>
                </a:lnTo>
                <a:lnTo>
                  <a:pt x="2993" y="1222"/>
                </a:lnTo>
                <a:lnTo>
                  <a:pt x="2989" y="1218"/>
                </a:lnTo>
                <a:lnTo>
                  <a:pt x="2989" y="1214"/>
                </a:lnTo>
                <a:lnTo>
                  <a:pt x="2993" y="1210"/>
                </a:lnTo>
                <a:lnTo>
                  <a:pt x="2997" y="1210"/>
                </a:lnTo>
                <a:lnTo>
                  <a:pt x="2997" y="1210"/>
                </a:lnTo>
                <a:close/>
                <a:moveTo>
                  <a:pt x="3039" y="1227"/>
                </a:moveTo>
                <a:lnTo>
                  <a:pt x="3060" y="1237"/>
                </a:lnTo>
                <a:lnTo>
                  <a:pt x="3064" y="1241"/>
                </a:lnTo>
                <a:lnTo>
                  <a:pt x="3064" y="1245"/>
                </a:lnTo>
                <a:lnTo>
                  <a:pt x="3060" y="1246"/>
                </a:lnTo>
                <a:lnTo>
                  <a:pt x="3057" y="1246"/>
                </a:lnTo>
                <a:lnTo>
                  <a:pt x="3035" y="1239"/>
                </a:lnTo>
                <a:lnTo>
                  <a:pt x="3032" y="1235"/>
                </a:lnTo>
                <a:lnTo>
                  <a:pt x="3032" y="1231"/>
                </a:lnTo>
                <a:lnTo>
                  <a:pt x="3035" y="1227"/>
                </a:lnTo>
                <a:lnTo>
                  <a:pt x="3039" y="1227"/>
                </a:lnTo>
                <a:lnTo>
                  <a:pt x="3039" y="1227"/>
                </a:lnTo>
                <a:close/>
                <a:moveTo>
                  <a:pt x="3082" y="1245"/>
                </a:moveTo>
                <a:lnTo>
                  <a:pt x="3105" y="1254"/>
                </a:lnTo>
                <a:lnTo>
                  <a:pt x="3106" y="1258"/>
                </a:lnTo>
                <a:lnTo>
                  <a:pt x="3106" y="1262"/>
                </a:lnTo>
                <a:lnTo>
                  <a:pt x="3105" y="1264"/>
                </a:lnTo>
                <a:lnTo>
                  <a:pt x="3099" y="1264"/>
                </a:lnTo>
                <a:lnTo>
                  <a:pt x="3078" y="1256"/>
                </a:lnTo>
                <a:lnTo>
                  <a:pt x="3076" y="1252"/>
                </a:lnTo>
                <a:lnTo>
                  <a:pt x="3076" y="1248"/>
                </a:lnTo>
                <a:lnTo>
                  <a:pt x="3078" y="1245"/>
                </a:lnTo>
                <a:lnTo>
                  <a:pt x="3082" y="1245"/>
                </a:lnTo>
                <a:lnTo>
                  <a:pt x="3082" y="1245"/>
                </a:lnTo>
                <a:close/>
                <a:moveTo>
                  <a:pt x="3126" y="1262"/>
                </a:moveTo>
                <a:lnTo>
                  <a:pt x="3147" y="1271"/>
                </a:lnTo>
                <a:lnTo>
                  <a:pt x="3149" y="1275"/>
                </a:lnTo>
                <a:lnTo>
                  <a:pt x="3149" y="1279"/>
                </a:lnTo>
                <a:lnTo>
                  <a:pt x="3147" y="1281"/>
                </a:lnTo>
                <a:lnTo>
                  <a:pt x="3143" y="1281"/>
                </a:lnTo>
                <a:lnTo>
                  <a:pt x="3120" y="1273"/>
                </a:lnTo>
                <a:lnTo>
                  <a:pt x="3118" y="1270"/>
                </a:lnTo>
                <a:lnTo>
                  <a:pt x="3118" y="1266"/>
                </a:lnTo>
                <a:lnTo>
                  <a:pt x="3120" y="1262"/>
                </a:lnTo>
                <a:lnTo>
                  <a:pt x="3126" y="1262"/>
                </a:lnTo>
                <a:lnTo>
                  <a:pt x="3126" y="1262"/>
                </a:lnTo>
                <a:close/>
                <a:moveTo>
                  <a:pt x="3168" y="1279"/>
                </a:moveTo>
                <a:lnTo>
                  <a:pt x="3189" y="1289"/>
                </a:lnTo>
                <a:lnTo>
                  <a:pt x="3193" y="1293"/>
                </a:lnTo>
                <a:lnTo>
                  <a:pt x="3193" y="1296"/>
                </a:lnTo>
                <a:lnTo>
                  <a:pt x="3189" y="1300"/>
                </a:lnTo>
                <a:lnTo>
                  <a:pt x="3185" y="1300"/>
                </a:lnTo>
                <a:lnTo>
                  <a:pt x="3164" y="1291"/>
                </a:lnTo>
                <a:lnTo>
                  <a:pt x="3160" y="1287"/>
                </a:lnTo>
                <a:lnTo>
                  <a:pt x="3160" y="1283"/>
                </a:lnTo>
                <a:lnTo>
                  <a:pt x="3164" y="1279"/>
                </a:lnTo>
                <a:lnTo>
                  <a:pt x="3168" y="1279"/>
                </a:lnTo>
                <a:lnTo>
                  <a:pt x="3168" y="1279"/>
                </a:lnTo>
                <a:close/>
                <a:moveTo>
                  <a:pt x="3210" y="1296"/>
                </a:moveTo>
                <a:lnTo>
                  <a:pt x="3231" y="1306"/>
                </a:lnTo>
                <a:lnTo>
                  <a:pt x="3235" y="1310"/>
                </a:lnTo>
                <a:lnTo>
                  <a:pt x="3235" y="1314"/>
                </a:lnTo>
                <a:lnTo>
                  <a:pt x="3231" y="1318"/>
                </a:lnTo>
                <a:lnTo>
                  <a:pt x="3227" y="1318"/>
                </a:lnTo>
                <a:lnTo>
                  <a:pt x="3206" y="1308"/>
                </a:lnTo>
                <a:lnTo>
                  <a:pt x="3202" y="1304"/>
                </a:lnTo>
                <a:lnTo>
                  <a:pt x="3202" y="1300"/>
                </a:lnTo>
                <a:lnTo>
                  <a:pt x="3206" y="1296"/>
                </a:lnTo>
                <a:lnTo>
                  <a:pt x="3210" y="1296"/>
                </a:lnTo>
                <a:lnTo>
                  <a:pt x="3210" y="1296"/>
                </a:lnTo>
                <a:close/>
                <a:moveTo>
                  <a:pt x="3252" y="1314"/>
                </a:moveTo>
                <a:lnTo>
                  <a:pt x="3275" y="1323"/>
                </a:lnTo>
                <a:lnTo>
                  <a:pt x="3277" y="1327"/>
                </a:lnTo>
                <a:lnTo>
                  <a:pt x="3277" y="1331"/>
                </a:lnTo>
                <a:lnTo>
                  <a:pt x="3275" y="1335"/>
                </a:lnTo>
                <a:lnTo>
                  <a:pt x="3270" y="1335"/>
                </a:lnTo>
                <a:lnTo>
                  <a:pt x="3249" y="1325"/>
                </a:lnTo>
                <a:lnTo>
                  <a:pt x="3247" y="1321"/>
                </a:lnTo>
                <a:lnTo>
                  <a:pt x="3245" y="1318"/>
                </a:lnTo>
                <a:lnTo>
                  <a:pt x="3249" y="1314"/>
                </a:lnTo>
                <a:lnTo>
                  <a:pt x="3252" y="1314"/>
                </a:lnTo>
                <a:lnTo>
                  <a:pt x="3252" y="1314"/>
                </a:lnTo>
                <a:close/>
                <a:moveTo>
                  <a:pt x="3297" y="1331"/>
                </a:moveTo>
                <a:lnTo>
                  <a:pt x="3318" y="1341"/>
                </a:lnTo>
                <a:lnTo>
                  <a:pt x="3320" y="1344"/>
                </a:lnTo>
                <a:lnTo>
                  <a:pt x="3320" y="1348"/>
                </a:lnTo>
                <a:lnTo>
                  <a:pt x="3318" y="1352"/>
                </a:lnTo>
                <a:lnTo>
                  <a:pt x="3314" y="1352"/>
                </a:lnTo>
                <a:lnTo>
                  <a:pt x="3291" y="1342"/>
                </a:lnTo>
                <a:lnTo>
                  <a:pt x="3289" y="1339"/>
                </a:lnTo>
                <a:lnTo>
                  <a:pt x="3289" y="1335"/>
                </a:lnTo>
                <a:lnTo>
                  <a:pt x="3291" y="1331"/>
                </a:lnTo>
                <a:lnTo>
                  <a:pt x="3297" y="1331"/>
                </a:lnTo>
                <a:lnTo>
                  <a:pt x="3297" y="1331"/>
                </a:lnTo>
                <a:close/>
                <a:moveTo>
                  <a:pt x="3339" y="1348"/>
                </a:moveTo>
                <a:lnTo>
                  <a:pt x="3360" y="1358"/>
                </a:lnTo>
                <a:lnTo>
                  <a:pt x="3364" y="1362"/>
                </a:lnTo>
                <a:lnTo>
                  <a:pt x="3364" y="1366"/>
                </a:lnTo>
                <a:lnTo>
                  <a:pt x="3360" y="1369"/>
                </a:lnTo>
                <a:lnTo>
                  <a:pt x="3356" y="1369"/>
                </a:lnTo>
                <a:lnTo>
                  <a:pt x="3335" y="1360"/>
                </a:lnTo>
                <a:lnTo>
                  <a:pt x="3331" y="1356"/>
                </a:lnTo>
                <a:lnTo>
                  <a:pt x="3331" y="1352"/>
                </a:lnTo>
                <a:lnTo>
                  <a:pt x="3335" y="1348"/>
                </a:lnTo>
                <a:lnTo>
                  <a:pt x="3339" y="1348"/>
                </a:lnTo>
                <a:lnTo>
                  <a:pt x="3339" y="1348"/>
                </a:lnTo>
                <a:close/>
                <a:moveTo>
                  <a:pt x="3381" y="1366"/>
                </a:moveTo>
                <a:lnTo>
                  <a:pt x="3402" y="1375"/>
                </a:lnTo>
                <a:lnTo>
                  <a:pt x="3406" y="1379"/>
                </a:lnTo>
                <a:lnTo>
                  <a:pt x="3406" y="1383"/>
                </a:lnTo>
                <a:lnTo>
                  <a:pt x="3402" y="1387"/>
                </a:lnTo>
                <a:lnTo>
                  <a:pt x="3398" y="1387"/>
                </a:lnTo>
                <a:lnTo>
                  <a:pt x="3377" y="1377"/>
                </a:lnTo>
                <a:lnTo>
                  <a:pt x="3373" y="1373"/>
                </a:lnTo>
                <a:lnTo>
                  <a:pt x="3373" y="1369"/>
                </a:lnTo>
                <a:lnTo>
                  <a:pt x="3377" y="1367"/>
                </a:lnTo>
                <a:lnTo>
                  <a:pt x="3381" y="1366"/>
                </a:lnTo>
                <a:lnTo>
                  <a:pt x="3381" y="1366"/>
                </a:lnTo>
                <a:close/>
                <a:moveTo>
                  <a:pt x="3423" y="1383"/>
                </a:moveTo>
                <a:lnTo>
                  <a:pt x="3444" y="1392"/>
                </a:lnTo>
                <a:lnTo>
                  <a:pt x="3448" y="1396"/>
                </a:lnTo>
                <a:lnTo>
                  <a:pt x="3448" y="1400"/>
                </a:lnTo>
                <a:lnTo>
                  <a:pt x="3446" y="1404"/>
                </a:lnTo>
                <a:lnTo>
                  <a:pt x="3441" y="1404"/>
                </a:lnTo>
                <a:lnTo>
                  <a:pt x="3419" y="1394"/>
                </a:lnTo>
                <a:lnTo>
                  <a:pt x="3416" y="1390"/>
                </a:lnTo>
                <a:lnTo>
                  <a:pt x="3416" y="1387"/>
                </a:lnTo>
                <a:lnTo>
                  <a:pt x="3419" y="1385"/>
                </a:lnTo>
                <a:lnTo>
                  <a:pt x="3423" y="1383"/>
                </a:lnTo>
                <a:lnTo>
                  <a:pt x="3423" y="1383"/>
                </a:lnTo>
                <a:close/>
                <a:moveTo>
                  <a:pt x="3467" y="1400"/>
                </a:moveTo>
                <a:lnTo>
                  <a:pt x="3489" y="1410"/>
                </a:lnTo>
                <a:lnTo>
                  <a:pt x="3490" y="1414"/>
                </a:lnTo>
                <a:lnTo>
                  <a:pt x="3490" y="1417"/>
                </a:lnTo>
                <a:lnTo>
                  <a:pt x="3489" y="1421"/>
                </a:lnTo>
                <a:lnTo>
                  <a:pt x="3483" y="1421"/>
                </a:lnTo>
                <a:lnTo>
                  <a:pt x="3462" y="1412"/>
                </a:lnTo>
                <a:lnTo>
                  <a:pt x="3460" y="1408"/>
                </a:lnTo>
                <a:lnTo>
                  <a:pt x="3460" y="1404"/>
                </a:lnTo>
                <a:lnTo>
                  <a:pt x="3462" y="1402"/>
                </a:lnTo>
                <a:lnTo>
                  <a:pt x="3467" y="1400"/>
                </a:lnTo>
                <a:lnTo>
                  <a:pt x="3467" y="1400"/>
                </a:lnTo>
                <a:close/>
                <a:moveTo>
                  <a:pt x="3510" y="1417"/>
                </a:moveTo>
                <a:lnTo>
                  <a:pt x="3531" y="1427"/>
                </a:lnTo>
                <a:lnTo>
                  <a:pt x="3535" y="1431"/>
                </a:lnTo>
                <a:lnTo>
                  <a:pt x="3535" y="1435"/>
                </a:lnTo>
                <a:lnTo>
                  <a:pt x="3531" y="1438"/>
                </a:lnTo>
                <a:lnTo>
                  <a:pt x="3527" y="1438"/>
                </a:lnTo>
                <a:lnTo>
                  <a:pt x="3506" y="1429"/>
                </a:lnTo>
                <a:lnTo>
                  <a:pt x="3502" y="1425"/>
                </a:lnTo>
                <a:lnTo>
                  <a:pt x="3502" y="1421"/>
                </a:lnTo>
                <a:lnTo>
                  <a:pt x="3506" y="1419"/>
                </a:lnTo>
                <a:lnTo>
                  <a:pt x="3510" y="1417"/>
                </a:lnTo>
                <a:lnTo>
                  <a:pt x="3510" y="1417"/>
                </a:lnTo>
                <a:close/>
                <a:moveTo>
                  <a:pt x="3552" y="1437"/>
                </a:moveTo>
                <a:lnTo>
                  <a:pt x="3573" y="1444"/>
                </a:lnTo>
                <a:lnTo>
                  <a:pt x="3577" y="1448"/>
                </a:lnTo>
                <a:lnTo>
                  <a:pt x="3577" y="1452"/>
                </a:lnTo>
                <a:lnTo>
                  <a:pt x="3573" y="1456"/>
                </a:lnTo>
                <a:lnTo>
                  <a:pt x="3569" y="1456"/>
                </a:lnTo>
                <a:lnTo>
                  <a:pt x="3548" y="1446"/>
                </a:lnTo>
                <a:lnTo>
                  <a:pt x="3544" y="1442"/>
                </a:lnTo>
                <a:lnTo>
                  <a:pt x="3544" y="1438"/>
                </a:lnTo>
                <a:lnTo>
                  <a:pt x="3548" y="1437"/>
                </a:lnTo>
                <a:lnTo>
                  <a:pt x="3552" y="1437"/>
                </a:lnTo>
                <a:lnTo>
                  <a:pt x="3552" y="1437"/>
                </a:lnTo>
                <a:close/>
                <a:moveTo>
                  <a:pt x="3594" y="1454"/>
                </a:moveTo>
                <a:lnTo>
                  <a:pt x="3615" y="1462"/>
                </a:lnTo>
                <a:lnTo>
                  <a:pt x="3619" y="1465"/>
                </a:lnTo>
                <a:lnTo>
                  <a:pt x="3619" y="1469"/>
                </a:lnTo>
                <a:lnTo>
                  <a:pt x="3617" y="1473"/>
                </a:lnTo>
                <a:lnTo>
                  <a:pt x="3611" y="1473"/>
                </a:lnTo>
                <a:lnTo>
                  <a:pt x="3590" y="1463"/>
                </a:lnTo>
                <a:lnTo>
                  <a:pt x="3586" y="1460"/>
                </a:lnTo>
                <a:lnTo>
                  <a:pt x="3586" y="1456"/>
                </a:lnTo>
                <a:lnTo>
                  <a:pt x="3590" y="1454"/>
                </a:lnTo>
                <a:lnTo>
                  <a:pt x="3594" y="1454"/>
                </a:lnTo>
                <a:lnTo>
                  <a:pt x="3594" y="1454"/>
                </a:lnTo>
                <a:close/>
                <a:moveTo>
                  <a:pt x="3638" y="1471"/>
                </a:moveTo>
                <a:lnTo>
                  <a:pt x="3659" y="1479"/>
                </a:lnTo>
                <a:lnTo>
                  <a:pt x="3661" y="1483"/>
                </a:lnTo>
                <a:lnTo>
                  <a:pt x="3661" y="1486"/>
                </a:lnTo>
                <a:lnTo>
                  <a:pt x="3659" y="1490"/>
                </a:lnTo>
                <a:lnTo>
                  <a:pt x="3654" y="1490"/>
                </a:lnTo>
                <a:lnTo>
                  <a:pt x="3633" y="1481"/>
                </a:lnTo>
                <a:lnTo>
                  <a:pt x="3631" y="1477"/>
                </a:lnTo>
                <a:lnTo>
                  <a:pt x="3631" y="1473"/>
                </a:lnTo>
                <a:lnTo>
                  <a:pt x="3633" y="1471"/>
                </a:lnTo>
                <a:lnTo>
                  <a:pt x="3638" y="1471"/>
                </a:lnTo>
                <a:lnTo>
                  <a:pt x="3638" y="1471"/>
                </a:lnTo>
                <a:close/>
                <a:moveTo>
                  <a:pt x="3681" y="1488"/>
                </a:moveTo>
                <a:lnTo>
                  <a:pt x="3702" y="1496"/>
                </a:lnTo>
                <a:lnTo>
                  <a:pt x="3706" y="1500"/>
                </a:lnTo>
                <a:lnTo>
                  <a:pt x="3706" y="1504"/>
                </a:lnTo>
                <a:lnTo>
                  <a:pt x="3702" y="1508"/>
                </a:lnTo>
                <a:lnTo>
                  <a:pt x="3698" y="1508"/>
                </a:lnTo>
                <a:lnTo>
                  <a:pt x="3677" y="1498"/>
                </a:lnTo>
                <a:lnTo>
                  <a:pt x="3673" y="1494"/>
                </a:lnTo>
                <a:lnTo>
                  <a:pt x="3673" y="1490"/>
                </a:lnTo>
                <a:lnTo>
                  <a:pt x="3677" y="1488"/>
                </a:lnTo>
                <a:lnTo>
                  <a:pt x="3681" y="1488"/>
                </a:lnTo>
                <a:lnTo>
                  <a:pt x="3681" y="1488"/>
                </a:lnTo>
                <a:close/>
                <a:moveTo>
                  <a:pt x="3723" y="1506"/>
                </a:moveTo>
                <a:lnTo>
                  <a:pt x="3744" y="1513"/>
                </a:lnTo>
                <a:lnTo>
                  <a:pt x="3748" y="1517"/>
                </a:lnTo>
                <a:lnTo>
                  <a:pt x="3748" y="1521"/>
                </a:lnTo>
                <a:lnTo>
                  <a:pt x="3744" y="1525"/>
                </a:lnTo>
                <a:lnTo>
                  <a:pt x="3740" y="1525"/>
                </a:lnTo>
                <a:lnTo>
                  <a:pt x="3719" y="1515"/>
                </a:lnTo>
                <a:lnTo>
                  <a:pt x="3715" y="1511"/>
                </a:lnTo>
                <a:lnTo>
                  <a:pt x="3715" y="1508"/>
                </a:lnTo>
                <a:lnTo>
                  <a:pt x="3719" y="1506"/>
                </a:lnTo>
                <a:lnTo>
                  <a:pt x="3723" y="1506"/>
                </a:lnTo>
                <a:lnTo>
                  <a:pt x="3723" y="1506"/>
                </a:lnTo>
                <a:close/>
                <a:moveTo>
                  <a:pt x="3765" y="1523"/>
                </a:moveTo>
                <a:lnTo>
                  <a:pt x="3786" y="1531"/>
                </a:lnTo>
                <a:lnTo>
                  <a:pt x="3790" y="1534"/>
                </a:lnTo>
                <a:lnTo>
                  <a:pt x="3790" y="1538"/>
                </a:lnTo>
                <a:lnTo>
                  <a:pt x="3786" y="1542"/>
                </a:lnTo>
                <a:lnTo>
                  <a:pt x="3782" y="1542"/>
                </a:lnTo>
                <a:lnTo>
                  <a:pt x="3761" y="1533"/>
                </a:lnTo>
                <a:lnTo>
                  <a:pt x="3757" y="1529"/>
                </a:lnTo>
                <a:lnTo>
                  <a:pt x="3757" y="1525"/>
                </a:lnTo>
                <a:lnTo>
                  <a:pt x="3761" y="1523"/>
                </a:lnTo>
                <a:lnTo>
                  <a:pt x="3765" y="1523"/>
                </a:lnTo>
                <a:lnTo>
                  <a:pt x="3765" y="1523"/>
                </a:lnTo>
                <a:close/>
                <a:moveTo>
                  <a:pt x="3809" y="1540"/>
                </a:moveTo>
                <a:lnTo>
                  <a:pt x="3830" y="1548"/>
                </a:lnTo>
                <a:lnTo>
                  <a:pt x="3832" y="1552"/>
                </a:lnTo>
                <a:lnTo>
                  <a:pt x="3832" y="1556"/>
                </a:lnTo>
                <a:lnTo>
                  <a:pt x="3830" y="1559"/>
                </a:lnTo>
                <a:lnTo>
                  <a:pt x="3825" y="1559"/>
                </a:lnTo>
                <a:lnTo>
                  <a:pt x="3803" y="1550"/>
                </a:lnTo>
                <a:lnTo>
                  <a:pt x="3802" y="1546"/>
                </a:lnTo>
                <a:lnTo>
                  <a:pt x="3802" y="1542"/>
                </a:lnTo>
                <a:lnTo>
                  <a:pt x="3803" y="1540"/>
                </a:lnTo>
                <a:lnTo>
                  <a:pt x="3809" y="1540"/>
                </a:lnTo>
                <a:lnTo>
                  <a:pt x="3809" y="1540"/>
                </a:lnTo>
                <a:close/>
                <a:moveTo>
                  <a:pt x="3851" y="1558"/>
                </a:moveTo>
                <a:lnTo>
                  <a:pt x="3873" y="1565"/>
                </a:lnTo>
                <a:lnTo>
                  <a:pt x="3876" y="1569"/>
                </a:lnTo>
                <a:lnTo>
                  <a:pt x="3876" y="1573"/>
                </a:lnTo>
                <a:lnTo>
                  <a:pt x="3873" y="1577"/>
                </a:lnTo>
                <a:lnTo>
                  <a:pt x="3869" y="1577"/>
                </a:lnTo>
                <a:lnTo>
                  <a:pt x="3848" y="1567"/>
                </a:lnTo>
                <a:lnTo>
                  <a:pt x="3844" y="1565"/>
                </a:lnTo>
                <a:lnTo>
                  <a:pt x="3844" y="1559"/>
                </a:lnTo>
                <a:lnTo>
                  <a:pt x="3848" y="1558"/>
                </a:lnTo>
                <a:lnTo>
                  <a:pt x="3851" y="1558"/>
                </a:lnTo>
                <a:lnTo>
                  <a:pt x="3851" y="1558"/>
                </a:lnTo>
                <a:close/>
                <a:moveTo>
                  <a:pt x="3894" y="1575"/>
                </a:moveTo>
                <a:lnTo>
                  <a:pt x="3915" y="1582"/>
                </a:lnTo>
                <a:lnTo>
                  <a:pt x="3919" y="1586"/>
                </a:lnTo>
                <a:lnTo>
                  <a:pt x="3919" y="1590"/>
                </a:lnTo>
                <a:lnTo>
                  <a:pt x="3915" y="1594"/>
                </a:lnTo>
                <a:lnTo>
                  <a:pt x="3911" y="1594"/>
                </a:lnTo>
                <a:lnTo>
                  <a:pt x="3890" y="1584"/>
                </a:lnTo>
                <a:lnTo>
                  <a:pt x="3886" y="1582"/>
                </a:lnTo>
                <a:lnTo>
                  <a:pt x="3886" y="1577"/>
                </a:lnTo>
                <a:lnTo>
                  <a:pt x="3890" y="1575"/>
                </a:lnTo>
                <a:lnTo>
                  <a:pt x="3894" y="1575"/>
                </a:lnTo>
                <a:lnTo>
                  <a:pt x="3894" y="1575"/>
                </a:lnTo>
                <a:close/>
                <a:moveTo>
                  <a:pt x="3936" y="1592"/>
                </a:moveTo>
                <a:lnTo>
                  <a:pt x="3957" y="1600"/>
                </a:lnTo>
                <a:lnTo>
                  <a:pt x="3961" y="1604"/>
                </a:lnTo>
                <a:lnTo>
                  <a:pt x="3961" y="1607"/>
                </a:lnTo>
                <a:lnTo>
                  <a:pt x="3957" y="1611"/>
                </a:lnTo>
                <a:lnTo>
                  <a:pt x="3953" y="1611"/>
                </a:lnTo>
                <a:lnTo>
                  <a:pt x="3932" y="1602"/>
                </a:lnTo>
                <a:lnTo>
                  <a:pt x="3928" y="1600"/>
                </a:lnTo>
                <a:lnTo>
                  <a:pt x="3928" y="1594"/>
                </a:lnTo>
                <a:lnTo>
                  <a:pt x="3932" y="1592"/>
                </a:lnTo>
                <a:lnTo>
                  <a:pt x="3936" y="1592"/>
                </a:lnTo>
                <a:lnTo>
                  <a:pt x="3936" y="1592"/>
                </a:lnTo>
                <a:close/>
                <a:moveTo>
                  <a:pt x="3980" y="1609"/>
                </a:moveTo>
                <a:lnTo>
                  <a:pt x="4001" y="1617"/>
                </a:lnTo>
                <a:lnTo>
                  <a:pt x="4003" y="1621"/>
                </a:lnTo>
                <a:lnTo>
                  <a:pt x="4003" y="1625"/>
                </a:lnTo>
                <a:lnTo>
                  <a:pt x="4001" y="1629"/>
                </a:lnTo>
                <a:lnTo>
                  <a:pt x="3995" y="1629"/>
                </a:lnTo>
                <a:lnTo>
                  <a:pt x="3974" y="1619"/>
                </a:lnTo>
                <a:lnTo>
                  <a:pt x="3972" y="1617"/>
                </a:lnTo>
                <a:lnTo>
                  <a:pt x="3972" y="1611"/>
                </a:lnTo>
                <a:lnTo>
                  <a:pt x="3974" y="1609"/>
                </a:lnTo>
                <a:lnTo>
                  <a:pt x="3980" y="1609"/>
                </a:lnTo>
                <a:lnTo>
                  <a:pt x="3980" y="1609"/>
                </a:lnTo>
                <a:close/>
                <a:moveTo>
                  <a:pt x="4022" y="1627"/>
                </a:moveTo>
                <a:lnTo>
                  <a:pt x="4043" y="1634"/>
                </a:lnTo>
                <a:lnTo>
                  <a:pt x="4047" y="1638"/>
                </a:lnTo>
                <a:lnTo>
                  <a:pt x="4047" y="1642"/>
                </a:lnTo>
                <a:lnTo>
                  <a:pt x="4043" y="1646"/>
                </a:lnTo>
                <a:lnTo>
                  <a:pt x="4040" y="1646"/>
                </a:lnTo>
                <a:lnTo>
                  <a:pt x="4018" y="1636"/>
                </a:lnTo>
                <a:lnTo>
                  <a:pt x="4015" y="1634"/>
                </a:lnTo>
                <a:lnTo>
                  <a:pt x="4015" y="1629"/>
                </a:lnTo>
                <a:lnTo>
                  <a:pt x="4018" y="1627"/>
                </a:lnTo>
                <a:lnTo>
                  <a:pt x="4022" y="1627"/>
                </a:lnTo>
                <a:lnTo>
                  <a:pt x="4022" y="1627"/>
                </a:lnTo>
                <a:close/>
                <a:moveTo>
                  <a:pt x="4065" y="1644"/>
                </a:moveTo>
                <a:lnTo>
                  <a:pt x="4086" y="1652"/>
                </a:lnTo>
                <a:lnTo>
                  <a:pt x="4090" y="1655"/>
                </a:lnTo>
                <a:lnTo>
                  <a:pt x="4090" y="1659"/>
                </a:lnTo>
                <a:lnTo>
                  <a:pt x="4086" y="1663"/>
                </a:lnTo>
                <a:lnTo>
                  <a:pt x="4082" y="1663"/>
                </a:lnTo>
                <a:lnTo>
                  <a:pt x="4061" y="1654"/>
                </a:lnTo>
                <a:lnTo>
                  <a:pt x="4057" y="1652"/>
                </a:lnTo>
                <a:lnTo>
                  <a:pt x="4057" y="1646"/>
                </a:lnTo>
                <a:lnTo>
                  <a:pt x="4061" y="1644"/>
                </a:lnTo>
                <a:lnTo>
                  <a:pt x="4065" y="1644"/>
                </a:lnTo>
                <a:lnTo>
                  <a:pt x="4065" y="1644"/>
                </a:lnTo>
                <a:close/>
                <a:moveTo>
                  <a:pt x="4107" y="1661"/>
                </a:moveTo>
                <a:lnTo>
                  <a:pt x="4128" y="1669"/>
                </a:lnTo>
                <a:lnTo>
                  <a:pt x="4132" y="1673"/>
                </a:lnTo>
                <a:lnTo>
                  <a:pt x="4132" y="1677"/>
                </a:lnTo>
                <a:lnTo>
                  <a:pt x="4128" y="1680"/>
                </a:lnTo>
                <a:lnTo>
                  <a:pt x="4124" y="1680"/>
                </a:lnTo>
                <a:lnTo>
                  <a:pt x="4103" y="1671"/>
                </a:lnTo>
                <a:lnTo>
                  <a:pt x="4099" y="1669"/>
                </a:lnTo>
                <a:lnTo>
                  <a:pt x="4099" y="1663"/>
                </a:lnTo>
                <a:lnTo>
                  <a:pt x="4103" y="1661"/>
                </a:lnTo>
                <a:lnTo>
                  <a:pt x="4107" y="1661"/>
                </a:lnTo>
                <a:lnTo>
                  <a:pt x="4107" y="1661"/>
                </a:lnTo>
                <a:close/>
                <a:moveTo>
                  <a:pt x="4151" y="1678"/>
                </a:moveTo>
                <a:lnTo>
                  <a:pt x="4172" y="1686"/>
                </a:lnTo>
                <a:lnTo>
                  <a:pt x="4174" y="1690"/>
                </a:lnTo>
                <a:lnTo>
                  <a:pt x="4174" y="1694"/>
                </a:lnTo>
                <a:lnTo>
                  <a:pt x="4172" y="1698"/>
                </a:lnTo>
                <a:lnTo>
                  <a:pt x="4166" y="1698"/>
                </a:lnTo>
                <a:lnTo>
                  <a:pt x="4145" y="1688"/>
                </a:lnTo>
                <a:lnTo>
                  <a:pt x="4143" y="1686"/>
                </a:lnTo>
                <a:lnTo>
                  <a:pt x="4143" y="1680"/>
                </a:lnTo>
                <a:lnTo>
                  <a:pt x="4145" y="1678"/>
                </a:lnTo>
                <a:lnTo>
                  <a:pt x="4151" y="1678"/>
                </a:lnTo>
                <a:lnTo>
                  <a:pt x="4151" y="1678"/>
                </a:lnTo>
                <a:close/>
                <a:moveTo>
                  <a:pt x="4193" y="1696"/>
                </a:moveTo>
                <a:lnTo>
                  <a:pt x="4214" y="1703"/>
                </a:lnTo>
                <a:lnTo>
                  <a:pt x="4218" y="1707"/>
                </a:lnTo>
                <a:lnTo>
                  <a:pt x="4218" y="1711"/>
                </a:lnTo>
                <a:lnTo>
                  <a:pt x="4214" y="1715"/>
                </a:lnTo>
                <a:lnTo>
                  <a:pt x="4210" y="1715"/>
                </a:lnTo>
                <a:lnTo>
                  <a:pt x="4189" y="1705"/>
                </a:lnTo>
                <a:lnTo>
                  <a:pt x="4186" y="1703"/>
                </a:lnTo>
                <a:lnTo>
                  <a:pt x="4186" y="1698"/>
                </a:lnTo>
                <a:lnTo>
                  <a:pt x="4187" y="1696"/>
                </a:lnTo>
                <a:lnTo>
                  <a:pt x="4193" y="1696"/>
                </a:lnTo>
                <a:lnTo>
                  <a:pt x="4193" y="1696"/>
                </a:lnTo>
                <a:close/>
                <a:moveTo>
                  <a:pt x="4235" y="1713"/>
                </a:moveTo>
                <a:lnTo>
                  <a:pt x="4257" y="1721"/>
                </a:lnTo>
                <a:lnTo>
                  <a:pt x="4260" y="1725"/>
                </a:lnTo>
                <a:lnTo>
                  <a:pt x="4260" y="1728"/>
                </a:lnTo>
                <a:lnTo>
                  <a:pt x="4257" y="1732"/>
                </a:lnTo>
                <a:lnTo>
                  <a:pt x="4253" y="1732"/>
                </a:lnTo>
                <a:lnTo>
                  <a:pt x="4232" y="1723"/>
                </a:lnTo>
                <a:lnTo>
                  <a:pt x="4228" y="1721"/>
                </a:lnTo>
                <a:lnTo>
                  <a:pt x="4228" y="1715"/>
                </a:lnTo>
                <a:lnTo>
                  <a:pt x="4232" y="1713"/>
                </a:lnTo>
                <a:lnTo>
                  <a:pt x="4235" y="1713"/>
                </a:lnTo>
                <a:lnTo>
                  <a:pt x="4235" y="1713"/>
                </a:lnTo>
                <a:close/>
                <a:moveTo>
                  <a:pt x="4278" y="1730"/>
                </a:moveTo>
                <a:lnTo>
                  <a:pt x="4299" y="1738"/>
                </a:lnTo>
                <a:lnTo>
                  <a:pt x="4303" y="1742"/>
                </a:lnTo>
                <a:lnTo>
                  <a:pt x="4303" y="1746"/>
                </a:lnTo>
                <a:lnTo>
                  <a:pt x="4299" y="1750"/>
                </a:lnTo>
                <a:lnTo>
                  <a:pt x="4295" y="1750"/>
                </a:lnTo>
                <a:lnTo>
                  <a:pt x="4274" y="1740"/>
                </a:lnTo>
                <a:lnTo>
                  <a:pt x="4270" y="1738"/>
                </a:lnTo>
                <a:lnTo>
                  <a:pt x="4270" y="1732"/>
                </a:lnTo>
                <a:lnTo>
                  <a:pt x="4274" y="1730"/>
                </a:lnTo>
                <a:lnTo>
                  <a:pt x="4278" y="1730"/>
                </a:lnTo>
                <a:lnTo>
                  <a:pt x="4278" y="1730"/>
                </a:lnTo>
                <a:close/>
                <a:moveTo>
                  <a:pt x="4322" y="1748"/>
                </a:moveTo>
                <a:lnTo>
                  <a:pt x="4343" y="1755"/>
                </a:lnTo>
                <a:lnTo>
                  <a:pt x="4345" y="1759"/>
                </a:lnTo>
                <a:lnTo>
                  <a:pt x="4345" y="1763"/>
                </a:lnTo>
                <a:lnTo>
                  <a:pt x="4343" y="1767"/>
                </a:lnTo>
                <a:lnTo>
                  <a:pt x="4337" y="1767"/>
                </a:lnTo>
                <a:lnTo>
                  <a:pt x="4316" y="1757"/>
                </a:lnTo>
                <a:lnTo>
                  <a:pt x="4314" y="1755"/>
                </a:lnTo>
                <a:lnTo>
                  <a:pt x="4314" y="1750"/>
                </a:lnTo>
                <a:lnTo>
                  <a:pt x="4316" y="1748"/>
                </a:lnTo>
                <a:lnTo>
                  <a:pt x="4322" y="1748"/>
                </a:lnTo>
                <a:lnTo>
                  <a:pt x="4322" y="1748"/>
                </a:lnTo>
                <a:close/>
                <a:moveTo>
                  <a:pt x="4364" y="1765"/>
                </a:moveTo>
                <a:lnTo>
                  <a:pt x="4385" y="1773"/>
                </a:lnTo>
                <a:lnTo>
                  <a:pt x="4389" y="1776"/>
                </a:lnTo>
                <a:lnTo>
                  <a:pt x="4389" y="1780"/>
                </a:lnTo>
                <a:lnTo>
                  <a:pt x="4385" y="1784"/>
                </a:lnTo>
                <a:lnTo>
                  <a:pt x="4381" y="1784"/>
                </a:lnTo>
                <a:lnTo>
                  <a:pt x="4360" y="1774"/>
                </a:lnTo>
                <a:lnTo>
                  <a:pt x="4356" y="1773"/>
                </a:lnTo>
                <a:lnTo>
                  <a:pt x="4356" y="1767"/>
                </a:lnTo>
                <a:lnTo>
                  <a:pt x="4358" y="1765"/>
                </a:lnTo>
                <a:lnTo>
                  <a:pt x="4364" y="1765"/>
                </a:lnTo>
                <a:lnTo>
                  <a:pt x="4364" y="1765"/>
                </a:lnTo>
                <a:close/>
                <a:moveTo>
                  <a:pt x="4406" y="1782"/>
                </a:moveTo>
                <a:lnTo>
                  <a:pt x="4427" y="1790"/>
                </a:lnTo>
                <a:lnTo>
                  <a:pt x="4431" y="1794"/>
                </a:lnTo>
                <a:lnTo>
                  <a:pt x="4431" y="1798"/>
                </a:lnTo>
                <a:lnTo>
                  <a:pt x="4427" y="1801"/>
                </a:lnTo>
                <a:lnTo>
                  <a:pt x="4424" y="1801"/>
                </a:lnTo>
                <a:lnTo>
                  <a:pt x="4402" y="1792"/>
                </a:lnTo>
                <a:lnTo>
                  <a:pt x="4399" y="1790"/>
                </a:lnTo>
                <a:lnTo>
                  <a:pt x="4399" y="1784"/>
                </a:lnTo>
                <a:lnTo>
                  <a:pt x="4402" y="1782"/>
                </a:lnTo>
                <a:lnTo>
                  <a:pt x="4406" y="1782"/>
                </a:lnTo>
                <a:lnTo>
                  <a:pt x="4406" y="1782"/>
                </a:lnTo>
                <a:close/>
                <a:moveTo>
                  <a:pt x="4449" y="1799"/>
                </a:moveTo>
                <a:lnTo>
                  <a:pt x="4470" y="1807"/>
                </a:lnTo>
                <a:lnTo>
                  <a:pt x="4473" y="1811"/>
                </a:lnTo>
                <a:lnTo>
                  <a:pt x="4473" y="1815"/>
                </a:lnTo>
                <a:lnTo>
                  <a:pt x="4470" y="1819"/>
                </a:lnTo>
                <a:lnTo>
                  <a:pt x="4466" y="1819"/>
                </a:lnTo>
                <a:lnTo>
                  <a:pt x="4445" y="1809"/>
                </a:lnTo>
                <a:lnTo>
                  <a:pt x="4441" y="1807"/>
                </a:lnTo>
                <a:lnTo>
                  <a:pt x="4441" y="1801"/>
                </a:lnTo>
                <a:lnTo>
                  <a:pt x="4445" y="1799"/>
                </a:lnTo>
                <a:lnTo>
                  <a:pt x="4449" y="1799"/>
                </a:lnTo>
                <a:lnTo>
                  <a:pt x="4449" y="1799"/>
                </a:lnTo>
                <a:close/>
                <a:moveTo>
                  <a:pt x="4493" y="1817"/>
                </a:moveTo>
                <a:lnTo>
                  <a:pt x="4514" y="1824"/>
                </a:lnTo>
                <a:lnTo>
                  <a:pt x="4516" y="1828"/>
                </a:lnTo>
                <a:lnTo>
                  <a:pt x="4516" y="1832"/>
                </a:lnTo>
                <a:lnTo>
                  <a:pt x="4514" y="1836"/>
                </a:lnTo>
                <a:lnTo>
                  <a:pt x="4508" y="1836"/>
                </a:lnTo>
                <a:lnTo>
                  <a:pt x="4487" y="1826"/>
                </a:lnTo>
                <a:lnTo>
                  <a:pt x="4485" y="1824"/>
                </a:lnTo>
                <a:lnTo>
                  <a:pt x="4485" y="1819"/>
                </a:lnTo>
                <a:lnTo>
                  <a:pt x="4487" y="1817"/>
                </a:lnTo>
                <a:lnTo>
                  <a:pt x="4493" y="1817"/>
                </a:lnTo>
                <a:lnTo>
                  <a:pt x="4493" y="1817"/>
                </a:lnTo>
                <a:close/>
                <a:moveTo>
                  <a:pt x="4535" y="1834"/>
                </a:moveTo>
                <a:lnTo>
                  <a:pt x="4556" y="1842"/>
                </a:lnTo>
                <a:lnTo>
                  <a:pt x="4560" y="1846"/>
                </a:lnTo>
                <a:lnTo>
                  <a:pt x="4560" y="1849"/>
                </a:lnTo>
                <a:lnTo>
                  <a:pt x="4556" y="1853"/>
                </a:lnTo>
                <a:lnTo>
                  <a:pt x="4552" y="1853"/>
                </a:lnTo>
                <a:lnTo>
                  <a:pt x="4529" y="1844"/>
                </a:lnTo>
                <a:lnTo>
                  <a:pt x="4527" y="1842"/>
                </a:lnTo>
                <a:lnTo>
                  <a:pt x="4527" y="1836"/>
                </a:lnTo>
                <a:lnTo>
                  <a:pt x="4529" y="1834"/>
                </a:lnTo>
                <a:lnTo>
                  <a:pt x="4535" y="1834"/>
                </a:lnTo>
                <a:lnTo>
                  <a:pt x="4535" y="1834"/>
                </a:lnTo>
                <a:close/>
                <a:moveTo>
                  <a:pt x="4577" y="1851"/>
                </a:moveTo>
                <a:lnTo>
                  <a:pt x="4598" y="1859"/>
                </a:lnTo>
                <a:lnTo>
                  <a:pt x="4602" y="1863"/>
                </a:lnTo>
                <a:lnTo>
                  <a:pt x="4602" y="1867"/>
                </a:lnTo>
                <a:lnTo>
                  <a:pt x="4598" y="1870"/>
                </a:lnTo>
                <a:lnTo>
                  <a:pt x="4594" y="1870"/>
                </a:lnTo>
                <a:lnTo>
                  <a:pt x="4573" y="1861"/>
                </a:lnTo>
                <a:lnTo>
                  <a:pt x="4569" y="1859"/>
                </a:lnTo>
                <a:lnTo>
                  <a:pt x="4569" y="1853"/>
                </a:lnTo>
                <a:lnTo>
                  <a:pt x="4573" y="1851"/>
                </a:lnTo>
                <a:lnTo>
                  <a:pt x="4577" y="1851"/>
                </a:lnTo>
                <a:lnTo>
                  <a:pt x="4577" y="1851"/>
                </a:lnTo>
                <a:close/>
                <a:moveTo>
                  <a:pt x="4619" y="1869"/>
                </a:moveTo>
                <a:lnTo>
                  <a:pt x="4641" y="1876"/>
                </a:lnTo>
                <a:lnTo>
                  <a:pt x="4644" y="1880"/>
                </a:lnTo>
                <a:lnTo>
                  <a:pt x="4644" y="1884"/>
                </a:lnTo>
                <a:lnTo>
                  <a:pt x="4641" y="1888"/>
                </a:lnTo>
                <a:lnTo>
                  <a:pt x="4637" y="1888"/>
                </a:lnTo>
                <a:lnTo>
                  <a:pt x="4616" y="1878"/>
                </a:lnTo>
                <a:lnTo>
                  <a:pt x="4612" y="1876"/>
                </a:lnTo>
                <a:lnTo>
                  <a:pt x="4612" y="1870"/>
                </a:lnTo>
                <a:lnTo>
                  <a:pt x="4616" y="1869"/>
                </a:lnTo>
                <a:lnTo>
                  <a:pt x="4619" y="1869"/>
                </a:lnTo>
                <a:lnTo>
                  <a:pt x="4619" y="1869"/>
                </a:lnTo>
                <a:close/>
                <a:moveTo>
                  <a:pt x="4662" y="1886"/>
                </a:moveTo>
                <a:lnTo>
                  <a:pt x="4685" y="1894"/>
                </a:lnTo>
                <a:lnTo>
                  <a:pt x="4687" y="1897"/>
                </a:lnTo>
                <a:lnTo>
                  <a:pt x="4687" y="1901"/>
                </a:lnTo>
                <a:lnTo>
                  <a:pt x="4685" y="1905"/>
                </a:lnTo>
                <a:lnTo>
                  <a:pt x="4679" y="1905"/>
                </a:lnTo>
                <a:lnTo>
                  <a:pt x="4658" y="1895"/>
                </a:lnTo>
                <a:lnTo>
                  <a:pt x="4656" y="1894"/>
                </a:lnTo>
                <a:lnTo>
                  <a:pt x="4656" y="1888"/>
                </a:lnTo>
                <a:lnTo>
                  <a:pt x="4658" y="1886"/>
                </a:lnTo>
                <a:lnTo>
                  <a:pt x="4662" y="1886"/>
                </a:lnTo>
                <a:lnTo>
                  <a:pt x="4662" y="1886"/>
                </a:lnTo>
                <a:close/>
                <a:moveTo>
                  <a:pt x="4706" y="1903"/>
                </a:moveTo>
                <a:lnTo>
                  <a:pt x="4727" y="1911"/>
                </a:lnTo>
                <a:lnTo>
                  <a:pt x="4731" y="1915"/>
                </a:lnTo>
                <a:lnTo>
                  <a:pt x="4731" y="1918"/>
                </a:lnTo>
                <a:lnTo>
                  <a:pt x="4727" y="1922"/>
                </a:lnTo>
                <a:lnTo>
                  <a:pt x="4723" y="1922"/>
                </a:lnTo>
                <a:lnTo>
                  <a:pt x="4700" y="1913"/>
                </a:lnTo>
                <a:lnTo>
                  <a:pt x="4698" y="1911"/>
                </a:lnTo>
                <a:lnTo>
                  <a:pt x="4698" y="1905"/>
                </a:lnTo>
                <a:lnTo>
                  <a:pt x="4700" y="1903"/>
                </a:lnTo>
                <a:lnTo>
                  <a:pt x="4706" y="1903"/>
                </a:lnTo>
                <a:lnTo>
                  <a:pt x="4706" y="1903"/>
                </a:lnTo>
                <a:close/>
                <a:moveTo>
                  <a:pt x="4748" y="1920"/>
                </a:moveTo>
                <a:lnTo>
                  <a:pt x="4769" y="1928"/>
                </a:lnTo>
                <a:lnTo>
                  <a:pt x="4773" y="1932"/>
                </a:lnTo>
                <a:lnTo>
                  <a:pt x="4773" y="1936"/>
                </a:lnTo>
                <a:lnTo>
                  <a:pt x="4769" y="1940"/>
                </a:lnTo>
                <a:lnTo>
                  <a:pt x="4765" y="1940"/>
                </a:lnTo>
                <a:lnTo>
                  <a:pt x="4744" y="1930"/>
                </a:lnTo>
                <a:lnTo>
                  <a:pt x="4740" y="1928"/>
                </a:lnTo>
                <a:lnTo>
                  <a:pt x="4740" y="1922"/>
                </a:lnTo>
                <a:lnTo>
                  <a:pt x="4744" y="1920"/>
                </a:lnTo>
                <a:lnTo>
                  <a:pt x="4748" y="1920"/>
                </a:lnTo>
                <a:lnTo>
                  <a:pt x="4748" y="1920"/>
                </a:lnTo>
                <a:close/>
                <a:moveTo>
                  <a:pt x="4790" y="1938"/>
                </a:moveTo>
                <a:lnTo>
                  <a:pt x="4811" y="1945"/>
                </a:lnTo>
                <a:lnTo>
                  <a:pt x="4815" y="1949"/>
                </a:lnTo>
                <a:lnTo>
                  <a:pt x="4815" y="1953"/>
                </a:lnTo>
                <a:lnTo>
                  <a:pt x="4811" y="1957"/>
                </a:lnTo>
                <a:lnTo>
                  <a:pt x="4808" y="1957"/>
                </a:lnTo>
                <a:lnTo>
                  <a:pt x="4786" y="1947"/>
                </a:lnTo>
                <a:lnTo>
                  <a:pt x="4783" y="1945"/>
                </a:lnTo>
                <a:lnTo>
                  <a:pt x="4783" y="1940"/>
                </a:lnTo>
                <a:lnTo>
                  <a:pt x="4786" y="1938"/>
                </a:lnTo>
                <a:lnTo>
                  <a:pt x="4790" y="1938"/>
                </a:lnTo>
                <a:lnTo>
                  <a:pt x="4790" y="1938"/>
                </a:lnTo>
                <a:close/>
                <a:moveTo>
                  <a:pt x="4833" y="1955"/>
                </a:moveTo>
                <a:lnTo>
                  <a:pt x="4856" y="1963"/>
                </a:lnTo>
                <a:lnTo>
                  <a:pt x="4857" y="1967"/>
                </a:lnTo>
                <a:lnTo>
                  <a:pt x="4857" y="1970"/>
                </a:lnTo>
                <a:lnTo>
                  <a:pt x="4856" y="1974"/>
                </a:lnTo>
                <a:lnTo>
                  <a:pt x="4850" y="1974"/>
                </a:lnTo>
                <a:lnTo>
                  <a:pt x="4829" y="1965"/>
                </a:lnTo>
                <a:lnTo>
                  <a:pt x="4827" y="1963"/>
                </a:lnTo>
                <a:lnTo>
                  <a:pt x="4827" y="1957"/>
                </a:lnTo>
                <a:lnTo>
                  <a:pt x="4829" y="1955"/>
                </a:lnTo>
                <a:lnTo>
                  <a:pt x="4833" y="1955"/>
                </a:lnTo>
                <a:lnTo>
                  <a:pt x="4833" y="1955"/>
                </a:lnTo>
                <a:close/>
                <a:moveTo>
                  <a:pt x="4877" y="1972"/>
                </a:moveTo>
                <a:lnTo>
                  <a:pt x="4898" y="1980"/>
                </a:lnTo>
                <a:lnTo>
                  <a:pt x="4900" y="1984"/>
                </a:lnTo>
                <a:lnTo>
                  <a:pt x="4900" y="1988"/>
                </a:lnTo>
                <a:lnTo>
                  <a:pt x="4898" y="1991"/>
                </a:lnTo>
                <a:lnTo>
                  <a:pt x="4894" y="1991"/>
                </a:lnTo>
                <a:lnTo>
                  <a:pt x="4871" y="1982"/>
                </a:lnTo>
                <a:lnTo>
                  <a:pt x="4869" y="1980"/>
                </a:lnTo>
                <a:lnTo>
                  <a:pt x="4869" y="1974"/>
                </a:lnTo>
                <a:lnTo>
                  <a:pt x="4871" y="1972"/>
                </a:lnTo>
                <a:lnTo>
                  <a:pt x="4877" y="1972"/>
                </a:lnTo>
                <a:lnTo>
                  <a:pt x="4877" y="1972"/>
                </a:lnTo>
                <a:close/>
                <a:moveTo>
                  <a:pt x="4919" y="1990"/>
                </a:moveTo>
                <a:lnTo>
                  <a:pt x="4940" y="1997"/>
                </a:lnTo>
                <a:lnTo>
                  <a:pt x="4944" y="2001"/>
                </a:lnTo>
                <a:lnTo>
                  <a:pt x="4944" y="2005"/>
                </a:lnTo>
                <a:lnTo>
                  <a:pt x="4940" y="2009"/>
                </a:lnTo>
                <a:lnTo>
                  <a:pt x="4936" y="2009"/>
                </a:lnTo>
                <a:lnTo>
                  <a:pt x="4915" y="1999"/>
                </a:lnTo>
                <a:lnTo>
                  <a:pt x="4911" y="1997"/>
                </a:lnTo>
                <a:lnTo>
                  <a:pt x="4911" y="1991"/>
                </a:lnTo>
                <a:lnTo>
                  <a:pt x="4915" y="1990"/>
                </a:lnTo>
                <a:lnTo>
                  <a:pt x="4919" y="1990"/>
                </a:lnTo>
                <a:lnTo>
                  <a:pt x="4919" y="1990"/>
                </a:lnTo>
                <a:close/>
                <a:moveTo>
                  <a:pt x="4961" y="2007"/>
                </a:moveTo>
                <a:lnTo>
                  <a:pt x="4982" y="2015"/>
                </a:lnTo>
                <a:lnTo>
                  <a:pt x="4986" y="2018"/>
                </a:lnTo>
                <a:lnTo>
                  <a:pt x="4986" y="2022"/>
                </a:lnTo>
                <a:lnTo>
                  <a:pt x="4982" y="2026"/>
                </a:lnTo>
                <a:lnTo>
                  <a:pt x="4978" y="2026"/>
                </a:lnTo>
                <a:lnTo>
                  <a:pt x="4957" y="2016"/>
                </a:lnTo>
                <a:lnTo>
                  <a:pt x="4953" y="2015"/>
                </a:lnTo>
                <a:lnTo>
                  <a:pt x="4953" y="2009"/>
                </a:lnTo>
                <a:lnTo>
                  <a:pt x="4957" y="2007"/>
                </a:lnTo>
                <a:lnTo>
                  <a:pt x="4961" y="2007"/>
                </a:lnTo>
                <a:lnTo>
                  <a:pt x="4961" y="2007"/>
                </a:lnTo>
                <a:close/>
                <a:moveTo>
                  <a:pt x="5003" y="2024"/>
                </a:moveTo>
                <a:lnTo>
                  <a:pt x="5026" y="2032"/>
                </a:lnTo>
                <a:lnTo>
                  <a:pt x="5028" y="2036"/>
                </a:lnTo>
                <a:lnTo>
                  <a:pt x="5028" y="2039"/>
                </a:lnTo>
                <a:lnTo>
                  <a:pt x="5026" y="2043"/>
                </a:lnTo>
                <a:lnTo>
                  <a:pt x="5021" y="2043"/>
                </a:lnTo>
                <a:lnTo>
                  <a:pt x="5000" y="2034"/>
                </a:lnTo>
                <a:lnTo>
                  <a:pt x="4998" y="2032"/>
                </a:lnTo>
                <a:lnTo>
                  <a:pt x="4998" y="2026"/>
                </a:lnTo>
                <a:lnTo>
                  <a:pt x="5000" y="2024"/>
                </a:lnTo>
                <a:lnTo>
                  <a:pt x="5003" y="2024"/>
                </a:lnTo>
                <a:lnTo>
                  <a:pt x="5003" y="2024"/>
                </a:lnTo>
                <a:close/>
                <a:moveTo>
                  <a:pt x="5048" y="2041"/>
                </a:moveTo>
                <a:lnTo>
                  <a:pt x="5069" y="2049"/>
                </a:lnTo>
                <a:lnTo>
                  <a:pt x="5071" y="2053"/>
                </a:lnTo>
                <a:lnTo>
                  <a:pt x="5071" y="2057"/>
                </a:lnTo>
                <a:lnTo>
                  <a:pt x="5069" y="2061"/>
                </a:lnTo>
                <a:lnTo>
                  <a:pt x="5065" y="2061"/>
                </a:lnTo>
                <a:lnTo>
                  <a:pt x="5042" y="2051"/>
                </a:lnTo>
                <a:lnTo>
                  <a:pt x="5040" y="2049"/>
                </a:lnTo>
                <a:lnTo>
                  <a:pt x="5040" y="2043"/>
                </a:lnTo>
                <a:lnTo>
                  <a:pt x="5042" y="2041"/>
                </a:lnTo>
                <a:lnTo>
                  <a:pt x="5048" y="2041"/>
                </a:lnTo>
                <a:lnTo>
                  <a:pt x="5048" y="2041"/>
                </a:lnTo>
                <a:close/>
                <a:moveTo>
                  <a:pt x="5090" y="2059"/>
                </a:moveTo>
                <a:lnTo>
                  <a:pt x="5111" y="2066"/>
                </a:lnTo>
                <a:lnTo>
                  <a:pt x="5115" y="2070"/>
                </a:lnTo>
                <a:lnTo>
                  <a:pt x="5115" y="2074"/>
                </a:lnTo>
                <a:lnTo>
                  <a:pt x="5111" y="2078"/>
                </a:lnTo>
                <a:lnTo>
                  <a:pt x="5107" y="2078"/>
                </a:lnTo>
                <a:lnTo>
                  <a:pt x="5086" y="2068"/>
                </a:lnTo>
                <a:lnTo>
                  <a:pt x="5082" y="2066"/>
                </a:lnTo>
                <a:lnTo>
                  <a:pt x="5082" y="2061"/>
                </a:lnTo>
                <a:lnTo>
                  <a:pt x="5086" y="2059"/>
                </a:lnTo>
                <a:lnTo>
                  <a:pt x="5090" y="2059"/>
                </a:lnTo>
                <a:lnTo>
                  <a:pt x="5090" y="2059"/>
                </a:lnTo>
                <a:close/>
                <a:moveTo>
                  <a:pt x="5132" y="2076"/>
                </a:moveTo>
                <a:lnTo>
                  <a:pt x="5153" y="2084"/>
                </a:lnTo>
                <a:lnTo>
                  <a:pt x="5157" y="2087"/>
                </a:lnTo>
                <a:lnTo>
                  <a:pt x="5157" y="2091"/>
                </a:lnTo>
                <a:lnTo>
                  <a:pt x="5153" y="2095"/>
                </a:lnTo>
                <a:lnTo>
                  <a:pt x="5149" y="2095"/>
                </a:lnTo>
                <a:lnTo>
                  <a:pt x="5128" y="2086"/>
                </a:lnTo>
                <a:lnTo>
                  <a:pt x="5124" y="2084"/>
                </a:lnTo>
                <a:lnTo>
                  <a:pt x="5124" y="2078"/>
                </a:lnTo>
                <a:lnTo>
                  <a:pt x="5128" y="2076"/>
                </a:lnTo>
                <a:lnTo>
                  <a:pt x="5132" y="2076"/>
                </a:lnTo>
                <a:lnTo>
                  <a:pt x="5132" y="2076"/>
                </a:lnTo>
                <a:close/>
                <a:moveTo>
                  <a:pt x="5174" y="2093"/>
                </a:moveTo>
                <a:lnTo>
                  <a:pt x="5197" y="2101"/>
                </a:lnTo>
                <a:lnTo>
                  <a:pt x="5199" y="2105"/>
                </a:lnTo>
                <a:lnTo>
                  <a:pt x="5199" y="2109"/>
                </a:lnTo>
                <a:lnTo>
                  <a:pt x="5197" y="2112"/>
                </a:lnTo>
                <a:lnTo>
                  <a:pt x="5192" y="2112"/>
                </a:lnTo>
                <a:lnTo>
                  <a:pt x="5170" y="2103"/>
                </a:lnTo>
                <a:lnTo>
                  <a:pt x="5169" y="2101"/>
                </a:lnTo>
                <a:lnTo>
                  <a:pt x="5169" y="2095"/>
                </a:lnTo>
                <a:lnTo>
                  <a:pt x="5170" y="2093"/>
                </a:lnTo>
                <a:lnTo>
                  <a:pt x="5174" y="2093"/>
                </a:lnTo>
                <a:lnTo>
                  <a:pt x="5174" y="2093"/>
                </a:lnTo>
                <a:close/>
                <a:moveTo>
                  <a:pt x="5218" y="2111"/>
                </a:moveTo>
                <a:lnTo>
                  <a:pt x="5240" y="2118"/>
                </a:lnTo>
                <a:lnTo>
                  <a:pt x="5241" y="2122"/>
                </a:lnTo>
                <a:lnTo>
                  <a:pt x="5241" y="2126"/>
                </a:lnTo>
                <a:lnTo>
                  <a:pt x="5240" y="2130"/>
                </a:lnTo>
                <a:lnTo>
                  <a:pt x="5236" y="2130"/>
                </a:lnTo>
                <a:lnTo>
                  <a:pt x="5213" y="2120"/>
                </a:lnTo>
                <a:lnTo>
                  <a:pt x="5211" y="2118"/>
                </a:lnTo>
                <a:lnTo>
                  <a:pt x="5211" y="2112"/>
                </a:lnTo>
                <a:lnTo>
                  <a:pt x="5213" y="2111"/>
                </a:lnTo>
                <a:lnTo>
                  <a:pt x="5218" y="2111"/>
                </a:lnTo>
                <a:lnTo>
                  <a:pt x="5218" y="2111"/>
                </a:lnTo>
                <a:close/>
                <a:moveTo>
                  <a:pt x="5261" y="2128"/>
                </a:moveTo>
                <a:lnTo>
                  <a:pt x="5282" y="2135"/>
                </a:lnTo>
                <a:lnTo>
                  <a:pt x="5286" y="2139"/>
                </a:lnTo>
                <a:lnTo>
                  <a:pt x="5286" y="2143"/>
                </a:lnTo>
                <a:lnTo>
                  <a:pt x="5282" y="2147"/>
                </a:lnTo>
                <a:lnTo>
                  <a:pt x="5278" y="2147"/>
                </a:lnTo>
                <a:lnTo>
                  <a:pt x="5257" y="2137"/>
                </a:lnTo>
                <a:lnTo>
                  <a:pt x="5253" y="2135"/>
                </a:lnTo>
                <a:lnTo>
                  <a:pt x="5253" y="2130"/>
                </a:lnTo>
                <a:lnTo>
                  <a:pt x="5257" y="2128"/>
                </a:lnTo>
                <a:lnTo>
                  <a:pt x="5261" y="2128"/>
                </a:lnTo>
                <a:lnTo>
                  <a:pt x="5261" y="2128"/>
                </a:lnTo>
                <a:close/>
                <a:moveTo>
                  <a:pt x="5303" y="2145"/>
                </a:moveTo>
                <a:lnTo>
                  <a:pt x="5324" y="2153"/>
                </a:lnTo>
                <a:lnTo>
                  <a:pt x="5328" y="2157"/>
                </a:lnTo>
                <a:lnTo>
                  <a:pt x="5328" y="2160"/>
                </a:lnTo>
                <a:lnTo>
                  <a:pt x="5324" y="2164"/>
                </a:lnTo>
                <a:lnTo>
                  <a:pt x="5320" y="2164"/>
                </a:lnTo>
                <a:lnTo>
                  <a:pt x="5299" y="2155"/>
                </a:lnTo>
                <a:lnTo>
                  <a:pt x="5295" y="2153"/>
                </a:lnTo>
                <a:lnTo>
                  <a:pt x="5295" y="2147"/>
                </a:lnTo>
                <a:lnTo>
                  <a:pt x="5299" y="2145"/>
                </a:lnTo>
                <a:lnTo>
                  <a:pt x="5303" y="2145"/>
                </a:lnTo>
                <a:lnTo>
                  <a:pt x="5303" y="2145"/>
                </a:lnTo>
                <a:close/>
                <a:moveTo>
                  <a:pt x="5345" y="2162"/>
                </a:moveTo>
                <a:lnTo>
                  <a:pt x="5368" y="2170"/>
                </a:lnTo>
                <a:lnTo>
                  <a:pt x="5370" y="2174"/>
                </a:lnTo>
                <a:lnTo>
                  <a:pt x="5370" y="2178"/>
                </a:lnTo>
                <a:lnTo>
                  <a:pt x="5368" y="2182"/>
                </a:lnTo>
                <a:lnTo>
                  <a:pt x="5362" y="2182"/>
                </a:lnTo>
                <a:lnTo>
                  <a:pt x="5341" y="2172"/>
                </a:lnTo>
                <a:lnTo>
                  <a:pt x="5339" y="2170"/>
                </a:lnTo>
                <a:lnTo>
                  <a:pt x="5339" y="2166"/>
                </a:lnTo>
                <a:lnTo>
                  <a:pt x="5341" y="2162"/>
                </a:lnTo>
                <a:lnTo>
                  <a:pt x="5345" y="2162"/>
                </a:lnTo>
                <a:lnTo>
                  <a:pt x="5345" y="21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588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3937000" y="457698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dez/07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4545013" y="457698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dez/08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5153025" y="457698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dez/09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5761038" y="457698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dez/10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6369050" y="457698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dez/11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6977063" y="457698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dez/12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7585075" y="457698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dez/13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8193088" y="4576985"/>
            <a:ext cx="5127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smtClean="0">
                <a:ln>
                  <a:noFill/>
                </a:ln>
                <a:solidFill>
                  <a:srgbClr val="7F7F7F"/>
                </a:solidFill>
                <a:effectLst/>
                <a:latin typeface="Calibri" pitchFamily="34" charset="0"/>
                <a:cs typeface="Arial" pitchFamily="34" charset="0"/>
              </a:rPr>
              <a:t>dez/14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124325" y="2113185"/>
            <a:ext cx="4311650" cy="2085975"/>
          </a:xfrm>
          <a:custGeom>
            <a:avLst/>
            <a:gdLst>
              <a:gd name="T0" fmla="*/ 64 w 5432"/>
              <a:gd name="T1" fmla="*/ 14 h 2629"/>
              <a:gd name="T2" fmla="*/ 830 w 5432"/>
              <a:gd name="T3" fmla="*/ 1100 h 2629"/>
              <a:gd name="T4" fmla="*/ 820 w 5432"/>
              <a:gd name="T5" fmla="*/ 1091 h 2629"/>
              <a:gd name="T6" fmla="*/ 1586 w 5432"/>
              <a:gd name="T7" fmla="*/ 1571 h 2629"/>
              <a:gd name="T8" fmla="*/ 1553 w 5432"/>
              <a:gd name="T9" fmla="*/ 1569 h 2629"/>
              <a:gd name="T10" fmla="*/ 2319 w 5432"/>
              <a:gd name="T11" fmla="*/ 1231 h 2629"/>
              <a:gd name="T12" fmla="*/ 2329 w 5432"/>
              <a:gd name="T13" fmla="*/ 1229 h 2629"/>
              <a:gd name="T14" fmla="*/ 2341 w 5432"/>
              <a:gd name="T15" fmla="*/ 1229 h 2629"/>
              <a:gd name="T16" fmla="*/ 2350 w 5432"/>
              <a:gd name="T17" fmla="*/ 1233 h 2629"/>
              <a:gd name="T18" fmla="*/ 2360 w 5432"/>
              <a:gd name="T19" fmla="*/ 1241 h 2629"/>
              <a:gd name="T20" fmla="*/ 3126 w 5432"/>
              <a:gd name="T21" fmla="*/ 2084 h 2629"/>
              <a:gd name="T22" fmla="*/ 3118 w 5432"/>
              <a:gd name="T23" fmla="*/ 2076 h 2629"/>
              <a:gd name="T24" fmla="*/ 3884 w 5432"/>
              <a:gd name="T25" fmla="*/ 2562 h 2629"/>
              <a:gd name="T26" fmla="*/ 3846 w 5432"/>
              <a:gd name="T27" fmla="*/ 2564 h 2629"/>
              <a:gd name="T28" fmla="*/ 4612 w 5432"/>
              <a:gd name="T29" fmla="*/ 2037 h 2629"/>
              <a:gd name="T30" fmla="*/ 4622 w 5432"/>
              <a:gd name="T31" fmla="*/ 2032 h 2629"/>
              <a:gd name="T32" fmla="*/ 4631 w 5432"/>
              <a:gd name="T33" fmla="*/ 2032 h 2629"/>
              <a:gd name="T34" fmla="*/ 4641 w 5432"/>
              <a:gd name="T35" fmla="*/ 2032 h 2629"/>
              <a:gd name="T36" fmla="*/ 4650 w 5432"/>
              <a:gd name="T37" fmla="*/ 2036 h 2629"/>
              <a:gd name="T38" fmla="*/ 5416 w 5432"/>
              <a:gd name="T39" fmla="*/ 2508 h 2629"/>
              <a:gd name="T40" fmla="*/ 5426 w 5432"/>
              <a:gd name="T41" fmla="*/ 2517 h 2629"/>
              <a:gd name="T42" fmla="*/ 5432 w 5432"/>
              <a:gd name="T43" fmla="*/ 2531 h 2629"/>
              <a:gd name="T44" fmla="*/ 5432 w 5432"/>
              <a:gd name="T45" fmla="*/ 2544 h 2629"/>
              <a:gd name="T46" fmla="*/ 5428 w 5432"/>
              <a:gd name="T47" fmla="*/ 2558 h 2629"/>
              <a:gd name="T48" fmla="*/ 5418 w 5432"/>
              <a:gd name="T49" fmla="*/ 2567 h 2629"/>
              <a:gd name="T50" fmla="*/ 5405 w 5432"/>
              <a:gd name="T51" fmla="*/ 2573 h 2629"/>
              <a:gd name="T52" fmla="*/ 5391 w 5432"/>
              <a:gd name="T53" fmla="*/ 2573 h 2629"/>
              <a:gd name="T54" fmla="*/ 5378 w 5432"/>
              <a:gd name="T55" fmla="*/ 2569 h 2629"/>
              <a:gd name="T56" fmla="*/ 4612 w 5432"/>
              <a:gd name="T57" fmla="*/ 2097 h 2629"/>
              <a:gd name="T58" fmla="*/ 4652 w 5432"/>
              <a:gd name="T59" fmla="*/ 2095 h 2629"/>
              <a:gd name="T60" fmla="*/ 3886 w 5432"/>
              <a:gd name="T61" fmla="*/ 2621 h 2629"/>
              <a:gd name="T62" fmla="*/ 3877 w 5432"/>
              <a:gd name="T63" fmla="*/ 2627 h 2629"/>
              <a:gd name="T64" fmla="*/ 3865 w 5432"/>
              <a:gd name="T65" fmla="*/ 2629 h 2629"/>
              <a:gd name="T66" fmla="*/ 3855 w 5432"/>
              <a:gd name="T67" fmla="*/ 2627 h 2629"/>
              <a:gd name="T68" fmla="*/ 3846 w 5432"/>
              <a:gd name="T69" fmla="*/ 2623 h 2629"/>
              <a:gd name="T70" fmla="*/ 3080 w 5432"/>
              <a:gd name="T71" fmla="*/ 2137 h 2629"/>
              <a:gd name="T72" fmla="*/ 3072 w 5432"/>
              <a:gd name="T73" fmla="*/ 2132 h 2629"/>
              <a:gd name="T74" fmla="*/ 2306 w 5432"/>
              <a:gd name="T75" fmla="*/ 1289 h 2629"/>
              <a:gd name="T76" fmla="*/ 2348 w 5432"/>
              <a:gd name="T77" fmla="*/ 1296 h 2629"/>
              <a:gd name="T78" fmla="*/ 1582 w 5432"/>
              <a:gd name="T79" fmla="*/ 1634 h 2629"/>
              <a:gd name="T80" fmla="*/ 1573 w 5432"/>
              <a:gd name="T81" fmla="*/ 1636 h 2629"/>
              <a:gd name="T82" fmla="*/ 1565 w 5432"/>
              <a:gd name="T83" fmla="*/ 1638 h 2629"/>
              <a:gd name="T84" fmla="*/ 1555 w 5432"/>
              <a:gd name="T85" fmla="*/ 1636 h 2629"/>
              <a:gd name="T86" fmla="*/ 1548 w 5432"/>
              <a:gd name="T87" fmla="*/ 1632 h 2629"/>
              <a:gd name="T88" fmla="*/ 782 w 5432"/>
              <a:gd name="T89" fmla="*/ 1152 h 2629"/>
              <a:gd name="T90" fmla="*/ 772 w 5432"/>
              <a:gd name="T91" fmla="*/ 1143 h 2629"/>
              <a:gd name="T92" fmla="*/ 6 w 5432"/>
              <a:gd name="T93" fmla="*/ 56 h 2629"/>
              <a:gd name="T94" fmla="*/ 0 w 5432"/>
              <a:gd name="T95" fmla="*/ 43 h 2629"/>
              <a:gd name="T96" fmla="*/ 0 w 5432"/>
              <a:gd name="T97" fmla="*/ 29 h 2629"/>
              <a:gd name="T98" fmla="*/ 4 w 5432"/>
              <a:gd name="T99" fmla="*/ 16 h 2629"/>
              <a:gd name="T100" fmla="*/ 14 w 5432"/>
              <a:gd name="T101" fmla="*/ 6 h 2629"/>
              <a:gd name="T102" fmla="*/ 27 w 5432"/>
              <a:gd name="T103" fmla="*/ 0 h 2629"/>
              <a:gd name="T104" fmla="*/ 40 w 5432"/>
              <a:gd name="T105" fmla="*/ 0 h 2629"/>
              <a:gd name="T106" fmla="*/ 54 w 5432"/>
              <a:gd name="T107" fmla="*/ 4 h 2629"/>
              <a:gd name="T108" fmla="*/ 64 w 5432"/>
              <a:gd name="T109" fmla="*/ 14 h 2629"/>
              <a:gd name="T110" fmla="*/ 64 w 5432"/>
              <a:gd name="T111" fmla="*/ 14 h 2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432" h="2629">
                <a:moveTo>
                  <a:pt x="64" y="14"/>
                </a:moveTo>
                <a:lnTo>
                  <a:pt x="830" y="1100"/>
                </a:lnTo>
                <a:lnTo>
                  <a:pt x="820" y="1091"/>
                </a:lnTo>
                <a:lnTo>
                  <a:pt x="1586" y="1571"/>
                </a:lnTo>
                <a:lnTo>
                  <a:pt x="1553" y="1569"/>
                </a:lnTo>
                <a:lnTo>
                  <a:pt x="2319" y="1231"/>
                </a:lnTo>
                <a:lnTo>
                  <a:pt x="2329" y="1229"/>
                </a:lnTo>
                <a:lnTo>
                  <a:pt x="2341" y="1229"/>
                </a:lnTo>
                <a:lnTo>
                  <a:pt x="2350" y="1233"/>
                </a:lnTo>
                <a:lnTo>
                  <a:pt x="2360" y="1241"/>
                </a:lnTo>
                <a:lnTo>
                  <a:pt x="3126" y="2084"/>
                </a:lnTo>
                <a:lnTo>
                  <a:pt x="3118" y="2076"/>
                </a:lnTo>
                <a:lnTo>
                  <a:pt x="3884" y="2562"/>
                </a:lnTo>
                <a:lnTo>
                  <a:pt x="3846" y="2564"/>
                </a:lnTo>
                <a:lnTo>
                  <a:pt x="4612" y="2037"/>
                </a:lnTo>
                <a:lnTo>
                  <a:pt x="4622" y="2032"/>
                </a:lnTo>
                <a:lnTo>
                  <a:pt x="4631" y="2032"/>
                </a:lnTo>
                <a:lnTo>
                  <a:pt x="4641" y="2032"/>
                </a:lnTo>
                <a:lnTo>
                  <a:pt x="4650" y="2036"/>
                </a:lnTo>
                <a:lnTo>
                  <a:pt x="5416" y="2508"/>
                </a:lnTo>
                <a:lnTo>
                  <a:pt x="5426" y="2517"/>
                </a:lnTo>
                <a:lnTo>
                  <a:pt x="5432" y="2531"/>
                </a:lnTo>
                <a:lnTo>
                  <a:pt x="5432" y="2544"/>
                </a:lnTo>
                <a:lnTo>
                  <a:pt x="5428" y="2558"/>
                </a:lnTo>
                <a:lnTo>
                  <a:pt x="5418" y="2567"/>
                </a:lnTo>
                <a:lnTo>
                  <a:pt x="5405" y="2573"/>
                </a:lnTo>
                <a:lnTo>
                  <a:pt x="5391" y="2573"/>
                </a:lnTo>
                <a:lnTo>
                  <a:pt x="5378" y="2569"/>
                </a:lnTo>
                <a:lnTo>
                  <a:pt x="4612" y="2097"/>
                </a:lnTo>
                <a:lnTo>
                  <a:pt x="4652" y="2095"/>
                </a:lnTo>
                <a:lnTo>
                  <a:pt x="3886" y="2621"/>
                </a:lnTo>
                <a:lnTo>
                  <a:pt x="3877" y="2627"/>
                </a:lnTo>
                <a:lnTo>
                  <a:pt x="3865" y="2629"/>
                </a:lnTo>
                <a:lnTo>
                  <a:pt x="3855" y="2627"/>
                </a:lnTo>
                <a:lnTo>
                  <a:pt x="3846" y="2623"/>
                </a:lnTo>
                <a:lnTo>
                  <a:pt x="3080" y="2137"/>
                </a:lnTo>
                <a:lnTo>
                  <a:pt x="3072" y="2132"/>
                </a:lnTo>
                <a:lnTo>
                  <a:pt x="2306" y="1289"/>
                </a:lnTo>
                <a:lnTo>
                  <a:pt x="2348" y="1296"/>
                </a:lnTo>
                <a:lnTo>
                  <a:pt x="1582" y="1634"/>
                </a:lnTo>
                <a:lnTo>
                  <a:pt x="1573" y="1636"/>
                </a:lnTo>
                <a:lnTo>
                  <a:pt x="1565" y="1638"/>
                </a:lnTo>
                <a:lnTo>
                  <a:pt x="1555" y="1636"/>
                </a:lnTo>
                <a:lnTo>
                  <a:pt x="1548" y="1632"/>
                </a:lnTo>
                <a:lnTo>
                  <a:pt x="782" y="1152"/>
                </a:lnTo>
                <a:lnTo>
                  <a:pt x="772" y="1143"/>
                </a:lnTo>
                <a:lnTo>
                  <a:pt x="6" y="56"/>
                </a:lnTo>
                <a:lnTo>
                  <a:pt x="0" y="43"/>
                </a:lnTo>
                <a:lnTo>
                  <a:pt x="0" y="29"/>
                </a:lnTo>
                <a:lnTo>
                  <a:pt x="4" y="16"/>
                </a:lnTo>
                <a:lnTo>
                  <a:pt x="14" y="6"/>
                </a:lnTo>
                <a:lnTo>
                  <a:pt x="27" y="0"/>
                </a:lnTo>
                <a:lnTo>
                  <a:pt x="40" y="0"/>
                </a:lnTo>
                <a:lnTo>
                  <a:pt x="54" y="4"/>
                </a:lnTo>
                <a:lnTo>
                  <a:pt x="64" y="14"/>
                </a:lnTo>
                <a:lnTo>
                  <a:pt x="64" y="14"/>
                </a:lnTo>
                <a:close/>
              </a:path>
            </a:pathLst>
          </a:custGeom>
          <a:solidFill>
            <a:srgbClr val="FF9900"/>
          </a:solidFill>
          <a:ln w="1588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Rectangle 58"/>
          <p:cNvSpPr>
            <a:spLocks noChangeArrowheads="1"/>
          </p:cNvSpPr>
          <p:nvPr/>
        </p:nvSpPr>
        <p:spPr bwMode="auto">
          <a:xfrm>
            <a:off x="3968914" y="1203598"/>
            <a:ext cx="4635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O índice de atrasos nos aeroportos brasileiros melhorou 62% de 2007 a 2014</a:t>
            </a:r>
          </a:p>
        </p:txBody>
      </p:sp>
      <p:sp>
        <p:nvSpPr>
          <p:cNvPr id="42" name="CaixaDeTexto 7"/>
          <p:cNvSpPr txBox="1"/>
          <p:nvPr/>
        </p:nvSpPr>
        <p:spPr>
          <a:xfrm>
            <a:off x="6482373" y="2113185"/>
            <a:ext cx="1456645" cy="93088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68449" tIns="34221" rIns="68449" bIns="34221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9900"/>
                </a:solidFill>
                <a:latin typeface="Rockwell" panose="02060603020205020403" pitchFamily="18" charset="0"/>
                <a:cs typeface="Arial" pitchFamily="34" charset="0"/>
              </a:rPr>
              <a:t>62%</a:t>
            </a:r>
            <a:r>
              <a:rPr lang="pt-BR" sz="2800" b="1" dirty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00B0F0"/>
                </a:solidFill>
                <a:latin typeface="Rockwell" panose="02060603020205020403" pitchFamily="18" charset="0"/>
                <a:cs typeface="Arial" pitchFamily="34" charset="0"/>
              </a:rPr>
            </a:br>
            <a:r>
              <a:rPr lang="pt-BR" sz="1400" b="1" dirty="0" smtClean="0">
                <a:cs typeface="Arial" pitchFamily="34" charset="0"/>
              </a:rPr>
              <a:t>DE REDUÇÃO </a:t>
            </a:r>
            <a:br>
              <a:rPr lang="pt-BR" sz="1400" b="1" dirty="0" smtClean="0">
                <a:cs typeface="Arial" pitchFamily="34" charset="0"/>
              </a:rPr>
            </a:br>
            <a:r>
              <a:rPr lang="pt-BR" sz="1400" b="1" dirty="0" smtClean="0">
                <a:cs typeface="Arial" pitchFamily="34" charset="0"/>
              </a:rPr>
              <a:t>NOS ATRASOS</a:t>
            </a:r>
            <a:endParaRPr lang="pt-BR" sz="1400" b="1" dirty="0">
              <a:cs typeface="Arial" pitchFamily="34" charset="0"/>
            </a:endParaRPr>
          </a:p>
        </p:txBody>
      </p:sp>
      <p:pic>
        <p:nvPicPr>
          <p:cNvPr id="43" name="Picture 2" descr="http://img2.marketerplugin.com/img/handwritten/Arrow-Double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4356">
            <a:off x="7995119" y="2641317"/>
            <a:ext cx="517548" cy="10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tângulo 47"/>
          <p:cNvSpPr/>
          <p:nvPr/>
        </p:nvSpPr>
        <p:spPr>
          <a:xfrm rot="21333935">
            <a:off x="291784" y="3703917"/>
            <a:ext cx="2556597" cy="11404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46" name="Grupo 21"/>
          <p:cNvGrpSpPr>
            <a:grpSpLocks/>
          </p:cNvGrpSpPr>
          <p:nvPr/>
        </p:nvGrpSpPr>
        <p:grpSpPr bwMode="auto">
          <a:xfrm>
            <a:off x="378851" y="3684167"/>
            <a:ext cx="2464957" cy="1146903"/>
            <a:chOff x="395536" y="3253964"/>
            <a:chExt cx="2759497" cy="1283973"/>
          </a:xfrm>
        </p:grpSpPr>
        <p:sp>
          <p:nvSpPr>
            <p:cNvPr id="47" name="Retângulo 49"/>
            <p:cNvSpPr/>
            <p:nvPr/>
          </p:nvSpPr>
          <p:spPr>
            <a:xfrm>
              <a:off x="395536" y="3253964"/>
              <a:ext cx="2759497" cy="12839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8" name="Retângulo 54"/>
            <p:cNvSpPr/>
            <p:nvPr/>
          </p:nvSpPr>
          <p:spPr>
            <a:xfrm>
              <a:off x="487432" y="3303703"/>
              <a:ext cx="2667601" cy="1068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8675" lvl="1" indent="-828675" algn="just">
                <a:defRPr/>
              </a:pPr>
              <a:r>
                <a:rPr lang="pt-BR" altLang="pt-BR" sz="2400" b="1" i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Aumento de 88%</a:t>
              </a:r>
            </a:p>
            <a:p>
              <a:pPr eaLnBrk="0" hangingPunct="0">
                <a:defRPr/>
              </a:pPr>
              <a:r>
                <a:rPr lang="pt-B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no movimento de </a:t>
              </a:r>
              <a:br>
                <a:rPr lang="pt-B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</a:br>
              <a:r>
                <a:rPr lang="pt-BR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passageiros no período</a:t>
              </a:r>
              <a:endPara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020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41" grpId="0"/>
      <p:bldP spid="42" grpId="0"/>
      <p:bldP spid="4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396"/>
          <a:stretch/>
        </p:blipFill>
        <p:spPr bwMode="auto">
          <a:xfrm>
            <a:off x="1" y="0"/>
            <a:ext cx="9144000" cy="51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5"/>
          <p:cNvGrpSpPr/>
          <p:nvPr/>
        </p:nvGrpSpPr>
        <p:grpSpPr>
          <a:xfrm>
            <a:off x="64616" y="1563638"/>
            <a:ext cx="8970249" cy="1356514"/>
            <a:chOff x="64616" y="1563638"/>
            <a:chExt cx="8970249" cy="1356514"/>
          </a:xfrm>
        </p:grpSpPr>
        <p:sp>
          <p:nvSpPr>
            <p:cNvPr id="7" name="Retângulo 56"/>
            <p:cNvSpPr/>
            <p:nvPr/>
          </p:nvSpPr>
          <p:spPr>
            <a:xfrm>
              <a:off x="64616" y="1940140"/>
              <a:ext cx="8970249" cy="41857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</a:pPr>
              <a:r>
                <a:rPr lang="en-US" sz="2800" dirty="0" smtClean="0">
                  <a:latin typeface="Rockwell" panose="02060603020205020403" pitchFamily="18" charset="0"/>
                  <a:ea typeface="Segoe UI" panose="020B0502040204020203" pitchFamily="34" charset="0"/>
                  <a:cs typeface="Arial" panose="020B0604020202020204" pitchFamily="34" charset="0"/>
                </a:rPr>
                <a:t>DESENVOLVIMENTO DO</a:t>
              </a:r>
              <a:endParaRPr lang="pt-BR" sz="2800" dirty="0"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ângulo 58"/>
            <p:cNvSpPr/>
            <p:nvPr/>
          </p:nvSpPr>
          <p:spPr>
            <a:xfrm>
              <a:off x="683538" y="2431685"/>
              <a:ext cx="7801912" cy="488467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</a:pPr>
              <a:r>
                <a:rPr lang="pt-BR" sz="3400" dirty="0">
                  <a:solidFill>
                    <a:srgbClr val="FFFF00"/>
                  </a:solidFill>
                  <a:latin typeface="Rockwell" panose="02060603020205020403" pitchFamily="18" charset="0"/>
                  <a:ea typeface="Segoe UI" panose="020B0502040204020203" pitchFamily="34" charset="0"/>
                  <a:cs typeface="Arial" panose="020B0604020202020204" pitchFamily="34" charset="0"/>
                </a:rPr>
                <a:t>SISTEMA AEROPORTUÁRIO</a:t>
              </a:r>
            </a:p>
          </p:txBody>
        </p:sp>
        <p:grpSp>
          <p:nvGrpSpPr>
            <p:cNvPr id="3" name="Grupo 62"/>
            <p:cNvGrpSpPr/>
            <p:nvPr/>
          </p:nvGrpSpPr>
          <p:grpSpPr>
            <a:xfrm>
              <a:off x="7452321" y="2614067"/>
              <a:ext cx="792088" cy="80210"/>
              <a:chOff x="882316" y="1347538"/>
              <a:chExt cx="10315073" cy="80210"/>
            </a:xfrm>
          </p:grpSpPr>
          <p:cxnSp>
            <p:nvCxnSpPr>
              <p:cNvPr id="10" name="Conector reto 63"/>
              <p:cNvCxnSpPr/>
              <p:nvPr/>
            </p:nvCxnSpPr>
            <p:spPr>
              <a:xfrm>
                <a:off x="882316" y="1347538"/>
                <a:ext cx="1031507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64"/>
              <p:cNvCxnSpPr/>
              <p:nvPr/>
            </p:nvCxnSpPr>
            <p:spPr>
              <a:xfrm>
                <a:off x="882316" y="1427748"/>
                <a:ext cx="10315073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11"/>
            <p:cNvGrpSpPr/>
            <p:nvPr/>
          </p:nvGrpSpPr>
          <p:grpSpPr>
            <a:xfrm>
              <a:off x="808794" y="1563638"/>
              <a:ext cx="7435614" cy="165858"/>
              <a:chOff x="615744" y="2276872"/>
              <a:chExt cx="7969913" cy="177775"/>
            </a:xfrm>
          </p:grpSpPr>
          <p:grpSp>
            <p:nvGrpSpPr>
              <p:cNvPr id="5" name="Grupo 182"/>
              <p:cNvGrpSpPr/>
              <p:nvPr/>
            </p:nvGrpSpPr>
            <p:grpSpPr>
              <a:xfrm>
                <a:off x="4584494" y="2276872"/>
                <a:ext cx="4001163" cy="177775"/>
                <a:chOff x="6054047" y="1631156"/>
                <a:chExt cx="6137953" cy="272715"/>
              </a:xfrm>
            </p:grpSpPr>
            <p:cxnSp>
              <p:nvCxnSpPr>
                <p:cNvPr id="50" name="Conector reto 147"/>
                <p:cNvCxnSpPr/>
                <p:nvPr/>
              </p:nvCxnSpPr>
              <p:spPr>
                <a:xfrm flipH="1">
                  <a:off x="605404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148"/>
                <p:cNvCxnSpPr/>
                <p:nvPr/>
              </p:nvCxnSpPr>
              <p:spPr>
                <a:xfrm flipH="1">
                  <a:off x="622655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149"/>
                <p:cNvCxnSpPr/>
                <p:nvPr/>
              </p:nvCxnSpPr>
              <p:spPr>
                <a:xfrm flipH="1">
                  <a:off x="639906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150"/>
                <p:cNvCxnSpPr/>
                <p:nvPr/>
              </p:nvCxnSpPr>
              <p:spPr>
                <a:xfrm flipH="1">
                  <a:off x="657156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151"/>
                <p:cNvCxnSpPr/>
                <p:nvPr/>
              </p:nvCxnSpPr>
              <p:spPr>
                <a:xfrm flipH="1">
                  <a:off x="674407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152"/>
                <p:cNvCxnSpPr/>
                <p:nvPr/>
              </p:nvCxnSpPr>
              <p:spPr>
                <a:xfrm flipH="1">
                  <a:off x="691658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153"/>
                <p:cNvCxnSpPr/>
                <p:nvPr/>
              </p:nvCxnSpPr>
              <p:spPr>
                <a:xfrm flipH="1">
                  <a:off x="708908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154"/>
                <p:cNvCxnSpPr/>
                <p:nvPr/>
              </p:nvCxnSpPr>
              <p:spPr>
                <a:xfrm flipH="1">
                  <a:off x="726159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155"/>
                <p:cNvCxnSpPr/>
                <p:nvPr/>
              </p:nvCxnSpPr>
              <p:spPr>
                <a:xfrm flipH="1">
                  <a:off x="743410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156"/>
                <p:cNvCxnSpPr/>
                <p:nvPr/>
              </p:nvCxnSpPr>
              <p:spPr>
                <a:xfrm flipH="1">
                  <a:off x="760661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ector reto 157"/>
                <p:cNvCxnSpPr/>
                <p:nvPr/>
              </p:nvCxnSpPr>
              <p:spPr>
                <a:xfrm flipH="1">
                  <a:off x="777911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to 158"/>
                <p:cNvCxnSpPr/>
                <p:nvPr/>
              </p:nvCxnSpPr>
              <p:spPr>
                <a:xfrm flipH="1">
                  <a:off x="795162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to 159"/>
                <p:cNvCxnSpPr/>
                <p:nvPr/>
              </p:nvCxnSpPr>
              <p:spPr>
                <a:xfrm flipH="1">
                  <a:off x="812413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reto 160"/>
                <p:cNvCxnSpPr/>
                <p:nvPr/>
              </p:nvCxnSpPr>
              <p:spPr>
                <a:xfrm flipH="1">
                  <a:off x="829663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reto 161"/>
                <p:cNvCxnSpPr/>
                <p:nvPr/>
              </p:nvCxnSpPr>
              <p:spPr>
                <a:xfrm flipH="1">
                  <a:off x="846914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to 162"/>
                <p:cNvCxnSpPr/>
                <p:nvPr/>
              </p:nvCxnSpPr>
              <p:spPr>
                <a:xfrm flipH="1">
                  <a:off x="864165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to 163"/>
                <p:cNvCxnSpPr/>
                <p:nvPr/>
              </p:nvCxnSpPr>
              <p:spPr>
                <a:xfrm flipH="1">
                  <a:off x="881415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to 164"/>
                <p:cNvCxnSpPr/>
                <p:nvPr/>
              </p:nvCxnSpPr>
              <p:spPr>
                <a:xfrm flipH="1">
                  <a:off x="898666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to 165"/>
                <p:cNvCxnSpPr/>
                <p:nvPr/>
              </p:nvCxnSpPr>
              <p:spPr>
                <a:xfrm flipH="1">
                  <a:off x="915917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ector reto 166"/>
                <p:cNvCxnSpPr/>
                <p:nvPr/>
              </p:nvCxnSpPr>
              <p:spPr>
                <a:xfrm flipH="1">
                  <a:off x="933168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167"/>
                <p:cNvCxnSpPr/>
                <p:nvPr/>
              </p:nvCxnSpPr>
              <p:spPr>
                <a:xfrm flipH="1">
                  <a:off x="950418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to 168"/>
                <p:cNvCxnSpPr/>
                <p:nvPr/>
              </p:nvCxnSpPr>
              <p:spPr>
                <a:xfrm flipH="1">
                  <a:off x="967669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ector reto 169"/>
                <p:cNvCxnSpPr/>
                <p:nvPr/>
              </p:nvCxnSpPr>
              <p:spPr>
                <a:xfrm flipH="1">
                  <a:off x="984920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ector reto 170"/>
                <p:cNvCxnSpPr/>
                <p:nvPr/>
              </p:nvCxnSpPr>
              <p:spPr>
                <a:xfrm flipH="1">
                  <a:off x="1002170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171"/>
                <p:cNvCxnSpPr/>
                <p:nvPr/>
              </p:nvCxnSpPr>
              <p:spPr>
                <a:xfrm flipH="1">
                  <a:off x="1019421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to 172"/>
                <p:cNvCxnSpPr/>
                <p:nvPr/>
              </p:nvCxnSpPr>
              <p:spPr>
                <a:xfrm flipH="1">
                  <a:off x="1036672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ector reto 173"/>
                <p:cNvCxnSpPr/>
                <p:nvPr/>
              </p:nvCxnSpPr>
              <p:spPr>
                <a:xfrm flipH="1">
                  <a:off x="1053922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ector reto 174"/>
                <p:cNvCxnSpPr/>
                <p:nvPr/>
              </p:nvCxnSpPr>
              <p:spPr>
                <a:xfrm flipH="1">
                  <a:off x="1071173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ector reto 175"/>
                <p:cNvCxnSpPr/>
                <p:nvPr/>
              </p:nvCxnSpPr>
              <p:spPr>
                <a:xfrm flipH="1">
                  <a:off x="1088424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to 176"/>
                <p:cNvCxnSpPr/>
                <p:nvPr/>
              </p:nvCxnSpPr>
              <p:spPr>
                <a:xfrm flipH="1">
                  <a:off x="1105675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ector reto 177"/>
                <p:cNvCxnSpPr/>
                <p:nvPr/>
              </p:nvCxnSpPr>
              <p:spPr>
                <a:xfrm flipH="1">
                  <a:off x="1122925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ector reto 178"/>
                <p:cNvCxnSpPr/>
                <p:nvPr/>
              </p:nvCxnSpPr>
              <p:spPr>
                <a:xfrm flipH="1">
                  <a:off x="1140176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ctor reto 179"/>
                <p:cNvCxnSpPr/>
                <p:nvPr/>
              </p:nvCxnSpPr>
              <p:spPr>
                <a:xfrm flipH="1">
                  <a:off x="1157427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ector reto 180"/>
                <p:cNvCxnSpPr/>
                <p:nvPr/>
              </p:nvCxnSpPr>
              <p:spPr>
                <a:xfrm flipH="1">
                  <a:off x="1174677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ector reto 181"/>
                <p:cNvCxnSpPr/>
                <p:nvPr/>
              </p:nvCxnSpPr>
              <p:spPr>
                <a:xfrm flipH="1">
                  <a:off x="1191928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upo 182"/>
              <p:cNvGrpSpPr/>
              <p:nvPr/>
            </p:nvGrpSpPr>
            <p:grpSpPr>
              <a:xfrm>
                <a:off x="615744" y="2276872"/>
                <a:ext cx="4001163" cy="177775"/>
                <a:chOff x="6054047" y="1631156"/>
                <a:chExt cx="6137953" cy="272715"/>
              </a:xfrm>
            </p:grpSpPr>
            <p:cxnSp>
              <p:nvCxnSpPr>
                <p:cNvPr id="15" name="Conector reto 147"/>
                <p:cNvCxnSpPr/>
                <p:nvPr/>
              </p:nvCxnSpPr>
              <p:spPr>
                <a:xfrm flipH="1">
                  <a:off x="605404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to 148"/>
                <p:cNvCxnSpPr/>
                <p:nvPr/>
              </p:nvCxnSpPr>
              <p:spPr>
                <a:xfrm flipH="1">
                  <a:off x="622655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to 149"/>
                <p:cNvCxnSpPr/>
                <p:nvPr/>
              </p:nvCxnSpPr>
              <p:spPr>
                <a:xfrm flipH="1">
                  <a:off x="639906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to 150"/>
                <p:cNvCxnSpPr/>
                <p:nvPr/>
              </p:nvCxnSpPr>
              <p:spPr>
                <a:xfrm flipH="1">
                  <a:off x="657156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to 151"/>
                <p:cNvCxnSpPr/>
                <p:nvPr/>
              </p:nvCxnSpPr>
              <p:spPr>
                <a:xfrm flipH="1">
                  <a:off x="674407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to 152"/>
                <p:cNvCxnSpPr/>
                <p:nvPr/>
              </p:nvCxnSpPr>
              <p:spPr>
                <a:xfrm flipH="1">
                  <a:off x="691658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to 153"/>
                <p:cNvCxnSpPr/>
                <p:nvPr/>
              </p:nvCxnSpPr>
              <p:spPr>
                <a:xfrm flipH="1">
                  <a:off x="708908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reto 154"/>
                <p:cNvCxnSpPr/>
                <p:nvPr/>
              </p:nvCxnSpPr>
              <p:spPr>
                <a:xfrm flipH="1">
                  <a:off x="726159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to 155"/>
                <p:cNvCxnSpPr/>
                <p:nvPr/>
              </p:nvCxnSpPr>
              <p:spPr>
                <a:xfrm flipH="1">
                  <a:off x="743410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to 156"/>
                <p:cNvCxnSpPr/>
                <p:nvPr/>
              </p:nvCxnSpPr>
              <p:spPr>
                <a:xfrm flipH="1">
                  <a:off x="760661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to 157"/>
                <p:cNvCxnSpPr/>
                <p:nvPr/>
              </p:nvCxnSpPr>
              <p:spPr>
                <a:xfrm flipH="1">
                  <a:off x="777911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to 158"/>
                <p:cNvCxnSpPr/>
                <p:nvPr/>
              </p:nvCxnSpPr>
              <p:spPr>
                <a:xfrm flipH="1">
                  <a:off x="795162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to 159"/>
                <p:cNvCxnSpPr/>
                <p:nvPr/>
              </p:nvCxnSpPr>
              <p:spPr>
                <a:xfrm flipH="1">
                  <a:off x="812413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160"/>
                <p:cNvCxnSpPr/>
                <p:nvPr/>
              </p:nvCxnSpPr>
              <p:spPr>
                <a:xfrm flipH="1">
                  <a:off x="829663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to 161"/>
                <p:cNvCxnSpPr/>
                <p:nvPr/>
              </p:nvCxnSpPr>
              <p:spPr>
                <a:xfrm flipH="1">
                  <a:off x="846914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to 162"/>
                <p:cNvCxnSpPr/>
                <p:nvPr/>
              </p:nvCxnSpPr>
              <p:spPr>
                <a:xfrm flipH="1">
                  <a:off x="864165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163"/>
                <p:cNvCxnSpPr/>
                <p:nvPr/>
              </p:nvCxnSpPr>
              <p:spPr>
                <a:xfrm flipH="1">
                  <a:off x="881415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to 164"/>
                <p:cNvCxnSpPr/>
                <p:nvPr/>
              </p:nvCxnSpPr>
              <p:spPr>
                <a:xfrm flipH="1">
                  <a:off x="898666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to 165"/>
                <p:cNvCxnSpPr/>
                <p:nvPr/>
              </p:nvCxnSpPr>
              <p:spPr>
                <a:xfrm flipH="1">
                  <a:off x="915917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to 166"/>
                <p:cNvCxnSpPr/>
                <p:nvPr/>
              </p:nvCxnSpPr>
              <p:spPr>
                <a:xfrm flipH="1">
                  <a:off x="933168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167"/>
                <p:cNvCxnSpPr/>
                <p:nvPr/>
              </p:nvCxnSpPr>
              <p:spPr>
                <a:xfrm flipH="1">
                  <a:off x="950418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168"/>
                <p:cNvCxnSpPr/>
                <p:nvPr/>
              </p:nvCxnSpPr>
              <p:spPr>
                <a:xfrm flipH="1">
                  <a:off x="967669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169"/>
                <p:cNvCxnSpPr/>
                <p:nvPr/>
              </p:nvCxnSpPr>
              <p:spPr>
                <a:xfrm flipH="1">
                  <a:off x="984920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170"/>
                <p:cNvCxnSpPr/>
                <p:nvPr/>
              </p:nvCxnSpPr>
              <p:spPr>
                <a:xfrm flipH="1">
                  <a:off x="1002170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171"/>
                <p:cNvCxnSpPr/>
                <p:nvPr/>
              </p:nvCxnSpPr>
              <p:spPr>
                <a:xfrm flipH="1">
                  <a:off x="1019421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172"/>
                <p:cNvCxnSpPr/>
                <p:nvPr/>
              </p:nvCxnSpPr>
              <p:spPr>
                <a:xfrm flipH="1">
                  <a:off x="1036672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173"/>
                <p:cNvCxnSpPr/>
                <p:nvPr/>
              </p:nvCxnSpPr>
              <p:spPr>
                <a:xfrm flipH="1">
                  <a:off x="1053922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174"/>
                <p:cNvCxnSpPr/>
                <p:nvPr/>
              </p:nvCxnSpPr>
              <p:spPr>
                <a:xfrm flipH="1">
                  <a:off x="1071173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175"/>
                <p:cNvCxnSpPr/>
                <p:nvPr/>
              </p:nvCxnSpPr>
              <p:spPr>
                <a:xfrm flipH="1">
                  <a:off x="1088424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to 176"/>
                <p:cNvCxnSpPr/>
                <p:nvPr/>
              </p:nvCxnSpPr>
              <p:spPr>
                <a:xfrm flipH="1">
                  <a:off x="1105675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to 177"/>
                <p:cNvCxnSpPr/>
                <p:nvPr/>
              </p:nvCxnSpPr>
              <p:spPr>
                <a:xfrm flipH="1">
                  <a:off x="1122925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to 178"/>
                <p:cNvCxnSpPr/>
                <p:nvPr/>
              </p:nvCxnSpPr>
              <p:spPr>
                <a:xfrm flipH="1">
                  <a:off x="1140176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to 179"/>
                <p:cNvCxnSpPr/>
                <p:nvPr/>
              </p:nvCxnSpPr>
              <p:spPr>
                <a:xfrm flipH="1">
                  <a:off x="1157427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to 180"/>
                <p:cNvCxnSpPr/>
                <p:nvPr/>
              </p:nvCxnSpPr>
              <p:spPr>
                <a:xfrm flipH="1">
                  <a:off x="1174677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to 181"/>
                <p:cNvCxnSpPr/>
                <p:nvPr/>
              </p:nvCxnSpPr>
              <p:spPr>
                <a:xfrm flipH="1">
                  <a:off x="1191928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upo 62"/>
            <p:cNvGrpSpPr/>
            <p:nvPr/>
          </p:nvGrpSpPr>
          <p:grpSpPr>
            <a:xfrm>
              <a:off x="902434" y="2614067"/>
              <a:ext cx="792088" cy="80210"/>
              <a:chOff x="882316" y="1347538"/>
              <a:chExt cx="10315073" cy="80210"/>
            </a:xfrm>
          </p:grpSpPr>
          <p:cxnSp>
            <p:nvCxnSpPr>
              <p:cNvPr id="92" name="Conector reto 63"/>
              <p:cNvCxnSpPr/>
              <p:nvPr/>
            </p:nvCxnSpPr>
            <p:spPr>
              <a:xfrm>
                <a:off x="882316" y="1347538"/>
                <a:ext cx="1031507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to 64"/>
              <p:cNvCxnSpPr/>
              <p:nvPr/>
            </p:nvCxnSpPr>
            <p:spPr>
              <a:xfrm>
                <a:off x="882316" y="1427748"/>
                <a:ext cx="10315073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Retângulo 56"/>
          <p:cNvSpPr/>
          <p:nvPr/>
        </p:nvSpPr>
        <p:spPr>
          <a:xfrm>
            <a:off x="887180" y="4456150"/>
            <a:ext cx="3466698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lang="en-US" sz="2000" dirty="0" err="1">
                <a:solidFill>
                  <a:srgbClr val="FFFF00"/>
                </a:solidFill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Ministro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Eliseu</a:t>
            </a:r>
            <a:r>
              <a:rPr lang="en-US" sz="2000" dirty="0">
                <a:solidFill>
                  <a:srgbClr val="FFFF00"/>
                </a:solidFill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Calibri" panose="020F050202020403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Padilha</a:t>
            </a:r>
            <a:endParaRPr lang="en-US" sz="2000" dirty="0">
              <a:solidFill>
                <a:srgbClr val="FFFF00"/>
              </a:solidFill>
              <a:latin typeface="Calibri" panose="020F050202020403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5" name="Picture 3" descr="C:\Users\Rafael Braga\Dropbox\SAC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46" y="4605788"/>
            <a:ext cx="1789098" cy="3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5"/>
          <p:cNvSpPr txBox="1"/>
          <p:nvPr/>
        </p:nvSpPr>
        <p:spPr>
          <a:xfrm>
            <a:off x="1691680" y="483518"/>
            <a:ext cx="5685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</a:pPr>
            <a:r>
              <a:rPr lang="en-US" i="1" dirty="0" err="1" smtClean="0">
                <a:latin typeface="Calibri" pitchFamily="34" charset="0"/>
                <a:ea typeface="ＭＳ Ｐゴシック" charset="-128"/>
              </a:rPr>
              <a:t>Senhoras</a:t>
            </a:r>
            <a:r>
              <a:rPr lang="en-US" i="1" dirty="0" smtClean="0">
                <a:latin typeface="Calibri" pitchFamily="34" charset="0"/>
                <a:ea typeface="ＭＳ Ｐゴシック" charset="-128"/>
              </a:rPr>
              <a:t> e </a:t>
            </a:r>
            <a:r>
              <a:rPr lang="en-US" i="1" dirty="0" err="1" smtClean="0">
                <a:latin typeface="Calibri" pitchFamily="34" charset="0"/>
                <a:ea typeface="ＭＳ Ｐゴシック" charset="-128"/>
              </a:rPr>
              <a:t>senhores</a:t>
            </a:r>
            <a:r>
              <a:rPr lang="en-US" i="1" dirty="0" smtClean="0">
                <a:latin typeface="Calibri" pitchFamily="34" charset="0"/>
                <a:ea typeface="ＭＳ Ｐゴシック" charset="-128"/>
              </a:rPr>
              <a:t>, </a:t>
            </a:r>
            <a:r>
              <a:rPr lang="en-US" i="1" dirty="0" err="1" smtClean="0">
                <a:latin typeface="Calibri" pitchFamily="34" charset="0"/>
                <a:ea typeface="ＭＳ Ｐゴシック" charset="-128"/>
              </a:rPr>
              <a:t>ajustem</a:t>
            </a:r>
            <a:r>
              <a:rPr lang="en-US" i="1" dirty="0" smtClean="0">
                <a:latin typeface="Calibri" pitchFamily="34" charset="0"/>
                <a:ea typeface="ＭＳ Ｐゴシック" charset="-128"/>
              </a:rPr>
              <a:t> </a:t>
            </a:r>
            <a:r>
              <a:rPr lang="en-US" i="1" dirty="0" err="1" smtClean="0">
                <a:latin typeface="Calibri" pitchFamily="34" charset="0"/>
                <a:ea typeface="ＭＳ Ｐゴシック" charset="-128"/>
              </a:rPr>
              <a:t>os</a:t>
            </a:r>
            <a:r>
              <a:rPr lang="en-US" i="1" dirty="0" smtClean="0">
                <a:latin typeface="Calibri" pitchFamily="34" charset="0"/>
                <a:ea typeface="ＭＳ Ｐゴシック" charset="-128"/>
              </a:rPr>
              <a:t> </a:t>
            </a:r>
            <a:r>
              <a:rPr lang="en-US" i="1" dirty="0" err="1" smtClean="0">
                <a:latin typeface="Calibri" pitchFamily="34" charset="0"/>
                <a:ea typeface="ＭＳ Ｐゴシック" charset="-128"/>
              </a:rPr>
              <a:t>cintos</a:t>
            </a:r>
            <a:r>
              <a:rPr lang="en-US" i="1" dirty="0" smtClean="0">
                <a:latin typeface="Calibri" pitchFamily="34" charset="0"/>
                <a:ea typeface="ＭＳ Ｐゴシック" charset="-128"/>
              </a:rPr>
              <a:t>.</a:t>
            </a:r>
            <a:r>
              <a:rPr lang="en-US" sz="2400" i="1" dirty="0" smtClean="0">
                <a:latin typeface="Calibri" pitchFamily="34" charset="0"/>
                <a:ea typeface="ＭＳ Ｐゴシック" charset="-128"/>
              </a:rPr>
              <a:t/>
            </a:r>
            <a:br>
              <a:rPr lang="en-US" sz="2400" i="1" dirty="0" smtClean="0">
                <a:latin typeface="Calibri" pitchFamily="34" charset="0"/>
                <a:ea typeface="ＭＳ Ｐゴシック" charset="-128"/>
              </a:rPr>
            </a:br>
            <a:r>
              <a:rPr lang="en-US" sz="2400" b="1" i="1" dirty="0" smtClean="0">
                <a:latin typeface="Calibri" pitchFamily="34" charset="0"/>
                <a:ea typeface="ＭＳ Ｐゴシック" charset="-128"/>
              </a:rPr>
              <a:t>VAMOS DECOLAR!</a:t>
            </a:r>
            <a:endParaRPr lang="en-US" sz="2400" b="1" i="1" dirty="0">
              <a:latin typeface="Calibri" pitchFamily="34" charset="0"/>
              <a:ea typeface="ＭＳ Ｐゴシック" charset="-12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213" y="934150"/>
            <a:ext cx="5612465" cy="4209350"/>
          </a:xfrm>
          <a:prstGeom prst="rect">
            <a:avLst/>
          </a:prstGeom>
        </p:spPr>
      </p:pic>
      <p:pic>
        <p:nvPicPr>
          <p:cNvPr id="8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4733" r="21129" b="4733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6" name="Retângulo 6"/>
          <p:cNvSpPr/>
          <p:nvPr/>
        </p:nvSpPr>
        <p:spPr>
          <a:xfrm>
            <a:off x="4585391" y="4731990"/>
            <a:ext cx="4517432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lvl="3" algn="ctr"/>
            <a:r>
              <a:rPr lang="pt-B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 terminal de passageiros - Guarulhos/SP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1"/>
          <p:cNvSpPr txBox="1"/>
          <p:nvPr/>
        </p:nvSpPr>
        <p:spPr>
          <a:xfrm>
            <a:off x="-180528" y="1347614"/>
            <a:ext cx="3240822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t-BR" sz="2000" b="1" kern="0" noProof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13,4bi</a:t>
            </a:r>
            <a:r>
              <a:rPr lang="pt-BR" sz="1600" b="1" kern="0" noProof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kern="0" noProof="1" smtClean="0">
                <a:latin typeface="Calibri" pitchFamily="34" charset="0"/>
                <a:cs typeface="Calibri" pitchFamily="34" charset="0"/>
              </a:rPr>
              <a:t>investidos últimos </a:t>
            </a:r>
            <a:r>
              <a:rPr lang="pt-BR" sz="1600" b="1" kern="0" noProof="1">
                <a:latin typeface="Calibri" pitchFamily="34" charset="0"/>
                <a:cs typeface="Calibri" pitchFamily="34" charset="0"/>
              </a:rPr>
              <a:t>4 anos</a:t>
            </a:r>
            <a:endParaRPr lang="pt-BR" sz="2000" b="1" dirty="0">
              <a:solidFill>
                <a:srgbClr val="FFC000"/>
              </a:solidFill>
            </a:endParaRPr>
          </a:p>
        </p:txBody>
      </p:sp>
      <p:sp>
        <p:nvSpPr>
          <p:cNvPr id="12" name="Retângulo 47"/>
          <p:cNvSpPr/>
          <p:nvPr/>
        </p:nvSpPr>
        <p:spPr>
          <a:xfrm rot="21333935">
            <a:off x="6014531" y="3265809"/>
            <a:ext cx="2881058" cy="11404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13" name="Grupo 21"/>
          <p:cNvGrpSpPr>
            <a:grpSpLocks/>
          </p:cNvGrpSpPr>
          <p:nvPr/>
        </p:nvGrpSpPr>
        <p:grpSpPr bwMode="auto">
          <a:xfrm>
            <a:off x="6077807" y="3212381"/>
            <a:ext cx="2892162" cy="1193124"/>
            <a:chOff x="395536" y="3202219"/>
            <a:chExt cx="3237749" cy="1335718"/>
          </a:xfrm>
        </p:grpSpPr>
        <p:sp>
          <p:nvSpPr>
            <p:cNvPr id="14" name="Retângulo 49"/>
            <p:cNvSpPr/>
            <p:nvPr/>
          </p:nvSpPr>
          <p:spPr>
            <a:xfrm>
              <a:off x="395536" y="3253964"/>
              <a:ext cx="3157137" cy="12839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Retângulo 54"/>
            <p:cNvSpPr/>
            <p:nvPr/>
          </p:nvSpPr>
          <p:spPr>
            <a:xfrm>
              <a:off x="487431" y="3202219"/>
              <a:ext cx="3145854" cy="1240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8675" lvl="1" indent="-828675" algn="just">
                <a:defRPr/>
              </a:pPr>
              <a:r>
                <a:rPr lang="pt-BR" altLang="pt-BR" sz="3000" b="1" i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pt-BR" altLang="pt-BR" sz="2400" b="1" i="1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77 mi passageiros</a:t>
              </a:r>
            </a:p>
            <a:p>
              <a:pPr eaLnBrk="0" hangingPunct="0">
                <a:defRPr/>
              </a:pPr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Em capacidade nos</a:t>
              </a:r>
              <a:b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</a:br>
              <a:r>
                <a:rPr lang="pt-B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aeroportos brasileiros</a:t>
              </a:r>
              <a:endPara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7" name="Retângulo 6"/>
          <p:cNvSpPr/>
          <p:nvPr/>
        </p:nvSpPr>
        <p:spPr>
          <a:xfrm>
            <a:off x="-8538" y="4731990"/>
            <a:ext cx="4597208" cy="30777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lvl="3" algn="ctr"/>
            <a:r>
              <a:rPr lang="en-US" sz="1400" b="1" dirty="0" smtClean="0">
                <a:solidFill>
                  <a:schemeClr val="bg1"/>
                </a:solidFill>
              </a:rPr>
              <a:t>Terminal de </a:t>
            </a:r>
            <a:r>
              <a:rPr lang="en-US" sz="1400" b="1" dirty="0" err="1" smtClean="0">
                <a:solidFill>
                  <a:schemeClr val="bg1"/>
                </a:solidFill>
              </a:rPr>
              <a:t>Passageiros</a:t>
            </a:r>
            <a:r>
              <a:rPr lang="en-US" sz="1400" b="1" dirty="0" smtClean="0">
                <a:solidFill>
                  <a:schemeClr val="bg1"/>
                </a:solidFill>
              </a:rPr>
              <a:t> – Manaus/AM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C:\Users\rafaw_000\Desktop\SAC\imagens\uzXKuQq.jpg"/>
          <p:cNvPicPr>
            <a:picLocks noChangeAspect="1" noChangeArrowheads="1"/>
          </p:cNvPicPr>
          <p:nvPr/>
        </p:nvPicPr>
        <p:blipFill>
          <a:blip r:embed="rId4" cstate="print"/>
          <a:srcRect b="80800"/>
          <a:stretch>
            <a:fillRect/>
          </a:stretch>
        </p:blipFill>
        <p:spPr bwMode="auto">
          <a:xfrm>
            <a:off x="0" y="0"/>
            <a:ext cx="9144000" cy="987574"/>
          </a:xfrm>
          <a:prstGeom prst="rect">
            <a:avLst/>
          </a:prstGeom>
          <a:noFill/>
        </p:spPr>
      </p:pic>
      <p:sp>
        <p:nvSpPr>
          <p:cNvPr id="9" name="Retângulo 56"/>
          <p:cNvSpPr/>
          <p:nvPr/>
        </p:nvSpPr>
        <p:spPr>
          <a:xfrm>
            <a:off x="2281997" y="195486"/>
            <a:ext cx="4594259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MAIOR –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CAPACIDADE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34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396"/>
          <a:stretch/>
        </p:blipFill>
        <p:spPr bwMode="auto">
          <a:xfrm>
            <a:off x="1" y="0"/>
            <a:ext cx="9144000" cy="51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616" y="1563638"/>
            <a:ext cx="8970249" cy="1333206"/>
            <a:chOff x="64616" y="1563638"/>
            <a:chExt cx="8970249" cy="1333206"/>
          </a:xfrm>
        </p:grpSpPr>
        <p:sp>
          <p:nvSpPr>
            <p:cNvPr id="7" name="Retângulo 56"/>
            <p:cNvSpPr/>
            <p:nvPr/>
          </p:nvSpPr>
          <p:spPr>
            <a:xfrm>
              <a:off x="64616" y="1998393"/>
              <a:ext cx="8970249" cy="302070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</a:pPr>
              <a:r>
                <a:rPr lang="pt-BR" dirty="0" smtClean="0">
                  <a:latin typeface="Rockwell" panose="02060603020205020403" pitchFamily="18" charset="0"/>
                  <a:ea typeface="Segoe UI" panose="020B0502040204020203" pitchFamily="34" charset="0"/>
                  <a:cs typeface="Arial" panose="020B0604020202020204" pitchFamily="34" charset="0"/>
                </a:rPr>
                <a:t>PIL – PROGRAMA DE INVESTIMENTO EM LOGÍSTICA: AEROPORTOS</a:t>
              </a:r>
              <a:endParaRPr lang="pt-BR" dirty="0"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ângulo 58"/>
            <p:cNvSpPr/>
            <p:nvPr/>
          </p:nvSpPr>
          <p:spPr>
            <a:xfrm>
              <a:off x="683538" y="2454992"/>
              <a:ext cx="7801912" cy="441852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</a:pPr>
              <a:r>
                <a:rPr lang="pt-BR" sz="3000" dirty="0" smtClean="0">
                  <a:solidFill>
                    <a:srgbClr val="FFFF00"/>
                  </a:solidFill>
                  <a:latin typeface="Rockwell" panose="02060603020205020403" pitchFamily="18" charset="0"/>
                  <a:ea typeface="Segoe UI" panose="020B0502040204020203" pitchFamily="34" charset="0"/>
                  <a:cs typeface="Arial" panose="020B0604020202020204" pitchFamily="34" charset="0"/>
                </a:rPr>
                <a:t>CONCESSÕES AEROPORTUÁRIAS</a:t>
              </a:r>
              <a:endParaRPr lang="pt-BR" sz="3000" dirty="0">
                <a:solidFill>
                  <a:srgbClr val="FFFF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upo 62"/>
            <p:cNvGrpSpPr/>
            <p:nvPr/>
          </p:nvGrpSpPr>
          <p:grpSpPr>
            <a:xfrm>
              <a:off x="7668344" y="2614067"/>
              <a:ext cx="576065" cy="80210"/>
              <a:chOff x="3695505" y="1347538"/>
              <a:chExt cx="7501884" cy="80210"/>
            </a:xfrm>
          </p:grpSpPr>
          <p:cxnSp>
            <p:nvCxnSpPr>
              <p:cNvPr id="10" name="Conector reto 63"/>
              <p:cNvCxnSpPr/>
              <p:nvPr/>
            </p:nvCxnSpPr>
            <p:spPr>
              <a:xfrm>
                <a:off x="3695505" y="1347538"/>
                <a:ext cx="750188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64"/>
              <p:cNvCxnSpPr/>
              <p:nvPr/>
            </p:nvCxnSpPr>
            <p:spPr>
              <a:xfrm>
                <a:off x="3695505" y="1427748"/>
                <a:ext cx="750188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808794" y="1563638"/>
              <a:ext cx="7435614" cy="165858"/>
              <a:chOff x="615744" y="2276872"/>
              <a:chExt cx="7969913" cy="177775"/>
            </a:xfrm>
          </p:grpSpPr>
          <p:grpSp>
            <p:nvGrpSpPr>
              <p:cNvPr id="13" name="Grupo 182"/>
              <p:cNvGrpSpPr/>
              <p:nvPr/>
            </p:nvGrpSpPr>
            <p:grpSpPr>
              <a:xfrm>
                <a:off x="4584494" y="2276872"/>
                <a:ext cx="4001163" cy="177775"/>
                <a:chOff x="6054047" y="1631156"/>
                <a:chExt cx="6137953" cy="272715"/>
              </a:xfrm>
            </p:grpSpPr>
            <p:cxnSp>
              <p:nvCxnSpPr>
                <p:cNvPr id="50" name="Conector reto 147"/>
                <p:cNvCxnSpPr/>
                <p:nvPr/>
              </p:nvCxnSpPr>
              <p:spPr>
                <a:xfrm flipH="1">
                  <a:off x="605404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148"/>
                <p:cNvCxnSpPr/>
                <p:nvPr/>
              </p:nvCxnSpPr>
              <p:spPr>
                <a:xfrm flipH="1">
                  <a:off x="622655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149"/>
                <p:cNvCxnSpPr/>
                <p:nvPr/>
              </p:nvCxnSpPr>
              <p:spPr>
                <a:xfrm flipH="1">
                  <a:off x="639906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150"/>
                <p:cNvCxnSpPr/>
                <p:nvPr/>
              </p:nvCxnSpPr>
              <p:spPr>
                <a:xfrm flipH="1">
                  <a:off x="657156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151"/>
                <p:cNvCxnSpPr/>
                <p:nvPr/>
              </p:nvCxnSpPr>
              <p:spPr>
                <a:xfrm flipH="1">
                  <a:off x="674407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152"/>
                <p:cNvCxnSpPr/>
                <p:nvPr/>
              </p:nvCxnSpPr>
              <p:spPr>
                <a:xfrm flipH="1">
                  <a:off x="691658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153"/>
                <p:cNvCxnSpPr/>
                <p:nvPr/>
              </p:nvCxnSpPr>
              <p:spPr>
                <a:xfrm flipH="1">
                  <a:off x="708908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154"/>
                <p:cNvCxnSpPr/>
                <p:nvPr/>
              </p:nvCxnSpPr>
              <p:spPr>
                <a:xfrm flipH="1">
                  <a:off x="726159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155"/>
                <p:cNvCxnSpPr/>
                <p:nvPr/>
              </p:nvCxnSpPr>
              <p:spPr>
                <a:xfrm flipH="1">
                  <a:off x="743410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156"/>
                <p:cNvCxnSpPr/>
                <p:nvPr/>
              </p:nvCxnSpPr>
              <p:spPr>
                <a:xfrm flipH="1">
                  <a:off x="760661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ector reto 157"/>
                <p:cNvCxnSpPr/>
                <p:nvPr/>
              </p:nvCxnSpPr>
              <p:spPr>
                <a:xfrm flipH="1">
                  <a:off x="777911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ector reto 158"/>
                <p:cNvCxnSpPr/>
                <p:nvPr/>
              </p:nvCxnSpPr>
              <p:spPr>
                <a:xfrm flipH="1">
                  <a:off x="795162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to 159"/>
                <p:cNvCxnSpPr/>
                <p:nvPr/>
              </p:nvCxnSpPr>
              <p:spPr>
                <a:xfrm flipH="1">
                  <a:off x="812413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reto 160"/>
                <p:cNvCxnSpPr/>
                <p:nvPr/>
              </p:nvCxnSpPr>
              <p:spPr>
                <a:xfrm flipH="1">
                  <a:off x="829663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ector reto 161"/>
                <p:cNvCxnSpPr/>
                <p:nvPr/>
              </p:nvCxnSpPr>
              <p:spPr>
                <a:xfrm flipH="1">
                  <a:off x="846914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to 162"/>
                <p:cNvCxnSpPr/>
                <p:nvPr/>
              </p:nvCxnSpPr>
              <p:spPr>
                <a:xfrm flipH="1">
                  <a:off x="864165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to 163"/>
                <p:cNvCxnSpPr/>
                <p:nvPr/>
              </p:nvCxnSpPr>
              <p:spPr>
                <a:xfrm flipH="1">
                  <a:off x="881415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to 164"/>
                <p:cNvCxnSpPr/>
                <p:nvPr/>
              </p:nvCxnSpPr>
              <p:spPr>
                <a:xfrm flipH="1">
                  <a:off x="898666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to 165"/>
                <p:cNvCxnSpPr/>
                <p:nvPr/>
              </p:nvCxnSpPr>
              <p:spPr>
                <a:xfrm flipH="1">
                  <a:off x="915917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ector reto 166"/>
                <p:cNvCxnSpPr/>
                <p:nvPr/>
              </p:nvCxnSpPr>
              <p:spPr>
                <a:xfrm flipH="1">
                  <a:off x="933168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167"/>
                <p:cNvCxnSpPr/>
                <p:nvPr/>
              </p:nvCxnSpPr>
              <p:spPr>
                <a:xfrm flipH="1">
                  <a:off x="950418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to 168"/>
                <p:cNvCxnSpPr/>
                <p:nvPr/>
              </p:nvCxnSpPr>
              <p:spPr>
                <a:xfrm flipH="1">
                  <a:off x="967669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ector reto 169"/>
                <p:cNvCxnSpPr/>
                <p:nvPr/>
              </p:nvCxnSpPr>
              <p:spPr>
                <a:xfrm flipH="1">
                  <a:off x="984920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ector reto 170"/>
                <p:cNvCxnSpPr/>
                <p:nvPr/>
              </p:nvCxnSpPr>
              <p:spPr>
                <a:xfrm flipH="1">
                  <a:off x="1002170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to 171"/>
                <p:cNvCxnSpPr/>
                <p:nvPr/>
              </p:nvCxnSpPr>
              <p:spPr>
                <a:xfrm flipH="1">
                  <a:off x="1019421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to 172"/>
                <p:cNvCxnSpPr/>
                <p:nvPr/>
              </p:nvCxnSpPr>
              <p:spPr>
                <a:xfrm flipH="1">
                  <a:off x="1036672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ector reto 173"/>
                <p:cNvCxnSpPr/>
                <p:nvPr/>
              </p:nvCxnSpPr>
              <p:spPr>
                <a:xfrm flipH="1">
                  <a:off x="1053922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ector reto 174"/>
                <p:cNvCxnSpPr/>
                <p:nvPr/>
              </p:nvCxnSpPr>
              <p:spPr>
                <a:xfrm flipH="1">
                  <a:off x="1071173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ector reto 175"/>
                <p:cNvCxnSpPr/>
                <p:nvPr/>
              </p:nvCxnSpPr>
              <p:spPr>
                <a:xfrm flipH="1">
                  <a:off x="1088424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ector reto 176"/>
                <p:cNvCxnSpPr/>
                <p:nvPr/>
              </p:nvCxnSpPr>
              <p:spPr>
                <a:xfrm flipH="1">
                  <a:off x="1105675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ector reto 177"/>
                <p:cNvCxnSpPr/>
                <p:nvPr/>
              </p:nvCxnSpPr>
              <p:spPr>
                <a:xfrm flipH="1">
                  <a:off x="1122925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ector reto 178"/>
                <p:cNvCxnSpPr/>
                <p:nvPr/>
              </p:nvCxnSpPr>
              <p:spPr>
                <a:xfrm flipH="1">
                  <a:off x="1140176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ctor reto 179"/>
                <p:cNvCxnSpPr/>
                <p:nvPr/>
              </p:nvCxnSpPr>
              <p:spPr>
                <a:xfrm flipH="1">
                  <a:off x="1157427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Conector reto 180"/>
                <p:cNvCxnSpPr/>
                <p:nvPr/>
              </p:nvCxnSpPr>
              <p:spPr>
                <a:xfrm flipH="1">
                  <a:off x="1174677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ector reto 181"/>
                <p:cNvCxnSpPr/>
                <p:nvPr/>
              </p:nvCxnSpPr>
              <p:spPr>
                <a:xfrm flipH="1">
                  <a:off x="1191928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upo 182"/>
              <p:cNvGrpSpPr/>
              <p:nvPr/>
            </p:nvGrpSpPr>
            <p:grpSpPr>
              <a:xfrm>
                <a:off x="615744" y="2276872"/>
                <a:ext cx="4001163" cy="177775"/>
                <a:chOff x="6054047" y="1631156"/>
                <a:chExt cx="6137953" cy="272715"/>
              </a:xfrm>
            </p:grpSpPr>
            <p:cxnSp>
              <p:nvCxnSpPr>
                <p:cNvPr id="15" name="Conector reto 147"/>
                <p:cNvCxnSpPr/>
                <p:nvPr/>
              </p:nvCxnSpPr>
              <p:spPr>
                <a:xfrm flipH="1">
                  <a:off x="605404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to 148"/>
                <p:cNvCxnSpPr/>
                <p:nvPr/>
              </p:nvCxnSpPr>
              <p:spPr>
                <a:xfrm flipH="1">
                  <a:off x="622655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to 149"/>
                <p:cNvCxnSpPr/>
                <p:nvPr/>
              </p:nvCxnSpPr>
              <p:spPr>
                <a:xfrm flipH="1">
                  <a:off x="639906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to 150"/>
                <p:cNvCxnSpPr/>
                <p:nvPr/>
              </p:nvCxnSpPr>
              <p:spPr>
                <a:xfrm flipH="1">
                  <a:off x="657156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to 151"/>
                <p:cNvCxnSpPr/>
                <p:nvPr/>
              </p:nvCxnSpPr>
              <p:spPr>
                <a:xfrm flipH="1">
                  <a:off x="674407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to 152"/>
                <p:cNvCxnSpPr/>
                <p:nvPr/>
              </p:nvCxnSpPr>
              <p:spPr>
                <a:xfrm flipH="1">
                  <a:off x="691658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ector reto 153"/>
                <p:cNvCxnSpPr/>
                <p:nvPr/>
              </p:nvCxnSpPr>
              <p:spPr>
                <a:xfrm flipH="1">
                  <a:off x="708908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ector reto 154"/>
                <p:cNvCxnSpPr/>
                <p:nvPr/>
              </p:nvCxnSpPr>
              <p:spPr>
                <a:xfrm flipH="1">
                  <a:off x="726159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to 155"/>
                <p:cNvCxnSpPr/>
                <p:nvPr/>
              </p:nvCxnSpPr>
              <p:spPr>
                <a:xfrm flipH="1">
                  <a:off x="743410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to 156"/>
                <p:cNvCxnSpPr/>
                <p:nvPr/>
              </p:nvCxnSpPr>
              <p:spPr>
                <a:xfrm flipH="1">
                  <a:off x="760661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to 157"/>
                <p:cNvCxnSpPr/>
                <p:nvPr/>
              </p:nvCxnSpPr>
              <p:spPr>
                <a:xfrm flipH="1">
                  <a:off x="777911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to 158"/>
                <p:cNvCxnSpPr/>
                <p:nvPr/>
              </p:nvCxnSpPr>
              <p:spPr>
                <a:xfrm flipH="1">
                  <a:off x="795162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to 159"/>
                <p:cNvCxnSpPr/>
                <p:nvPr/>
              </p:nvCxnSpPr>
              <p:spPr>
                <a:xfrm flipH="1">
                  <a:off x="812413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160"/>
                <p:cNvCxnSpPr/>
                <p:nvPr/>
              </p:nvCxnSpPr>
              <p:spPr>
                <a:xfrm flipH="1">
                  <a:off x="829663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to 161"/>
                <p:cNvCxnSpPr/>
                <p:nvPr/>
              </p:nvCxnSpPr>
              <p:spPr>
                <a:xfrm flipH="1">
                  <a:off x="846914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ector reto 162"/>
                <p:cNvCxnSpPr/>
                <p:nvPr/>
              </p:nvCxnSpPr>
              <p:spPr>
                <a:xfrm flipH="1">
                  <a:off x="864165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163"/>
                <p:cNvCxnSpPr/>
                <p:nvPr/>
              </p:nvCxnSpPr>
              <p:spPr>
                <a:xfrm flipH="1">
                  <a:off x="881415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to 164"/>
                <p:cNvCxnSpPr/>
                <p:nvPr/>
              </p:nvCxnSpPr>
              <p:spPr>
                <a:xfrm flipH="1">
                  <a:off x="898666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to 165"/>
                <p:cNvCxnSpPr/>
                <p:nvPr/>
              </p:nvCxnSpPr>
              <p:spPr>
                <a:xfrm flipH="1">
                  <a:off x="915917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to 166"/>
                <p:cNvCxnSpPr/>
                <p:nvPr/>
              </p:nvCxnSpPr>
              <p:spPr>
                <a:xfrm flipH="1">
                  <a:off x="933168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167"/>
                <p:cNvCxnSpPr/>
                <p:nvPr/>
              </p:nvCxnSpPr>
              <p:spPr>
                <a:xfrm flipH="1">
                  <a:off x="950418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168"/>
                <p:cNvCxnSpPr/>
                <p:nvPr/>
              </p:nvCxnSpPr>
              <p:spPr>
                <a:xfrm flipH="1">
                  <a:off x="967669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169"/>
                <p:cNvCxnSpPr/>
                <p:nvPr/>
              </p:nvCxnSpPr>
              <p:spPr>
                <a:xfrm flipH="1">
                  <a:off x="984920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170"/>
                <p:cNvCxnSpPr/>
                <p:nvPr/>
              </p:nvCxnSpPr>
              <p:spPr>
                <a:xfrm flipH="1">
                  <a:off x="1002170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171"/>
                <p:cNvCxnSpPr/>
                <p:nvPr/>
              </p:nvCxnSpPr>
              <p:spPr>
                <a:xfrm flipH="1">
                  <a:off x="1019421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172"/>
                <p:cNvCxnSpPr/>
                <p:nvPr/>
              </p:nvCxnSpPr>
              <p:spPr>
                <a:xfrm flipH="1">
                  <a:off x="10366722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173"/>
                <p:cNvCxnSpPr/>
                <p:nvPr/>
              </p:nvCxnSpPr>
              <p:spPr>
                <a:xfrm flipH="1">
                  <a:off x="10539229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174"/>
                <p:cNvCxnSpPr/>
                <p:nvPr/>
              </p:nvCxnSpPr>
              <p:spPr>
                <a:xfrm flipH="1">
                  <a:off x="10711736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175"/>
                <p:cNvCxnSpPr/>
                <p:nvPr/>
              </p:nvCxnSpPr>
              <p:spPr>
                <a:xfrm flipH="1">
                  <a:off x="10884243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reto 176"/>
                <p:cNvCxnSpPr/>
                <p:nvPr/>
              </p:nvCxnSpPr>
              <p:spPr>
                <a:xfrm flipH="1">
                  <a:off x="11056750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to 177"/>
                <p:cNvCxnSpPr/>
                <p:nvPr/>
              </p:nvCxnSpPr>
              <p:spPr>
                <a:xfrm flipH="1">
                  <a:off x="11229257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to 178"/>
                <p:cNvCxnSpPr/>
                <p:nvPr/>
              </p:nvCxnSpPr>
              <p:spPr>
                <a:xfrm flipH="1">
                  <a:off x="11401764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to 179"/>
                <p:cNvCxnSpPr/>
                <p:nvPr/>
              </p:nvCxnSpPr>
              <p:spPr>
                <a:xfrm flipH="1">
                  <a:off x="11574271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Conector reto 180"/>
                <p:cNvCxnSpPr/>
                <p:nvPr/>
              </p:nvCxnSpPr>
              <p:spPr>
                <a:xfrm flipH="1">
                  <a:off x="11746778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to 181"/>
                <p:cNvCxnSpPr/>
                <p:nvPr/>
              </p:nvCxnSpPr>
              <p:spPr>
                <a:xfrm flipH="1">
                  <a:off x="11919285" y="1631156"/>
                  <a:ext cx="272715" cy="2727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1" name="Grupo 62"/>
            <p:cNvGrpSpPr/>
            <p:nvPr/>
          </p:nvGrpSpPr>
          <p:grpSpPr>
            <a:xfrm>
              <a:off x="902434" y="2614067"/>
              <a:ext cx="596786" cy="80210"/>
              <a:chOff x="882316" y="1347538"/>
              <a:chExt cx="7771726" cy="80210"/>
            </a:xfrm>
          </p:grpSpPr>
          <p:cxnSp>
            <p:nvCxnSpPr>
              <p:cNvPr id="92" name="Conector reto 63"/>
              <p:cNvCxnSpPr/>
              <p:nvPr/>
            </p:nvCxnSpPr>
            <p:spPr>
              <a:xfrm>
                <a:off x="882316" y="1347538"/>
                <a:ext cx="777172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to 64"/>
              <p:cNvCxnSpPr/>
              <p:nvPr/>
            </p:nvCxnSpPr>
            <p:spPr>
              <a:xfrm>
                <a:off x="882316" y="1427748"/>
                <a:ext cx="777172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347416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Rafael Braga\Dropbox\SAC\brasil_cos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"/>
            <a:ext cx="4273900" cy="51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67504" y="934150"/>
            <a:ext cx="93729" cy="937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13"/>
          <p:cNvSpPr txBox="1">
            <a:spLocks noChangeArrowheads="1"/>
          </p:cNvSpPr>
          <p:nvPr/>
        </p:nvSpPr>
        <p:spPr bwMode="auto">
          <a:xfrm>
            <a:off x="3419090" y="890989"/>
            <a:ext cx="2773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Natal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18139" y="2347875"/>
            <a:ext cx="269708" cy="2697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13"/>
          <p:cNvSpPr txBox="1">
            <a:spLocks noChangeArrowheads="1"/>
          </p:cNvSpPr>
          <p:nvPr/>
        </p:nvSpPr>
        <p:spPr bwMode="auto">
          <a:xfrm>
            <a:off x="1635113" y="2397059"/>
            <a:ext cx="3735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Brasília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43645" y="3495357"/>
            <a:ext cx="269708" cy="2697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13"/>
          <p:cNvSpPr txBox="1">
            <a:spLocks noChangeArrowheads="1"/>
          </p:cNvSpPr>
          <p:nvPr/>
        </p:nvSpPr>
        <p:spPr bwMode="auto">
          <a:xfrm>
            <a:off x="1506665" y="3312745"/>
            <a:ext cx="533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Guarulhos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89156" y="3459421"/>
            <a:ext cx="165730" cy="16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13"/>
          <p:cNvSpPr txBox="1">
            <a:spLocks noChangeArrowheads="1"/>
          </p:cNvSpPr>
          <p:nvPr/>
        </p:nvSpPr>
        <p:spPr bwMode="auto">
          <a:xfrm>
            <a:off x="712143" y="3447218"/>
            <a:ext cx="5129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Viracopos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016480" y="3466893"/>
            <a:ext cx="269708" cy="2697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13"/>
          <p:cNvSpPr txBox="1">
            <a:spLocks noChangeArrowheads="1"/>
          </p:cNvSpPr>
          <p:nvPr/>
        </p:nvSpPr>
        <p:spPr bwMode="auto">
          <a:xfrm>
            <a:off x="2339232" y="3540456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Galeão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808879" y="2968907"/>
            <a:ext cx="165730" cy="16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13"/>
          <p:cNvSpPr txBox="1">
            <a:spLocks noChangeArrowheads="1"/>
          </p:cNvSpPr>
          <p:nvPr/>
        </p:nvSpPr>
        <p:spPr bwMode="auto">
          <a:xfrm>
            <a:off x="2006900" y="2976242"/>
            <a:ext cx="3879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Confins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Retângulo 56"/>
          <p:cNvSpPr/>
          <p:nvPr/>
        </p:nvSpPr>
        <p:spPr>
          <a:xfrm>
            <a:off x="3347864" y="236136"/>
            <a:ext cx="5687001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CONCESSÕES </a:t>
            </a:r>
            <a:r>
              <a:rPr lang="en-US" b="1" dirty="0" smtClean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AEROPORTUÁRIAS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ATUAIS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3" name="CaixaDeTexto 13"/>
          <p:cNvSpPr txBox="1">
            <a:spLocks noChangeArrowheads="1"/>
          </p:cNvSpPr>
          <p:nvPr/>
        </p:nvSpPr>
        <p:spPr bwMode="auto">
          <a:xfrm>
            <a:off x="4211960" y="1428220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 algn="r"/>
            <a:r>
              <a:rPr lang="pt-BR" dirty="0" smtClean="0"/>
              <a:t>2011</a:t>
            </a:r>
            <a:endParaRPr lang="pt-BR" dirty="0"/>
          </a:p>
        </p:txBody>
      </p:sp>
      <p:sp>
        <p:nvSpPr>
          <p:cNvPr id="54" name="CaixaDeTexto 13"/>
          <p:cNvSpPr txBox="1">
            <a:spLocks noChangeArrowheads="1"/>
          </p:cNvSpPr>
          <p:nvPr/>
        </p:nvSpPr>
        <p:spPr bwMode="auto">
          <a:xfrm>
            <a:off x="4211960" y="2044166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 algn="r"/>
            <a:r>
              <a:rPr lang="pt-BR" dirty="0" smtClean="0"/>
              <a:t>2012</a:t>
            </a:r>
            <a:endParaRPr lang="pt-BR" dirty="0"/>
          </a:p>
        </p:txBody>
      </p:sp>
      <p:sp>
        <p:nvSpPr>
          <p:cNvPr id="55" name="CaixaDeTexto 13"/>
          <p:cNvSpPr txBox="1">
            <a:spLocks noChangeArrowheads="1"/>
          </p:cNvSpPr>
          <p:nvPr/>
        </p:nvSpPr>
        <p:spPr bwMode="auto">
          <a:xfrm>
            <a:off x="4211960" y="3994528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 algn="r"/>
            <a:r>
              <a:rPr lang="pt-BR" dirty="0" smtClean="0"/>
              <a:t>2014</a:t>
            </a:r>
            <a:endParaRPr lang="pt-BR" dirty="0"/>
          </a:p>
        </p:txBody>
      </p:sp>
      <p:sp>
        <p:nvSpPr>
          <p:cNvPr id="56" name="CaixaDeTexto 13"/>
          <p:cNvSpPr txBox="1">
            <a:spLocks noChangeArrowheads="1"/>
          </p:cNvSpPr>
          <p:nvPr/>
        </p:nvSpPr>
        <p:spPr bwMode="auto">
          <a:xfrm>
            <a:off x="4827535" y="1428220"/>
            <a:ext cx="10888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b="0" i="1" dirty="0" smtClean="0">
                <a:solidFill>
                  <a:schemeClr val="tx1"/>
                </a:solidFill>
                <a:latin typeface="+mn-lt"/>
              </a:rPr>
              <a:t>(ASGA) Natal</a:t>
            </a:r>
            <a:endParaRPr lang="pt-BR" b="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4" b="55344"/>
          <a:stretch/>
        </p:blipFill>
        <p:spPr bwMode="auto">
          <a:xfrm>
            <a:off x="6312991" y="3776585"/>
            <a:ext cx="1742342" cy="6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1" t="45315" r="-1347" b="10029"/>
          <a:stretch/>
        </p:blipFill>
        <p:spPr bwMode="auto">
          <a:xfrm>
            <a:off x="6289597" y="4413136"/>
            <a:ext cx="1777678" cy="65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6"/>
          <a:stretch/>
        </p:blipFill>
        <p:spPr bwMode="auto">
          <a:xfrm>
            <a:off x="6205220" y="1203598"/>
            <a:ext cx="2053812" cy="6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1"/>
          <a:stretch/>
        </p:blipFill>
        <p:spPr bwMode="auto">
          <a:xfrm>
            <a:off x="6286659" y="1862436"/>
            <a:ext cx="1969782" cy="65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/>
          <a:stretch/>
        </p:blipFill>
        <p:spPr bwMode="auto">
          <a:xfrm>
            <a:off x="6279145" y="2489862"/>
            <a:ext cx="1756466" cy="67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/>
          <a:stretch/>
        </p:blipFill>
        <p:spPr bwMode="auto">
          <a:xfrm>
            <a:off x="6295360" y="3097003"/>
            <a:ext cx="1727904" cy="67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CaixaDeTexto 13"/>
          <p:cNvSpPr txBox="1">
            <a:spLocks noChangeArrowheads="1"/>
          </p:cNvSpPr>
          <p:nvPr/>
        </p:nvSpPr>
        <p:spPr bwMode="auto">
          <a:xfrm>
            <a:off x="4827535" y="2066118"/>
            <a:ext cx="11028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b="0" i="1" dirty="0">
                <a:solidFill>
                  <a:schemeClr val="tx1"/>
                </a:solidFill>
                <a:latin typeface="+mn-lt"/>
              </a:rPr>
              <a:t>(BSB) Brasília</a:t>
            </a:r>
          </a:p>
        </p:txBody>
      </p:sp>
      <p:sp>
        <p:nvSpPr>
          <p:cNvPr id="64" name="CaixaDeTexto 13"/>
          <p:cNvSpPr txBox="1">
            <a:spLocks noChangeArrowheads="1"/>
          </p:cNvSpPr>
          <p:nvPr/>
        </p:nvSpPr>
        <p:spPr bwMode="auto">
          <a:xfrm>
            <a:off x="4827535" y="2704016"/>
            <a:ext cx="14010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b="0" i="1" dirty="0">
                <a:solidFill>
                  <a:schemeClr val="tx1"/>
                </a:solidFill>
                <a:latin typeface="+mn-lt"/>
              </a:rPr>
              <a:t>(GRU) Guarulhos</a:t>
            </a:r>
          </a:p>
        </p:txBody>
      </p:sp>
      <p:sp>
        <p:nvSpPr>
          <p:cNvPr id="65" name="CaixaDeTexto 13"/>
          <p:cNvSpPr txBox="1">
            <a:spLocks noChangeArrowheads="1"/>
          </p:cNvSpPr>
          <p:nvPr/>
        </p:nvSpPr>
        <p:spPr bwMode="auto">
          <a:xfrm>
            <a:off x="4827535" y="3341914"/>
            <a:ext cx="13205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b="0" i="1" dirty="0">
                <a:solidFill>
                  <a:schemeClr val="tx1"/>
                </a:solidFill>
                <a:latin typeface="+mn-lt"/>
              </a:rPr>
              <a:t>(VCP) Viracopos</a:t>
            </a:r>
          </a:p>
        </p:txBody>
      </p:sp>
      <p:sp>
        <p:nvSpPr>
          <p:cNvPr id="66" name="CaixaDeTexto 13"/>
          <p:cNvSpPr txBox="1">
            <a:spLocks noChangeArrowheads="1"/>
          </p:cNvSpPr>
          <p:nvPr/>
        </p:nvSpPr>
        <p:spPr bwMode="auto">
          <a:xfrm>
            <a:off x="4827535" y="3979812"/>
            <a:ext cx="10888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b="0" i="1" dirty="0">
                <a:solidFill>
                  <a:schemeClr val="tx1"/>
                </a:solidFill>
                <a:latin typeface="+mn-lt"/>
              </a:rPr>
              <a:t>(GIG) Galeão</a:t>
            </a:r>
          </a:p>
        </p:txBody>
      </p:sp>
      <p:sp>
        <p:nvSpPr>
          <p:cNvPr id="67" name="CaixaDeTexto 13"/>
          <p:cNvSpPr txBox="1">
            <a:spLocks noChangeArrowheads="1"/>
          </p:cNvSpPr>
          <p:nvPr/>
        </p:nvSpPr>
        <p:spPr bwMode="auto">
          <a:xfrm>
            <a:off x="4827535" y="4617708"/>
            <a:ext cx="11205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pPr>
              <a:spcBef>
                <a:spcPts val="0"/>
              </a:spcBef>
            </a:pPr>
            <a:r>
              <a:rPr lang="pt-BR" b="0" i="1" dirty="0">
                <a:solidFill>
                  <a:schemeClr val="tx1"/>
                </a:solidFill>
                <a:latin typeface="+mn-lt"/>
              </a:rPr>
              <a:t>(CNF) Confins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1512168" y="4024104"/>
            <a:ext cx="2411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 smtClean="0">
                <a:ea typeface="Segoe UI" panose="020B0502040204020203" pitchFamily="34" charset="0"/>
                <a:cs typeface="Arial" panose="020B0604020202020204" pitchFamily="34" charset="0"/>
              </a:rPr>
              <a:t>Investimentos de</a:t>
            </a:r>
          </a:p>
          <a:p>
            <a:pPr algn="r"/>
            <a:r>
              <a:rPr lang="pt-BR" sz="2400" b="1" dirty="0" smtClean="0">
                <a:solidFill>
                  <a:srgbClr val="FF990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R$ 26 Bilhões</a:t>
            </a:r>
          </a:p>
        </p:txBody>
      </p:sp>
    </p:spTree>
    <p:extLst>
      <p:ext uri="{BB962C8B-B14F-4D97-AF65-F5344CB8AC3E}">
        <p14:creationId xmlns:p14="http://schemas.microsoft.com/office/powerpoint/2010/main" val="707801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50" grpId="0" animBg="1"/>
      <p:bldP spid="51" grpId="0"/>
      <p:bldP spid="53" grpId="0"/>
      <p:bldP spid="54" grpId="0"/>
      <p:bldP spid="55" grpId="0"/>
      <p:bldP spid="56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Rafael Braga\Dropbox\SAC\brasil_cos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"/>
            <a:ext cx="4273900" cy="51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67504" y="934150"/>
            <a:ext cx="93729" cy="937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13"/>
          <p:cNvSpPr txBox="1">
            <a:spLocks noChangeArrowheads="1"/>
          </p:cNvSpPr>
          <p:nvPr/>
        </p:nvSpPr>
        <p:spPr bwMode="auto">
          <a:xfrm>
            <a:off x="3419090" y="890989"/>
            <a:ext cx="2773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Natal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318139" y="2347875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13"/>
          <p:cNvSpPr txBox="1">
            <a:spLocks noChangeArrowheads="1"/>
          </p:cNvSpPr>
          <p:nvPr/>
        </p:nvSpPr>
        <p:spPr bwMode="auto">
          <a:xfrm>
            <a:off x="1635113" y="2397059"/>
            <a:ext cx="3735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Brasília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43645" y="3495357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13"/>
          <p:cNvSpPr txBox="1">
            <a:spLocks noChangeArrowheads="1"/>
          </p:cNvSpPr>
          <p:nvPr/>
        </p:nvSpPr>
        <p:spPr bwMode="auto">
          <a:xfrm>
            <a:off x="1506665" y="3312745"/>
            <a:ext cx="53380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Guarulhos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289156" y="3459421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13"/>
          <p:cNvSpPr txBox="1">
            <a:spLocks noChangeArrowheads="1"/>
          </p:cNvSpPr>
          <p:nvPr/>
        </p:nvSpPr>
        <p:spPr bwMode="auto">
          <a:xfrm>
            <a:off x="712143" y="3447218"/>
            <a:ext cx="5129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Viracopos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016480" y="3466893"/>
            <a:ext cx="269708" cy="2697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13"/>
          <p:cNvSpPr txBox="1">
            <a:spLocks noChangeArrowheads="1"/>
          </p:cNvSpPr>
          <p:nvPr/>
        </p:nvSpPr>
        <p:spPr bwMode="auto">
          <a:xfrm>
            <a:off x="2339232" y="3540456"/>
            <a:ext cx="3622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Galeão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808879" y="2968907"/>
            <a:ext cx="165730" cy="1632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13"/>
          <p:cNvSpPr txBox="1">
            <a:spLocks noChangeArrowheads="1"/>
          </p:cNvSpPr>
          <p:nvPr/>
        </p:nvSpPr>
        <p:spPr bwMode="auto">
          <a:xfrm>
            <a:off x="2006900" y="2976242"/>
            <a:ext cx="3879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Confins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286304" y="4325050"/>
            <a:ext cx="93729" cy="9372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13"/>
          <p:cNvSpPr txBox="1">
            <a:spLocks noChangeArrowheads="1"/>
          </p:cNvSpPr>
          <p:nvPr/>
        </p:nvSpPr>
        <p:spPr bwMode="auto">
          <a:xfrm>
            <a:off x="1437890" y="4281889"/>
            <a:ext cx="66684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Florianópolis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42329" y="606707"/>
            <a:ext cx="165730" cy="16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13"/>
          <p:cNvSpPr txBox="1">
            <a:spLocks noChangeArrowheads="1"/>
          </p:cNvSpPr>
          <p:nvPr/>
        </p:nvSpPr>
        <p:spPr bwMode="auto">
          <a:xfrm>
            <a:off x="2940350" y="614042"/>
            <a:ext cx="48090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Fortaleza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65904" y="4711982"/>
            <a:ext cx="165730" cy="16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13"/>
          <p:cNvSpPr txBox="1">
            <a:spLocks noChangeArrowheads="1"/>
          </p:cNvSpPr>
          <p:nvPr/>
        </p:nvSpPr>
        <p:spPr bwMode="auto">
          <a:xfrm>
            <a:off x="1138771" y="4719317"/>
            <a:ext cx="65402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Porto Alegre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85179" y="1921157"/>
            <a:ext cx="165730" cy="1632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13"/>
          <p:cNvSpPr txBox="1">
            <a:spLocks noChangeArrowheads="1"/>
          </p:cNvSpPr>
          <p:nvPr/>
        </p:nvSpPr>
        <p:spPr bwMode="auto">
          <a:xfrm>
            <a:off x="2958046" y="1928492"/>
            <a:ext cx="44723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lvl="0" fontAlgn="base">
              <a:spcBef>
                <a:spcPct val="0"/>
              </a:spcBef>
              <a:spcAft>
                <a:spcPct val="0"/>
              </a:spcAft>
              <a:defRPr kumimoji="0" sz="1600" b="1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Rockwell" panose="02060603020205020403" pitchFamily="18" charset="0"/>
                <a:cs typeface="Arial" pitchFamily="34" charset="0"/>
              </a:defRPr>
            </a:lvl1pPr>
            <a:extLst/>
          </a:lstStyle>
          <a:p>
            <a:r>
              <a:rPr lang="pt-BR" sz="1000" b="0" dirty="0" smtClean="0">
                <a:solidFill>
                  <a:schemeClr val="tx1"/>
                </a:solidFill>
                <a:latin typeface="+mn-lt"/>
              </a:rPr>
              <a:t>Salvador</a:t>
            </a:r>
            <a:endParaRPr lang="pt-BR" sz="1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Retângulo 56"/>
          <p:cNvSpPr/>
          <p:nvPr/>
        </p:nvSpPr>
        <p:spPr>
          <a:xfrm>
            <a:off x="3347864" y="236136"/>
            <a:ext cx="5687001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n-US" b="1" dirty="0">
                <a:solidFill>
                  <a:srgbClr val="00206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– CONCESSÕES AEROPORTUÁRIAS – 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n-US" sz="2400" b="1" dirty="0" smtClean="0">
                <a:solidFill>
                  <a:srgbClr val="00B0F0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NOVAS</a:t>
            </a:r>
            <a:endParaRPr lang="pt-BR" sz="2400" b="1" dirty="0">
              <a:solidFill>
                <a:srgbClr val="00B0F0"/>
              </a:solidFill>
              <a:latin typeface="Rockwell" panose="02060603020205020403" pitchFamily="18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1"/>
          <p:cNvGrpSpPr/>
          <p:nvPr/>
        </p:nvGrpSpPr>
        <p:grpSpPr>
          <a:xfrm>
            <a:off x="4499992" y="1491630"/>
            <a:ext cx="4078928" cy="3248209"/>
            <a:chOff x="4779399" y="1131590"/>
            <a:chExt cx="3203048" cy="3248209"/>
          </a:xfrm>
        </p:grpSpPr>
        <p:sp>
          <p:nvSpPr>
            <p:cNvPr id="29" name="CaixaDeTexto 13"/>
            <p:cNvSpPr txBox="1">
              <a:spLocks noChangeArrowheads="1"/>
            </p:cNvSpPr>
            <p:nvPr/>
          </p:nvSpPr>
          <p:spPr bwMode="auto">
            <a:xfrm>
              <a:off x="4779399" y="1148145"/>
              <a:ext cx="121716" cy="323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 algn="r"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sz="1650" dirty="0" smtClean="0">
                  <a:latin typeface="+mj-lt"/>
                </a:rPr>
                <a:t>•</a:t>
              </a:r>
            </a:p>
            <a:p>
              <a:pPr algn="r"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sz="1650" dirty="0" smtClean="0">
                  <a:latin typeface="+mj-lt"/>
                </a:rPr>
                <a:t>•</a:t>
              </a:r>
            </a:p>
            <a:p>
              <a:pPr algn="r"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sz="1650" dirty="0" smtClean="0">
                  <a:latin typeface="+mj-lt"/>
                </a:rPr>
                <a:t>•</a:t>
              </a:r>
              <a:br>
                <a:rPr lang="pt-BR" sz="1650" dirty="0" smtClean="0">
                  <a:latin typeface="+mj-lt"/>
                </a:rPr>
              </a:br>
              <a:endParaRPr lang="pt-BR" sz="1650" dirty="0" smtClean="0">
                <a:latin typeface="+mj-lt"/>
              </a:endParaRPr>
            </a:p>
            <a:p>
              <a:pPr algn="r"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sz="1650" dirty="0" smtClean="0">
                  <a:latin typeface="+mj-lt"/>
                </a:rPr>
                <a:t>•</a:t>
              </a:r>
              <a:br>
                <a:rPr lang="pt-BR" sz="1650" dirty="0" smtClean="0">
                  <a:latin typeface="+mj-lt"/>
                </a:rPr>
              </a:br>
              <a:endParaRPr lang="pt-BR" sz="1650" dirty="0" smtClean="0">
                <a:latin typeface="+mj-lt"/>
              </a:endParaRPr>
            </a:p>
            <a:p>
              <a:pPr algn="r"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sz="1650" dirty="0" smtClean="0">
                  <a:latin typeface="+mj-lt"/>
                </a:rPr>
                <a:t>•</a:t>
              </a:r>
            </a:p>
            <a:p>
              <a:pPr algn="r"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sz="1650" dirty="0" smtClean="0">
                  <a:latin typeface="+mj-lt"/>
                </a:rPr>
                <a:t>•</a:t>
              </a:r>
            </a:p>
          </p:txBody>
        </p:sp>
        <p:sp>
          <p:nvSpPr>
            <p:cNvPr id="30" name="CaixaDeTexto 13"/>
            <p:cNvSpPr txBox="1">
              <a:spLocks noChangeArrowheads="1"/>
            </p:cNvSpPr>
            <p:nvPr/>
          </p:nvSpPr>
          <p:spPr bwMode="auto">
            <a:xfrm>
              <a:off x="4956928" y="1131590"/>
              <a:ext cx="3025519" cy="320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fontAlgn="base">
                <a:spcBef>
                  <a:spcPct val="0"/>
                </a:spcBef>
                <a:spcAft>
                  <a:spcPct val="0"/>
                </a:spcAft>
                <a:defRPr kumimoji="0" sz="16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Rockwell" panose="02060603020205020403" pitchFamily="18" charset="0"/>
                  <a:cs typeface="Arial" pitchFamily="34" charset="0"/>
                </a:defRPr>
              </a:lvl1pPr>
              <a:extLst/>
            </a:lstStyle>
            <a:p>
              <a:pPr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Ampliar a infraestrutura</a:t>
              </a:r>
            </a:p>
            <a:p>
              <a:pPr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Criar novos hubs regionais</a:t>
              </a:r>
            </a:p>
            <a:p>
              <a:pPr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Elevar os altos índices de satisfação dos </a:t>
              </a:r>
              <a:br>
                <a:rPr lang="pt-BR" b="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passageiros com a operação dos aeroportos</a:t>
              </a:r>
            </a:p>
            <a:p>
              <a:pPr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Trazer mais inovação e experiência de </a:t>
              </a:r>
              <a:br>
                <a:rPr lang="pt-BR" b="0" dirty="0" smtClean="0">
                  <a:solidFill>
                    <a:schemeClr val="tx1"/>
                  </a:solidFill>
                  <a:latin typeface="+mn-lt"/>
                </a:rPr>
              </a:b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operadores internacionais</a:t>
              </a:r>
            </a:p>
            <a:p>
              <a:pPr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Incentivar o turismo</a:t>
              </a:r>
            </a:p>
            <a:p>
              <a:pPr>
                <a:lnSpc>
                  <a:spcPts val="2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pt-BR" b="0" dirty="0" smtClean="0">
                  <a:solidFill>
                    <a:schemeClr val="tx1"/>
                  </a:solidFill>
                  <a:latin typeface="+mn-lt"/>
                </a:rPr>
                <a:t>Aperfeiçoar o transporte de cargas </a:t>
              </a:r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745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/>
      <p:bldP spid="49" grpId="0" animBg="1"/>
      <p:bldP spid="52" grpId="0"/>
      <p:bldP spid="53" grpId="0" animBg="1"/>
      <p:bldP spid="54" grpId="0"/>
      <p:bldP spid="55" grpId="0" animBg="1"/>
      <p:bldP spid="5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1921</Words>
  <Application>Microsoft Office PowerPoint</Application>
  <PresentationFormat>Apresentação na tela (16:9)</PresentationFormat>
  <Paragraphs>894</Paragraphs>
  <Slides>50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9" baseType="lpstr">
      <vt:lpstr>ＭＳ Ｐゴシック</vt:lpstr>
      <vt:lpstr>Arial</vt:lpstr>
      <vt:lpstr>Calibri</vt:lpstr>
      <vt:lpstr>Helvetica</vt:lpstr>
      <vt:lpstr>Rockwell</vt:lpstr>
      <vt:lpstr>Segoe UI</vt:lpstr>
      <vt:lpstr>Wingdings</vt:lpstr>
      <vt:lpstr>Wingdings 2</vt:lpstr>
      <vt:lpstr>Widescreen Presentation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2015-06-25T16:05:44Z</dcterms:created>
  <dcterms:modified xsi:type="dcterms:W3CDTF">2015-07-06T19:30:53Z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