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8" r:id="rId2"/>
    <p:sldMasterId id="2147483786" r:id="rId3"/>
    <p:sldMasterId id="2147483818" r:id="rId4"/>
    <p:sldMasterId id="2147483833" r:id="rId5"/>
    <p:sldMasterId id="2147483847" r:id="rId6"/>
    <p:sldMasterId id="2147483908" r:id="rId7"/>
    <p:sldMasterId id="2147483923" r:id="rId8"/>
  </p:sldMasterIdLst>
  <p:notesMasterIdLst>
    <p:notesMasterId r:id="rId60"/>
  </p:notesMasterIdLst>
  <p:handoutMasterIdLst>
    <p:handoutMasterId r:id="rId61"/>
  </p:handoutMasterIdLst>
  <p:sldIdLst>
    <p:sldId id="288" r:id="rId9"/>
    <p:sldId id="279" r:id="rId10"/>
    <p:sldId id="314" r:id="rId11"/>
    <p:sldId id="315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9" r:id="rId20"/>
    <p:sldId id="330" r:id="rId21"/>
    <p:sldId id="331" r:id="rId22"/>
    <p:sldId id="326" r:id="rId23"/>
    <p:sldId id="327" r:id="rId24"/>
    <p:sldId id="328" r:id="rId25"/>
    <p:sldId id="332" r:id="rId26"/>
    <p:sldId id="333" r:id="rId27"/>
    <p:sldId id="334" r:id="rId28"/>
    <p:sldId id="338" r:id="rId29"/>
    <p:sldId id="358" r:id="rId30"/>
    <p:sldId id="287" r:id="rId31"/>
    <p:sldId id="335" r:id="rId32"/>
    <p:sldId id="336" r:id="rId33"/>
    <p:sldId id="337" r:id="rId34"/>
    <p:sldId id="359" r:id="rId35"/>
    <p:sldId id="360" r:id="rId36"/>
    <p:sldId id="361" r:id="rId37"/>
    <p:sldId id="362" r:id="rId38"/>
    <p:sldId id="363" r:id="rId39"/>
    <p:sldId id="352" r:id="rId40"/>
    <p:sldId id="339" r:id="rId41"/>
    <p:sldId id="340" r:id="rId42"/>
    <p:sldId id="341" r:id="rId43"/>
    <p:sldId id="342" r:id="rId44"/>
    <p:sldId id="343" r:id="rId45"/>
    <p:sldId id="344" r:id="rId46"/>
    <p:sldId id="305" r:id="rId47"/>
    <p:sldId id="347" r:id="rId48"/>
    <p:sldId id="348" r:id="rId49"/>
    <p:sldId id="345" r:id="rId50"/>
    <p:sldId id="302" r:id="rId51"/>
    <p:sldId id="303" r:id="rId52"/>
    <p:sldId id="304" r:id="rId53"/>
    <p:sldId id="354" r:id="rId54"/>
    <p:sldId id="355" r:id="rId55"/>
    <p:sldId id="349" r:id="rId56"/>
    <p:sldId id="357" r:id="rId57"/>
    <p:sldId id="350" r:id="rId58"/>
    <p:sldId id="313" r:id="rId59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9446" autoAdjust="0"/>
  </p:normalViewPr>
  <p:slideViewPr>
    <p:cSldViewPr>
      <p:cViewPr varScale="1">
        <p:scale>
          <a:sx n="52" d="100"/>
          <a:sy n="52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4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quivos\gdi$\1%20-%20Grupos%20GDI%20atividades%20trabalhos%20e%20estudos\Anu&#225;rio%20Estat&#237;tisco%20Panorama%20Boletins\Anu&#225;rio%20Estat&#237;stico%202013\Tabelas%20Carga\Tabela311_V2_12022014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quivos\gdi$\1%20-%20Grupos%20GDI%20atividades%20trabalhos%20e%20estudos\Anu&#225;rio%20Estat&#237;tisco%20Panorama%20Boletins\Anu&#225;rio%20Estat&#237;stico%202013\Pr&#233;via%20do%20Anu&#225;rio%202013%20em%2005_02_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ernando.serra\AppData\Local\Microsoft\Windows\Temporary%20Internet%20Files\Content.Outlook\8SQ4GYX8\Apresenta&#231;&#227;o%20Anu&#225;rio%202013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ernando.serra\Documents\Tmp\Invetimentos%20-%20EBP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ernando.serra\Documents\Tmp\Invetimentos%20-%20EBP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ernando.serra\AppData\Local\Microsoft\Windows\Temporary%20Internet%20Files\Content.Outlook\8SQ4GYX8\Dados%20LC_2012%20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ernando.serra\AppData\Local\Microsoft\Windows\Temporary%20Internet%20Files\Content.Outlook\8SQ4GYX8\Dados%20LC_2012%202013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quivos\gdi$\1%20-%20Grupos%20GDI%20atividades%20trabalhos%20e%20estudos\Anu&#225;rio%20Estat&#237;tisco%20Panorama%20Boletins\Anu&#225;rio%20Estat&#237;stico%202013\Pr&#233;via%20do%20Anu&#225;rio%202013%20em%2005_02_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r>
              <a:rPr lang="pt-BR" sz="1600" dirty="0">
                <a:solidFill>
                  <a:srgbClr val="002060"/>
                </a:solidFill>
              </a:rPr>
              <a:t>Participação dos países no PIB da América Latina e Caribe - 2013</a:t>
            </a:r>
          </a:p>
        </c:rich>
      </c:tx>
      <c:layout>
        <c:manualLayout>
          <c:xMode val="edge"/>
          <c:yMode val="edge"/>
          <c:x val="0.26086164529842049"/>
          <c:y val="0.18904397471384601"/>
        </c:manualLayout>
      </c:layout>
      <c:overlay val="0"/>
      <c:spPr>
        <a:noFill/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82863837980344"/>
          <c:y val="0.34622698042282979"/>
          <c:w val="0.63282805086045135"/>
          <c:h val="0.64570560968035062"/>
        </c:manualLayout>
      </c:layout>
      <c:pie3DChart>
        <c:varyColors val="1"/>
        <c:ser>
          <c:idx val="0"/>
          <c:order val="0"/>
          <c:explosion val="25"/>
          <c:dLbls>
            <c:dLbl>
              <c:idx val="3"/>
              <c:layout>
                <c:manualLayout>
                  <c:x val="-6.4939205994054248E-3"/>
                  <c:y val="-6.58591137486751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'PIB AL'!$A$1:$A$8</c:f>
              <c:strCache>
                <c:ptCount val="8"/>
                <c:pt idx="0">
                  <c:v>Brasil</c:v>
                </c:pt>
                <c:pt idx="1">
                  <c:v>México</c:v>
                </c:pt>
                <c:pt idx="2">
                  <c:v>Argentina</c:v>
                </c:pt>
                <c:pt idx="3">
                  <c:v>Colômbia</c:v>
                </c:pt>
                <c:pt idx="4">
                  <c:v>Venezuela</c:v>
                </c:pt>
                <c:pt idx="5">
                  <c:v>Chile</c:v>
                </c:pt>
                <c:pt idx="6">
                  <c:v>Peru</c:v>
                </c:pt>
                <c:pt idx="7">
                  <c:v>Demais países</c:v>
                </c:pt>
              </c:strCache>
            </c:strRef>
          </c:cat>
          <c:val>
            <c:numRef>
              <c:f>'PIB AL'!$B$1:$B$8</c:f>
              <c:numCache>
                <c:formatCode>0%</c:formatCode>
                <c:ptCount val="8"/>
                <c:pt idx="0">
                  <c:v>0.38835234213523195</c:v>
                </c:pt>
                <c:pt idx="1">
                  <c:v>0.21791811240510681</c:v>
                </c:pt>
                <c:pt idx="2">
                  <c:v>8.4534553747532395E-2</c:v>
                </c:pt>
                <c:pt idx="3">
                  <c:v>6.6112849065859181E-2</c:v>
                </c:pt>
                <c:pt idx="4">
                  <c:v>6.4754652869535773E-2</c:v>
                </c:pt>
                <c:pt idx="5">
                  <c:v>4.7958489479433743E-2</c:v>
                </c:pt>
                <c:pt idx="6">
                  <c:v>3.5762947320376215E-2</c:v>
                </c:pt>
                <c:pt idx="7">
                  <c:v>9.460605297692383E-2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spPr>
        <a:solidFill>
          <a:sysClr val="window" lastClr="FFFFFF"/>
        </a:solidFill>
      </c:spPr>
      <c:txPr>
        <a:bodyPr/>
        <a:lstStyle/>
        <a:p>
          <a:pPr>
            <a:defRPr sz="1000">
              <a:solidFill>
                <a:schemeClr val="tx1"/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88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37103657050287"/>
          <c:y val="0"/>
          <c:w val="0.76927440612265696"/>
          <c:h val="1"/>
        </c:manualLayout>
      </c:layout>
      <c:pie3DChart>
        <c:varyColors val="1"/>
        <c:ser>
          <c:idx val="0"/>
          <c:order val="0"/>
          <c:explosion val="25"/>
          <c:dPt>
            <c:idx val="3"/>
            <c:bubble3D val="0"/>
            <c:explosion val="18"/>
            <c:spPr>
              <a:solidFill>
                <a:schemeClr val="accent4"/>
              </a:solidFill>
              <a:ln w="254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numFmt formatCode="0.0%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 b="1"/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.0%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 b="1"/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.0%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 b="1"/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Plan1!$D$5:$G$5</c:f>
              <c:strCache>
                <c:ptCount val="4"/>
                <c:pt idx="0">
                  <c:v>Carga Geral Solta (t)</c:v>
                </c:pt>
                <c:pt idx="1">
                  <c:v>Carga Geral Conteinerizada (t)</c:v>
                </c:pt>
                <c:pt idx="2">
                  <c:v>Granel Líquido</c:v>
                </c:pt>
                <c:pt idx="3">
                  <c:v>Granel Sólido </c:v>
                </c:pt>
              </c:strCache>
            </c:strRef>
          </c:cat>
          <c:val>
            <c:numRef>
              <c:f>Plan1!$D$6:$G$6</c:f>
              <c:numCache>
                <c:formatCode>#,##0</c:formatCode>
                <c:ptCount val="4"/>
                <c:pt idx="0">
                  <c:v>4600684</c:v>
                </c:pt>
                <c:pt idx="1">
                  <c:v>49673</c:v>
                </c:pt>
                <c:pt idx="2">
                  <c:v>5071336</c:v>
                </c:pt>
                <c:pt idx="3">
                  <c:v>18767795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3115238313479849"/>
          <c:y val="0.78269307362405383"/>
          <c:w val="0.81053409008848365"/>
          <c:h val="0.21730692637594615"/>
        </c:manualLayout>
      </c:layout>
      <c:overlay val="0"/>
      <c:txPr>
        <a:bodyPr/>
        <a:lstStyle/>
        <a:p>
          <a:pPr>
            <a:defRPr sz="13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Plan1!$B$7</c:f>
              <c:strCache>
                <c:ptCount val="1"/>
                <c:pt idx="0">
                  <c:v>NAVEGAÇÃO INTERIOR</c:v>
                </c:pt>
              </c:strCache>
            </c:strRef>
          </c:tx>
          <c:invertIfNegative val="0"/>
          <c:dLbls>
            <c:numFmt formatCode="#,##0.0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Plan1!$C$4:$F$4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Plan1!$C$7:$F$7</c:f>
              <c:numCache>
                <c:formatCode>#,##0</c:formatCode>
                <c:ptCount val="4"/>
                <c:pt idx="0">
                  <c:v>23831900</c:v>
                </c:pt>
                <c:pt idx="1">
                  <c:v>25143503</c:v>
                </c:pt>
                <c:pt idx="2">
                  <c:v>25200612</c:v>
                </c:pt>
                <c:pt idx="3">
                  <c:v>28489489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"/>
        <c:axId val="164256000"/>
        <c:axId val="164291712"/>
      </c:barChart>
      <c:catAx>
        <c:axId val="16425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64291712"/>
        <c:crosses val="autoZero"/>
        <c:auto val="1"/>
        <c:lblAlgn val="ctr"/>
        <c:lblOffset val="100"/>
        <c:noMultiLvlLbl val="0"/>
      </c:catAx>
      <c:valAx>
        <c:axId val="164291712"/>
        <c:scaling>
          <c:orientation val="minMax"/>
          <c:max val="30000000"/>
          <c:min val="1500000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164256000"/>
        <c:crosses val="autoZero"/>
        <c:crossBetween val="between"/>
        <c:majorUnit val="5000000"/>
        <c:dispUnits>
          <c:builtInUnit val="millions"/>
          <c:dispUnitsLbl/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/>
        </a:solidFill>
        <a:ln>
          <a:solidFill>
            <a:schemeClr val="bg1"/>
          </a:solidFill>
        </a:ln>
      </c:spPr>
    </c:floor>
    <c:sideWall>
      <c:thickness val="0"/>
    </c:sideWall>
    <c:backWall>
      <c:thickness val="0"/>
      <c:spPr>
        <a:noFill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'Distribuição Mercad Porto Tups'!$Q$3:$Q$17</c:f>
              <c:strCache>
                <c:ptCount val="15"/>
                <c:pt idx="0">
                  <c:v>MINÉRIO DE FERRO</c:v>
                </c:pt>
                <c:pt idx="1">
                  <c:v>COMBUSTÍVEIS E ÓLEOS MINERAIS E PRODUTOS</c:v>
                </c:pt>
                <c:pt idx="2">
                  <c:v>CONTÊINERES</c:v>
                </c:pt>
                <c:pt idx="3">
                  <c:v>SOJA</c:v>
                </c:pt>
                <c:pt idx="4">
                  <c:v>BAUXITA</c:v>
                </c:pt>
                <c:pt idx="5">
                  <c:v>MILHO</c:v>
                </c:pt>
                <c:pt idx="6">
                  <c:v>FERTILIZANTES ADUBOS</c:v>
                </c:pt>
                <c:pt idx="7">
                  <c:v>AÇÚCAR</c:v>
                </c:pt>
                <c:pt idx="8">
                  <c:v>CARVÃO MINERAL</c:v>
                </c:pt>
                <c:pt idx="9">
                  <c:v>FARELO DE SOJA</c:v>
                </c:pt>
                <c:pt idx="10">
                  <c:v>PRODUTOS SIDERÚRGICOS</c:v>
                </c:pt>
                <c:pt idx="11">
                  <c:v>CELULOSE</c:v>
                </c:pt>
                <c:pt idx="12">
                  <c:v>COQUE DE PETRÓLEO</c:v>
                </c:pt>
                <c:pt idx="13">
                  <c:v>TRIGO</c:v>
                </c:pt>
                <c:pt idx="14">
                  <c:v>PRODUTOS QUÍMICOS ORGÂNICOS</c:v>
                </c:pt>
              </c:strCache>
            </c:strRef>
          </c:cat>
          <c:val>
            <c:numRef>
              <c:f>'Distribuição Mercad Porto Tups'!$R$3:$R$17</c:f>
              <c:numCache>
                <c:formatCode>_-* #,##0_-;\-* #,##0_-;_-* "-"??_-;_-@_-</c:formatCode>
                <c:ptCount val="15"/>
                <c:pt idx="0">
                  <c:v>330122766</c:v>
                </c:pt>
                <c:pt idx="1">
                  <c:v>192926345</c:v>
                </c:pt>
                <c:pt idx="2">
                  <c:v>95969285</c:v>
                </c:pt>
                <c:pt idx="3">
                  <c:v>49801800</c:v>
                </c:pt>
                <c:pt idx="4">
                  <c:v>35747126</c:v>
                </c:pt>
                <c:pt idx="5">
                  <c:v>28848625</c:v>
                </c:pt>
                <c:pt idx="6">
                  <c:v>24775924</c:v>
                </c:pt>
                <c:pt idx="7">
                  <c:v>24443952</c:v>
                </c:pt>
                <c:pt idx="8">
                  <c:v>16412145</c:v>
                </c:pt>
                <c:pt idx="9">
                  <c:v>13122715</c:v>
                </c:pt>
                <c:pt idx="10">
                  <c:v>12537174</c:v>
                </c:pt>
                <c:pt idx="11">
                  <c:v>9151779</c:v>
                </c:pt>
                <c:pt idx="12">
                  <c:v>8860567</c:v>
                </c:pt>
                <c:pt idx="13">
                  <c:v>8426660</c:v>
                </c:pt>
                <c:pt idx="14">
                  <c:v>7536237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5245952"/>
        <c:axId val="155251840"/>
        <c:axId val="0"/>
      </c:bar3DChart>
      <c:catAx>
        <c:axId val="155245952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tx1"/>
                </a:solidFill>
              </a:defRPr>
            </a:pPr>
            <a:endParaRPr lang="pt-BR"/>
          </a:p>
        </c:txPr>
        <c:crossAx val="155251840"/>
        <c:crosses val="autoZero"/>
        <c:auto val="1"/>
        <c:lblAlgn val="ctr"/>
        <c:lblOffset val="100"/>
        <c:noMultiLvlLbl val="0"/>
      </c:catAx>
      <c:valAx>
        <c:axId val="155251840"/>
        <c:scaling>
          <c:orientation val="minMax"/>
        </c:scaling>
        <c:delete val="1"/>
        <c:axPos val="t"/>
        <c:numFmt formatCode="_-* #,##0_-;\-* #,##0_-;_-* &quot;-&quot;??_-;_-@_-" sourceLinked="1"/>
        <c:majorTickMark val="out"/>
        <c:minorTickMark val="none"/>
        <c:tickLblPos val="nextTo"/>
        <c:crossAx val="155245952"/>
        <c:crosses val="autoZero"/>
        <c:crossBetween val="between"/>
        <c:dispUnits>
          <c:builtInUnit val="millions"/>
          <c:dispUnitsLbl>
            <c:layout/>
          </c:dispUnitsLbl>
        </c:dispUnits>
      </c:valAx>
      <c:spPr>
        <a:ln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'PIB e Corrente de Comércio'!$B$2</c:f>
              <c:strCache>
                <c:ptCount val="1"/>
                <c:pt idx="0">
                  <c:v>PIB (US$ Bilhões)</c:v>
                </c:pt>
              </c:strCache>
            </c:strRef>
          </c:tx>
          <c:spPr>
            <a:ln w="825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FFFF00"/>
              </a:solidFill>
            </c:spPr>
          </c:marker>
          <c:dLbls>
            <c:dLbl>
              <c:idx val="6"/>
              <c:layout>
                <c:manualLayout>
                  <c:x val="-3.9257565922539255E-2"/>
                  <c:y val="-4.0243044575729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5.3783384603806245E-2"/>
                  <c:y val="-3.84131452174981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5.8562357124714248E-2"/>
                  <c:y val="-3.6130040605105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7.2899274687438259E-2"/>
                  <c:y val="-3.3846935992712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5.3783384603806245E-2"/>
                  <c:y val="-4.0696249829890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6.6527311326227703E-2"/>
                  <c:y val="-2.01483083183568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2.8213335581357666E-2"/>
                  <c:y val="7.8106536476148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5497354945327174E-5"/>
                  <c:y val="-4.0696249829890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ln w="44450"/>
            </c:spPr>
            <c:txPr>
              <a:bodyPr/>
              <a:lstStyle/>
              <a:p>
                <a:pPr>
                  <a:defRPr sz="10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'PIB e Corrente de Comércio'!$A$3:$A$25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'PIB e Corrente de Comércio'!$B$3:$B$25</c:f>
              <c:numCache>
                <c:formatCode>General</c:formatCode>
                <c:ptCount val="23"/>
                <c:pt idx="0">
                  <c:v>469</c:v>
                </c:pt>
                <c:pt idx="1">
                  <c:v>406</c:v>
                </c:pt>
                <c:pt idx="2">
                  <c:v>387</c:v>
                </c:pt>
                <c:pt idx="3">
                  <c:v>430</c:v>
                </c:pt>
                <c:pt idx="4">
                  <c:v>543</c:v>
                </c:pt>
                <c:pt idx="5">
                  <c:v>770</c:v>
                </c:pt>
                <c:pt idx="6">
                  <c:v>840</c:v>
                </c:pt>
                <c:pt idx="7">
                  <c:v>871</c:v>
                </c:pt>
                <c:pt idx="8">
                  <c:v>844</c:v>
                </c:pt>
                <c:pt idx="9">
                  <c:v>587</c:v>
                </c:pt>
                <c:pt idx="10">
                  <c:v>645</c:v>
                </c:pt>
                <c:pt idx="11">
                  <c:v>554</c:v>
                </c:pt>
                <c:pt idx="12">
                  <c:v>504</c:v>
                </c:pt>
                <c:pt idx="13">
                  <c:v>554</c:v>
                </c:pt>
                <c:pt idx="14">
                  <c:v>664</c:v>
                </c:pt>
                <c:pt idx="15">
                  <c:v>882</c:v>
                </c:pt>
                <c:pt idx="16">
                  <c:v>1089</c:v>
                </c:pt>
                <c:pt idx="17">
                  <c:v>1367</c:v>
                </c:pt>
                <c:pt idx="18">
                  <c:v>1651</c:v>
                </c:pt>
                <c:pt idx="19">
                  <c:v>1626</c:v>
                </c:pt>
                <c:pt idx="20">
                  <c:v>2144</c:v>
                </c:pt>
                <c:pt idx="21">
                  <c:v>2475</c:v>
                </c:pt>
                <c:pt idx="22">
                  <c:v>2155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'PIB e Corrente de Comércio'!$C$2</c:f>
              <c:strCache>
                <c:ptCount val="1"/>
                <c:pt idx="0">
                  <c:v>Corrente de comércio (US$ Bilhões)</c:v>
                </c:pt>
              </c:strCache>
            </c:strRef>
          </c:tx>
          <c:spPr>
            <a:ln w="82550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</c:spPr>
          </c:marker>
          <c:dLbls>
            <c:dLbl>
              <c:idx val="0"/>
              <c:layout>
                <c:manualLayout>
                  <c:x val="-2.7412404572660167E-2"/>
                  <c:y val="-2.0268890621426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8801293613439798E-2"/>
                  <c:y val="-2.44213133066673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022301871764237E-2"/>
                  <c:y val="-2.3896329996640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463462649110091E-2"/>
                  <c:y val="-1.8061403868717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22758379566752E-2"/>
                  <c:y val="-1.7798853048540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412404572660167E-2"/>
                  <c:y val="-1.987506439116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477256067066498E-2"/>
                  <c:y val="-2.4027487076401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0457984866587018E-2"/>
                  <c:y val="-2.3896156177338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4902561778495383E-2"/>
                  <c:y val="-2.4290037896578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9079179689324165E-2"/>
                  <c:y val="-2.4158762486490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088367026286858E-2"/>
                  <c:y val="-2.4158762486490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3921699903947935E-2"/>
                  <c:y val="-2.2345101964046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225503414862578E-2"/>
                  <c:y val="-2.2345101964046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5310588944727576E-2"/>
                  <c:y val="-2.6366249239199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3.3643923189405421E-2"/>
                  <c:y val="-2.4290037896578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9477256067066398E-2"/>
                  <c:y val="-1.8061403868717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3.0866145107846139E-2"/>
                  <c:y val="-2.6497524649287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3.225503414862578E-2"/>
                  <c:y val="-1.77988530485403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2.6699477985507217E-2"/>
                  <c:y val="-2.0137615211337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2.6699587346848908E-2"/>
                  <c:y val="-2.22138265539582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2.8088367026286958E-2"/>
                  <c:y val="-1.7930128458628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2.3921699903947935E-2"/>
                  <c:y val="-2.6103698419022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1.7193024627408644E-2"/>
                  <c:y val="-1.8061403868717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9ED6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'PIB e Corrente de Comércio'!$A$3:$A$25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'PIB e Corrente de Comércio'!$C$3:$C$25</c:f>
              <c:numCache>
                <c:formatCode>General</c:formatCode>
                <c:ptCount val="23"/>
                <c:pt idx="0">
                  <c:v>52</c:v>
                </c:pt>
                <c:pt idx="1">
                  <c:v>53</c:v>
                </c:pt>
                <c:pt idx="2">
                  <c:v>56</c:v>
                </c:pt>
                <c:pt idx="3">
                  <c:v>64</c:v>
                </c:pt>
                <c:pt idx="4">
                  <c:v>77</c:v>
                </c:pt>
                <c:pt idx="5">
                  <c:v>96</c:v>
                </c:pt>
                <c:pt idx="6">
                  <c:v>101</c:v>
                </c:pt>
                <c:pt idx="7">
                  <c:v>113</c:v>
                </c:pt>
                <c:pt idx="8">
                  <c:v>109</c:v>
                </c:pt>
                <c:pt idx="9">
                  <c:v>97</c:v>
                </c:pt>
                <c:pt idx="10">
                  <c:v>111</c:v>
                </c:pt>
                <c:pt idx="11">
                  <c:v>114</c:v>
                </c:pt>
                <c:pt idx="12">
                  <c:v>108</c:v>
                </c:pt>
                <c:pt idx="13">
                  <c:v>122</c:v>
                </c:pt>
                <c:pt idx="14">
                  <c:v>160</c:v>
                </c:pt>
                <c:pt idx="15">
                  <c:v>192</c:v>
                </c:pt>
                <c:pt idx="16">
                  <c:v>229</c:v>
                </c:pt>
                <c:pt idx="17">
                  <c:v>281</c:v>
                </c:pt>
                <c:pt idx="18">
                  <c:v>371</c:v>
                </c:pt>
                <c:pt idx="19">
                  <c:v>281</c:v>
                </c:pt>
                <c:pt idx="20">
                  <c:v>384</c:v>
                </c:pt>
                <c:pt idx="21">
                  <c:v>482</c:v>
                </c:pt>
                <c:pt idx="22">
                  <c:v>466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'PIB e Corrente de Comércio'!$E$2</c:f>
              <c:strCache>
                <c:ptCount val="1"/>
                <c:pt idx="0">
                  <c:v>Carga movimentada em portos e TUP</c:v>
                </c:pt>
              </c:strCache>
            </c:strRef>
          </c:tx>
          <c:spPr>
            <a:ln w="50800">
              <a:solidFill>
                <a:sysClr val="windowText" lastClr="000000">
                  <a:lumMod val="95000"/>
                  <a:lumOff val="5000"/>
                </a:sysClr>
              </a:solidFill>
            </a:ln>
          </c:spPr>
          <c:marker>
            <c:symbol val="circle"/>
            <c:size val="7"/>
            <c:spPr>
              <a:solidFill>
                <a:srgbClr val="00B0F0"/>
              </a:solidFill>
            </c:spPr>
          </c:marker>
          <c:dLbls>
            <c:dLbl>
              <c:idx val="0"/>
              <c:layout>
                <c:manualLayout>
                  <c:x val="-4.9382716049382713E-2"/>
                  <c:y val="1.1037525675283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19673436877738E-2"/>
                  <c:y val="1.545253594539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417887280219022E-2"/>
                  <c:y val="2.207505135056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487853444842692E-2"/>
                  <c:y val="1.545253594539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5487853444842723E-2"/>
                  <c:y val="1.986754621551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548786367977517E-2"/>
                  <c:y val="2.554655446188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1117128293649201E-2"/>
                  <c:y val="2.5415279051795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2506126695770637E-2"/>
                  <c:y val="1.7110433681313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4507329889252999E-2"/>
                  <c:y val="2.3470343119263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673835125448029E-2"/>
                  <c:y val="2.207505135056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0709006356284258E-2"/>
                  <c:y val="1.986754621551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5487853444842751E-2"/>
                  <c:y val="2.428255648562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3894862604540025E-2"/>
                  <c:y val="3.0905071890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7080844285145362E-2"/>
                  <c:y val="3.532008216090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7080844285145362E-2"/>
                  <c:y val="2.6489887801378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8673835125448029E-2"/>
                  <c:y val="2.428255648562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5487853444842692E-2"/>
                  <c:y val="2.869756675573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8673835125448029E-2"/>
                  <c:y val="2.869756675573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2.8673835125448029E-2"/>
                  <c:y val="2.869756675573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2.8673835125448029E-2"/>
                  <c:y val="2.428255648562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2.3894862604539907E-2"/>
                  <c:y val="1.986754621551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2.2301871764237473E-2"/>
                  <c:y val="2.649006162068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1.1150935882118677E-2"/>
                  <c:y val="2.649006162068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050" b="1" u="none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'PIB e Corrente de Comércio'!$E$3:$E$25</c:f>
              <c:numCache>
                <c:formatCode>_-* #,##0_-;\-* #,##0_-;_-* "-"??_-;_-@_-</c:formatCode>
                <c:ptCount val="23"/>
                <c:pt idx="0">
                  <c:v>359.71515799999997</c:v>
                </c:pt>
                <c:pt idx="1">
                  <c:v>349.75370700000002</c:v>
                </c:pt>
                <c:pt idx="2">
                  <c:v>340.54277999999999</c:v>
                </c:pt>
                <c:pt idx="3">
                  <c:v>346.96726699999999</c:v>
                </c:pt>
                <c:pt idx="4">
                  <c:v>360.41809999999998</c:v>
                </c:pt>
                <c:pt idx="5">
                  <c:v>387.68898799999999</c:v>
                </c:pt>
                <c:pt idx="6">
                  <c:v>386.38403099999999</c:v>
                </c:pt>
                <c:pt idx="7">
                  <c:v>414.23976499999998</c:v>
                </c:pt>
                <c:pt idx="8">
                  <c:v>443.004594</c:v>
                </c:pt>
                <c:pt idx="9">
                  <c:v>435.70989700000001</c:v>
                </c:pt>
                <c:pt idx="10">
                  <c:v>484.66064</c:v>
                </c:pt>
                <c:pt idx="11">
                  <c:v>506.206884</c:v>
                </c:pt>
                <c:pt idx="12">
                  <c:v>529.00505099999998</c:v>
                </c:pt>
                <c:pt idx="13">
                  <c:v>570.79005500000005</c:v>
                </c:pt>
                <c:pt idx="14">
                  <c:v>620.72054500000002</c:v>
                </c:pt>
                <c:pt idx="15">
                  <c:v>649.41878099999997</c:v>
                </c:pt>
                <c:pt idx="16">
                  <c:v>692.83346800000004</c:v>
                </c:pt>
                <c:pt idx="17">
                  <c:v>754.71665499999995</c:v>
                </c:pt>
                <c:pt idx="18">
                  <c:v>768.32354999999995</c:v>
                </c:pt>
                <c:pt idx="19">
                  <c:v>732.93114100000003</c:v>
                </c:pt>
                <c:pt idx="20">
                  <c:v>833.87142500000004</c:v>
                </c:pt>
                <c:pt idx="21">
                  <c:v>885.56021199999998</c:v>
                </c:pt>
                <c:pt idx="22">
                  <c:v>903.76546599999995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3329536"/>
        <c:axId val="163331072"/>
      </c:lineChart>
      <c:dateAx>
        <c:axId val="163329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pt-BR"/>
          </a:p>
        </c:txPr>
        <c:crossAx val="163331072"/>
        <c:crosses val="autoZero"/>
        <c:auto val="0"/>
        <c:lblOffset val="100"/>
        <c:baseTimeUnit val="days"/>
        <c:majorUnit val="1"/>
        <c:minorUnit val="2003"/>
      </c:dateAx>
      <c:valAx>
        <c:axId val="163331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329536"/>
        <c:crossesAt val="1"/>
        <c:crossBetween val="between"/>
      </c:valAx>
      <c:spPr>
        <a:solidFill>
          <a:sysClr val="window" lastClr="FFFFFF">
            <a:lumMod val="95000"/>
          </a:sysClr>
        </a:solidFill>
      </c:spPr>
    </c:plotArea>
    <c:legend>
      <c:legendPos val="t"/>
      <c:layout>
        <c:manualLayout>
          <c:xMode val="edge"/>
          <c:yMode val="edge"/>
          <c:x val="1.3276837634774417E-2"/>
          <c:y val="0.15100075729029094"/>
          <c:w val="0.50734457797773247"/>
          <c:h val="0.24659287964206145"/>
        </c:manualLayout>
      </c:layout>
      <c:overlay val="0"/>
      <c:txPr>
        <a:bodyPr/>
        <a:lstStyle/>
        <a:p>
          <a:pPr>
            <a:defRPr sz="1400" b="1"/>
          </a:pPr>
          <a:endParaRPr lang="pt-BR"/>
        </a:p>
      </c:txPr>
    </c:legend>
    <c:plotVisOnly val="1"/>
    <c:dispBlanksAs val="gap"/>
    <c:showDLblsOverMax val="0"/>
  </c:chart>
  <c:spPr>
    <a:solidFill>
      <a:srgbClr val="EB641B">
        <a:lumMod val="60000"/>
        <a:lumOff val="40000"/>
      </a:srgbClr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pt-BR" noProof="0"/>
            </a:pPr>
            <a:r>
              <a:rPr lang="pt-BR" noProof="0" dirty="0"/>
              <a:t>Exportação - US$ FOB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Plan2!$B$6</c:f>
              <c:strCache>
                <c:ptCount val="1"/>
                <c:pt idx="0">
                  <c:v>US$ FOB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1137007874015747"/>
                  <c:y val="-0.37122666958296879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FF00"/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551181102362207E-2"/>
                  <c:y val="1.74781277340332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Plan2!$A$7:$A$8</c:f>
              <c:strCache>
                <c:ptCount val="2"/>
                <c:pt idx="0">
                  <c:v>Marítimo</c:v>
                </c:pt>
                <c:pt idx="1">
                  <c:v>Outros</c:v>
                </c:pt>
              </c:strCache>
            </c:strRef>
          </c:cat>
          <c:val>
            <c:numRef>
              <c:f>Plan2!$E$7:$E$8</c:f>
              <c:numCache>
                <c:formatCode>General</c:formatCode>
                <c:ptCount val="2"/>
                <c:pt idx="0">
                  <c:v>84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540062003970501"/>
          <c:y val="0.43237106241484274"/>
          <c:w val="0.21076825012994166"/>
          <c:h val="0.23084148739786792"/>
        </c:manualLayout>
      </c:layout>
      <c:overlay val="0"/>
      <c:txPr>
        <a:bodyPr/>
        <a:lstStyle/>
        <a:p>
          <a:pPr rtl="0">
            <a:defRPr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Exportação - Toneladas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Plan2!$C$6</c:f>
              <c:strCache>
                <c:ptCount val="1"/>
                <c:pt idx="0">
                  <c:v>Toneladas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4.4397419072615919E-3"/>
                  <c:y val="-0.27168963254593176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FFFF00"/>
                      </a:solidFill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126071741032374"/>
                  <c:y val="5.14052930883639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Plan2!$A$7:$A$8</c:f>
              <c:strCache>
                <c:ptCount val="2"/>
                <c:pt idx="0">
                  <c:v>Marítimo</c:v>
                </c:pt>
                <c:pt idx="1">
                  <c:v>Outros</c:v>
                </c:pt>
              </c:strCache>
            </c:strRef>
          </c:cat>
          <c:val>
            <c:numRef>
              <c:f>Plan2!$F$7:$F$8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solidFill>
          <a:schemeClr val="bg1"/>
        </a:solidFill>
        <a:ln>
          <a:solidFill>
            <a:sysClr val="window" lastClr="FFFFFF"/>
          </a:solidFill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'Distribuição Mercad Porto Tups'!$I$2</c:f>
              <c:strCache>
                <c:ptCount val="1"/>
                <c:pt idx="0">
                  <c:v>PORTO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'Distribuição Mercad Porto Tups'!$H$3:$H$17</c:f>
              <c:strCache>
                <c:ptCount val="15"/>
                <c:pt idx="0">
                  <c:v>AÇÚCAR</c:v>
                </c:pt>
                <c:pt idx="1">
                  <c:v>FERTILIZANTES ADUBOS</c:v>
                </c:pt>
                <c:pt idx="2">
                  <c:v>TRIGO</c:v>
                </c:pt>
                <c:pt idx="3">
                  <c:v>CONTÊINERES</c:v>
                </c:pt>
                <c:pt idx="4">
                  <c:v>MILHO</c:v>
                </c:pt>
                <c:pt idx="5">
                  <c:v>SOJA</c:v>
                </c:pt>
                <c:pt idx="6">
                  <c:v>FARELO DE SOJA</c:v>
                </c:pt>
                <c:pt idx="7">
                  <c:v>PRODUTOS QUÍMICOS ORGÂNICOS</c:v>
                </c:pt>
                <c:pt idx="8">
                  <c:v>COQUE DE PETRÓLEO</c:v>
                </c:pt>
                <c:pt idx="9">
                  <c:v>PRODUTOS SIDERÚRGICOS</c:v>
                </c:pt>
                <c:pt idx="10">
                  <c:v>CARVÃO MINERAL</c:v>
                </c:pt>
                <c:pt idx="11">
                  <c:v>COMBUSTÍVEIS E ÓLEOS MINERAIS E PRODUTOS</c:v>
                </c:pt>
                <c:pt idx="12">
                  <c:v>MINÉRIO DE FERRO</c:v>
                </c:pt>
                <c:pt idx="13">
                  <c:v>BAUXITA</c:v>
                </c:pt>
                <c:pt idx="14">
                  <c:v>CELULOSE</c:v>
                </c:pt>
              </c:strCache>
            </c:strRef>
          </c:cat>
          <c:val>
            <c:numRef>
              <c:f>'Distribuição Mercad Porto Tups'!$I$3:$I$17</c:f>
              <c:numCache>
                <c:formatCode>0.0%</c:formatCode>
                <c:ptCount val="15"/>
                <c:pt idx="0">
                  <c:v>0.99975499051871808</c:v>
                </c:pt>
                <c:pt idx="1">
                  <c:v>0.82103537288861561</c:v>
                </c:pt>
                <c:pt idx="2">
                  <c:v>0.79246925828264103</c:v>
                </c:pt>
                <c:pt idx="3">
                  <c:v>0.78673728787288555</c:v>
                </c:pt>
                <c:pt idx="4">
                  <c:v>0.78620724557929533</c:v>
                </c:pt>
                <c:pt idx="5">
                  <c:v>0.70406651968402745</c:v>
                </c:pt>
                <c:pt idx="6">
                  <c:v>0.59444124177047208</c:v>
                </c:pt>
                <c:pt idx="7">
                  <c:v>0.55593142837731879</c:v>
                </c:pt>
                <c:pt idx="8">
                  <c:v>0.53741459209100273</c:v>
                </c:pt>
                <c:pt idx="9">
                  <c:v>0.22652138352710108</c:v>
                </c:pt>
                <c:pt idx="10">
                  <c:v>0.20039824166798428</c:v>
                </c:pt>
                <c:pt idx="11">
                  <c:v>0.17765714682460812</c:v>
                </c:pt>
                <c:pt idx="12">
                  <c:v>0.15623793119436058</c:v>
                </c:pt>
                <c:pt idx="13">
                  <c:v>0.14540878055483397</c:v>
                </c:pt>
                <c:pt idx="14">
                  <c:v>0.11065356801120307</c:v>
                </c:pt>
              </c:numCache>
            </c:numRef>
          </c:val>
        </c:ser>
        <c:ser>
          <c:idx val="1"/>
          <c:order val="1"/>
          <c:tx>
            <c:strRef>
              <c:f>'Distribuição Mercad Porto Tups'!$J$2</c:f>
              <c:strCache>
                <c:ptCount val="1"/>
                <c:pt idx="0">
                  <c:v>TUP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'Distribuição Mercad Porto Tups'!$H$3:$H$17</c:f>
              <c:strCache>
                <c:ptCount val="15"/>
                <c:pt idx="0">
                  <c:v>AÇÚCAR</c:v>
                </c:pt>
                <c:pt idx="1">
                  <c:v>FERTILIZANTES ADUBOS</c:v>
                </c:pt>
                <c:pt idx="2">
                  <c:v>TRIGO</c:v>
                </c:pt>
                <c:pt idx="3">
                  <c:v>CONTÊINERES</c:v>
                </c:pt>
                <c:pt idx="4">
                  <c:v>MILHO</c:v>
                </c:pt>
                <c:pt idx="5">
                  <c:v>SOJA</c:v>
                </c:pt>
                <c:pt idx="6">
                  <c:v>FARELO DE SOJA</c:v>
                </c:pt>
                <c:pt idx="7">
                  <c:v>PRODUTOS QUÍMICOS ORGÂNICOS</c:v>
                </c:pt>
                <c:pt idx="8">
                  <c:v>COQUE DE PETRÓLEO</c:v>
                </c:pt>
                <c:pt idx="9">
                  <c:v>PRODUTOS SIDERÚRGICOS</c:v>
                </c:pt>
                <c:pt idx="10">
                  <c:v>CARVÃO MINERAL</c:v>
                </c:pt>
                <c:pt idx="11">
                  <c:v>COMBUSTÍVEIS E ÓLEOS MINERAIS E PRODUTOS</c:v>
                </c:pt>
                <c:pt idx="12">
                  <c:v>MINÉRIO DE FERRO</c:v>
                </c:pt>
                <c:pt idx="13">
                  <c:v>BAUXITA</c:v>
                </c:pt>
                <c:pt idx="14">
                  <c:v>CELULOSE</c:v>
                </c:pt>
              </c:strCache>
            </c:strRef>
          </c:cat>
          <c:val>
            <c:numRef>
              <c:f>'Distribuição Mercad Porto Tups'!$J$3:$J$17</c:f>
              <c:numCache>
                <c:formatCode>0.0%</c:formatCode>
                <c:ptCount val="15"/>
                <c:pt idx="0">
                  <c:v>2.4500948128191382E-4</c:v>
                </c:pt>
                <c:pt idx="1">
                  <c:v>0.17896462711138442</c:v>
                </c:pt>
                <c:pt idx="2">
                  <c:v>0.20753074171735894</c:v>
                </c:pt>
                <c:pt idx="3">
                  <c:v>0.21326271212711442</c:v>
                </c:pt>
                <c:pt idx="4">
                  <c:v>0.21379275442070464</c:v>
                </c:pt>
                <c:pt idx="5">
                  <c:v>0.2959334803159725</c:v>
                </c:pt>
                <c:pt idx="6">
                  <c:v>0.40555875822952797</c:v>
                </c:pt>
                <c:pt idx="7">
                  <c:v>0.44406857162268121</c:v>
                </c:pt>
                <c:pt idx="8">
                  <c:v>0.46258540790899727</c:v>
                </c:pt>
                <c:pt idx="9">
                  <c:v>0.77347861647289895</c:v>
                </c:pt>
                <c:pt idx="10">
                  <c:v>0.79960175833201574</c:v>
                </c:pt>
                <c:pt idx="11">
                  <c:v>0.82234285317539191</c:v>
                </c:pt>
                <c:pt idx="12">
                  <c:v>0.84376206880563942</c:v>
                </c:pt>
                <c:pt idx="13">
                  <c:v>0.85459121944516603</c:v>
                </c:pt>
                <c:pt idx="14">
                  <c:v>0.88934643198879693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shape val="cylinder"/>
        <c:axId val="163764864"/>
        <c:axId val="163778944"/>
        <c:axId val="0"/>
      </c:bar3DChart>
      <c:catAx>
        <c:axId val="163764864"/>
        <c:scaling>
          <c:orientation val="maxMin"/>
        </c:scaling>
        <c:delete val="0"/>
        <c:axPos val="l"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pt-BR"/>
          </a:p>
        </c:txPr>
        <c:crossAx val="163778944"/>
        <c:crosses val="autoZero"/>
        <c:auto val="1"/>
        <c:lblAlgn val="ctr"/>
        <c:lblOffset val="100"/>
        <c:noMultiLvlLbl val="0"/>
      </c:catAx>
      <c:valAx>
        <c:axId val="16377894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376486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b"/>
      <c:layout/>
      <c:overlay val="0"/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176977043609254E-2"/>
          <c:y val="2.8358926398567994E-2"/>
          <c:w val="0.87918381170095661"/>
          <c:h val="0.7655443931577518"/>
        </c:manualLayout>
      </c:layout>
      <c:barChart>
        <c:barDir val="col"/>
        <c:grouping val="clustered"/>
        <c:varyColors val="0"/>
        <c:ser>
          <c:idx val="0"/>
          <c:order val="0"/>
          <c:tx>
            <c:v>2012</c:v>
          </c:tx>
          <c:invertIfNegative val="0"/>
          <c:cat>
            <c:strRef>
              <c:f>'Longo curso_ 2012 2013'!$A$3:$A$26</c:f>
              <c:strCache>
                <c:ptCount val="24"/>
                <c:pt idx="0">
                  <c:v>Aratu</c:v>
                </c:pt>
                <c:pt idx="1">
                  <c:v>Areia Branca</c:v>
                </c:pt>
                <c:pt idx="2">
                  <c:v>Belém</c:v>
                </c:pt>
                <c:pt idx="3">
                  <c:v>Cabedelo</c:v>
                </c:pt>
                <c:pt idx="4">
                  <c:v>Fortaleza</c:v>
                </c:pt>
                <c:pt idx="5">
                  <c:v>Ilhéus</c:v>
                </c:pt>
                <c:pt idx="6">
                  <c:v>Imbituba</c:v>
                </c:pt>
                <c:pt idx="7">
                  <c:v>Itaguaí (Sepetiba)</c:v>
                </c:pt>
                <c:pt idx="8">
                  <c:v>Itajaí</c:v>
                </c:pt>
                <c:pt idx="9">
                  <c:v>Itaqui</c:v>
                </c:pt>
                <c:pt idx="10">
                  <c:v>Maceió</c:v>
                </c:pt>
                <c:pt idx="11">
                  <c:v>Natal</c:v>
                </c:pt>
                <c:pt idx="12">
                  <c:v>Paranaguá</c:v>
                </c:pt>
                <c:pt idx="13">
                  <c:v>Recife</c:v>
                </c:pt>
                <c:pt idx="14">
                  <c:v>Rio de Janeiro</c:v>
                </c:pt>
                <c:pt idx="15">
                  <c:v>Rio Grande</c:v>
                </c:pt>
                <c:pt idx="16">
                  <c:v>Salvador</c:v>
                </c:pt>
                <c:pt idx="17">
                  <c:v>Santarém</c:v>
                </c:pt>
                <c:pt idx="18">
                  <c:v>Santos</c:v>
                </c:pt>
                <c:pt idx="19">
                  <c:v>São Francisco do Sul</c:v>
                </c:pt>
                <c:pt idx="20">
                  <c:v>Suape</c:v>
                </c:pt>
                <c:pt idx="21">
                  <c:v>TUP PECÉM</c:v>
                </c:pt>
                <c:pt idx="22">
                  <c:v>Vila do Conde</c:v>
                </c:pt>
                <c:pt idx="23">
                  <c:v>Vitória</c:v>
                </c:pt>
              </c:strCache>
            </c:strRef>
          </c:cat>
          <c:val>
            <c:numRef>
              <c:f>'Longo curso_ 2012 2013'!$B$3:$B$26</c:f>
              <c:numCache>
                <c:formatCode>_-* #,##0_-;\-* #,##0_-;_-* "-"??_-;_-@_-</c:formatCode>
                <c:ptCount val="24"/>
                <c:pt idx="0">
                  <c:v>1238767</c:v>
                </c:pt>
                <c:pt idx="1">
                  <c:v>115160</c:v>
                </c:pt>
                <c:pt idx="2">
                  <c:v>160821</c:v>
                </c:pt>
                <c:pt idx="3">
                  <c:v>93699</c:v>
                </c:pt>
                <c:pt idx="4">
                  <c:v>184199</c:v>
                </c:pt>
                <c:pt idx="5">
                  <c:v>393545</c:v>
                </c:pt>
                <c:pt idx="6">
                  <c:v>376425</c:v>
                </c:pt>
                <c:pt idx="7">
                  <c:v>50082673</c:v>
                </c:pt>
                <c:pt idx="8">
                  <c:v>1776830</c:v>
                </c:pt>
                <c:pt idx="9">
                  <c:v>5790656</c:v>
                </c:pt>
                <c:pt idx="10">
                  <c:v>1776589</c:v>
                </c:pt>
                <c:pt idx="11">
                  <c:v>236737</c:v>
                </c:pt>
                <c:pt idx="12">
                  <c:v>26276104</c:v>
                </c:pt>
                <c:pt idx="13">
                  <c:v>536342</c:v>
                </c:pt>
                <c:pt idx="14">
                  <c:v>2959122</c:v>
                </c:pt>
                <c:pt idx="15">
                  <c:v>8289772</c:v>
                </c:pt>
                <c:pt idx="16">
                  <c:v>1411668</c:v>
                </c:pt>
                <c:pt idx="17">
                  <c:v>1300363</c:v>
                </c:pt>
                <c:pt idx="18">
                  <c:v>59856017</c:v>
                </c:pt>
                <c:pt idx="19">
                  <c:v>6496781</c:v>
                </c:pt>
                <c:pt idx="20">
                  <c:v>525111</c:v>
                </c:pt>
                <c:pt idx="21">
                  <c:v>666162</c:v>
                </c:pt>
                <c:pt idx="22">
                  <c:v>6098637</c:v>
                </c:pt>
                <c:pt idx="23">
                  <c:v>2328526</c:v>
                </c:pt>
              </c:numCache>
            </c:numRef>
          </c:val>
        </c:ser>
        <c:ser>
          <c:idx val="1"/>
          <c:order val="1"/>
          <c:tx>
            <c:v>2013</c:v>
          </c:tx>
          <c:invertIfNegative val="0"/>
          <c:cat>
            <c:strRef>
              <c:f>'Longo curso_ 2012 2013'!$A$3:$A$26</c:f>
              <c:strCache>
                <c:ptCount val="24"/>
                <c:pt idx="0">
                  <c:v>Aratu</c:v>
                </c:pt>
                <c:pt idx="1">
                  <c:v>Areia Branca</c:v>
                </c:pt>
                <c:pt idx="2">
                  <c:v>Belém</c:v>
                </c:pt>
                <c:pt idx="3">
                  <c:v>Cabedelo</c:v>
                </c:pt>
                <c:pt idx="4">
                  <c:v>Fortaleza</c:v>
                </c:pt>
                <c:pt idx="5">
                  <c:v>Ilhéus</c:v>
                </c:pt>
                <c:pt idx="6">
                  <c:v>Imbituba</c:v>
                </c:pt>
                <c:pt idx="7">
                  <c:v>Itaguaí (Sepetiba)</c:v>
                </c:pt>
                <c:pt idx="8">
                  <c:v>Itajaí</c:v>
                </c:pt>
                <c:pt idx="9">
                  <c:v>Itaqui</c:v>
                </c:pt>
                <c:pt idx="10">
                  <c:v>Maceió</c:v>
                </c:pt>
                <c:pt idx="11">
                  <c:v>Natal</c:v>
                </c:pt>
                <c:pt idx="12">
                  <c:v>Paranaguá</c:v>
                </c:pt>
                <c:pt idx="13">
                  <c:v>Recife</c:v>
                </c:pt>
                <c:pt idx="14">
                  <c:v>Rio de Janeiro</c:v>
                </c:pt>
                <c:pt idx="15">
                  <c:v>Rio Grande</c:v>
                </c:pt>
                <c:pt idx="16">
                  <c:v>Salvador</c:v>
                </c:pt>
                <c:pt idx="17">
                  <c:v>Santarém</c:v>
                </c:pt>
                <c:pt idx="18">
                  <c:v>Santos</c:v>
                </c:pt>
                <c:pt idx="19">
                  <c:v>São Francisco do Sul</c:v>
                </c:pt>
                <c:pt idx="20">
                  <c:v>Suape</c:v>
                </c:pt>
                <c:pt idx="21">
                  <c:v>TUP PECÉM</c:v>
                </c:pt>
                <c:pt idx="22">
                  <c:v>Vila do Conde</c:v>
                </c:pt>
                <c:pt idx="23">
                  <c:v>Vitória</c:v>
                </c:pt>
              </c:strCache>
            </c:strRef>
          </c:cat>
          <c:val>
            <c:numRef>
              <c:f>'Longo curso_ 2012 2013'!$E$3:$E$26</c:f>
              <c:numCache>
                <c:formatCode>_-* #,##0_-;\-* #,##0_-;_-* "-"??_-;_-@_-</c:formatCode>
                <c:ptCount val="24"/>
                <c:pt idx="0">
                  <c:v>989243</c:v>
                </c:pt>
                <c:pt idx="1">
                  <c:v>321358</c:v>
                </c:pt>
                <c:pt idx="2">
                  <c:v>162299</c:v>
                </c:pt>
                <c:pt idx="3">
                  <c:v>117917</c:v>
                </c:pt>
                <c:pt idx="4">
                  <c:v>183913</c:v>
                </c:pt>
                <c:pt idx="5">
                  <c:v>320794</c:v>
                </c:pt>
                <c:pt idx="6">
                  <c:v>534885</c:v>
                </c:pt>
                <c:pt idx="7">
                  <c:v>51791368</c:v>
                </c:pt>
                <c:pt idx="8">
                  <c:v>1776242</c:v>
                </c:pt>
                <c:pt idx="9">
                  <c:v>5707442</c:v>
                </c:pt>
                <c:pt idx="10">
                  <c:v>1393587</c:v>
                </c:pt>
                <c:pt idx="11">
                  <c:v>237875</c:v>
                </c:pt>
                <c:pt idx="12">
                  <c:v>26608142</c:v>
                </c:pt>
                <c:pt idx="13">
                  <c:v>397709</c:v>
                </c:pt>
                <c:pt idx="14">
                  <c:v>3103828</c:v>
                </c:pt>
                <c:pt idx="15">
                  <c:v>10093983</c:v>
                </c:pt>
                <c:pt idx="16">
                  <c:v>1418348</c:v>
                </c:pt>
                <c:pt idx="17">
                  <c:v>2359620</c:v>
                </c:pt>
                <c:pt idx="18">
                  <c:v>64481687</c:v>
                </c:pt>
                <c:pt idx="19">
                  <c:v>8073451</c:v>
                </c:pt>
                <c:pt idx="20">
                  <c:v>523739</c:v>
                </c:pt>
                <c:pt idx="21">
                  <c:v>925233</c:v>
                </c:pt>
                <c:pt idx="22">
                  <c:v>5704468</c:v>
                </c:pt>
                <c:pt idx="23">
                  <c:v>1916253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axId val="163815424"/>
        <c:axId val="163816960"/>
      </c:barChart>
      <c:catAx>
        <c:axId val="163815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163816960"/>
        <c:crosses val="autoZero"/>
        <c:auto val="1"/>
        <c:lblAlgn val="ctr"/>
        <c:lblOffset val="100"/>
        <c:noMultiLvlLbl val="0"/>
      </c:catAx>
      <c:valAx>
        <c:axId val="163816960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63815424"/>
        <c:crosses val="autoZero"/>
        <c:crossBetween val="between"/>
        <c:majorUnit val="5000000"/>
      </c:valAx>
    </c:plotArea>
    <c:legend>
      <c:legendPos val="r"/>
      <c:layout>
        <c:manualLayout>
          <c:xMode val="edge"/>
          <c:yMode val="edge"/>
          <c:x val="0.83480951421672955"/>
          <c:y val="4.0018101185627659E-2"/>
          <c:w val="8.9990266841644795E-2"/>
          <c:h val="9.237759073219295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71872265966754"/>
          <c:y val="2.774516369970427E-2"/>
          <c:w val="0.87599146981627296"/>
          <c:h val="0.7649748573019246"/>
        </c:manualLayout>
      </c:layout>
      <c:barChart>
        <c:barDir val="col"/>
        <c:grouping val="clustered"/>
        <c:varyColors val="0"/>
        <c:ser>
          <c:idx val="0"/>
          <c:order val="0"/>
          <c:tx>
            <c:v>2012</c:v>
          </c:tx>
          <c:invertIfNegative val="0"/>
          <c:cat>
            <c:strRef>
              <c:f>'Longo curso_ 2012 2013'!$A$3:$A$26</c:f>
              <c:strCache>
                <c:ptCount val="24"/>
                <c:pt idx="0">
                  <c:v>Aratu</c:v>
                </c:pt>
                <c:pt idx="1">
                  <c:v>Areia Branca</c:v>
                </c:pt>
                <c:pt idx="2">
                  <c:v>Belém</c:v>
                </c:pt>
                <c:pt idx="3">
                  <c:v>Cabedelo</c:v>
                </c:pt>
                <c:pt idx="4">
                  <c:v>Fortaleza</c:v>
                </c:pt>
                <c:pt idx="5">
                  <c:v>Ilhéus</c:v>
                </c:pt>
                <c:pt idx="6">
                  <c:v>Imbituba</c:v>
                </c:pt>
                <c:pt idx="7">
                  <c:v>Itaguaí (Sepetiba)</c:v>
                </c:pt>
                <c:pt idx="8">
                  <c:v>Itajaí</c:v>
                </c:pt>
                <c:pt idx="9">
                  <c:v>Itaqui</c:v>
                </c:pt>
                <c:pt idx="10">
                  <c:v>Maceió</c:v>
                </c:pt>
                <c:pt idx="11">
                  <c:v>Natal</c:v>
                </c:pt>
                <c:pt idx="12">
                  <c:v>Paranaguá</c:v>
                </c:pt>
                <c:pt idx="13">
                  <c:v>Recife</c:v>
                </c:pt>
                <c:pt idx="14">
                  <c:v>Rio de Janeiro</c:v>
                </c:pt>
                <c:pt idx="15">
                  <c:v>Rio Grande</c:v>
                </c:pt>
                <c:pt idx="16">
                  <c:v>Salvador</c:v>
                </c:pt>
                <c:pt idx="17">
                  <c:v>Santarém</c:v>
                </c:pt>
                <c:pt idx="18">
                  <c:v>Santos</c:v>
                </c:pt>
                <c:pt idx="19">
                  <c:v>São Francisco do Sul</c:v>
                </c:pt>
                <c:pt idx="20">
                  <c:v>Suape</c:v>
                </c:pt>
                <c:pt idx="21">
                  <c:v>TUP PECÉM</c:v>
                </c:pt>
                <c:pt idx="22">
                  <c:v>Vila do Conde</c:v>
                </c:pt>
                <c:pt idx="23">
                  <c:v>Vitória</c:v>
                </c:pt>
              </c:strCache>
            </c:strRef>
          </c:cat>
          <c:val>
            <c:numRef>
              <c:f>'Longo curso_ 2012 2013'!$C$3:$C$26</c:f>
              <c:numCache>
                <c:formatCode>_-* #,##0_-;\-* #,##0_-;_-* "-"??_-;_-@_-</c:formatCode>
                <c:ptCount val="24"/>
                <c:pt idx="0">
                  <c:v>2862636</c:v>
                </c:pt>
                <c:pt idx="1">
                  <c:v>0</c:v>
                </c:pt>
                <c:pt idx="2">
                  <c:v>667841</c:v>
                </c:pt>
                <c:pt idx="3">
                  <c:v>1063258</c:v>
                </c:pt>
                <c:pt idx="4">
                  <c:v>1645887</c:v>
                </c:pt>
                <c:pt idx="5">
                  <c:v>66396</c:v>
                </c:pt>
                <c:pt idx="6">
                  <c:v>1525010</c:v>
                </c:pt>
                <c:pt idx="7">
                  <c:v>4994378</c:v>
                </c:pt>
                <c:pt idx="8">
                  <c:v>1852415</c:v>
                </c:pt>
                <c:pt idx="9">
                  <c:v>6979800</c:v>
                </c:pt>
                <c:pt idx="10">
                  <c:v>396126</c:v>
                </c:pt>
                <c:pt idx="11">
                  <c:v>135532</c:v>
                </c:pt>
                <c:pt idx="12">
                  <c:v>11383467</c:v>
                </c:pt>
                <c:pt idx="13">
                  <c:v>1125530</c:v>
                </c:pt>
                <c:pt idx="14">
                  <c:v>4036058</c:v>
                </c:pt>
                <c:pt idx="15">
                  <c:v>4466784</c:v>
                </c:pt>
                <c:pt idx="16">
                  <c:v>1118996</c:v>
                </c:pt>
                <c:pt idx="17">
                  <c:v>431635</c:v>
                </c:pt>
                <c:pt idx="18">
                  <c:v>20487261</c:v>
                </c:pt>
                <c:pt idx="19">
                  <c:v>2384074</c:v>
                </c:pt>
                <c:pt idx="20">
                  <c:v>5087877</c:v>
                </c:pt>
                <c:pt idx="21">
                  <c:v>3034732</c:v>
                </c:pt>
                <c:pt idx="22">
                  <c:v>2599470</c:v>
                </c:pt>
                <c:pt idx="23">
                  <c:v>3438541</c:v>
                </c:pt>
              </c:numCache>
            </c:numRef>
          </c:val>
        </c:ser>
        <c:ser>
          <c:idx val="1"/>
          <c:order val="1"/>
          <c:tx>
            <c:v>2013</c:v>
          </c:tx>
          <c:invertIfNegative val="0"/>
          <c:cat>
            <c:strRef>
              <c:f>'Longo curso_ 2012 2013'!$A$3:$A$26</c:f>
              <c:strCache>
                <c:ptCount val="24"/>
                <c:pt idx="0">
                  <c:v>Aratu</c:v>
                </c:pt>
                <c:pt idx="1">
                  <c:v>Areia Branca</c:v>
                </c:pt>
                <c:pt idx="2">
                  <c:v>Belém</c:v>
                </c:pt>
                <c:pt idx="3">
                  <c:v>Cabedelo</c:v>
                </c:pt>
                <c:pt idx="4">
                  <c:v>Fortaleza</c:v>
                </c:pt>
                <c:pt idx="5">
                  <c:v>Ilhéus</c:v>
                </c:pt>
                <c:pt idx="6">
                  <c:v>Imbituba</c:v>
                </c:pt>
                <c:pt idx="7">
                  <c:v>Itaguaí (Sepetiba)</c:v>
                </c:pt>
                <c:pt idx="8">
                  <c:v>Itajaí</c:v>
                </c:pt>
                <c:pt idx="9">
                  <c:v>Itaqui</c:v>
                </c:pt>
                <c:pt idx="10">
                  <c:v>Maceió</c:v>
                </c:pt>
                <c:pt idx="11">
                  <c:v>Natal</c:v>
                </c:pt>
                <c:pt idx="12">
                  <c:v>Paranaguá</c:v>
                </c:pt>
                <c:pt idx="13">
                  <c:v>Recife</c:v>
                </c:pt>
                <c:pt idx="14">
                  <c:v>Rio de Janeiro</c:v>
                </c:pt>
                <c:pt idx="15">
                  <c:v>Rio Grande</c:v>
                </c:pt>
                <c:pt idx="16">
                  <c:v>Salvador</c:v>
                </c:pt>
                <c:pt idx="17">
                  <c:v>Santarém</c:v>
                </c:pt>
                <c:pt idx="18">
                  <c:v>Santos</c:v>
                </c:pt>
                <c:pt idx="19">
                  <c:v>São Francisco do Sul</c:v>
                </c:pt>
                <c:pt idx="20">
                  <c:v>Suape</c:v>
                </c:pt>
                <c:pt idx="21">
                  <c:v>TUP PECÉM</c:v>
                </c:pt>
                <c:pt idx="22">
                  <c:v>Vila do Conde</c:v>
                </c:pt>
                <c:pt idx="23">
                  <c:v>Vitória</c:v>
                </c:pt>
              </c:strCache>
            </c:strRef>
          </c:cat>
          <c:val>
            <c:numRef>
              <c:f>'Longo curso_ 2012 2013'!$F$3:$F$26</c:f>
              <c:numCache>
                <c:formatCode>_-* #,##0_-;\-* #,##0_-;_-* "-"??_-;_-@_-</c:formatCode>
                <c:ptCount val="24"/>
                <c:pt idx="0">
                  <c:v>2539360</c:v>
                </c:pt>
                <c:pt idx="1">
                  <c:v>0</c:v>
                </c:pt>
                <c:pt idx="2">
                  <c:v>680030</c:v>
                </c:pt>
                <c:pt idx="3">
                  <c:v>1066561</c:v>
                </c:pt>
                <c:pt idx="4">
                  <c:v>1783791</c:v>
                </c:pt>
                <c:pt idx="5">
                  <c:v>72697</c:v>
                </c:pt>
                <c:pt idx="6">
                  <c:v>1706960</c:v>
                </c:pt>
                <c:pt idx="7">
                  <c:v>4458529</c:v>
                </c:pt>
                <c:pt idx="8">
                  <c:v>1955767</c:v>
                </c:pt>
                <c:pt idx="9">
                  <c:v>6163127</c:v>
                </c:pt>
                <c:pt idx="10">
                  <c:v>436160</c:v>
                </c:pt>
                <c:pt idx="11">
                  <c:v>159617</c:v>
                </c:pt>
                <c:pt idx="12">
                  <c:v>12629494</c:v>
                </c:pt>
                <c:pt idx="13">
                  <c:v>1072415</c:v>
                </c:pt>
                <c:pt idx="14">
                  <c:v>3921968</c:v>
                </c:pt>
                <c:pt idx="15">
                  <c:v>4917023</c:v>
                </c:pt>
                <c:pt idx="16">
                  <c:v>1532281</c:v>
                </c:pt>
                <c:pt idx="17">
                  <c:v>207354</c:v>
                </c:pt>
                <c:pt idx="18">
                  <c:v>22512758</c:v>
                </c:pt>
                <c:pt idx="19">
                  <c:v>2621872</c:v>
                </c:pt>
                <c:pt idx="20">
                  <c:v>5220911</c:v>
                </c:pt>
                <c:pt idx="21">
                  <c:v>4397723</c:v>
                </c:pt>
                <c:pt idx="22">
                  <c:v>2558076</c:v>
                </c:pt>
                <c:pt idx="23">
                  <c:v>2199830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163942784"/>
        <c:axId val="163944320"/>
      </c:barChart>
      <c:catAx>
        <c:axId val="163942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pt-BR"/>
          </a:p>
        </c:txPr>
        <c:crossAx val="163944320"/>
        <c:crosses val="autoZero"/>
        <c:auto val="1"/>
        <c:lblAlgn val="ctr"/>
        <c:lblOffset val="100"/>
        <c:noMultiLvlLbl val="0"/>
      </c:catAx>
      <c:valAx>
        <c:axId val="163944320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63942784"/>
        <c:crosses val="autoZero"/>
        <c:crossBetween val="between"/>
        <c:majorUnit val="2000000"/>
      </c:valAx>
    </c:plotArea>
    <c:legend>
      <c:legendPos val="r"/>
      <c:layout>
        <c:manualLayout>
          <c:xMode val="edge"/>
          <c:yMode val="edge"/>
          <c:x val="0.85398797025371831"/>
          <c:y val="0.11888313778667085"/>
          <c:w val="6.2678696412948376E-2"/>
          <c:h val="9.280680430726320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31094704711207"/>
          <c:y val="4.5760006127210366E-2"/>
          <c:w val="0.81017865724530913"/>
          <c:h val="0.64148030546480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Plan1!$B$5</c:f>
              <c:strCache>
                <c:ptCount val="1"/>
                <c:pt idx="0">
                  <c:v>CABOTAGEM EM VIAS INTERIORES</c:v>
                </c:pt>
              </c:strCache>
            </c:strRef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Plan1!$C$4:$F$4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Plan1!$C$5:$F$5</c:f>
              <c:numCache>
                <c:formatCode>#,##0</c:formatCode>
                <c:ptCount val="4"/>
                <c:pt idx="0">
                  <c:v>21228963</c:v>
                </c:pt>
                <c:pt idx="1">
                  <c:v>22325757</c:v>
                </c:pt>
                <c:pt idx="2">
                  <c:v>23099690</c:v>
                </c:pt>
                <c:pt idx="3">
                  <c:v>22311238</c:v>
                </c:pt>
              </c:numCache>
            </c:numRef>
          </c:val>
        </c:ser>
        <c:ser>
          <c:idx val="1"/>
          <c:order val="1"/>
          <c:tx>
            <c:strRef>
              <c:f>Plan1!$B$6</c:f>
              <c:strCache>
                <c:ptCount val="1"/>
                <c:pt idx="0">
                  <c:v>LONGO CURSO EM VIAS INTERIORES</c:v>
                </c:pt>
              </c:strCache>
            </c:strRef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Plan1!$C$4:$F$4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Plan1!$C$6:$F$6</c:f>
              <c:numCache>
                <c:formatCode>#,##0</c:formatCode>
                <c:ptCount val="4"/>
                <c:pt idx="0">
                  <c:v>29359067</c:v>
                </c:pt>
                <c:pt idx="1">
                  <c:v>32344822</c:v>
                </c:pt>
                <c:pt idx="2">
                  <c:v>32628050</c:v>
                </c:pt>
                <c:pt idx="3">
                  <c:v>29521305</c:v>
                </c:pt>
              </c:numCache>
            </c:numRef>
          </c:val>
        </c:ser>
        <c:ser>
          <c:idx val="2"/>
          <c:order val="2"/>
          <c:tx>
            <c:strRef>
              <c:f>Plan1!$B$7</c:f>
              <c:strCache>
                <c:ptCount val="1"/>
                <c:pt idx="0">
                  <c:v>NAVEGAÇÃO INTERIOR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Plan1!$C$4:$F$4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Plan1!$C$7:$F$7</c:f>
              <c:numCache>
                <c:formatCode>#,##0</c:formatCode>
                <c:ptCount val="4"/>
                <c:pt idx="0">
                  <c:v>23831900</c:v>
                </c:pt>
                <c:pt idx="1">
                  <c:v>25143503</c:v>
                </c:pt>
                <c:pt idx="2">
                  <c:v>25200612</c:v>
                </c:pt>
                <c:pt idx="3">
                  <c:v>28489489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100"/>
        <c:axId val="14610816"/>
        <c:axId val="14612352"/>
      </c:barChart>
      <c:lineChart>
        <c:grouping val="standard"/>
        <c:varyColors val="0"/>
        <c:ser>
          <c:idx val="3"/>
          <c:order val="3"/>
          <c:tx>
            <c:strRef>
              <c:f>Plan1!$B$12</c:f>
              <c:strCache>
                <c:ptCount val="1"/>
                <c:pt idx="0">
                  <c:v>TOTAL EM VIAS INTERIORES</c:v>
                </c:pt>
              </c:strCache>
            </c:strRef>
          </c:tx>
          <c:spPr>
            <a:ln w="28575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pPr>
              <a:noFill/>
              <a:ln w="28575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dLbls>
            <c:numFmt formatCode="#,##0.0" sourceLinked="0"/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Plan1!$C$4:$F$4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Plan1!$C$12:$F$12</c:f>
              <c:numCache>
                <c:formatCode>#,##0</c:formatCode>
                <c:ptCount val="4"/>
                <c:pt idx="0">
                  <c:v>74419930</c:v>
                </c:pt>
                <c:pt idx="1">
                  <c:v>79814082</c:v>
                </c:pt>
                <c:pt idx="2">
                  <c:v>80928352</c:v>
                </c:pt>
                <c:pt idx="3">
                  <c:v>80322032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28736"/>
        <c:axId val="14626816"/>
      </c:lineChart>
      <c:catAx>
        <c:axId val="1461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12352"/>
        <c:crosses val="autoZero"/>
        <c:auto val="1"/>
        <c:lblAlgn val="ctr"/>
        <c:lblOffset val="100"/>
        <c:noMultiLvlLbl val="0"/>
      </c:catAx>
      <c:valAx>
        <c:axId val="14612352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4610816"/>
        <c:crosses val="autoZero"/>
        <c:crossBetween val="between"/>
        <c:majorUnit val="20000000"/>
        <c:dispUnits>
          <c:builtInUnit val="millions"/>
          <c:dispUnitsLbl/>
        </c:dispUnits>
      </c:valAx>
      <c:valAx>
        <c:axId val="14626816"/>
        <c:scaling>
          <c:orientation val="minMax"/>
          <c:max val="100000000"/>
          <c:min val="0"/>
        </c:scaling>
        <c:delete val="1"/>
        <c:axPos val="r"/>
        <c:numFmt formatCode="#,##0.0" sourceLinked="0"/>
        <c:majorTickMark val="out"/>
        <c:minorTickMark val="none"/>
        <c:tickLblPos val="nextTo"/>
        <c:crossAx val="14628736"/>
        <c:crosses val="max"/>
        <c:crossBetween val="between"/>
        <c:dispUnits>
          <c:builtInUnit val="millions"/>
          <c:dispUnitsLbl/>
        </c:dispUnits>
      </c:valAx>
      <c:catAx>
        <c:axId val="146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2681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2.5331199797208454E-2"/>
          <c:y val="0.78224971822296607"/>
          <c:w val="0.94933738916438259"/>
          <c:h val="0.193020756898709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image" Target="../media/image93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image" Target="../media/image98.jpg"/><Relationship Id="rId4" Type="http://schemas.openxmlformats.org/officeDocument/2006/relationships/image" Target="../media/image101.JPG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63.jpg"/><Relationship Id="rId1" Type="http://schemas.openxmlformats.org/officeDocument/2006/relationships/image" Target="../media/image102.jpeg"/><Relationship Id="rId6" Type="http://schemas.openxmlformats.org/officeDocument/2006/relationships/image" Target="../media/image106.jpe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C34A1-B460-4005-B74A-574C6497BBE0}" type="doc">
      <dgm:prSet loTypeId="urn:microsoft.com/office/officeart/2005/8/layout/vList4#1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E1CD494F-C488-45D8-B0D5-4A40CF5BCBE5}">
      <dgm:prSet phldrT="[Texto]" custT="1"/>
      <dgm:spPr>
        <a:xfrm>
          <a:off x="0" y="0"/>
          <a:ext cx="8973161" cy="120077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pt-BR" sz="1800" b="1" dirty="0" smtClean="0">
              <a:latin typeface="Calibri"/>
              <a:ea typeface="+mn-ea"/>
              <a:cs typeface="+mn-cs"/>
            </a:rPr>
            <a:t>IV – elaborar e editar normas e regulamentos relativos à prestação de serviços de transporte e à exploração da infraestrutura aquaviária e portuária, garantindo isonomia no seu acesso e uso, assegurando os direitos dos usuários e fomentando a competição entre os operadores</a:t>
          </a:r>
          <a:endParaRPr lang="pt-BR" sz="1800" b="1" dirty="0">
            <a:latin typeface="Calibri"/>
            <a:ea typeface="+mn-ea"/>
            <a:cs typeface="+mn-cs"/>
          </a:endParaRPr>
        </a:p>
      </dgm:t>
    </dgm:pt>
    <dgm:pt modelId="{AEFEFB3C-3058-48D4-8956-A934DA1DD9B0}" type="parTrans" cxnId="{4DA10B83-DA43-4332-818C-D1FDDDE690FA}">
      <dgm:prSet/>
      <dgm:spPr/>
      <dgm:t>
        <a:bodyPr/>
        <a:lstStyle/>
        <a:p>
          <a:endParaRPr lang="pt-BR"/>
        </a:p>
      </dgm:t>
    </dgm:pt>
    <dgm:pt modelId="{216D7853-0A85-41E3-B9FB-AEB0273B2B2E}" type="sibTrans" cxnId="{4DA10B83-DA43-4332-818C-D1FDDDE690FA}">
      <dgm:prSet/>
      <dgm:spPr/>
      <dgm:t>
        <a:bodyPr/>
        <a:lstStyle/>
        <a:p>
          <a:endParaRPr lang="pt-BR"/>
        </a:p>
      </dgm:t>
    </dgm:pt>
    <dgm:pt modelId="{C5A8D176-BE07-44FE-81E2-47A6CD794A42}">
      <dgm:prSet phldrT="[Texto]" custT="1"/>
      <dgm:spPr>
        <a:xfrm>
          <a:off x="0" y="1320847"/>
          <a:ext cx="8973161" cy="147471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pt-BR" sz="1800" b="1" dirty="0" smtClean="0">
              <a:latin typeface="Calibri"/>
              <a:ea typeface="+mn-ea"/>
              <a:cs typeface="+mn-cs"/>
            </a:rPr>
            <a:t>V – celebrar atos de outorga de permissão ou autorização de prestação de serviços de transporte pelas empresas de navegação fluvial, lacustre, de travessia, de apoio marítimo, de apoio portuário, de cabotagem e de longo curso, observado o disposto nos art. 13 e 14, gerindo os respectivos contratos e demais instrumentos administrativos</a:t>
          </a:r>
          <a:endParaRPr lang="pt-BR" sz="1800" b="1" dirty="0">
            <a:latin typeface="Calibri"/>
            <a:ea typeface="+mn-ea"/>
            <a:cs typeface="+mn-cs"/>
          </a:endParaRPr>
        </a:p>
      </dgm:t>
    </dgm:pt>
    <dgm:pt modelId="{1729A57C-3190-491B-8B1E-6E446179C929}" type="parTrans" cxnId="{1658155E-06D7-4F34-A8CA-2535F1E091EC}">
      <dgm:prSet/>
      <dgm:spPr/>
      <dgm:t>
        <a:bodyPr/>
        <a:lstStyle/>
        <a:p>
          <a:endParaRPr lang="pt-BR"/>
        </a:p>
      </dgm:t>
    </dgm:pt>
    <dgm:pt modelId="{AA33734F-E2AA-4E77-9230-F1FF6DE6B3E1}" type="sibTrans" cxnId="{1658155E-06D7-4F34-A8CA-2535F1E091EC}">
      <dgm:prSet/>
      <dgm:spPr/>
      <dgm:t>
        <a:bodyPr/>
        <a:lstStyle/>
        <a:p>
          <a:endParaRPr lang="pt-BR"/>
        </a:p>
      </dgm:t>
    </dgm:pt>
    <dgm:pt modelId="{9423AEFF-A0DD-40D1-9D7A-65DD64768EEE}">
      <dgm:prSet phldrT="[Texto]"/>
      <dgm:spPr>
        <a:xfrm>
          <a:off x="0" y="2915638"/>
          <a:ext cx="8973161" cy="120077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pt-BR" b="1" smtClean="0">
              <a:latin typeface="Calibri"/>
              <a:ea typeface="+mn-ea"/>
              <a:cs typeface="+mn-cs"/>
            </a:rPr>
            <a:t>X – representar o Brasil junto aos organismos internacionais de navegação e em convenções, acordos e tratados sobre transporte aquaviário, observadas as diretrizes do Ministro de Estado dos transportes e as atribuições específicas dos demais órgãos federais</a:t>
          </a:r>
          <a:endParaRPr lang="pt-BR" b="1" dirty="0">
            <a:latin typeface="Calibri"/>
            <a:ea typeface="+mn-ea"/>
            <a:cs typeface="+mn-cs"/>
          </a:endParaRPr>
        </a:p>
      </dgm:t>
    </dgm:pt>
    <dgm:pt modelId="{EC81B7F6-F1E8-44B2-8933-5A5573A63D6A}" type="parTrans" cxnId="{A25BC7CD-36FD-420B-A89A-EA389C65AA50}">
      <dgm:prSet/>
      <dgm:spPr/>
      <dgm:t>
        <a:bodyPr/>
        <a:lstStyle/>
        <a:p>
          <a:endParaRPr lang="pt-BR"/>
        </a:p>
      </dgm:t>
    </dgm:pt>
    <dgm:pt modelId="{93C92EBF-41D1-48DD-AEF6-7C51804CD02F}" type="sibTrans" cxnId="{A25BC7CD-36FD-420B-A89A-EA389C65AA50}">
      <dgm:prSet/>
      <dgm:spPr/>
      <dgm:t>
        <a:bodyPr/>
        <a:lstStyle/>
        <a:p>
          <a:endParaRPr lang="pt-BR"/>
        </a:p>
      </dgm:t>
    </dgm:pt>
    <dgm:pt modelId="{8DE1E7B4-435B-4B2F-9BA0-611211F7C829}">
      <dgm:prSet phldrT="[Texto]" custT="1"/>
      <dgm:spPr>
        <a:xfrm>
          <a:off x="0" y="4236486"/>
          <a:ext cx="8973161" cy="120077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pt-BR" sz="1800" b="1" smtClean="0">
              <a:latin typeface="Calibri"/>
              <a:ea typeface="+mn-ea"/>
              <a:cs typeface="+mn-cs"/>
            </a:rPr>
            <a:t>XXII – fiscalizar a execução dos contratos de adesão das autorizações de instalação portuária de que trata o art. 8</a:t>
          </a:r>
          <a:r>
            <a:rPr lang="pt-BR" sz="1800" b="1" u="sng" baseline="30000" smtClean="0">
              <a:latin typeface="Calibri"/>
              <a:ea typeface="+mn-ea"/>
              <a:cs typeface="+mn-cs"/>
            </a:rPr>
            <a:t>o</a:t>
          </a:r>
          <a:r>
            <a:rPr lang="pt-BR" sz="1800" b="1" smtClean="0">
              <a:latin typeface="Calibri"/>
              <a:ea typeface="+mn-ea"/>
              <a:cs typeface="+mn-cs"/>
            </a:rPr>
            <a:t> da Lei na qual foi convertida a Medida Provisória nº 595, de 6 de dezembro de 2012; (Redação dada pela Lei nº 12.815, de 2013)</a:t>
          </a:r>
          <a:endParaRPr lang="pt-BR" sz="1800" b="1" dirty="0">
            <a:latin typeface="Calibri"/>
            <a:ea typeface="+mn-ea"/>
            <a:cs typeface="+mn-cs"/>
          </a:endParaRPr>
        </a:p>
      </dgm:t>
    </dgm:pt>
    <dgm:pt modelId="{26DF8202-31A6-495D-B8D0-FBFB87C49C89}" type="parTrans" cxnId="{24760944-B5D8-4FA3-BDB1-2FE2B6451AB6}">
      <dgm:prSet/>
      <dgm:spPr/>
      <dgm:t>
        <a:bodyPr/>
        <a:lstStyle/>
        <a:p>
          <a:endParaRPr lang="pt-BR"/>
        </a:p>
      </dgm:t>
    </dgm:pt>
    <dgm:pt modelId="{3D5DFD16-88BD-44B6-AEDD-A4636CA6B040}" type="sibTrans" cxnId="{24760944-B5D8-4FA3-BDB1-2FE2B6451AB6}">
      <dgm:prSet/>
      <dgm:spPr/>
      <dgm:t>
        <a:bodyPr/>
        <a:lstStyle/>
        <a:p>
          <a:endParaRPr lang="pt-BR"/>
        </a:p>
      </dgm:t>
    </dgm:pt>
    <dgm:pt modelId="{B5199ADA-EAC3-47B9-AE3A-A202DC087654}" type="pres">
      <dgm:prSet presAssocID="{54DC34A1-B460-4005-B74A-574C6497BBE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AF26622-7930-4E90-93CE-CA231AAB8657}" type="pres">
      <dgm:prSet presAssocID="{E1CD494F-C488-45D8-B0D5-4A40CF5BCBE5}" presName="comp" presStyleCnt="0"/>
      <dgm:spPr/>
      <dgm:t>
        <a:bodyPr/>
        <a:lstStyle/>
        <a:p>
          <a:endParaRPr lang="pt-BR"/>
        </a:p>
      </dgm:t>
    </dgm:pt>
    <dgm:pt modelId="{194BA09A-A859-4424-9DC2-46F00B2FD193}" type="pres">
      <dgm:prSet presAssocID="{E1CD494F-C488-45D8-B0D5-4A40CF5BCBE5}" presName="box" presStyleLbl="node1" presStyleIdx="0" presStyleCnt="4"/>
      <dgm:spPr/>
      <dgm:t>
        <a:bodyPr/>
        <a:lstStyle/>
        <a:p>
          <a:endParaRPr lang="pt-BR"/>
        </a:p>
      </dgm:t>
    </dgm:pt>
    <dgm:pt modelId="{6F7E96F3-80C7-4FD2-803E-2B04F689AA6E}" type="pres">
      <dgm:prSet presAssocID="{E1CD494F-C488-45D8-B0D5-4A40CF5BCBE5}" presName="img" presStyleLbl="fgImgPlace1" presStyleIdx="0" presStyleCnt="4"/>
      <dgm:spPr>
        <a:xfrm>
          <a:off x="120077" y="120077"/>
          <a:ext cx="1794632" cy="960616"/>
        </a:xfr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pt-BR"/>
        </a:p>
      </dgm:t>
    </dgm:pt>
    <dgm:pt modelId="{A00FD6F8-5D2D-47B7-84C0-B9740C0DF45A}" type="pres">
      <dgm:prSet presAssocID="{E1CD494F-C488-45D8-B0D5-4A40CF5BCBE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3E9D0D-212A-4B61-9ECF-C8F0B9223544}" type="pres">
      <dgm:prSet presAssocID="{216D7853-0A85-41E3-B9FB-AEB0273B2B2E}" presName="spacer" presStyleCnt="0"/>
      <dgm:spPr/>
      <dgm:t>
        <a:bodyPr/>
        <a:lstStyle/>
        <a:p>
          <a:endParaRPr lang="pt-BR"/>
        </a:p>
      </dgm:t>
    </dgm:pt>
    <dgm:pt modelId="{DF38A3F3-85AE-4751-B6D9-337507EE662A}" type="pres">
      <dgm:prSet presAssocID="{C5A8D176-BE07-44FE-81E2-47A6CD794A42}" presName="comp" presStyleCnt="0"/>
      <dgm:spPr/>
      <dgm:t>
        <a:bodyPr/>
        <a:lstStyle/>
        <a:p>
          <a:endParaRPr lang="pt-BR"/>
        </a:p>
      </dgm:t>
    </dgm:pt>
    <dgm:pt modelId="{10C8C2F7-079E-4DE7-AAA1-BF2233AD479A}" type="pres">
      <dgm:prSet presAssocID="{C5A8D176-BE07-44FE-81E2-47A6CD794A42}" presName="box" presStyleLbl="node1" presStyleIdx="1" presStyleCnt="4" custScaleY="122814"/>
      <dgm:spPr/>
      <dgm:t>
        <a:bodyPr/>
        <a:lstStyle/>
        <a:p>
          <a:endParaRPr lang="pt-BR"/>
        </a:p>
      </dgm:t>
    </dgm:pt>
    <dgm:pt modelId="{4BE9AE50-14CB-41D9-A60E-0160F0D38E85}" type="pres">
      <dgm:prSet presAssocID="{C5A8D176-BE07-44FE-81E2-47A6CD794A42}" presName="img" presStyleLbl="fgImgPlace1" presStyleIdx="1" presStyleCnt="4"/>
      <dgm:spPr>
        <a:xfrm>
          <a:off x="120077" y="1577896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FBB1D93-BC7C-4E40-993D-AB7D11203B2C}" type="pres">
      <dgm:prSet presAssocID="{C5A8D176-BE07-44FE-81E2-47A6CD794A4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542F6F-F584-4CC5-A18E-F423438A7851}" type="pres">
      <dgm:prSet presAssocID="{AA33734F-E2AA-4E77-9230-F1FF6DE6B3E1}" presName="spacer" presStyleCnt="0"/>
      <dgm:spPr/>
      <dgm:t>
        <a:bodyPr/>
        <a:lstStyle/>
        <a:p>
          <a:endParaRPr lang="pt-BR"/>
        </a:p>
      </dgm:t>
    </dgm:pt>
    <dgm:pt modelId="{1F3DACFE-FB8F-43A5-B4F6-4353237729BF}" type="pres">
      <dgm:prSet presAssocID="{9423AEFF-A0DD-40D1-9D7A-65DD64768EEE}" presName="comp" presStyleCnt="0"/>
      <dgm:spPr/>
      <dgm:t>
        <a:bodyPr/>
        <a:lstStyle/>
        <a:p>
          <a:endParaRPr lang="pt-BR"/>
        </a:p>
      </dgm:t>
    </dgm:pt>
    <dgm:pt modelId="{807C6190-8069-47A9-8B62-D11E5A2EAEE1}" type="pres">
      <dgm:prSet presAssocID="{9423AEFF-A0DD-40D1-9D7A-65DD64768EEE}" presName="box" presStyleLbl="node1" presStyleIdx="2" presStyleCnt="4"/>
      <dgm:spPr/>
      <dgm:t>
        <a:bodyPr/>
        <a:lstStyle/>
        <a:p>
          <a:endParaRPr lang="pt-BR"/>
        </a:p>
      </dgm:t>
    </dgm:pt>
    <dgm:pt modelId="{C2105949-CD3E-49FA-A468-21C83C98123E}" type="pres">
      <dgm:prSet presAssocID="{9423AEFF-A0DD-40D1-9D7A-65DD64768EEE}" presName="img" presStyleLbl="fgImgPlace1" presStyleIdx="2" presStyleCnt="4"/>
      <dgm:spPr>
        <a:xfrm>
          <a:off x="120077" y="3035715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01C6E657-F8E3-4DC0-BFF3-805A84C4AE29}" type="pres">
      <dgm:prSet presAssocID="{9423AEFF-A0DD-40D1-9D7A-65DD64768EE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7B9511-ED10-4B79-A999-F1A95FB7EEC2}" type="pres">
      <dgm:prSet presAssocID="{93C92EBF-41D1-48DD-AEF6-7C51804CD02F}" presName="spacer" presStyleCnt="0"/>
      <dgm:spPr/>
      <dgm:t>
        <a:bodyPr/>
        <a:lstStyle/>
        <a:p>
          <a:endParaRPr lang="pt-BR"/>
        </a:p>
      </dgm:t>
    </dgm:pt>
    <dgm:pt modelId="{652029D5-3BDA-459C-A9D8-D277865F5D3A}" type="pres">
      <dgm:prSet presAssocID="{8DE1E7B4-435B-4B2F-9BA0-611211F7C829}" presName="comp" presStyleCnt="0"/>
      <dgm:spPr/>
      <dgm:t>
        <a:bodyPr/>
        <a:lstStyle/>
        <a:p>
          <a:endParaRPr lang="pt-BR"/>
        </a:p>
      </dgm:t>
    </dgm:pt>
    <dgm:pt modelId="{A7982C4F-A6E9-407A-AD52-BFD697F28361}" type="pres">
      <dgm:prSet presAssocID="{8DE1E7B4-435B-4B2F-9BA0-611211F7C829}" presName="box" presStyleLbl="node1" presStyleIdx="3" presStyleCnt="4"/>
      <dgm:spPr/>
      <dgm:t>
        <a:bodyPr/>
        <a:lstStyle/>
        <a:p>
          <a:endParaRPr lang="pt-BR"/>
        </a:p>
      </dgm:t>
    </dgm:pt>
    <dgm:pt modelId="{3BF42FC7-B7C6-4E1C-A91B-36F36EC17F5E}" type="pres">
      <dgm:prSet presAssocID="{8DE1E7B4-435B-4B2F-9BA0-611211F7C829}" presName="img" presStyleLbl="fgImgPlace1" presStyleIdx="3" presStyleCnt="4"/>
      <dgm:spPr>
        <a:xfrm>
          <a:off x="120077" y="4356563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6DE76F79-992B-4F5C-8482-222C2348765A}" type="pres">
      <dgm:prSet presAssocID="{8DE1E7B4-435B-4B2F-9BA0-611211F7C82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658155E-06D7-4F34-A8CA-2535F1E091EC}" srcId="{54DC34A1-B460-4005-B74A-574C6497BBE0}" destId="{C5A8D176-BE07-44FE-81E2-47A6CD794A42}" srcOrd="1" destOrd="0" parTransId="{1729A57C-3190-491B-8B1E-6E446179C929}" sibTransId="{AA33734F-E2AA-4E77-9230-F1FF6DE6B3E1}"/>
    <dgm:cxn modelId="{78DBF3E3-D901-4E06-9A1A-8DE55413CD81}" type="presOf" srcId="{9423AEFF-A0DD-40D1-9D7A-65DD64768EEE}" destId="{807C6190-8069-47A9-8B62-D11E5A2EAEE1}" srcOrd="0" destOrd="0" presId="urn:microsoft.com/office/officeart/2005/8/layout/vList4#1"/>
    <dgm:cxn modelId="{B53280EB-F37F-48F2-8774-8761D4E2EE3D}" type="presOf" srcId="{C5A8D176-BE07-44FE-81E2-47A6CD794A42}" destId="{10C8C2F7-079E-4DE7-AAA1-BF2233AD479A}" srcOrd="0" destOrd="0" presId="urn:microsoft.com/office/officeart/2005/8/layout/vList4#1"/>
    <dgm:cxn modelId="{15C39135-AFAC-42C9-B3F2-8C77C05FCFCF}" type="presOf" srcId="{C5A8D176-BE07-44FE-81E2-47A6CD794A42}" destId="{7FBB1D93-BC7C-4E40-993D-AB7D11203B2C}" srcOrd="1" destOrd="0" presId="urn:microsoft.com/office/officeart/2005/8/layout/vList4#1"/>
    <dgm:cxn modelId="{4DA10B83-DA43-4332-818C-D1FDDDE690FA}" srcId="{54DC34A1-B460-4005-B74A-574C6497BBE0}" destId="{E1CD494F-C488-45D8-B0D5-4A40CF5BCBE5}" srcOrd="0" destOrd="0" parTransId="{AEFEFB3C-3058-48D4-8956-A934DA1DD9B0}" sibTransId="{216D7853-0A85-41E3-B9FB-AEB0273B2B2E}"/>
    <dgm:cxn modelId="{99B9D72B-3D21-4D28-B1D9-17CE42ED32A3}" type="presOf" srcId="{E1CD494F-C488-45D8-B0D5-4A40CF5BCBE5}" destId="{194BA09A-A859-4424-9DC2-46F00B2FD193}" srcOrd="0" destOrd="0" presId="urn:microsoft.com/office/officeart/2005/8/layout/vList4#1"/>
    <dgm:cxn modelId="{0D893F60-2A35-4C89-9B50-6B1CE4683AC2}" type="presOf" srcId="{E1CD494F-C488-45D8-B0D5-4A40CF5BCBE5}" destId="{A00FD6F8-5D2D-47B7-84C0-B9740C0DF45A}" srcOrd="1" destOrd="0" presId="urn:microsoft.com/office/officeart/2005/8/layout/vList4#1"/>
    <dgm:cxn modelId="{7B286D99-6C13-401A-9D21-166FD6C01FEC}" type="presOf" srcId="{9423AEFF-A0DD-40D1-9D7A-65DD64768EEE}" destId="{01C6E657-F8E3-4DC0-BFF3-805A84C4AE29}" srcOrd="1" destOrd="0" presId="urn:microsoft.com/office/officeart/2005/8/layout/vList4#1"/>
    <dgm:cxn modelId="{7F2933BD-00A8-4E10-9649-CDEEE0F9092D}" type="presOf" srcId="{8DE1E7B4-435B-4B2F-9BA0-611211F7C829}" destId="{6DE76F79-992B-4F5C-8482-222C2348765A}" srcOrd="1" destOrd="0" presId="urn:microsoft.com/office/officeart/2005/8/layout/vList4#1"/>
    <dgm:cxn modelId="{49EB7805-3DDE-4AE8-94E2-3712A0734294}" type="presOf" srcId="{54DC34A1-B460-4005-B74A-574C6497BBE0}" destId="{B5199ADA-EAC3-47B9-AE3A-A202DC087654}" srcOrd="0" destOrd="0" presId="urn:microsoft.com/office/officeart/2005/8/layout/vList4#1"/>
    <dgm:cxn modelId="{9AB49578-AEEE-4611-9C4C-E01E50610E03}" type="presOf" srcId="{8DE1E7B4-435B-4B2F-9BA0-611211F7C829}" destId="{A7982C4F-A6E9-407A-AD52-BFD697F28361}" srcOrd="0" destOrd="0" presId="urn:microsoft.com/office/officeart/2005/8/layout/vList4#1"/>
    <dgm:cxn modelId="{A25BC7CD-36FD-420B-A89A-EA389C65AA50}" srcId="{54DC34A1-B460-4005-B74A-574C6497BBE0}" destId="{9423AEFF-A0DD-40D1-9D7A-65DD64768EEE}" srcOrd="2" destOrd="0" parTransId="{EC81B7F6-F1E8-44B2-8933-5A5573A63D6A}" sibTransId="{93C92EBF-41D1-48DD-AEF6-7C51804CD02F}"/>
    <dgm:cxn modelId="{24760944-B5D8-4FA3-BDB1-2FE2B6451AB6}" srcId="{54DC34A1-B460-4005-B74A-574C6497BBE0}" destId="{8DE1E7B4-435B-4B2F-9BA0-611211F7C829}" srcOrd="3" destOrd="0" parTransId="{26DF8202-31A6-495D-B8D0-FBFB87C49C89}" sibTransId="{3D5DFD16-88BD-44B6-AEDD-A4636CA6B040}"/>
    <dgm:cxn modelId="{48716265-CD46-4447-BE72-0690BFB3AD28}" type="presParOf" srcId="{B5199ADA-EAC3-47B9-AE3A-A202DC087654}" destId="{FAF26622-7930-4E90-93CE-CA231AAB8657}" srcOrd="0" destOrd="0" presId="urn:microsoft.com/office/officeart/2005/8/layout/vList4#1"/>
    <dgm:cxn modelId="{1D819EF5-7DFD-440B-9EA6-E68B55F011CA}" type="presParOf" srcId="{FAF26622-7930-4E90-93CE-CA231AAB8657}" destId="{194BA09A-A859-4424-9DC2-46F00B2FD193}" srcOrd="0" destOrd="0" presId="urn:microsoft.com/office/officeart/2005/8/layout/vList4#1"/>
    <dgm:cxn modelId="{7E0DDA9D-B6C1-4159-B62B-60D99F378FA3}" type="presParOf" srcId="{FAF26622-7930-4E90-93CE-CA231AAB8657}" destId="{6F7E96F3-80C7-4FD2-803E-2B04F689AA6E}" srcOrd="1" destOrd="0" presId="urn:microsoft.com/office/officeart/2005/8/layout/vList4#1"/>
    <dgm:cxn modelId="{AA54CA9D-3439-489D-ABD9-C37072E03EB3}" type="presParOf" srcId="{FAF26622-7930-4E90-93CE-CA231AAB8657}" destId="{A00FD6F8-5D2D-47B7-84C0-B9740C0DF45A}" srcOrd="2" destOrd="0" presId="urn:microsoft.com/office/officeart/2005/8/layout/vList4#1"/>
    <dgm:cxn modelId="{FFCEC035-B43E-4364-889C-93227F5BAB28}" type="presParOf" srcId="{B5199ADA-EAC3-47B9-AE3A-A202DC087654}" destId="{143E9D0D-212A-4B61-9ECF-C8F0B9223544}" srcOrd="1" destOrd="0" presId="urn:microsoft.com/office/officeart/2005/8/layout/vList4#1"/>
    <dgm:cxn modelId="{4615DBB1-FA83-407D-A160-2F3A5F39D53C}" type="presParOf" srcId="{B5199ADA-EAC3-47B9-AE3A-A202DC087654}" destId="{DF38A3F3-85AE-4751-B6D9-337507EE662A}" srcOrd="2" destOrd="0" presId="urn:microsoft.com/office/officeart/2005/8/layout/vList4#1"/>
    <dgm:cxn modelId="{58B5FD45-3BCF-45BB-AD9A-72B718694F8E}" type="presParOf" srcId="{DF38A3F3-85AE-4751-B6D9-337507EE662A}" destId="{10C8C2F7-079E-4DE7-AAA1-BF2233AD479A}" srcOrd="0" destOrd="0" presId="urn:microsoft.com/office/officeart/2005/8/layout/vList4#1"/>
    <dgm:cxn modelId="{9647071F-7D53-49C9-B7E3-404677837A1B}" type="presParOf" srcId="{DF38A3F3-85AE-4751-B6D9-337507EE662A}" destId="{4BE9AE50-14CB-41D9-A60E-0160F0D38E85}" srcOrd="1" destOrd="0" presId="urn:microsoft.com/office/officeart/2005/8/layout/vList4#1"/>
    <dgm:cxn modelId="{2A341400-E984-4FA1-9160-A1854E5670F6}" type="presParOf" srcId="{DF38A3F3-85AE-4751-B6D9-337507EE662A}" destId="{7FBB1D93-BC7C-4E40-993D-AB7D11203B2C}" srcOrd="2" destOrd="0" presId="urn:microsoft.com/office/officeart/2005/8/layout/vList4#1"/>
    <dgm:cxn modelId="{927B7811-E23D-49AB-83D3-C9BA0EF408D4}" type="presParOf" srcId="{B5199ADA-EAC3-47B9-AE3A-A202DC087654}" destId="{15542F6F-F584-4CC5-A18E-F423438A7851}" srcOrd="3" destOrd="0" presId="urn:microsoft.com/office/officeart/2005/8/layout/vList4#1"/>
    <dgm:cxn modelId="{E7FA598D-1760-460A-8374-66A5AC169F7E}" type="presParOf" srcId="{B5199ADA-EAC3-47B9-AE3A-A202DC087654}" destId="{1F3DACFE-FB8F-43A5-B4F6-4353237729BF}" srcOrd="4" destOrd="0" presId="urn:microsoft.com/office/officeart/2005/8/layout/vList4#1"/>
    <dgm:cxn modelId="{8978666C-24C3-47B3-8544-E09DB8A9DAF3}" type="presParOf" srcId="{1F3DACFE-FB8F-43A5-B4F6-4353237729BF}" destId="{807C6190-8069-47A9-8B62-D11E5A2EAEE1}" srcOrd="0" destOrd="0" presId="urn:microsoft.com/office/officeart/2005/8/layout/vList4#1"/>
    <dgm:cxn modelId="{859A81D1-5454-4CBC-8823-363B4017E73D}" type="presParOf" srcId="{1F3DACFE-FB8F-43A5-B4F6-4353237729BF}" destId="{C2105949-CD3E-49FA-A468-21C83C98123E}" srcOrd="1" destOrd="0" presId="urn:microsoft.com/office/officeart/2005/8/layout/vList4#1"/>
    <dgm:cxn modelId="{4EB19C57-F716-47FA-8E0D-FC897C17B7FE}" type="presParOf" srcId="{1F3DACFE-FB8F-43A5-B4F6-4353237729BF}" destId="{01C6E657-F8E3-4DC0-BFF3-805A84C4AE29}" srcOrd="2" destOrd="0" presId="urn:microsoft.com/office/officeart/2005/8/layout/vList4#1"/>
    <dgm:cxn modelId="{9E58BC5F-BD87-42E0-9041-922C6BA4139C}" type="presParOf" srcId="{B5199ADA-EAC3-47B9-AE3A-A202DC087654}" destId="{0A7B9511-ED10-4B79-A999-F1A95FB7EEC2}" srcOrd="5" destOrd="0" presId="urn:microsoft.com/office/officeart/2005/8/layout/vList4#1"/>
    <dgm:cxn modelId="{A3919F02-CFAB-4D4D-B289-D7F7F067FEF9}" type="presParOf" srcId="{B5199ADA-EAC3-47B9-AE3A-A202DC087654}" destId="{652029D5-3BDA-459C-A9D8-D277865F5D3A}" srcOrd="6" destOrd="0" presId="urn:microsoft.com/office/officeart/2005/8/layout/vList4#1"/>
    <dgm:cxn modelId="{846ABBB2-55DC-4D2F-95A3-EDCC49F0BA2D}" type="presParOf" srcId="{652029D5-3BDA-459C-A9D8-D277865F5D3A}" destId="{A7982C4F-A6E9-407A-AD52-BFD697F28361}" srcOrd="0" destOrd="0" presId="urn:microsoft.com/office/officeart/2005/8/layout/vList4#1"/>
    <dgm:cxn modelId="{9E1F6D08-D19D-4358-84A6-CA8A665EC546}" type="presParOf" srcId="{652029D5-3BDA-459C-A9D8-D277865F5D3A}" destId="{3BF42FC7-B7C6-4E1C-A91B-36F36EC17F5E}" srcOrd="1" destOrd="0" presId="urn:microsoft.com/office/officeart/2005/8/layout/vList4#1"/>
    <dgm:cxn modelId="{54D47EBF-1952-4F4F-BA89-649FE5DF816F}" type="presParOf" srcId="{652029D5-3BDA-459C-A9D8-D277865F5D3A}" destId="{6DE76F79-992B-4F5C-8482-222C2348765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C8D14E-CDB0-4BAE-B3D8-DCC3DB51445A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pt-BR"/>
        </a:p>
      </dgm:t>
    </dgm:pt>
    <dgm:pt modelId="{AB8EB974-1F40-4A5C-A3B3-B4EE1AE11908}">
      <dgm:prSet phldrT="[Texto]"/>
      <dgm:spPr>
        <a:xfrm>
          <a:off x="328048" y="214010"/>
          <a:ext cx="8724132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Melhor arranjo de arrendamentos 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  <a:sym typeface="Wingdings" panose="05000000000000000000" pitchFamily="2" charset="2"/>
            </a:rPr>
            <a:t> maior competição e eficiência nos protos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345013B6-1460-4BFB-AE01-315579930BB9}" type="parTrans" cxnId="{33E45649-D280-497D-BD01-FBF50246BF52}">
      <dgm:prSet/>
      <dgm:spPr/>
      <dgm:t>
        <a:bodyPr/>
        <a:lstStyle/>
        <a:p>
          <a:endParaRPr lang="pt-BR" b="1"/>
        </a:p>
      </dgm:t>
    </dgm:pt>
    <dgm:pt modelId="{A16C2301-A51F-4C91-A837-D15942BC9F39}" type="sibTrans" cxnId="{33E45649-D280-497D-BD01-FBF50246BF52}">
      <dgm:prSet/>
      <dgm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flat" cmpd="sng" algn="ctr">
          <a:solidFill>
            <a:srgbClr val="7CCA6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b="1"/>
        </a:p>
      </dgm:t>
    </dgm:pt>
    <dgm:pt modelId="{F4F962A7-C33E-4AF6-BC31-BFF7551C6DDF}">
      <dgm:prSet phldrT="[Texto]"/>
      <dgm:spPr>
        <a:xfrm>
          <a:off x="679991" y="855715"/>
          <a:ext cx="8372190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Atração dos operadores adequados em função do tipo de terminal (”</a:t>
          </a:r>
          <a:r>
            <a:rPr lang="pt-BR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matching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”)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5F74DE67-F6E4-4161-AD50-8A1BBD3E863B}" type="parTrans" cxnId="{166ECA34-AB3A-4F5B-9DAD-CC7EF2CF142D}">
      <dgm:prSet/>
      <dgm:spPr/>
      <dgm:t>
        <a:bodyPr/>
        <a:lstStyle/>
        <a:p>
          <a:endParaRPr lang="pt-BR" b="1"/>
        </a:p>
      </dgm:t>
    </dgm:pt>
    <dgm:pt modelId="{C0F0C4D2-71A5-4477-92BF-F611E4F9F208}" type="sibTrans" cxnId="{166ECA34-AB3A-4F5B-9DAD-CC7EF2CF142D}">
      <dgm:prSet/>
      <dgm:spPr/>
      <dgm:t>
        <a:bodyPr/>
        <a:lstStyle/>
        <a:p>
          <a:endParaRPr lang="pt-BR" b="1"/>
        </a:p>
      </dgm:t>
    </dgm:pt>
    <dgm:pt modelId="{3E2D3322-E82E-4005-828F-E7EDE2A12B26}">
      <dgm:prSet phldrT="[Texto]"/>
      <dgm:spPr>
        <a:xfrm>
          <a:off x="840925" y="1497421"/>
          <a:ext cx="8211256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Exigências mínimas de qualificação 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  <a:sym typeface="Wingdings" panose="05000000000000000000" pitchFamily="2" charset="2"/>
            </a:rPr>
            <a:t> garantia de disputa intensa e de qualidade pelas áreas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F1E2BD2C-577C-423F-9D3A-82DE0FB64EAD}" type="parTrans" cxnId="{EFAFE578-3D36-488B-80F2-8BF0A15B9E0E}">
      <dgm:prSet/>
      <dgm:spPr/>
      <dgm:t>
        <a:bodyPr/>
        <a:lstStyle/>
        <a:p>
          <a:endParaRPr lang="pt-BR" b="1"/>
        </a:p>
      </dgm:t>
    </dgm:pt>
    <dgm:pt modelId="{FB2485BF-C7E4-439F-AA2D-474CE031E40B}" type="sibTrans" cxnId="{EFAFE578-3D36-488B-80F2-8BF0A15B9E0E}">
      <dgm:prSet/>
      <dgm:spPr/>
      <dgm:t>
        <a:bodyPr/>
        <a:lstStyle/>
        <a:p>
          <a:endParaRPr lang="pt-BR" b="1"/>
        </a:p>
      </dgm:t>
    </dgm:pt>
    <dgm:pt modelId="{48156BBC-21A6-4514-8F51-A752E0446995}">
      <dgm:prSet phldrT="[Texto]"/>
      <dgm:spPr>
        <a:xfrm>
          <a:off x="840925" y="2138720"/>
          <a:ext cx="8211256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Estabelecimento de critérios de desempenho e qualidade de serviço das arrendatárias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EB7C451-D3B8-4774-87EA-B54D0230B228}" type="parTrans" cxnId="{AE3F0ADD-78A5-40E7-BA98-FB9FB21803FC}">
      <dgm:prSet/>
      <dgm:spPr/>
      <dgm:t>
        <a:bodyPr/>
        <a:lstStyle/>
        <a:p>
          <a:endParaRPr lang="pt-BR" b="1"/>
        </a:p>
      </dgm:t>
    </dgm:pt>
    <dgm:pt modelId="{9EA81026-D6F7-4620-85F7-1D4D4F22EABF}" type="sibTrans" cxnId="{AE3F0ADD-78A5-40E7-BA98-FB9FB21803FC}">
      <dgm:prSet/>
      <dgm:spPr/>
      <dgm:t>
        <a:bodyPr/>
        <a:lstStyle/>
        <a:p>
          <a:endParaRPr lang="pt-BR" b="1"/>
        </a:p>
      </dgm:t>
    </dgm:pt>
    <dgm:pt modelId="{4FCA68F4-A2C1-4DF6-8848-EBA8844DCD97}">
      <dgm:prSet phldrT="[Texto]"/>
      <dgm:spPr>
        <a:xfrm>
          <a:off x="679991" y="2780426"/>
          <a:ext cx="8372190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Incentivos por novos investimentos feito pelas arrendatárias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E48243B-52DB-4406-8766-BDB26F5CA68E}" type="parTrans" cxnId="{CEE1CFAD-3734-4997-976B-90271AFB0714}">
      <dgm:prSet/>
      <dgm:spPr/>
      <dgm:t>
        <a:bodyPr/>
        <a:lstStyle/>
        <a:p>
          <a:endParaRPr lang="pt-BR" b="1"/>
        </a:p>
      </dgm:t>
    </dgm:pt>
    <dgm:pt modelId="{39A1F8F4-0684-41E0-A456-6810496AD5A2}" type="sibTrans" cxnId="{CEE1CFAD-3734-4997-976B-90271AFB0714}">
      <dgm:prSet/>
      <dgm:spPr/>
      <dgm:t>
        <a:bodyPr/>
        <a:lstStyle/>
        <a:p>
          <a:endParaRPr lang="pt-BR" b="1"/>
        </a:p>
      </dgm:t>
    </dgm:pt>
    <dgm:pt modelId="{5BC624C7-47C5-4542-8B79-764DD3FC9152}">
      <dgm:prSet phldrT="[Texto]"/>
      <dgm:spPr>
        <a:xfrm>
          <a:off x="328048" y="3422131"/>
          <a:ext cx="8724132" cy="4278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Otimização da cadeia logística produtiva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240B9E90-C0EE-4FE8-A8AE-18602EB60EAE}" type="parTrans" cxnId="{C9BDD4C0-B4DE-4EBF-AB72-FDB8E02E0086}">
      <dgm:prSet/>
      <dgm:spPr/>
      <dgm:t>
        <a:bodyPr/>
        <a:lstStyle/>
        <a:p>
          <a:endParaRPr lang="pt-BR" b="1"/>
        </a:p>
      </dgm:t>
    </dgm:pt>
    <dgm:pt modelId="{18717CBA-E794-4E67-B004-6E40A062CBE7}" type="sibTrans" cxnId="{C9BDD4C0-B4DE-4EBF-AB72-FDB8E02E0086}">
      <dgm:prSet/>
      <dgm:spPr/>
      <dgm:t>
        <a:bodyPr/>
        <a:lstStyle/>
        <a:p>
          <a:endParaRPr lang="pt-BR" b="1"/>
        </a:p>
      </dgm:t>
    </dgm:pt>
    <dgm:pt modelId="{32E73BF7-8BB0-4268-A9EC-BF0D443734C1}" type="pres">
      <dgm:prSet presAssocID="{F8C8D14E-CDB0-4BAE-B3D8-DCC3DB51445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34D3796A-9F2C-4F98-92C0-828B3F76F04E}" type="pres">
      <dgm:prSet presAssocID="{F8C8D14E-CDB0-4BAE-B3D8-DCC3DB51445A}" presName="Name1" presStyleCnt="0"/>
      <dgm:spPr/>
    </dgm:pt>
    <dgm:pt modelId="{0A13AE88-587C-4420-88CC-EAA59D5667B6}" type="pres">
      <dgm:prSet presAssocID="{F8C8D14E-CDB0-4BAE-B3D8-DCC3DB51445A}" presName="cycle" presStyleCnt="0"/>
      <dgm:spPr/>
    </dgm:pt>
    <dgm:pt modelId="{7EC99ED2-5592-4036-81B2-F9C83AE2D292}" type="pres">
      <dgm:prSet presAssocID="{F8C8D14E-CDB0-4BAE-B3D8-DCC3DB51445A}" presName="srcNode" presStyleLbl="node1" presStyleIdx="0" presStyleCnt="6"/>
      <dgm:spPr/>
    </dgm:pt>
    <dgm:pt modelId="{6FA7C0A5-D11A-4EB9-9F8E-4745109EDFAD}" type="pres">
      <dgm:prSet presAssocID="{F8C8D14E-CDB0-4BAE-B3D8-DCC3DB51445A}" presName="conn" presStyleLbl="parChTrans1D2" presStyleIdx="0" presStyleCnt="1"/>
      <dgm:spPr/>
      <dgm:t>
        <a:bodyPr/>
        <a:lstStyle/>
        <a:p>
          <a:endParaRPr lang="pt-BR"/>
        </a:p>
      </dgm:t>
    </dgm:pt>
    <dgm:pt modelId="{0EC84EFA-98B7-44F0-901E-C41F98382941}" type="pres">
      <dgm:prSet presAssocID="{F8C8D14E-CDB0-4BAE-B3D8-DCC3DB51445A}" presName="extraNode" presStyleLbl="node1" presStyleIdx="0" presStyleCnt="6"/>
      <dgm:spPr/>
    </dgm:pt>
    <dgm:pt modelId="{7054D6B6-E25E-426B-88D7-D9AE9A34C181}" type="pres">
      <dgm:prSet presAssocID="{F8C8D14E-CDB0-4BAE-B3D8-DCC3DB51445A}" presName="dstNode" presStyleLbl="node1" presStyleIdx="0" presStyleCnt="6"/>
      <dgm:spPr/>
    </dgm:pt>
    <dgm:pt modelId="{16152886-154C-4203-BFC2-5EC4842AC262}" type="pres">
      <dgm:prSet presAssocID="{AB8EB974-1F40-4A5C-A3B3-B4EE1AE1190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B74BC0-B491-49BF-80E7-DE3FDF67A537}" type="pres">
      <dgm:prSet presAssocID="{AB8EB974-1F40-4A5C-A3B3-B4EE1AE11908}" presName="accent_1" presStyleCnt="0"/>
      <dgm:spPr/>
    </dgm:pt>
    <dgm:pt modelId="{7A9743A1-9554-460C-98F6-FD38B1EFC308}" type="pres">
      <dgm:prSet presAssocID="{AB8EB974-1F40-4A5C-A3B3-B4EE1AE11908}" presName="accentRepeatNode" presStyleLbl="solidFgAcc1" presStyleIdx="0" presStyleCnt="6"/>
      <dgm:spPr>
        <a:xfrm>
          <a:off x="60637" y="160528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109A73AB-B389-41A7-AD25-3C93FD653186}" type="pres">
      <dgm:prSet presAssocID="{F4F962A7-C33E-4AF6-BC31-BFF7551C6DD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BE2CD7-8D83-4180-859A-4A86AC5ADF5D}" type="pres">
      <dgm:prSet presAssocID="{F4F962A7-C33E-4AF6-BC31-BFF7551C6DDF}" presName="accent_2" presStyleCnt="0"/>
      <dgm:spPr/>
    </dgm:pt>
    <dgm:pt modelId="{597035EA-0DCF-4FEF-941F-FC41C3E6A234}" type="pres">
      <dgm:prSet presAssocID="{F4F962A7-C33E-4AF6-BC31-BFF7551C6DDF}" presName="accentRepeatNode" presStyleLbl="solidFgAcc1" presStyleIdx="1" presStyleCnt="6"/>
      <dgm:spPr>
        <a:xfrm>
          <a:off x="412579" y="802233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8C3A4B60-7420-4419-8330-E168AFE5E813}" type="pres">
      <dgm:prSet presAssocID="{3E2D3322-E82E-4005-828F-E7EDE2A12B2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E5582D-51C4-4171-BD3D-E87BCF1CF737}" type="pres">
      <dgm:prSet presAssocID="{3E2D3322-E82E-4005-828F-E7EDE2A12B26}" presName="accent_3" presStyleCnt="0"/>
      <dgm:spPr/>
    </dgm:pt>
    <dgm:pt modelId="{54D0B418-E1B9-40F5-A8D5-33101C8BF0B2}" type="pres">
      <dgm:prSet presAssocID="{3E2D3322-E82E-4005-828F-E7EDE2A12B26}" presName="accentRepeatNode" presStyleLbl="solidFgAcc1" presStyleIdx="2" presStyleCnt="6"/>
      <dgm:spPr>
        <a:xfrm>
          <a:off x="573514" y="1443939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69CCBB46-45D2-46F2-95F8-66137B0E74CA}" type="pres">
      <dgm:prSet presAssocID="{48156BBC-21A6-4514-8F51-A752E044699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D5BD45-DE9B-4526-805A-92E973297C90}" type="pres">
      <dgm:prSet presAssocID="{48156BBC-21A6-4514-8F51-A752E0446995}" presName="accent_4" presStyleCnt="0"/>
      <dgm:spPr/>
    </dgm:pt>
    <dgm:pt modelId="{EA93DE11-76F8-4E04-BC36-B4B4BA1D8F32}" type="pres">
      <dgm:prSet presAssocID="{48156BBC-21A6-4514-8F51-A752E0446995}" presName="accentRepeatNode" presStyleLbl="solidFgAcc1" presStyleIdx="3" presStyleCnt="6"/>
      <dgm:spPr>
        <a:xfrm>
          <a:off x="573514" y="2085238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6A78C2A1-1158-49EA-8B72-51815A32A1D4}" type="pres">
      <dgm:prSet presAssocID="{4FCA68F4-A2C1-4DF6-8848-EBA8844DCD9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39A673-061D-49EE-9168-15CD378F9EA4}" type="pres">
      <dgm:prSet presAssocID="{4FCA68F4-A2C1-4DF6-8848-EBA8844DCD97}" presName="accent_5" presStyleCnt="0"/>
      <dgm:spPr/>
    </dgm:pt>
    <dgm:pt modelId="{26F7D51B-6ECB-4071-85AB-8792D816786F}" type="pres">
      <dgm:prSet presAssocID="{4FCA68F4-A2C1-4DF6-8848-EBA8844DCD97}" presName="accentRepeatNode" presStyleLbl="solidFgAcc1" presStyleIdx="4" presStyleCnt="6"/>
      <dgm:spPr>
        <a:xfrm>
          <a:off x="412579" y="2726944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17DE9DDF-D353-4575-90B7-32D1D9FD417E}" type="pres">
      <dgm:prSet presAssocID="{5BC624C7-47C5-4542-8B79-764DD3FC915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2C875D-F291-4722-ADBA-9914374BEA16}" type="pres">
      <dgm:prSet presAssocID="{5BC624C7-47C5-4542-8B79-764DD3FC9152}" presName="accent_6" presStyleCnt="0"/>
      <dgm:spPr/>
    </dgm:pt>
    <dgm:pt modelId="{5654B373-F8F6-48C1-84D7-977FA7AD6B0F}" type="pres">
      <dgm:prSet presAssocID="{5BC624C7-47C5-4542-8B79-764DD3FC9152}" presName="accentRepeatNode" presStyleLbl="solidFgAcc1" presStyleIdx="5" presStyleCnt="6"/>
      <dgm:spPr>
        <a:xfrm>
          <a:off x="60637" y="3368649"/>
          <a:ext cx="534822" cy="53482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7CCA6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</dgm:ptLst>
  <dgm:cxnLst>
    <dgm:cxn modelId="{722BF35B-343B-4CC4-9904-ABD0C635EEB6}" type="presOf" srcId="{3E2D3322-E82E-4005-828F-E7EDE2A12B26}" destId="{8C3A4B60-7420-4419-8330-E168AFE5E813}" srcOrd="0" destOrd="0" presId="urn:microsoft.com/office/officeart/2008/layout/VerticalCurvedList"/>
    <dgm:cxn modelId="{166ECA34-AB3A-4F5B-9DAD-CC7EF2CF142D}" srcId="{F8C8D14E-CDB0-4BAE-B3D8-DCC3DB51445A}" destId="{F4F962A7-C33E-4AF6-BC31-BFF7551C6DDF}" srcOrd="1" destOrd="0" parTransId="{5F74DE67-F6E4-4161-AD50-8A1BBD3E863B}" sibTransId="{C0F0C4D2-71A5-4477-92BF-F611E4F9F208}"/>
    <dgm:cxn modelId="{9D55C332-7CCB-4232-AF70-3BD55958E8AF}" type="presOf" srcId="{F8C8D14E-CDB0-4BAE-B3D8-DCC3DB51445A}" destId="{32E73BF7-8BB0-4268-A9EC-BF0D443734C1}" srcOrd="0" destOrd="0" presId="urn:microsoft.com/office/officeart/2008/layout/VerticalCurvedList"/>
    <dgm:cxn modelId="{0D8F7865-2A14-4D4E-AD71-2CFEA67761D9}" type="presOf" srcId="{A16C2301-A51F-4C91-A837-D15942BC9F39}" destId="{6FA7C0A5-D11A-4EB9-9F8E-4745109EDFAD}" srcOrd="0" destOrd="0" presId="urn:microsoft.com/office/officeart/2008/layout/VerticalCurvedList"/>
    <dgm:cxn modelId="{F2F0F7D7-28E5-4337-871B-FB5D7CC05A54}" type="presOf" srcId="{5BC624C7-47C5-4542-8B79-764DD3FC9152}" destId="{17DE9DDF-D353-4575-90B7-32D1D9FD417E}" srcOrd="0" destOrd="0" presId="urn:microsoft.com/office/officeart/2008/layout/VerticalCurvedList"/>
    <dgm:cxn modelId="{8FA78270-6E3D-4BED-A0D1-8F2B6771F32D}" type="presOf" srcId="{48156BBC-21A6-4514-8F51-A752E0446995}" destId="{69CCBB46-45D2-46F2-95F8-66137B0E74CA}" srcOrd="0" destOrd="0" presId="urn:microsoft.com/office/officeart/2008/layout/VerticalCurvedList"/>
    <dgm:cxn modelId="{5F2117BE-E526-495F-861D-ED5F07033F88}" type="presOf" srcId="{F4F962A7-C33E-4AF6-BC31-BFF7551C6DDF}" destId="{109A73AB-B389-41A7-AD25-3C93FD653186}" srcOrd="0" destOrd="0" presId="urn:microsoft.com/office/officeart/2008/layout/VerticalCurvedList"/>
    <dgm:cxn modelId="{AE3F0ADD-78A5-40E7-BA98-FB9FB21803FC}" srcId="{F8C8D14E-CDB0-4BAE-B3D8-DCC3DB51445A}" destId="{48156BBC-21A6-4514-8F51-A752E0446995}" srcOrd="3" destOrd="0" parTransId="{7EB7C451-D3B8-4774-87EA-B54D0230B228}" sibTransId="{9EA81026-D6F7-4620-85F7-1D4D4F22EABF}"/>
    <dgm:cxn modelId="{EFAFE578-3D36-488B-80F2-8BF0A15B9E0E}" srcId="{F8C8D14E-CDB0-4BAE-B3D8-DCC3DB51445A}" destId="{3E2D3322-E82E-4005-828F-E7EDE2A12B26}" srcOrd="2" destOrd="0" parTransId="{F1E2BD2C-577C-423F-9D3A-82DE0FB64EAD}" sibTransId="{FB2485BF-C7E4-439F-AA2D-474CE031E40B}"/>
    <dgm:cxn modelId="{CEE1CFAD-3734-4997-976B-90271AFB0714}" srcId="{F8C8D14E-CDB0-4BAE-B3D8-DCC3DB51445A}" destId="{4FCA68F4-A2C1-4DF6-8848-EBA8844DCD97}" srcOrd="4" destOrd="0" parTransId="{EE48243B-52DB-4406-8766-BDB26F5CA68E}" sibTransId="{39A1F8F4-0684-41E0-A456-6810496AD5A2}"/>
    <dgm:cxn modelId="{327BF2BD-0B87-4619-9764-AB307EB89E07}" type="presOf" srcId="{AB8EB974-1F40-4A5C-A3B3-B4EE1AE11908}" destId="{16152886-154C-4203-BFC2-5EC4842AC262}" srcOrd="0" destOrd="0" presId="urn:microsoft.com/office/officeart/2008/layout/VerticalCurvedList"/>
    <dgm:cxn modelId="{33E45649-D280-497D-BD01-FBF50246BF52}" srcId="{F8C8D14E-CDB0-4BAE-B3D8-DCC3DB51445A}" destId="{AB8EB974-1F40-4A5C-A3B3-B4EE1AE11908}" srcOrd="0" destOrd="0" parTransId="{345013B6-1460-4BFB-AE01-315579930BB9}" sibTransId="{A16C2301-A51F-4C91-A837-D15942BC9F39}"/>
    <dgm:cxn modelId="{C9BDD4C0-B4DE-4EBF-AB72-FDB8E02E0086}" srcId="{F8C8D14E-CDB0-4BAE-B3D8-DCC3DB51445A}" destId="{5BC624C7-47C5-4542-8B79-764DD3FC9152}" srcOrd="5" destOrd="0" parTransId="{240B9E90-C0EE-4FE8-A8AE-18602EB60EAE}" sibTransId="{18717CBA-E794-4E67-B004-6E40A062CBE7}"/>
    <dgm:cxn modelId="{9C2C3CF1-DF78-4CD8-9265-7962359D6A1B}" type="presOf" srcId="{4FCA68F4-A2C1-4DF6-8848-EBA8844DCD97}" destId="{6A78C2A1-1158-49EA-8B72-51815A32A1D4}" srcOrd="0" destOrd="0" presId="urn:microsoft.com/office/officeart/2008/layout/VerticalCurvedList"/>
    <dgm:cxn modelId="{C6BC2AD2-24B7-459E-9666-4E86B725E0F8}" type="presParOf" srcId="{32E73BF7-8BB0-4268-A9EC-BF0D443734C1}" destId="{34D3796A-9F2C-4F98-92C0-828B3F76F04E}" srcOrd="0" destOrd="0" presId="urn:microsoft.com/office/officeart/2008/layout/VerticalCurvedList"/>
    <dgm:cxn modelId="{2D7FA152-977D-44BC-A8B8-E4FB61E5DEBE}" type="presParOf" srcId="{34D3796A-9F2C-4F98-92C0-828B3F76F04E}" destId="{0A13AE88-587C-4420-88CC-EAA59D5667B6}" srcOrd="0" destOrd="0" presId="urn:microsoft.com/office/officeart/2008/layout/VerticalCurvedList"/>
    <dgm:cxn modelId="{70736C95-E7C1-4389-832B-53A390514C32}" type="presParOf" srcId="{0A13AE88-587C-4420-88CC-EAA59D5667B6}" destId="{7EC99ED2-5592-4036-81B2-F9C83AE2D292}" srcOrd="0" destOrd="0" presId="urn:microsoft.com/office/officeart/2008/layout/VerticalCurvedList"/>
    <dgm:cxn modelId="{0EA29568-7B35-4D08-98B8-DBFD06E9C3C3}" type="presParOf" srcId="{0A13AE88-587C-4420-88CC-EAA59D5667B6}" destId="{6FA7C0A5-D11A-4EB9-9F8E-4745109EDFAD}" srcOrd="1" destOrd="0" presId="urn:microsoft.com/office/officeart/2008/layout/VerticalCurvedList"/>
    <dgm:cxn modelId="{31600141-F365-462C-A515-1564CAF5C0F9}" type="presParOf" srcId="{0A13AE88-587C-4420-88CC-EAA59D5667B6}" destId="{0EC84EFA-98B7-44F0-901E-C41F98382941}" srcOrd="2" destOrd="0" presId="urn:microsoft.com/office/officeart/2008/layout/VerticalCurvedList"/>
    <dgm:cxn modelId="{77CC722B-A245-4603-8CEB-24B1C00D6CAA}" type="presParOf" srcId="{0A13AE88-587C-4420-88CC-EAA59D5667B6}" destId="{7054D6B6-E25E-426B-88D7-D9AE9A34C181}" srcOrd="3" destOrd="0" presId="urn:microsoft.com/office/officeart/2008/layout/VerticalCurvedList"/>
    <dgm:cxn modelId="{7C2089A4-F1EA-49EC-A566-3302AE01B2E9}" type="presParOf" srcId="{34D3796A-9F2C-4F98-92C0-828B3F76F04E}" destId="{16152886-154C-4203-BFC2-5EC4842AC262}" srcOrd="1" destOrd="0" presId="urn:microsoft.com/office/officeart/2008/layout/VerticalCurvedList"/>
    <dgm:cxn modelId="{77CE480A-2A4B-4CBF-8D29-CC18B4A8CBCC}" type="presParOf" srcId="{34D3796A-9F2C-4F98-92C0-828B3F76F04E}" destId="{89B74BC0-B491-49BF-80E7-DE3FDF67A537}" srcOrd="2" destOrd="0" presId="urn:microsoft.com/office/officeart/2008/layout/VerticalCurvedList"/>
    <dgm:cxn modelId="{53ACFCA7-24F6-4BCC-86A9-8BAF2BF07C97}" type="presParOf" srcId="{89B74BC0-B491-49BF-80E7-DE3FDF67A537}" destId="{7A9743A1-9554-460C-98F6-FD38B1EFC308}" srcOrd="0" destOrd="0" presId="urn:microsoft.com/office/officeart/2008/layout/VerticalCurvedList"/>
    <dgm:cxn modelId="{F94EA00E-102E-437D-8C5A-883711F8A377}" type="presParOf" srcId="{34D3796A-9F2C-4F98-92C0-828B3F76F04E}" destId="{109A73AB-B389-41A7-AD25-3C93FD653186}" srcOrd="3" destOrd="0" presId="urn:microsoft.com/office/officeart/2008/layout/VerticalCurvedList"/>
    <dgm:cxn modelId="{3C13C88C-7847-41E9-AA25-E359A28E5F3D}" type="presParOf" srcId="{34D3796A-9F2C-4F98-92C0-828B3F76F04E}" destId="{55BE2CD7-8D83-4180-859A-4A86AC5ADF5D}" srcOrd="4" destOrd="0" presId="urn:microsoft.com/office/officeart/2008/layout/VerticalCurvedList"/>
    <dgm:cxn modelId="{32690762-0EB1-41B7-8667-CA83E70767AC}" type="presParOf" srcId="{55BE2CD7-8D83-4180-859A-4A86AC5ADF5D}" destId="{597035EA-0DCF-4FEF-941F-FC41C3E6A234}" srcOrd="0" destOrd="0" presId="urn:microsoft.com/office/officeart/2008/layout/VerticalCurvedList"/>
    <dgm:cxn modelId="{26CE94A6-63DA-4EF0-9027-4D60859279F5}" type="presParOf" srcId="{34D3796A-9F2C-4F98-92C0-828B3F76F04E}" destId="{8C3A4B60-7420-4419-8330-E168AFE5E813}" srcOrd="5" destOrd="0" presId="urn:microsoft.com/office/officeart/2008/layout/VerticalCurvedList"/>
    <dgm:cxn modelId="{56337D7A-B2C7-4BD5-AC7D-3C1E9E82225C}" type="presParOf" srcId="{34D3796A-9F2C-4F98-92C0-828B3F76F04E}" destId="{A8E5582D-51C4-4171-BD3D-E87BCF1CF737}" srcOrd="6" destOrd="0" presId="urn:microsoft.com/office/officeart/2008/layout/VerticalCurvedList"/>
    <dgm:cxn modelId="{9D5EDBF6-8FBA-4C3C-93A4-897DC759ADA7}" type="presParOf" srcId="{A8E5582D-51C4-4171-BD3D-E87BCF1CF737}" destId="{54D0B418-E1B9-40F5-A8D5-33101C8BF0B2}" srcOrd="0" destOrd="0" presId="urn:microsoft.com/office/officeart/2008/layout/VerticalCurvedList"/>
    <dgm:cxn modelId="{0ABCDF43-9E6D-4C64-801E-2EB96A1E27A9}" type="presParOf" srcId="{34D3796A-9F2C-4F98-92C0-828B3F76F04E}" destId="{69CCBB46-45D2-46F2-95F8-66137B0E74CA}" srcOrd="7" destOrd="0" presId="urn:microsoft.com/office/officeart/2008/layout/VerticalCurvedList"/>
    <dgm:cxn modelId="{7DD24972-606F-4E4B-9844-F92AD22422A7}" type="presParOf" srcId="{34D3796A-9F2C-4F98-92C0-828B3F76F04E}" destId="{FAD5BD45-DE9B-4526-805A-92E973297C90}" srcOrd="8" destOrd="0" presId="urn:microsoft.com/office/officeart/2008/layout/VerticalCurvedList"/>
    <dgm:cxn modelId="{6DF6463C-554F-46B9-8367-26F60D11DC32}" type="presParOf" srcId="{FAD5BD45-DE9B-4526-805A-92E973297C90}" destId="{EA93DE11-76F8-4E04-BC36-B4B4BA1D8F32}" srcOrd="0" destOrd="0" presId="urn:microsoft.com/office/officeart/2008/layout/VerticalCurvedList"/>
    <dgm:cxn modelId="{CE472881-4FD9-43EF-B4E0-95E65AC4D18F}" type="presParOf" srcId="{34D3796A-9F2C-4F98-92C0-828B3F76F04E}" destId="{6A78C2A1-1158-49EA-8B72-51815A32A1D4}" srcOrd="9" destOrd="0" presId="urn:microsoft.com/office/officeart/2008/layout/VerticalCurvedList"/>
    <dgm:cxn modelId="{86EA8E9A-CA07-48A7-B126-DECC7C1094C3}" type="presParOf" srcId="{34D3796A-9F2C-4F98-92C0-828B3F76F04E}" destId="{2D39A673-061D-49EE-9168-15CD378F9EA4}" srcOrd="10" destOrd="0" presId="urn:microsoft.com/office/officeart/2008/layout/VerticalCurvedList"/>
    <dgm:cxn modelId="{E62C34D8-471C-4A80-967C-E2F1233F9ADE}" type="presParOf" srcId="{2D39A673-061D-49EE-9168-15CD378F9EA4}" destId="{26F7D51B-6ECB-4071-85AB-8792D816786F}" srcOrd="0" destOrd="0" presId="urn:microsoft.com/office/officeart/2008/layout/VerticalCurvedList"/>
    <dgm:cxn modelId="{E0B6159C-C719-4184-B407-92DCF404879A}" type="presParOf" srcId="{34D3796A-9F2C-4F98-92C0-828B3F76F04E}" destId="{17DE9DDF-D353-4575-90B7-32D1D9FD417E}" srcOrd="11" destOrd="0" presId="urn:microsoft.com/office/officeart/2008/layout/VerticalCurvedList"/>
    <dgm:cxn modelId="{778F191F-AE08-412C-97FB-73E95CE9A1F0}" type="presParOf" srcId="{34D3796A-9F2C-4F98-92C0-828B3F76F04E}" destId="{642C875D-F291-4722-ADBA-9914374BEA16}" srcOrd="12" destOrd="0" presId="urn:microsoft.com/office/officeart/2008/layout/VerticalCurvedList"/>
    <dgm:cxn modelId="{A7013AA2-E6C1-49AD-8BC4-31AFA94BD31B}" type="presParOf" srcId="{642C875D-F291-4722-ADBA-9914374BEA16}" destId="{5654B373-F8F6-48C1-84D7-977FA7AD6B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DE771C-1EB4-4BAE-A913-D4E51717D075}" type="doc">
      <dgm:prSet loTypeId="urn:microsoft.com/office/officeart/2005/8/layout/equation2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90701F0-18F6-4D14-9595-E6E70A4DFFD6}">
      <dgm:prSet phldrT="[Texto]" custT="1"/>
      <dgm:spPr>
        <a:xfrm>
          <a:off x="1150990" y="788"/>
          <a:ext cx="2145597" cy="2145597"/>
        </a:xfrm>
        <a:prstGeom prst="ellipse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2400" b="1" dirty="0" smtClean="0">
              <a:solidFill>
                <a:sysClr val="window" lastClr="FFFFFF"/>
              </a:solidFill>
              <a:latin typeface="Candara"/>
              <a:ea typeface="+mn-ea"/>
              <a:cs typeface="+mn-cs"/>
            </a:rPr>
            <a:t>Equilíbrio do mercado</a:t>
          </a:r>
          <a:endParaRPr lang="pt-BR" sz="2400" b="1" dirty="0">
            <a:solidFill>
              <a:sysClr val="window" lastClr="FFFFFF"/>
            </a:solidFill>
            <a:latin typeface="Candara"/>
            <a:ea typeface="+mn-ea"/>
            <a:cs typeface="+mn-cs"/>
          </a:endParaRPr>
        </a:p>
      </dgm:t>
    </dgm:pt>
    <dgm:pt modelId="{BA6F8F6E-450C-4783-8818-B9AC4EA0D5CE}" type="parTrans" cxnId="{A0289D1D-A1D3-4A07-90DD-1D7990D06025}">
      <dgm:prSet/>
      <dgm:spPr/>
      <dgm:t>
        <a:bodyPr/>
        <a:lstStyle/>
        <a:p>
          <a:endParaRPr lang="pt-BR"/>
        </a:p>
      </dgm:t>
    </dgm:pt>
    <dgm:pt modelId="{58A6B1D1-73E4-449E-A14E-5D0BE881102A}" type="sibTrans" cxnId="{A0289D1D-A1D3-4A07-90DD-1D7990D06025}">
      <dgm:prSet/>
      <dgm:spPr>
        <a:xfrm>
          <a:off x="3762443" y="674506"/>
          <a:ext cx="987615" cy="798162"/>
        </a:xfrm>
        <a:prstGeom prst="rightArrow">
          <a:avLst>
            <a:gd name="adj1" fmla="val 60000"/>
            <a:gd name="adj2" fmla="val 50000"/>
          </a:avLst>
        </a:prstGeom>
        <a:solidFill>
          <a:srgbClr val="0F6FC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pt-BR">
            <a:solidFill>
              <a:sysClr val="window" lastClr="FFFFFF"/>
            </a:solidFill>
            <a:latin typeface="Candara"/>
            <a:ea typeface="+mn-ea"/>
            <a:cs typeface="+mn-cs"/>
          </a:endParaRPr>
        </a:p>
      </dgm:t>
    </dgm:pt>
    <dgm:pt modelId="{6ED8DE1B-0580-4B22-8CD1-5218094EEC5E}">
      <dgm:prSet phldrT="[Texto]" custT="1"/>
      <dgm:spPr>
        <a:xfrm>
          <a:off x="5160013" y="788"/>
          <a:ext cx="3362751" cy="2145597"/>
        </a:xfrm>
        <a:prstGeom prst="ellipse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2000" b="1" dirty="0" smtClean="0">
              <a:solidFill>
                <a:sysClr val="window" lastClr="FFFFFF"/>
              </a:solidFill>
              <a:latin typeface="Candara"/>
              <a:ea typeface="+mn-ea"/>
              <a:cs typeface="+mn-cs"/>
            </a:rPr>
            <a:t>Com expansão de capacidade, aumento de movimentação e ganhos de eficiência</a:t>
          </a:r>
          <a:endParaRPr lang="pt-BR" sz="2000" b="1" dirty="0">
            <a:solidFill>
              <a:sysClr val="window" lastClr="FFFFFF"/>
            </a:solidFill>
            <a:latin typeface="Candara"/>
            <a:ea typeface="+mn-ea"/>
            <a:cs typeface="+mn-cs"/>
          </a:endParaRPr>
        </a:p>
      </dgm:t>
    </dgm:pt>
    <dgm:pt modelId="{F6196221-C80C-4B5D-A7C3-F3ABEBA6FF5F}" type="parTrans" cxnId="{B9FA3619-308A-41E3-BBE2-5E2FF258953D}">
      <dgm:prSet/>
      <dgm:spPr/>
      <dgm:t>
        <a:bodyPr/>
        <a:lstStyle/>
        <a:p>
          <a:endParaRPr lang="pt-BR"/>
        </a:p>
      </dgm:t>
    </dgm:pt>
    <dgm:pt modelId="{45074236-8194-4978-BB77-C8BAB7C970E5}" type="sibTrans" cxnId="{B9FA3619-308A-41E3-BBE2-5E2FF258953D}">
      <dgm:prSet/>
      <dgm:spPr/>
      <dgm:t>
        <a:bodyPr/>
        <a:lstStyle/>
        <a:p>
          <a:endParaRPr lang="pt-BR"/>
        </a:p>
      </dgm:t>
    </dgm:pt>
    <dgm:pt modelId="{3EBB9BA3-6F96-4ADF-A4FD-DC3087458535}" type="pres">
      <dgm:prSet presAssocID="{63DE771C-1EB4-4BAE-A913-D4E51717D0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2A35B5-FA07-43C7-9BD2-C01A7BF5E4DF}" type="pres">
      <dgm:prSet presAssocID="{63DE771C-1EB4-4BAE-A913-D4E51717D075}" presName="vNodes" presStyleCnt="0"/>
      <dgm:spPr/>
    </dgm:pt>
    <dgm:pt modelId="{072B0FA2-ADB2-473A-BB4B-BDA3CABBB2C9}" type="pres">
      <dgm:prSet presAssocID="{590701F0-18F6-4D14-9595-E6E70A4DFFD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E830C9-3D47-4EAE-B565-15609AB9AD97}" type="pres">
      <dgm:prSet presAssocID="{63DE771C-1EB4-4BAE-A913-D4E51717D075}" presName="sibTransLast" presStyleLbl="sibTrans2D1" presStyleIdx="0" presStyleCnt="1"/>
      <dgm:spPr/>
      <dgm:t>
        <a:bodyPr/>
        <a:lstStyle/>
        <a:p>
          <a:endParaRPr lang="pt-BR"/>
        </a:p>
      </dgm:t>
    </dgm:pt>
    <dgm:pt modelId="{1944BBD3-603D-4EA6-BCBF-633707E1B318}" type="pres">
      <dgm:prSet presAssocID="{63DE771C-1EB4-4BAE-A913-D4E51717D075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19E5CD69-AD6F-4CD9-B29C-6A5D33B6606C}" type="pres">
      <dgm:prSet presAssocID="{63DE771C-1EB4-4BAE-A913-D4E51717D075}" presName="lastNode" presStyleLbl="node1" presStyleIdx="1" presStyleCnt="2" custScaleX="156728" custLinFactNeighborX="4474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D9AEF66-0161-4F62-A016-712B1CD60837}" type="presOf" srcId="{63DE771C-1EB4-4BAE-A913-D4E51717D075}" destId="{3EBB9BA3-6F96-4ADF-A4FD-DC3087458535}" srcOrd="0" destOrd="0" presId="urn:microsoft.com/office/officeart/2005/8/layout/equation2"/>
    <dgm:cxn modelId="{86D36F42-BCED-4BA3-8A13-8038176829BC}" type="presOf" srcId="{58A6B1D1-73E4-449E-A14E-5D0BE881102A}" destId="{63E830C9-3D47-4EAE-B565-15609AB9AD97}" srcOrd="0" destOrd="0" presId="urn:microsoft.com/office/officeart/2005/8/layout/equation2"/>
    <dgm:cxn modelId="{889C2DCC-DD85-4220-BA45-15A6D711ED88}" type="presOf" srcId="{58A6B1D1-73E4-449E-A14E-5D0BE881102A}" destId="{1944BBD3-603D-4EA6-BCBF-633707E1B318}" srcOrd="1" destOrd="0" presId="urn:microsoft.com/office/officeart/2005/8/layout/equation2"/>
    <dgm:cxn modelId="{B9FA3619-308A-41E3-BBE2-5E2FF258953D}" srcId="{63DE771C-1EB4-4BAE-A913-D4E51717D075}" destId="{6ED8DE1B-0580-4B22-8CD1-5218094EEC5E}" srcOrd="1" destOrd="0" parTransId="{F6196221-C80C-4B5D-A7C3-F3ABEBA6FF5F}" sibTransId="{45074236-8194-4978-BB77-C8BAB7C970E5}"/>
    <dgm:cxn modelId="{A0289D1D-A1D3-4A07-90DD-1D7990D06025}" srcId="{63DE771C-1EB4-4BAE-A913-D4E51717D075}" destId="{590701F0-18F6-4D14-9595-E6E70A4DFFD6}" srcOrd="0" destOrd="0" parTransId="{BA6F8F6E-450C-4783-8818-B9AC4EA0D5CE}" sibTransId="{58A6B1D1-73E4-449E-A14E-5D0BE881102A}"/>
    <dgm:cxn modelId="{5ACAA53D-1A1F-4189-87A1-1441604EB4AD}" type="presOf" srcId="{590701F0-18F6-4D14-9595-E6E70A4DFFD6}" destId="{072B0FA2-ADB2-473A-BB4B-BDA3CABBB2C9}" srcOrd="0" destOrd="0" presId="urn:microsoft.com/office/officeart/2005/8/layout/equation2"/>
    <dgm:cxn modelId="{113BBDAC-5F08-4EA5-8FD1-6FCB5E8B48CB}" type="presOf" srcId="{6ED8DE1B-0580-4B22-8CD1-5218094EEC5E}" destId="{19E5CD69-AD6F-4CD9-B29C-6A5D33B6606C}" srcOrd="0" destOrd="0" presId="urn:microsoft.com/office/officeart/2005/8/layout/equation2"/>
    <dgm:cxn modelId="{E3F0922E-A72E-4630-B49F-CDAF939BC476}" type="presParOf" srcId="{3EBB9BA3-6F96-4ADF-A4FD-DC3087458535}" destId="{CB2A35B5-FA07-43C7-9BD2-C01A7BF5E4DF}" srcOrd="0" destOrd="0" presId="urn:microsoft.com/office/officeart/2005/8/layout/equation2"/>
    <dgm:cxn modelId="{83F75DF0-68C5-4A78-A10F-14395B896B8D}" type="presParOf" srcId="{CB2A35B5-FA07-43C7-9BD2-C01A7BF5E4DF}" destId="{072B0FA2-ADB2-473A-BB4B-BDA3CABBB2C9}" srcOrd="0" destOrd="0" presId="urn:microsoft.com/office/officeart/2005/8/layout/equation2"/>
    <dgm:cxn modelId="{AEA7705B-5F24-4FAA-8E44-4C4C809AF139}" type="presParOf" srcId="{3EBB9BA3-6F96-4ADF-A4FD-DC3087458535}" destId="{63E830C9-3D47-4EAE-B565-15609AB9AD97}" srcOrd="1" destOrd="0" presId="urn:microsoft.com/office/officeart/2005/8/layout/equation2"/>
    <dgm:cxn modelId="{701F933F-57A9-4EA2-8952-108B1C19EC3F}" type="presParOf" srcId="{63E830C9-3D47-4EAE-B565-15609AB9AD97}" destId="{1944BBD3-603D-4EA6-BCBF-633707E1B318}" srcOrd="0" destOrd="0" presId="urn:microsoft.com/office/officeart/2005/8/layout/equation2"/>
    <dgm:cxn modelId="{23BDB661-3A05-4083-90F8-BC92110AF401}" type="presParOf" srcId="{3EBB9BA3-6F96-4ADF-A4FD-DC3087458535}" destId="{19E5CD69-AD6F-4CD9-B29C-6A5D33B6606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698B0C-492B-4EFC-A05B-41AFB3252B2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8A8E2B7-1B4F-477A-A8E2-478E2C7BBF7A}">
      <dgm:prSet phldrT="[Texto]"/>
      <dgm:spPr>
        <a:xfrm>
          <a:off x="1110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Forma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F86B04D-4557-4503-AECD-B7F822D8F054}" type="parTrans" cxnId="{3EE08672-E902-4154-93D0-E8E715ADE4F7}">
      <dgm:prSet/>
      <dgm:spPr/>
      <dgm:t>
        <a:bodyPr/>
        <a:lstStyle/>
        <a:p>
          <a:endParaRPr lang="pt-BR"/>
        </a:p>
      </dgm:t>
    </dgm:pt>
    <dgm:pt modelId="{1670E1E2-ED8A-4B27-A24F-9D8AA4882BF4}" type="sibTrans" cxnId="{3EE08672-E902-4154-93D0-E8E715ADE4F7}">
      <dgm:prSet/>
      <dgm:spPr/>
      <dgm:t>
        <a:bodyPr/>
        <a:lstStyle/>
        <a:p>
          <a:endParaRPr lang="pt-BR"/>
        </a:p>
      </dgm:t>
    </dgm:pt>
    <dgm:pt modelId="{D39B7953-F9C5-45AB-A13B-F3E8DBD15B24}">
      <dgm:prSet phldrT="[Texto]"/>
      <dgm:spPr>
        <a:xfrm>
          <a:off x="289764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Chamada ou anúncio público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91927FA-DEC2-40D6-AF08-247E3D3F2976}" type="parTrans" cxnId="{8C30ADC4-C4B9-420F-B392-89A02EF6CAD7}">
      <dgm:prSet/>
      <dgm:spPr/>
      <dgm:t>
        <a:bodyPr/>
        <a:lstStyle/>
        <a:p>
          <a:endParaRPr lang="pt-BR"/>
        </a:p>
      </dgm:t>
    </dgm:pt>
    <dgm:pt modelId="{8F1F8C69-5E10-4953-AB52-66CCDF61F119}" type="sibTrans" cxnId="{8C30ADC4-C4B9-420F-B392-89A02EF6CAD7}">
      <dgm:prSet/>
      <dgm:spPr/>
      <dgm:t>
        <a:bodyPr/>
        <a:lstStyle/>
        <a:p>
          <a:endParaRPr lang="pt-BR"/>
        </a:p>
      </dgm:t>
    </dgm:pt>
    <dgm:pt modelId="{6D26889B-CC7D-4DD1-946C-2027FDDAA6FA}">
      <dgm:prSet phldrT="[Texto]"/>
      <dgm:spPr>
        <a:xfrm>
          <a:off x="289764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TUP, ETC, IP4, IPT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0E2132B-70F5-4210-B9E6-AAE4C6B6DBC8}" type="parTrans" cxnId="{D2A9CF36-DB93-45B4-8FB5-7C5028EF0E28}">
      <dgm:prSet/>
      <dgm:spPr/>
      <dgm:t>
        <a:bodyPr/>
        <a:lstStyle/>
        <a:p>
          <a:endParaRPr lang="pt-BR"/>
        </a:p>
      </dgm:t>
    </dgm:pt>
    <dgm:pt modelId="{2CEBAA65-900B-49FB-B235-B610F451C442}" type="sibTrans" cxnId="{D2A9CF36-DB93-45B4-8FB5-7C5028EF0E28}">
      <dgm:prSet/>
      <dgm:spPr/>
      <dgm:t>
        <a:bodyPr/>
        <a:lstStyle/>
        <a:p>
          <a:endParaRPr lang="pt-BR"/>
        </a:p>
      </dgm:t>
    </dgm:pt>
    <dgm:pt modelId="{F4817866-18E3-44E4-8560-ACD03013B185}">
      <dgm:prSet phldrT="[Texto]"/>
      <dgm:spPr>
        <a:xfrm>
          <a:off x="3104147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Formalização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93C02EE-2036-4085-971B-8E9E8CF8073D}" type="parTrans" cxnId="{93202B27-4B21-4CD6-B787-AE2AFCE57102}">
      <dgm:prSet/>
      <dgm:spPr/>
      <dgm:t>
        <a:bodyPr/>
        <a:lstStyle/>
        <a:p>
          <a:endParaRPr lang="pt-BR"/>
        </a:p>
      </dgm:t>
    </dgm:pt>
    <dgm:pt modelId="{C1C92FA6-2AAE-4FA5-84A9-04077991F926}" type="sibTrans" cxnId="{93202B27-4B21-4CD6-B787-AE2AFCE57102}">
      <dgm:prSet/>
      <dgm:spPr/>
      <dgm:t>
        <a:bodyPr/>
        <a:lstStyle/>
        <a:p>
          <a:endParaRPr lang="pt-BR"/>
        </a:p>
      </dgm:t>
    </dgm:pt>
    <dgm:pt modelId="{08697DFE-A2DC-42C9-80D5-6BE89609B60D}">
      <dgm:prSet phldrT="[Texto]"/>
      <dgm:spPr>
        <a:xfrm>
          <a:off x="3392802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Contrato de adesão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FBBEC77-943A-4FF3-A380-2E09A14EC661}" type="parTrans" cxnId="{B14BF220-1E5D-4207-BDDB-A68C8F08879C}">
      <dgm:prSet/>
      <dgm:spPr/>
      <dgm:t>
        <a:bodyPr/>
        <a:lstStyle/>
        <a:p>
          <a:endParaRPr lang="pt-BR"/>
        </a:p>
      </dgm:t>
    </dgm:pt>
    <dgm:pt modelId="{DF7C6EA0-BC28-4A6A-9346-353E193D4AE1}" type="sibTrans" cxnId="{B14BF220-1E5D-4207-BDDB-A68C8F08879C}">
      <dgm:prSet/>
      <dgm:spPr/>
      <dgm:t>
        <a:bodyPr/>
        <a:lstStyle/>
        <a:p>
          <a:endParaRPr lang="pt-BR"/>
        </a:p>
      </dgm:t>
    </dgm:pt>
    <dgm:pt modelId="{43B95B05-9F8F-466C-9B97-A58AD67F8927}">
      <dgm:prSet phldrT="[Texto]"/>
      <dgm:spPr>
        <a:xfrm>
          <a:off x="3392802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Quem assina é o Poder Concedente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AB9E931-8AEF-4D4E-BCB3-52909DE166C7}" type="parTrans" cxnId="{BD9CA9A5-6D49-419E-9BA3-7F86E32891F3}">
      <dgm:prSet/>
      <dgm:spPr/>
      <dgm:t>
        <a:bodyPr/>
        <a:lstStyle/>
        <a:p>
          <a:endParaRPr lang="pt-BR"/>
        </a:p>
      </dgm:t>
    </dgm:pt>
    <dgm:pt modelId="{9A3EECAA-CAB3-4201-B02C-CDF436BAE93B}" type="sibTrans" cxnId="{BD9CA9A5-6D49-419E-9BA3-7F86E32891F3}">
      <dgm:prSet/>
      <dgm:spPr/>
      <dgm:t>
        <a:bodyPr/>
        <a:lstStyle/>
        <a:p>
          <a:endParaRPr lang="pt-BR"/>
        </a:p>
      </dgm:t>
    </dgm:pt>
    <dgm:pt modelId="{3A591490-7494-4746-8E92-10776E119F18}">
      <dgm:prSet phldrT="[Texto]"/>
      <dgm:spPr>
        <a:xfrm>
          <a:off x="6208295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Prazo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FE9D635-890B-4E60-9C66-8ECE9BB8D048}" type="parTrans" cxnId="{2A938F2E-E8C1-4EB5-815E-BB41F5BCB017}">
      <dgm:prSet/>
      <dgm:spPr/>
      <dgm:t>
        <a:bodyPr/>
        <a:lstStyle/>
        <a:p>
          <a:endParaRPr lang="pt-BR"/>
        </a:p>
      </dgm:t>
    </dgm:pt>
    <dgm:pt modelId="{B4A876C2-8917-4D0D-90CD-9F97C9A70D72}" type="sibTrans" cxnId="{2A938F2E-E8C1-4EB5-815E-BB41F5BCB017}">
      <dgm:prSet/>
      <dgm:spPr/>
      <dgm:t>
        <a:bodyPr/>
        <a:lstStyle/>
        <a:p>
          <a:endParaRPr lang="pt-BR"/>
        </a:p>
      </dgm:t>
    </dgm:pt>
    <dgm:pt modelId="{44C25445-E538-4F59-8C02-FB907F566A48}">
      <dgm:prSet phldrT="[Texto]"/>
      <dgm:spPr>
        <a:xfrm>
          <a:off x="6495839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25 anos 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EF599D-76AA-4837-911C-407668AF2002}" type="parTrans" cxnId="{1B2C50A5-70AE-4CB3-8CEB-B1E76EFA008D}">
      <dgm:prSet/>
      <dgm:spPr/>
      <dgm:t>
        <a:bodyPr/>
        <a:lstStyle/>
        <a:p>
          <a:endParaRPr lang="pt-BR"/>
        </a:p>
      </dgm:t>
    </dgm:pt>
    <dgm:pt modelId="{ADFA56D8-DCEF-4830-9A70-BD3940835E66}" type="sibTrans" cxnId="{1B2C50A5-70AE-4CB3-8CEB-B1E76EFA008D}">
      <dgm:prSet/>
      <dgm:spPr/>
      <dgm:t>
        <a:bodyPr/>
        <a:lstStyle/>
        <a:p>
          <a:endParaRPr lang="pt-BR"/>
        </a:p>
      </dgm:t>
    </dgm:pt>
    <dgm:pt modelId="{755C34BA-1281-4F3D-8D23-C90703567B5C}">
      <dgm:prSet phldrT="[Texto]"/>
      <dgm:spPr>
        <a:xfrm>
          <a:off x="6495839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Prorrogáveis sucessivamente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97B06CB-4401-49AC-8748-1BD52131ABF4}" type="parTrans" cxnId="{8DA10203-E0FA-43CE-AB7D-465EC4CFD9E3}">
      <dgm:prSet/>
      <dgm:spPr/>
      <dgm:t>
        <a:bodyPr/>
        <a:lstStyle/>
        <a:p>
          <a:endParaRPr lang="pt-BR"/>
        </a:p>
      </dgm:t>
    </dgm:pt>
    <dgm:pt modelId="{E7C102B5-473F-4711-8FF2-F921AA14D5DD}" type="sibTrans" cxnId="{8DA10203-E0FA-43CE-AB7D-465EC4CFD9E3}">
      <dgm:prSet/>
      <dgm:spPr/>
      <dgm:t>
        <a:bodyPr/>
        <a:lstStyle/>
        <a:p>
          <a:endParaRPr lang="pt-BR"/>
        </a:p>
      </dgm:t>
    </dgm:pt>
    <dgm:pt modelId="{0625340B-6D12-4A67-8743-F8CCBB25D9C5}" type="pres">
      <dgm:prSet presAssocID="{02698B0C-492B-4EFC-A05B-41AFB3252B2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FE5438D-A668-40B7-98DC-FB84BCBF43EB}" type="pres">
      <dgm:prSet presAssocID="{F8A8E2B7-1B4F-477A-A8E2-478E2C7BBF7A}" presName="compNode" presStyleCnt="0"/>
      <dgm:spPr/>
    </dgm:pt>
    <dgm:pt modelId="{23AA0941-0F2C-407C-8345-66A8C4631F47}" type="pres">
      <dgm:prSet presAssocID="{F8A8E2B7-1B4F-477A-A8E2-478E2C7BBF7A}" presName="aNode" presStyleLbl="bgShp" presStyleIdx="0" presStyleCnt="3"/>
      <dgm:spPr/>
      <dgm:t>
        <a:bodyPr/>
        <a:lstStyle/>
        <a:p>
          <a:endParaRPr lang="pt-BR"/>
        </a:p>
      </dgm:t>
    </dgm:pt>
    <dgm:pt modelId="{5F2C9D6A-BEA4-43F8-B925-2DCF02BB7851}" type="pres">
      <dgm:prSet presAssocID="{F8A8E2B7-1B4F-477A-A8E2-478E2C7BBF7A}" presName="textNode" presStyleLbl="bgShp" presStyleIdx="0" presStyleCnt="3"/>
      <dgm:spPr/>
      <dgm:t>
        <a:bodyPr/>
        <a:lstStyle/>
        <a:p>
          <a:endParaRPr lang="pt-BR"/>
        </a:p>
      </dgm:t>
    </dgm:pt>
    <dgm:pt modelId="{20AE18AC-E083-4E07-B393-C5954D413DF4}" type="pres">
      <dgm:prSet presAssocID="{F8A8E2B7-1B4F-477A-A8E2-478E2C7BBF7A}" presName="compChildNode" presStyleCnt="0"/>
      <dgm:spPr/>
    </dgm:pt>
    <dgm:pt modelId="{5FDE5F23-5434-45E8-9B43-B6F8E18A40E3}" type="pres">
      <dgm:prSet presAssocID="{F8A8E2B7-1B4F-477A-A8E2-478E2C7BBF7A}" presName="theInnerList" presStyleCnt="0"/>
      <dgm:spPr/>
    </dgm:pt>
    <dgm:pt modelId="{0F053708-885A-42FF-B4B8-00468F531638}" type="pres">
      <dgm:prSet presAssocID="{D39B7953-F9C5-45AB-A13B-F3E8DBD15B2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1D446F-667E-47EC-89CA-F850DDD8E99E}" type="pres">
      <dgm:prSet presAssocID="{D39B7953-F9C5-45AB-A13B-F3E8DBD15B24}" presName="aSpace2" presStyleCnt="0"/>
      <dgm:spPr/>
    </dgm:pt>
    <dgm:pt modelId="{43DE07E7-A390-4D40-A2B9-C5D3A83DB7A0}" type="pres">
      <dgm:prSet presAssocID="{6D26889B-CC7D-4DD1-946C-2027FDDAA6FA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919940-5B55-4C9B-92BF-ED293614BA8E}" type="pres">
      <dgm:prSet presAssocID="{F8A8E2B7-1B4F-477A-A8E2-478E2C7BBF7A}" presName="aSpace" presStyleCnt="0"/>
      <dgm:spPr/>
    </dgm:pt>
    <dgm:pt modelId="{EE636194-6581-4597-8486-80601741EA83}" type="pres">
      <dgm:prSet presAssocID="{F4817866-18E3-44E4-8560-ACD03013B185}" presName="compNode" presStyleCnt="0"/>
      <dgm:spPr/>
    </dgm:pt>
    <dgm:pt modelId="{D16B8F31-C8F1-454B-ACFB-61AF335800D4}" type="pres">
      <dgm:prSet presAssocID="{F4817866-18E3-44E4-8560-ACD03013B185}" presName="aNode" presStyleLbl="bgShp" presStyleIdx="1" presStyleCnt="3"/>
      <dgm:spPr/>
      <dgm:t>
        <a:bodyPr/>
        <a:lstStyle/>
        <a:p>
          <a:endParaRPr lang="pt-BR"/>
        </a:p>
      </dgm:t>
    </dgm:pt>
    <dgm:pt modelId="{81616D32-C0DF-4408-A79A-5E8EBBF08253}" type="pres">
      <dgm:prSet presAssocID="{F4817866-18E3-44E4-8560-ACD03013B185}" presName="textNode" presStyleLbl="bgShp" presStyleIdx="1" presStyleCnt="3"/>
      <dgm:spPr/>
      <dgm:t>
        <a:bodyPr/>
        <a:lstStyle/>
        <a:p>
          <a:endParaRPr lang="pt-BR"/>
        </a:p>
      </dgm:t>
    </dgm:pt>
    <dgm:pt modelId="{8DE60803-796D-4103-BD90-A8A6C5252DEA}" type="pres">
      <dgm:prSet presAssocID="{F4817866-18E3-44E4-8560-ACD03013B185}" presName="compChildNode" presStyleCnt="0"/>
      <dgm:spPr/>
    </dgm:pt>
    <dgm:pt modelId="{975E2B55-593A-4879-8359-BAEBBC2BEAED}" type="pres">
      <dgm:prSet presAssocID="{F4817866-18E3-44E4-8560-ACD03013B185}" presName="theInnerList" presStyleCnt="0"/>
      <dgm:spPr/>
    </dgm:pt>
    <dgm:pt modelId="{7257F054-2775-4BB9-B6ED-4B56EF94B5E9}" type="pres">
      <dgm:prSet presAssocID="{08697DFE-A2DC-42C9-80D5-6BE89609B60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53BD07-BA6B-4D6F-AE8C-423BEFD95426}" type="pres">
      <dgm:prSet presAssocID="{08697DFE-A2DC-42C9-80D5-6BE89609B60D}" presName="aSpace2" presStyleCnt="0"/>
      <dgm:spPr/>
    </dgm:pt>
    <dgm:pt modelId="{509F7EC6-E327-4B2B-A848-8D594775EE05}" type="pres">
      <dgm:prSet presAssocID="{43B95B05-9F8F-466C-9B97-A58AD67F892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90463E-FDC8-44B4-AE90-996D78A9C648}" type="pres">
      <dgm:prSet presAssocID="{F4817866-18E3-44E4-8560-ACD03013B185}" presName="aSpace" presStyleCnt="0"/>
      <dgm:spPr/>
    </dgm:pt>
    <dgm:pt modelId="{8BC8C497-EB8F-419C-AEDA-FD2CB882D06C}" type="pres">
      <dgm:prSet presAssocID="{3A591490-7494-4746-8E92-10776E119F18}" presName="compNode" presStyleCnt="0"/>
      <dgm:spPr/>
    </dgm:pt>
    <dgm:pt modelId="{8569FBFD-DB32-4BB3-B099-71C888DF7DF4}" type="pres">
      <dgm:prSet presAssocID="{3A591490-7494-4746-8E92-10776E119F18}" presName="aNode" presStyleLbl="bgShp" presStyleIdx="2" presStyleCnt="3" custLinFactNeighborX="407"/>
      <dgm:spPr/>
      <dgm:t>
        <a:bodyPr/>
        <a:lstStyle/>
        <a:p>
          <a:endParaRPr lang="pt-BR"/>
        </a:p>
      </dgm:t>
    </dgm:pt>
    <dgm:pt modelId="{150EAD9B-B367-48AB-A84E-CF5AA710AFFE}" type="pres">
      <dgm:prSet presAssocID="{3A591490-7494-4746-8E92-10776E119F18}" presName="textNode" presStyleLbl="bgShp" presStyleIdx="2" presStyleCnt="3"/>
      <dgm:spPr/>
      <dgm:t>
        <a:bodyPr/>
        <a:lstStyle/>
        <a:p>
          <a:endParaRPr lang="pt-BR"/>
        </a:p>
      </dgm:t>
    </dgm:pt>
    <dgm:pt modelId="{B6440E11-E186-40E3-B708-8FF7BC30D806}" type="pres">
      <dgm:prSet presAssocID="{3A591490-7494-4746-8E92-10776E119F18}" presName="compChildNode" presStyleCnt="0"/>
      <dgm:spPr/>
    </dgm:pt>
    <dgm:pt modelId="{F33AFB5F-BBB6-4CDA-BB06-925030D34C26}" type="pres">
      <dgm:prSet presAssocID="{3A591490-7494-4746-8E92-10776E119F18}" presName="theInnerList" presStyleCnt="0"/>
      <dgm:spPr/>
    </dgm:pt>
    <dgm:pt modelId="{7EC0E828-712B-49A4-AF17-07C8BD4443CB}" type="pres">
      <dgm:prSet presAssocID="{44C25445-E538-4F59-8C02-FB907F566A4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2AE233-72D5-4373-AAC4-1FB30EEE0F39}" type="pres">
      <dgm:prSet presAssocID="{44C25445-E538-4F59-8C02-FB907F566A48}" presName="aSpace2" presStyleCnt="0"/>
      <dgm:spPr/>
    </dgm:pt>
    <dgm:pt modelId="{DE4C40DD-E249-4E8E-AAD6-360A7425EF22}" type="pres">
      <dgm:prSet presAssocID="{755C34BA-1281-4F3D-8D23-C90703567B5C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202B27-4B21-4CD6-B787-AE2AFCE57102}" srcId="{02698B0C-492B-4EFC-A05B-41AFB3252B2D}" destId="{F4817866-18E3-44E4-8560-ACD03013B185}" srcOrd="1" destOrd="0" parTransId="{F93C02EE-2036-4085-971B-8E9E8CF8073D}" sibTransId="{C1C92FA6-2AAE-4FA5-84A9-04077991F926}"/>
    <dgm:cxn modelId="{C9082A06-F606-4BAF-9883-0108DEFF1B4F}" type="presOf" srcId="{02698B0C-492B-4EFC-A05B-41AFB3252B2D}" destId="{0625340B-6D12-4A67-8743-F8CCBB25D9C5}" srcOrd="0" destOrd="0" presId="urn:microsoft.com/office/officeart/2005/8/layout/lProcess2"/>
    <dgm:cxn modelId="{AE8ECA77-31F3-4D8D-8869-2444A7FAD5E1}" type="presOf" srcId="{43B95B05-9F8F-466C-9B97-A58AD67F8927}" destId="{509F7EC6-E327-4B2B-A848-8D594775EE05}" srcOrd="0" destOrd="0" presId="urn:microsoft.com/office/officeart/2005/8/layout/lProcess2"/>
    <dgm:cxn modelId="{B0E6E8E1-4158-4A07-A842-5A464DC21C61}" type="presOf" srcId="{F4817866-18E3-44E4-8560-ACD03013B185}" destId="{81616D32-C0DF-4408-A79A-5E8EBBF08253}" srcOrd="1" destOrd="0" presId="urn:microsoft.com/office/officeart/2005/8/layout/lProcess2"/>
    <dgm:cxn modelId="{8DA10203-E0FA-43CE-AB7D-465EC4CFD9E3}" srcId="{3A591490-7494-4746-8E92-10776E119F18}" destId="{755C34BA-1281-4F3D-8D23-C90703567B5C}" srcOrd="1" destOrd="0" parTransId="{497B06CB-4401-49AC-8748-1BD52131ABF4}" sibTransId="{E7C102B5-473F-4711-8FF2-F921AA14D5DD}"/>
    <dgm:cxn modelId="{A0A3DD3B-93D8-4B88-87DA-16924D90D6AB}" type="presOf" srcId="{F4817866-18E3-44E4-8560-ACD03013B185}" destId="{D16B8F31-C8F1-454B-ACFB-61AF335800D4}" srcOrd="0" destOrd="0" presId="urn:microsoft.com/office/officeart/2005/8/layout/lProcess2"/>
    <dgm:cxn modelId="{E678569F-7F33-4381-87A6-6A90FB724412}" type="presOf" srcId="{6D26889B-CC7D-4DD1-946C-2027FDDAA6FA}" destId="{43DE07E7-A390-4D40-A2B9-C5D3A83DB7A0}" srcOrd="0" destOrd="0" presId="urn:microsoft.com/office/officeart/2005/8/layout/lProcess2"/>
    <dgm:cxn modelId="{9682CBF0-1825-4BC6-94E0-79E6B62037CF}" type="presOf" srcId="{755C34BA-1281-4F3D-8D23-C90703567B5C}" destId="{DE4C40DD-E249-4E8E-AAD6-360A7425EF22}" srcOrd="0" destOrd="0" presId="urn:microsoft.com/office/officeart/2005/8/layout/lProcess2"/>
    <dgm:cxn modelId="{64E5E74D-1D8B-4037-B822-5FF0A4FBE1FE}" type="presOf" srcId="{3A591490-7494-4746-8E92-10776E119F18}" destId="{150EAD9B-B367-48AB-A84E-CF5AA710AFFE}" srcOrd="1" destOrd="0" presId="urn:microsoft.com/office/officeart/2005/8/layout/lProcess2"/>
    <dgm:cxn modelId="{1FD00EC4-D218-4CBC-9DCD-CA6264793365}" type="presOf" srcId="{F8A8E2B7-1B4F-477A-A8E2-478E2C7BBF7A}" destId="{5F2C9D6A-BEA4-43F8-B925-2DCF02BB7851}" srcOrd="1" destOrd="0" presId="urn:microsoft.com/office/officeart/2005/8/layout/lProcess2"/>
    <dgm:cxn modelId="{E5089D8A-2B42-4E8D-8E94-49D16FB5A3B0}" type="presOf" srcId="{08697DFE-A2DC-42C9-80D5-6BE89609B60D}" destId="{7257F054-2775-4BB9-B6ED-4B56EF94B5E9}" srcOrd="0" destOrd="0" presId="urn:microsoft.com/office/officeart/2005/8/layout/lProcess2"/>
    <dgm:cxn modelId="{24896C84-A722-4A36-B3E4-AD09DED4420E}" type="presOf" srcId="{D39B7953-F9C5-45AB-A13B-F3E8DBD15B24}" destId="{0F053708-885A-42FF-B4B8-00468F531638}" srcOrd="0" destOrd="0" presId="urn:microsoft.com/office/officeart/2005/8/layout/lProcess2"/>
    <dgm:cxn modelId="{BD9CA9A5-6D49-419E-9BA3-7F86E32891F3}" srcId="{F4817866-18E3-44E4-8560-ACD03013B185}" destId="{43B95B05-9F8F-466C-9B97-A58AD67F8927}" srcOrd="1" destOrd="0" parTransId="{DAB9E931-8AEF-4D4E-BCB3-52909DE166C7}" sibTransId="{9A3EECAA-CAB3-4201-B02C-CDF436BAE93B}"/>
    <dgm:cxn modelId="{1B2C50A5-70AE-4CB3-8CEB-B1E76EFA008D}" srcId="{3A591490-7494-4746-8E92-10776E119F18}" destId="{44C25445-E538-4F59-8C02-FB907F566A48}" srcOrd="0" destOrd="0" parTransId="{3BEF599D-76AA-4837-911C-407668AF2002}" sibTransId="{ADFA56D8-DCEF-4830-9A70-BD3940835E66}"/>
    <dgm:cxn modelId="{2A938F2E-E8C1-4EB5-815E-BB41F5BCB017}" srcId="{02698B0C-492B-4EFC-A05B-41AFB3252B2D}" destId="{3A591490-7494-4746-8E92-10776E119F18}" srcOrd="2" destOrd="0" parTransId="{3FE9D635-890B-4E60-9C66-8ECE9BB8D048}" sibTransId="{B4A876C2-8917-4D0D-90CD-9F97C9A70D72}"/>
    <dgm:cxn modelId="{B14BF220-1E5D-4207-BDDB-A68C8F08879C}" srcId="{F4817866-18E3-44E4-8560-ACD03013B185}" destId="{08697DFE-A2DC-42C9-80D5-6BE89609B60D}" srcOrd="0" destOrd="0" parTransId="{BFBBEC77-943A-4FF3-A380-2E09A14EC661}" sibTransId="{DF7C6EA0-BC28-4A6A-9346-353E193D4AE1}"/>
    <dgm:cxn modelId="{E1BC8831-6146-4E44-8C9B-E2CA8C910A60}" type="presOf" srcId="{F8A8E2B7-1B4F-477A-A8E2-478E2C7BBF7A}" destId="{23AA0941-0F2C-407C-8345-66A8C4631F47}" srcOrd="0" destOrd="0" presId="urn:microsoft.com/office/officeart/2005/8/layout/lProcess2"/>
    <dgm:cxn modelId="{D2A9CF36-DB93-45B4-8FB5-7C5028EF0E28}" srcId="{F8A8E2B7-1B4F-477A-A8E2-478E2C7BBF7A}" destId="{6D26889B-CC7D-4DD1-946C-2027FDDAA6FA}" srcOrd="1" destOrd="0" parTransId="{D0E2132B-70F5-4210-B9E6-AAE4C6B6DBC8}" sibTransId="{2CEBAA65-900B-49FB-B235-B610F451C442}"/>
    <dgm:cxn modelId="{E1A0A8B4-2C64-4969-B3A2-66AE4119971E}" type="presOf" srcId="{44C25445-E538-4F59-8C02-FB907F566A48}" destId="{7EC0E828-712B-49A4-AF17-07C8BD4443CB}" srcOrd="0" destOrd="0" presId="urn:microsoft.com/office/officeart/2005/8/layout/lProcess2"/>
    <dgm:cxn modelId="{3EE08672-E902-4154-93D0-E8E715ADE4F7}" srcId="{02698B0C-492B-4EFC-A05B-41AFB3252B2D}" destId="{F8A8E2B7-1B4F-477A-A8E2-478E2C7BBF7A}" srcOrd="0" destOrd="0" parTransId="{3F86B04D-4557-4503-AECD-B7F822D8F054}" sibTransId="{1670E1E2-ED8A-4B27-A24F-9D8AA4882BF4}"/>
    <dgm:cxn modelId="{D1CF9363-6D33-48BA-BAD0-CBAB64144AD3}" type="presOf" srcId="{3A591490-7494-4746-8E92-10776E119F18}" destId="{8569FBFD-DB32-4BB3-B099-71C888DF7DF4}" srcOrd="0" destOrd="0" presId="urn:microsoft.com/office/officeart/2005/8/layout/lProcess2"/>
    <dgm:cxn modelId="{8C30ADC4-C4B9-420F-B392-89A02EF6CAD7}" srcId="{F8A8E2B7-1B4F-477A-A8E2-478E2C7BBF7A}" destId="{D39B7953-F9C5-45AB-A13B-F3E8DBD15B24}" srcOrd="0" destOrd="0" parTransId="{291927FA-DEC2-40D6-AF08-247E3D3F2976}" sibTransId="{8F1F8C69-5E10-4953-AB52-66CCDF61F119}"/>
    <dgm:cxn modelId="{BA3F04C6-5228-463C-A416-90AAEB462164}" type="presParOf" srcId="{0625340B-6D12-4A67-8743-F8CCBB25D9C5}" destId="{7FE5438D-A668-40B7-98DC-FB84BCBF43EB}" srcOrd="0" destOrd="0" presId="urn:microsoft.com/office/officeart/2005/8/layout/lProcess2"/>
    <dgm:cxn modelId="{F0D7FF3A-7F68-421D-B18E-69AE15C81FAB}" type="presParOf" srcId="{7FE5438D-A668-40B7-98DC-FB84BCBF43EB}" destId="{23AA0941-0F2C-407C-8345-66A8C4631F47}" srcOrd="0" destOrd="0" presId="urn:microsoft.com/office/officeart/2005/8/layout/lProcess2"/>
    <dgm:cxn modelId="{CDBC7C0B-29BA-4CA4-8741-8D32B472C700}" type="presParOf" srcId="{7FE5438D-A668-40B7-98DC-FB84BCBF43EB}" destId="{5F2C9D6A-BEA4-43F8-B925-2DCF02BB7851}" srcOrd="1" destOrd="0" presId="urn:microsoft.com/office/officeart/2005/8/layout/lProcess2"/>
    <dgm:cxn modelId="{C6866B31-AF61-4273-8152-DC66FF290322}" type="presParOf" srcId="{7FE5438D-A668-40B7-98DC-FB84BCBF43EB}" destId="{20AE18AC-E083-4E07-B393-C5954D413DF4}" srcOrd="2" destOrd="0" presId="urn:microsoft.com/office/officeart/2005/8/layout/lProcess2"/>
    <dgm:cxn modelId="{767FC101-E28B-49CD-8538-6262B9CDE563}" type="presParOf" srcId="{20AE18AC-E083-4E07-B393-C5954D413DF4}" destId="{5FDE5F23-5434-45E8-9B43-B6F8E18A40E3}" srcOrd="0" destOrd="0" presId="urn:microsoft.com/office/officeart/2005/8/layout/lProcess2"/>
    <dgm:cxn modelId="{CC1B3F06-5F95-4932-AB0C-8752C8ED042E}" type="presParOf" srcId="{5FDE5F23-5434-45E8-9B43-B6F8E18A40E3}" destId="{0F053708-885A-42FF-B4B8-00468F531638}" srcOrd="0" destOrd="0" presId="urn:microsoft.com/office/officeart/2005/8/layout/lProcess2"/>
    <dgm:cxn modelId="{D40624ED-3B15-4A69-9E9C-AA3C2ABFBEC0}" type="presParOf" srcId="{5FDE5F23-5434-45E8-9B43-B6F8E18A40E3}" destId="{B61D446F-667E-47EC-89CA-F850DDD8E99E}" srcOrd="1" destOrd="0" presId="urn:microsoft.com/office/officeart/2005/8/layout/lProcess2"/>
    <dgm:cxn modelId="{F4F965F6-5F51-4AED-86E9-ED0807786D86}" type="presParOf" srcId="{5FDE5F23-5434-45E8-9B43-B6F8E18A40E3}" destId="{43DE07E7-A390-4D40-A2B9-C5D3A83DB7A0}" srcOrd="2" destOrd="0" presId="urn:microsoft.com/office/officeart/2005/8/layout/lProcess2"/>
    <dgm:cxn modelId="{62A7F7F2-4FAE-4F32-A305-F55BDD7D6C0F}" type="presParOf" srcId="{0625340B-6D12-4A67-8743-F8CCBB25D9C5}" destId="{7A919940-5B55-4C9B-92BF-ED293614BA8E}" srcOrd="1" destOrd="0" presId="urn:microsoft.com/office/officeart/2005/8/layout/lProcess2"/>
    <dgm:cxn modelId="{01705038-B65D-4630-AD11-16C404B27BD2}" type="presParOf" srcId="{0625340B-6D12-4A67-8743-F8CCBB25D9C5}" destId="{EE636194-6581-4597-8486-80601741EA83}" srcOrd="2" destOrd="0" presId="urn:microsoft.com/office/officeart/2005/8/layout/lProcess2"/>
    <dgm:cxn modelId="{BFC6305F-CFFE-434F-A443-B73A9D6D62CA}" type="presParOf" srcId="{EE636194-6581-4597-8486-80601741EA83}" destId="{D16B8F31-C8F1-454B-ACFB-61AF335800D4}" srcOrd="0" destOrd="0" presId="urn:microsoft.com/office/officeart/2005/8/layout/lProcess2"/>
    <dgm:cxn modelId="{80862A91-4F3D-4793-B7EE-C0FFB41B0E78}" type="presParOf" srcId="{EE636194-6581-4597-8486-80601741EA83}" destId="{81616D32-C0DF-4408-A79A-5E8EBBF08253}" srcOrd="1" destOrd="0" presId="urn:microsoft.com/office/officeart/2005/8/layout/lProcess2"/>
    <dgm:cxn modelId="{0093D04A-D1DB-4E0C-9E09-00DDD6C59DE4}" type="presParOf" srcId="{EE636194-6581-4597-8486-80601741EA83}" destId="{8DE60803-796D-4103-BD90-A8A6C5252DEA}" srcOrd="2" destOrd="0" presId="urn:microsoft.com/office/officeart/2005/8/layout/lProcess2"/>
    <dgm:cxn modelId="{57F859DF-E0CC-4327-8A7E-9A03F35D2E18}" type="presParOf" srcId="{8DE60803-796D-4103-BD90-A8A6C5252DEA}" destId="{975E2B55-593A-4879-8359-BAEBBC2BEAED}" srcOrd="0" destOrd="0" presId="urn:microsoft.com/office/officeart/2005/8/layout/lProcess2"/>
    <dgm:cxn modelId="{E6F82AFE-8CCF-49D0-B2A9-147857EA28B2}" type="presParOf" srcId="{975E2B55-593A-4879-8359-BAEBBC2BEAED}" destId="{7257F054-2775-4BB9-B6ED-4B56EF94B5E9}" srcOrd="0" destOrd="0" presId="urn:microsoft.com/office/officeart/2005/8/layout/lProcess2"/>
    <dgm:cxn modelId="{CCFA4961-4CE4-4F6C-801F-A3EE5B76B10E}" type="presParOf" srcId="{975E2B55-593A-4879-8359-BAEBBC2BEAED}" destId="{1453BD07-BA6B-4D6F-AE8C-423BEFD95426}" srcOrd="1" destOrd="0" presId="urn:microsoft.com/office/officeart/2005/8/layout/lProcess2"/>
    <dgm:cxn modelId="{01525829-97C3-4C49-ACAD-B26498C6114C}" type="presParOf" srcId="{975E2B55-593A-4879-8359-BAEBBC2BEAED}" destId="{509F7EC6-E327-4B2B-A848-8D594775EE05}" srcOrd="2" destOrd="0" presId="urn:microsoft.com/office/officeart/2005/8/layout/lProcess2"/>
    <dgm:cxn modelId="{745DBAFB-7F98-4047-9489-8654A87BFB13}" type="presParOf" srcId="{0625340B-6D12-4A67-8743-F8CCBB25D9C5}" destId="{4190463E-FDC8-44B4-AE90-996D78A9C648}" srcOrd="3" destOrd="0" presId="urn:microsoft.com/office/officeart/2005/8/layout/lProcess2"/>
    <dgm:cxn modelId="{F4105466-8908-4D37-BB63-A65124533C4F}" type="presParOf" srcId="{0625340B-6D12-4A67-8743-F8CCBB25D9C5}" destId="{8BC8C497-EB8F-419C-AEDA-FD2CB882D06C}" srcOrd="4" destOrd="0" presId="urn:microsoft.com/office/officeart/2005/8/layout/lProcess2"/>
    <dgm:cxn modelId="{4FC83615-A78C-41E5-9333-A34BFB1CA580}" type="presParOf" srcId="{8BC8C497-EB8F-419C-AEDA-FD2CB882D06C}" destId="{8569FBFD-DB32-4BB3-B099-71C888DF7DF4}" srcOrd="0" destOrd="0" presId="urn:microsoft.com/office/officeart/2005/8/layout/lProcess2"/>
    <dgm:cxn modelId="{106DFBD9-1C8B-4F90-AD4F-6A725E5D00F8}" type="presParOf" srcId="{8BC8C497-EB8F-419C-AEDA-FD2CB882D06C}" destId="{150EAD9B-B367-48AB-A84E-CF5AA710AFFE}" srcOrd="1" destOrd="0" presId="urn:microsoft.com/office/officeart/2005/8/layout/lProcess2"/>
    <dgm:cxn modelId="{D34205C5-BA97-415F-8566-188A469F969B}" type="presParOf" srcId="{8BC8C497-EB8F-419C-AEDA-FD2CB882D06C}" destId="{B6440E11-E186-40E3-B708-8FF7BC30D806}" srcOrd="2" destOrd="0" presId="urn:microsoft.com/office/officeart/2005/8/layout/lProcess2"/>
    <dgm:cxn modelId="{1B63516F-E9E4-460D-A567-D30E4829AE5D}" type="presParOf" srcId="{B6440E11-E186-40E3-B708-8FF7BC30D806}" destId="{F33AFB5F-BBB6-4CDA-BB06-925030D34C26}" srcOrd="0" destOrd="0" presId="urn:microsoft.com/office/officeart/2005/8/layout/lProcess2"/>
    <dgm:cxn modelId="{19E55C1E-A285-4724-B8A0-5EE19A76A598}" type="presParOf" srcId="{F33AFB5F-BBB6-4CDA-BB06-925030D34C26}" destId="{7EC0E828-712B-49A4-AF17-07C8BD4443CB}" srcOrd="0" destOrd="0" presId="urn:microsoft.com/office/officeart/2005/8/layout/lProcess2"/>
    <dgm:cxn modelId="{5653575E-6319-4808-9854-918526AE3975}" type="presParOf" srcId="{F33AFB5F-BBB6-4CDA-BB06-925030D34C26}" destId="{CC2AE233-72D5-4373-AAC4-1FB30EEE0F39}" srcOrd="1" destOrd="0" presId="urn:microsoft.com/office/officeart/2005/8/layout/lProcess2"/>
    <dgm:cxn modelId="{79616632-EA0D-4474-B9D3-9BEC104B5002}" type="presParOf" srcId="{F33AFB5F-BBB6-4CDA-BB06-925030D34C26}" destId="{DE4C40DD-E249-4E8E-AAD6-360A7425EF2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698B0C-492B-4EFC-A05B-41AFB3252B2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8A8E2B7-1B4F-477A-A8E2-478E2C7BBF7A}">
      <dgm:prSet phldrT="[Texto]"/>
      <dgm:spPr>
        <a:xfrm>
          <a:off x="1110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ANTAQ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F86B04D-4557-4503-AECD-B7F822D8F054}" type="parTrans" cxnId="{3EE08672-E902-4154-93D0-E8E715ADE4F7}">
      <dgm:prSet/>
      <dgm:spPr/>
      <dgm:t>
        <a:bodyPr/>
        <a:lstStyle/>
        <a:p>
          <a:endParaRPr lang="pt-BR"/>
        </a:p>
      </dgm:t>
    </dgm:pt>
    <dgm:pt modelId="{1670E1E2-ED8A-4B27-A24F-9D8AA4882BF4}" type="sibTrans" cxnId="{3EE08672-E902-4154-93D0-E8E715ADE4F7}">
      <dgm:prSet/>
      <dgm:spPr/>
      <dgm:t>
        <a:bodyPr/>
        <a:lstStyle/>
        <a:p>
          <a:endParaRPr lang="pt-BR"/>
        </a:p>
      </dgm:t>
    </dgm:pt>
    <dgm:pt modelId="{D39B7953-F9C5-45AB-A13B-F3E8DBD15B24}">
      <dgm:prSet phldrT="[Texto]"/>
      <dgm:spPr>
        <a:xfrm>
          <a:off x="289764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Assegura cronogramas de investimentos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91927FA-DEC2-40D6-AF08-247E3D3F2976}" type="parTrans" cxnId="{8C30ADC4-C4B9-420F-B392-89A02EF6CAD7}">
      <dgm:prSet/>
      <dgm:spPr/>
      <dgm:t>
        <a:bodyPr/>
        <a:lstStyle/>
        <a:p>
          <a:endParaRPr lang="pt-BR"/>
        </a:p>
      </dgm:t>
    </dgm:pt>
    <dgm:pt modelId="{8F1F8C69-5E10-4953-AB52-66CCDF61F119}" type="sibTrans" cxnId="{8C30ADC4-C4B9-420F-B392-89A02EF6CAD7}">
      <dgm:prSet/>
      <dgm:spPr/>
      <dgm:t>
        <a:bodyPr/>
        <a:lstStyle/>
        <a:p>
          <a:endParaRPr lang="pt-BR"/>
        </a:p>
      </dgm:t>
    </dgm:pt>
    <dgm:pt modelId="{6D26889B-CC7D-4DD1-946C-2027FDDAA6FA}">
      <dgm:prSet phldrT="[Texto]"/>
      <dgm:spPr>
        <a:xfrm>
          <a:off x="289764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Poderá exigir garantias ou aplicar sanções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0E2132B-70F5-4210-B9E6-AAE4C6B6DBC8}" type="parTrans" cxnId="{D2A9CF36-DB93-45B4-8FB5-7C5028EF0E28}">
      <dgm:prSet/>
      <dgm:spPr/>
      <dgm:t>
        <a:bodyPr/>
        <a:lstStyle/>
        <a:p>
          <a:endParaRPr lang="pt-BR"/>
        </a:p>
      </dgm:t>
    </dgm:pt>
    <dgm:pt modelId="{2CEBAA65-900B-49FB-B235-B610F451C442}" type="sibTrans" cxnId="{D2A9CF36-DB93-45B4-8FB5-7C5028EF0E28}">
      <dgm:prSet/>
      <dgm:spPr/>
      <dgm:t>
        <a:bodyPr/>
        <a:lstStyle/>
        <a:p>
          <a:endParaRPr lang="pt-BR"/>
        </a:p>
      </dgm:t>
    </dgm:pt>
    <dgm:pt modelId="{F4817866-18E3-44E4-8560-ACD03013B185}">
      <dgm:prSet phldrT="[Texto]"/>
      <dgm:spPr>
        <a:xfrm>
          <a:off x="3104147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Procedimento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93C02EE-2036-4085-971B-8E9E8CF8073D}" type="parTrans" cxnId="{93202B27-4B21-4CD6-B787-AE2AFCE57102}">
      <dgm:prSet/>
      <dgm:spPr/>
      <dgm:t>
        <a:bodyPr/>
        <a:lstStyle/>
        <a:p>
          <a:endParaRPr lang="pt-BR"/>
        </a:p>
      </dgm:t>
    </dgm:pt>
    <dgm:pt modelId="{C1C92FA6-2AAE-4FA5-84A9-04077991F926}" type="sibTrans" cxnId="{93202B27-4B21-4CD6-B787-AE2AFCE57102}">
      <dgm:prSet/>
      <dgm:spPr/>
      <dgm:t>
        <a:bodyPr/>
        <a:lstStyle/>
        <a:p>
          <a:endParaRPr lang="pt-BR"/>
        </a:p>
      </dgm:t>
    </dgm:pt>
    <dgm:pt modelId="{08697DFE-A2DC-42C9-80D5-6BE89609B60D}">
      <dgm:prSet phldrT="[Texto]"/>
      <dgm:spPr>
        <a:xfrm>
          <a:off x="3392802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Requerimento à ANTAQ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FBBEC77-943A-4FF3-A380-2E09A14EC661}" type="parTrans" cxnId="{B14BF220-1E5D-4207-BDDB-A68C8F08879C}">
      <dgm:prSet/>
      <dgm:spPr/>
      <dgm:t>
        <a:bodyPr/>
        <a:lstStyle/>
        <a:p>
          <a:endParaRPr lang="pt-BR"/>
        </a:p>
      </dgm:t>
    </dgm:pt>
    <dgm:pt modelId="{DF7C6EA0-BC28-4A6A-9346-353E193D4AE1}" type="sibTrans" cxnId="{B14BF220-1E5D-4207-BDDB-A68C8F08879C}">
      <dgm:prSet/>
      <dgm:spPr/>
      <dgm:t>
        <a:bodyPr/>
        <a:lstStyle/>
        <a:p>
          <a:endParaRPr lang="pt-BR"/>
        </a:p>
      </dgm:t>
    </dgm:pt>
    <dgm:pt modelId="{43B95B05-9F8F-466C-9B97-A58AD67F8927}">
      <dgm:prSet phldrT="[Texto]"/>
      <dgm:spPr>
        <a:xfrm>
          <a:off x="3392802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Poder Concedente analisa viabilidade locacional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AB9E931-8AEF-4D4E-BCB3-52909DE166C7}" type="parTrans" cxnId="{BD9CA9A5-6D49-419E-9BA3-7F86E32891F3}">
      <dgm:prSet/>
      <dgm:spPr/>
      <dgm:t>
        <a:bodyPr/>
        <a:lstStyle/>
        <a:p>
          <a:endParaRPr lang="pt-BR"/>
        </a:p>
      </dgm:t>
    </dgm:pt>
    <dgm:pt modelId="{9A3EECAA-CAB3-4201-B02C-CDF436BAE93B}" type="sibTrans" cxnId="{BD9CA9A5-6D49-419E-9BA3-7F86E32891F3}">
      <dgm:prSet/>
      <dgm:spPr/>
      <dgm:t>
        <a:bodyPr/>
        <a:lstStyle/>
        <a:p>
          <a:endParaRPr lang="pt-BR"/>
        </a:p>
      </dgm:t>
    </dgm:pt>
    <dgm:pt modelId="{3A591490-7494-4746-8E92-10776E119F18}">
      <dgm:prSet phldrT="[Texto]"/>
      <dgm:spPr>
        <a:xfrm>
          <a:off x="6207185" y="0"/>
          <a:ext cx="2886546" cy="5976664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solidFill>
            <a:sysClr val="windowText" lastClr="000000"/>
          </a:solidFill>
        </a:ln>
        <a:effectLst/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Condições da outorga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FE9D635-890B-4E60-9C66-8ECE9BB8D048}" type="parTrans" cxnId="{2A938F2E-E8C1-4EB5-815E-BB41F5BCB017}">
      <dgm:prSet/>
      <dgm:spPr/>
      <dgm:t>
        <a:bodyPr/>
        <a:lstStyle/>
        <a:p>
          <a:endParaRPr lang="pt-BR"/>
        </a:p>
      </dgm:t>
    </dgm:pt>
    <dgm:pt modelId="{B4A876C2-8917-4D0D-90CD-9F97C9A70D72}" type="sibTrans" cxnId="{2A938F2E-E8C1-4EB5-815E-BB41F5BCB017}">
      <dgm:prSet/>
      <dgm:spPr/>
      <dgm:t>
        <a:bodyPr/>
        <a:lstStyle/>
        <a:p>
          <a:endParaRPr lang="pt-BR"/>
        </a:p>
      </dgm:t>
    </dgm:pt>
    <dgm:pt modelId="{44C25445-E538-4F59-8C02-FB907F566A48}">
      <dgm:prSet phldrT="[Texto]"/>
      <dgm:spPr>
        <a:xfrm>
          <a:off x="6495839" y="1794750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Atendimento ao art. 27 do </a:t>
          </a:r>
          <a:r>
            <a:rPr lang="pt-BR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Dec</a:t>
          </a:r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8.033/13 - Documentação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EF599D-76AA-4837-911C-407668AF2002}" type="parTrans" cxnId="{1B2C50A5-70AE-4CB3-8CEB-B1E76EFA008D}">
      <dgm:prSet/>
      <dgm:spPr/>
      <dgm:t>
        <a:bodyPr/>
        <a:lstStyle/>
        <a:p>
          <a:endParaRPr lang="pt-BR"/>
        </a:p>
      </dgm:t>
    </dgm:pt>
    <dgm:pt modelId="{ADFA56D8-DCEF-4830-9A70-BD3940835E66}" type="sibTrans" cxnId="{1B2C50A5-70AE-4CB3-8CEB-B1E76EFA008D}">
      <dgm:prSet/>
      <dgm:spPr/>
      <dgm:t>
        <a:bodyPr/>
        <a:lstStyle/>
        <a:p>
          <a:endParaRPr lang="pt-BR"/>
        </a:p>
      </dgm:t>
    </dgm:pt>
    <dgm:pt modelId="{755C34BA-1281-4F3D-8D23-C90703567B5C}">
      <dgm:prSet phldrT="[Texto]"/>
      <dgm:spPr>
        <a:xfrm>
          <a:off x="6495839" y="3874033"/>
          <a:ext cx="2309237" cy="180204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Viabilidade locacional ou 1 só concorrente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97B06CB-4401-49AC-8748-1BD52131ABF4}" type="parTrans" cxnId="{8DA10203-E0FA-43CE-AB7D-465EC4CFD9E3}">
      <dgm:prSet/>
      <dgm:spPr/>
      <dgm:t>
        <a:bodyPr/>
        <a:lstStyle/>
        <a:p>
          <a:endParaRPr lang="pt-BR"/>
        </a:p>
      </dgm:t>
    </dgm:pt>
    <dgm:pt modelId="{E7C102B5-473F-4711-8FF2-F921AA14D5DD}" type="sibTrans" cxnId="{8DA10203-E0FA-43CE-AB7D-465EC4CFD9E3}">
      <dgm:prSet/>
      <dgm:spPr/>
      <dgm:t>
        <a:bodyPr/>
        <a:lstStyle/>
        <a:p>
          <a:endParaRPr lang="pt-BR"/>
        </a:p>
      </dgm:t>
    </dgm:pt>
    <dgm:pt modelId="{0625340B-6D12-4A67-8743-F8CCBB25D9C5}" type="pres">
      <dgm:prSet presAssocID="{02698B0C-492B-4EFC-A05B-41AFB3252B2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FE5438D-A668-40B7-98DC-FB84BCBF43EB}" type="pres">
      <dgm:prSet presAssocID="{F8A8E2B7-1B4F-477A-A8E2-478E2C7BBF7A}" presName="compNode" presStyleCnt="0"/>
      <dgm:spPr/>
    </dgm:pt>
    <dgm:pt modelId="{23AA0941-0F2C-407C-8345-66A8C4631F47}" type="pres">
      <dgm:prSet presAssocID="{F8A8E2B7-1B4F-477A-A8E2-478E2C7BBF7A}" presName="aNode" presStyleLbl="bgShp" presStyleIdx="0" presStyleCnt="3"/>
      <dgm:spPr/>
      <dgm:t>
        <a:bodyPr/>
        <a:lstStyle/>
        <a:p>
          <a:endParaRPr lang="pt-BR"/>
        </a:p>
      </dgm:t>
    </dgm:pt>
    <dgm:pt modelId="{5F2C9D6A-BEA4-43F8-B925-2DCF02BB7851}" type="pres">
      <dgm:prSet presAssocID="{F8A8E2B7-1B4F-477A-A8E2-478E2C7BBF7A}" presName="textNode" presStyleLbl="bgShp" presStyleIdx="0" presStyleCnt="3"/>
      <dgm:spPr/>
      <dgm:t>
        <a:bodyPr/>
        <a:lstStyle/>
        <a:p>
          <a:endParaRPr lang="pt-BR"/>
        </a:p>
      </dgm:t>
    </dgm:pt>
    <dgm:pt modelId="{20AE18AC-E083-4E07-B393-C5954D413DF4}" type="pres">
      <dgm:prSet presAssocID="{F8A8E2B7-1B4F-477A-A8E2-478E2C7BBF7A}" presName="compChildNode" presStyleCnt="0"/>
      <dgm:spPr/>
    </dgm:pt>
    <dgm:pt modelId="{5FDE5F23-5434-45E8-9B43-B6F8E18A40E3}" type="pres">
      <dgm:prSet presAssocID="{F8A8E2B7-1B4F-477A-A8E2-478E2C7BBF7A}" presName="theInnerList" presStyleCnt="0"/>
      <dgm:spPr/>
    </dgm:pt>
    <dgm:pt modelId="{0F053708-885A-42FF-B4B8-00468F531638}" type="pres">
      <dgm:prSet presAssocID="{D39B7953-F9C5-45AB-A13B-F3E8DBD15B2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1D446F-667E-47EC-89CA-F850DDD8E99E}" type="pres">
      <dgm:prSet presAssocID="{D39B7953-F9C5-45AB-A13B-F3E8DBD15B24}" presName="aSpace2" presStyleCnt="0"/>
      <dgm:spPr/>
    </dgm:pt>
    <dgm:pt modelId="{43DE07E7-A390-4D40-A2B9-C5D3A83DB7A0}" type="pres">
      <dgm:prSet presAssocID="{6D26889B-CC7D-4DD1-946C-2027FDDAA6FA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919940-5B55-4C9B-92BF-ED293614BA8E}" type="pres">
      <dgm:prSet presAssocID="{F8A8E2B7-1B4F-477A-A8E2-478E2C7BBF7A}" presName="aSpace" presStyleCnt="0"/>
      <dgm:spPr/>
    </dgm:pt>
    <dgm:pt modelId="{EE636194-6581-4597-8486-80601741EA83}" type="pres">
      <dgm:prSet presAssocID="{F4817866-18E3-44E4-8560-ACD03013B185}" presName="compNode" presStyleCnt="0"/>
      <dgm:spPr/>
    </dgm:pt>
    <dgm:pt modelId="{D16B8F31-C8F1-454B-ACFB-61AF335800D4}" type="pres">
      <dgm:prSet presAssocID="{F4817866-18E3-44E4-8560-ACD03013B185}" presName="aNode" presStyleLbl="bgShp" presStyleIdx="1" presStyleCnt="3"/>
      <dgm:spPr/>
      <dgm:t>
        <a:bodyPr/>
        <a:lstStyle/>
        <a:p>
          <a:endParaRPr lang="pt-BR"/>
        </a:p>
      </dgm:t>
    </dgm:pt>
    <dgm:pt modelId="{81616D32-C0DF-4408-A79A-5E8EBBF08253}" type="pres">
      <dgm:prSet presAssocID="{F4817866-18E3-44E4-8560-ACD03013B185}" presName="textNode" presStyleLbl="bgShp" presStyleIdx="1" presStyleCnt="3"/>
      <dgm:spPr/>
      <dgm:t>
        <a:bodyPr/>
        <a:lstStyle/>
        <a:p>
          <a:endParaRPr lang="pt-BR"/>
        </a:p>
      </dgm:t>
    </dgm:pt>
    <dgm:pt modelId="{8DE60803-796D-4103-BD90-A8A6C5252DEA}" type="pres">
      <dgm:prSet presAssocID="{F4817866-18E3-44E4-8560-ACD03013B185}" presName="compChildNode" presStyleCnt="0"/>
      <dgm:spPr/>
    </dgm:pt>
    <dgm:pt modelId="{975E2B55-593A-4879-8359-BAEBBC2BEAED}" type="pres">
      <dgm:prSet presAssocID="{F4817866-18E3-44E4-8560-ACD03013B185}" presName="theInnerList" presStyleCnt="0"/>
      <dgm:spPr/>
    </dgm:pt>
    <dgm:pt modelId="{7257F054-2775-4BB9-B6ED-4B56EF94B5E9}" type="pres">
      <dgm:prSet presAssocID="{08697DFE-A2DC-42C9-80D5-6BE89609B60D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53BD07-BA6B-4D6F-AE8C-423BEFD95426}" type="pres">
      <dgm:prSet presAssocID="{08697DFE-A2DC-42C9-80D5-6BE89609B60D}" presName="aSpace2" presStyleCnt="0"/>
      <dgm:spPr/>
    </dgm:pt>
    <dgm:pt modelId="{509F7EC6-E327-4B2B-A848-8D594775EE05}" type="pres">
      <dgm:prSet presAssocID="{43B95B05-9F8F-466C-9B97-A58AD67F892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90463E-FDC8-44B4-AE90-996D78A9C648}" type="pres">
      <dgm:prSet presAssocID="{F4817866-18E3-44E4-8560-ACD03013B185}" presName="aSpace" presStyleCnt="0"/>
      <dgm:spPr/>
    </dgm:pt>
    <dgm:pt modelId="{8BC8C497-EB8F-419C-AEDA-FD2CB882D06C}" type="pres">
      <dgm:prSet presAssocID="{3A591490-7494-4746-8E92-10776E119F18}" presName="compNode" presStyleCnt="0"/>
      <dgm:spPr/>
    </dgm:pt>
    <dgm:pt modelId="{8569FBFD-DB32-4BB3-B099-71C888DF7DF4}" type="pres">
      <dgm:prSet presAssocID="{3A591490-7494-4746-8E92-10776E119F18}" presName="aNode" presStyleLbl="bgShp" presStyleIdx="2" presStyleCnt="3"/>
      <dgm:spPr/>
      <dgm:t>
        <a:bodyPr/>
        <a:lstStyle/>
        <a:p>
          <a:endParaRPr lang="pt-BR"/>
        </a:p>
      </dgm:t>
    </dgm:pt>
    <dgm:pt modelId="{150EAD9B-B367-48AB-A84E-CF5AA710AFFE}" type="pres">
      <dgm:prSet presAssocID="{3A591490-7494-4746-8E92-10776E119F18}" presName="textNode" presStyleLbl="bgShp" presStyleIdx="2" presStyleCnt="3"/>
      <dgm:spPr/>
      <dgm:t>
        <a:bodyPr/>
        <a:lstStyle/>
        <a:p>
          <a:endParaRPr lang="pt-BR"/>
        </a:p>
      </dgm:t>
    </dgm:pt>
    <dgm:pt modelId="{B6440E11-E186-40E3-B708-8FF7BC30D806}" type="pres">
      <dgm:prSet presAssocID="{3A591490-7494-4746-8E92-10776E119F18}" presName="compChildNode" presStyleCnt="0"/>
      <dgm:spPr/>
    </dgm:pt>
    <dgm:pt modelId="{F33AFB5F-BBB6-4CDA-BB06-925030D34C26}" type="pres">
      <dgm:prSet presAssocID="{3A591490-7494-4746-8E92-10776E119F18}" presName="theInnerList" presStyleCnt="0"/>
      <dgm:spPr/>
    </dgm:pt>
    <dgm:pt modelId="{7EC0E828-712B-49A4-AF17-07C8BD4443CB}" type="pres">
      <dgm:prSet presAssocID="{44C25445-E538-4F59-8C02-FB907F566A4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2AE233-72D5-4373-AAC4-1FB30EEE0F39}" type="pres">
      <dgm:prSet presAssocID="{44C25445-E538-4F59-8C02-FB907F566A48}" presName="aSpace2" presStyleCnt="0"/>
      <dgm:spPr/>
    </dgm:pt>
    <dgm:pt modelId="{DE4C40DD-E249-4E8E-AAD6-360A7425EF22}" type="pres">
      <dgm:prSet presAssocID="{755C34BA-1281-4F3D-8D23-C90703567B5C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3202B27-4B21-4CD6-B787-AE2AFCE57102}" srcId="{02698B0C-492B-4EFC-A05B-41AFB3252B2D}" destId="{F4817866-18E3-44E4-8560-ACD03013B185}" srcOrd="1" destOrd="0" parTransId="{F93C02EE-2036-4085-971B-8E9E8CF8073D}" sibTransId="{C1C92FA6-2AAE-4FA5-84A9-04077991F926}"/>
    <dgm:cxn modelId="{82E2B305-3E85-4A8B-A011-6C0985486866}" type="presOf" srcId="{44C25445-E538-4F59-8C02-FB907F566A48}" destId="{7EC0E828-712B-49A4-AF17-07C8BD4443CB}" srcOrd="0" destOrd="0" presId="urn:microsoft.com/office/officeart/2005/8/layout/lProcess2"/>
    <dgm:cxn modelId="{8DA10203-E0FA-43CE-AB7D-465EC4CFD9E3}" srcId="{3A591490-7494-4746-8E92-10776E119F18}" destId="{755C34BA-1281-4F3D-8D23-C90703567B5C}" srcOrd="1" destOrd="0" parTransId="{497B06CB-4401-49AC-8748-1BD52131ABF4}" sibTransId="{E7C102B5-473F-4711-8FF2-F921AA14D5DD}"/>
    <dgm:cxn modelId="{A71EB61D-41B2-4741-B0B4-C53746CEA618}" type="presOf" srcId="{02698B0C-492B-4EFC-A05B-41AFB3252B2D}" destId="{0625340B-6D12-4A67-8743-F8CCBB25D9C5}" srcOrd="0" destOrd="0" presId="urn:microsoft.com/office/officeart/2005/8/layout/lProcess2"/>
    <dgm:cxn modelId="{62882202-BB8D-4270-8EE2-97A3D9135492}" type="presOf" srcId="{43B95B05-9F8F-466C-9B97-A58AD67F8927}" destId="{509F7EC6-E327-4B2B-A848-8D594775EE05}" srcOrd="0" destOrd="0" presId="urn:microsoft.com/office/officeart/2005/8/layout/lProcess2"/>
    <dgm:cxn modelId="{ECADE5BE-6B80-41DA-8CC3-E2B9FB942A53}" type="presOf" srcId="{F4817866-18E3-44E4-8560-ACD03013B185}" destId="{D16B8F31-C8F1-454B-ACFB-61AF335800D4}" srcOrd="0" destOrd="0" presId="urn:microsoft.com/office/officeart/2005/8/layout/lProcess2"/>
    <dgm:cxn modelId="{5E058EB1-B5E1-4891-931E-E15E50529BAE}" type="presOf" srcId="{3A591490-7494-4746-8E92-10776E119F18}" destId="{8569FBFD-DB32-4BB3-B099-71C888DF7DF4}" srcOrd="0" destOrd="0" presId="urn:microsoft.com/office/officeart/2005/8/layout/lProcess2"/>
    <dgm:cxn modelId="{B4F85DBF-F103-45A4-BF4D-40B15C561AEA}" type="presOf" srcId="{08697DFE-A2DC-42C9-80D5-6BE89609B60D}" destId="{7257F054-2775-4BB9-B6ED-4B56EF94B5E9}" srcOrd="0" destOrd="0" presId="urn:microsoft.com/office/officeart/2005/8/layout/lProcess2"/>
    <dgm:cxn modelId="{10DACCC3-6F7F-4F24-A148-68B589CCF2DA}" type="presOf" srcId="{755C34BA-1281-4F3D-8D23-C90703567B5C}" destId="{DE4C40DD-E249-4E8E-AAD6-360A7425EF22}" srcOrd="0" destOrd="0" presId="urn:microsoft.com/office/officeart/2005/8/layout/lProcess2"/>
    <dgm:cxn modelId="{BD9CA9A5-6D49-419E-9BA3-7F86E32891F3}" srcId="{F4817866-18E3-44E4-8560-ACD03013B185}" destId="{43B95B05-9F8F-466C-9B97-A58AD67F8927}" srcOrd="1" destOrd="0" parTransId="{DAB9E931-8AEF-4D4E-BCB3-52909DE166C7}" sibTransId="{9A3EECAA-CAB3-4201-B02C-CDF436BAE93B}"/>
    <dgm:cxn modelId="{1B2C50A5-70AE-4CB3-8CEB-B1E76EFA008D}" srcId="{3A591490-7494-4746-8E92-10776E119F18}" destId="{44C25445-E538-4F59-8C02-FB907F566A48}" srcOrd="0" destOrd="0" parTransId="{3BEF599D-76AA-4837-911C-407668AF2002}" sibTransId="{ADFA56D8-DCEF-4830-9A70-BD3940835E66}"/>
    <dgm:cxn modelId="{AF2CDF84-57B5-4B15-8B0D-62B5DE5A9008}" type="presOf" srcId="{6D26889B-CC7D-4DD1-946C-2027FDDAA6FA}" destId="{43DE07E7-A390-4D40-A2B9-C5D3A83DB7A0}" srcOrd="0" destOrd="0" presId="urn:microsoft.com/office/officeart/2005/8/layout/lProcess2"/>
    <dgm:cxn modelId="{2A938F2E-E8C1-4EB5-815E-BB41F5BCB017}" srcId="{02698B0C-492B-4EFC-A05B-41AFB3252B2D}" destId="{3A591490-7494-4746-8E92-10776E119F18}" srcOrd="2" destOrd="0" parTransId="{3FE9D635-890B-4E60-9C66-8ECE9BB8D048}" sibTransId="{B4A876C2-8917-4D0D-90CD-9F97C9A70D72}"/>
    <dgm:cxn modelId="{B14BF220-1E5D-4207-BDDB-A68C8F08879C}" srcId="{F4817866-18E3-44E4-8560-ACD03013B185}" destId="{08697DFE-A2DC-42C9-80D5-6BE89609B60D}" srcOrd="0" destOrd="0" parTransId="{BFBBEC77-943A-4FF3-A380-2E09A14EC661}" sibTransId="{DF7C6EA0-BC28-4A6A-9346-353E193D4AE1}"/>
    <dgm:cxn modelId="{91EAB276-A50A-43A4-B0BB-BE876B8F3B02}" type="presOf" srcId="{F4817866-18E3-44E4-8560-ACD03013B185}" destId="{81616D32-C0DF-4408-A79A-5E8EBBF08253}" srcOrd="1" destOrd="0" presId="urn:microsoft.com/office/officeart/2005/8/layout/lProcess2"/>
    <dgm:cxn modelId="{D2A9CF36-DB93-45B4-8FB5-7C5028EF0E28}" srcId="{F8A8E2B7-1B4F-477A-A8E2-478E2C7BBF7A}" destId="{6D26889B-CC7D-4DD1-946C-2027FDDAA6FA}" srcOrd="1" destOrd="0" parTransId="{D0E2132B-70F5-4210-B9E6-AAE4C6B6DBC8}" sibTransId="{2CEBAA65-900B-49FB-B235-B610F451C442}"/>
    <dgm:cxn modelId="{1BD1C603-222C-476B-B725-A84DBFEB3536}" type="presOf" srcId="{3A591490-7494-4746-8E92-10776E119F18}" destId="{150EAD9B-B367-48AB-A84E-CF5AA710AFFE}" srcOrd="1" destOrd="0" presId="urn:microsoft.com/office/officeart/2005/8/layout/lProcess2"/>
    <dgm:cxn modelId="{3EE08672-E902-4154-93D0-E8E715ADE4F7}" srcId="{02698B0C-492B-4EFC-A05B-41AFB3252B2D}" destId="{F8A8E2B7-1B4F-477A-A8E2-478E2C7BBF7A}" srcOrd="0" destOrd="0" parTransId="{3F86B04D-4557-4503-AECD-B7F822D8F054}" sibTransId="{1670E1E2-ED8A-4B27-A24F-9D8AA4882BF4}"/>
    <dgm:cxn modelId="{D3EE962C-8177-4BB4-A7B6-545D0CB1C251}" type="presOf" srcId="{F8A8E2B7-1B4F-477A-A8E2-478E2C7BBF7A}" destId="{23AA0941-0F2C-407C-8345-66A8C4631F47}" srcOrd="0" destOrd="0" presId="urn:microsoft.com/office/officeart/2005/8/layout/lProcess2"/>
    <dgm:cxn modelId="{8C30ADC4-C4B9-420F-B392-89A02EF6CAD7}" srcId="{F8A8E2B7-1B4F-477A-A8E2-478E2C7BBF7A}" destId="{D39B7953-F9C5-45AB-A13B-F3E8DBD15B24}" srcOrd="0" destOrd="0" parTransId="{291927FA-DEC2-40D6-AF08-247E3D3F2976}" sibTransId="{8F1F8C69-5E10-4953-AB52-66CCDF61F119}"/>
    <dgm:cxn modelId="{5AA8B886-9E28-45DD-9EE5-5BBD60330BEA}" type="presOf" srcId="{F8A8E2B7-1B4F-477A-A8E2-478E2C7BBF7A}" destId="{5F2C9D6A-BEA4-43F8-B925-2DCF02BB7851}" srcOrd="1" destOrd="0" presId="urn:microsoft.com/office/officeart/2005/8/layout/lProcess2"/>
    <dgm:cxn modelId="{B559A6C6-4CEB-4893-94BA-1ED6A0FAB575}" type="presOf" srcId="{D39B7953-F9C5-45AB-A13B-F3E8DBD15B24}" destId="{0F053708-885A-42FF-B4B8-00468F531638}" srcOrd="0" destOrd="0" presId="urn:microsoft.com/office/officeart/2005/8/layout/lProcess2"/>
    <dgm:cxn modelId="{987FFFF8-AC8D-482B-B1B5-374BB1885D77}" type="presParOf" srcId="{0625340B-6D12-4A67-8743-F8CCBB25D9C5}" destId="{7FE5438D-A668-40B7-98DC-FB84BCBF43EB}" srcOrd="0" destOrd="0" presId="urn:microsoft.com/office/officeart/2005/8/layout/lProcess2"/>
    <dgm:cxn modelId="{9C17AE0F-E4D6-4AA6-BE7F-9F21D5EB0B01}" type="presParOf" srcId="{7FE5438D-A668-40B7-98DC-FB84BCBF43EB}" destId="{23AA0941-0F2C-407C-8345-66A8C4631F47}" srcOrd="0" destOrd="0" presId="urn:microsoft.com/office/officeart/2005/8/layout/lProcess2"/>
    <dgm:cxn modelId="{A969386E-3A3D-4B8C-A972-1F237147FB49}" type="presParOf" srcId="{7FE5438D-A668-40B7-98DC-FB84BCBF43EB}" destId="{5F2C9D6A-BEA4-43F8-B925-2DCF02BB7851}" srcOrd="1" destOrd="0" presId="urn:microsoft.com/office/officeart/2005/8/layout/lProcess2"/>
    <dgm:cxn modelId="{D395DFA3-BC76-4248-B5F1-93F439AC0530}" type="presParOf" srcId="{7FE5438D-A668-40B7-98DC-FB84BCBF43EB}" destId="{20AE18AC-E083-4E07-B393-C5954D413DF4}" srcOrd="2" destOrd="0" presId="urn:microsoft.com/office/officeart/2005/8/layout/lProcess2"/>
    <dgm:cxn modelId="{D10605E1-EABC-4266-BC26-587FFF428094}" type="presParOf" srcId="{20AE18AC-E083-4E07-B393-C5954D413DF4}" destId="{5FDE5F23-5434-45E8-9B43-B6F8E18A40E3}" srcOrd="0" destOrd="0" presId="urn:microsoft.com/office/officeart/2005/8/layout/lProcess2"/>
    <dgm:cxn modelId="{1C385379-C25D-4381-B72C-2B57BF0DA293}" type="presParOf" srcId="{5FDE5F23-5434-45E8-9B43-B6F8E18A40E3}" destId="{0F053708-885A-42FF-B4B8-00468F531638}" srcOrd="0" destOrd="0" presId="urn:microsoft.com/office/officeart/2005/8/layout/lProcess2"/>
    <dgm:cxn modelId="{B7F28FE2-6B7C-4CF0-83AC-47A7B56D1B7A}" type="presParOf" srcId="{5FDE5F23-5434-45E8-9B43-B6F8E18A40E3}" destId="{B61D446F-667E-47EC-89CA-F850DDD8E99E}" srcOrd="1" destOrd="0" presId="urn:microsoft.com/office/officeart/2005/8/layout/lProcess2"/>
    <dgm:cxn modelId="{21334984-A262-4B46-BDE2-9D2A8CCD1D36}" type="presParOf" srcId="{5FDE5F23-5434-45E8-9B43-B6F8E18A40E3}" destId="{43DE07E7-A390-4D40-A2B9-C5D3A83DB7A0}" srcOrd="2" destOrd="0" presId="urn:microsoft.com/office/officeart/2005/8/layout/lProcess2"/>
    <dgm:cxn modelId="{7C7A4B6C-37D1-47D3-A43C-1AB6CC2E1EB8}" type="presParOf" srcId="{0625340B-6D12-4A67-8743-F8CCBB25D9C5}" destId="{7A919940-5B55-4C9B-92BF-ED293614BA8E}" srcOrd="1" destOrd="0" presId="urn:microsoft.com/office/officeart/2005/8/layout/lProcess2"/>
    <dgm:cxn modelId="{3C93CEAE-3CE6-4A35-99E2-B63A6F1FAE70}" type="presParOf" srcId="{0625340B-6D12-4A67-8743-F8CCBB25D9C5}" destId="{EE636194-6581-4597-8486-80601741EA83}" srcOrd="2" destOrd="0" presId="urn:microsoft.com/office/officeart/2005/8/layout/lProcess2"/>
    <dgm:cxn modelId="{EF626D0F-548E-4A6B-BC44-0D9C51A8D75B}" type="presParOf" srcId="{EE636194-6581-4597-8486-80601741EA83}" destId="{D16B8F31-C8F1-454B-ACFB-61AF335800D4}" srcOrd="0" destOrd="0" presId="urn:microsoft.com/office/officeart/2005/8/layout/lProcess2"/>
    <dgm:cxn modelId="{DB7D4343-5AA0-41A7-A7B6-A3136159FED0}" type="presParOf" srcId="{EE636194-6581-4597-8486-80601741EA83}" destId="{81616D32-C0DF-4408-A79A-5E8EBBF08253}" srcOrd="1" destOrd="0" presId="urn:microsoft.com/office/officeart/2005/8/layout/lProcess2"/>
    <dgm:cxn modelId="{1DCC6853-41AB-4E4B-BA31-5CEB3539D690}" type="presParOf" srcId="{EE636194-6581-4597-8486-80601741EA83}" destId="{8DE60803-796D-4103-BD90-A8A6C5252DEA}" srcOrd="2" destOrd="0" presId="urn:microsoft.com/office/officeart/2005/8/layout/lProcess2"/>
    <dgm:cxn modelId="{92E3C5DC-1485-4721-B6BB-CE68FBE838BE}" type="presParOf" srcId="{8DE60803-796D-4103-BD90-A8A6C5252DEA}" destId="{975E2B55-593A-4879-8359-BAEBBC2BEAED}" srcOrd="0" destOrd="0" presId="urn:microsoft.com/office/officeart/2005/8/layout/lProcess2"/>
    <dgm:cxn modelId="{E209EC24-38B5-40E8-B361-F3FE679BA377}" type="presParOf" srcId="{975E2B55-593A-4879-8359-BAEBBC2BEAED}" destId="{7257F054-2775-4BB9-B6ED-4B56EF94B5E9}" srcOrd="0" destOrd="0" presId="urn:microsoft.com/office/officeart/2005/8/layout/lProcess2"/>
    <dgm:cxn modelId="{3F0167E4-125D-427F-87A5-39309FFE6182}" type="presParOf" srcId="{975E2B55-593A-4879-8359-BAEBBC2BEAED}" destId="{1453BD07-BA6B-4D6F-AE8C-423BEFD95426}" srcOrd="1" destOrd="0" presId="urn:microsoft.com/office/officeart/2005/8/layout/lProcess2"/>
    <dgm:cxn modelId="{6437AB39-E4F6-4160-8D60-3F634725D5C5}" type="presParOf" srcId="{975E2B55-593A-4879-8359-BAEBBC2BEAED}" destId="{509F7EC6-E327-4B2B-A848-8D594775EE05}" srcOrd="2" destOrd="0" presId="urn:microsoft.com/office/officeart/2005/8/layout/lProcess2"/>
    <dgm:cxn modelId="{FDB3435C-0635-4350-829C-CFFF2DA60F12}" type="presParOf" srcId="{0625340B-6D12-4A67-8743-F8CCBB25D9C5}" destId="{4190463E-FDC8-44B4-AE90-996D78A9C648}" srcOrd="3" destOrd="0" presId="urn:microsoft.com/office/officeart/2005/8/layout/lProcess2"/>
    <dgm:cxn modelId="{F47218CE-B6BB-4715-8037-7C662EFBF59E}" type="presParOf" srcId="{0625340B-6D12-4A67-8743-F8CCBB25D9C5}" destId="{8BC8C497-EB8F-419C-AEDA-FD2CB882D06C}" srcOrd="4" destOrd="0" presId="urn:microsoft.com/office/officeart/2005/8/layout/lProcess2"/>
    <dgm:cxn modelId="{7F046746-EECA-4F57-B85D-B263B00BFE31}" type="presParOf" srcId="{8BC8C497-EB8F-419C-AEDA-FD2CB882D06C}" destId="{8569FBFD-DB32-4BB3-B099-71C888DF7DF4}" srcOrd="0" destOrd="0" presId="urn:microsoft.com/office/officeart/2005/8/layout/lProcess2"/>
    <dgm:cxn modelId="{1982F541-27F8-49BC-A67F-F816606AD1AD}" type="presParOf" srcId="{8BC8C497-EB8F-419C-AEDA-FD2CB882D06C}" destId="{150EAD9B-B367-48AB-A84E-CF5AA710AFFE}" srcOrd="1" destOrd="0" presId="urn:microsoft.com/office/officeart/2005/8/layout/lProcess2"/>
    <dgm:cxn modelId="{93202238-6BA5-45CE-A6E3-730CE62A793D}" type="presParOf" srcId="{8BC8C497-EB8F-419C-AEDA-FD2CB882D06C}" destId="{B6440E11-E186-40E3-B708-8FF7BC30D806}" srcOrd="2" destOrd="0" presId="urn:microsoft.com/office/officeart/2005/8/layout/lProcess2"/>
    <dgm:cxn modelId="{0A51F4E5-5955-4AD0-8F8A-EFC16C6CEAB1}" type="presParOf" srcId="{B6440E11-E186-40E3-B708-8FF7BC30D806}" destId="{F33AFB5F-BBB6-4CDA-BB06-925030D34C26}" srcOrd="0" destOrd="0" presId="urn:microsoft.com/office/officeart/2005/8/layout/lProcess2"/>
    <dgm:cxn modelId="{4DBE53F3-276A-49EE-A18B-7BAC1ABBC991}" type="presParOf" srcId="{F33AFB5F-BBB6-4CDA-BB06-925030D34C26}" destId="{7EC0E828-712B-49A4-AF17-07C8BD4443CB}" srcOrd="0" destOrd="0" presId="urn:microsoft.com/office/officeart/2005/8/layout/lProcess2"/>
    <dgm:cxn modelId="{8170586F-ED52-4BE7-9490-0DBABB4BCF94}" type="presParOf" srcId="{F33AFB5F-BBB6-4CDA-BB06-925030D34C26}" destId="{CC2AE233-72D5-4373-AAC4-1FB30EEE0F39}" srcOrd="1" destOrd="0" presId="urn:microsoft.com/office/officeart/2005/8/layout/lProcess2"/>
    <dgm:cxn modelId="{C44A1A7F-3BAB-4C13-B3D1-5D983C1B656D}" type="presParOf" srcId="{F33AFB5F-BBB6-4CDA-BB06-925030D34C26}" destId="{DE4C40DD-E249-4E8E-AAD6-360A7425EF2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F8F9374-89D0-49E4-A606-F14988F6B14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3DBF09-876C-4ABE-8215-52EC60446BB3}">
      <dgm:prSet phldrT="[Texto]" custT="1"/>
      <dgm:spPr>
        <a:xfrm>
          <a:off x="179511" y="3586350"/>
          <a:ext cx="2844857" cy="1055442"/>
        </a:xfrm>
        <a:noFill/>
        <a:ln>
          <a:noFill/>
        </a:ln>
        <a:effectLst/>
      </dgm:spPr>
      <dgm:t>
        <a:bodyPr/>
        <a:lstStyle/>
        <a:p>
          <a:r>
            <a:rPr lang="pt-BR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4 blocos para licitação</a:t>
          </a:r>
          <a:endParaRPr lang="pt-BR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A88CA97F-3DF0-4761-8F81-139966D484DF}" type="parTrans" cxnId="{9101666E-F4F9-4DE1-9040-F4AC61C0E82D}">
      <dgm:prSet/>
      <dgm:spPr/>
      <dgm:t>
        <a:bodyPr/>
        <a:lstStyle/>
        <a:p>
          <a:endParaRPr lang="pt-BR"/>
        </a:p>
      </dgm:t>
    </dgm:pt>
    <dgm:pt modelId="{D0902215-A054-4B6C-BD98-F698FCE83245}" type="sibTrans" cxnId="{9101666E-F4F9-4DE1-9040-F4AC61C0E82D}">
      <dgm:prSet/>
      <dgm:spPr/>
      <dgm:t>
        <a:bodyPr/>
        <a:lstStyle/>
        <a:p>
          <a:endParaRPr lang="pt-BR"/>
        </a:p>
      </dgm:t>
    </dgm:pt>
    <dgm:pt modelId="{37C3EFE4-CEBE-4647-B2AD-F64D9EA07F66}">
      <dgm:prSet phldrT="[Texto]"/>
      <dgm:spPr>
        <a:xfrm>
          <a:off x="3275859" y="2040127"/>
          <a:ext cx="2844857" cy="1055442"/>
        </a:xfrm>
        <a:noFill/>
        <a:ln>
          <a:noFill/>
        </a:ln>
        <a:effectLst/>
      </dgm:spPr>
      <dgm:t>
        <a:bodyPr/>
        <a:lstStyle/>
        <a:p>
          <a:r>
            <a:rPr lang="pt-BR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ea typeface="+mn-ea"/>
              <a:cs typeface="+mn-cs"/>
            </a:rPr>
            <a:t>Bloco 1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: Belém, Santarém, Vila do Conde e Santos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D72741C-5A68-4045-9755-6605EA34014B}" type="parTrans" cxnId="{7440B480-B7E2-4BAC-89E2-302F18A40E8E}">
      <dgm:prSet/>
      <dgm:spPr/>
      <dgm:t>
        <a:bodyPr/>
        <a:lstStyle/>
        <a:p>
          <a:endParaRPr lang="pt-BR"/>
        </a:p>
      </dgm:t>
    </dgm:pt>
    <dgm:pt modelId="{F9601566-EB58-4DE8-BADB-AFE8C0DE9BFA}" type="sibTrans" cxnId="{7440B480-B7E2-4BAC-89E2-302F18A40E8E}">
      <dgm:prSet/>
      <dgm:spPr/>
      <dgm:t>
        <a:bodyPr/>
        <a:lstStyle/>
        <a:p>
          <a:endParaRPr lang="pt-BR"/>
        </a:p>
      </dgm:t>
    </dgm:pt>
    <dgm:pt modelId="{1FD47BB3-58FE-4ECE-A3D8-65A24C1F8197}">
      <dgm:prSet phldrT="[Texto]"/>
      <dgm:spPr>
        <a:xfrm>
          <a:off x="6227603" y="2074039"/>
          <a:ext cx="2844857" cy="1055442"/>
        </a:xfrm>
        <a:noFill/>
        <a:ln>
          <a:noFill/>
        </a:ln>
        <a:effectLst/>
      </dgm:spPr>
      <dgm:t>
        <a:bodyPr/>
        <a:lstStyle/>
        <a:p>
          <a:r>
            <a:rPr lang="pt-BR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ea typeface="+mn-ea"/>
              <a:cs typeface="+mn-cs"/>
            </a:rPr>
            <a:t>Bloco 2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: Paranaguá, Aratu, Salvador e São Sebastião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DE17D474-FA7B-4765-8D4F-BAD8E1028405}" type="parTrans" cxnId="{AB0B5739-6F98-4276-BADD-1EF370FA56D1}">
      <dgm:prSet/>
      <dgm:spPr/>
      <dgm:t>
        <a:bodyPr/>
        <a:lstStyle/>
        <a:p>
          <a:endParaRPr lang="pt-BR"/>
        </a:p>
      </dgm:t>
    </dgm:pt>
    <dgm:pt modelId="{3FABE631-BE12-45F5-872A-AA6673D2C34F}" type="sibTrans" cxnId="{AB0B5739-6F98-4276-BADD-1EF370FA56D1}">
      <dgm:prSet/>
      <dgm:spPr/>
      <dgm:t>
        <a:bodyPr/>
        <a:lstStyle/>
        <a:p>
          <a:endParaRPr lang="pt-BR"/>
        </a:p>
      </dgm:t>
    </dgm:pt>
    <dgm:pt modelId="{BA76E0DC-BC00-4216-A6CC-5FF4630CAA09}">
      <dgm:prSet phldrT="[Texto]"/>
      <dgm:spPr>
        <a:xfrm>
          <a:off x="3275856" y="5261088"/>
          <a:ext cx="2844857" cy="1055442"/>
        </a:xfrm>
        <a:noFill/>
        <a:ln>
          <a:noFill/>
        </a:ln>
        <a:effectLst/>
      </dgm:spPr>
      <dgm:t>
        <a:bodyPr/>
        <a:lstStyle/>
        <a:p>
          <a:r>
            <a:rPr lang="pt-BR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ea typeface="+mn-ea"/>
              <a:cs typeface="+mn-cs"/>
            </a:rPr>
            <a:t>Blocos 3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: Macapá, Cabedelo, Fortaleza, Itaqui, Maceió, Recife, Suape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9D2EBFC4-DF56-4E1F-BB4E-084812EBBD72}" type="parTrans" cxnId="{AF3A8ED8-2D21-4860-900E-F56B1EE274D1}">
      <dgm:prSet/>
      <dgm:spPr/>
      <dgm:t>
        <a:bodyPr/>
        <a:lstStyle/>
        <a:p>
          <a:endParaRPr lang="pt-BR"/>
        </a:p>
      </dgm:t>
    </dgm:pt>
    <dgm:pt modelId="{9DA87E3B-C582-4B41-A5A4-9C88C8B87DE5}" type="sibTrans" cxnId="{AF3A8ED8-2D21-4860-900E-F56B1EE274D1}">
      <dgm:prSet/>
      <dgm:spPr/>
      <dgm:t>
        <a:bodyPr/>
        <a:lstStyle/>
        <a:p>
          <a:endParaRPr lang="pt-BR"/>
        </a:p>
      </dgm:t>
    </dgm:pt>
    <dgm:pt modelId="{169DB7F2-7B1F-4616-939D-F24282F6A64B}">
      <dgm:prSet phldrT="[Texto]"/>
      <dgm:spPr>
        <a:xfrm>
          <a:off x="6262507" y="5242544"/>
          <a:ext cx="2844857" cy="1055442"/>
        </a:xfrm>
        <a:noFill/>
        <a:ln>
          <a:noFill/>
        </a:ln>
        <a:effectLst/>
      </dgm:spPr>
      <dgm:t>
        <a:bodyPr/>
        <a:lstStyle/>
        <a:p>
          <a:r>
            <a:rPr lang="pt-BR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ea typeface="+mn-ea"/>
              <a:cs typeface="+mn-cs"/>
            </a:rPr>
            <a:t>Bloco 4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: Itaguaí, Rio de Janeiro, Niterói, Vitória, Itajaí, Imbituba, São Francisco do Sul, Porto Alegre e Rio Grande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20383508-A886-42EE-BB55-883A5EAF62A7}" type="parTrans" cxnId="{34A52F95-5E1F-4695-BF51-D26B2C8A9856}">
      <dgm:prSet/>
      <dgm:spPr/>
      <dgm:t>
        <a:bodyPr/>
        <a:lstStyle/>
        <a:p>
          <a:endParaRPr lang="pt-BR"/>
        </a:p>
      </dgm:t>
    </dgm:pt>
    <dgm:pt modelId="{4B1650A4-66E8-4977-856D-119FF8100185}" type="sibTrans" cxnId="{34A52F95-5E1F-4695-BF51-D26B2C8A9856}">
      <dgm:prSet/>
      <dgm:spPr/>
      <dgm:t>
        <a:bodyPr/>
        <a:lstStyle/>
        <a:p>
          <a:endParaRPr lang="pt-BR"/>
        </a:p>
      </dgm:t>
    </dgm:pt>
    <dgm:pt modelId="{6E42DDAC-015B-49B1-97AD-251B8F039EFC}" type="pres">
      <dgm:prSet presAssocID="{AF8F9374-89D0-49E4-A606-F14988F6B1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7CE478-999C-4C92-BA10-65795AC6C69F}" type="pres">
      <dgm:prSet presAssocID="{983DBF09-876C-4ABE-8215-52EC60446BB3}" presName="compNode" presStyleCnt="0"/>
      <dgm:spPr/>
    </dgm:pt>
    <dgm:pt modelId="{1573E86E-4A14-4949-B311-BDF47EB7FE4B}" type="pres">
      <dgm:prSet presAssocID="{983DBF09-876C-4ABE-8215-52EC60446BB3}" presName="pictRect" presStyleLbl="node1" presStyleIdx="0" presStyleCnt="5" custLinFactNeighborX="6247" custLinFactNeighborY="82054"/>
      <dgm:spPr>
        <a:xfrm>
          <a:off x="179511" y="1626254"/>
          <a:ext cx="2844857" cy="1960106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/>
        </a:p>
      </dgm:t>
    </dgm:pt>
    <dgm:pt modelId="{320B3E56-486D-4E62-97A6-4DF10DC28488}" type="pres">
      <dgm:prSet presAssocID="{983DBF09-876C-4ABE-8215-52EC60446BB3}" presName="textRect" presStyleLbl="revTx" presStyleIdx="0" presStyleCnt="5" custLinFactY="52385" custLinFactNeighborX="6247" custLinFactNeighborY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50CCE73-1AB1-4914-86CF-15F3DFD0D375}" type="pres">
      <dgm:prSet presAssocID="{D0902215-A054-4B6C-BD98-F698FCE83245}" presName="sibTrans" presStyleLbl="sibTrans2D1" presStyleIdx="0" presStyleCnt="0"/>
      <dgm:spPr/>
      <dgm:t>
        <a:bodyPr/>
        <a:lstStyle/>
        <a:p>
          <a:endParaRPr lang="pt-BR"/>
        </a:p>
      </dgm:t>
    </dgm:pt>
    <dgm:pt modelId="{690BC085-C2A8-4F01-A91C-34D201783539}" type="pres">
      <dgm:prSet presAssocID="{37C3EFE4-CEBE-4647-B2AD-F64D9EA07F66}" presName="compNode" presStyleCnt="0"/>
      <dgm:spPr/>
    </dgm:pt>
    <dgm:pt modelId="{17F20EB7-8EEE-4D9E-88D5-E8EE323E229B}" type="pres">
      <dgm:prSet presAssocID="{37C3EFE4-CEBE-4647-B2AD-F64D9EA07F66}" presName="pictRect" presStyleLbl="node1" presStyleIdx="1" presStyleCnt="5" custLinFactNeighborX="5083" custLinFactNeighborY="24916"/>
      <dgm:spPr>
        <a:xfrm>
          <a:off x="3275859" y="107132"/>
          <a:ext cx="2844857" cy="1960106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/>
        </a:p>
      </dgm:t>
    </dgm:pt>
    <dgm:pt modelId="{4C636580-22F4-4ECE-82C0-149553897BF8}" type="pres">
      <dgm:prSet presAssocID="{37C3EFE4-CEBE-4647-B2AD-F64D9EA07F66}" presName="textRect" presStyleLbl="revTx" presStyleIdx="1" presStyleCnt="5" custLinFactNeighborX="5083" custLinFactNeighborY="4370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B1C9D763-6010-4EC3-904C-B81A68DC6152}" type="pres">
      <dgm:prSet presAssocID="{F9601566-EB58-4DE8-BADB-AFE8C0DE9BFA}" presName="sibTrans" presStyleLbl="sibTrans2D1" presStyleIdx="0" presStyleCnt="0"/>
      <dgm:spPr/>
      <dgm:t>
        <a:bodyPr/>
        <a:lstStyle/>
        <a:p>
          <a:endParaRPr lang="pt-BR"/>
        </a:p>
      </dgm:t>
    </dgm:pt>
    <dgm:pt modelId="{14259E2F-F9AC-4B55-A6EA-0120C17E90FA}" type="pres">
      <dgm:prSet presAssocID="{1FD47BB3-58FE-4ECE-A3D8-65A24C1F8197}" presName="compNode" presStyleCnt="0"/>
      <dgm:spPr/>
    </dgm:pt>
    <dgm:pt modelId="{027230A7-557A-416D-AAED-771D54E077F3}" type="pres">
      <dgm:prSet presAssocID="{1FD47BB3-58FE-4ECE-A3D8-65A24C1F8197}" presName="pictRect" presStyleLbl="node1" presStyleIdx="2" presStyleCnt="5" custLinFactNeighborX="-1164" custLinFactNeighborY="25271"/>
      <dgm:spPr>
        <a:xfrm>
          <a:off x="6227603" y="114090"/>
          <a:ext cx="2844857" cy="1960106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/>
        </a:p>
      </dgm:t>
    </dgm:pt>
    <dgm:pt modelId="{F29DD068-E093-4E75-93FC-6E8867295984}" type="pres">
      <dgm:prSet presAssocID="{1FD47BB3-58FE-4ECE-A3D8-65A24C1F8197}" presName="textRect" presStyleLbl="revTx" presStyleIdx="2" presStyleCnt="5" custLinFactNeighborX="-1164" custLinFactNeighborY="4691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5E45D4F-B860-48EE-9274-DE13EFDEB529}" type="pres">
      <dgm:prSet presAssocID="{3FABE631-BE12-45F5-872A-AA6673D2C34F}" presName="sibTrans" presStyleLbl="sibTrans2D1" presStyleIdx="0" presStyleCnt="0"/>
      <dgm:spPr/>
      <dgm:t>
        <a:bodyPr/>
        <a:lstStyle/>
        <a:p>
          <a:endParaRPr lang="pt-BR"/>
        </a:p>
      </dgm:t>
    </dgm:pt>
    <dgm:pt modelId="{B86122B8-29FD-4F04-8148-156506F214CF}" type="pres">
      <dgm:prSet presAssocID="{BA76E0DC-BC00-4216-A6CC-5FF4630CAA09}" presName="compNode" presStyleCnt="0"/>
      <dgm:spPr/>
    </dgm:pt>
    <dgm:pt modelId="{F8A1691A-DAD2-4C66-A569-54440FB67FDB}" type="pres">
      <dgm:prSet presAssocID="{BA76E0DC-BC00-4216-A6CC-5FF4630CAA09}" presName="pictRect" presStyleLbl="node1" presStyleIdx="3" presStyleCnt="5" custLinFactNeighborX="60085" custLinFactNeighborY="-866"/>
      <dgm:spPr>
        <a:xfrm>
          <a:off x="3275856" y="3300968"/>
          <a:ext cx="2844857" cy="1960106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/>
        </a:p>
      </dgm:t>
    </dgm:pt>
    <dgm:pt modelId="{A7342378-B6A3-419D-8A0E-277F660FC580}" type="pres">
      <dgm:prSet presAssocID="{BA76E0DC-BC00-4216-A6CC-5FF4630CAA09}" presName="textRect" presStyleLbl="revTx" presStyleIdx="3" presStyleCnt="5" custLinFactNeighborX="60085" custLinFactNeighborY="-160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BE573B6E-93DD-43FB-8BAD-31FD43CB9FA2}" type="pres">
      <dgm:prSet presAssocID="{9DA87E3B-C582-4B41-A5A4-9C88C8B87DE5}" presName="sibTrans" presStyleLbl="sibTrans2D1" presStyleIdx="0" presStyleCnt="0"/>
      <dgm:spPr/>
      <dgm:t>
        <a:bodyPr/>
        <a:lstStyle/>
        <a:p>
          <a:endParaRPr lang="pt-BR"/>
        </a:p>
      </dgm:t>
    </dgm:pt>
    <dgm:pt modelId="{64B3FA39-8291-4E9E-AC77-A59374C1FDAC}" type="pres">
      <dgm:prSet presAssocID="{169DB7F2-7B1F-4616-939D-F24282F6A64B}" presName="compNode" presStyleCnt="0"/>
      <dgm:spPr/>
    </dgm:pt>
    <dgm:pt modelId="{B0C60EAD-E423-499D-B755-48E54696A67F}" type="pres">
      <dgm:prSet presAssocID="{169DB7F2-7B1F-4616-939D-F24282F6A64B}" presName="pictRect" presStyleLbl="node1" presStyleIdx="4" presStyleCnt="5" custLinFactNeighborX="55065" custLinFactNeighborY="-1811"/>
      <dgm:spPr>
        <a:xfrm>
          <a:off x="6262507" y="3282445"/>
          <a:ext cx="2844857" cy="1960106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/>
        </a:p>
      </dgm:t>
    </dgm:pt>
    <dgm:pt modelId="{A78D0C18-F9C1-4FD6-BF6E-A1B70E65BE79}" type="pres">
      <dgm:prSet presAssocID="{169DB7F2-7B1F-4616-939D-F24282F6A64B}" presName="textRect" presStyleLbl="revTx" presStyleIdx="4" presStyleCnt="5" custLinFactNeighborX="55065" custLinFactNeighborY="-336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</dgm:ptLst>
  <dgm:cxnLst>
    <dgm:cxn modelId="{AB0B5739-6F98-4276-BADD-1EF370FA56D1}" srcId="{AF8F9374-89D0-49E4-A606-F14988F6B143}" destId="{1FD47BB3-58FE-4ECE-A3D8-65A24C1F8197}" srcOrd="2" destOrd="0" parTransId="{DE17D474-FA7B-4765-8D4F-BAD8E1028405}" sibTransId="{3FABE631-BE12-45F5-872A-AA6673D2C34F}"/>
    <dgm:cxn modelId="{7440B480-B7E2-4BAC-89E2-302F18A40E8E}" srcId="{AF8F9374-89D0-49E4-A606-F14988F6B143}" destId="{37C3EFE4-CEBE-4647-B2AD-F64D9EA07F66}" srcOrd="1" destOrd="0" parTransId="{7D72741C-5A68-4045-9755-6605EA34014B}" sibTransId="{F9601566-EB58-4DE8-BADB-AFE8C0DE9BFA}"/>
    <dgm:cxn modelId="{87F50F71-F28D-40F9-92D6-03C550B30EDB}" type="presOf" srcId="{D0902215-A054-4B6C-BD98-F698FCE83245}" destId="{A50CCE73-1AB1-4914-86CF-15F3DFD0D375}" srcOrd="0" destOrd="0" presId="urn:microsoft.com/office/officeart/2005/8/layout/pList1"/>
    <dgm:cxn modelId="{51C832EC-96EA-4C0A-ADD6-86E2CD13321D}" type="presOf" srcId="{AF8F9374-89D0-49E4-A606-F14988F6B143}" destId="{6E42DDAC-015B-49B1-97AD-251B8F039EFC}" srcOrd="0" destOrd="0" presId="urn:microsoft.com/office/officeart/2005/8/layout/pList1"/>
    <dgm:cxn modelId="{EAA37CA2-865D-4433-B2E2-A086D5DA5B1D}" type="presOf" srcId="{1FD47BB3-58FE-4ECE-A3D8-65A24C1F8197}" destId="{F29DD068-E093-4E75-93FC-6E8867295984}" srcOrd="0" destOrd="0" presId="urn:microsoft.com/office/officeart/2005/8/layout/pList1"/>
    <dgm:cxn modelId="{F0E83716-5DDA-47BA-9F5F-12CE5016DE55}" type="presOf" srcId="{37C3EFE4-CEBE-4647-B2AD-F64D9EA07F66}" destId="{4C636580-22F4-4ECE-82C0-149553897BF8}" srcOrd="0" destOrd="0" presId="urn:microsoft.com/office/officeart/2005/8/layout/pList1"/>
    <dgm:cxn modelId="{AF3A8ED8-2D21-4860-900E-F56B1EE274D1}" srcId="{AF8F9374-89D0-49E4-A606-F14988F6B143}" destId="{BA76E0DC-BC00-4216-A6CC-5FF4630CAA09}" srcOrd="3" destOrd="0" parTransId="{9D2EBFC4-DF56-4E1F-BB4E-084812EBBD72}" sibTransId="{9DA87E3B-C582-4B41-A5A4-9C88C8B87DE5}"/>
    <dgm:cxn modelId="{F047F670-0D7B-4C64-9C95-13FD9F835E6E}" type="presOf" srcId="{169DB7F2-7B1F-4616-939D-F24282F6A64B}" destId="{A78D0C18-F9C1-4FD6-BF6E-A1B70E65BE79}" srcOrd="0" destOrd="0" presId="urn:microsoft.com/office/officeart/2005/8/layout/pList1"/>
    <dgm:cxn modelId="{D5808E34-C268-42B1-92FF-9C523E5DDB10}" type="presOf" srcId="{983DBF09-876C-4ABE-8215-52EC60446BB3}" destId="{320B3E56-486D-4E62-97A6-4DF10DC28488}" srcOrd="0" destOrd="0" presId="urn:microsoft.com/office/officeart/2005/8/layout/pList1"/>
    <dgm:cxn modelId="{34A52F95-5E1F-4695-BF51-D26B2C8A9856}" srcId="{AF8F9374-89D0-49E4-A606-F14988F6B143}" destId="{169DB7F2-7B1F-4616-939D-F24282F6A64B}" srcOrd="4" destOrd="0" parTransId="{20383508-A886-42EE-BB55-883A5EAF62A7}" sibTransId="{4B1650A4-66E8-4977-856D-119FF8100185}"/>
    <dgm:cxn modelId="{9FEBDBCD-BC09-4D6C-AC01-317244037498}" type="presOf" srcId="{F9601566-EB58-4DE8-BADB-AFE8C0DE9BFA}" destId="{B1C9D763-6010-4EC3-904C-B81A68DC6152}" srcOrd="0" destOrd="0" presId="urn:microsoft.com/office/officeart/2005/8/layout/pList1"/>
    <dgm:cxn modelId="{77A72F15-4CBA-4D3F-8FAB-D2EF9FF90072}" type="presOf" srcId="{3FABE631-BE12-45F5-872A-AA6673D2C34F}" destId="{A5E45D4F-B860-48EE-9274-DE13EFDEB529}" srcOrd="0" destOrd="0" presId="urn:microsoft.com/office/officeart/2005/8/layout/pList1"/>
    <dgm:cxn modelId="{9101666E-F4F9-4DE1-9040-F4AC61C0E82D}" srcId="{AF8F9374-89D0-49E4-A606-F14988F6B143}" destId="{983DBF09-876C-4ABE-8215-52EC60446BB3}" srcOrd="0" destOrd="0" parTransId="{A88CA97F-3DF0-4761-8F81-139966D484DF}" sibTransId="{D0902215-A054-4B6C-BD98-F698FCE83245}"/>
    <dgm:cxn modelId="{7938959C-6D07-41C8-AA25-1682A0D2BB11}" type="presOf" srcId="{9DA87E3B-C582-4B41-A5A4-9C88C8B87DE5}" destId="{BE573B6E-93DD-43FB-8BAD-31FD43CB9FA2}" srcOrd="0" destOrd="0" presId="urn:microsoft.com/office/officeart/2005/8/layout/pList1"/>
    <dgm:cxn modelId="{ADD56EF9-41E9-473D-B3C9-40A093FCAAD9}" type="presOf" srcId="{BA76E0DC-BC00-4216-A6CC-5FF4630CAA09}" destId="{A7342378-B6A3-419D-8A0E-277F660FC580}" srcOrd="0" destOrd="0" presId="urn:microsoft.com/office/officeart/2005/8/layout/pList1"/>
    <dgm:cxn modelId="{381887B9-DE29-4817-9CC0-3FC462A6A32A}" type="presParOf" srcId="{6E42DDAC-015B-49B1-97AD-251B8F039EFC}" destId="{CB7CE478-999C-4C92-BA10-65795AC6C69F}" srcOrd="0" destOrd="0" presId="urn:microsoft.com/office/officeart/2005/8/layout/pList1"/>
    <dgm:cxn modelId="{167A2CD5-4C84-46E0-A0DF-C7B08170E19B}" type="presParOf" srcId="{CB7CE478-999C-4C92-BA10-65795AC6C69F}" destId="{1573E86E-4A14-4949-B311-BDF47EB7FE4B}" srcOrd="0" destOrd="0" presId="urn:microsoft.com/office/officeart/2005/8/layout/pList1"/>
    <dgm:cxn modelId="{658BA705-741F-4CCD-ABCE-0671155CDB8A}" type="presParOf" srcId="{CB7CE478-999C-4C92-BA10-65795AC6C69F}" destId="{320B3E56-486D-4E62-97A6-4DF10DC28488}" srcOrd="1" destOrd="0" presId="urn:microsoft.com/office/officeart/2005/8/layout/pList1"/>
    <dgm:cxn modelId="{D6C932AB-0D48-4274-8738-138261A1DBBB}" type="presParOf" srcId="{6E42DDAC-015B-49B1-97AD-251B8F039EFC}" destId="{A50CCE73-1AB1-4914-86CF-15F3DFD0D375}" srcOrd="1" destOrd="0" presId="urn:microsoft.com/office/officeart/2005/8/layout/pList1"/>
    <dgm:cxn modelId="{523D2E9B-B1D6-473F-B605-05C5FB7C6E3B}" type="presParOf" srcId="{6E42DDAC-015B-49B1-97AD-251B8F039EFC}" destId="{690BC085-C2A8-4F01-A91C-34D201783539}" srcOrd="2" destOrd="0" presId="urn:microsoft.com/office/officeart/2005/8/layout/pList1"/>
    <dgm:cxn modelId="{224747EF-F713-404D-92EA-D0127DF3FC44}" type="presParOf" srcId="{690BC085-C2A8-4F01-A91C-34D201783539}" destId="{17F20EB7-8EEE-4D9E-88D5-E8EE323E229B}" srcOrd="0" destOrd="0" presId="urn:microsoft.com/office/officeart/2005/8/layout/pList1"/>
    <dgm:cxn modelId="{C04F0059-F80E-4674-9747-4AEEBDB057D7}" type="presParOf" srcId="{690BC085-C2A8-4F01-A91C-34D201783539}" destId="{4C636580-22F4-4ECE-82C0-149553897BF8}" srcOrd="1" destOrd="0" presId="urn:microsoft.com/office/officeart/2005/8/layout/pList1"/>
    <dgm:cxn modelId="{28855A0F-BF08-481C-8817-77F61F4810D4}" type="presParOf" srcId="{6E42DDAC-015B-49B1-97AD-251B8F039EFC}" destId="{B1C9D763-6010-4EC3-904C-B81A68DC6152}" srcOrd="3" destOrd="0" presId="urn:microsoft.com/office/officeart/2005/8/layout/pList1"/>
    <dgm:cxn modelId="{D1CA220B-5C20-40BA-BF7E-020DA6E1827C}" type="presParOf" srcId="{6E42DDAC-015B-49B1-97AD-251B8F039EFC}" destId="{14259E2F-F9AC-4B55-A6EA-0120C17E90FA}" srcOrd="4" destOrd="0" presId="urn:microsoft.com/office/officeart/2005/8/layout/pList1"/>
    <dgm:cxn modelId="{C4B8A3A9-601D-4B6B-B35F-CEA6D5AE218A}" type="presParOf" srcId="{14259E2F-F9AC-4B55-A6EA-0120C17E90FA}" destId="{027230A7-557A-416D-AAED-771D54E077F3}" srcOrd="0" destOrd="0" presId="urn:microsoft.com/office/officeart/2005/8/layout/pList1"/>
    <dgm:cxn modelId="{8AF295B9-08A4-49D7-8CCF-472ACE23E76A}" type="presParOf" srcId="{14259E2F-F9AC-4B55-A6EA-0120C17E90FA}" destId="{F29DD068-E093-4E75-93FC-6E8867295984}" srcOrd="1" destOrd="0" presId="urn:microsoft.com/office/officeart/2005/8/layout/pList1"/>
    <dgm:cxn modelId="{7618A1BD-0CBD-4FDF-97D0-0594C1BE1AB3}" type="presParOf" srcId="{6E42DDAC-015B-49B1-97AD-251B8F039EFC}" destId="{A5E45D4F-B860-48EE-9274-DE13EFDEB529}" srcOrd="5" destOrd="0" presId="urn:microsoft.com/office/officeart/2005/8/layout/pList1"/>
    <dgm:cxn modelId="{98945D75-14D0-403E-B2F8-6F3C5DF9B9BA}" type="presParOf" srcId="{6E42DDAC-015B-49B1-97AD-251B8F039EFC}" destId="{B86122B8-29FD-4F04-8148-156506F214CF}" srcOrd="6" destOrd="0" presId="urn:microsoft.com/office/officeart/2005/8/layout/pList1"/>
    <dgm:cxn modelId="{36726F70-E236-488C-A3EB-4848B213FFCC}" type="presParOf" srcId="{B86122B8-29FD-4F04-8148-156506F214CF}" destId="{F8A1691A-DAD2-4C66-A569-54440FB67FDB}" srcOrd="0" destOrd="0" presId="urn:microsoft.com/office/officeart/2005/8/layout/pList1"/>
    <dgm:cxn modelId="{FA7925E0-F26A-453E-B32C-4F98BB231281}" type="presParOf" srcId="{B86122B8-29FD-4F04-8148-156506F214CF}" destId="{A7342378-B6A3-419D-8A0E-277F660FC580}" srcOrd="1" destOrd="0" presId="urn:microsoft.com/office/officeart/2005/8/layout/pList1"/>
    <dgm:cxn modelId="{F8340FCF-E897-42DE-A274-40F19B414A75}" type="presParOf" srcId="{6E42DDAC-015B-49B1-97AD-251B8F039EFC}" destId="{BE573B6E-93DD-43FB-8BAD-31FD43CB9FA2}" srcOrd="7" destOrd="0" presId="urn:microsoft.com/office/officeart/2005/8/layout/pList1"/>
    <dgm:cxn modelId="{3724C7A3-0F97-40E7-A696-E09381F52C0E}" type="presParOf" srcId="{6E42DDAC-015B-49B1-97AD-251B8F039EFC}" destId="{64B3FA39-8291-4E9E-AC77-A59374C1FDAC}" srcOrd="8" destOrd="0" presId="urn:microsoft.com/office/officeart/2005/8/layout/pList1"/>
    <dgm:cxn modelId="{F3B29E4C-2EAC-45B1-BB0D-FCAA88BFB438}" type="presParOf" srcId="{64B3FA39-8291-4E9E-AC77-A59374C1FDAC}" destId="{B0C60EAD-E423-499D-B755-48E54696A67F}" srcOrd="0" destOrd="0" presId="urn:microsoft.com/office/officeart/2005/8/layout/pList1"/>
    <dgm:cxn modelId="{C3B89573-895A-42FF-8D45-CE23BE17CEF5}" type="presParOf" srcId="{64B3FA39-8291-4E9E-AC77-A59374C1FDAC}" destId="{A78D0C18-F9C1-4FD6-BF6E-A1B70E65BE7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E866462-15FF-4792-9C24-59948690E8A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CB174340-C150-4FA3-9B3D-8DDED5DAF34C}">
      <dgm:prSet phldrT="[Texto]" custT="1"/>
      <dgm:spPr>
        <a:xfrm>
          <a:off x="20405" y="-35563"/>
          <a:ext cx="2774801" cy="1942271"/>
        </a:xfrm>
        <a:prstGeom prst="roundRect">
          <a:avLst>
            <a:gd name="adj" fmla="val 166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3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57</a:t>
          </a:r>
          <a:r>
            <a:rPr lang="pt-BR" sz="2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participantes</a:t>
          </a:r>
        </a:p>
        <a:p>
          <a:r>
            <a:rPr lang="pt-BR" sz="29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R$ 9,49 </a:t>
          </a:r>
          <a:r>
            <a:rPr lang="pt-BR" sz="2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bilhões</a:t>
          </a:r>
          <a:endParaRPr lang="pt-BR" sz="2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73AEEAD-1386-453A-8E97-FBE50C83A339}" type="parTrans" cxnId="{2FB7CE96-6A3C-44C4-9232-4F4A86ADD4E5}">
      <dgm:prSet/>
      <dgm:spPr/>
      <dgm:t>
        <a:bodyPr/>
        <a:lstStyle/>
        <a:p>
          <a:endParaRPr lang="pt-BR"/>
        </a:p>
      </dgm:t>
    </dgm:pt>
    <dgm:pt modelId="{C4F164CC-4A12-42E7-80BB-AAAABFFA9285}" type="sibTrans" cxnId="{2FB7CE96-6A3C-44C4-9232-4F4A86ADD4E5}">
      <dgm:prSet/>
      <dgm:spPr/>
      <dgm:t>
        <a:bodyPr/>
        <a:lstStyle/>
        <a:p>
          <a:endParaRPr lang="pt-BR"/>
        </a:p>
      </dgm:t>
    </dgm:pt>
    <dgm:pt modelId="{CE604C5F-210C-4660-B220-4E98A2DF25D6}">
      <dgm:prSet phldrT="[Texto]"/>
      <dgm:spPr>
        <a:xfrm>
          <a:off x="2795207" y="149676"/>
          <a:ext cx="2018126" cy="156982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Aceitos por critérios iniciais de habilitação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00DF6F4-53F9-4019-AEFE-DA892E284362}" type="parTrans" cxnId="{13196E89-9FAA-4299-A142-5592292A04D7}">
      <dgm:prSet/>
      <dgm:spPr/>
      <dgm:t>
        <a:bodyPr/>
        <a:lstStyle/>
        <a:p>
          <a:endParaRPr lang="pt-BR"/>
        </a:p>
      </dgm:t>
    </dgm:pt>
    <dgm:pt modelId="{1CE08085-0DE1-49A5-BA6B-2E57FC987BDC}" type="sibTrans" cxnId="{13196E89-9FAA-4299-A142-5592292A04D7}">
      <dgm:prSet/>
      <dgm:spPr/>
      <dgm:t>
        <a:bodyPr/>
        <a:lstStyle/>
        <a:p>
          <a:endParaRPr lang="pt-BR"/>
        </a:p>
      </dgm:t>
    </dgm:pt>
    <dgm:pt modelId="{32B4E255-CCCD-49B8-9F02-267C520EA73E}">
      <dgm:prSet phldrT="[Texto]" custT="1"/>
      <dgm:spPr>
        <a:xfrm>
          <a:off x="2214736" y="2146248"/>
          <a:ext cx="2561669" cy="1942271"/>
        </a:xfrm>
        <a:prstGeom prst="roundRect">
          <a:avLst>
            <a:gd name="adj" fmla="val 166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 </a:t>
          </a:r>
          <a:r>
            <a:rPr lang="pt-BR" sz="3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habilitados</a:t>
          </a:r>
          <a:endParaRPr lang="pt-BR" sz="3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6456ED8-07A3-4030-A4E8-F33272DF978A}" type="parTrans" cxnId="{C58D87A5-9CC8-4FD4-A732-7638F3ECC54A}">
      <dgm:prSet/>
      <dgm:spPr/>
      <dgm:t>
        <a:bodyPr/>
        <a:lstStyle/>
        <a:p>
          <a:endParaRPr lang="pt-BR"/>
        </a:p>
      </dgm:t>
    </dgm:pt>
    <dgm:pt modelId="{244B84A7-D398-4DE0-8220-CF46C37FEE24}" type="sibTrans" cxnId="{C58D87A5-9CC8-4FD4-A732-7638F3ECC54A}">
      <dgm:prSet/>
      <dgm:spPr/>
      <dgm:t>
        <a:bodyPr/>
        <a:lstStyle/>
        <a:p>
          <a:endParaRPr lang="pt-BR"/>
        </a:p>
      </dgm:t>
    </dgm:pt>
    <dgm:pt modelId="{3FB3E4A3-9754-42DF-A57A-BAE443235258}">
      <dgm:prSet phldrT="[Texto]"/>
      <dgm:spPr>
        <a:xfrm>
          <a:off x="4621616" y="4328059"/>
          <a:ext cx="2774801" cy="1942271"/>
        </a:xfrm>
        <a:prstGeom prst="roundRect">
          <a:avLst>
            <a:gd name="adj" fmla="val 166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Projeção de 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R$ 6,08 </a:t>
          </a:r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bilhões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9F75DFA-9946-4FD1-9E03-EC6C6828B286}" type="parTrans" cxnId="{1EC2EA27-AA0D-4C2F-92F5-1A9221347C75}">
      <dgm:prSet/>
      <dgm:spPr/>
      <dgm:t>
        <a:bodyPr/>
        <a:lstStyle/>
        <a:p>
          <a:endParaRPr lang="pt-BR"/>
        </a:p>
      </dgm:t>
    </dgm:pt>
    <dgm:pt modelId="{15506EE9-7429-427B-923A-DE1D212403DB}" type="sibTrans" cxnId="{1EC2EA27-AA0D-4C2F-92F5-1A9221347C75}">
      <dgm:prSet/>
      <dgm:spPr/>
      <dgm:t>
        <a:bodyPr/>
        <a:lstStyle/>
        <a:p>
          <a:endParaRPr lang="pt-BR"/>
        </a:p>
      </dgm:t>
    </dgm:pt>
    <dgm:pt modelId="{CCCEFFC8-5D3A-4389-9113-9AD769DF76CC}" type="pres">
      <dgm:prSet presAssocID="{DE866462-15FF-4792-9C24-59948690E8A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04334399-8CFC-4C92-ACE8-59FD052F5BB2}" type="pres">
      <dgm:prSet presAssocID="{CB174340-C150-4FA3-9B3D-8DDED5DAF34C}" presName="composite" presStyleCnt="0"/>
      <dgm:spPr/>
    </dgm:pt>
    <dgm:pt modelId="{EAABC4F3-249E-4061-9B45-15C014ED6234}" type="pres">
      <dgm:prSet presAssocID="{CB174340-C150-4FA3-9B3D-8DDED5DAF34C}" presName="bentUpArrow1" presStyleLbl="alignImgPlace1" presStyleIdx="0" presStyleCnt="2"/>
      <dgm:spPr>
        <a:xfrm rot="5400000">
          <a:off x="457110" y="1791633"/>
          <a:ext cx="1648320" cy="18765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89476760-5A96-4DAD-96D3-FD698DEA41EB}" type="pres">
      <dgm:prSet presAssocID="{CB174340-C150-4FA3-9B3D-8DDED5DAF34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46D281-2E57-4787-87E9-D85959952FF8}" type="pres">
      <dgm:prSet presAssocID="{CB174340-C150-4FA3-9B3D-8DDED5DAF34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772F72-A7C6-4171-B44B-D38B3FB3EDCC}" type="pres">
      <dgm:prSet presAssocID="{C4F164CC-4A12-42E7-80BB-AAAABFFA9285}" presName="sibTrans" presStyleCnt="0"/>
      <dgm:spPr/>
    </dgm:pt>
    <dgm:pt modelId="{C03E38CE-9FC2-4BFF-8822-43529CDACF9D}" type="pres">
      <dgm:prSet presAssocID="{32B4E255-CCCD-49B8-9F02-267C520EA73E}" presName="composite" presStyleCnt="0"/>
      <dgm:spPr/>
    </dgm:pt>
    <dgm:pt modelId="{1191E6EA-ED54-4507-AFF1-8C4AFBFBB1CB}" type="pres">
      <dgm:prSet presAssocID="{32B4E255-CCCD-49B8-9F02-267C520EA73E}" presName="bentUpArrow1" presStyleLbl="alignImgPlace1" presStyleIdx="1" presStyleCnt="2"/>
      <dgm:spPr>
        <a:xfrm rot="5400000">
          <a:off x="2651149" y="3973444"/>
          <a:ext cx="1648320" cy="18765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2CEF6841-976B-4FBC-A325-9AAC7A9D792E}" type="pres">
      <dgm:prSet presAssocID="{32B4E255-CCCD-49B8-9F02-267C520EA73E}" presName="ParentText" presStyleLbl="node1" presStyleIdx="1" presStyleCnt="3" custScaleX="98676" custLinFactNeighborX="-3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DE69D5-9249-43D8-A189-200D3C0FFC2A}" type="pres">
      <dgm:prSet presAssocID="{32B4E255-CCCD-49B8-9F02-267C520EA73E}" presName="ChildText" presStyleLbl="revTx" presStyleIdx="1" presStyleCnt="2">
        <dgm:presLayoutVars>
          <dgm:chMax val="0"/>
          <dgm:chPref val="0"/>
          <dgm:bulletEnabled val="1"/>
        </dgm:presLayoutVars>
      </dgm:prSet>
      <dgm:spPr>
        <a:xfrm>
          <a:off x="4989246" y="2331488"/>
          <a:ext cx="2018126" cy="156982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pt-BR"/>
        </a:p>
      </dgm:t>
    </dgm:pt>
    <dgm:pt modelId="{30F4241D-E528-439F-B9F2-9E85D4A89955}" type="pres">
      <dgm:prSet presAssocID="{244B84A7-D398-4DE0-8220-CF46C37FEE24}" presName="sibTrans" presStyleCnt="0"/>
      <dgm:spPr/>
    </dgm:pt>
    <dgm:pt modelId="{36DC5710-B133-49B7-9672-058099B60D39}" type="pres">
      <dgm:prSet presAssocID="{3FB3E4A3-9754-42DF-A57A-BAE443235258}" presName="composite" presStyleCnt="0"/>
      <dgm:spPr/>
    </dgm:pt>
    <dgm:pt modelId="{1F49EE63-7FF7-4EC1-8B3C-35F0B3D88FD1}" type="pres">
      <dgm:prSet presAssocID="{3FB3E4A3-9754-42DF-A57A-BAE44323525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58D87A5-9CC8-4FD4-A732-7638F3ECC54A}" srcId="{DE866462-15FF-4792-9C24-59948690E8AB}" destId="{32B4E255-CCCD-49B8-9F02-267C520EA73E}" srcOrd="1" destOrd="0" parTransId="{16456ED8-07A3-4030-A4E8-F33272DF978A}" sibTransId="{244B84A7-D398-4DE0-8220-CF46C37FEE24}"/>
    <dgm:cxn modelId="{EF5B8D48-D3D1-49A7-90DC-0B221C32EE3F}" type="presOf" srcId="{32B4E255-CCCD-49B8-9F02-267C520EA73E}" destId="{2CEF6841-976B-4FBC-A325-9AAC7A9D792E}" srcOrd="0" destOrd="0" presId="urn:microsoft.com/office/officeart/2005/8/layout/StepDownProcess"/>
    <dgm:cxn modelId="{2FB7CE96-6A3C-44C4-9232-4F4A86ADD4E5}" srcId="{DE866462-15FF-4792-9C24-59948690E8AB}" destId="{CB174340-C150-4FA3-9B3D-8DDED5DAF34C}" srcOrd="0" destOrd="0" parTransId="{E73AEEAD-1386-453A-8E97-FBE50C83A339}" sibTransId="{C4F164CC-4A12-42E7-80BB-AAAABFFA9285}"/>
    <dgm:cxn modelId="{40E4CBBC-AB3F-43DF-9B71-7BE3269C61FF}" type="presOf" srcId="{CE604C5F-210C-4660-B220-4E98A2DF25D6}" destId="{1D46D281-2E57-4787-87E9-D85959952FF8}" srcOrd="0" destOrd="0" presId="urn:microsoft.com/office/officeart/2005/8/layout/StepDownProcess"/>
    <dgm:cxn modelId="{3BECDBC3-2D32-405E-85B1-C545FA772E2E}" type="presOf" srcId="{DE866462-15FF-4792-9C24-59948690E8AB}" destId="{CCCEFFC8-5D3A-4389-9113-9AD769DF76CC}" srcOrd="0" destOrd="0" presId="urn:microsoft.com/office/officeart/2005/8/layout/StepDownProcess"/>
    <dgm:cxn modelId="{1EC2EA27-AA0D-4C2F-92F5-1A9221347C75}" srcId="{DE866462-15FF-4792-9C24-59948690E8AB}" destId="{3FB3E4A3-9754-42DF-A57A-BAE443235258}" srcOrd="2" destOrd="0" parTransId="{09F75DFA-9946-4FD1-9E03-EC6C6828B286}" sibTransId="{15506EE9-7429-427B-923A-DE1D212403DB}"/>
    <dgm:cxn modelId="{FF79E2E1-90F4-4A73-A43E-22625A65ED30}" type="presOf" srcId="{CB174340-C150-4FA3-9B3D-8DDED5DAF34C}" destId="{89476760-5A96-4DAD-96D3-FD698DEA41EB}" srcOrd="0" destOrd="0" presId="urn:microsoft.com/office/officeart/2005/8/layout/StepDownProcess"/>
    <dgm:cxn modelId="{50A7B3E1-99B7-48E0-A923-2DF1CD623C9B}" type="presOf" srcId="{3FB3E4A3-9754-42DF-A57A-BAE443235258}" destId="{1F49EE63-7FF7-4EC1-8B3C-35F0B3D88FD1}" srcOrd="0" destOrd="0" presId="urn:microsoft.com/office/officeart/2005/8/layout/StepDownProcess"/>
    <dgm:cxn modelId="{13196E89-9FAA-4299-A142-5592292A04D7}" srcId="{CB174340-C150-4FA3-9B3D-8DDED5DAF34C}" destId="{CE604C5F-210C-4660-B220-4E98A2DF25D6}" srcOrd="0" destOrd="0" parTransId="{F00DF6F4-53F9-4019-AEFE-DA892E284362}" sibTransId="{1CE08085-0DE1-49A5-BA6B-2E57FC987BDC}"/>
    <dgm:cxn modelId="{E4B40E53-6CC7-4637-9A61-E5F5A3935933}" type="presParOf" srcId="{CCCEFFC8-5D3A-4389-9113-9AD769DF76CC}" destId="{04334399-8CFC-4C92-ACE8-59FD052F5BB2}" srcOrd="0" destOrd="0" presId="urn:microsoft.com/office/officeart/2005/8/layout/StepDownProcess"/>
    <dgm:cxn modelId="{0F649B3A-C3BB-4F02-9794-33588A062EDA}" type="presParOf" srcId="{04334399-8CFC-4C92-ACE8-59FD052F5BB2}" destId="{EAABC4F3-249E-4061-9B45-15C014ED6234}" srcOrd="0" destOrd="0" presId="urn:microsoft.com/office/officeart/2005/8/layout/StepDownProcess"/>
    <dgm:cxn modelId="{C1098958-A207-4EAA-8564-22826C9FE06A}" type="presParOf" srcId="{04334399-8CFC-4C92-ACE8-59FD052F5BB2}" destId="{89476760-5A96-4DAD-96D3-FD698DEA41EB}" srcOrd="1" destOrd="0" presId="urn:microsoft.com/office/officeart/2005/8/layout/StepDownProcess"/>
    <dgm:cxn modelId="{334160DC-DF09-4B82-99DC-A9B25B1DC0CC}" type="presParOf" srcId="{04334399-8CFC-4C92-ACE8-59FD052F5BB2}" destId="{1D46D281-2E57-4787-87E9-D85959952FF8}" srcOrd="2" destOrd="0" presId="urn:microsoft.com/office/officeart/2005/8/layout/StepDownProcess"/>
    <dgm:cxn modelId="{1955CDA3-F86A-496F-8740-EB71D322E036}" type="presParOf" srcId="{CCCEFFC8-5D3A-4389-9113-9AD769DF76CC}" destId="{33772F72-A7C6-4171-B44B-D38B3FB3EDCC}" srcOrd="1" destOrd="0" presId="urn:microsoft.com/office/officeart/2005/8/layout/StepDownProcess"/>
    <dgm:cxn modelId="{8AEA4481-D872-443F-81A8-7E7FFAE6D968}" type="presParOf" srcId="{CCCEFFC8-5D3A-4389-9113-9AD769DF76CC}" destId="{C03E38CE-9FC2-4BFF-8822-43529CDACF9D}" srcOrd="2" destOrd="0" presId="urn:microsoft.com/office/officeart/2005/8/layout/StepDownProcess"/>
    <dgm:cxn modelId="{933B26A6-52BA-42BA-AE98-E018AB509D6C}" type="presParOf" srcId="{C03E38CE-9FC2-4BFF-8822-43529CDACF9D}" destId="{1191E6EA-ED54-4507-AFF1-8C4AFBFBB1CB}" srcOrd="0" destOrd="0" presId="urn:microsoft.com/office/officeart/2005/8/layout/StepDownProcess"/>
    <dgm:cxn modelId="{F54FBF8E-81E0-4062-B5BF-18C0F02762C1}" type="presParOf" srcId="{C03E38CE-9FC2-4BFF-8822-43529CDACF9D}" destId="{2CEF6841-976B-4FBC-A325-9AAC7A9D792E}" srcOrd="1" destOrd="0" presId="urn:microsoft.com/office/officeart/2005/8/layout/StepDownProcess"/>
    <dgm:cxn modelId="{48216989-8A1F-43C1-876D-D5111578FA5D}" type="presParOf" srcId="{C03E38CE-9FC2-4BFF-8822-43529CDACF9D}" destId="{E4DE69D5-9249-43D8-A189-200D3C0FFC2A}" srcOrd="2" destOrd="0" presId="urn:microsoft.com/office/officeart/2005/8/layout/StepDownProcess"/>
    <dgm:cxn modelId="{FD839512-A26C-49B1-B997-929305509452}" type="presParOf" srcId="{CCCEFFC8-5D3A-4389-9113-9AD769DF76CC}" destId="{30F4241D-E528-439F-B9F2-9E85D4A89955}" srcOrd="3" destOrd="0" presId="urn:microsoft.com/office/officeart/2005/8/layout/StepDownProcess"/>
    <dgm:cxn modelId="{17F7A6BF-3B85-4E23-8BE8-A8DD34F431DA}" type="presParOf" srcId="{CCCEFFC8-5D3A-4389-9113-9AD769DF76CC}" destId="{36DC5710-B133-49B7-9672-058099B60D39}" srcOrd="4" destOrd="0" presId="urn:microsoft.com/office/officeart/2005/8/layout/StepDownProcess"/>
    <dgm:cxn modelId="{1A0D2707-B754-43DC-B8C2-911AEB9E8C5A}" type="presParOf" srcId="{36DC5710-B133-49B7-9672-058099B60D39}" destId="{1F49EE63-7FF7-4EC1-8B3C-35F0B3D88FD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34DA86B-F5CE-440A-92A1-4F4C54B86E45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9E8F929-CE29-4456-9552-40181FDA77C9}">
      <dgm:prSet phldrT="[Texto]" custT="1"/>
      <dgm:spPr>
        <a:xfrm>
          <a:off x="2279575" y="1472348"/>
          <a:ext cx="1536848" cy="111930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1600" b="1" dirty="0" smtClean="0">
              <a:solidFill>
                <a:sysClr val="window" lastClr="FFFFFF"/>
              </a:solidFill>
              <a:effectLst/>
              <a:latin typeface="Calibri"/>
              <a:ea typeface="+mn-ea"/>
              <a:cs typeface="+mn-cs"/>
            </a:rPr>
            <a:t>Inabilitados por:</a:t>
          </a:r>
          <a:endParaRPr lang="pt-BR" sz="1600" b="1" dirty="0">
            <a:solidFill>
              <a:sysClr val="window" lastClr="FFFFFF"/>
            </a:solidFill>
            <a:effectLst/>
            <a:latin typeface="Calibri"/>
            <a:ea typeface="+mn-ea"/>
            <a:cs typeface="+mn-cs"/>
          </a:endParaRPr>
        </a:p>
      </dgm:t>
    </dgm:pt>
    <dgm:pt modelId="{425EEF25-52CE-4210-AD66-DEDA94C7B8F9}" type="parTrans" cxnId="{D5F79884-260C-4D32-B2A3-53AD42D0C88D}">
      <dgm:prSet/>
      <dgm:spPr/>
      <dgm:t>
        <a:bodyPr/>
        <a:lstStyle/>
        <a:p>
          <a:endParaRPr lang="pt-BR" sz="1400" b="1"/>
        </a:p>
      </dgm:t>
    </dgm:pt>
    <dgm:pt modelId="{D89C7192-578C-41B6-A7DB-59715FBCBC76}" type="sibTrans" cxnId="{D5F79884-260C-4D32-B2A3-53AD42D0C88D}">
      <dgm:prSet/>
      <dgm:spPr/>
      <dgm:t>
        <a:bodyPr/>
        <a:lstStyle/>
        <a:p>
          <a:endParaRPr lang="pt-BR" sz="1400" b="1"/>
        </a:p>
      </dgm:t>
    </dgm:pt>
    <dgm:pt modelId="{717D5821-368C-4B77-A9F6-63B35ADC6A2D}">
      <dgm:prSet phldrT="[Texto]" custT="1"/>
      <dgm:spPr>
        <a:xfrm>
          <a:off x="2207565" y="14594"/>
          <a:ext cx="1680869" cy="1119303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14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Sem documentação</a:t>
          </a:r>
          <a:endParaRPr lang="pt-BR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E77C91E-5FEF-4C5F-8378-0A55A12A9A6F}" type="parTrans" cxnId="{E32CA353-8FEA-4A2F-91EC-0AC111CA5B63}">
      <dgm:prSet/>
      <dgm:spPr>
        <a:xfrm rot="16200000">
          <a:off x="2878775" y="1286598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14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FD0BB2D-2DE4-4F35-8E6A-08BB091F73E3}" type="sibTrans" cxnId="{E32CA353-8FEA-4A2F-91EC-0AC111CA5B63}">
      <dgm:prSet/>
      <dgm:spPr/>
      <dgm:t>
        <a:bodyPr/>
        <a:lstStyle/>
        <a:p>
          <a:endParaRPr lang="pt-BR" sz="1400" b="1"/>
        </a:p>
      </dgm:t>
    </dgm:pt>
    <dgm:pt modelId="{EC3C5938-C732-4D35-9F50-9C720E176260}">
      <dgm:prSet phldrT="[Texto]" custT="1"/>
      <dgm:spPr>
        <a:xfrm>
          <a:off x="3946101" y="1472348"/>
          <a:ext cx="1119303" cy="1119303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14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Garantia inválida</a:t>
          </a:r>
          <a:endParaRPr lang="pt-BR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EB921E2-EDF8-43E3-B054-E621E5744E0E}" type="parTrans" cxnId="{003B6F10-C56B-4E6C-AF57-A301DC3F66A2}">
      <dgm:prSet/>
      <dgm:spPr>
        <a:xfrm>
          <a:off x="3816424" y="2015474"/>
          <a:ext cx="129677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9677" y="165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14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D6990E1-9291-4019-820B-D9AF2DB38DDE}" type="sibTrans" cxnId="{003B6F10-C56B-4E6C-AF57-A301DC3F66A2}">
      <dgm:prSet/>
      <dgm:spPr/>
      <dgm:t>
        <a:bodyPr/>
        <a:lstStyle/>
        <a:p>
          <a:endParaRPr lang="pt-BR" sz="1400" b="1"/>
        </a:p>
      </dgm:t>
    </dgm:pt>
    <dgm:pt modelId="{F9655E4D-C495-4B11-9687-CAE0F79ECEA3}">
      <dgm:prSet phldrT="[Texto]" custT="1"/>
      <dgm:spPr>
        <a:xfrm>
          <a:off x="2488348" y="2930101"/>
          <a:ext cx="1119303" cy="1119303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14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Falta de garantia</a:t>
          </a:r>
          <a:endParaRPr lang="pt-BR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719E2A4-4447-4A7D-9783-8AC883E41B6A}" type="parTrans" cxnId="{74230EBE-F0C2-483A-BB94-B2B32243183A}">
      <dgm:prSet/>
      <dgm:spPr>
        <a:xfrm rot="5400000">
          <a:off x="2878775" y="2744351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14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B511AF1-82E0-4680-8E37-01F0B35339F2}" type="sibTrans" cxnId="{74230EBE-F0C2-483A-BB94-B2B32243183A}">
      <dgm:prSet/>
      <dgm:spPr/>
      <dgm:t>
        <a:bodyPr/>
        <a:lstStyle/>
        <a:p>
          <a:endParaRPr lang="pt-BR" sz="1400" b="1"/>
        </a:p>
      </dgm:t>
    </dgm:pt>
    <dgm:pt modelId="{897F8133-DE07-471F-B90F-C5A08F2F90CD}">
      <dgm:prSet phldrT="[Texto]" custT="1"/>
      <dgm:spPr>
        <a:xfrm>
          <a:off x="1030594" y="1472348"/>
          <a:ext cx="1119303" cy="1119303"/>
        </a:xfrm>
        <a:prstGeom prst="ellipse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14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Critérios técnicos</a:t>
          </a:r>
          <a:endParaRPr lang="pt-BR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7651787-DF6F-45D9-8042-6952F3A6F1A4}" type="parTrans" cxnId="{E834FA07-524D-45CF-AE7F-D439AD27E814}">
      <dgm:prSet/>
      <dgm:spPr>
        <a:xfrm rot="10800000">
          <a:off x="2149898" y="2015474"/>
          <a:ext cx="129677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9677" y="165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14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572A42F-5BFA-4632-A251-3E8FD0987278}" type="sibTrans" cxnId="{E834FA07-524D-45CF-AE7F-D439AD27E814}">
      <dgm:prSet/>
      <dgm:spPr/>
      <dgm:t>
        <a:bodyPr/>
        <a:lstStyle/>
        <a:p>
          <a:endParaRPr lang="pt-BR" sz="1400" b="1"/>
        </a:p>
      </dgm:t>
    </dgm:pt>
    <dgm:pt modelId="{CA991492-8796-420F-BA16-5BD6355A80D1}" type="pres">
      <dgm:prSet presAssocID="{134DA86B-F5CE-440A-92A1-4F4C54B86E4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8A87D32-26EA-4B23-8153-7C5EA8697C99}" type="pres">
      <dgm:prSet presAssocID="{A9E8F929-CE29-4456-9552-40181FDA77C9}" presName="centerShape" presStyleLbl="node0" presStyleIdx="0" presStyleCnt="1" custScaleX="152490"/>
      <dgm:spPr/>
      <dgm:t>
        <a:bodyPr/>
        <a:lstStyle/>
        <a:p>
          <a:endParaRPr lang="pt-BR"/>
        </a:p>
      </dgm:t>
    </dgm:pt>
    <dgm:pt modelId="{6BF81C12-1AA1-4256-86A2-097FC1B62F02}" type="pres">
      <dgm:prSet presAssocID="{7E77C91E-5FEF-4C5F-8378-0A55A12A9A6F}" presName="Name9" presStyleLbl="parChTrans1D2" presStyleIdx="0" presStyleCnt="4"/>
      <dgm:spPr/>
      <dgm:t>
        <a:bodyPr/>
        <a:lstStyle/>
        <a:p>
          <a:endParaRPr lang="pt-BR"/>
        </a:p>
      </dgm:t>
    </dgm:pt>
    <dgm:pt modelId="{7A10A312-484B-4B50-B642-DF3A2313C266}" type="pres">
      <dgm:prSet presAssocID="{7E77C91E-5FEF-4C5F-8378-0A55A12A9A6F}" presName="connTx" presStyleLbl="parChTrans1D2" presStyleIdx="0" presStyleCnt="4"/>
      <dgm:spPr/>
      <dgm:t>
        <a:bodyPr/>
        <a:lstStyle/>
        <a:p>
          <a:endParaRPr lang="pt-BR"/>
        </a:p>
      </dgm:t>
    </dgm:pt>
    <dgm:pt modelId="{6F224567-BC0E-4C85-87F2-519C633605D9}" type="pres">
      <dgm:prSet presAssocID="{717D5821-368C-4B77-A9F6-63B35ADC6A2D}" presName="node" presStyleLbl="node1" presStyleIdx="0" presStyleCnt="4" custScaleX="16701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2E8EAD-46D0-4584-AFA4-5BED558BBA23}" type="pres">
      <dgm:prSet presAssocID="{CEB921E2-EDF8-43E3-B054-E621E5744E0E}" presName="Name9" presStyleLbl="parChTrans1D2" presStyleIdx="1" presStyleCnt="4"/>
      <dgm:spPr/>
      <dgm:t>
        <a:bodyPr/>
        <a:lstStyle/>
        <a:p>
          <a:endParaRPr lang="pt-BR"/>
        </a:p>
      </dgm:t>
    </dgm:pt>
    <dgm:pt modelId="{42EE409C-DC9B-4A08-B968-BF81F2B21680}" type="pres">
      <dgm:prSet presAssocID="{CEB921E2-EDF8-43E3-B054-E621E5744E0E}" presName="connTx" presStyleLbl="parChTrans1D2" presStyleIdx="1" presStyleCnt="4"/>
      <dgm:spPr/>
      <dgm:t>
        <a:bodyPr/>
        <a:lstStyle/>
        <a:p>
          <a:endParaRPr lang="pt-BR"/>
        </a:p>
      </dgm:t>
    </dgm:pt>
    <dgm:pt modelId="{B59A0306-80D3-4542-AEE2-B67497783042}" type="pres">
      <dgm:prSet presAssocID="{EC3C5938-C732-4D35-9F50-9C720E1762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5BA814-07D3-4285-A9E4-48A158E97B73}" type="pres">
      <dgm:prSet presAssocID="{5719E2A4-4447-4A7D-9783-8AC883E41B6A}" presName="Name9" presStyleLbl="parChTrans1D2" presStyleIdx="2" presStyleCnt="4"/>
      <dgm:spPr/>
      <dgm:t>
        <a:bodyPr/>
        <a:lstStyle/>
        <a:p>
          <a:endParaRPr lang="pt-BR"/>
        </a:p>
      </dgm:t>
    </dgm:pt>
    <dgm:pt modelId="{C54402EA-D351-4A4E-9759-9B68B2D2C1FB}" type="pres">
      <dgm:prSet presAssocID="{5719E2A4-4447-4A7D-9783-8AC883E41B6A}" presName="connTx" presStyleLbl="parChTrans1D2" presStyleIdx="2" presStyleCnt="4"/>
      <dgm:spPr/>
      <dgm:t>
        <a:bodyPr/>
        <a:lstStyle/>
        <a:p>
          <a:endParaRPr lang="pt-BR"/>
        </a:p>
      </dgm:t>
    </dgm:pt>
    <dgm:pt modelId="{690A67AB-D906-4DEC-B932-A3FC410E1F1D}" type="pres">
      <dgm:prSet presAssocID="{F9655E4D-C495-4B11-9687-CAE0F79ECEA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A6221D1-D4B1-4257-844D-757942113630}" type="pres">
      <dgm:prSet presAssocID="{67651787-DF6F-45D9-8042-6952F3A6F1A4}" presName="Name9" presStyleLbl="parChTrans1D2" presStyleIdx="3" presStyleCnt="4"/>
      <dgm:spPr/>
      <dgm:t>
        <a:bodyPr/>
        <a:lstStyle/>
        <a:p>
          <a:endParaRPr lang="pt-BR"/>
        </a:p>
      </dgm:t>
    </dgm:pt>
    <dgm:pt modelId="{070D2B0C-5102-40B5-8995-9B27E121BE77}" type="pres">
      <dgm:prSet presAssocID="{67651787-DF6F-45D9-8042-6952F3A6F1A4}" presName="connTx" presStyleLbl="parChTrans1D2" presStyleIdx="3" presStyleCnt="4"/>
      <dgm:spPr/>
      <dgm:t>
        <a:bodyPr/>
        <a:lstStyle/>
        <a:p>
          <a:endParaRPr lang="pt-BR"/>
        </a:p>
      </dgm:t>
    </dgm:pt>
    <dgm:pt modelId="{A3697F05-A040-462D-A032-1742BEC0FE49}" type="pres">
      <dgm:prSet presAssocID="{897F8133-DE07-471F-B90F-C5A08F2F90C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FE5CE55-93AA-4D1C-AB87-8432599D7AAD}" type="presOf" srcId="{A9E8F929-CE29-4456-9552-40181FDA77C9}" destId="{F8A87D32-26EA-4B23-8153-7C5EA8697C99}" srcOrd="0" destOrd="0" presId="urn:microsoft.com/office/officeart/2005/8/layout/radial1"/>
    <dgm:cxn modelId="{B32E4A19-3C96-432C-A3F3-159CC3B9AE6D}" type="presOf" srcId="{7E77C91E-5FEF-4C5F-8378-0A55A12A9A6F}" destId="{7A10A312-484B-4B50-B642-DF3A2313C266}" srcOrd="1" destOrd="0" presId="urn:microsoft.com/office/officeart/2005/8/layout/radial1"/>
    <dgm:cxn modelId="{EE0A09A7-C4AB-4F2A-973D-764E209F178A}" type="presOf" srcId="{134DA86B-F5CE-440A-92A1-4F4C54B86E45}" destId="{CA991492-8796-420F-BA16-5BD6355A80D1}" srcOrd="0" destOrd="0" presId="urn:microsoft.com/office/officeart/2005/8/layout/radial1"/>
    <dgm:cxn modelId="{E834FA07-524D-45CF-AE7F-D439AD27E814}" srcId="{A9E8F929-CE29-4456-9552-40181FDA77C9}" destId="{897F8133-DE07-471F-B90F-C5A08F2F90CD}" srcOrd="3" destOrd="0" parTransId="{67651787-DF6F-45D9-8042-6952F3A6F1A4}" sibTransId="{E572A42F-5BFA-4632-A251-3E8FD0987278}"/>
    <dgm:cxn modelId="{E32CA353-8FEA-4A2F-91EC-0AC111CA5B63}" srcId="{A9E8F929-CE29-4456-9552-40181FDA77C9}" destId="{717D5821-368C-4B77-A9F6-63B35ADC6A2D}" srcOrd="0" destOrd="0" parTransId="{7E77C91E-5FEF-4C5F-8378-0A55A12A9A6F}" sibTransId="{AFD0BB2D-2DE4-4F35-8E6A-08BB091F73E3}"/>
    <dgm:cxn modelId="{C0E98367-EC8F-4CAF-B7C8-DC64CAD72075}" type="presOf" srcId="{CEB921E2-EDF8-43E3-B054-E621E5744E0E}" destId="{42EE409C-DC9B-4A08-B968-BF81F2B21680}" srcOrd="1" destOrd="0" presId="urn:microsoft.com/office/officeart/2005/8/layout/radial1"/>
    <dgm:cxn modelId="{49AB88E3-FD25-4B79-AED9-9C31EE091BA0}" type="presOf" srcId="{7E77C91E-5FEF-4C5F-8378-0A55A12A9A6F}" destId="{6BF81C12-1AA1-4256-86A2-097FC1B62F02}" srcOrd="0" destOrd="0" presId="urn:microsoft.com/office/officeart/2005/8/layout/radial1"/>
    <dgm:cxn modelId="{436DB2FE-D178-4A59-994A-4312C1C05DEF}" type="presOf" srcId="{897F8133-DE07-471F-B90F-C5A08F2F90CD}" destId="{A3697F05-A040-462D-A032-1742BEC0FE49}" srcOrd="0" destOrd="0" presId="urn:microsoft.com/office/officeart/2005/8/layout/radial1"/>
    <dgm:cxn modelId="{8E622EA2-19CA-4C68-B05E-B79F1181BD0D}" type="presOf" srcId="{67651787-DF6F-45D9-8042-6952F3A6F1A4}" destId="{6A6221D1-D4B1-4257-844D-757942113630}" srcOrd="0" destOrd="0" presId="urn:microsoft.com/office/officeart/2005/8/layout/radial1"/>
    <dgm:cxn modelId="{D5F79884-260C-4D32-B2A3-53AD42D0C88D}" srcId="{134DA86B-F5CE-440A-92A1-4F4C54B86E45}" destId="{A9E8F929-CE29-4456-9552-40181FDA77C9}" srcOrd="0" destOrd="0" parTransId="{425EEF25-52CE-4210-AD66-DEDA94C7B8F9}" sibTransId="{D89C7192-578C-41B6-A7DB-59715FBCBC76}"/>
    <dgm:cxn modelId="{F20FE068-59F8-4A85-A3FE-6C4361C2A240}" type="presOf" srcId="{F9655E4D-C495-4B11-9687-CAE0F79ECEA3}" destId="{690A67AB-D906-4DEC-B932-A3FC410E1F1D}" srcOrd="0" destOrd="0" presId="urn:microsoft.com/office/officeart/2005/8/layout/radial1"/>
    <dgm:cxn modelId="{74230EBE-F0C2-483A-BB94-B2B32243183A}" srcId="{A9E8F929-CE29-4456-9552-40181FDA77C9}" destId="{F9655E4D-C495-4B11-9687-CAE0F79ECEA3}" srcOrd="2" destOrd="0" parTransId="{5719E2A4-4447-4A7D-9783-8AC883E41B6A}" sibTransId="{EB511AF1-82E0-4680-8E37-01F0B35339F2}"/>
    <dgm:cxn modelId="{09B5316F-A5EA-45E4-AECE-9F58136431AF}" type="presOf" srcId="{EC3C5938-C732-4D35-9F50-9C720E176260}" destId="{B59A0306-80D3-4542-AEE2-B67497783042}" srcOrd="0" destOrd="0" presId="urn:microsoft.com/office/officeart/2005/8/layout/radial1"/>
    <dgm:cxn modelId="{85BBC0F9-F597-4246-8A82-5A07975DB5D0}" type="presOf" srcId="{67651787-DF6F-45D9-8042-6952F3A6F1A4}" destId="{070D2B0C-5102-40B5-8995-9B27E121BE77}" srcOrd="1" destOrd="0" presId="urn:microsoft.com/office/officeart/2005/8/layout/radial1"/>
    <dgm:cxn modelId="{2EE7B4DC-2EDA-4858-978E-7F4BE124A7E9}" type="presOf" srcId="{5719E2A4-4447-4A7D-9783-8AC883E41B6A}" destId="{E75BA814-07D3-4285-A9E4-48A158E97B73}" srcOrd="0" destOrd="0" presId="urn:microsoft.com/office/officeart/2005/8/layout/radial1"/>
    <dgm:cxn modelId="{003B6F10-C56B-4E6C-AF57-A301DC3F66A2}" srcId="{A9E8F929-CE29-4456-9552-40181FDA77C9}" destId="{EC3C5938-C732-4D35-9F50-9C720E176260}" srcOrd="1" destOrd="0" parTransId="{CEB921E2-EDF8-43E3-B054-E621E5744E0E}" sibTransId="{DD6990E1-9291-4019-820B-D9AF2DB38DDE}"/>
    <dgm:cxn modelId="{4A8F2CE2-6C7D-4307-840E-F7F16791F95D}" type="presOf" srcId="{CEB921E2-EDF8-43E3-B054-E621E5744E0E}" destId="{F22E8EAD-46D0-4584-AFA4-5BED558BBA23}" srcOrd="0" destOrd="0" presId="urn:microsoft.com/office/officeart/2005/8/layout/radial1"/>
    <dgm:cxn modelId="{5E0EAE57-F989-4635-BA32-DEAA01907BAE}" type="presOf" srcId="{5719E2A4-4447-4A7D-9783-8AC883E41B6A}" destId="{C54402EA-D351-4A4E-9759-9B68B2D2C1FB}" srcOrd="1" destOrd="0" presId="urn:microsoft.com/office/officeart/2005/8/layout/radial1"/>
    <dgm:cxn modelId="{AB2B047D-2BE6-4724-9E56-1FB45D256A4E}" type="presOf" srcId="{717D5821-368C-4B77-A9F6-63B35ADC6A2D}" destId="{6F224567-BC0E-4C85-87F2-519C633605D9}" srcOrd="0" destOrd="0" presId="urn:microsoft.com/office/officeart/2005/8/layout/radial1"/>
    <dgm:cxn modelId="{EB631558-1F58-4573-B5D0-50D37D8FFB40}" type="presParOf" srcId="{CA991492-8796-420F-BA16-5BD6355A80D1}" destId="{F8A87D32-26EA-4B23-8153-7C5EA8697C99}" srcOrd="0" destOrd="0" presId="urn:microsoft.com/office/officeart/2005/8/layout/radial1"/>
    <dgm:cxn modelId="{1FF6D984-D228-464B-8918-B597E918DD88}" type="presParOf" srcId="{CA991492-8796-420F-BA16-5BD6355A80D1}" destId="{6BF81C12-1AA1-4256-86A2-097FC1B62F02}" srcOrd="1" destOrd="0" presId="urn:microsoft.com/office/officeart/2005/8/layout/radial1"/>
    <dgm:cxn modelId="{35ED8F31-9ECD-48E3-98B7-1E3133017580}" type="presParOf" srcId="{6BF81C12-1AA1-4256-86A2-097FC1B62F02}" destId="{7A10A312-484B-4B50-B642-DF3A2313C266}" srcOrd="0" destOrd="0" presId="urn:microsoft.com/office/officeart/2005/8/layout/radial1"/>
    <dgm:cxn modelId="{4D84056F-39BB-4311-8D00-899C3FF5EC64}" type="presParOf" srcId="{CA991492-8796-420F-BA16-5BD6355A80D1}" destId="{6F224567-BC0E-4C85-87F2-519C633605D9}" srcOrd="2" destOrd="0" presId="urn:microsoft.com/office/officeart/2005/8/layout/radial1"/>
    <dgm:cxn modelId="{5B133F04-CB4E-441B-8B55-1D965863D7B3}" type="presParOf" srcId="{CA991492-8796-420F-BA16-5BD6355A80D1}" destId="{F22E8EAD-46D0-4584-AFA4-5BED558BBA23}" srcOrd="3" destOrd="0" presId="urn:microsoft.com/office/officeart/2005/8/layout/radial1"/>
    <dgm:cxn modelId="{8BD4472E-CF6F-46E0-984D-46C6282E599A}" type="presParOf" srcId="{F22E8EAD-46D0-4584-AFA4-5BED558BBA23}" destId="{42EE409C-DC9B-4A08-B968-BF81F2B21680}" srcOrd="0" destOrd="0" presId="urn:microsoft.com/office/officeart/2005/8/layout/radial1"/>
    <dgm:cxn modelId="{24911ADB-5227-4964-A9FB-2CFF3CDD5B06}" type="presParOf" srcId="{CA991492-8796-420F-BA16-5BD6355A80D1}" destId="{B59A0306-80D3-4542-AEE2-B67497783042}" srcOrd="4" destOrd="0" presId="urn:microsoft.com/office/officeart/2005/8/layout/radial1"/>
    <dgm:cxn modelId="{AB3FF3A9-239A-4434-838C-0FDCE35E376F}" type="presParOf" srcId="{CA991492-8796-420F-BA16-5BD6355A80D1}" destId="{E75BA814-07D3-4285-A9E4-48A158E97B73}" srcOrd="5" destOrd="0" presId="urn:microsoft.com/office/officeart/2005/8/layout/radial1"/>
    <dgm:cxn modelId="{258BE8D3-49B3-465F-9E16-763CC3384209}" type="presParOf" srcId="{E75BA814-07D3-4285-A9E4-48A158E97B73}" destId="{C54402EA-D351-4A4E-9759-9B68B2D2C1FB}" srcOrd="0" destOrd="0" presId="urn:microsoft.com/office/officeart/2005/8/layout/radial1"/>
    <dgm:cxn modelId="{6CE5DDFC-2EB4-48E1-894F-4C5B5BEF42DC}" type="presParOf" srcId="{CA991492-8796-420F-BA16-5BD6355A80D1}" destId="{690A67AB-D906-4DEC-B932-A3FC410E1F1D}" srcOrd="6" destOrd="0" presId="urn:microsoft.com/office/officeart/2005/8/layout/radial1"/>
    <dgm:cxn modelId="{E777D9E4-5D52-4953-A41C-2298AAE92DD5}" type="presParOf" srcId="{CA991492-8796-420F-BA16-5BD6355A80D1}" destId="{6A6221D1-D4B1-4257-844D-757942113630}" srcOrd="7" destOrd="0" presId="urn:microsoft.com/office/officeart/2005/8/layout/radial1"/>
    <dgm:cxn modelId="{955DEB0A-59E9-4816-830E-15D22FDD1629}" type="presParOf" srcId="{6A6221D1-D4B1-4257-844D-757942113630}" destId="{070D2B0C-5102-40B5-8995-9B27E121BE77}" srcOrd="0" destOrd="0" presId="urn:microsoft.com/office/officeart/2005/8/layout/radial1"/>
    <dgm:cxn modelId="{D2DAB7AE-8D9F-445A-8655-FF638590D286}" type="presParOf" srcId="{CA991492-8796-420F-BA16-5BD6355A80D1}" destId="{A3697F05-A040-462D-A032-1742BEC0FE4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F3D507C-4D6D-4A93-9ED6-525D413788E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B8C000CB-4B85-4A31-A56A-1BD8EAAAF7FA}">
      <dgm:prSet phldrT="[Texto]"/>
      <dgm:spPr>
        <a:xfrm>
          <a:off x="714581" y="447254"/>
          <a:ext cx="8369700" cy="89497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  </a:t>
          </a:r>
          <a:r>
            <a:rPr lang="pt-BR" b="1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Assinados: 14 = R$ 5,7 bilhões </a:t>
          </a:r>
          <a:endParaRPr lang="pt-BR" b="1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E010E9F3-1B3E-4350-BB9D-77954C89B20E}" type="parTrans" cxnId="{FCAD8BFB-9FB4-41F7-98D9-AFEC7851C501}">
      <dgm:prSet/>
      <dgm:spPr/>
      <dgm:t>
        <a:bodyPr/>
        <a:lstStyle/>
        <a:p>
          <a:endParaRPr lang="pt-BR"/>
        </a:p>
      </dgm:t>
    </dgm:pt>
    <dgm:pt modelId="{5F033B07-30DF-4A66-83E0-168778FAC2BE}" type="sibTrans" cxnId="{FCAD8BFB-9FB4-41F7-98D9-AFEC7851C501}">
      <dgm:prSet/>
      <dgm:spPr>
        <a:xfrm>
          <a:off x="-6518491" y="-1006021"/>
          <a:ext cx="7829608" cy="7829608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25400" cap="flat" cmpd="sng" algn="ctr">
          <a:solidFill>
            <a:srgbClr val="1F497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0A838371-5F7A-435C-A7E5-4EFE6AEC87F6}">
      <dgm:prSet phldrT="[Texto]"/>
      <dgm:spPr>
        <a:xfrm>
          <a:off x="1227691" y="1789948"/>
          <a:ext cx="7856591" cy="89497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   </a:t>
          </a:r>
          <a:r>
            <a:rPr lang="pt-BR" b="1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Para assinar: 9 = R$ 3,3 bilhões</a:t>
          </a:r>
          <a:endParaRPr lang="pt-BR" b="1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3B197523-5DB3-4CFC-A06C-A1F8A2A02AAD}" type="parTrans" cxnId="{B71D4398-496B-4B8B-8805-66DA7F8A6DE0}">
      <dgm:prSet/>
      <dgm:spPr/>
      <dgm:t>
        <a:bodyPr/>
        <a:lstStyle/>
        <a:p>
          <a:endParaRPr lang="pt-BR"/>
        </a:p>
      </dgm:t>
    </dgm:pt>
    <dgm:pt modelId="{FE110466-CD50-4323-B37B-92731F11433D}" type="sibTrans" cxnId="{B71D4398-496B-4B8B-8805-66DA7F8A6DE0}">
      <dgm:prSet/>
      <dgm:spPr/>
      <dgm:t>
        <a:bodyPr/>
        <a:lstStyle/>
        <a:p>
          <a:endParaRPr lang="pt-BR"/>
        </a:p>
      </dgm:t>
    </dgm:pt>
    <dgm:pt modelId="{DC5FFF0A-FBEE-4CC8-9A08-C415362C4282}">
      <dgm:prSet phldrT="[Texto]"/>
      <dgm:spPr>
        <a:xfrm>
          <a:off x="1227691" y="3132642"/>
          <a:ext cx="7856591" cy="89497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   </a:t>
          </a:r>
          <a:r>
            <a:rPr lang="pt-BR" b="1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Em análise na SEP: 2 = R$ 69 milhões</a:t>
          </a:r>
          <a:endParaRPr lang="pt-BR" b="1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C0B28EEC-4CA6-408F-8BF0-6CC0530FD9B0}" type="parTrans" cxnId="{12550D1F-5C4F-420A-90C3-9BFADE4DF1ED}">
      <dgm:prSet/>
      <dgm:spPr/>
      <dgm:t>
        <a:bodyPr/>
        <a:lstStyle/>
        <a:p>
          <a:endParaRPr lang="pt-BR"/>
        </a:p>
      </dgm:t>
    </dgm:pt>
    <dgm:pt modelId="{55381C74-1489-4145-B3E1-BC532D031F6C}" type="sibTrans" cxnId="{12550D1F-5C4F-420A-90C3-9BFADE4DF1ED}">
      <dgm:prSet/>
      <dgm:spPr/>
      <dgm:t>
        <a:bodyPr/>
        <a:lstStyle/>
        <a:p>
          <a:endParaRPr lang="pt-BR"/>
        </a:p>
      </dgm:t>
    </dgm:pt>
    <dgm:pt modelId="{DE3A66CD-7374-4880-A3E8-68A1A693F8BA}">
      <dgm:prSet phldrT="[Texto]"/>
      <dgm:spPr>
        <a:xfrm>
          <a:off x="714581" y="4475337"/>
          <a:ext cx="8369700" cy="89497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6350" cap="flat" cmpd="sng" algn="ctr">
          <a:solidFill>
            <a:scrgbClr r="0" g="0" b="0"/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 </a:t>
          </a:r>
          <a:r>
            <a:rPr lang="pt-BR" b="1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Na ANTAQ para documentação complementar: </a:t>
          </a:r>
        </a:p>
        <a:p>
          <a:r>
            <a:rPr lang="pt-BR" b="1" dirty="0" smtClean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 33 processos = R$ 6,3 bilhões</a:t>
          </a:r>
          <a:endParaRPr lang="pt-BR" b="1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/>
            <a:ea typeface="+mn-ea"/>
            <a:cs typeface="+mn-cs"/>
          </a:endParaRPr>
        </a:p>
      </dgm:t>
    </dgm:pt>
    <dgm:pt modelId="{52A1B9DB-8EC4-4E14-83A8-CB5EEC7C1C96}" type="parTrans" cxnId="{F6354EE1-7F38-42E9-BB7A-F660DB5D8012}">
      <dgm:prSet/>
      <dgm:spPr/>
      <dgm:t>
        <a:bodyPr/>
        <a:lstStyle/>
        <a:p>
          <a:endParaRPr lang="pt-BR"/>
        </a:p>
      </dgm:t>
    </dgm:pt>
    <dgm:pt modelId="{6161F496-5BF5-4326-883C-03DE28FA6F33}" type="sibTrans" cxnId="{F6354EE1-7F38-42E9-BB7A-F660DB5D8012}">
      <dgm:prSet/>
      <dgm:spPr/>
      <dgm:t>
        <a:bodyPr/>
        <a:lstStyle/>
        <a:p>
          <a:endParaRPr lang="pt-BR"/>
        </a:p>
      </dgm:t>
    </dgm:pt>
    <dgm:pt modelId="{CD986348-9730-4323-953E-6B28CFFB6373}" type="pres">
      <dgm:prSet presAssocID="{7F3D507C-4D6D-4A93-9ED6-525D413788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3666B74D-EB23-400C-B886-322A59321328}" type="pres">
      <dgm:prSet presAssocID="{7F3D507C-4D6D-4A93-9ED6-525D413788E0}" presName="Name1" presStyleCnt="0"/>
      <dgm:spPr/>
      <dgm:t>
        <a:bodyPr/>
        <a:lstStyle/>
        <a:p>
          <a:endParaRPr lang="pt-BR"/>
        </a:p>
      </dgm:t>
    </dgm:pt>
    <dgm:pt modelId="{8D6AA1BB-37E0-42C5-B1C6-AC033877EA39}" type="pres">
      <dgm:prSet presAssocID="{7F3D507C-4D6D-4A93-9ED6-525D413788E0}" presName="cycle" presStyleCnt="0"/>
      <dgm:spPr/>
      <dgm:t>
        <a:bodyPr/>
        <a:lstStyle/>
        <a:p>
          <a:endParaRPr lang="pt-BR"/>
        </a:p>
      </dgm:t>
    </dgm:pt>
    <dgm:pt modelId="{33148078-BD29-4C77-929B-47B73252547F}" type="pres">
      <dgm:prSet presAssocID="{7F3D507C-4D6D-4A93-9ED6-525D413788E0}" presName="srcNode" presStyleLbl="node1" presStyleIdx="0" presStyleCnt="4"/>
      <dgm:spPr/>
      <dgm:t>
        <a:bodyPr/>
        <a:lstStyle/>
        <a:p>
          <a:endParaRPr lang="pt-BR"/>
        </a:p>
      </dgm:t>
    </dgm:pt>
    <dgm:pt modelId="{15FB50CA-0CF0-4442-BDB3-AACA0F23DE98}" type="pres">
      <dgm:prSet presAssocID="{7F3D507C-4D6D-4A93-9ED6-525D413788E0}" presName="conn" presStyleLbl="parChTrans1D2" presStyleIdx="0" presStyleCnt="1"/>
      <dgm:spPr/>
      <dgm:t>
        <a:bodyPr/>
        <a:lstStyle/>
        <a:p>
          <a:endParaRPr lang="pt-BR"/>
        </a:p>
      </dgm:t>
    </dgm:pt>
    <dgm:pt modelId="{4EEC74D3-DC71-48DE-9AB3-63F1B71190E2}" type="pres">
      <dgm:prSet presAssocID="{7F3D507C-4D6D-4A93-9ED6-525D413788E0}" presName="extraNode" presStyleLbl="node1" presStyleIdx="0" presStyleCnt="4"/>
      <dgm:spPr/>
      <dgm:t>
        <a:bodyPr/>
        <a:lstStyle/>
        <a:p>
          <a:endParaRPr lang="pt-BR"/>
        </a:p>
      </dgm:t>
    </dgm:pt>
    <dgm:pt modelId="{87FEE6A9-3CED-433F-98B5-2C6FBEFC9D1C}" type="pres">
      <dgm:prSet presAssocID="{7F3D507C-4D6D-4A93-9ED6-525D413788E0}" presName="dstNode" presStyleLbl="node1" presStyleIdx="0" presStyleCnt="4"/>
      <dgm:spPr/>
      <dgm:t>
        <a:bodyPr/>
        <a:lstStyle/>
        <a:p>
          <a:endParaRPr lang="pt-BR"/>
        </a:p>
      </dgm:t>
    </dgm:pt>
    <dgm:pt modelId="{AD0FFFA9-A27C-478C-9847-D37329E00156}" type="pres">
      <dgm:prSet presAssocID="{B8C000CB-4B85-4A31-A56A-1BD8EAAAF7F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4B0CAC-0FB3-4599-BC24-96B17E30D930}" type="pres">
      <dgm:prSet presAssocID="{B8C000CB-4B85-4A31-A56A-1BD8EAAAF7FA}" presName="accent_1" presStyleCnt="0"/>
      <dgm:spPr/>
      <dgm:t>
        <a:bodyPr/>
        <a:lstStyle/>
        <a:p>
          <a:endParaRPr lang="pt-BR"/>
        </a:p>
      </dgm:t>
    </dgm:pt>
    <dgm:pt modelId="{CCB419E1-2E41-4DFA-A392-C6CAE5ABA04A}" type="pres">
      <dgm:prSet presAssocID="{B8C000CB-4B85-4A31-A56A-1BD8EAAAF7FA}" presName="accentRepeatNode" presStyleLbl="solidFgAcc1" presStyleIdx="0" presStyleCnt="4" custScaleX="123623" custScaleY="117985"/>
      <dgm:spPr>
        <a:xfrm>
          <a:off x="23085" y="234781"/>
          <a:ext cx="1382992" cy="131991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137D0F9A-003D-4C74-823B-0A234BC0C68B}" type="pres">
      <dgm:prSet presAssocID="{0A838371-5F7A-435C-A7E5-4EFE6AEC87F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79AAC1-9F93-4C95-B443-DC40B213A2C5}" type="pres">
      <dgm:prSet presAssocID="{0A838371-5F7A-435C-A7E5-4EFE6AEC87F6}" presName="accent_2" presStyleCnt="0"/>
      <dgm:spPr/>
      <dgm:t>
        <a:bodyPr/>
        <a:lstStyle/>
        <a:p>
          <a:endParaRPr lang="pt-BR"/>
        </a:p>
      </dgm:t>
    </dgm:pt>
    <dgm:pt modelId="{5CBF743D-DD20-4F8E-9E45-9A582EA1D8DE}" type="pres">
      <dgm:prSet presAssocID="{0A838371-5F7A-435C-A7E5-4EFE6AEC87F6}" presName="accentRepeatNode" presStyleLbl="solidFgAcc1" presStyleIdx="1" presStyleCnt="4" custScaleX="123623" custScaleY="117985" custLinFactNeighborX="-950" custLinFactNeighborY="-2850"/>
      <dgm:spPr>
        <a:xfrm>
          <a:off x="525567" y="1545592"/>
          <a:ext cx="1382992" cy="13199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3A2941AD-5975-4A03-995D-06E6B61B7801}" type="pres">
      <dgm:prSet presAssocID="{DC5FFF0A-FBEE-4CC8-9A08-C415362C428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D3FE73-AA13-4CB0-A993-0C32B867FBD5}" type="pres">
      <dgm:prSet presAssocID="{DC5FFF0A-FBEE-4CC8-9A08-C415362C4282}" presName="accent_3" presStyleCnt="0"/>
      <dgm:spPr/>
      <dgm:t>
        <a:bodyPr/>
        <a:lstStyle/>
        <a:p>
          <a:endParaRPr lang="pt-BR"/>
        </a:p>
      </dgm:t>
    </dgm:pt>
    <dgm:pt modelId="{91B10A06-FAE1-4CFB-8D88-4DD489784EB7}" type="pres">
      <dgm:prSet presAssocID="{DC5FFF0A-FBEE-4CC8-9A08-C415362C4282}" presName="accentRepeatNode" presStyleLbl="solidFgAcc1" presStyleIdx="2" presStyleCnt="4" custScaleX="123623" custScaleY="117985"/>
      <dgm:spPr>
        <a:xfrm>
          <a:off x="536194" y="2920170"/>
          <a:ext cx="1382992" cy="131991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995472ED-8661-4957-A250-84029298FAAB}" type="pres">
      <dgm:prSet presAssocID="{DE3A66CD-7374-4880-A3E8-68A1A693F8B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977CC-B547-4B0E-817F-94E3115D0018}" type="pres">
      <dgm:prSet presAssocID="{DE3A66CD-7374-4880-A3E8-68A1A693F8BA}" presName="accent_4" presStyleCnt="0"/>
      <dgm:spPr/>
      <dgm:t>
        <a:bodyPr/>
        <a:lstStyle/>
        <a:p>
          <a:endParaRPr lang="pt-BR"/>
        </a:p>
      </dgm:t>
    </dgm:pt>
    <dgm:pt modelId="{EBA0CE37-8320-47F8-BD0A-747921973A7E}" type="pres">
      <dgm:prSet presAssocID="{DE3A66CD-7374-4880-A3E8-68A1A693F8BA}" presName="accentRepeatNode" presStyleLbl="solidFgAcc1" presStyleIdx="3" presStyleCnt="4" custScaleX="123623" custScaleY="117985"/>
      <dgm:spPr>
        <a:xfrm>
          <a:off x="23085" y="4262864"/>
          <a:ext cx="1382992" cy="131991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1F497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</dgm:ptLst>
  <dgm:cxnLst>
    <dgm:cxn modelId="{E0082F06-C5EA-4286-B88B-6CFF0B9AAFBE}" type="presOf" srcId="{B8C000CB-4B85-4A31-A56A-1BD8EAAAF7FA}" destId="{AD0FFFA9-A27C-478C-9847-D37329E00156}" srcOrd="0" destOrd="0" presId="urn:microsoft.com/office/officeart/2008/layout/VerticalCurvedList"/>
    <dgm:cxn modelId="{B71D4398-496B-4B8B-8805-66DA7F8A6DE0}" srcId="{7F3D507C-4D6D-4A93-9ED6-525D413788E0}" destId="{0A838371-5F7A-435C-A7E5-4EFE6AEC87F6}" srcOrd="1" destOrd="0" parTransId="{3B197523-5DB3-4CFC-A06C-A1F8A2A02AAD}" sibTransId="{FE110466-CD50-4323-B37B-92731F11433D}"/>
    <dgm:cxn modelId="{47C79EDD-6C1D-4AB6-ADB3-78227068AE84}" type="presOf" srcId="{5F033B07-30DF-4A66-83E0-168778FAC2BE}" destId="{15FB50CA-0CF0-4442-BDB3-AACA0F23DE98}" srcOrd="0" destOrd="0" presId="urn:microsoft.com/office/officeart/2008/layout/VerticalCurvedList"/>
    <dgm:cxn modelId="{05170308-0553-4491-9B1C-2BF3B17879DA}" type="presOf" srcId="{7F3D507C-4D6D-4A93-9ED6-525D413788E0}" destId="{CD986348-9730-4323-953E-6B28CFFB6373}" srcOrd="0" destOrd="0" presId="urn:microsoft.com/office/officeart/2008/layout/VerticalCurvedList"/>
    <dgm:cxn modelId="{4D111232-CCBA-49AB-B024-F57A76717D50}" type="presOf" srcId="{DE3A66CD-7374-4880-A3E8-68A1A693F8BA}" destId="{995472ED-8661-4957-A250-84029298FAAB}" srcOrd="0" destOrd="0" presId="urn:microsoft.com/office/officeart/2008/layout/VerticalCurvedList"/>
    <dgm:cxn modelId="{FCAD8BFB-9FB4-41F7-98D9-AFEC7851C501}" srcId="{7F3D507C-4D6D-4A93-9ED6-525D413788E0}" destId="{B8C000CB-4B85-4A31-A56A-1BD8EAAAF7FA}" srcOrd="0" destOrd="0" parTransId="{E010E9F3-1B3E-4350-BB9D-77954C89B20E}" sibTransId="{5F033B07-30DF-4A66-83E0-168778FAC2BE}"/>
    <dgm:cxn modelId="{12550D1F-5C4F-420A-90C3-9BFADE4DF1ED}" srcId="{7F3D507C-4D6D-4A93-9ED6-525D413788E0}" destId="{DC5FFF0A-FBEE-4CC8-9A08-C415362C4282}" srcOrd="2" destOrd="0" parTransId="{C0B28EEC-4CA6-408F-8BF0-6CC0530FD9B0}" sibTransId="{55381C74-1489-4145-B3E1-BC532D031F6C}"/>
    <dgm:cxn modelId="{F6354EE1-7F38-42E9-BB7A-F660DB5D8012}" srcId="{7F3D507C-4D6D-4A93-9ED6-525D413788E0}" destId="{DE3A66CD-7374-4880-A3E8-68A1A693F8BA}" srcOrd="3" destOrd="0" parTransId="{52A1B9DB-8EC4-4E14-83A8-CB5EEC7C1C96}" sibTransId="{6161F496-5BF5-4326-883C-03DE28FA6F33}"/>
    <dgm:cxn modelId="{6A4D6C90-4F20-4A84-9B15-6B43F3EC722C}" type="presOf" srcId="{0A838371-5F7A-435C-A7E5-4EFE6AEC87F6}" destId="{137D0F9A-003D-4C74-823B-0A234BC0C68B}" srcOrd="0" destOrd="0" presId="urn:microsoft.com/office/officeart/2008/layout/VerticalCurvedList"/>
    <dgm:cxn modelId="{580C0AF5-8E4B-45E5-A161-F8A955BADE83}" type="presOf" srcId="{DC5FFF0A-FBEE-4CC8-9A08-C415362C4282}" destId="{3A2941AD-5975-4A03-995D-06E6B61B7801}" srcOrd="0" destOrd="0" presId="urn:microsoft.com/office/officeart/2008/layout/VerticalCurvedList"/>
    <dgm:cxn modelId="{83B31D6F-2B5A-4240-BEB4-B795C43BFCD5}" type="presParOf" srcId="{CD986348-9730-4323-953E-6B28CFFB6373}" destId="{3666B74D-EB23-400C-B886-322A59321328}" srcOrd="0" destOrd="0" presId="urn:microsoft.com/office/officeart/2008/layout/VerticalCurvedList"/>
    <dgm:cxn modelId="{CEFD3C8E-47BD-42D2-826F-6E1E9FBC1191}" type="presParOf" srcId="{3666B74D-EB23-400C-B886-322A59321328}" destId="{8D6AA1BB-37E0-42C5-B1C6-AC033877EA39}" srcOrd="0" destOrd="0" presId="urn:microsoft.com/office/officeart/2008/layout/VerticalCurvedList"/>
    <dgm:cxn modelId="{A95AB6DE-0985-4762-908F-E90FAB032F07}" type="presParOf" srcId="{8D6AA1BB-37E0-42C5-B1C6-AC033877EA39}" destId="{33148078-BD29-4C77-929B-47B73252547F}" srcOrd="0" destOrd="0" presId="urn:microsoft.com/office/officeart/2008/layout/VerticalCurvedList"/>
    <dgm:cxn modelId="{50EF7C2A-870D-44B1-9484-515B195FBA3E}" type="presParOf" srcId="{8D6AA1BB-37E0-42C5-B1C6-AC033877EA39}" destId="{15FB50CA-0CF0-4442-BDB3-AACA0F23DE98}" srcOrd="1" destOrd="0" presId="urn:microsoft.com/office/officeart/2008/layout/VerticalCurvedList"/>
    <dgm:cxn modelId="{39313360-0E66-4CB7-B1B1-917BF682A4CC}" type="presParOf" srcId="{8D6AA1BB-37E0-42C5-B1C6-AC033877EA39}" destId="{4EEC74D3-DC71-48DE-9AB3-63F1B71190E2}" srcOrd="2" destOrd="0" presId="urn:microsoft.com/office/officeart/2008/layout/VerticalCurvedList"/>
    <dgm:cxn modelId="{63FFE779-6EEC-4B4B-8170-80DD5B9E1696}" type="presParOf" srcId="{8D6AA1BB-37E0-42C5-B1C6-AC033877EA39}" destId="{87FEE6A9-3CED-433F-98B5-2C6FBEFC9D1C}" srcOrd="3" destOrd="0" presId="urn:microsoft.com/office/officeart/2008/layout/VerticalCurvedList"/>
    <dgm:cxn modelId="{9002A47B-A427-4965-848E-2E0999B24744}" type="presParOf" srcId="{3666B74D-EB23-400C-B886-322A59321328}" destId="{AD0FFFA9-A27C-478C-9847-D37329E00156}" srcOrd="1" destOrd="0" presId="urn:microsoft.com/office/officeart/2008/layout/VerticalCurvedList"/>
    <dgm:cxn modelId="{D730016F-F45D-49FA-88AA-D70574DBE695}" type="presParOf" srcId="{3666B74D-EB23-400C-B886-322A59321328}" destId="{884B0CAC-0FB3-4599-BC24-96B17E30D930}" srcOrd="2" destOrd="0" presId="urn:microsoft.com/office/officeart/2008/layout/VerticalCurvedList"/>
    <dgm:cxn modelId="{B7AD956E-5C27-4831-9A9F-4CC2B4D415D2}" type="presParOf" srcId="{884B0CAC-0FB3-4599-BC24-96B17E30D930}" destId="{CCB419E1-2E41-4DFA-A392-C6CAE5ABA04A}" srcOrd="0" destOrd="0" presId="urn:microsoft.com/office/officeart/2008/layout/VerticalCurvedList"/>
    <dgm:cxn modelId="{464D9F35-2738-48D1-912E-46EA6D08EEDC}" type="presParOf" srcId="{3666B74D-EB23-400C-B886-322A59321328}" destId="{137D0F9A-003D-4C74-823B-0A234BC0C68B}" srcOrd="3" destOrd="0" presId="urn:microsoft.com/office/officeart/2008/layout/VerticalCurvedList"/>
    <dgm:cxn modelId="{9FF65D87-942C-4215-A85A-9CC3BF11D6FB}" type="presParOf" srcId="{3666B74D-EB23-400C-B886-322A59321328}" destId="{3979AAC1-9F93-4C95-B443-DC40B213A2C5}" srcOrd="4" destOrd="0" presId="urn:microsoft.com/office/officeart/2008/layout/VerticalCurvedList"/>
    <dgm:cxn modelId="{F619838B-A6A8-4F44-977D-03A1DFEBBC3C}" type="presParOf" srcId="{3979AAC1-9F93-4C95-B443-DC40B213A2C5}" destId="{5CBF743D-DD20-4F8E-9E45-9A582EA1D8DE}" srcOrd="0" destOrd="0" presId="urn:microsoft.com/office/officeart/2008/layout/VerticalCurvedList"/>
    <dgm:cxn modelId="{9B664AA6-7B4F-44EE-A529-EEA6831A3134}" type="presParOf" srcId="{3666B74D-EB23-400C-B886-322A59321328}" destId="{3A2941AD-5975-4A03-995D-06E6B61B7801}" srcOrd="5" destOrd="0" presId="urn:microsoft.com/office/officeart/2008/layout/VerticalCurvedList"/>
    <dgm:cxn modelId="{95CF1F1F-3A94-4248-A29B-8176AA58EE75}" type="presParOf" srcId="{3666B74D-EB23-400C-B886-322A59321328}" destId="{9FD3FE73-AA13-4CB0-A993-0C32B867FBD5}" srcOrd="6" destOrd="0" presId="urn:microsoft.com/office/officeart/2008/layout/VerticalCurvedList"/>
    <dgm:cxn modelId="{F464DCB8-15BA-4E12-8C93-73EA62FC25D5}" type="presParOf" srcId="{9FD3FE73-AA13-4CB0-A993-0C32B867FBD5}" destId="{91B10A06-FAE1-4CFB-8D88-4DD489784EB7}" srcOrd="0" destOrd="0" presId="urn:microsoft.com/office/officeart/2008/layout/VerticalCurvedList"/>
    <dgm:cxn modelId="{856F4A93-3CC0-468C-8871-B062D26F7FEC}" type="presParOf" srcId="{3666B74D-EB23-400C-B886-322A59321328}" destId="{995472ED-8661-4957-A250-84029298FAAB}" srcOrd="7" destOrd="0" presId="urn:microsoft.com/office/officeart/2008/layout/VerticalCurvedList"/>
    <dgm:cxn modelId="{876CACF5-FDFD-4210-A768-9C09A42A6164}" type="presParOf" srcId="{3666B74D-EB23-400C-B886-322A59321328}" destId="{B87977CC-B547-4B0E-817F-94E3115D0018}" srcOrd="8" destOrd="0" presId="urn:microsoft.com/office/officeart/2008/layout/VerticalCurvedList"/>
    <dgm:cxn modelId="{C9AB36C5-4A73-4274-96AC-69D2000E1234}" type="presParOf" srcId="{B87977CC-B547-4B0E-817F-94E3115D0018}" destId="{EBA0CE37-8320-47F8-BD0A-747921973A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2294BB5-8E5B-478E-9E17-134B0703E660}" type="doc">
      <dgm:prSet loTypeId="urn:microsoft.com/office/officeart/2005/8/layout/vList4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C66B63BE-1D42-4658-9A16-6897BC60E8AB}">
      <dgm:prSet phldrT="[Texto]" custT="1"/>
      <dgm:spPr>
        <a:xfrm>
          <a:off x="0" y="0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Impacto ambiental</a:t>
          </a:r>
        </a:p>
      </dgm:t>
    </dgm:pt>
    <dgm:pt modelId="{EC64AB41-A713-43B2-B682-184AD46EA8BD}" type="parTrans" cxnId="{A8F2BD8E-D740-499C-88FA-9EA18AE9290B}">
      <dgm:prSet/>
      <dgm:spPr/>
      <dgm:t>
        <a:bodyPr/>
        <a:lstStyle/>
        <a:p>
          <a:endParaRPr lang="pt-BR" sz="2400" b="1"/>
        </a:p>
      </dgm:t>
    </dgm:pt>
    <dgm:pt modelId="{CCC7D5DE-4E52-426B-973D-4AD5B6553A43}" type="sibTrans" cxnId="{A8F2BD8E-D740-499C-88FA-9EA18AE9290B}">
      <dgm:prSet/>
      <dgm:spPr/>
      <dgm:t>
        <a:bodyPr/>
        <a:lstStyle/>
        <a:p>
          <a:endParaRPr lang="pt-BR" sz="2400" b="1"/>
        </a:p>
      </dgm:t>
    </dgm:pt>
    <dgm:pt modelId="{C4AD90AD-8F4B-494E-B9F5-2CBCB8339067}">
      <dgm:prSet phldrT="[Texto]" custT="1"/>
      <dgm:spPr>
        <a:xfrm>
          <a:off x="0" y="764279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Extensão de cais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1C144CD1-AB3C-43CD-9E58-E6294725908A}" type="parTrans" cxnId="{7666C809-B821-4672-900F-D0A9AD61734F}">
      <dgm:prSet/>
      <dgm:spPr/>
      <dgm:t>
        <a:bodyPr/>
        <a:lstStyle/>
        <a:p>
          <a:endParaRPr lang="pt-BR" sz="2400" b="1"/>
        </a:p>
      </dgm:t>
    </dgm:pt>
    <dgm:pt modelId="{F44AF2ED-F0E4-4B3B-BD36-271B21575B4A}" type="sibTrans" cxnId="{7666C809-B821-4672-900F-D0A9AD61734F}">
      <dgm:prSet/>
      <dgm:spPr/>
      <dgm:t>
        <a:bodyPr/>
        <a:lstStyle/>
        <a:p>
          <a:endParaRPr lang="pt-BR" sz="2400" b="1"/>
        </a:p>
      </dgm:t>
    </dgm:pt>
    <dgm:pt modelId="{329AF4CB-30FC-4DF3-8ABF-A693139F745E}">
      <dgm:prSet phldrT="[Texto]" custT="1"/>
      <dgm:spPr>
        <a:xfrm>
          <a:off x="0" y="1528559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Capacidade de movimentação por tipo de carga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01E8DD3A-84AD-4179-B308-D0FC10775601}" type="parTrans" cxnId="{8C3B5219-D2A6-4724-848F-9CD405BF4AEE}">
      <dgm:prSet/>
      <dgm:spPr/>
      <dgm:t>
        <a:bodyPr/>
        <a:lstStyle/>
        <a:p>
          <a:endParaRPr lang="pt-BR" sz="2400" b="1"/>
        </a:p>
      </dgm:t>
    </dgm:pt>
    <dgm:pt modelId="{48D12AD5-76EC-4E29-93D4-DB7138A5559C}" type="sibTrans" cxnId="{8C3B5219-D2A6-4724-848F-9CD405BF4AEE}">
      <dgm:prSet/>
      <dgm:spPr/>
      <dgm:t>
        <a:bodyPr/>
        <a:lstStyle/>
        <a:p>
          <a:endParaRPr lang="pt-BR" sz="2400" b="1"/>
        </a:p>
      </dgm:t>
    </dgm:pt>
    <dgm:pt modelId="{C3DFE6FB-D9C7-4C2E-8FDB-DF7B7190F1B7}">
      <dgm:prSet phldrT="[Texto]" custT="1"/>
      <dgm:spPr>
        <a:xfrm>
          <a:off x="0" y="2292839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Capacidade de expansão e faseamento do projeto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8FBC576F-9AEF-4C1A-9785-BF9F4BB28E1C}" type="parTrans" cxnId="{EBA61DEE-3F10-4FD6-A64D-543B727F3F2E}">
      <dgm:prSet/>
      <dgm:spPr/>
      <dgm:t>
        <a:bodyPr/>
        <a:lstStyle/>
        <a:p>
          <a:endParaRPr lang="pt-BR" sz="2400" b="1"/>
        </a:p>
      </dgm:t>
    </dgm:pt>
    <dgm:pt modelId="{620BF420-A238-4EF0-AE20-5B048F97E12B}" type="sibTrans" cxnId="{EBA61DEE-3F10-4FD6-A64D-543B727F3F2E}">
      <dgm:prSet/>
      <dgm:spPr/>
      <dgm:t>
        <a:bodyPr/>
        <a:lstStyle/>
        <a:p>
          <a:endParaRPr lang="pt-BR" sz="2400" b="1"/>
        </a:p>
      </dgm:t>
    </dgm:pt>
    <dgm:pt modelId="{62129F5C-0313-4C13-BE9C-5BB4BDAEECC6}">
      <dgm:prSet phldrT="[Texto]" custT="1"/>
      <dgm:spPr>
        <a:xfrm>
          <a:off x="0" y="3057119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Flexibilidade em adaptar-se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BC66B674-9EB5-4D5F-A471-567A7030A234}" type="parTrans" cxnId="{1E06E424-C209-4BD2-B5E4-9C8945928011}">
      <dgm:prSet/>
      <dgm:spPr/>
      <dgm:t>
        <a:bodyPr/>
        <a:lstStyle/>
        <a:p>
          <a:endParaRPr lang="pt-BR" sz="2400" b="1"/>
        </a:p>
      </dgm:t>
    </dgm:pt>
    <dgm:pt modelId="{B9B29B01-0EDA-47F7-8516-3F89C98FDB8B}" type="sibTrans" cxnId="{1E06E424-C209-4BD2-B5E4-9C8945928011}">
      <dgm:prSet/>
      <dgm:spPr/>
      <dgm:t>
        <a:bodyPr/>
        <a:lstStyle/>
        <a:p>
          <a:endParaRPr lang="pt-BR" sz="2400" b="1"/>
        </a:p>
      </dgm:t>
    </dgm:pt>
    <dgm:pt modelId="{505C2AD5-5FAE-4E8D-995B-33197859D7FF}">
      <dgm:prSet phldrT="[Texto]" custT="1"/>
      <dgm:spPr>
        <a:xfrm>
          <a:off x="0" y="3821399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Alinhamento com o PGO, PNLP  e PNLT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661E7665-955D-45C2-A285-37C2F4116D7A}" type="parTrans" cxnId="{5C931435-2D1E-4689-A313-F9EB65D56E80}">
      <dgm:prSet/>
      <dgm:spPr/>
      <dgm:t>
        <a:bodyPr/>
        <a:lstStyle/>
        <a:p>
          <a:endParaRPr lang="pt-BR" sz="2400" b="1"/>
        </a:p>
      </dgm:t>
    </dgm:pt>
    <dgm:pt modelId="{4AF79929-2C8B-4782-A783-4E2C80563165}" type="sibTrans" cxnId="{5C931435-2D1E-4689-A313-F9EB65D56E80}">
      <dgm:prSet/>
      <dgm:spPr/>
      <dgm:t>
        <a:bodyPr/>
        <a:lstStyle/>
        <a:p>
          <a:endParaRPr lang="pt-BR" sz="2400" b="1"/>
        </a:p>
      </dgm:t>
    </dgm:pt>
    <dgm:pt modelId="{9135728E-0443-4F06-B4B9-F9173874EC23}">
      <dgm:prSet phldrT="[Texto]" custT="1"/>
      <dgm:spPr>
        <a:xfrm>
          <a:off x="0" y="4585678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Propriedade do terreno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1A638D27-ABC5-420B-882A-9125586A456C}" type="parTrans" cxnId="{F0D66EFB-A377-400A-9522-D705B5F5DC57}">
      <dgm:prSet/>
      <dgm:spPr/>
      <dgm:t>
        <a:bodyPr/>
        <a:lstStyle/>
        <a:p>
          <a:endParaRPr lang="pt-BR" sz="2400" b="1"/>
        </a:p>
      </dgm:t>
    </dgm:pt>
    <dgm:pt modelId="{790BE042-16E0-4CD4-855F-B8DD0378B97E}" type="sibTrans" cxnId="{F0D66EFB-A377-400A-9522-D705B5F5DC57}">
      <dgm:prSet/>
      <dgm:spPr/>
      <dgm:t>
        <a:bodyPr/>
        <a:lstStyle/>
        <a:p>
          <a:endParaRPr lang="pt-BR" sz="2400" b="1"/>
        </a:p>
      </dgm:t>
    </dgm:pt>
    <dgm:pt modelId="{B9EEEADD-7FDF-4A34-87A9-C5FB4665E4B0}">
      <dgm:prSet phldrT="[Texto]" custT="1"/>
      <dgm:spPr>
        <a:xfrm>
          <a:off x="0" y="5349958"/>
          <a:ext cx="7776865" cy="69479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Franklin Gothic Book"/>
              <a:ea typeface="+mn-ea"/>
              <a:cs typeface="+mn-cs"/>
            </a:rPr>
            <a:t>Investimentos em infraestrutura de acesso</a:t>
          </a:r>
          <a:endParaRPr lang="pt-BR" sz="2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Franklin Gothic Book"/>
            <a:ea typeface="+mn-ea"/>
            <a:cs typeface="+mn-cs"/>
          </a:endParaRPr>
        </a:p>
      </dgm:t>
    </dgm:pt>
    <dgm:pt modelId="{69B176EE-4C48-426E-9ABE-9A5179F5BD63}" type="parTrans" cxnId="{89EE9F5F-0743-491E-BF53-0BEB638D7141}">
      <dgm:prSet/>
      <dgm:spPr/>
      <dgm:t>
        <a:bodyPr/>
        <a:lstStyle/>
        <a:p>
          <a:endParaRPr lang="pt-BR" sz="2400" b="1"/>
        </a:p>
      </dgm:t>
    </dgm:pt>
    <dgm:pt modelId="{3E5D4896-5C17-44FA-9438-7955E79B32D3}" type="sibTrans" cxnId="{89EE9F5F-0743-491E-BF53-0BEB638D7141}">
      <dgm:prSet/>
      <dgm:spPr/>
      <dgm:t>
        <a:bodyPr/>
        <a:lstStyle/>
        <a:p>
          <a:endParaRPr lang="pt-BR" sz="2400" b="1"/>
        </a:p>
      </dgm:t>
    </dgm:pt>
    <dgm:pt modelId="{9D485B09-3502-41EA-82D2-1F120EA8D304}" type="pres">
      <dgm:prSet presAssocID="{B2294BB5-8E5B-478E-9E17-134B0703E66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E9942AF-0498-47F1-A9CC-92817D76ABBD}" type="pres">
      <dgm:prSet presAssocID="{C66B63BE-1D42-4658-9A16-6897BC60E8AB}" presName="comp" presStyleCnt="0"/>
      <dgm:spPr/>
      <dgm:t>
        <a:bodyPr/>
        <a:lstStyle/>
        <a:p>
          <a:endParaRPr lang="pt-BR"/>
        </a:p>
      </dgm:t>
    </dgm:pt>
    <dgm:pt modelId="{8722A166-1076-41F1-873F-2548AD88826A}" type="pres">
      <dgm:prSet presAssocID="{C66B63BE-1D42-4658-9A16-6897BC60E8AB}" presName="box" presStyleLbl="node1" presStyleIdx="0" presStyleCnt="8"/>
      <dgm:spPr/>
      <dgm:t>
        <a:bodyPr/>
        <a:lstStyle/>
        <a:p>
          <a:endParaRPr lang="pt-BR"/>
        </a:p>
      </dgm:t>
    </dgm:pt>
    <dgm:pt modelId="{328EA731-4530-47A8-8E64-C9E436FFE6B9}" type="pres">
      <dgm:prSet presAssocID="{C66B63BE-1D42-4658-9A16-6897BC60E8AB}" presName="img" presStyleLbl="fgImgPlace1" presStyleIdx="0" presStyleCnt="8" custScaleX="85511"/>
      <dgm:spPr>
        <a:xfrm>
          <a:off x="182158" y="6947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E4CE883B-4D08-43DC-B240-A84197CD3A30}" type="pres">
      <dgm:prSet presAssocID="{C66B63BE-1D42-4658-9A16-6897BC60E8AB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05FBB4-77D9-4564-8AB6-C8DCBC110614}" type="pres">
      <dgm:prSet presAssocID="{CCC7D5DE-4E52-426B-973D-4AD5B6553A43}" presName="spacer" presStyleCnt="0"/>
      <dgm:spPr/>
      <dgm:t>
        <a:bodyPr/>
        <a:lstStyle/>
        <a:p>
          <a:endParaRPr lang="pt-BR"/>
        </a:p>
      </dgm:t>
    </dgm:pt>
    <dgm:pt modelId="{F642AD92-B195-42BE-8EF2-16CC364C7D08}" type="pres">
      <dgm:prSet presAssocID="{C4AD90AD-8F4B-494E-B9F5-2CBCB8339067}" presName="comp" presStyleCnt="0"/>
      <dgm:spPr/>
      <dgm:t>
        <a:bodyPr/>
        <a:lstStyle/>
        <a:p>
          <a:endParaRPr lang="pt-BR"/>
        </a:p>
      </dgm:t>
    </dgm:pt>
    <dgm:pt modelId="{D4AF83BC-F0C6-4F23-A317-5BF2DB990DAC}" type="pres">
      <dgm:prSet presAssocID="{C4AD90AD-8F4B-494E-B9F5-2CBCB8339067}" presName="box" presStyleLbl="node1" presStyleIdx="1" presStyleCnt="8"/>
      <dgm:spPr/>
      <dgm:t>
        <a:bodyPr/>
        <a:lstStyle/>
        <a:p>
          <a:endParaRPr lang="pt-BR"/>
        </a:p>
      </dgm:t>
    </dgm:pt>
    <dgm:pt modelId="{80592FC6-A4FC-4A9B-A4F2-A37DF298FC38}" type="pres">
      <dgm:prSet presAssocID="{C4AD90AD-8F4B-494E-B9F5-2CBCB8339067}" presName="img" presStyleLbl="fgImgPlace1" presStyleIdx="1" presStyleCnt="8" custScaleX="85511"/>
      <dgm:spPr>
        <a:xfrm>
          <a:off x="182158" y="83375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CDA7D648-94B1-4578-8380-5A6BF29C1D25}" type="pres">
      <dgm:prSet presAssocID="{C4AD90AD-8F4B-494E-B9F5-2CBCB8339067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FDD831-E0C6-44BF-9C7F-8512AA1379F8}" type="pres">
      <dgm:prSet presAssocID="{F44AF2ED-F0E4-4B3B-BD36-271B21575B4A}" presName="spacer" presStyleCnt="0"/>
      <dgm:spPr/>
      <dgm:t>
        <a:bodyPr/>
        <a:lstStyle/>
        <a:p>
          <a:endParaRPr lang="pt-BR"/>
        </a:p>
      </dgm:t>
    </dgm:pt>
    <dgm:pt modelId="{CA2DAD7F-C023-4B00-BC0C-80FD79469D66}" type="pres">
      <dgm:prSet presAssocID="{329AF4CB-30FC-4DF3-8ABF-A693139F745E}" presName="comp" presStyleCnt="0"/>
      <dgm:spPr/>
      <dgm:t>
        <a:bodyPr/>
        <a:lstStyle/>
        <a:p>
          <a:endParaRPr lang="pt-BR"/>
        </a:p>
      </dgm:t>
    </dgm:pt>
    <dgm:pt modelId="{D9B4075D-D5E8-446C-BE94-AB04E7C6D5FC}" type="pres">
      <dgm:prSet presAssocID="{329AF4CB-30FC-4DF3-8ABF-A693139F745E}" presName="box" presStyleLbl="node1" presStyleIdx="2" presStyleCnt="8"/>
      <dgm:spPr/>
      <dgm:t>
        <a:bodyPr/>
        <a:lstStyle/>
        <a:p>
          <a:endParaRPr lang="pt-BR"/>
        </a:p>
      </dgm:t>
    </dgm:pt>
    <dgm:pt modelId="{129285ED-42BB-4792-AA8D-1CBC0287CF60}" type="pres">
      <dgm:prSet presAssocID="{329AF4CB-30FC-4DF3-8ABF-A693139F745E}" presName="img" presStyleLbl="fgImgPlace1" presStyleIdx="2" presStyleCnt="8" custScaleX="85511"/>
      <dgm:spPr>
        <a:xfrm>
          <a:off x="182158" y="159803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D509EDF6-55CD-4DD0-8434-DEA6B9922D6A}" type="pres">
      <dgm:prSet presAssocID="{329AF4CB-30FC-4DF3-8ABF-A693139F745E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411843-4E16-48F8-A44D-EEB6E8368022}" type="pres">
      <dgm:prSet presAssocID="{48D12AD5-76EC-4E29-93D4-DB7138A5559C}" presName="spacer" presStyleCnt="0"/>
      <dgm:spPr/>
      <dgm:t>
        <a:bodyPr/>
        <a:lstStyle/>
        <a:p>
          <a:endParaRPr lang="pt-BR"/>
        </a:p>
      </dgm:t>
    </dgm:pt>
    <dgm:pt modelId="{4812008F-4B28-4B1D-B9FE-28C66A0C7037}" type="pres">
      <dgm:prSet presAssocID="{C3DFE6FB-D9C7-4C2E-8FDB-DF7B7190F1B7}" presName="comp" presStyleCnt="0"/>
      <dgm:spPr/>
      <dgm:t>
        <a:bodyPr/>
        <a:lstStyle/>
        <a:p>
          <a:endParaRPr lang="pt-BR"/>
        </a:p>
      </dgm:t>
    </dgm:pt>
    <dgm:pt modelId="{A3247669-E3D0-4A9D-B471-BC601425FE3D}" type="pres">
      <dgm:prSet presAssocID="{C3DFE6FB-D9C7-4C2E-8FDB-DF7B7190F1B7}" presName="box" presStyleLbl="node1" presStyleIdx="3" presStyleCnt="8"/>
      <dgm:spPr/>
      <dgm:t>
        <a:bodyPr/>
        <a:lstStyle/>
        <a:p>
          <a:endParaRPr lang="pt-BR"/>
        </a:p>
      </dgm:t>
    </dgm:pt>
    <dgm:pt modelId="{36178D1B-3605-4385-B3D6-6EB376222D44}" type="pres">
      <dgm:prSet presAssocID="{C3DFE6FB-D9C7-4C2E-8FDB-DF7B7190F1B7}" presName="img" presStyleLbl="fgImgPlace1" presStyleIdx="3" presStyleCnt="8" custScaleX="85511"/>
      <dgm:spPr>
        <a:xfrm>
          <a:off x="182158" y="236231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55E22022-F1DB-4C56-A5B5-BA9424543715}" type="pres">
      <dgm:prSet presAssocID="{C3DFE6FB-D9C7-4C2E-8FDB-DF7B7190F1B7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BF7DFE-61AA-4225-AF46-A5A61BD9E764}" type="pres">
      <dgm:prSet presAssocID="{620BF420-A238-4EF0-AE20-5B048F97E12B}" presName="spacer" presStyleCnt="0"/>
      <dgm:spPr/>
      <dgm:t>
        <a:bodyPr/>
        <a:lstStyle/>
        <a:p>
          <a:endParaRPr lang="pt-BR"/>
        </a:p>
      </dgm:t>
    </dgm:pt>
    <dgm:pt modelId="{39093F0B-1E99-4F76-A8ED-36F5AFF3A2F4}" type="pres">
      <dgm:prSet presAssocID="{62129F5C-0313-4C13-BE9C-5BB4BDAEECC6}" presName="comp" presStyleCnt="0"/>
      <dgm:spPr/>
      <dgm:t>
        <a:bodyPr/>
        <a:lstStyle/>
        <a:p>
          <a:endParaRPr lang="pt-BR"/>
        </a:p>
      </dgm:t>
    </dgm:pt>
    <dgm:pt modelId="{7BEDC595-1DFF-4DCC-BCE9-F36E3704104C}" type="pres">
      <dgm:prSet presAssocID="{62129F5C-0313-4C13-BE9C-5BB4BDAEECC6}" presName="box" presStyleLbl="node1" presStyleIdx="4" presStyleCnt="8"/>
      <dgm:spPr/>
      <dgm:t>
        <a:bodyPr/>
        <a:lstStyle/>
        <a:p>
          <a:endParaRPr lang="pt-BR"/>
        </a:p>
      </dgm:t>
    </dgm:pt>
    <dgm:pt modelId="{E060FD79-B372-49C6-BD95-54B6A45F53BD}" type="pres">
      <dgm:prSet presAssocID="{62129F5C-0313-4C13-BE9C-5BB4BDAEECC6}" presName="img" presStyleLbl="fgImgPlace1" presStyleIdx="4" presStyleCnt="8" custScaleX="85511"/>
      <dgm:spPr>
        <a:xfrm>
          <a:off x="182158" y="312659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B02ACC35-3F32-400D-908B-CE9D0095A1A0}" type="pres">
      <dgm:prSet presAssocID="{62129F5C-0313-4C13-BE9C-5BB4BDAEECC6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84E1BA-07D6-4F9F-A543-65F6AC487826}" type="pres">
      <dgm:prSet presAssocID="{B9B29B01-0EDA-47F7-8516-3F89C98FDB8B}" presName="spacer" presStyleCnt="0"/>
      <dgm:spPr/>
      <dgm:t>
        <a:bodyPr/>
        <a:lstStyle/>
        <a:p>
          <a:endParaRPr lang="pt-BR"/>
        </a:p>
      </dgm:t>
    </dgm:pt>
    <dgm:pt modelId="{5CEDD886-B6FE-4EB1-85DB-73E6D0C4D007}" type="pres">
      <dgm:prSet presAssocID="{505C2AD5-5FAE-4E8D-995B-33197859D7FF}" presName="comp" presStyleCnt="0"/>
      <dgm:spPr/>
      <dgm:t>
        <a:bodyPr/>
        <a:lstStyle/>
        <a:p>
          <a:endParaRPr lang="pt-BR"/>
        </a:p>
      </dgm:t>
    </dgm:pt>
    <dgm:pt modelId="{E5B73E41-0149-4704-B0F3-781B731BDB15}" type="pres">
      <dgm:prSet presAssocID="{505C2AD5-5FAE-4E8D-995B-33197859D7FF}" presName="box" presStyleLbl="node1" presStyleIdx="5" presStyleCnt="8"/>
      <dgm:spPr/>
      <dgm:t>
        <a:bodyPr/>
        <a:lstStyle/>
        <a:p>
          <a:endParaRPr lang="pt-BR"/>
        </a:p>
      </dgm:t>
    </dgm:pt>
    <dgm:pt modelId="{E4BB6ED0-3F20-46EE-99BD-2A769EEC7EC0}" type="pres">
      <dgm:prSet presAssocID="{505C2AD5-5FAE-4E8D-995B-33197859D7FF}" presName="img" presStyleLbl="fgImgPlace1" presStyleIdx="5" presStyleCnt="8" custScaleX="85511"/>
      <dgm:spPr>
        <a:xfrm>
          <a:off x="182158" y="3890879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10299030-C17D-486A-8B82-A2C07055EB63}" type="pres">
      <dgm:prSet presAssocID="{505C2AD5-5FAE-4E8D-995B-33197859D7FF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996A54-9A32-4820-9EB8-945214EE3C50}" type="pres">
      <dgm:prSet presAssocID="{4AF79929-2C8B-4782-A783-4E2C80563165}" presName="spacer" presStyleCnt="0"/>
      <dgm:spPr/>
      <dgm:t>
        <a:bodyPr/>
        <a:lstStyle/>
        <a:p>
          <a:endParaRPr lang="pt-BR"/>
        </a:p>
      </dgm:t>
    </dgm:pt>
    <dgm:pt modelId="{ED64E804-2FFD-4175-B308-CB5CAFD25DB1}" type="pres">
      <dgm:prSet presAssocID="{9135728E-0443-4F06-B4B9-F9173874EC23}" presName="comp" presStyleCnt="0"/>
      <dgm:spPr/>
      <dgm:t>
        <a:bodyPr/>
        <a:lstStyle/>
        <a:p>
          <a:endParaRPr lang="pt-BR"/>
        </a:p>
      </dgm:t>
    </dgm:pt>
    <dgm:pt modelId="{31956D8F-8F54-41BF-B805-615AE4E5A0AA}" type="pres">
      <dgm:prSet presAssocID="{9135728E-0443-4F06-B4B9-F9173874EC23}" presName="box" presStyleLbl="node1" presStyleIdx="6" presStyleCnt="8"/>
      <dgm:spPr/>
      <dgm:t>
        <a:bodyPr/>
        <a:lstStyle/>
        <a:p>
          <a:endParaRPr lang="pt-BR"/>
        </a:p>
      </dgm:t>
    </dgm:pt>
    <dgm:pt modelId="{5A76E7DA-7153-4238-90B4-F2841898CCD0}" type="pres">
      <dgm:prSet presAssocID="{9135728E-0443-4F06-B4B9-F9173874EC23}" presName="img" presStyleLbl="fgImgPlace1" presStyleIdx="6" presStyleCnt="8" custScaleX="85511"/>
      <dgm:spPr>
        <a:xfrm>
          <a:off x="182158" y="4655158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068D8E41-F0C6-4397-8C25-08ECD3DF0239}" type="pres">
      <dgm:prSet presAssocID="{9135728E-0443-4F06-B4B9-F9173874EC23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E71068-5772-434D-A91A-C7D2F2D0E436}" type="pres">
      <dgm:prSet presAssocID="{790BE042-16E0-4CD4-855F-B8DD0378B97E}" presName="spacer" presStyleCnt="0"/>
      <dgm:spPr/>
      <dgm:t>
        <a:bodyPr/>
        <a:lstStyle/>
        <a:p>
          <a:endParaRPr lang="pt-BR"/>
        </a:p>
      </dgm:t>
    </dgm:pt>
    <dgm:pt modelId="{A5628DF2-A6F6-4AE6-B70B-F9462B5FD4D4}" type="pres">
      <dgm:prSet presAssocID="{B9EEEADD-7FDF-4A34-87A9-C5FB4665E4B0}" presName="comp" presStyleCnt="0"/>
      <dgm:spPr/>
      <dgm:t>
        <a:bodyPr/>
        <a:lstStyle/>
        <a:p>
          <a:endParaRPr lang="pt-BR"/>
        </a:p>
      </dgm:t>
    </dgm:pt>
    <dgm:pt modelId="{43BEC0A1-63F2-4CF7-A7DF-707E3F1BC007}" type="pres">
      <dgm:prSet presAssocID="{B9EEEADD-7FDF-4A34-87A9-C5FB4665E4B0}" presName="box" presStyleLbl="node1" presStyleIdx="7" presStyleCnt="8"/>
      <dgm:spPr/>
      <dgm:t>
        <a:bodyPr/>
        <a:lstStyle/>
        <a:p>
          <a:endParaRPr lang="pt-BR"/>
        </a:p>
      </dgm:t>
    </dgm:pt>
    <dgm:pt modelId="{D5F9D72E-C55B-4AE7-B8E0-EFDE1DB0B693}" type="pres">
      <dgm:prSet presAssocID="{B9EEEADD-7FDF-4A34-87A9-C5FB4665E4B0}" presName="img" presStyleLbl="fgImgPlace1" presStyleIdx="7" presStyleCnt="8" custScaleX="85511"/>
      <dgm:spPr>
        <a:xfrm>
          <a:off x="182158" y="5419438"/>
          <a:ext cx="1330015" cy="5558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rgbClr val="08A1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pt-BR"/>
        </a:p>
      </dgm:t>
    </dgm:pt>
    <dgm:pt modelId="{4A9539A7-626A-43BD-857B-334D4C86AD05}" type="pres">
      <dgm:prSet presAssocID="{B9EEEADD-7FDF-4A34-87A9-C5FB4665E4B0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CE597E-BC2D-4740-8887-549F9FE573F8}" type="presOf" srcId="{C66B63BE-1D42-4658-9A16-6897BC60E8AB}" destId="{E4CE883B-4D08-43DC-B240-A84197CD3A30}" srcOrd="1" destOrd="0" presId="urn:microsoft.com/office/officeart/2005/8/layout/vList4"/>
    <dgm:cxn modelId="{8E57F23B-3117-4123-B24B-35B805460498}" type="presOf" srcId="{C3DFE6FB-D9C7-4C2E-8FDB-DF7B7190F1B7}" destId="{A3247669-E3D0-4A9D-B471-BC601425FE3D}" srcOrd="0" destOrd="0" presId="urn:microsoft.com/office/officeart/2005/8/layout/vList4"/>
    <dgm:cxn modelId="{AF5BCFD3-3AE2-4BBA-9580-1E44AEBE6F76}" type="presOf" srcId="{B2294BB5-8E5B-478E-9E17-134B0703E660}" destId="{9D485B09-3502-41EA-82D2-1F120EA8D304}" srcOrd="0" destOrd="0" presId="urn:microsoft.com/office/officeart/2005/8/layout/vList4"/>
    <dgm:cxn modelId="{0440BFB3-FAFC-462E-90A5-33E0CEE1504A}" type="presOf" srcId="{C3DFE6FB-D9C7-4C2E-8FDB-DF7B7190F1B7}" destId="{55E22022-F1DB-4C56-A5B5-BA9424543715}" srcOrd="1" destOrd="0" presId="urn:microsoft.com/office/officeart/2005/8/layout/vList4"/>
    <dgm:cxn modelId="{5C931435-2D1E-4689-A313-F9EB65D56E80}" srcId="{B2294BB5-8E5B-478E-9E17-134B0703E660}" destId="{505C2AD5-5FAE-4E8D-995B-33197859D7FF}" srcOrd="5" destOrd="0" parTransId="{661E7665-955D-45C2-A285-37C2F4116D7A}" sibTransId="{4AF79929-2C8B-4782-A783-4E2C80563165}"/>
    <dgm:cxn modelId="{F0D66EFB-A377-400A-9522-D705B5F5DC57}" srcId="{B2294BB5-8E5B-478E-9E17-134B0703E660}" destId="{9135728E-0443-4F06-B4B9-F9173874EC23}" srcOrd="6" destOrd="0" parTransId="{1A638D27-ABC5-420B-882A-9125586A456C}" sibTransId="{790BE042-16E0-4CD4-855F-B8DD0378B97E}"/>
    <dgm:cxn modelId="{0E7D0D79-DF98-4662-BE12-BC9DE82C2F18}" type="presOf" srcId="{9135728E-0443-4F06-B4B9-F9173874EC23}" destId="{068D8E41-F0C6-4397-8C25-08ECD3DF0239}" srcOrd="1" destOrd="0" presId="urn:microsoft.com/office/officeart/2005/8/layout/vList4"/>
    <dgm:cxn modelId="{D0D6B5C1-4653-44E7-B1C5-F958F10B49B0}" type="presOf" srcId="{62129F5C-0313-4C13-BE9C-5BB4BDAEECC6}" destId="{7BEDC595-1DFF-4DCC-BCE9-F36E3704104C}" srcOrd="0" destOrd="0" presId="urn:microsoft.com/office/officeart/2005/8/layout/vList4"/>
    <dgm:cxn modelId="{F64F5DC0-87C9-43C6-8F05-FFF5354503AC}" type="presOf" srcId="{C66B63BE-1D42-4658-9A16-6897BC60E8AB}" destId="{8722A166-1076-41F1-873F-2548AD88826A}" srcOrd="0" destOrd="0" presId="urn:microsoft.com/office/officeart/2005/8/layout/vList4"/>
    <dgm:cxn modelId="{45E67CE1-A602-42EF-B8DF-651BDEFE0356}" type="presOf" srcId="{C4AD90AD-8F4B-494E-B9F5-2CBCB8339067}" destId="{CDA7D648-94B1-4578-8380-5A6BF29C1D25}" srcOrd="1" destOrd="0" presId="urn:microsoft.com/office/officeart/2005/8/layout/vList4"/>
    <dgm:cxn modelId="{1E06E424-C209-4BD2-B5E4-9C8945928011}" srcId="{B2294BB5-8E5B-478E-9E17-134B0703E660}" destId="{62129F5C-0313-4C13-BE9C-5BB4BDAEECC6}" srcOrd="4" destOrd="0" parTransId="{BC66B674-9EB5-4D5F-A471-567A7030A234}" sibTransId="{B9B29B01-0EDA-47F7-8516-3F89C98FDB8B}"/>
    <dgm:cxn modelId="{083E40F6-5840-4E1D-A64B-5E359DFA911F}" type="presOf" srcId="{329AF4CB-30FC-4DF3-8ABF-A693139F745E}" destId="{D9B4075D-D5E8-446C-BE94-AB04E7C6D5FC}" srcOrd="0" destOrd="0" presId="urn:microsoft.com/office/officeart/2005/8/layout/vList4"/>
    <dgm:cxn modelId="{5E3B41C2-0697-48D3-B020-A0A7891CD382}" type="presOf" srcId="{9135728E-0443-4F06-B4B9-F9173874EC23}" destId="{31956D8F-8F54-41BF-B805-615AE4E5A0AA}" srcOrd="0" destOrd="0" presId="urn:microsoft.com/office/officeart/2005/8/layout/vList4"/>
    <dgm:cxn modelId="{D0C5B762-0E29-4E7D-82D1-1720495658AE}" type="presOf" srcId="{329AF4CB-30FC-4DF3-8ABF-A693139F745E}" destId="{D509EDF6-55CD-4DD0-8434-DEA6B9922D6A}" srcOrd="1" destOrd="0" presId="urn:microsoft.com/office/officeart/2005/8/layout/vList4"/>
    <dgm:cxn modelId="{3A2BE103-3CC9-4238-81D2-4BA1A68C11F6}" type="presOf" srcId="{C4AD90AD-8F4B-494E-B9F5-2CBCB8339067}" destId="{D4AF83BC-F0C6-4F23-A317-5BF2DB990DAC}" srcOrd="0" destOrd="0" presId="urn:microsoft.com/office/officeart/2005/8/layout/vList4"/>
    <dgm:cxn modelId="{3B8E6F50-8F82-4724-A2D6-15CC1144188D}" type="presOf" srcId="{505C2AD5-5FAE-4E8D-995B-33197859D7FF}" destId="{E5B73E41-0149-4704-B0F3-781B731BDB15}" srcOrd="0" destOrd="0" presId="urn:microsoft.com/office/officeart/2005/8/layout/vList4"/>
    <dgm:cxn modelId="{89EE9F5F-0743-491E-BF53-0BEB638D7141}" srcId="{B2294BB5-8E5B-478E-9E17-134B0703E660}" destId="{B9EEEADD-7FDF-4A34-87A9-C5FB4665E4B0}" srcOrd="7" destOrd="0" parTransId="{69B176EE-4C48-426E-9ABE-9A5179F5BD63}" sibTransId="{3E5D4896-5C17-44FA-9438-7955E79B32D3}"/>
    <dgm:cxn modelId="{8CAAA8A6-1D84-42C8-B9F0-696AEBA8A34C}" type="presOf" srcId="{505C2AD5-5FAE-4E8D-995B-33197859D7FF}" destId="{10299030-C17D-486A-8B82-A2C07055EB63}" srcOrd="1" destOrd="0" presId="urn:microsoft.com/office/officeart/2005/8/layout/vList4"/>
    <dgm:cxn modelId="{8C3B5219-D2A6-4724-848F-9CD405BF4AEE}" srcId="{B2294BB5-8E5B-478E-9E17-134B0703E660}" destId="{329AF4CB-30FC-4DF3-8ABF-A693139F745E}" srcOrd="2" destOrd="0" parTransId="{01E8DD3A-84AD-4179-B308-D0FC10775601}" sibTransId="{48D12AD5-76EC-4E29-93D4-DB7138A5559C}"/>
    <dgm:cxn modelId="{EBA61DEE-3F10-4FD6-A64D-543B727F3F2E}" srcId="{B2294BB5-8E5B-478E-9E17-134B0703E660}" destId="{C3DFE6FB-D9C7-4C2E-8FDB-DF7B7190F1B7}" srcOrd="3" destOrd="0" parTransId="{8FBC576F-9AEF-4C1A-9785-BF9F4BB28E1C}" sibTransId="{620BF420-A238-4EF0-AE20-5B048F97E12B}"/>
    <dgm:cxn modelId="{A8F2BD8E-D740-499C-88FA-9EA18AE9290B}" srcId="{B2294BB5-8E5B-478E-9E17-134B0703E660}" destId="{C66B63BE-1D42-4658-9A16-6897BC60E8AB}" srcOrd="0" destOrd="0" parTransId="{EC64AB41-A713-43B2-B682-184AD46EA8BD}" sibTransId="{CCC7D5DE-4E52-426B-973D-4AD5B6553A43}"/>
    <dgm:cxn modelId="{7666C809-B821-4672-900F-D0A9AD61734F}" srcId="{B2294BB5-8E5B-478E-9E17-134B0703E660}" destId="{C4AD90AD-8F4B-494E-B9F5-2CBCB8339067}" srcOrd="1" destOrd="0" parTransId="{1C144CD1-AB3C-43CD-9E58-E6294725908A}" sibTransId="{F44AF2ED-F0E4-4B3B-BD36-271B21575B4A}"/>
    <dgm:cxn modelId="{AEBB676E-4AE2-4FBB-A310-74901B62ACC7}" type="presOf" srcId="{B9EEEADD-7FDF-4A34-87A9-C5FB4665E4B0}" destId="{43BEC0A1-63F2-4CF7-A7DF-707E3F1BC007}" srcOrd="0" destOrd="0" presId="urn:microsoft.com/office/officeart/2005/8/layout/vList4"/>
    <dgm:cxn modelId="{81BE5BAF-4F46-493B-919D-272B9D541FFA}" type="presOf" srcId="{B9EEEADD-7FDF-4A34-87A9-C5FB4665E4B0}" destId="{4A9539A7-626A-43BD-857B-334D4C86AD05}" srcOrd="1" destOrd="0" presId="urn:microsoft.com/office/officeart/2005/8/layout/vList4"/>
    <dgm:cxn modelId="{48DE5FA0-AD6F-4DEA-95DB-F245F552D726}" type="presOf" srcId="{62129F5C-0313-4C13-BE9C-5BB4BDAEECC6}" destId="{B02ACC35-3F32-400D-908B-CE9D0095A1A0}" srcOrd="1" destOrd="0" presId="urn:microsoft.com/office/officeart/2005/8/layout/vList4"/>
    <dgm:cxn modelId="{EA3C6CA9-3CD0-418B-8115-510505F468B9}" type="presParOf" srcId="{9D485B09-3502-41EA-82D2-1F120EA8D304}" destId="{4E9942AF-0498-47F1-A9CC-92817D76ABBD}" srcOrd="0" destOrd="0" presId="urn:microsoft.com/office/officeart/2005/8/layout/vList4"/>
    <dgm:cxn modelId="{A9C57DE0-1229-43DE-9900-50796C877F96}" type="presParOf" srcId="{4E9942AF-0498-47F1-A9CC-92817D76ABBD}" destId="{8722A166-1076-41F1-873F-2548AD88826A}" srcOrd="0" destOrd="0" presId="urn:microsoft.com/office/officeart/2005/8/layout/vList4"/>
    <dgm:cxn modelId="{A3BA4EF3-051B-4B7A-97F1-A6224FEFFAFC}" type="presParOf" srcId="{4E9942AF-0498-47F1-A9CC-92817D76ABBD}" destId="{328EA731-4530-47A8-8E64-C9E436FFE6B9}" srcOrd="1" destOrd="0" presId="urn:microsoft.com/office/officeart/2005/8/layout/vList4"/>
    <dgm:cxn modelId="{5237B544-9E15-432A-A380-16C887810666}" type="presParOf" srcId="{4E9942AF-0498-47F1-A9CC-92817D76ABBD}" destId="{E4CE883B-4D08-43DC-B240-A84197CD3A30}" srcOrd="2" destOrd="0" presId="urn:microsoft.com/office/officeart/2005/8/layout/vList4"/>
    <dgm:cxn modelId="{6914345C-C677-4353-B8D1-0A5270CD776B}" type="presParOf" srcId="{9D485B09-3502-41EA-82D2-1F120EA8D304}" destId="{5705FBB4-77D9-4564-8AB6-C8DCBC110614}" srcOrd="1" destOrd="0" presId="urn:microsoft.com/office/officeart/2005/8/layout/vList4"/>
    <dgm:cxn modelId="{1FF9102B-9DBC-4337-A186-DB0AA6E3230F}" type="presParOf" srcId="{9D485B09-3502-41EA-82D2-1F120EA8D304}" destId="{F642AD92-B195-42BE-8EF2-16CC364C7D08}" srcOrd="2" destOrd="0" presId="urn:microsoft.com/office/officeart/2005/8/layout/vList4"/>
    <dgm:cxn modelId="{7E6324F8-ED43-4274-9582-9A66E18FDD7B}" type="presParOf" srcId="{F642AD92-B195-42BE-8EF2-16CC364C7D08}" destId="{D4AF83BC-F0C6-4F23-A317-5BF2DB990DAC}" srcOrd="0" destOrd="0" presId="urn:microsoft.com/office/officeart/2005/8/layout/vList4"/>
    <dgm:cxn modelId="{9C58498C-1ABF-4404-A153-337B53809E0E}" type="presParOf" srcId="{F642AD92-B195-42BE-8EF2-16CC364C7D08}" destId="{80592FC6-A4FC-4A9B-A4F2-A37DF298FC38}" srcOrd="1" destOrd="0" presId="urn:microsoft.com/office/officeart/2005/8/layout/vList4"/>
    <dgm:cxn modelId="{3D8673B8-A717-49D1-94FF-B01FB09B3D46}" type="presParOf" srcId="{F642AD92-B195-42BE-8EF2-16CC364C7D08}" destId="{CDA7D648-94B1-4578-8380-5A6BF29C1D25}" srcOrd="2" destOrd="0" presId="urn:microsoft.com/office/officeart/2005/8/layout/vList4"/>
    <dgm:cxn modelId="{C94F29F0-E1C9-47BA-8E6F-0942767CF85E}" type="presParOf" srcId="{9D485B09-3502-41EA-82D2-1F120EA8D304}" destId="{93FDD831-E0C6-44BF-9C7F-8512AA1379F8}" srcOrd="3" destOrd="0" presId="urn:microsoft.com/office/officeart/2005/8/layout/vList4"/>
    <dgm:cxn modelId="{5387EE83-4B40-4F6C-9657-2A209DCD8D3C}" type="presParOf" srcId="{9D485B09-3502-41EA-82D2-1F120EA8D304}" destId="{CA2DAD7F-C023-4B00-BC0C-80FD79469D66}" srcOrd="4" destOrd="0" presId="urn:microsoft.com/office/officeart/2005/8/layout/vList4"/>
    <dgm:cxn modelId="{7E135804-8F33-49FA-9646-E71A7A5CA3AC}" type="presParOf" srcId="{CA2DAD7F-C023-4B00-BC0C-80FD79469D66}" destId="{D9B4075D-D5E8-446C-BE94-AB04E7C6D5FC}" srcOrd="0" destOrd="0" presId="urn:microsoft.com/office/officeart/2005/8/layout/vList4"/>
    <dgm:cxn modelId="{01F2DB5E-FF83-4856-905D-D637DF6A1FE2}" type="presParOf" srcId="{CA2DAD7F-C023-4B00-BC0C-80FD79469D66}" destId="{129285ED-42BB-4792-AA8D-1CBC0287CF60}" srcOrd="1" destOrd="0" presId="urn:microsoft.com/office/officeart/2005/8/layout/vList4"/>
    <dgm:cxn modelId="{98F13EA1-ADA3-4A59-959C-1D4CED7DA166}" type="presParOf" srcId="{CA2DAD7F-C023-4B00-BC0C-80FD79469D66}" destId="{D509EDF6-55CD-4DD0-8434-DEA6B9922D6A}" srcOrd="2" destOrd="0" presId="urn:microsoft.com/office/officeart/2005/8/layout/vList4"/>
    <dgm:cxn modelId="{715D0B73-328E-4612-BAF0-2D87415C7DB0}" type="presParOf" srcId="{9D485B09-3502-41EA-82D2-1F120EA8D304}" destId="{FF411843-4E16-48F8-A44D-EEB6E8368022}" srcOrd="5" destOrd="0" presId="urn:microsoft.com/office/officeart/2005/8/layout/vList4"/>
    <dgm:cxn modelId="{1C4D1263-AC54-4B34-97BC-0B4041794DC9}" type="presParOf" srcId="{9D485B09-3502-41EA-82D2-1F120EA8D304}" destId="{4812008F-4B28-4B1D-B9FE-28C66A0C7037}" srcOrd="6" destOrd="0" presId="urn:microsoft.com/office/officeart/2005/8/layout/vList4"/>
    <dgm:cxn modelId="{80168A20-E312-4624-9CFE-2DBEB9C376DF}" type="presParOf" srcId="{4812008F-4B28-4B1D-B9FE-28C66A0C7037}" destId="{A3247669-E3D0-4A9D-B471-BC601425FE3D}" srcOrd="0" destOrd="0" presId="urn:microsoft.com/office/officeart/2005/8/layout/vList4"/>
    <dgm:cxn modelId="{5884392E-D5DD-4505-8B89-D2C0625C9A28}" type="presParOf" srcId="{4812008F-4B28-4B1D-B9FE-28C66A0C7037}" destId="{36178D1B-3605-4385-B3D6-6EB376222D44}" srcOrd="1" destOrd="0" presId="urn:microsoft.com/office/officeart/2005/8/layout/vList4"/>
    <dgm:cxn modelId="{29DE5B07-7FE0-4392-AAA0-A4D9D1EAF033}" type="presParOf" srcId="{4812008F-4B28-4B1D-B9FE-28C66A0C7037}" destId="{55E22022-F1DB-4C56-A5B5-BA9424543715}" srcOrd="2" destOrd="0" presId="urn:microsoft.com/office/officeart/2005/8/layout/vList4"/>
    <dgm:cxn modelId="{551E695D-1F29-4C65-BDB5-6517525940CE}" type="presParOf" srcId="{9D485B09-3502-41EA-82D2-1F120EA8D304}" destId="{B2BF7DFE-61AA-4225-AF46-A5A61BD9E764}" srcOrd="7" destOrd="0" presId="urn:microsoft.com/office/officeart/2005/8/layout/vList4"/>
    <dgm:cxn modelId="{7FBE2980-146B-4BE7-A8B2-532793FF9D34}" type="presParOf" srcId="{9D485B09-3502-41EA-82D2-1F120EA8D304}" destId="{39093F0B-1E99-4F76-A8ED-36F5AFF3A2F4}" srcOrd="8" destOrd="0" presId="urn:microsoft.com/office/officeart/2005/8/layout/vList4"/>
    <dgm:cxn modelId="{41ACCBAB-BB4F-4DBB-AB1A-3DA5AE292379}" type="presParOf" srcId="{39093F0B-1E99-4F76-A8ED-36F5AFF3A2F4}" destId="{7BEDC595-1DFF-4DCC-BCE9-F36E3704104C}" srcOrd="0" destOrd="0" presId="urn:microsoft.com/office/officeart/2005/8/layout/vList4"/>
    <dgm:cxn modelId="{68E7068F-6928-459C-9B4E-9DD3BAE15E4B}" type="presParOf" srcId="{39093F0B-1E99-4F76-A8ED-36F5AFF3A2F4}" destId="{E060FD79-B372-49C6-BD95-54B6A45F53BD}" srcOrd="1" destOrd="0" presId="urn:microsoft.com/office/officeart/2005/8/layout/vList4"/>
    <dgm:cxn modelId="{E0456F18-0FE8-42A4-91E7-4C1B84627281}" type="presParOf" srcId="{39093F0B-1E99-4F76-A8ED-36F5AFF3A2F4}" destId="{B02ACC35-3F32-400D-908B-CE9D0095A1A0}" srcOrd="2" destOrd="0" presId="urn:microsoft.com/office/officeart/2005/8/layout/vList4"/>
    <dgm:cxn modelId="{8E4C0FFC-1398-4B95-8B30-BE6F4B9D245C}" type="presParOf" srcId="{9D485B09-3502-41EA-82D2-1F120EA8D304}" destId="{8584E1BA-07D6-4F9F-A543-65F6AC487826}" srcOrd="9" destOrd="0" presId="urn:microsoft.com/office/officeart/2005/8/layout/vList4"/>
    <dgm:cxn modelId="{ACFBBC30-8CBF-43FA-A890-98739FE4986D}" type="presParOf" srcId="{9D485B09-3502-41EA-82D2-1F120EA8D304}" destId="{5CEDD886-B6FE-4EB1-85DB-73E6D0C4D007}" srcOrd="10" destOrd="0" presId="urn:microsoft.com/office/officeart/2005/8/layout/vList4"/>
    <dgm:cxn modelId="{F7E0FD92-E43C-4D5A-B043-DFD2B60B6B0E}" type="presParOf" srcId="{5CEDD886-B6FE-4EB1-85DB-73E6D0C4D007}" destId="{E5B73E41-0149-4704-B0F3-781B731BDB15}" srcOrd="0" destOrd="0" presId="urn:microsoft.com/office/officeart/2005/8/layout/vList4"/>
    <dgm:cxn modelId="{1B5E7014-A7A8-4159-BA78-90C484B3136C}" type="presParOf" srcId="{5CEDD886-B6FE-4EB1-85DB-73E6D0C4D007}" destId="{E4BB6ED0-3F20-46EE-99BD-2A769EEC7EC0}" srcOrd="1" destOrd="0" presId="urn:microsoft.com/office/officeart/2005/8/layout/vList4"/>
    <dgm:cxn modelId="{A7A7C357-BA4F-4B01-9B2E-5D0067BDE9C1}" type="presParOf" srcId="{5CEDD886-B6FE-4EB1-85DB-73E6D0C4D007}" destId="{10299030-C17D-486A-8B82-A2C07055EB63}" srcOrd="2" destOrd="0" presId="urn:microsoft.com/office/officeart/2005/8/layout/vList4"/>
    <dgm:cxn modelId="{220EC8E6-B527-4B12-99A3-80D9922B1F05}" type="presParOf" srcId="{9D485B09-3502-41EA-82D2-1F120EA8D304}" destId="{E5996A54-9A32-4820-9EB8-945214EE3C50}" srcOrd="11" destOrd="0" presId="urn:microsoft.com/office/officeart/2005/8/layout/vList4"/>
    <dgm:cxn modelId="{4C8F0845-612E-41C9-BB35-36F90B94568C}" type="presParOf" srcId="{9D485B09-3502-41EA-82D2-1F120EA8D304}" destId="{ED64E804-2FFD-4175-B308-CB5CAFD25DB1}" srcOrd="12" destOrd="0" presId="urn:microsoft.com/office/officeart/2005/8/layout/vList4"/>
    <dgm:cxn modelId="{C921A677-E89E-4507-BB78-F7CE04A24328}" type="presParOf" srcId="{ED64E804-2FFD-4175-B308-CB5CAFD25DB1}" destId="{31956D8F-8F54-41BF-B805-615AE4E5A0AA}" srcOrd="0" destOrd="0" presId="urn:microsoft.com/office/officeart/2005/8/layout/vList4"/>
    <dgm:cxn modelId="{202AA5FE-CDEA-4E99-8D22-DDCF001720D0}" type="presParOf" srcId="{ED64E804-2FFD-4175-B308-CB5CAFD25DB1}" destId="{5A76E7DA-7153-4238-90B4-F2841898CCD0}" srcOrd="1" destOrd="0" presId="urn:microsoft.com/office/officeart/2005/8/layout/vList4"/>
    <dgm:cxn modelId="{FCAAB167-CB5A-4CF0-A764-F423362E5058}" type="presParOf" srcId="{ED64E804-2FFD-4175-B308-CB5CAFD25DB1}" destId="{068D8E41-F0C6-4397-8C25-08ECD3DF0239}" srcOrd="2" destOrd="0" presId="urn:microsoft.com/office/officeart/2005/8/layout/vList4"/>
    <dgm:cxn modelId="{E16E73DB-06A2-452B-A537-00260CD8FDC0}" type="presParOf" srcId="{9D485B09-3502-41EA-82D2-1F120EA8D304}" destId="{46E71068-5772-434D-A91A-C7D2F2D0E436}" srcOrd="13" destOrd="0" presId="urn:microsoft.com/office/officeart/2005/8/layout/vList4"/>
    <dgm:cxn modelId="{00BD88F7-8DE7-4D56-A932-812572DB8376}" type="presParOf" srcId="{9D485B09-3502-41EA-82D2-1F120EA8D304}" destId="{A5628DF2-A6F6-4AE6-B70B-F9462B5FD4D4}" srcOrd="14" destOrd="0" presId="urn:microsoft.com/office/officeart/2005/8/layout/vList4"/>
    <dgm:cxn modelId="{6385D8CB-0399-46FA-9180-5D595CFF2CE4}" type="presParOf" srcId="{A5628DF2-A6F6-4AE6-B70B-F9462B5FD4D4}" destId="{43BEC0A1-63F2-4CF7-A7DF-707E3F1BC007}" srcOrd="0" destOrd="0" presId="urn:microsoft.com/office/officeart/2005/8/layout/vList4"/>
    <dgm:cxn modelId="{7825D685-AD66-4163-9755-3E7C1D30D012}" type="presParOf" srcId="{A5628DF2-A6F6-4AE6-B70B-F9462B5FD4D4}" destId="{D5F9D72E-C55B-4AE7-B8E0-EFDE1DB0B693}" srcOrd="1" destOrd="0" presId="urn:microsoft.com/office/officeart/2005/8/layout/vList4"/>
    <dgm:cxn modelId="{A06C0FCF-F49B-469F-A779-AA6F4701CEA9}" type="presParOf" srcId="{A5628DF2-A6F6-4AE6-B70B-F9462B5FD4D4}" destId="{4A9539A7-626A-43BD-857B-334D4C86AD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50C8C0D-921C-4D2C-B48A-AA9B0AF84984}" type="doc">
      <dgm:prSet loTypeId="urn:microsoft.com/office/officeart/2005/8/layout/vList4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BB972DB4-686C-449A-B32A-C1ADB9EB11B1}">
      <dgm:prSet phldrT="[Texto]" custT="1"/>
      <dgm:spPr>
        <a:xfrm>
          <a:off x="0" y="0"/>
          <a:ext cx="8927856" cy="5826952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0"/>
              </a:sysClr>
            </a:gs>
            <a:gs pos="44000">
              <a:sysClr val="window" lastClr="FFFFFF">
                <a:hueOff val="0"/>
                <a:satOff val="0"/>
                <a:lumOff val="0"/>
                <a:alphaOff val="0"/>
                <a:tint val="60000"/>
                <a:satMod val="12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spcAft>
              <a:spcPts val="600"/>
            </a:spcAft>
          </a:pPr>
          <a:r>
            <a:rPr lang="pt-BR" sz="4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Coordenação das ações integradas dos que atuam nas instalações portuárias </a:t>
          </a:r>
          <a:endParaRPr lang="pt-BR" sz="51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334BC7F-4096-4D97-9E44-2964EBBF59F6}" type="parTrans" cxnId="{0B03B00D-BADF-43A8-950B-ACD8B854E384}">
      <dgm:prSet/>
      <dgm:spPr/>
      <dgm:t>
        <a:bodyPr/>
        <a:lstStyle/>
        <a:p>
          <a:endParaRPr lang="pt-BR"/>
        </a:p>
      </dgm:t>
    </dgm:pt>
    <dgm:pt modelId="{7E08DDC5-7B8E-4513-A4BC-BC0F1FBDC76B}" type="sibTrans" cxnId="{0B03B00D-BADF-43A8-950B-ACD8B854E384}">
      <dgm:prSet/>
      <dgm:spPr/>
      <dgm:t>
        <a:bodyPr/>
        <a:lstStyle/>
        <a:p>
          <a:endParaRPr lang="pt-BR"/>
        </a:p>
      </dgm:t>
    </dgm:pt>
    <dgm:pt modelId="{D32E68B6-DD4C-4276-BB83-57CF435BCAA6}">
      <dgm:prSet phldrT="[Texto]"/>
      <dgm:spPr>
        <a:xfrm>
          <a:off x="0" y="0"/>
          <a:ext cx="8927856" cy="5826952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0"/>
              </a:sysClr>
            </a:gs>
            <a:gs pos="44000">
              <a:sysClr val="window" lastClr="FFFFFF">
                <a:hueOff val="0"/>
                <a:satOff val="0"/>
                <a:lumOff val="0"/>
                <a:alphaOff val="0"/>
                <a:tint val="60000"/>
                <a:satMod val="12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spcAft>
              <a:spcPct val="15000"/>
            </a:spcAft>
          </a:pP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Receita Federal</a:t>
          </a:r>
          <a:r>
            <a:rPr lang="pt-BR" sz="4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, </a:t>
          </a: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Polícia Federal</a:t>
          </a:r>
          <a:r>
            <a:rPr lang="pt-BR" sz="4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, </a:t>
          </a: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Anvisa</a:t>
          </a:r>
          <a:r>
            <a:rPr lang="pt-BR" sz="4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, </a:t>
          </a: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MAPA</a:t>
          </a:r>
          <a:r>
            <a:rPr lang="pt-BR" sz="4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, </a:t>
          </a: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Marinha do Brasil </a:t>
          </a:r>
          <a:r>
            <a:rPr lang="pt-BR" sz="4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e </a:t>
          </a:r>
          <a:r>
            <a:rPr lang="pt-BR" sz="4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Autoridade Portuária</a:t>
          </a:r>
          <a:endParaRPr lang="pt-BR" sz="4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791B9C2-AE6B-4EBF-9A64-988A0C23633A}" type="parTrans" cxnId="{54A1D92A-D1AE-453C-8939-125F2FFDC472}">
      <dgm:prSet/>
      <dgm:spPr/>
      <dgm:t>
        <a:bodyPr/>
        <a:lstStyle/>
        <a:p>
          <a:endParaRPr lang="pt-BR"/>
        </a:p>
      </dgm:t>
    </dgm:pt>
    <dgm:pt modelId="{41A134BF-5780-4624-89CC-0D6968DFCC0F}" type="sibTrans" cxnId="{54A1D92A-D1AE-453C-8939-125F2FFDC472}">
      <dgm:prSet/>
      <dgm:spPr/>
      <dgm:t>
        <a:bodyPr/>
        <a:lstStyle/>
        <a:p>
          <a:endParaRPr lang="pt-BR"/>
        </a:p>
      </dgm:t>
    </dgm:pt>
    <dgm:pt modelId="{4AA47BA2-1E4E-4CF5-AE59-4B8E6DE49E0D}" type="pres">
      <dgm:prSet presAssocID="{850C8C0D-921C-4D2C-B48A-AA9B0AF849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EB4E3B7-CA44-4A0A-8F70-2758F02774F6}" type="pres">
      <dgm:prSet presAssocID="{BB972DB4-686C-449A-B32A-C1ADB9EB11B1}" presName="comp" presStyleCnt="0"/>
      <dgm:spPr/>
      <dgm:t>
        <a:bodyPr/>
        <a:lstStyle/>
        <a:p>
          <a:endParaRPr lang="pt-BR"/>
        </a:p>
      </dgm:t>
    </dgm:pt>
    <dgm:pt modelId="{F23B580E-6D30-4350-81DE-A6EA97C2C8A1}" type="pres">
      <dgm:prSet presAssocID="{BB972DB4-686C-449A-B32A-C1ADB9EB11B1}" presName="box" presStyleLbl="node1" presStyleIdx="0" presStyleCnt="1"/>
      <dgm:spPr/>
      <dgm:t>
        <a:bodyPr/>
        <a:lstStyle/>
        <a:p>
          <a:endParaRPr lang="pt-BR"/>
        </a:p>
      </dgm:t>
    </dgm:pt>
    <dgm:pt modelId="{677E1414-9117-46B1-9D03-87BD7A6FBAE6}" type="pres">
      <dgm:prSet presAssocID="{BB972DB4-686C-449A-B32A-C1ADB9EB11B1}" presName="img" presStyleLbl="fgImgPlace1" presStyleIdx="0" presStyleCnt="1" custLinFactNeighborX="-20901"/>
      <dgm:spPr>
        <a:xfrm>
          <a:off x="209492" y="582695"/>
          <a:ext cx="1785571" cy="46615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rgbClr val="009D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D7030F08-A0A9-4CD1-9AED-157957503258}" type="pres">
      <dgm:prSet presAssocID="{BB972DB4-686C-449A-B32A-C1ADB9EB11B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4A1D92A-D1AE-453C-8939-125F2FFDC472}" srcId="{BB972DB4-686C-449A-B32A-C1ADB9EB11B1}" destId="{D32E68B6-DD4C-4276-BB83-57CF435BCAA6}" srcOrd="0" destOrd="0" parTransId="{7791B9C2-AE6B-4EBF-9A64-988A0C23633A}" sibTransId="{41A134BF-5780-4624-89CC-0D6968DFCC0F}"/>
    <dgm:cxn modelId="{5C531708-3789-429E-8F4D-B6E3DD410B00}" type="presOf" srcId="{BB972DB4-686C-449A-B32A-C1ADB9EB11B1}" destId="{F23B580E-6D30-4350-81DE-A6EA97C2C8A1}" srcOrd="0" destOrd="0" presId="urn:microsoft.com/office/officeart/2005/8/layout/vList4"/>
    <dgm:cxn modelId="{513F6064-35AF-4933-AFE9-5016CADD648A}" type="presOf" srcId="{D32E68B6-DD4C-4276-BB83-57CF435BCAA6}" destId="{F23B580E-6D30-4350-81DE-A6EA97C2C8A1}" srcOrd="0" destOrd="1" presId="urn:microsoft.com/office/officeart/2005/8/layout/vList4"/>
    <dgm:cxn modelId="{D1F67ECF-D251-43F6-AC01-80B466C30188}" type="presOf" srcId="{850C8C0D-921C-4D2C-B48A-AA9B0AF84984}" destId="{4AA47BA2-1E4E-4CF5-AE59-4B8E6DE49E0D}" srcOrd="0" destOrd="0" presId="urn:microsoft.com/office/officeart/2005/8/layout/vList4"/>
    <dgm:cxn modelId="{088E7C47-2204-421A-BCE6-ED1A800EC748}" type="presOf" srcId="{D32E68B6-DD4C-4276-BB83-57CF435BCAA6}" destId="{D7030F08-A0A9-4CD1-9AED-157957503258}" srcOrd="1" destOrd="1" presId="urn:microsoft.com/office/officeart/2005/8/layout/vList4"/>
    <dgm:cxn modelId="{0B03B00D-BADF-43A8-950B-ACD8B854E384}" srcId="{850C8C0D-921C-4D2C-B48A-AA9B0AF84984}" destId="{BB972DB4-686C-449A-B32A-C1ADB9EB11B1}" srcOrd="0" destOrd="0" parTransId="{E334BC7F-4096-4D97-9E44-2964EBBF59F6}" sibTransId="{7E08DDC5-7B8E-4513-A4BC-BC0F1FBDC76B}"/>
    <dgm:cxn modelId="{7766D944-3518-4B98-9C09-C23E97974800}" type="presOf" srcId="{BB972DB4-686C-449A-B32A-C1ADB9EB11B1}" destId="{D7030F08-A0A9-4CD1-9AED-157957503258}" srcOrd="1" destOrd="0" presId="urn:microsoft.com/office/officeart/2005/8/layout/vList4"/>
    <dgm:cxn modelId="{3A68A04D-18D5-421F-A405-062A5B6A6AA7}" type="presParOf" srcId="{4AA47BA2-1E4E-4CF5-AE59-4B8E6DE49E0D}" destId="{EEB4E3B7-CA44-4A0A-8F70-2758F02774F6}" srcOrd="0" destOrd="0" presId="urn:microsoft.com/office/officeart/2005/8/layout/vList4"/>
    <dgm:cxn modelId="{6128E7C2-0B8B-4B2A-B9D0-6DD7F53DCD1C}" type="presParOf" srcId="{EEB4E3B7-CA44-4A0A-8F70-2758F02774F6}" destId="{F23B580E-6D30-4350-81DE-A6EA97C2C8A1}" srcOrd="0" destOrd="0" presId="urn:microsoft.com/office/officeart/2005/8/layout/vList4"/>
    <dgm:cxn modelId="{1BCD1377-D944-4234-97FC-D7D9BC62F7E6}" type="presParOf" srcId="{EEB4E3B7-CA44-4A0A-8F70-2758F02774F6}" destId="{677E1414-9117-46B1-9D03-87BD7A6FBAE6}" srcOrd="1" destOrd="0" presId="urn:microsoft.com/office/officeart/2005/8/layout/vList4"/>
    <dgm:cxn modelId="{D4548DF3-3A5D-462D-AA37-C19EDCE502D9}" type="presParOf" srcId="{EEB4E3B7-CA44-4A0A-8F70-2758F02774F6}" destId="{D7030F08-A0A9-4CD1-9AED-15795750325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EAD43-CC21-4D51-A391-59F0775D9A4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713513E-6D06-4C5A-A1C0-0CCDB07BF6CA}">
      <dgm:prSet phldrT="[Texto]"/>
      <dgm:spPr/>
      <dgm:t>
        <a:bodyPr/>
        <a:lstStyle/>
        <a:p>
          <a:r>
            <a:rPr lang="pt-BR" b="1" dirty="0" smtClean="0"/>
            <a:t>Regras claras</a:t>
          </a:r>
          <a:endParaRPr lang="pt-BR" b="1" dirty="0"/>
        </a:p>
      </dgm:t>
    </dgm:pt>
    <dgm:pt modelId="{A7F019E4-7506-447E-9CE3-32ACD1926F75}" type="parTrans" cxnId="{3D442289-4733-48C3-B725-FE38F6E92EB2}">
      <dgm:prSet/>
      <dgm:spPr/>
      <dgm:t>
        <a:bodyPr/>
        <a:lstStyle/>
        <a:p>
          <a:endParaRPr lang="pt-BR"/>
        </a:p>
      </dgm:t>
    </dgm:pt>
    <dgm:pt modelId="{5BC1AE85-A11B-4EE1-8457-2E4682FDFC34}" type="sibTrans" cxnId="{3D442289-4733-48C3-B725-FE38F6E92EB2}">
      <dgm:prSet/>
      <dgm:spPr/>
      <dgm:t>
        <a:bodyPr/>
        <a:lstStyle/>
        <a:p>
          <a:endParaRPr lang="pt-BR"/>
        </a:p>
      </dgm:t>
    </dgm:pt>
    <dgm:pt modelId="{1521213A-CF80-405B-8EB3-5E23CD585813}">
      <dgm:prSet phldrT="[Texto]"/>
      <dgm:spPr/>
      <dgm:t>
        <a:bodyPr/>
        <a:lstStyle/>
        <a:p>
          <a:r>
            <a:rPr lang="pt-BR" dirty="0" smtClean="0"/>
            <a:t>Observância de preceitos legais</a:t>
          </a:r>
          <a:endParaRPr lang="pt-BR" dirty="0"/>
        </a:p>
      </dgm:t>
    </dgm:pt>
    <dgm:pt modelId="{809FE4C2-2697-4189-9543-EFD601EE06DB}" type="parTrans" cxnId="{FC92B4F2-97B5-45E3-A84B-F9B242C6458C}">
      <dgm:prSet/>
      <dgm:spPr/>
      <dgm:t>
        <a:bodyPr/>
        <a:lstStyle/>
        <a:p>
          <a:endParaRPr lang="pt-BR"/>
        </a:p>
      </dgm:t>
    </dgm:pt>
    <dgm:pt modelId="{1A2B0F0F-3A68-46F1-B389-C9EEE4482605}" type="sibTrans" cxnId="{FC92B4F2-97B5-45E3-A84B-F9B242C6458C}">
      <dgm:prSet/>
      <dgm:spPr/>
      <dgm:t>
        <a:bodyPr/>
        <a:lstStyle/>
        <a:p>
          <a:endParaRPr lang="pt-BR"/>
        </a:p>
      </dgm:t>
    </dgm:pt>
    <dgm:pt modelId="{C36442CB-F840-46D4-8BDD-96416859DABD}">
      <dgm:prSet phldrT="[Texto]"/>
      <dgm:spPr/>
      <dgm:t>
        <a:bodyPr/>
        <a:lstStyle/>
        <a:p>
          <a:r>
            <a:rPr lang="pt-BR" b="1" dirty="0" smtClean="0"/>
            <a:t>Previsibilidade de ações</a:t>
          </a:r>
          <a:endParaRPr lang="pt-BR" b="1" dirty="0"/>
        </a:p>
      </dgm:t>
    </dgm:pt>
    <dgm:pt modelId="{F61F2097-365A-4235-9C7B-D6A4A6FE1638}" type="parTrans" cxnId="{9C358DEE-B14D-4A6F-940C-42416CB7C5DF}">
      <dgm:prSet/>
      <dgm:spPr/>
      <dgm:t>
        <a:bodyPr/>
        <a:lstStyle/>
        <a:p>
          <a:endParaRPr lang="pt-BR"/>
        </a:p>
      </dgm:t>
    </dgm:pt>
    <dgm:pt modelId="{FC18E684-F834-4BCE-8BF7-67094380706E}" type="sibTrans" cxnId="{9C358DEE-B14D-4A6F-940C-42416CB7C5DF}">
      <dgm:prSet/>
      <dgm:spPr/>
      <dgm:t>
        <a:bodyPr/>
        <a:lstStyle/>
        <a:p>
          <a:endParaRPr lang="pt-BR"/>
        </a:p>
      </dgm:t>
    </dgm:pt>
    <dgm:pt modelId="{216F3D8B-00D9-429F-99E8-00619F59B659}">
      <dgm:prSet phldrT="[Texto]"/>
      <dgm:spPr/>
      <dgm:t>
        <a:bodyPr/>
        <a:lstStyle/>
        <a:p>
          <a:r>
            <a:rPr lang="pt-BR" dirty="0" smtClean="0"/>
            <a:t>Garantia de direitos e deveres</a:t>
          </a:r>
          <a:endParaRPr lang="pt-BR" dirty="0"/>
        </a:p>
      </dgm:t>
    </dgm:pt>
    <dgm:pt modelId="{993758FA-2789-405D-9289-3622270EFE60}" type="parTrans" cxnId="{AEA04631-84B2-476F-B175-F14C24CF15DC}">
      <dgm:prSet/>
      <dgm:spPr/>
      <dgm:t>
        <a:bodyPr/>
        <a:lstStyle/>
        <a:p>
          <a:endParaRPr lang="pt-BR"/>
        </a:p>
      </dgm:t>
    </dgm:pt>
    <dgm:pt modelId="{7BD7D2AC-1297-4E6E-9083-7D3927F5D3D9}" type="sibTrans" cxnId="{AEA04631-84B2-476F-B175-F14C24CF15DC}">
      <dgm:prSet/>
      <dgm:spPr/>
      <dgm:t>
        <a:bodyPr/>
        <a:lstStyle/>
        <a:p>
          <a:endParaRPr lang="pt-BR"/>
        </a:p>
      </dgm:t>
    </dgm:pt>
    <dgm:pt modelId="{EE3A5226-B2E7-4DF4-A7F0-18F3C55D4D28}">
      <dgm:prSet phldrT="[Texto]"/>
      <dgm:spPr/>
      <dgm:t>
        <a:bodyPr/>
        <a:lstStyle/>
        <a:p>
          <a:r>
            <a:rPr lang="pt-BR" b="1" dirty="0" smtClean="0"/>
            <a:t>Resolução de conflitos</a:t>
          </a:r>
          <a:endParaRPr lang="pt-BR" b="1" dirty="0"/>
        </a:p>
      </dgm:t>
    </dgm:pt>
    <dgm:pt modelId="{438E920E-15EA-496C-9D31-13F6D704F0F8}" type="parTrans" cxnId="{39DA6096-CD60-47F8-9C4A-F602FDD55728}">
      <dgm:prSet/>
      <dgm:spPr/>
      <dgm:t>
        <a:bodyPr/>
        <a:lstStyle/>
        <a:p>
          <a:endParaRPr lang="pt-BR"/>
        </a:p>
      </dgm:t>
    </dgm:pt>
    <dgm:pt modelId="{F7C72F0B-B31A-4B37-8C63-783CA780C707}" type="sibTrans" cxnId="{39DA6096-CD60-47F8-9C4A-F602FDD55728}">
      <dgm:prSet/>
      <dgm:spPr/>
      <dgm:t>
        <a:bodyPr/>
        <a:lstStyle/>
        <a:p>
          <a:endParaRPr lang="pt-BR"/>
        </a:p>
      </dgm:t>
    </dgm:pt>
    <dgm:pt modelId="{93E668C7-D3AE-400D-8CCF-D584F3F47AC0}">
      <dgm:prSet phldrT="[Texto]"/>
      <dgm:spPr/>
      <dgm:t>
        <a:bodyPr/>
        <a:lstStyle/>
        <a:p>
          <a:r>
            <a:rPr lang="pt-BR" dirty="0" smtClean="0"/>
            <a:t>Harmonização do mercado</a:t>
          </a:r>
          <a:endParaRPr lang="pt-BR" dirty="0"/>
        </a:p>
      </dgm:t>
    </dgm:pt>
    <dgm:pt modelId="{0364177C-C5A7-4ADB-9C52-FEBD8B91E0C6}" type="parTrans" cxnId="{9F39C514-BAFE-42BD-8BB2-376D3DD526D2}">
      <dgm:prSet/>
      <dgm:spPr/>
      <dgm:t>
        <a:bodyPr/>
        <a:lstStyle/>
        <a:p>
          <a:endParaRPr lang="pt-BR"/>
        </a:p>
      </dgm:t>
    </dgm:pt>
    <dgm:pt modelId="{2751F490-D39C-4627-AC22-B5227B86EDAE}" type="sibTrans" cxnId="{9F39C514-BAFE-42BD-8BB2-376D3DD526D2}">
      <dgm:prSet/>
      <dgm:spPr/>
      <dgm:t>
        <a:bodyPr/>
        <a:lstStyle/>
        <a:p>
          <a:endParaRPr lang="pt-BR"/>
        </a:p>
      </dgm:t>
    </dgm:pt>
    <dgm:pt modelId="{5BD3F77D-D695-4632-A27E-29851877DDA7}">
      <dgm:prSet phldrT="[Texto]"/>
      <dgm:spPr/>
      <dgm:t>
        <a:bodyPr/>
        <a:lstStyle/>
        <a:p>
          <a:r>
            <a:rPr lang="pt-BR" dirty="0" smtClean="0"/>
            <a:t>Normas bem elaboradas</a:t>
          </a:r>
          <a:endParaRPr lang="pt-BR" dirty="0"/>
        </a:p>
      </dgm:t>
    </dgm:pt>
    <dgm:pt modelId="{1A58D81A-5474-403B-8C43-5DCB011B21AB}" type="parTrans" cxnId="{8DC31517-C58C-4AEE-883E-5E0FB7A0B1B9}">
      <dgm:prSet/>
      <dgm:spPr/>
      <dgm:t>
        <a:bodyPr/>
        <a:lstStyle/>
        <a:p>
          <a:endParaRPr lang="pt-BR"/>
        </a:p>
      </dgm:t>
    </dgm:pt>
    <dgm:pt modelId="{E9CB939C-924E-4262-ACE4-F0636CECBDC5}" type="sibTrans" cxnId="{8DC31517-C58C-4AEE-883E-5E0FB7A0B1B9}">
      <dgm:prSet/>
      <dgm:spPr/>
      <dgm:t>
        <a:bodyPr/>
        <a:lstStyle/>
        <a:p>
          <a:endParaRPr lang="pt-BR"/>
        </a:p>
      </dgm:t>
    </dgm:pt>
    <dgm:pt modelId="{B69D8A45-FD13-46BC-9F8D-4047C1F84A79}" type="pres">
      <dgm:prSet presAssocID="{A04EAD43-CC21-4D51-A391-59F0775D9A4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C9ED1CD-A107-449A-94C2-1F2BDFD722EE}" type="pres">
      <dgm:prSet presAssocID="{2713513E-6D06-4C5A-A1C0-0CCDB07BF6CA}" presName="composite" presStyleCnt="0"/>
      <dgm:spPr/>
    </dgm:pt>
    <dgm:pt modelId="{1C3B8215-E1C9-456C-B199-00A67F9C7E8C}" type="pres">
      <dgm:prSet presAssocID="{2713513E-6D06-4C5A-A1C0-0CCDB07BF6C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CA194F-4E52-479C-83F6-F3DA279B17BA}" type="pres">
      <dgm:prSet presAssocID="{2713513E-6D06-4C5A-A1C0-0CCDB07BF6CA}" presName="parSh" presStyleLbl="node1" presStyleIdx="0" presStyleCnt="3"/>
      <dgm:spPr/>
      <dgm:t>
        <a:bodyPr/>
        <a:lstStyle/>
        <a:p>
          <a:endParaRPr lang="pt-BR"/>
        </a:p>
      </dgm:t>
    </dgm:pt>
    <dgm:pt modelId="{D13BEAAE-30ED-4621-9AB9-0C0DA87257B0}" type="pres">
      <dgm:prSet presAssocID="{2713513E-6D06-4C5A-A1C0-0CCDB07BF6CA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398A51-EAAA-426C-9001-10C1980F2429}" type="pres">
      <dgm:prSet presAssocID="{5BC1AE85-A11B-4EE1-8457-2E4682FDFC34}" presName="sibTrans" presStyleLbl="sibTrans2D1" presStyleIdx="0" presStyleCnt="2"/>
      <dgm:spPr/>
      <dgm:t>
        <a:bodyPr/>
        <a:lstStyle/>
        <a:p>
          <a:endParaRPr lang="pt-BR"/>
        </a:p>
      </dgm:t>
    </dgm:pt>
    <dgm:pt modelId="{65689754-E70A-454B-B92F-2DB04A12A5B2}" type="pres">
      <dgm:prSet presAssocID="{5BC1AE85-A11B-4EE1-8457-2E4682FDFC34}" presName="connTx" presStyleLbl="sibTrans2D1" presStyleIdx="0" presStyleCnt="2"/>
      <dgm:spPr/>
      <dgm:t>
        <a:bodyPr/>
        <a:lstStyle/>
        <a:p>
          <a:endParaRPr lang="pt-BR"/>
        </a:p>
      </dgm:t>
    </dgm:pt>
    <dgm:pt modelId="{AA77CBB2-69A3-4698-B6CD-1B00A419BAA1}" type="pres">
      <dgm:prSet presAssocID="{C36442CB-F840-46D4-8BDD-96416859DABD}" presName="composite" presStyleCnt="0"/>
      <dgm:spPr/>
    </dgm:pt>
    <dgm:pt modelId="{69987E7D-3B5E-4EB7-A3E6-1F5F1C74ADB1}" type="pres">
      <dgm:prSet presAssocID="{C36442CB-F840-46D4-8BDD-96416859DAB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744D3E-ABCA-4251-BC7E-F6D4C85B8201}" type="pres">
      <dgm:prSet presAssocID="{C36442CB-F840-46D4-8BDD-96416859DABD}" presName="parSh" presStyleLbl="node1" presStyleIdx="1" presStyleCnt="3"/>
      <dgm:spPr/>
      <dgm:t>
        <a:bodyPr/>
        <a:lstStyle/>
        <a:p>
          <a:endParaRPr lang="pt-BR"/>
        </a:p>
      </dgm:t>
    </dgm:pt>
    <dgm:pt modelId="{44AEA6CC-1172-474B-8585-C1F2ABCDE7F9}" type="pres">
      <dgm:prSet presAssocID="{C36442CB-F840-46D4-8BDD-96416859DABD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32A8CC-84D1-44D7-8895-9CF27E267E89}" type="pres">
      <dgm:prSet presAssocID="{FC18E684-F834-4BCE-8BF7-67094380706E}" presName="sibTrans" presStyleLbl="sibTrans2D1" presStyleIdx="1" presStyleCnt="2"/>
      <dgm:spPr/>
      <dgm:t>
        <a:bodyPr/>
        <a:lstStyle/>
        <a:p>
          <a:endParaRPr lang="pt-BR"/>
        </a:p>
      </dgm:t>
    </dgm:pt>
    <dgm:pt modelId="{4BDD5C0D-7334-4C9C-BA3D-C4497F36930F}" type="pres">
      <dgm:prSet presAssocID="{FC18E684-F834-4BCE-8BF7-67094380706E}" presName="connTx" presStyleLbl="sibTrans2D1" presStyleIdx="1" presStyleCnt="2"/>
      <dgm:spPr/>
      <dgm:t>
        <a:bodyPr/>
        <a:lstStyle/>
        <a:p>
          <a:endParaRPr lang="pt-BR"/>
        </a:p>
      </dgm:t>
    </dgm:pt>
    <dgm:pt modelId="{B8835B00-37CE-46DC-8839-8A0D873CC68A}" type="pres">
      <dgm:prSet presAssocID="{EE3A5226-B2E7-4DF4-A7F0-18F3C55D4D28}" presName="composite" presStyleCnt="0"/>
      <dgm:spPr/>
    </dgm:pt>
    <dgm:pt modelId="{67D310FB-893B-4EAC-AB38-8D945C67ACC8}" type="pres">
      <dgm:prSet presAssocID="{EE3A5226-B2E7-4DF4-A7F0-18F3C55D4D28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6E9BA9-1A94-4EB2-8989-31F87AFD7FBE}" type="pres">
      <dgm:prSet presAssocID="{EE3A5226-B2E7-4DF4-A7F0-18F3C55D4D28}" presName="parSh" presStyleLbl="node1" presStyleIdx="2" presStyleCnt="3"/>
      <dgm:spPr/>
      <dgm:t>
        <a:bodyPr/>
        <a:lstStyle/>
        <a:p>
          <a:endParaRPr lang="pt-BR"/>
        </a:p>
      </dgm:t>
    </dgm:pt>
    <dgm:pt modelId="{FDCB6822-9195-408D-8F44-2DC05C4CDF94}" type="pres">
      <dgm:prSet presAssocID="{EE3A5226-B2E7-4DF4-A7F0-18F3C55D4D28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F39C514-BAFE-42BD-8BB2-376D3DD526D2}" srcId="{EE3A5226-B2E7-4DF4-A7F0-18F3C55D4D28}" destId="{93E668C7-D3AE-400D-8CCF-D584F3F47AC0}" srcOrd="0" destOrd="0" parTransId="{0364177C-C5A7-4ADB-9C52-FEBD8B91E0C6}" sibTransId="{2751F490-D39C-4627-AC22-B5227B86EDAE}"/>
    <dgm:cxn modelId="{D12F3B66-D130-4164-84A6-EBB12CD0D07F}" type="presOf" srcId="{A04EAD43-CC21-4D51-A391-59F0775D9A4E}" destId="{B69D8A45-FD13-46BC-9F8D-4047C1F84A79}" srcOrd="0" destOrd="0" presId="urn:microsoft.com/office/officeart/2005/8/layout/process3"/>
    <dgm:cxn modelId="{F9D774D0-711D-4E32-931B-90ABF82A95B6}" type="presOf" srcId="{216F3D8B-00D9-429F-99E8-00619F59B659}" destId="{44AEA6CC-1172-474B-8585-C1F2ABCDE7F9}" srcOrd="0" destOrd="0" presId="urn:microsoft.com/office/officeart/2005/8/layout/process3"/>
    <dgm:cxn modelId="{1512558F-C4E0-4262-A6B8-AB83E4AFFB29}" type="presOf" srcId="{FC18E684-F834-4BCE-8BF7-67094380706E}" destId="{A732A8CC-84D1-44D7-8895-9CF27E267E89}" srcOrd="0" destOrd="0" presId="urn:microsoft.com/office/officeart/2005/8/layout/process3"/>
    <dgm:cxn modelId="{3C94D8C7-2F14-4160-9FDF-93A67A1458AA}" type="presOf" srcId="{EE3A5226-B2E7-4DF4-A7F0-18F3C55D4D28}" destId="{67D310FB-893B-4EAC-AB38-8D945C67ACC8}" srcOrd="0" destOrd="0" presId="urn:microsoft.com/office/officeart/2005/8/layout/process3"/>
    <dgm:cxn modelId="{C96FE278-D2D4-40C2-9A49-7038ACA6D921}" type="presOf" srcId="{5BC1AE85-A11B-4EE1-8457-2E4682FDFC34}" destId="{07398A51-EAAA-426C-9001-10C1980F2429}" srcOrd="0" destOrd="0" presId="urn:microsoft.com/office/officeart/2005/8/layout/process3"/>
    <dgm:cxn modelId="{8153D7ED-B4FA-4374-A612-AB1AD95A1CD1}" type="presOf" srcId="{FC18E684-F834-4BCE-8BF7-67094380706E}" destId="{4BDD5C0D-7334-4C9C-BA3D-C4497F36930F}" srcOrd="1" destOrd="0" presId="urn:microsoft.com/office/officeart/2005/8/layout/process3"/>
    <dgm:cxn modelId="{A87AF1E7-D334-4F2F-9116-11C3DD0E2AF4}" type="presOf" srcId="{1521213A-CF80-405B-8EB3-5E23CD585813}" destId="{D13BEAAE-30ED-4621-9AB9-0C0DA87257B0}" srcOrd="0" destOrd="0" presId="urn:microsoft.com/office/officeart/2005/8/layout/process3"/>
    <dgm:cxn modelId="{6EA00A0E-E235-4B46-A62C-0AC5D034333D}" type="presOf" srcId="{93E668C7-D3AE-400D-8CCF-D584F3F47AC0}" destId="{FDCB6822-9195-408D-8F44-2DC05C4CDF94}" srcOrd="0" destOrd="0" presId="urn:microsoft.com/office/officeart/2005/8/layout/process3"/>
    <dgm:cxn modelId="{1A5191E6-D69C-424D-9F53-F4621E6B9CF0}" type="presOf" srcId="{C36442CB-F840-46D4-8BDD-96416859DABD}" destId="{69987E7D-3B5E-4EB7-A3E6-1F5F1C74ADB1}" srcOrd="0" destOrd="0" presId="urn:microsoft.com/office/officeart/2005/8/layout/process3"/>
    <dgm:cxn modelId="{AEA04631-84B2-476F-B175-F14C24CF15DC}" srcId="{C36442CB-F840-46D4-8BDD-96416859DABD}" destId="{216F3D8B-00D9-429F-99E8-00619F59B659}" srcOrd="0" destOrd="0" parTransId="{993758FA-2789-405D-9289-3622270EFE60}" sibTransId="{7BD7D2AC-1297-4E6E-9083-7D3927F5D3D9}"/>
    <dgm:cxn modelId="{B364064B-4FCD-41A7-9647-7552A7B2224D}" type="presOf" srcId="{EE3A5226-B2E7-4DF4-A7F0-18F3C55D4D28}" destId="{B56E9BA9-1A94-4EB2-8989-31F87AFD7FBE}" srcOrd="1" destOrd="0" presId="urn:microsoft.com/office/officeart/2005/8/layout/process3"/>
    <dgm:cxn modelId="{8DC31517-C58C-4AEE-883E-5E0FB7A0B1B9}" srcId="{2713513E-6D06-4C5A-A1C0-0CCDB07BF6CA}" destId="{5BD3F77D-D695-4632-A27E-29851877DDA7}" srcOrd="1" destOrd="0" parTransId="{1A58D81A-5474-403B-8C43-5DCB011B21AB}" sibTransId="{E9CB939C-924E-4262-ACE4-F0636CECBDC5}"/>
    <dgm:cxn modelId="{D3C14EC1-EEC5-4DC3-8A2E-2D5966A7E1DE}" type="presOf" srcId="{2713513E-6D06-4C5A-A1C0-0CCDB07BF6CA}" destId="{1C3B8215-E1C9-456C-B199-00A67F9C7E8C}" srcOrd="0" destOrd="0" presId="urn:microsoft.com/office/officeart/2005/8/layout/process3"/>
    <dgm:cxn modelId="{3D442289-4733-48C3-B725-FE38F6E92EB2}" srcId="{A04EAD43-CC21-4D51-A391-59F0775D9A4E}" destId="{2713513E-6D06-4C5A-A1C0-0CCDB07BF6CA}" srcOrd="0" destOrd="0" parTransId="{A7F019E4-7506-447E-9CE3-32ACD1926F75}" sibTransId="{5BC1AE85-A11B-4EE1-8457-2E4682FDFC34}"/>
    <dgm:cxn modelId="{39DA6096-CD60-47F8-9C4A-F602FDD55728}" srcId="{A04EAD43-CC21-4D51-A391-59F0775D9A4E}" destId="{EE3A5226-B2E7-4DF4-A7F0-18F3C55D4D28}" srcOrd="2" destOrd="0" parTransId="{438E920E-15EA-496C-9D31-13F6D704F0F8}" sibTransId="{F7C72F0B-B31A-4B37-8C63-783CA780C707}"/>
    <dgm:cxn modelId="{6766403B-70E2-4435-B90F-308C702D8CAF}" type="presOf" srcId="{5BC1AE85-A11B-4EE1-8457-2E4682FDFC34}" destId="{65689754-E70A-454B-B92F-2DB04A12A5B2}" srcOrd="1" destOrd="0" presId="urn:microsoft.com/office/officeart/2005/8/layout/process3"/>
    <dgm:cxn modelId="{D77FB73E-4F57-4993-870A-3C959E92996E}" type="presOf" srcId="{5BD3F77D-D695-4632-A27E-29851877DDA7}" destId="{D13BEAAE-30ED-4621-9AB9-0C0DA87257B0}" srcOrd="0" destOrd="1" presId="urn:microsoft.com/office/officeart/2005/8/layout/process3"/>
    <dgm:cxn modelId="{B8F22663-D0A0-45A7-B579-7D071DA343E9}" type="presOf" srcId="{2713513E-6D06-4C5A-A1C0-0CCDB07BF6CA}" destId="{8CCA194F-4E52-479C-83F6-F3DA279B17BA}" srcOrd="1" destOrd="0" presId="urn:microsoft.com/office/officeart/2005/8/layout/process3"/>
    <dgm:cxn modelId="{99A5E775-6737-4EEA-BE10-982E07E6FF26}" type="presOf" srcId="{C36442CB-F840-46D4-8BDD-96416859DABD}" destId="{1F744D3E-ABCA-4251-BC7E-F6D4C85B8201}" srcOrd="1" destOrd="0" presId="urn:microsoft.com/office/officeart/2005/8/layout/process3"/>
    <dgm:cxn modelId="{9C358DEE-B14D-4A6F-940C-42416CB7C5DF}" srcId="{A04EAD43-CC21-4D51-A391-59F0775D9A4E}" destId="{C36442CB-F840-46D4-8BDD-96416859DABD}" srcOrd="1" destOrd="0" parTransId="{F61F2097-365A-4235-9C7B-D6A4A6FE1638}" sibTransId="{FC18E684-F834-4BCE-8BF7-67094380706E}"/>
    <dgm:cxn modelId="{FC92B4F2-97B5-45E3-A84B-F9B242C6458C}" srcId="{2713513E-6D06-4C5A-A1C0-0CCDB07BF6CA}" destId="{1521213A-CF80-405B-8EB3-5E23CD585813}" srcOrd="0" destOrd="0" parTransId="{809FE4C2-2697-4189-9543-EFD601EE06DB}" sibTransId="{1A2B0F0F-3A68-46F1-B389-C9EEE4482605}"/>
    <dgm:cxn modelId="{AB6F938D-81BB-4CFA-89DB-DE437540CB87}" type="presParOf" srcId="{B69D8A45-FD13-46BC-9F8D-4047C1F84A79}" destId="{5C9ED1CD-A107-449A-94C2-1F2BDFD722EE}" srcOrd="0" destOrd="0" presId="urn:microsoft.com/office/officeart/2005/8/layout/process3"/>
    <dgm:cxn modelId="{46AD7D50-6EBD-4719-854C-AC1DE1F0440C}" type="presParOf" srcId="{5C9ED1CD-A107-449A-94C2-1F2BDFD722EE}" destId="{1C3B8215-E1C9-456C-B199-00A67F9C7E8C}" srcOrd="0" destOrd="0" presId="urn:microsoft.com/office/officeart/2005/8/layout/process3"/>
    <dgm:cxn modelId="{5EE6C42A-D7C8-4090-B867-C0405C3512A0}" type="presParOf" srcId="{5C9ED1CD-A107-449A-94C2-1F2BDFD722EE}" destId="{8CCA194F-4E52-479C-83F6-F3DA279B17BA}" srcOrd="1" destOrd="0" presId="urn:microsoft.com/office/officeart/2005/8/layout/process3"/>
    <dgm:cxn modelId="{C7BF185C-A7E3-49CA-BFAF-2A2E833570F0}" type="presParOf" srcId="{5C9ED1CD-A107-449A-94C2-1F2BDFD722EE}" destId="{D13BEAAE-30ED-4621-9AB9-0C0DA87257B0}" srcOrd="2" destOrd="0" presId="urn:microsoft.com/office/officeart/2005/8/layout/process3"/>
    <dgm:cxn modelId="{79820A94-6D75-4F86-8819-47312773289E}" type="presParOf" srcId="{B69D8A45-FD13-46BC-9F8D-4047C1F84A79}" destId="{07398A51-EAAA-426C-9001-10C1980F2429}" srcOrd="1" destOrd="0" presId="urn:microsoft.com/office/officeart/2005/8/layout/process3"/>
    <dgm:cxn modelId="{4D27E077-66ED-4F0E-A33D-840A495C46F1}" type="presParOf" srcId="{07398A51-EAAA-426C-9001-10C1980F2429}" destId="{65689754-E70A-454B-B92F-2DB04A12A5B2}" srcOrd="0" destOrd="0" presId="urn:microsoft.com/office/officeart/2005/8/layout/process3"/>
    <dgm:cxn modelId="{918411DF-03C5-4117-BFC1-4DDAC52B807F}" type="presParOf" srcId="{B69D8A45-FD13-46BC-9F8D-4047C1F84A79}" destId="{AA77CBB2-69A3-4698-B6CD-1B00A419BAA1}" srcOrd="2" destOrd="0" presId="urn:microsoft.com/office/officeart/2005/8/layout/process3"/>
    <dgm:cxn modelId="{C47828F3-C649-4986-8217-A27C798EB610}" type="presParOf" srcId="{AA77CBB2-69A3-4698-B6CD-1B00A419BAA1}" destId="{69987E7D-3B5E-4EB7-A3E6-1F5F1C74ADB1}" srcOrd="0" destOrd="0" presId="urn:microsoft.com/office/officeart/2005/8/layout/process3"/>
    <dgm:cxn modelId="{0060DBF0-26F0-4BB4-8D5B-3D5C5E72ACF4}" type="presParOf" srcId="{AA77CBB2-69A3-4698-B6CD-1B00A419BAA1}" destId="{1F744D3E-ABCA-4251-BC7E-F6D4C85B8201}" srcOrd="1" destOrd="0" presId="urn:microsoft.com/office/officeart/2005/8/layout/process3"/>
    <dgm:cxn modelId="{D9BA8337-455D-42C1-9B13-2510683086DA}" type="presParOf" srcId="{AA77CBB2-69A3-4698-B6CD-1B00A419BAA1}" destId="{44AEA6CC-1172-474B-8585-C1F2ABCDE7F9}" srcOrd="2" destOrd="0" presId="urn:microsoft.com/office/officeart/2005/8/layout/process3"/>
    <dgm:cxn modelId="{28180FFA-C158-41DB-BCFD-A65BCA91D7EA}" type="presParOf" srcId="{B69D8A45-FD13-46BC-9F8D-4047C1F84A79}" destId="{A732A8CC-84D1-44D7-8895-9CF27E267E89}" srcOrd="3" destOrd="0" presId="urn:microsoft.com/office/officeart/2005/8/layout/process3"/>
    <dgm:cxn modelId="{9461219D-81E7-4738-B5B0-5E3AF5430065}" type="presParOf" srcId="{A732A8CC-84D1-44D7-8895-9CF27E267E89}" destId="{4BDD5C0D-7334-4C9C-BA3D-C4497F36930F}" srcOrd="0" destOrd="0" presId="urn:microsoft.com/office/officeart/2005/8/layout/process3"/>
    <dgm:cxn modelId="{57367E2F-62A7-4B00-AAEF-5D87C9F70630}" type="presParOf" srcId="{B69D8A45-FD13-46BC-9F8D-4047C1F84A79}" destId="{B8835B00-37CE-46DC-8839-8A0D873CC68A}" srcOrd="4" destOrd="0" presId="urn:microsoft.com/office/officeart/2005/8/layout/process3"/>
    <dgm:cxn modelId="{788A919C-BD80-4483-936A-E60F3C36A6E1}" type="presParOf" srcId="{B8835B00-37CE-46DC-8839-8A0D873CC68A}" destId="{67D310FB-893B-4EAC-AB38-8D945C67ACC8}" srcOrd="0" destOrd="0" presId="urn:microsoft.com/office/officeart/2005/8/layout/process3"/>
    <dgm:cxn modelId="{C9E3CAD5-FC66-4AFD-A8E8-B5D3B7235883}" type="presParOf" srcId="{B8835B00-37CE-46DC-8839-8A0D873CC68A}" destId="{B56E9BA9-1A94-4EB2-8989-31F87AFD7FBE}" srcOrd="1" destOrd="0" presId="urn:microsoft.com/office/officeart/2005/8/layout/process3"/>
    <dgm:cxn modelId="{200E8E62-2FE5-4256-9DF1-6CCB0498F334}" type="presParOf" srcId="{B8835B00-37CE-46DC-8839-8A0D873CC68A}" destId="{FDCB6822-9195-408D-8F44-2DC05C4CDF9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EAD43-CC21-4D51-A391-59F0775D9A4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713513E-6D06-4C5A-A1C0-0CCDB07BF6CA}">
      <dgm:prSet phldrT="[Texto]"/>
      <dgm:spPr/>
      <dgm:t>
        <a:bodyPr/>
        <a:lstStyle/>
        <a:p>
          <a:r>
            <a:rPr lang="pt-BR" b="1" dirty="0" smtClean="0"/>
            <a:t>Fiscalização eficiente</a:t>
          </a:r>
          <a:endParaRPr lang="pt-BR" b="1" dirty="0"/>
        </a:p>
      </dgm:t>
    </dgm:pt>
    <dgm:pt modelId="{A7F019E4-7506-447E-9CE3-32ACD1926F75}" type="parTrans" cxnId="{3D442289-4733-48C3-B725-FE38F6E92EB2}">
      <dgm:prSet/>
      <dgm:spPr/>
      <dgm:t>
        <a:bodyPr/>
        <a:lstStyle/>
        <a:p>
          <a:endParaRPr lang="pt-BR"/>
        </a:p>
      </dgm:t>
    </dgm:pt>
    <dgm:pt modelId="{5BC1AE85-A11B-4EE1-8457-2E4682FDFC34}" type="sibTrans" cxnId="{3D442289-4733-48C3-B725-FE38F6E92EB2}">
      <dgm:prSet/>
      <dgm:spPr/>
      <dgm:t>
        <a:bodyPr/>
        <a:lstStyle/>
        <a:p>
          <a:endParaRPr lang="pt-BR"/>
        </a:p>
      </dgm:t>
    </dgm:pt>
    <dgm:pt modelId="{1521213A-CF80-405B-8EB3-5E23CD585813}">
      <dgm:prSet phldrT="[Texto]"/>
      <dgm:spPr/>
      <dgm:t>
        <a:bodyPr/>
        <a:lstStyle/>
        <a:p>
          <a:r>
            <a:rPr lang="pt-BR" dirty="0" smtClean="0"/>
            <a:t>Plano de Anual de Fiscalização - PAF</a:t>
          </a:r>
          <a:endParaRPr lang="pt-BR" dirty="0"/>
        </a:p>
      </dgm:t>
    </dgm:pt>
    <dgm:pt modelId="{809FE4C2-2697-4189-9543-EFD601EE06DB}" type="parTrans" cxnId="{FC92B4F2-97B5-45E3-A84B-F9B242C6458C}">
      <dgm:prSet/>
      <dgm:spPr/>
      <dgm:t>
        <a:bodyPr/>
        <a:lstStyle/>
        <a:p>
          <a:endParaRPr lang="pt-BR"/>
        </a:p>
      </dgm:t>
    </dgm:pt>
    <dgm:pt modelId="{1A2B0F0F-3A68-46F1-B389-C9EEE4482605}" type="sibTrans" cxnId="{FC92B4F2-97B5-45E3-A84B-F9B242C6458C}">
      <dgm:prSet/>
      <dgm:spPr/>
      <dgm:t>
        <a:bodyPr/>
        <a:lstStyle/>
        <a:p>
          <a:endParaRPr lang="pt-BR"/>
        </a:p>
      </dgm:t>
    </dgm:pt>
    <dgm:pt modelId="{C36442CB-F840-46D4-8BDD-96416859DABD}">
      <dgm:prSet phldrT="[Texto]"/>
      <dgm:spPr/>
      <dgm:t>
        <a:bodyPr/>
        <a:lstStyle/>
        <a:p>
          <a:r>
            <a:rPr lang="pt-BR" b="1" dirty="0" smtClean="0"/>
            <a:t>Usuários</a:t>
          </a:r>
          <a:endParaRPr lang="pt-BR" b="1" dirty="0"/>
        </a:p>
      </dgm:t>
    </dgm:pt>
    <dgm:pt modelId="{F61F2097-365A-4235-9C7B-D6A4A6FE1638}" type="parTrans" cxnId="{9C358DEE-B14D-4A6F-940C-42416CB7C5DF}">
      <dgm:prSet/>
      <dgm:spPr/>
      <dgm:t>
        <a:bodyPr/>
        <a:lstStyle/>
        <a:p>
          <a:endParaRPr lang="pt-BR"/>
        </a:p>
      </dgm:t>
    </dgm:pt>
    <dgm:pt modelId="{FC18E684-F834-4BCE-8BF7-67094380706E}" type="sibTrans" cxnId="{9C358DEE-B14D-4A6F-940C-42416CB7C5DF}">
      <dgm:prSet/>
      <dgm:spPr/>
      <dgm:t>
        <a:bodyPr/>
        <a:lstStyle/>
        <a:p>
          <a:endParaRPr lang="pt-BR"/>
        </a:p>
      </dgm:t>
    </dgm:pt>
    <dgm:pt modelId="{216F3D8B-00D9-429F-99E8-00619F59B659}">
      <dgm:prSet phldrT="[Texto]"/>
      <dgm:spPr/>
      <dgm:t>
        <a:bodyPr/>
        <a:lstStyle/>
        <a:p>
          <a:r>
            <a:rPr lang="pt-BR" dirty="0" smtClean="0"/>
            <a:t>Garantia de serviços adequados</a:t>
          </a:r>
          <a:endParaRPr lang="pt-BR" dirty="0"/>
        </a:p>
      </dgm:t>
    </dgm:pt>
    <dgm:pt modelId="{993758FA-2789-405D-9289-3622270EFE60}" type="parTrans" cxnId="{AEA04631-84B2-476F-B175-F14C24CF15DC}">
      <dgm:prSet/>
      <dgm:spPr/>
      <dgm:t>
        <a:bodyPr/>
        <a:lstStyle/>
        <a:p>
          <a:endParaRPr lang="pt-BR"/>
        </a:p>
      </dgm:t>
    </dgm:pt>
    <dgm:pt modelId="{7BD7D2AC-1297-4E6E-9083-7D3927F5D3D9}" type="sibTrans" cxnId="{AEA04631-84B2-476F-B175-F14C24CF15DC}">
      <dgm:prSet/>
      <dgm:spPr/>
      <dgm:t>
        <a:bodyPr/>
        <a:lstStyle/>
        <a:p>
          <a:endParaRPr lang="pt-BR"/>
        </a:p>
      </dgm:t>
    </dgm:pt>
    <dgm:pt modelId="{EE3A5226-B2E7-4DF4-A7F0-18F3C55D4D28}">
      <dgm:prSet phldrT="[Texto]"/>
      <dgm:spPr/>
      <dgm:t>
        <a:bodyPr/>
        <a:lstStyle/>
        <a:p>
          <a:r>
            <a:rPr lang="pt-BR" b="1" dirty="0" smtClean="0"/>
            <a:t>Concorrência</a:t>
          </a:r>
          <a:endParaRPr lang="pt-BR" b="1" dirty="0"/>
        </a:p>
      </dgm:t>
    </dgm:pt>
    <dgm:pt modelId="{438E920E-15EA-496C-9D31-13F6D704F0F8}" type="parTrans" cxnId="{39DA6096-CD60-47F8-9C4A-F602FDD55728}">
      <dgm:prSet/>
      <dgm:spPr/>
      <dgm:t>
        <a:bodyPr/>
        <a:lstStyle/>
        <a:p>
          <a:endParaRPr lang="pt-BR"/>
        </a:p>
      </dgm:t>
    </dgm:pt>
    <dgm:pt modelId="{F7C72F0B-B31A-4B37-8C63-783CA780C707}" type="sibTrans" cxnId="{39DA6096-CD60-47F8-9C4A-F602FDD55728}">
      <dgm:prSet/>
      <dgm:spPr/>
      <dgm:t>
        <a:bodyPr/>
        <a:lstStyle/>
        <a:p>
          <a:endParaRPr lang="pt-BR"/>
        </a:p>
      </dgm:t>
    </dgm:pt>
    <dgm:pt modelId="{93E668C7-D3AE-400D-8CCF-D584F3F47AC0}">
      <dgm:prSet phldrT="[Texto]"/>
      <dgm:spPr/>
      <dgm:t>
        <a:bodyPr/>
        <a:lstStyle/>
        <a:p>
          <a:r>
            <a:rPr lang="pt-BR" dirty="0" smtClean="0"/>
            <a:t>Incentivo à oferta de movimentação de carga</a:t>
          </a:r>
          <a:endParaRPr lang="pt-BR" dirty="0"/>
        </a:p>
      </dgm:t>
    </dgm:pt>
    <dgm:pt modelId="{0364177C-C5A7-4ADB-9C52-FEBD8B91E0C6}" type="parTrans" cxnId="{9F39C514-BAFE-42BD-8BB2-376D3DD526D2}">
      <dgm:prSet/>
      <dgm:spPr/>
      <dgm:t>
        <a:bodyPr/>
        <a:lstStyle/>
        <a:p>
          <a:endParaRPr lang="pt-BR"/>
        </a:p>
      </dgm:t>
    </dgm:pt>
    <dgm:pt modelId="{2751F490-D39C-4627-AC22-B5227B86EDAE}" type="sibTrans" cxnId="{9F39C514-BAFE-42BD-8BB2-376D3DD526D2}">
      <dgm:prSet/>
      <dgm:spPr/>
      <dgm:t>
        <a:bodyPr/>
        <a:lstStyle/>
        <a:p>
          <a:endParaRPr lang="pt-BR"/>
        </a:p>
      </dgm:t>
    </dgm:pt>
    <dgm:pt modelId="{B69D8A45-FD13-46BC-9F8D-4047C1F84A79}" type="pres">
      <dgm:prSet presAssocID="{A04EAD43-CC21-4D51-A391-59F0775D9A4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C9ED1CD-A107-449A-94C2-1F2BDFD722EE}" type="pres">
      <dgm:prSet presAssocID="{2713513E-6D06-4C5A-A1C0-0CCDB07BF6CA}" presName="composite" presStyleCnt="0"/>
      <dgm:spPr/>
    </dgm:pt>
    <dgm:pt modelId="{1C3B8215-E1C9-456C-B199-00A67F9C7E8C}" type="pres">
      <dgm:prSet presAssocID="{2713513E-6D06-4C5A-A1C0-0CCDB07BF6C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CA194F-4E52-479C-83F6-F3DA279B17BA}" type="pres">
      <dgm:prSet presAssocID="{2713513E-6D06-4C5A-A1C0-0CCDB07BF6CA}" presName="parSh" presStyleLbl="node1" presStyleIdx="0" presStyleCnt="3"/>
      <dgm:spPr/>
      <dgm:t>
        <a:bodyPr/>
        <a:lstStyle/>
        <a:p>
          <a:endParaRPr lang="pt-BR"/>
        </a:p>
      </dgm:t>
    </dgm:pt>
    <dgm:pt modelId="{D13BEAAE-30ED-4621-9AB9-0C0DA87257B0}" type="pres">
      <dgm:prSet presAssocID="{2713513E-6D06-4C5A-A1C0-0CCDB07BF6CA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398A51-EAAA-426C-9001-10C1980F2429}" type="pres">
      <dgm:prSet presAssocID="{5BC1AE85-A11B-4EE1-8457-2E4682FDFC34}" presName="sibTrans" presStyleLbl="sibTrans2D1" presStyleIdx="0" presStyleCnt="2"/>
      <dgm:spPr/>
      <dgm:t>
        <a:bodyPr/>
        <a:lstStyle/>
        <a:p>
          <a:endParaRPr lang="pt-BR"/>
        </a:p>
      </dgm:t>
    </dgm:pt>
    <dgm:pt modelId="{65689754-E70A-454B-B92F-2DB04A12A5B2}" type="pres">
      <dgm:prSet presAssocID="{5BC1AE85-A11B-4EE1-8457-2E4682FDFC34}" presName="connTx" presStyleLbl="sibTrans2D1" presStyleIdx="0" presStyleCnt="2"/>
      <dgm:spPr/>
      <dgm:t>
        <a:bodyPr/>
        <a:lstStyle/>
        <a:p>
          <a:endParaRPr lang="pt-BR"/>
        </a:p>
      </dgm:t>
    </dgm:pt>
    <dgm:pt modelId="{AA77CBB2-69A3-4698-B6CD-1B00A419BAA1}" type="pres">
      <dgm:prSet presAssocID="{C36442CB-F840-46D4-8BDD-96416859DABD}" presName="composite" presStyleCnt="0"/>
      <dgm:spPr/>
    </dgm:pt>
    <dgm:pt modelId="{69987E7D-3B5E-4EB7-A3E6-1F5F1C74ADB1}" type="pres">
      <dgm:prSet presAssocID="{C36442CB-F840-46D4-8BDD-96416859DAB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744D3E-ABCA-4251-BC7E-F6D4C85B8201}" type="pres">
      <dgm:prSet presAssocID="{C36442CB-F840-46D4-8BDD-96416859DABD}" presName="parSh" presStyleLbl="node1" presStyleIdx="1" presStyleCnt="3"/>
      <dgm:spPr/>
      <dgm:t>
        <a:bodyPr/>
        <a:lstStyle/>
        <a:p>
          <a:endParaRPr lang="pt-BR"/>
        </a:p>
      </dgm:t>
    </dgm:pt>
    <dgm:pt modelId="{44AEA6CC-1172-474B-8585-C1F2ABCDE7F9}" type="pres">
      <dgm:prSet presAssocID="{C36442CB-F840-46D4-8BDD-96416859DABD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32A8CC-84D1-44D7-8895-9CF27E267E89}" type="pres">
      <dgm:prSet presAssocID="{FC18E684-F834-4BCE-8BF7-67094380706E}" presName="sibTrans" presStyleLbl="sibTrans2D1" presStyleIdx="1" presStyleCnt="2"/>
      <dgm:spPr/>
      <dgm:t>
        <a:bodyPr/>
        <a:lstStyle/>
        <a:p>
          <a:endParaRPr lang="pt-BR"/>
        </a:p>
      </dgm:t>
    </dgm:pt>
    <dgm:pt modelId="{4BDD5C0D-7334-4C9C-BA3D-C4497F36930F}" type="pres">
      <dgm:prSet presAssocID="{FC18E684-F834-4BCE-8BF7-67094380706E}" presName="connTx" presStyleLbl="sibTrans2D1" presStyleIdx="1" presStyleCnt="2"/>
      <dgm:spPr/>
      <dgm:t>
        <a:bodyPr/>
        <a:lstStyle/>
        <a:p>
          <a:endParaRPr lang="pt-BR"/>
        </a:p>
      </dgm:t>
    </dgm:pt>
    <dgm:pt modelId="{B8835B00-37CE-46DC-8839-8A0D873CC68A}" type="pres">
      <dgm:prSet presAssocID="{EE3A5226-B2E7-4DF4-A7F0-18F3C55D4D28}" presName="composite" presStyleCnt="0"/>
      <dgm:spPr/>
    </dgm:pt>
    <dgm:pt modelId="{67D310FB-893B-4EAC-AB38-8D945C67ACC8}" type="pres">
      <dgm:prSet presAssocID="{EE3A5226-B2E7-4DF4-A7F0-18F3C55D4D28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6E9BA9-1A94-4EB2-8989-31F87AFD7FBE}" type="pres">
      <dgm:prSet presAssocID="{EE3A5226-B2E7-4DF4-A7F0-18F3C55D4D28}" presName="parSh" presStyleLbl="node1" presStyleIdx="2" presStyleCnt="3"/>
      <dgm:spPr/>
      <dgm:t>
        <a:bodyPr/>
        <a:lstStyle/>
        <a:p>
          <a:endParaRPr lang="pt-BR"/>
        </a:p>
      </dgm:t>
    </dgm:pt>
    <dgm:pt modelId="{FDCB6822-9195-408D-8F44-2DC05C4CDF94}" type="pres">
      <dgm:prSet presAssocID="{EE3A5226-B2E7-4DF4-A7F0-18F3C55D4D28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8B134B-45C1-4593-B704-BC3F81FF8D1A}" type="presOf" srcId="{FC18E684-F834-4BCE-8BF7-67094380706E}" destId="{A732A8CC-84D1-44D7-8895-9CF27E267E89}" srcOrd="0" destOrd="0" presId="urn:microsoft.com/office/officeart/2005/8/layout/process3"/>
    <dgm:cxn modelId="{9F39C514-BAFE-42BD-8BB2-376D3DD526D2}" srcId="{EE3A5226-B2E7-4DF4-A7F0-18F3C55D4D28}" destId="{93E668C7-D3AE-400D-8CCF-D584F3F47AC0}" srcOrd="0" destOrd="0" parTransId="{0364177C-C5A7-4ADB-9C52-FEBD8B91E0C6}" sibTransId="{2751F490-D39C-4627-AC22-B5227B86EDAE}"/>
    <dgm:cxn modelId="{7CF0DDD9-AB86-4A76-85CA-A7EE969577F2}" type="presOf" srcId="{FC18E684-F834-4BCE-8BF7-67094380706E}" destId="{4BDD5C0D-7334-4C9C-BA3D-C4497F36930F}" srcOrd="1" destOrd="0" presId="urn:microsoft.com/office/officeart/2005/8/layout/process3"/>
    <dgm:cxn modelId="{10550AF1-7A6A-4377-851D-1D1A6C842CF6}" type="presOf" srcId="{EE3A5226-B2E7-4DF4-A7F0-18F3C55D4D28}" destId="{B56E9BA9-1A94-4EB2-8989-31F87AFD7FBE}" srcOrd="1" destOrd="0" presId="urn:microsoft.com/office/officeart/2005/8/layout/process3"/>
    <dgm:cxn modelId="{515C43A5-5A5C-4042-ABDF-96C5B9ACEFC9}" type="presOf" srcId="{C36442CB-F840-46D4-8BDD-96416859DABD}" destId="{1F744D3E-ABCA-4251-BC7E-F6D4C85B8201}" srcOrd="1" destOrd="0" presId="urn:microsoft.com/office/officeart/2005/8/layout/process3"/>
    <dgm:cxn modelId="{7075EADB-3464-47F8-A992-19AFEA469579}" type="presOf" srcId="{A04EAD43-CC21-4D51-A391-59F0775D9A4E}" destId="{B69D8A45-FD13-46BC-9F8D-4047C1F84A79}" srcOrd="0" destOrd="0" presId="urn:microsoft.com/office/officeart/2005/8/layout/process3"/>
    <dgm:cxn modelId="{EF9815C6-0798-476F-957B-623F64E38AD0}" type="presOf" srcId="{216F3D8B-00D9-429F-99E8-00619F59B659}" destId="{44AEA6CC-1172-474B-8585-C1F2ABCDE7F9}" srcOrd="0" destOrd="0" presId="urn:microsoft.com/office/officeart/2005/8/layout/process3"/>
    <dgm:cxn modelId="{28F34E21-837B-4F9A-A7D5-76239F149423}" type="presOf" srcId="{93E668C7-D3AE-400D-8CCF-D584F3F47AC0}" destId="{FDCB6822-9195-408D-8F44-2DC05C4CDF94}" srcOrd="0" destOrd="0" presId="urn:microsoft.com/office/officeart/2005/8/layout/process3"/>
    <dgm:cxn modelId="{6298CAD1-7C15-4B2B-B2FA-64D70E353752}" type="presOf" srcId="{2713513E-6D06-4C5A-A1C0-0CCDB07BF6CA}" destId="{1C3B8215-E1C9-456C-B199-00A67F9C7E8C}" srcOrd="0" destOrd="0" presId="urn:microsoft.com/office/officeart/2005/8/layout/process3"/>
    <dgm:cxn modelId="{AEA04631-84B2-476F-B175-F14C24CF15DC}" srcId="{C36442CB-F840-46D4-8BDD-96416859DABD}" destId="{216F3D8B-00D9-429F-99E8-00619F59B659}" srcOrd="0" destOrd="0" parTransId="{993758FA-2789-405D-9289-3622270EFE60}" sibTransId="{7BD7D2AC-1297-4E6E-9083-7D3927F5D3D9}"/>
    <dgm:cxn modelId="{A46BE36C-FB50-44CE-A646-A827CF090451}" type="presOf" srcId="{5BC1AE85-A11B-4EE1-8457-2E4682FDFC34}" destId="{65689754-E70A-454B-B92F-2DB04A12A5B2}" srcOrd="1" destOrd="0" presId="urn:microsoft.com/office/officeart/2005/8/layout/process3"/>
    <dgm:cxn modelId="{04E2E044-5CE1-4C14-BFC3-889D870CF244}" type="presOf" srcId="{EE3A5226-B2E7-4DF4-A7F0-18F3C55D4D28}" destId="{67D310FB-893B-4EAC-AB38-8D945C67ACC8}" srcOrd="0" destOrd="0" presId="urn:microsoft.com/office/officeart/2005/8/layout/process3"/>
    <dgm:cxn modelId="{0EE4C504-9898-4F5B-B029-966C4DB68A15}" type="presOf" srcId="{2713513E-6D06-4C5A-A1C0-0CCDB07BF6CA}" destId="{8CCA194F-4E52-479C-83F6-F3DA279B17BA}" srcOrd="1" destOrd="0" presId="urn:microsoft.com/office/officeart/2005/8/layout/process3"/>
    <dgm:cxn modelId="{3D442289-4733-48C3-B725-FE38F6E92EB2}" srcId="{A04EAD43-CC21-4D51-A391-59F0775D9A4E}" destId="{2713513E-6D06-4C5A-A1C0-0CCDB07BF6CA}" srcOrd="0" destOrd="0" parTransId="{A7F019E4-7506-447E-9CE3-32ACD1926F75}" sibTransId="{5BC1AE85-A11B-4EE1-8457-2E4682FDFC34}"/>
    <dgm:cxn modelId="{6606585E-8D3B-46F6-BC20-72763FA81746}" type="presOf" srcId="{1521213A-CF80-405B-8EB3-5E23CD585813}" destId="{D13BEAAE-30ED-4621-9AB9-0C0DA87257B0}" srcOrd="0" destOrd="0" presId="urn:microsoft.com/office/officeart/2005/8/layout/process3"/>
    <dgm:cxn modelId="{9E086AE2-08CA-467C-9666-BCD2E4FF41D2}" type="presOf" srcId="{C36442CB-F840-46D4-8BDD-96416859DABD}" destId="{69987E7D-3B5E-4EB7-A3E6-1F5F1C74ADB1}" srcOrd="0" destOrd="0" presId="urn:microsoft.com/office/officeart/2005/8/layout/process3"/>
    <dgm:cxn modelId="{39DA6096-CD60-47F8-9C4A-F602FDD55728}" srcId="{A04EAD43-CC21-4D51-A391-59F0775D9A4E}" destId="{EE3A5226-B2E7-4DF4-A7F0-18F3C55D4D28}" srcOrd="2" destOrd="0" parTransId="{438E920E-15EA-496C-9D31-13F6D704F0F8}" sibTransId="{F7C72F0B-B31A-4B37-8C63-783CA780C707}"/>
    <dgm:cxn modelId="{9C358DEE-B14D-4A6F-940C-42416CB7C5DF}" srcId="{A04EAD43-CC21-4D51-A391-59F0775D9A4E}" destId="{C36442CB-F840-46D4-8BDD-96416859DABD}" srcOrd="1" destOrd="0" parTransId="{F61F2097-365A-4235-9C7B-D6A4A6FE1638}" sibTransId="{FC18E684-F834-4BCE-8BF7-67094380706E}"/>
    <dgm:cxn modelId="{2CDBACCA-1567-45DB-ABDE-3EFDF9397680}" type="presOf" srcId="{5BC1AE85-A11B-4EE1-8457-2E4682FDFC34}" destId="{07398A51-EAAA-426C-9001-10C1980F2429}" srcOrd="0" destOrd="0" presId="urn:microsoft.com/office/officeart/2005/8/layout/process3"/>
    <dgm:cxn modelId="{FC92B4F2-97B5-45E3-A84B-F9B242C6458C}" srcId="{2713513E-6D06-4C5A-A1C0-0CCDB07BF6CA}" destId="{1521213A-CF80-405B-8EB3-5E23CD585813}" srcOrd="0" destOrd="0" parTransId="{809FE4C2-2697-4189-9543-EFD601EE06DB}" sibTransId="{1A2B0F0F-3A68-46F1-B389-C9EEE4482605}"/>
    <dgm:cxn modelId="{486C64E6-AF2F-4102-84CF-E43B045BFA01}" type="presParOf" srcId="{B69D8A45-FD13-46BC-9F8D-4047C1F84A79}" destId="{5C9ED1CD-A107-449A-94C2-1F2BDFD722EE}" srcOrd="0" destOrd="0" presId="urn:microsoft.com/office/officeart/2005/8/layout/process3"/>
    <dgm:cxn modelId="{CE1B2DD4-77CC-4D3B-8B30-25DB88330C18}" type="presParOf" srcId="{5C9ED1CD-A107-449A-94C2-1F2BDFD722EE}" destId="{1C3B8215-E1C9-456C-B199-00A67F9C7E8C}" srcOrd="0" destOrd="0" presId="urn:microsoft.com/office/officeart/2005/8/layout/process3"/>
    <dgm:cxn modelId="{EE1A78EA-8C86-4013-925B-71AFF0D8653B}" type="presParOf" srcId="{5C9ED1CD-A107-449A-94C2-1F2BDFD722EE}" destId="{8CCA194F-4E52-479C-83F6-F3DA279B17BA}" srcOrd="1" destOrd="0" presId="urn:microsoft.com/office/officeart/2005/8/layout/process3"/>
    <dgm:cxn modelId="{761C19FD-595F-40DD-BC91-1D8618F91BE1}" type="presParOf" srcId="{5C9ED1CD-A107-449A-94C2-1F2BDFD722EE}" destId="{D13BEAAE-30ED-4621-9AB9-0C0DA87257B0}" srcOrd="2" destOrd="0" presId="urn:microsoft.com/office/officeart/2005/8/layout/process3"/>
    <dgm:cxn modelId="{6D4AEC81-059D-4150-917F-95745D4AC341}" type="presParOf" srcId="{B69D8A45-FD13-46BC-9F8D-4047C1F84A79}" destId="{07398A51-EAAA-426C-9001-10C1980F2429}" srcOrd="1" destOrd="0" presId="urn:microsoft.com/office/officeart/2005/8/layout/process3"/>
    <dgm:cxn modelId="{35DBBDE6-3B2A-42C2-9C84-B67AC77FB38A}" type="presParOf" srcId="{07398A51-EAAA-426C-9001-10C1980F2429}" destId="{65689754-E70A-454B-B92F-2DB04A12A5B2}" srcOrd="0" destOrd="0" presId="urn:microsoft.com/office/officeart/2005/8/layout/process3"/>
    <dgm:cxn modelId="{2CE71A84-9117-4BC7-A4C3-5BB2593609BA}" type="presParOf" srcId="{B69D8A45-FD13-46BC-9F8D-4047C1F84A79}" destId="{AA77CBB2-69A3-4698-B6CD-1B00A419BAA1}" srcOrd="2" destOrd="0" presId="urn:microsoft.com/office/officeart/2005/8/layout/process3"/>
    <dgm:cxn modelId="{9E4FBFA6-089E-41F4-8862-5452B824D17B}" type="presParOf" srcId="{AA77CBB2-69A3-4698-B6CD-1B00A419BAA1}" destId="{69987E7D-3B5E-4EB7-A3E6-1F5F1C74ADB1}" srcOrd="0" destOrd="0" presId="urn:microsoft.com/office/officeart/2005/8/layout/process3"/>
    <dgm:cxn modelId="{34CD0B24-C2B9-4803-8229-B1DE6299EEE7}" type="presParOf" srcId="{AA77CBB2-69A3-4698-B6CD-1B00A419BAA1}" destId="{1F744D3E-ABCA-4251-BC7E-F6D4C85B8201}" srcOrd="1" destOrd="0" presId="urn:microsoft.com/office/officeart/2005/8/layout/process3"/>
    <dgm:cxn modelId="{E18E3416-FE3E-418F-A067-2F00300E9A22}" type="presParOf" srcId="{AA77CBB2-69A3-4698-B6CD-1B00A419BAA1}" destId="{44AEA6CC-1172-474B-8585-C1F2ABCDE7F9}" srcOrd="2" destOrd="0" presId="urn:microsoft.com/office/officeart/2005/8/layout/process3"/>
    <dgm:cxn modelId="{AB4C94F4-83E0-455F-A025-1C2868D08E7F}" type="presParOf" srcId="{B69D8A45-FD13-46BC-9F8D-4047C1F84A79}" destId="{A732A8CC-84D1-44D7-8895-9CF27E267E89}" srcOrd="3" destOrd="0" presId="urn:microsoft.com/office/officeart/2005/8/layout/process3"/>
    <dgm:cxn modelId="{039EE9DA-EC5B-4F89-B5FD-52FD5B562C3C}" type="presParOf" srcId="{A732A8CC-84D1-44D7-8895-9CF27E267E89}" destId="{4BDD5C0D-7334-4C9C-BA3D-C4497F36930F}" srcOrd="0" destOrd="0" presId="urn:microsoft.com/office/officeart/2005/8/layout/process3"/>
    <dgm:cxn modelId="{64EA4DD5-80F5-483E-9F90-E715C4C57B9C}" type="presParOf" srcId="{B69D8A45-FD13-46BC-9F8D-4047C1F84A79}" destId="{B8835B00-37CE-46DC-8839-8A0D873CC68A}" srcOrd="4" destOrd="0" presId="urn:microsoft.com/office/officeart/2005/8/layout/process3"/>
    <dgm:cxn modelId="{87E04974-D23A-4CB9-95B1-DD13D4FE14C0}" type="presParOf" srcId="{B8835B00-37CE-46DC-8839-8A0D873CC68A}" destId="{67D310FB-893B-4EAC-AB38-8D945C67ACC8}" srcOrd="0" destOrd="0" presId="urn:microsoft.com/office/officeart/2005/8/layout/process3"/>
    <dgm:cxn modelId="{FF03D165-2869-4761-A280-395FFCDA0322}" type="presParOf" srcId="{B8835B00-37CE-46DC-8839-8A0D873CC68A}" destId="{B56E9BA9-1A94-4EB2-8989-31F87AFD7FBE}" srcOrd="1" destOrd="0" presId="urn:microsoft.com/office/officeart/2005/8/layout/process3"/>
    <dgm:cxn modelId="{867F1F84-8BA7-44ED-A1CE-0EA95663CE1A}" type="presParOf" srcId="{B8835B00-37CE-46DC-8839-8A0D873CC68A}" destId="{FDCB6822-9195-408D-8F44-2DC05C4CDF9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96916D-64C5-4B5C-B19D-C222A4AECFD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F4C37DC-65C9-4943-90F8-F3982624AFF1}" type="pres">
      <dgm:prSet presAssocID="{D496916D-64C5-4B5C-B19D-C222A4AECF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0CFF866A-94EA-4789-AA90-A9A2BD29275C}" type="presOf" srcId="{D496916D-64C5-4B5C-B19D-C222A4AECFD0}" destId="{7F4C37DC-65C9-4943-90F8-F3982624AFF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6643E2-9282-40F0-8C8F-391124E8769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C8B484B-C7C8-45B2-922C-54D233D405C5}">
      <dgm:prSet phldrT="[Texto]"/>
      <dgm:spPr/>
      <dgm:t>
        <a:bodyPr/>
        <a:lstStyle/>
        <a:p>
          <a:r>
            <a:rPr lang="pt-BR" dirty="0" smtClean="0"/>
            <a:t>5,5%</a:t>
          </a:r>
          <a:endParaRPr lang="pt-BR" dirty="0"/>
        </a:p>
      </dgm:t>
    </dgm:pt>
    <dgm:pt modelId="{8D9E14DA-5FCA-4B39-9CFA-200C87B445DF}" type="parTrans" cxnId="{56334D7A-AF9B-49B4-AD37-9267E05F28F5}">
      <dgm:prSet/>
      <dgm:spPr/>
      <dgm:t>
        <a:bodyPr/>
        <a:lstStyle/>
        <a:p>
          <a:endParaRPr lang="pt-BR"/>
        </a:p>
      </dgm:t>
    </dgm:pt>
    <dgm:pt modelId="{D5C15C0D-4356-4B4B-AF1D-1B30F5A88E48}" type="sibTrans" cxnId="{56334D7A-AF9B-49B4-AD37-9267E05F28F5}">
      <dgm:prSet/>
      <dgm:spPr/>
      <dgm:t>
        <a:bodyPr/>
        <a:lstStyle/>
        <a:p>
          <a:endParaRPr lang="pt-BR"/>
        </a:p>
      </dgm:t>
    </dgm:pt>
    <dgm:pt modelId="{EA569ECB-E4CC-4118-A9FE-7A9D7B199513}">
      <dgm:prSet phldrT="[Texto]"/>
      <dgm:spPr/>
      <dgm:t>
        <a:bodyPr/>
        <a:lstStyle/>
        <a:p>
          <a:r>
            <a:rPr lang="pt-BR" dirty="0" smtClean="0"/>
            <a:t>0,23%</a:t>
          </a:r>
          <a:endParaRPr lang="pt-BR" dirty="0"/>
        </a:p>
      </dgm:t>
    </dgm:pt>
    <dgm:pt modelId="{98258C08-D400-428F-B380-23D065B8C487}" type="parTrans" cxnId="{8CDDF90C-48AA-4C14-BABB-80B67B24B447}">
      <dgm:prSet/>
      <dgm:spPr/>
      <dgm:t>
        <a:bodyPr/>
        <a:lstStyle/>
        <a:p>
          <a:endParaRPr lang="pt-BR"/>
        </a:p>
      </dgm:t>
    </dgm:pt>
    <dgm:pt modelId="{D9D7A78D-2726-4A6D-A7D9-CADDB57668A3}" type="sibTrans" cxnId="{8CDDF90C-48AA-4C14-BABB-80B67B24B447}">
      <dgm:prSet/>
      <dgm:spPr/>
      <dgm:t>
        <a:bodyPr/>
        <a:lstStyle/>
        <a:p>
          <a:endParaRPr lang="pt-BR"/>
        </a:p>
      </dgm:t>
    </dgm:pt>
    <dgm:pt modelId="{07A02D3B-E62E-49EA-A7AD-F1DF4B04F376}">
      <dgm:prSet phldrT="[Texto]"/>
      <dgm:spPr/>
      <dgm:t>
        <a:bodyPr/>
        <a:lstStyle/>
        <a:p>
          <a:r>
            <a:rPr lang="pt-BR" dirty="0" smtClean="0"/>
            <a:t>13%</a:t>
          </a:r>
          <a:endParaRPr lang="pt-BR" dirty="0"/>
        </a:p>
      </dgm:t>
    </dgm:pt>
    <dgm:pt modelId="{0CFDB375-A5FB-4915-8302-B34A0D956627}" type="parTrans" cxnId="{E13506C4-BD2B-4D27-9547-F1273706AF53}">
      <dgm:prSet/>
      <dgm:spPr/>
      <dgm:t>
        <a:bodyPr/>
        <a:lstStyle/>
        <a:p>
          <a:endParaRPr lang="pt-BR"/>
        </a:p>
      </dgm:t>
    </dgm:pt>
    <dgm:pt modelId="{BD4FF86A-89E0-4FBA-9A92-46029CAB3179}" type="sibTrans" cxnId="{E13506C4-BD2B-4D27-9547-F1273706AF53}">
      <dgm:prSet/>
      <dgm:spPr/>
      <dgm:t>
        <a:bodyPr/>
        <a:lstStyle/>
        <a:p>
          <a:endParaRPr lang="pt-BR"/>
        </a:p>
      </dgm:t>
    </dgm:pt>
    <dgm:pt modelId="{8D0341D3-E677-46E3-ABA8-58603CE4316A}" type="pres">
      <dgm:prSet presAssocID="{DD6643E2-9282-40F0-8C8F-391124E87691}" presName="arrowDiagram" presStyleCnt="0">
        <dgm:presLayoutVars>
          <dgm:chMax val="5"/>
          <dgm:dir/>
          <dgm:resizeHandles val="exact"/>
        </dgm:presLayoutVars>
      </dgm:prSet>
      <dgm:spPr/>
    </dgm:pt>
    <dgm:pt modelId="{DCB1350E-D2AE-4A9A-A529-0EFAD5266619}" type="pres">
      <dgm:prSet presAssocID="{DD6643E2-9282-40F0-8C8F-391124E87691}" presName="arrow" presStyleLbl="bgShp" presStyleIdx="0" presStyleCnt="1" custScaleX="107277" custLinFactNeighborX="5806"/>
      <dgm:spPr/>
    </dgm:pt>
    <dgm:pt modelId="{CEF4AD38-FF71-4ABE-92A8-D50A8280641E}" type="pres">
      <dgm:prSet presAssocID="{DD6643E2-9282-40F0-8C8F-391124E87691}" presName="arrowDiagram3" presStyleCnt="0"/>
      <dgm:spPr/>
    </dgm:pt>
    <dgm:pt modelId="{723AC752-F71B-4513-A0E3-027D50920BEB}" type="pres">
      <dgm:prSet presAssocID="{2C8B484B-C7C8-45B2-922C-54D233D405C5}" presName="bullet3a" presStyleLbl="node1" presStyleIdx="0" presStyleCnt="3"/>
      <dgm:spPr/>
      <dgm:t>
        <a:bodyPr/>
        <a:lstStyle/>
        <a:p>
          <a:endParaRPr lang="pt-BR"/>
        </a:p>
      </dgm:t>
    </dgm:pt>
    <dgm:pt modelId="{36651333-DCDE-438E-A7DB-5549735C437D}" type="pres">
      <dgm:prSet presAssocID="{2C8B484B-C7C8-45B2-922C-54D233D405C5}" presName="textBox3a" presStyleLbl="revTx" presStyleIdx="0" presStyleCnt="3" custLinFactNeighborX="11381" custLinFactNeighborY="-950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FD8096-BFA1-4FB3-8B36-67905BFAEB85}" type="pres">
      <dgm:prSet presAssocID="{EA569ECB-E4CC-4118-A9FE-7A9D7B199513}" presName="bullet3b" presStyleLbl="node1" presStyleIdx="1" presStyleCnt="3" custScaleX="56772" custScaleY="69410"/>
      <dgm:spPr/>
      <dgm:t>
        <a:bodyPr/>
        <a:lstStyle/>
        <a:p>
          <a:endParaRPr lang="pt-BR"/>
        </a:p>
      </dgm:t>
    </dgm:pt>
    <dgm:pt modelId="{0B971722-974F-441C-BB8C-AE12462EF251}" type="pres">
      <dgm:prSet presAssocID="{EA569ECB-E4CC-4118-A9FE-7A9D7B199513}" presName="textBox3b" presStyleLbl="revTx" presStyleIdx="1" presStyleCnt="3" custLinFactNeighborX="9603" custLinFactNeighborY="-16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14D608-5DEB-4F1A-917E-4861E4780B2A}" type="pres">
      <dgm:prSet presAssocID="{07A02D3B-E62E-49EA-A7AD-F1DF4B04F376}" presName="bullet3c" presStyleLbl="node1" presStyleIdx="2" presStyleCnt="3"/>
      <dgm:spPr/>
    </dgm:pt>
    <dgm:pt modelId="{A165C095-46F6-4683-8E35-1FE4DE9A62E4}" type="pres">
      <dgm:prSet presAssocID="{07A02D3B-E62E-49EA-A7AD-F1DF4B04F376}" presName="textBox3c" presStyleLbl="revTx" presStyleIdx="2" presStyleCnt="3" custLinFactNeighborX="12151" custLinFactNeighborY="-52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6334D7A-AF9B-49B4-AD37-9267E05F28F5}" srcId="{DD6643E2-9282-40F0-8C8F-391124E87691}" destId="{2C8B484B-C7C8-45B2-922C-54D233D405C5}" srcOrd="0" destOrd="0" parTransId="{8D9E14DA-5FCA-4B39-9CFA-200C87B445DF}" sibTransId="{D5C15C0D-4356-4B4B-AF1D-1B30F5A88E48}"/>
    <dgm:cxn modelId="{9B2F1AA1-0D5B-4D47-AAA3-7179887057CC}" type="presOf" srcId="{07A02D3B-E62E-49EA-A7AD-F1DF4B04F376}" destId="{A165C095-46F6-4683-8E35-1FE4DE9A62E4}" srcOrd="0" destOrd="0" presId="urn:microsoft.com/office/officeart/2005/8/layout/arrow2"/>
    <dgm:cxn modelId="{8CDDF90C-48AA-4C14-BABB-80B67B24B447}" srcId="{DD6643E2-9282-40F0-8C8F-391124E87691}" destId="{EA569ECB-E4CC-4118-A9FE-7A9D7B199513}" srcOrd="1" destOrd="0" parTransId="{98258C08-D400-428F-B380-23D065B8C487}" sibTransId="{D9D7A78D-2726-4A6D-A7D9-CADDB57668A3}"/>
    <dgm:cxn modelId="{E13506C4-BD2B-4D27-9547-F1273706AF53}" srcId="{DD6643E2-9282-40F0-8C8F-391124E87691}" destId="{07A02D3B-E62E-49EA-A7AD-F1DF4B04F376}" srcOrd="2" destOrd="0" parTransId="{0CFDB375-A5FB-4915-8302-B34A0D956627}" sibTransId="{BD4FF86A-89E0-4FBA-9A92-46029CAB3179}"/>
    <dgm:cxn modelId="{77D4C078-F8F3-422A-AC68-D185BA83015C}" type="presOf" srcId="{DD6643E2-9282-40F0-8C8F-391124E87691}" destId="{8D0341D3-E677-46E3-ABA8-58603CE4316A}" srcOrd="0" destOrd="0" presId="urn:microsoft.com/office/officeart/2005/8/layout/arrow2"/>
    <dgm:cxn modelId="{2DF5B7C5-B027-4D00-8140-0FA00A30F277}" type="presOf" srcId="{EA569ECB-E4CC-4118-A9FE-7A9D7B199513}" destId="{0B971722-974F-441C-BB8C-AE12462EF251}" srcOrd="0" destOrd="0" presId="urn:microsoft.com/office/officeart/2005/8/layout/arrow2"/>
    <dgm:cxn modelId="{7B56CE62-F9CC-4CBE-9628-B31E3CE408D5}" type="presOf" srcId="{2C8B484B-C7C8-45B2-922C-54D233D405C5}" destId="{36651333-DCDE-438E-A7DB-5549735C437D}" srcOrd="0" destOrd="0" presId="urn:microsoft.com/office/officeart/2005/8/layout/arrow2"/>
    <dgm:cxn modelId="{6E164B79-6382-47A5-8768-258022193CDB}" type="presParOf" srcId="{8D0341D3-E677-46E3-ABA8-58603CE4316A}" destId="{DCB1350E-D2AE-4A9A-A529-0EFAD5266619}" srcOrd="0" destOrd="0" presId="urn:microsoft.com/office/officeart/2005/8/layout/arrow2"/>
    <dgm:cxn modelId="{1CA04689-7ADB-44FA-A374-1D944098C40B}" type="presParOf" srcId="{8D0341D3-E677-46E3-ABA8-58603CE4316A}" destId="{CEF4AD38-FF71-4ABE-92A8-D50A8280641E}" srcOrd="1" destOrd="0" presId="urn:microsoft.com/office/officeart/2005/8/layout/arrow2"/>
    <dgm:cxn modelId="{DD745451-9798-4B67-937A-DF0DA99BA7BB}" type="presParOf" srcId="{CEF4AD38-FF71-4ABE-92A8-D50A8280641E}" destId="{723AC752-F71B-4513-A0E3-027D50920BEB}" srcOrd="0" destOrd="0" presId="urn:microsoft.com/office/officeart/2005/8/layout/arrow2"/>
    <dgm:cxn modelId="{02E738CA-A80B-4123-AAAA-9692742B59C4}" type="presParOf" srcId="{CEF4AD38-FF71-4ABE-92A8-D50A8280641E}" destId="{36651333-DCDE-438E-A7DB-5549735C437D}" srcOrd="1" destOrd="0" presId="urn:microsoft.com/office/officeart/2005/8/layout/arrow2"/>
    <dgm:cxn modelId="{15B14955-C9E6-4EC2-B4B7-3B6B09E964CE}" type="presParOf" srcId="{CEF4AD38-FF71-4ABE-92A8-D50A8280641E}" destId="{B6FD8096-BFA1-4FB3-8B36-67905BFAEB85}" srcOrd="2" destOrd="0" presId="urn:microsoft.com/office/officeart/2005/8/layout/arrow2"/>
    <dgm:cxn modelId="{DD61E8D8-F746-4B44-9D2A-1BB175BF001A}" type="presParOf" srcId="{CEF4AD38-FF71-4ABE-92A8-D50A8280641E}" destId="{0B971722-974F-441C-BB8C-AE12462EF251}" srcOrd="3" destOrd="0" presId="urn:microsoft.com/office/officeart/2005/8/layout/arrow2"/>
    <dgm:cxn modelId="{25720CE8-DE98-44D2-914B-EFDF66901E01}" type="presParOf" srcId="{CEF4AD38-FF71-4ABE-92A8-D50A8280641E}" destId="{5114D608-5DEB-4F1A-917E-4861E4780B2A}" srcOrd="4" destOrd="0" presId="urn:microsoft.com/office/officeart/2005/8/layout/arrow2"/>
    <dgm:cxn modelId="{41CABA51-0771-4343-AE93-4C3C2C2FA823}" type="presParOf" srcId="{CEF4AD38-FF71-4ABE-92A8-D50A8280641E}" destId="{A165C095-46F6-4683-8E35-1FE4DE9A62E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D063D5-DFE9-4F4B-B85F-9BA3236AEBED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</dgm:pt>
    <dgm:pt modelId="{DAA5BDF3-6938-47F7-B7E7-A9B8B7314156}">
      <dgm:prSet phldrT="[Texto]" custT="1"/>
      <dgm:spPr>
        <a:xfrm>
          <a:off x="0" y="0"/>
          <a:ext cx="9036496" cy="9457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F6FC6">
                <a:hueOff val="0"/>
                <a:satOff val="0"/>
                <a:lumOff val="0"/>
                <a:alphaOff val="0"/>
                <a:tint val="0"/>
              </a:srgbClr>
            </a:gs>
            <a:gs pos="44000">
              <a:srgbClr val="0F6FC6">
                <a:hueOff val="0"/>
                <a:satOff val="0"/>
                <a:lumOff val="0"/>
                <a:alphaOff val="0"/>
                <a:tint val="60000"/>
                <a:satMod val="120000"/>
              </a:srgbClr>
            </a:gs>
            <a:gs pos="100000">
              <a:srgbClr val="0F6FC6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160</a:t>
          </a:r>
          <a:r>
            <a:rPr lang="pt-BR" sz="2400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 </a:t>
          </a:r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contratos de arrendamento a serem estabelecidos em 3 anos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5779034B-344C-4A99-BCE5-2EFC6EEE1267}" type="parTrans" cxnId="{CD4C2622-8E6B-4541-88BB-0D692C822778}">
      <dgm:prSet/>
      <dgm:spPr/>
      <dgm:t>
        <a:bodyPr/>
        <a:lstStyle/>
        <a:p>
          <a:endParaRPr lang="pt-BR"/>
        </a:p>
      </dgm:t>
    </dgm:pt>
    <dgm:pt modelId="{ABD41D0F-3211-4F91-8D28-56C327E4DB9B}" type="sibTrans" cxnId="{CD4C2622-8E6B-4541-88BB-0D692C822778}">
      <dgm:prSet/>
      <dgm:spPr/>
      <dgm:t>
        <a:bodyPr/>
        <a:lstStyle/>
        <a:p>
          <a:endParaRPr lang="pt-BR"/>
        </a:p>
      </dgm:t>
    </dgm:pt>
    <dgm:pt modelId="{1EB2A09C-6752-4C0A-94D6-4078888F1EC7}">
      <dgm:prSet phldrT="[Texto]" custT="1"/>
      <dgm:spPr>
        <a:xfrm>
          <a:off x="0" y="1040364"/>
          <a:ext cx="9036496" cy="945786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270</a:t>
          </a:r>
          <a:r>
            <a:rPr lang="pt-BR" sz="2400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 </a:t>
          </a:r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contratos de arrendamento vigentes que terão acompanhamento a médio e longo prazos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7BAECDD9-83AD-4B83-89F4-E5387CB8AAFB}" type="parTrans" cxnId="{CB61EB2B-4372-4CE7-BB08-6D918E21B684}">
      <dgm:prSet/>
      <dgm:spPr/>
      <dgm:t>
        <a:bodyPr/>
        <a:lstStyle/>
        <a:p>
          <a:endParaRPr lang="pt-BR"/>
        </a:p>
      </dgm:t>
    </dgm:pt>
    <dgm:pt modelId="{8FAD2ACD-3A0A-4C97-8CF4-4EAEFB88EF90}" type="sibTrans" cxnId="{CB61EB2B-4372-4CE7-BB08-6D918E21B684}">
      <dgm:prSet/>
      <dgm:spPr/>
      <dgm:t>
        <a:bodyPr/>
        <a:lstStyle/>
        <a:p>
          <a:endParaRPr lang="pt-BR"/>
        </a:p>
      </dgm:t>
    </dgm:pt>
    <dgm:pt modelId="{43BA65E9-4465-4FEB-885C-E7BB7264B621}">
      <dgm:prSet phldrT="[Texto]" custT="1"/>
      <dgm:spPr>
        <a:xfrm>
          <a:off x="0" y="2080729"/>
          <a:ext cx="9036496" cy="9457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F6FC6">
                <a:hueOff val="0"/>
                <a:satOff val="0"/>
                <a:lumOff val="0"/>
                <a:alphaOff val="0"/>
                <a:tint val="0"/>
              </a:srgbClr>
            </a:gs>
            <a:gs pos="44000">
              <a:srgbClr val="0F6FC6">
                <a:hueOff val="0"/>
                <a:satOff val="0"/>
                <a:lumOff val="0"/>
                <a:alphaOff val="0"/>
                <a:tint val="60000"/>
                <a:satMod val="120000"/>
              </a:srgbClr>
            </a:gs>
            <a:gs pos="100000">
              <a:srgbClr val="0F6FC6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4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134</a:t>
          </a:r>
          <a:r>
            <a:rPr lang="pt-BR" sz="2400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 </a:t>
          </a:r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Adaptações de termos de autorização e contratos de adesão das instalações portuárias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42B981F5-60BC-4F3C-A665-9E4A14080CA4}" type="parTrans" cxnId="{A89EF75A-6650-4625-983E-6737DD410BFA}">
      <dgm:prSet/>
      <dgm:spPr/>
      <dgm:t>
        <a:bodyPr/>
        <a:lstStyle/>
        <a:p>
          <a:endParaRPr lang="pt-BR"/>
        </a:p>
      </dgm:t>
    </dgm:pt>
    <dgm:pt modelId="{8C3B97E2-83C1-423E-85DF-61D6EB1FC3C7}" type="sibTrans" cxnId="{A89EF75A-6650-4625-983E-6737DD410BFA}">
      <dgm:prSet/>
      <dgm:spPr/>
      <dgm:t>
        <a:bodyPr/>
        <a:lstStyle/>
        <a:p>
          <a:endParaRPr lang="pt-BR"/>
        </a:p>
      </dgm:t>
    </dgm:pt>
    <dgm:pt modelId="{CF0679E6-F9A0-4035-A1CC-034FCB8BB975}">
      <dgm:prSet phldrT="[Texto]" custT="1"/>
      <dgm:spPr>
        <a:xfrm>
          <a:off x="0" y="3121094"/>
          <a:ext cx="9036496" cy="945786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Chamadas públicas com seleção de projetos alinhados com políticas públicas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D27D26A8-AC4E-4D19-B829-A1EFBF68D07A}" type="parTrans" cxnId="{5C25C28C-5B6F-40AF-B957-1C2585ED6AEE}">
      <dgm:prSet/>
      <dgm:spPr/>
      <dgm:t>
        <a:bodyPr/>
        <a:lstStyle/>
        <a:p>
          <a:endParaRPr lang="pt-BR"/>
        </a:p>
      </dgm:t>
    </dgm:pt>
    <dgm:pt modelId="{6FC81DF5-2606-43F8-B11D-30979842D900}" type="sibTrans" cxnId="{5C25C28C-5B6F-40AF-B957-1C2585ED6AEE}">
      <dgm:prSet/>
      <dgm:spPr/>
      <dgm:t>
        <a:bodyPr/>
        <a:lstStyle/>
        <a:p>
          <a:endParaRPr lang="pt-BR"/>
        </a:p>
      </dgm:t>
    </dgm:pt>
    <dgm:pt modelId="{C39ED090-4276-412B-A37C-A80E9D534CC3}">
      <dgm:prSet phldrT="[Texto]" custT="1"/>
      <dgm:spPr>
        <a:xfrm>
          <a:off x="0" y="4161459"/>
          <a:ext cx="9036496" cy="945786"/>
        </a:xfrm>
        <a:prstGeom prst="roundRect">
          <a:avLst>
            <a:gd name="adj" fmla="val 10000"/>
          </a:avLst>
        </a:prstGeo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Intensificação da fiscalização em quantidade, especificidade e qualidade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2FA22328-E044-4965-AA87-6E1F8BFC9965}" type="parTrans" cxnId="{01C59045-05B6-425B-B20E-47E69BC1F7C1}">
      <dgm:prSet/>
      <dgm:spPr/>
      <dgm:t>
        <a:bodyPr/>
        <a:lstStyle/>
        <a:p>
          <a:endParaRPr lang="pt-BR"/>
        </a:p>
      </dgm:t>
    </dgm:pt>
    <dgm:pt modelId="{87F89897-E2C2-4767-B80B-ABB69124C795}" type="sibTrans" cxnId="{01C59045-05B6-425B-B20E-47E69BC1F7C1}">
      <dgm:prSet/>
      <dgm:spPr/>
      <dgm:t>
        <a:bodyPr/>
        <a:lstStyle/>
        <a:p>
          <a:endParaRPr lang="pt-BR"/>
        </a:p>
      </dgm:t>
    </dgm:pt>
    <dgm:pt modelId="{E31E8B7B-7C61-4109-B581-D65D68423CF6}">
      <dgm:prSet phldrT="[Texto]" custT="1"/>
      <dgm:spPr>
        <a:xfrm>
          <a:off x="0" y="5201824"/>
          <a:ext cx="9036496" cy="94578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F6FC6">
                <a:hueOff val="0"/>
                <a:satOff val="0"/>
                <a:lumOff val="0"/>
                <a:alphaOff val="0"/>
                <a:tint val="0"/>
              </a:srgbClr>
            </a:gs>
            <a:gs pos="44000">
              <a:srgbClr val="0F6FC6">
                <a:hueOff val="0"/>
                <a:satOff val="0"/>
                <a:lumOff val="0"/>
                <a:alphaOff val="0"/>
                <a:tint val="60000"/>
                <a:satMod val="120000"/>
              </a:srgbClr>
            </a:gs>
            <a:gs pos="100000">
              <a:srgbClr val="0F6FC6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pt-BR" sz="2000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Estruturação de controles para o processo licitatório</a:t>
          </a:r>
          <a:endParaRPr lang="pt-BR" sz="2000" b="1" dirty="0">
            <a:solidFill>
              <a:sysClr val="windowText" lastClr="000000"/>
            </a:solidFill>
            <a:latin typeface="Candara"/>
            <a:ea typeface="+mn-ea"/>
            <a:cs typeface="+mn-cs"/>
          </a:endParaRPr>
        </a:p>
      </dgm:t>
    </dgm:pt>
    <dgm:pt modelId="{65E51ABA-5BAF-41AB-B04F-0F1226C22D0D}" type="parTrans" cxnId="{41643ED1-D778-4321-862D-A10AE8F02DFE}">
      <dgm:prSet/>
      <dgm:spPr/>
      <dgm:t>
        <a:bodyPr/>
        <a:lstStyle/>
        <a:p>
          <a:endParaRPr lang="pt-BR"/>
        </a:p>
      </dgm:t>
    </dgm:pt>
    <dgm:pt modelId="{7BCC621D-58FC-410D-8589-DCD0C2F54F01}" type="sibTrans" cxnId="{41643ED1-D778-4321-862D-A10AE8F02DFE}">
      <dgm:prSet/>
      <dgm:spPr/>
      <dgm:t>
        <a:bodyPr/>
        <a:lstStyle/>
        <a:p>
          <a:endParaRPr lang="pt-BR"/>
        </a:p>
      </dgm:t>
    </dgm:pt>
    <dgm:pt modelId="{56EF91BE-6B4B-477C-944C-73FD97A14A01}" type="pres">
      <dgm:prSet presAssocID="{36D063D5-DFE9-4F4B-B85F-9BA3236AEBED}" presName="linear" presStyleCnt="0">
        <dgm:presLayoutVars>
          <dgm:dir/>
          <dgm:resizeHandles val="exact"/>
        </dgm:presLayoutVars>
      </dgm:prSet>
      <dgm:spPr/>
    </dgm:pt>
    <dgm:pt modelId="{D8B815D7-07E0-4681-BBAF-42AC57EB74A6}" type="pres">
      <dgm:prSet presAssocID="{DAA5BDF3-6938-47F7-B7E7-A9B8B7314156}" presName="comp" presStyleCnt="0"/>
      <dgm:spPr/>
    </dgm:pt>
    <dgm:pt modelId="{50F1455A-932E-4784-B911-2F20A5ED3983}" type="pres">
      <dgm:prSet presAssocID="{DAA5BDF3-6938-47F7-B7E7-A9B8B7314156}" presName="box" presStyleLbl="node1" presStyleIdx="0" presStyleCnt="6"/>
      <dgm:spPr/>
      <dgm:t>
        <a:bodyPr/>
        <a:lstStyle/>
        <a:p>
          <a:endParaRPr lang="pt-BR"/>
        </a:p>
      </dgm:t>
    </dgm:pt>
    <dgm:pt modelId="{2F705371-BC8B-4C65-BE5A-0D9FC7BE7331}" type="pres">
      <dgm:prSet presAssocID="{DAA5BDF3-6938-47F7-B7E7-A9B8B7314156}" presName="img" presStyleLbl="fgImgPlace1" presStyleIdx="0" presStyleCnt="6"/>
      <dgm:spPr>
        <a:xfrm>
          <a:off x="94578" y="94578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88000" b="-88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946787B-A20A-42E4-AE58-A9C671EAE22B}" type="pres">
      <dgm:prSet presAssocID="{DAA5BDF3-6938-47F7-B7E7-A9B8B7314156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5CBF76-3711-45F3-9E76-62121275E6EE}" type="pres">
      <dgm:prSet presAssocID="{ABD41D0F-3211-4F91-8D28-56C327E4DB9B}" presName="spacer" presStyleCnt="0"/>
      <dgm:spPr/>
    </dgm:pt>
    <dgm:pt modelId="{C9A70605-8AE6-4B8E-9F82-0AA4A11FA7C9}" type="pres">
      <dgm:prSet presAssocID="{1EB2A09C-6752-4C0A-94D6-4078888F1EC7}" presName="comp" presStyleCnt="0"/>
      <dgm:spPr/>
    </dgm:pt>
    <dgm:pt modelId="{CADA40B4-19EE-46AF-8F11-797E4E921DA3}" type="pres">
      <dgm:prSet presAssocID="{1EB2A09C-6752-4C0A-94D6-4078888F1EC7}" presName="box" presStyleLbl="node1" presStyleIdx="1" presStyleCnt="6"/>
      <dgm:spPr/>
      <dgm:t>
        <a:bodyPr/>
        <a:lstStyle/>
        <a:p>
          <a:endParaRPr lang="pt-BR"/>
        </a:p>
      </dgm:t>
    </dgm:pt>
    <dgm:pt modelId="{CF69FCBF-4D49-4163-A8E4-B1F31D53FF22}" type="pres">
      <dgm:prSet presAssocID="{1EB2A09C-6752-4C0A-94D6-4078888F1EC7}" presName="img" presStyleLbl="fgImgPlace1" presStyleIdx="1" presStyleCnt="6"/>
      <dgm:spPr>
        <a:xfrm>
          <a:off x="94578" y="1134943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FFD789-8EDA-4BA8-9C1D-FF484D32A948}" type="pres">
      <dgm:prSet presAssocID="{1EB2A09C-6752-4C0A-94D6-4078888F1EC7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A09BB0-F9C1-4BA6-A260-01EC35E9AFC5}" type="pres">
      <dgm:prSet presAssocID="{8FAD2ACD-3A0A-4C97-8CF4-4EAEFB88EF90}" presName="spacer" presStyleCnt="0"/>
      <dgm:spPr/>
    </dgm:pt>
    <dgm:pt modelId="{43072214-8223-4E84-AC28-B4FE30D5665B}" type="pres">
      <dgm:prSet presAssocID="{43BA65E9-4465-4FEB-885C-E7BB7264B621}" presName="comp" presStyleCnt="0"/>
      <dgm:spPr/>
    </dgm:pt>
    <dgm:pt modelId="{ED2D84CE-119E-4386-AFDC-40140A38DBC4}" type="pres">
      <dgm:prSet presAssocID="{43BA65E9-4465-4FEB-885C-E7BB7264B621}" presName="box" presStyleLbl="node1" presStyleIdx="2" presStyleCnt="6"/>
      <dgm:spPr/>
      <dgm:t>
        <a:bodyPr/>
        <a:lstStyle/>
        <a:p>
          <a:endParaRPr lang="pt-BR"/>
        </a:p>
      </dgm:t>
    </dgm:pt>
    <dgm:pt modelId="{064A6D28-2306-4F4A-A895-7BC4E3779F8A}" type="pres">
      <dgm:prSet presAssocID="{43BA65E9-4465-4FEB-885C-E7BB7264B621}" presName="img" presStyleLbl="fgImgPlace1" presStyleIdx="2" presStyleCnt="6"/>
      <dgm:spPr>
        <a:xfrm>
          <a:off x="94578" y="2175308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FB7FD83-005D-44E6-9F6F-79C5521BECBE}" type="pres">
      <dgm:prSet presAssocID="{43BA65E9-4465-4FEB-885C-E7BB7264B621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A8AF5D-24A9-49F1-8494-63F5D27514E2}" type="pres">
      <dgm:prSet presAssocID="{8C3B97E2-83C1-423E-85DF-61D6EB1FC3C7}" presName="spacer" presStyleCnt="0"/>
      <dgm:spPr/>
    </dgm:pt>
    <dgm:pt modelId="{AFF32A6E-41C7-47E9-9D47-206D7866C28F}" type="pres">
      <dgm:prSet presAssocID="{CF0679E6-F9A0-4035-A1CC-034FCB8BB975}" presName="comp" presStyleCnt="0"/>
      <dgm:spPr/>
    </dgm:pt>
    <dgm:pt modelId="{8722916E-FBC1-4CDA-9F52-1172FBA00598}" type="pres">
      <dgm:prSet presAssocID="{CF0679E6-F9A0-4035-A1CC-034FCB8BB975}" presName="box" presStyleLbl="node1" presStyleIdx="3" presStyleCnt="6"/>
      <dgm:spPr/>
      <dgm:t>
        <a:bodyPr/>
        <a:lstStyle/>
        <a:p>
          <a:endParaRPr lang="pt-BR"/>
        </a:p>
      </dgm:t>
    </dgm:pt>
    <dgm:pt modelId="{6260D147-816D-4F3C-A166-8EC3F9E1AFB4}" type="pres">
      <dgm:prSet presAssocID="{CF0679E6-F9A0-4035-A1CC-034FCB8BB975}" presName="img" presStyleLbl="fgImgPlace1" presStyleIdx="3" presStyleCnt="6"/>
      <dgm:spPr>
        <a:xfrm>
          <a:off x="94578" y="3215673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A293C0D-455D-45E9-AFD3-6AD3DC318159}" type="pres">
      <dgm:prSet presAssocID="{CF0679E6-F9A0-4035-A1CC-034FCB8BB975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41991C-A02A-43C6-8A99-5FF46A33B335}" type="pres">
      <dgm:prSet presAssocID="{6FC81DF5-2606-43F8-B11D-30979842D900}" presName="spacer" presStyleCnt="0"/>
      <dgm:spPr/>
    </dgm:pt>
    <dgm:pt modelId="{85EF6B01-F6CA-4038-BDE4-52356BB116F2}" type="pres">
      <dgm:prSet presAssocID="{C39ED090-4276-412B-A37C-A80E9D534CC3}" presName="comp" presStyleCnt="0"/>
      <dgm:spPr/>
    </dgm:pt>
    <dgm:pt modelId="{3504565F-364C-40FE-B624-55A9049BE090}" type="pres">
      <dgm:prSet presAssocID="{C39ED090-4276-412B-A37C-A80E9D534CC3}" presName="box" presStyleLbl="node1" presStyleIdx="4" presStyleCnt="6"/>
      <dgm:spPr/>
      <dgm:t>
        <a:bodyPr/>
        <a:lstStyle/>
        <a:p>
          <a:endParaRPr lang="pt-BR"/>
        </a:p>
      </dgm:t>
    </dgm:pt>
    <dgm:pt modelId="{B2533DC3-3542-4DF6-A05B-A84F784AC422}" type="pres">
      <dgm:prSet presAssocID="{C39ED090-4276-412B-A37C-A80E9D534CC3}" presName="img" presStyleLbl="fgImgPlace1" presStyleIdx="4" presStyleCnt="6"/>
      <dgm:spPr>
        <a:xfrm>
          <a:off x="94578" y="4256038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DECFCC3-373E-4154-9F6D-2A27CBD0EC19}" type="pres">
      <dgm:prSet presAssocID="{C39ED090-4276-412B-A37C-A80E9D534CC3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E2AEB8-7ADB-4706-90C4-981B50C81467}" type="pres">
      <dgm:prSet presAssocID="{87F89897-E2C2-4767-B80B-ABB69124C795}" presName="spacer" presStyleCnt="0"/>
      <dgm:spPr/>
    </dgm:pt>
    <dgm:pt modelId="{523516E6-EBDC-4638-9204-3605B118B279}" type="pres">
      <dgm:prSet presAssocID="{E31E8B7B-7C61-4109-B581-D65D68423CF6}" presName="comp" presStyleCnt="0"/>
      <dgm:spPr/>
    </dgm:pt>
    <dgm:pt modelId="{94C65036-B729-4777-A2AD-DF67F5B1381E}" type="pres">
      <dgm:prSet presAssocID="{E31E8B7B-7C61-4109-B581-D65D68423CF6}" presName="box" presStyleLbl="node1" presStyleIdx="5" presStyleCnt="6"/>
      <dgm:spPr/>
      <dgm:t>
        <a:bodyPr/>
        <a:lstStyle/>
        <a:p>
          <a:endParaRPr lang="pt-BR"/>
        </a:p>
      </dgm:t>
    </dgm:pt>
    <dgm:pt modelId="{3F01D617-C513-4BC8-A6CE-7E41E09B8CDF}" type="pres">
      <dgm:prSet presAssocID="{E31E8B7B-7C61-4109-B581-D65D68423CF6}" presName="img" presStyleLbl="fgImgPlace1" presStyleIdx="5" presStyleCnt="6"/>
      <dgm:spPr>
        <a:xfrm>
          <a:off x="94578" y="5296403"/>
          <a:ext cx="1807299" cy="756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6000" b="-116000"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3958922-AAB7-4FEA-9C8C-340A31F071AC}" type="pres">
      <dgm:prSet presAssocID="{E31E8B7B-7C61-4109-B581-D65D68423CF6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1643ED1-D778-4321-862D-A10AE8F02DFE}" srcId="{36D063D5-DFE9-4F4B-B85F-9BA3236AEBED}" destId="{E31E8B7B-7C61-4109-B581-D65D68423CF6}" srcOrd="5" destOrd="0" parTransId="{65E51ABA-5BAF-41AB-B04F-0F1226C22D0D}" sibTransId="{7BCC621D-58FC-410D-8589-DCD0C2F54F01}"/>
    <dgm:cxn modelId="{49C9F2B4-B4EC-401A-BA79-2C1231C18D72}" type="presOf" srcId="{1EB2A09C-6752-4C0A-94D6-4078888F1EC7}" destId="{CADA40B4-19EE-46AF-8F11-797E4E921DA3}" srcOrd="0" destOrd="0" presId="urn:microsoft.com/office/officeart/2005/8/layout/vList4"/>
    <dgm:cxn modelId="{92CCF8A7-620C-42EA-9847-C88A32C96978}" type="presOf" srcId="{43BA65E9-4465-4FEB-885C-E7BB7264B621}" destId="{ED2D84CE-119E-4386-AFDC-40140A38DBC4}" srcOrd="0" destOrd="0" presId="urn:microsoft.com/office/officeart/2005/8/layout/vList4"/>
    <dgm:cxn modelId="{39203D1A-ED4A-491B-BB7F-42F491DF6099}" type="presOf" srcId="{E31E8B7B-7C61-4109-B581-D65D68423CF6}" destId="{13958922-AAB7-4FEA-9C8C-340A31F071AC}" srcOrd="1" destOrd="0" presId="urn:microsoft.com/office/officeart/2005/8/layout/vList4"/>
    <dgm:cxn modelId="{5C25C28C-5B6F-40AF-B957-1C2585ED6AEE}" srcId="{36D063D5-DFE9-4F4B-B85F-9BA3236AEBED}" destId="{CF0679E6-F9A0-4035-A1CC-034FCB8BB975}" srcOrd="3" destOrd="0" parTransId="{D27D26A8-AC4E-4D19-B829-A1EFBF68D07A}" sibTransId="{6FC81DF5-2606-43F8-B11D-30979842D900}"/>
    <dgm:cxn modelId="{3B498559-2E16-4D8D-ACF7-A8FF51DD7879}" type="presOf" srcId="{1EB2A09C-6752-4C0A-94D6-4078888F1EC7}" destId="{31FFD789-8EDA-4BA8-9C1D-FF484D32A948}" srcOrd="1" destOrd="0" presId="urn:microsoft.com/office/officeart/2005/8/layout/vList4"/>
    <dgm:cxn modelId="{61540B9B-BD6C-4817-8312-7CFC4AACB5DC}" type="presOf" srcId="{C39ED090-4276-412B-A37C-A80E9D534CC3}" destId="{3504565F-364C-40FE-B624-55A9049BE090}" srcOrd="0" destOrd="0" presId="urn:microsoft.com/office/officeart/2005/8/layout/vList4"/>
    <dgm:cxn modelId="{631DDD10-4C3D-4F1F-B5C1-E58A4724A65F}" type="presOf" srcId="{CF0679E6-F9A0-4035-A1CC-034FCB8BB975}" destId="{8722916E-FBC1-4CDA-9F52-1172FBA00598}" srcOrd="0" destOrd="0" presId="urn:microsoft.com/office/officeart/2005/8/layout/vList4"/>
    <dgm:cxn modelId="{CB61EB2B-4372-4CE7-BB08-6D918E21B684}" srcId="{36D063D5-DFE9-4F4B-B85F-9BA3236AEBED}" destId="{1EB2A09C-6752-4C0A-94D6-4078888F1EC7}" srcOrd="1" destOrd="0" parTransId="{7BAECDD9-83AD-4B83-89F4-E5387CB8AAFB}" sibTransId="{8FAD2ACD-3A0A-4C97-8CF4-4EAEFB88EF90}"/>
    <dgm:cxn modelId="{239569C7-864F-453E-9862-62DB53ED21B2}" type="presOf" srcId="{E31E8B7B-7C61-4109-B581-D65D68423CF6}" destId="{94C65036-B729-4777-A2AD-DF67F5B1381E}" srcOrd="0" destOrd="0" presId="urn:microsoft.com/office/officeart/2005/8/layout/vList4"/>
    <dgm:cxn modelId="{45592DFB-E961-4050-A853-DF661B389278}" type="presOf" srcId="{CF0679E6-F9A0-4035-A1CC-034FCB8BB975}" destId="{4A293C0D-455D-45E9-AFD3-6AD3DC318159}" srcOrd="1" destOrd="0" presId="urn:microsoft.com/office/officeart/2005/8/layout/vList4"/>
    <dgm:cxn modelId="{CD4C2622-8E6B-4541-88BB-0D692C822778}" srcId="{36D063D5-DFE9-4F4B-B85F-9BA3236AEBED}" destId="{DAA5BDF3-6938-47F7-B7E7-A9B8B7314156}" srcOrd="0" destOrd="0" parTransId="{5779034B-344C-4A99-BCE5-2EFC6EEE1267}" sibTransId="{ABD41D0F-3211-4F91-8D28-56C327E4DB9B}"/>
    <dgm:cxn modelId="{01C59045-05B6-425B-B20E-47E69BC1F7C1}" srcId="{36D063D5-DFE9-4F4B-B85F-9BA3236AEBED}" destId="{C39ED090-4276-412B-A37C-A80E9D534CC3}" srcOrd="4" destOrd="0" parTransId="{2FA22328-E044-4965-AA87-6E1F8BFC9965}" sibTransId="{87F89897-E2C2-4767-B80B-ABB69124C795}"/>
    <dgm:cxn modelId="{FC2D716F-C3A7-495B-B279-AB9851FF0CC9}" type="presOf" srcId="{43BA65E9-4465-4FEB-885C-E7BB7264B621}" destId="{5FB7FD83-005D-44E6-9F6F-79C5521BECBE}" srcOrd="1" destOrd="0" presId="urn:microsoft.com/office/officeart/2005/8/layout/vList4"/>
    <dgm:cxn modelId="{4BF74535-E7C1-434A-9118-2B6AC68C9827}" type="presOf" srcId="{DAA5BDF3-6938-47F7-B7E7-A9B8B7314156}" destId="{50F1455A-932E-4784-B911-2F20A5ED3983}" srcOrd="0" destOrd="0" presId="urn:microsoft.com/office/officeart/2005/8/layout/vList4"/>
    <dgm:cxn modelId="{5F94C809-94CC-458E-B3F0-46F912F1EE32}" type="presOf" srcId="{DAA5BDF3-6938-47F7-B7E7-A9B8B7314156}" destId="{0946787B-A20A-42E4-AE58-A9C671EAE22B}" srcOrd="1" destOrd="0" presId="urn:microsoft.com/office/officeart/2005/8/layout/vList4"/>
    <dgm:cxn modelId="{A89EF75A-6650-4625-983E-6737DD410BFA}" srcId="{36D063D5-DFE9-4F4B-B85F-9BA3236AEBED}" destId="{43BA65E9-4465-4FEB-885C-E7BB7264B621}" srcOrd="2" destOrd="0" parTransId="{42B981F5-60BC-4F3C-A665-9E4A14080CA4}" sibTransId="{8C3B97E2-83C1-423E-85DF-61D6EB1FC3C7}"/>
    <dgm:cxn modelId="{1A8085D4-1345-4B78-8CDE-FD102D14351A}" type="presOf" srcId="{C39ED090-4276-412B-A37C-A80E9D534CC3}" destId="{4DECFCC3-373E-4154-9F6D-2A27CBD0EC19}" srcOrd="1" destOrd="0" presId="urn:microsoft.com/office/officeart/2005/8/layout/vList4"/>
    <dgm:cxn modelId="{E54D90A4-6DC8-4F4B-88E3-31A63030F684}" type="presOf" srcId="{36D063D5-DFE9-4F4B-B85F-9BA3236AEBED}" destId="{56EF91BE-6B4B-477C-944C-73FD97A14A01}" srcOrd="0" destOrd="0" presId="urn:microsoft.com/office/officeart/2005/8/layout/vList4"/>
    <dgm:cxn modelId="{67CC330D-C687-4203-BBB8-415215EBA037}" type="presParOf" srcId="{56EF91BE-6B4B-477C-944C-73FD97A14A01}" destId="{D8B815D7-07E0-4681-BBAF-42AC57EB74A6}" srcOrd="0" destOrd="0" presId="urn:microsoft.com/office/officeart/2005/8/layout/vList4"/>
    <dgm:cxn modelId="{C5F90BF6-B39C-4A92-9E63-07E671C09EEA}" type="presParOf" srcId="{D8B815D7-07E0-4681-BBAF-42AC57EB74A6}" destId="{50F1455A-932E-4784-B911-2F20A5ED3983}" srcOrd="0" destOrd="0" presId="urn:microsoft.com/office/officeart/2005/8/layout/vList4"/>
    <dgm:cxn modelId="{3E0008D5-EF75-4E02-AB1F-539B8F2C203B}" type="presParOf" srcId="{D8B815D7-07E0-4681-BBAF-42AC57EB74A6}" destId="{2F705371-BC8B-4C65-BE5A-0D9FC7BE7331}" srcOrd="1" destOrd="0" presId="urn:microsoft.com/office/officeart/2005/8/layout/vList4"/>
    <dgm:cxn modelId="{CF8F0191-3A34-40AB-BD38-75DFE06E46EC}" type="presParOf" srcId="{D8B815D7-07E0-4681-BBAF-42AC57EB74A6}" destId="{0946787B-A20A-42E4-AE58-A9C671EAE22B}" srcOrd="2" destOrd="0" presId="urn:microsoft.com/office/officeart/2005/8/layout/vList4"/>
    <dgm:cxn modelId="{35BE41CC-B961-44E9-AB22-FE4DF4590A98}" type="presParOf" srcId="{56EF91BE-6B4B-477C-944C-73FD97A14A01}" destId="{DF5CBF76-3711-45F3-9E76-62121275E6EE}" srcOrd="1" destOrd="0" presId="urn:microsoft.com/office/officeart/2005/8/layout/vList4"/>
    <dgm:cxn modelId="{92A26B03-254F-4828-809C-45D6D6A4EE89}" type="presParOf" srcId="{56EF91BE-6B4B-477C-944C-73FD97A14A01}" destId="{C9A70605-8AE6-4B8E-9F82-0AA4A11FA7C9}" srcOrd="2" destOrd="0" presId="urn:microsoft.com/office/officeart/2005/8/layout/vList4"/>
    <dgm:cxn modelId="{CF375449-D75A-45F7-8017-2587174490DB}" type="presParOf" srcId="{C9A70605-8AE6-4B8E-9F82-0AA4A11FA7C9}" destId="{CADA40B4-19EE-46AF-8F11-797E4E921DA3}" srcOrd="0" destOrd="0" presId="urn:microsoft.com/office/officeart/2005/8/layout/vList4"/>
    <dgm:cxn modelId="{508AD05A-BA73-46DA-A20E-7C577F42D1AA}" type="presParOf" srcId="{C9A70605-8AE6-4B8E-9F82-0AA4A11FA7C9}" destId="{CF69FCBF-4D49-4163-A8E4-B1F31D53FF22}" srcOrd="1" destOrd="0" presId="urn:microsoft.com/office/officeart/2005/8/layout/vList4"/>
    <dgm:cxn modelId="{F11726E3-C324-47EC-A87F-D62FA4947CD5}" type="presParOf" srcId="{C9A70605-8AE6-4B8E-9F82-0AA4A11FA7C9}" destId="{31FFD789-8EDA-4BA8-9C1D-FF484D32A948}" srcOrd="2" destOrd="0" presId="urn:microsoft.com/office/officeart/2005/8/layout/vList4"/>
    <dgm:cxn modelId="{F10B677B-F279-4EC2-B70C-458172173B77}" type="presParOf" srcId="{56EF91BE-6B4B-477C-944C-73FD97A14A01}" destId="{16A09BB0-F9C1-4BA6-A260-01EC35E9AFC5}" srcOrd="3" destOrd="0" presId="urn:microsoft.com/office/officeart/2005/8/layout/vList4"/>
    <dgm:cxn modelId="{73301176-70CE-44F7-AB80-434F5184D2FC}" type="presParOf" srcId="{56EF91BE-6B4B-477C-944C-73FD97A14A01}" destId="{43072214-8223-4E84-AC28-B4FE30D5665B}" srcOrd="4" destOrd="0" presId="urn:microsoft.com/office/officeart/2005/8/layout/vList4"/>
    <dgm:cxn modelId="{597B33C0-4F16-4A44-B52B-0CC76ED6E403}" type="presParOf" srcId="{43072214-8223-4E84-AC28-B4FE30D5665B}" destId="{ED2D84CE-119E-4386-AFDC-40140A38DBC4}" srcOrd="0" destOrd="0" presId="urn:microsoft.com/office/officeart/2005/8/layout/vList4"/>
    <dgm:cxn modelId="{14AE89A8-3C65-47B0-8BDA-BBCA296B00FC}" type="presParOf" srcId="{43072214-8223-4E84-AC28-B4FE30D5665B}" destId="{064A6D28-2306-4F4A-A895-7BC4E3779F8A}" srcOrd="1" destOrd="0" presId="urn:microsoft.com/office/officeart/2005/8/layout/vList4"/>
    <dgm:cxn modelId="{4F3245EF-5418-41A2-A61B-E11D4B7EDA59}" type="presParOf" srcId="{43072214-8223-4E84-AC28-B4FE30D5665B}" destId="{5FB7FD83-005D-44E6-9F6F-79C5521BECBE}" srcOrd="2" destOrd="0" presId="urn:microsoft.com/office/officeart/2005/8/layout/vList4"/>
    <dgm:cxn modelId="{82A4BE33-C32D-4D0D-B752-22BAF17867B1}" type="presParOf" srcId="{56EF91BE-6B4B-477C-944C-73FD97A14A01}" destId="{39A8AF5D-24A9-49F1-8494-63F5D27514E2}" srcOrd="5" destOrd="0" presId="urn:microsoft.com/office/officeart/2005/8/layout/vList4"/>
    <dgm:cxn modelId="{4E4FAF61-C2D1-489D-AED7-AD56B67357A3}" type="presParOf" srcId="{56EF91BE-6B4B-477C-944C-73FD97A14A01}" destId="{AFF32A6E-41C7-47E9-9D47-206D7866C28F}" srcOrd="6" destOrd="0" presId="urn:microsoft.com/office/officeart/2005/8/layout/vList4"/>
    <dgm:cxn modelId="{3622C203-76FC-43F9-B993-A814C32E589C}" type="presParOf" srcId="{AFF32A6E-41C7-47E9-9D47-206D7866C28F}" destId="{8722916E-FBC1-4CDA-9F52-1172FBA00598}" srcOrd="0" destOrd="0" presId="urn:microsoft.com/office/officeart/2005/8/layout/vList4"/>
    <dgm:cxn modelId="{3AF4610D-A296-43CF-B5DD-D0D83A8ED2EE}" type="presParOf" srcId="{AFF32A6E-41C7-47E9-9D47-206D7866C28F}" destId="{6260D147-816D-4F3C-A166-8EC3F9E1AFB4}" srcOrd="1" destOrd="0" presId="urn:microsoft.com/office/officeart/2005/8/layout/vList4"/>
    <dgm:cxn modelId="{4A50C664-CB92-4FE2-A4D0-A33E34171E2C}" type="presParOf" srcId="{AFF32A6E-41C7-47E9-9D47-206D7866C28F}" destId="{4A293C0D-455D-45E9-AFD3-6AD3DC318159}" srcOrd="2" destOrd="0" presId="urn:microsoft.com/office/officeart/2005/8/layout/vList4"/>
    <dgm:cxn modelId="{C30F0DAB-421F-4A59-BD69-E1320B5D7DB1}" type="presParOf" srcId="{56EF91BE-6B4B-477C-944C-73FD97A14A01}" destId="{7041991C-A02A-43C6-8A99-5FF46A33B335}" srcOrd="7" destOrd="0" presId="urn:microsoft.com/office/officeart/2005/8/layout/vList4"/>
    <dgm:cxn modelId="{A0B5739A-4BF5-4CEB-A31D-27BDA32F9F33}" type="presParOf" srcId="{56EF91BE-6B4B-477C-944C-73FD97A14A01}" destId="{85EF6B01-F6CA-4038-BDE4-52356BB116F2}" srcOrd="8" destOrd="0" presId="urn:microsoft.com/office/officeart/2005/8/layout/vList4"/>
    <dgm:cxn modelId="{62215E40-F7C6-482F-BC80-C35832DCEC32}" type="presParOf" srcId="{85EF6B01-F6CA-4038-BDE4-52356BB116F2}" destId="{3504565F-364C-40FE-B624-55A9049BE090}" srcOrd="0" destOrd="0" presId="urn:microsoft.com/office/officeart/2005/8/layout/vList4"/>
    <dgm:cxn modelId="{3A877C88-2B56-4C83-98BB-431B0373B516}" type="presParOf" srcId="{85EF6B01-F6CA-4038-BDE4-52356BB116F2}" destId="{B2533DC3-3542-4DF6-A05B-A84F784AC422}" srcOrd="1" destOrd="0" presId="urn:microsoft.com/office/officeart/2005/8/layout/vList4"/>
    <dgm:cxn modelId="{3D78162D-A520-4FC6-BC1D-A300145EEE20}" type="presParOf" srcId="{85EF6B01-F6CA-4038-BDE4-52356BB116F2}" destId="{4DECFCC3-373E-4154-9F6D-2A27CBD0EC19}" srcOrd="2" destOrd="0" presId="urn:microsoft.com/office/officeart/2005/8/layout/vList4"/>
    <dgm:cxn modelId="{7225B86E-2BB6-4A90-BD3E-67CF9FC1574C}" type="presParOf" srcId="{56EF91BE-6B4B-477C-944C-73FD97A14A01}" destId="{E9E2AEB8-7ADB-4706-90C4-981B50C81467}" srcOrd="9" destOrd="0" presId="urn:microsoft.com/office/officeart/2005/8/layout/vList4"/>
    <dgm:cxn modelId="{D949B4AC-08E5-4FCE-9429-DBB37F23106D}" type="presParOf" srcId="{56EF91BE-6B4B-477C-944C-73FD97A14A01}" destId="{523516E6-EBDC-4638-9204-3605B118B279}" srcOrd="10" destOrd="0" presId="urn:microsoft.com/office/officeart/2005/8/layout/vList4"/>
    <dgm:cxn modelId="{5DEEEC0A-91A4-40FF-B07E-B8007C2BE3F6}" type="presParOf" srcId="{523516E6-EBDC-4638-9204-3605B118B279}" destId="{94C65036-B729-4777-A2AD-DF67F5B1381E}" srcOrd="0" destOrd="0" presId="urn:microsoft.com/office/officeart/2005/8/layout/vList4"/>
    <dgm:cxn modelId="{0D4B8191-E6DC-4E8D-9991-BA3A66ED045C}" type="presParOf" srcId="{523516E6-EBDC-4638-9204-3605B118B279}" destId="{3F01D617-C513-4BC8-A6CE-7E41E09B8CDF}" srcOrd="1" destOrd="0" presId="urn:microsoft.com/office/officeart/2005/8/layout/vList4"/>
    <dgm:cxn modelId="{4D4D2E8C-B5B0-42A9-84CB-55ABD222796F}" type="presParOf" srcId="{523516E6-EBDC-4638-9204-3605B118B279}" destId="{13958922-AAB7-4FEA-9C8C-340A31F071A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EBD235-5BF4-481A-9B8B-72D5FA55B51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31DB7C3-5063-412D-B6B1-5033AD42F64F}">
      <dgm:prSet phldrT="[Texto]"/>
      <dgm:spPr>
        <a:xfrm>
          <a:off x="1181642" y="2239045"/>
          <a:ext cx="2995056" cy="961371"/>
        </a:xfrm>
        <a:prstGeom prst="rect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ndara"/>
              <a:ea typeface="+mn-ea"/>
              <a:cs typeface="+mn-cs"/>
            </a:rPr>
            <a:t>Arrendamento</a:t>
          </a:r>
          <a:endParaRPr lang="pt-BR" dirty="0">
            <a:solidFill>
              <a:sysClr val="window" lastClr="FFFFFF"/>
            </a:solidFill>
            <a:latin typeface="Candara"/>
            <a:ea typeface="+mn-ea"/>
            <a:cs typeface="+mn-cs"/>
          </a:endParaRPr>
        </a:p>
      </dgm:t>
    </dgm:pt>
    <dgm:pt modelId="{71E887F0-D872-49B6-AAC4-9D1D6A3583D5}" type="parTrans" cxnId="{1B98C6CB-9D69-4CB7-A352-971EE35FAFFC}">
      <dgm:prSet/>
      <dgm:spPr/>
      <dgm:t>
        <a:bodyPr/>
        <a:lstStyle/>
        <a:p>
          <a:endParaRPr lang="pt-BR"/>
        </a:p>
      </dgm:t>
    </dgm:pt>
    <dgm:pt modelId="{712951A3-653B-421F-9D3F-6D7E9E23559F}" type="sibTrans" cxnId="{1B98C6CB-9D69-4CB7-A352-971EE35FAFFC}">
      <dgm:prSet/>
      <dgm:spPr/>
      <dgm:t>
        <a:bodyPr/>
        <a:lstStyle/>
        <a:p>
          <a:endParaRPr lang="pt-BR"/>
        </a:p>
      </dgm:t>
    </dgm:pt>
    <dgm:pt modelId="{3036DD5E-5E94-4C80-99F8-603F788F08E5}">
      <dgm:prSet phldrT="[Texto]"/>
      <dgm:spPr>
        <a:xfrm>
          <a:off x="4683535" y="2239045"/>
          <a:ext cx="2995056" cy="961371"/>
        </a:xfrm>
        <a:prstGeom prst="rect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ndara"/>
              <a:ea typeface="+mn-ea"/>
              <a:cs typeface="+mn-cs"/>
            </a:rPr>
            <a:t>Concessão</a:t>
          </a:r>
          <a:endParaRPr lang="pt-BR" dirty="0">
            <a:solidFill>
              <a:sysClr val="window" lastClr="FFFFFF"/>
            </a:solidFill>
            <a:latin typeface="Candara"/>
            <a:ea typeface="+mn-ea"/>
            <a:cs typeface="+mn-cs"/>
          </a:endParaRPr>
        </a:p>
      </dgm:t>
    </dgm:pt>
    <dgm:pt modelId="{65BC8409-4473-4E5E-AAAA-3E4B706FC08D}" type="parTrans" cxnId="{C71419E2-824B-42B2-A8ED-38ACC7C40796}">
      <dgm:prSet/>
      <dgm:spPr/>
      <dgm:t>
        <a:bodyPr/>
        <a:lstStyle/>
        <a:p>
          <a:endParaRPr lang="pt-BR"/>
        </a:p>
      </dgm:t>
    </dgm:pt>
    <dgm:pt modelId="{028CE0B3-EA61-4A03-90C8-1420612C0FBE}" type="sibTrans" cxnId="{C71419E2-824B-42B2-A8ED-38ACC7C40796}">
      <dgm:prSet/>
      <dgm:spPr/>
      <dgm:t>
        <a:bodyPr/>
        <a:lstStyle/>
        <a:p>
          <a:endParaRPr lang="pt-BR"/>
        </a:p>
      </dgm:t>
    </dgm:pt>
    <dgm:pt modelId="{AA0362A3-6D3C-4CFE-AC07-269B26D409A8}">
      <dgm:prSet/>
      <dgm:spPr>
        <a:xfrm>
          <a:off x="1181642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Cessão onerosa de área e infraestrutura pública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DE4FE635-16AD-4453-8B2E-C47B3B239AAE}" type="parTrans" cxnId="{9EDFBAB1-0155-46E2-8B76-875F4F22342F}">
      <dgm:prSet/>
      <dgm:spPr/>
      <dgm:t>
        <a:bodyPr/>
        <a:lstStyle/>
        <a:p>
          <a:endParaRPr lang="pt-BR"/>
        </a:p>
      </dgm:t>
    </dgm:pt>
    <dgm:pt modelId="{2F0B2461-3771-4359-A1D0-B6623C8042E3}" type="sibTrans" cxnId="{9EDFBAB1-0155-46E2-8B76-875F4F22342F}">
      <dgm:prSet/>
      <dgm:spPr/>
      <dgm:t>
        <a:bodyPr/>
        <a:lstStyle/>
        <a:p>
          <a:endParaRPr lang="pt-BR"/>
        </a:p>
      </dgm:t>
    </dgm:pt>
    <dgm:pt modelId="{02B1707D-72E6-42B7-97E6-CA1803A54735}">
      <dgm:prSet/>
      <dgm:spPr>
        <a:xfrm>
          <a:off x="1181642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Dentro do Porto Organizado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276DC0C4-BFB7-47B7-A05F-ED96366D0CDA}" type="parTrans" cxnId="{5C729582-7C59-4209-B003-A1F9D9CABA49}">
      <dgm:prSet/>
      <dgm:spPr/>
      <dgm:t>
        <a:bodyPr/>
        <a:lstStyle/>
        <a:p>
          <a:endParaRPr lang="pt-BR"/>
        </a:p>
      </dgm:t>
    </dgm:pt>
    <dgm:pt modelId="{94D43C9E-F1A0-4250-B650-C33E6E3BA6D1}" type="sibTrans" cxnId="{5C729582-7C59-4209-B003-A1F9D9CABA49}">
      <dgm:prSet/>
      <dgm:spPr/>
      <dgm:t>
        <a:bodyPr/>
        <a:lstStyle/>
        <a:p>
          <a:endParaRPr lang="pt-BR"/>
        </a:p>
      </dgm:t>
    </dgm:pt>
    <dgm:pt modelId="{E6F345AD-BAFC-4618-A26B-4B5B41866D39}">
      <dgm:prSet/>
      <dgm:spPr>
        <a:xfrm>
          <a:off x="1181642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Não se confunde com operação portuária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1B7C1F9-CFD2-4682-B265-359AC0825849}" type="parTrans" cxnId="{E44F9ADB-B8C1-4B16-BC45-6CB47295B385}">
      <dgm:prSet/>
      <dgm:spPr/>
      <dgm:t>
        <a:bodyPr/>
        <a:lstStyle/>
        <a:p>
          <a:endParaRPr lang="pt-BR"/>
        </a:p>
      </dgm:t>
    </dgm:pt>
    <dgm:pt modelId="{CB5FA9DA-8657-41C0-9394-91E25B17DF2E}" type="sibTrans" cxnId="{E44F9ADB-B8C1-4B16-BC45-6CB47295B385}">
      <dgm:prSet/>
      <dgm:spPr/>
      <dgm:t>
        <a:bodyPr/>
        <a:lstStyle/>
        <a:p>
          <a:endParaRPr lang="pt-BR"/>
        </a:p>
      </dgm:t>
    </dgm:pt>
    <dgm:pt modelId="{B0B36557-4F2C-4DBF-91DA-C241527952D4}">
      <dgm:prSet/>
      <dgm:spPr>
        <a:xfrm>
          <a:off x="4683535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Cessão onerosa de Porto Organizado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DA7CFA2C-C7DA-431E-9B6B-A702C2F3C89C}" type="parTrans" cxnId="{6D69EFCE-B0D3-423B-AA77-05965A6E6ED0}">
      <dgm:prSet/>
      <dgm:spPr/>
      <dgm:t>
        <a:bodyPr/>
        <a:lstStyle/>
        <a:p>
          <a:endParaRPr lang="pt-BR"/>
        </a:p>
      </dgm:t>
    </dgm:pt>
    <dgm:pt modelId="{2AB91376-84D4-4BBC-86C6-F9192F048E39}" type="sibTrans" cxnId="{6D69EFCE-B0D3-423B-AA77-05965A6E6ED0}">
      <dgm:prSet/>
      <dgm:spPr/>
      <dgm:t>
        <a:bodyPr/>
        <a:lstStyle/>
        <a:p>
          <a:endParaRPr lang="pt-BR"/>
        </a:p>
      </dgm:t>
    </dgm:pt>
    <dgm:pt modelId="{42146609-293C-4647-9730-842F4E728107}">
      <dgm:prSet/>
      <dgm:spPr>
        <a:xfrm>
          <a:off x="4683535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Visa a administração e exploração da infraestrutura do Porto Organizado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F9A5944-58C3-4EAA-882B-2F726013C95B}" type="parTrans" cxnId="{F5F1B009-05BF-4440-8F9E-C179C623EC00}">
      <dgm:prSet/>
      <dgm:spPr/>
      <dgm:t>
        <a:bodyPr/>
        <a:lstStyle/>
        <a:p>
          <a:endParaRPr lang="pt-BR"/>
        </a:p>
      </dgm:t>
    </dgm:pt>
    <dgm:pt modelId="{F7991888-0637-4156-AF0C-571293FEB991}" type="sibTrans" cxnId="{F5F1B009-05BF-4440-8F9E-C179C623EC00}">
      <dgm:prSet/>
      <dgm:spPr/>
      <dgm:t>
        <a:bodyPr/>
        <a:lstStyle/>
        <a:p>
          <a:endParaRPr lang="pt-BR"/>
        </a:p>
      </dgm:t>
    </dgm:pt>
    <dgm:pt modelId="{5B44AE08-6795-46E0-9C36-0CC3096E5455}">
      <dgm:prSet/>
      <dgm:spPr>
        <a:xfrm>
          <a:off x="4683535" y="3298"/>
          <a:ext cx="2995056" cy="2235746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Prazo certo</a:t>
          </a:r>
          <a:endParaRPr lang="pt-BR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43090294-CFC6-4427-99CD-44DAAA2407AC}" type="parTrans" cxnId="{9D6FF2C7-3568-4EF1-98D2-B49C6AF6FC9E}">
      <dgm:prSet/>
      <dgm:spPr/>
      <dgm:t>
        <a:bodyPr/>
        <a:lstStyle/>
        <a:p>
          <a:endParaRPr lang="pt-BR"/>
        </a:p>
      </dgm:t>
    </dgm:pt>
    <dgm:pt modelId="{C8DFACAD-1B43-477B-8F8D-D5870F35F095}" type="sibTrans" cxnId="{9D6FF2C7-3568-4EF1-98D2-B49C6AF6FC9E}">
      <dgm:prSet/>
      <dgm:spPr/>
      <dgm:t>
        <a:bodyPr/>
        <a:lstStyle/>
        <a:p>
          <a:endParaRPr lang="pt-BR"/>
        </a:p>
      </dgm:t>
    </dgm:pt>
    <dgm:pt modelId="{0FD07F3A-D675-4DDA-B8AD-76C1EDD2AB81}" type="pres">
      <dgm:prSet presAssocID="{86EBD235-5BF4-481A-9B8B-72D5FA55B514}" presName="diagram" presStyleCnt="0">
        <dgm:presLayoutVars>
          <dgm:dir/>
          <dgm:animLvl val="lvl"/>
          <dgm:resizeHandles val="exact"/>
        </dgm:presLayoutVars>
      </dgm:prSet>
      <dgm:spPr/>
    </dgm:pt>
    <dgm:pt modelId="{2EA8F4C0-B5A7-48B1-B9D7-68CB91C8D721}" type="pres">
      <dgm:prSet presAssocID="{D31DB7C3-5063-412D-B6B1-5033AD42F64F}" presName="compNode" presStyleCnt="0"/>
      <dgm:spPr/>
    </dgm:pt>
    <dgm:pt modelId="{3D51B445-F4E1-4D2C-928B-AC1EDF2078F8}" type="pres">
      <dgm:prSet presAssocID="{D31DB7C3-5063-412D-B6B1-5033AD42F64F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02A37C-C57F-4C0D-9405-9E27F1CD97BD}" type="pres">
      <dgm:prSet presAssocID="{D31DB7C3-5063-412D-B6B1-5033AD42F64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581DA9-DA13-4B03-A5FD-DA24C60714AF}" type="pres">
      <dgm:prSet presAssocID="{D31DB7C3-5063-412D-B6B1-5033AD42F64F}" presName="parentRect" presStyleLbl="alignNode1" presStyleIdx="0" presStyleCnt="2"/>
      <dgm:spPr/>
      <dgm:t>
        <a:bodyPr/>
        <a:lstStyle/>
        <a:p>
          <a:endParaRPr lang="pt-BR"/>
        </a:p>
      </dgm:t>
    </dgm:pt>
    <dgm:pt modelId="{B2204F0B-6998-49FA-B9AA-5E5684826190}" type="pres">
      <dgm:prSet presAssocID="{D31DB7C3-5063-412D-B6B1-5033AD42F64F}" presName="adorn" presStyleLbl="fgAccFollowNode1" presStyleIdx="0" presStyleCnt="2"/>
      <dgm:spPr>
        <a:xfrm>
          <a:off x="3375563" y="2391750"/>
          <a:ext cx="1048269" cy="104826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rgbClr val="0F6FC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D2785B8-2FC5-49D8-8E3A-BCE8B7732307}" type="pres">
      <dgm:prSet presAssocID="{712951A3-653B-421F-9D3F-6D7E9E23559F}" presName="sibTrans" presStyleLbl="sibTrans2D1" presStyleIdx="0" presStyleCnt="0"/>
      <dgm:spPr/>
      <dgm:t>
        <a:bodyPr/>
        <a:lstStyle/>
        <a:p>
          <a:endParaRPr lang="pt-BR"/>
        </a:p>
      </dgm:t>
    </dgm:pt>
    <dgm:pt modelId="{C50147A1-E27E-4274-A723-8D6BAF7B6D41}" type="pres">
      <dgm:prSet presAssocID="{3036DD5E-5E94-4C80-99F8-603F788F08E5}" presName="compNode" presStyleCnt="0"/>
      <dgm:spPr/>
    </dgm:pt>
    <dgm:pt modelId="{B4873EDE-169B-4418-A6FD-46D7A78AB47F}" type="pres">
      <dgm:prSet presAssocID="{3036DD5E-5E94-4C80-99F8-603F788F08E5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FA524B-1A23-4758-8E4B-F1B4C8C3971E}" type="pres">
      <dgm:prSet presAssocID="{3036DD5E-5E94-4C80-99F8-603F788F08E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BF690B-2C5A-4BE7-BA1C-3C562A8D2C53}" type="pres">
      <dgm:prSet presAssocID="{3036DD5E-5E94-4C80-99F8-603F788F08E5}" presName="parentRect" presStyleLbl="alignNode1" presStyleIdx="1" presStyleCnt="2"/>
      <dgm:spPr/>
      <dgm:t>
        <a:bodyPr/>
        <a:lstStyle/>
        <a:p>
          <a:endParaRPr lang="pt-BR"/>
        </a:p>
      </dgm:t>
    </dgm:pt>
    <dgm:pt modelId="{F121BDE1-F7EB-4700-B6C9-5C3F1D8D197A}" type="pres">
      <dgm:prSet presAssocID="{3036DD5E-5E94-4C80-99F8-603F788F08E5}" presName="adorn" presStyleLbl="fgAccFollowNode1" presStyleIdx="1" presStyleCnt="2"/>
      <dgm:spPr>
        <a:xfrm>
          <a:off x="6877455" y="2391750"/>
          <a:ext cx="1048269" cy="1048269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rgbClr val="0F6FC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3FA0EA77-E57D-466E-9EBB-CDC460B08107}" type="presOf" srcId="{B0B36557-4F2C-4DBF-91DA-C241527952D4}" destId="{B4873EDE-169B-4418-A6FD-46D7A78AB47F}" srcOrd="0" destOrd="0" presId="urn:microsoft.com/office/officeart/2005/8/layout/bList2"/>
    <dgm:cxn modelId="{1601C002-0FAB-40C0-98E7-95202F45007B}" type="presOf" srcId="{5B44AE08-6795-46E0-9C36-0CC3096E5455}" destId="{B4873EDE-169B-4418-A6FD-46D7A78AB47F}" srcOrd="0" destOrd="2" presId="urn:microsoft.com/office/officeart/2005/8/layout/bList2"/>
    <dgm:cxn modelId="{C1643B6A-32BA-42DC-968F-F7544F534D85}" type="presOf" srcId="{D31DB7C3-5063-412D-B6B1-5033AD42F64F}" destId="{97581DA9-DA13-4B03-A5FD-DA24C60714AF}" srcOrd="1" destOrd="0" presId="urn:microsoft.com/office/officeart/2005/8/layout/bList2"/>
    <dgm:cxn modelId="{6D69EFCE-B0D3-423B-AA77-05965A6E6ED0}" srcId="{3036DD5E-5E94-4C80-99F8-603F788F08E5}" destId="{B0B36557-4F2C-4DBF-91DA-C241527952D4}" srcOrd="0" destOrd="0" parTransId="{DA7CFA2C-C7DA-431E-9B6B-A702C2F3C89C}" sibTransId="{2AB91376-84D4-4BBC-86C6-F9192F048E39}"/>
    <dgm:cxn modelId="{CFC4BBB3-DDF5-4117-B0DC-7E6952B6B541}" type="presOf" srcId="{42146609-293C-4647-9730-842F4E728107}" destId="{B4873EDE-169B-4418-A6FD-46D7A78AB47F}" srcOrd="0" destOrd="1" presId="urn:microsoft.com/office/officeart/2005/8/layout/bList2"/>
    <dgm:cxn modelId="{195E990A-359E-4AED-B8AC-978F97856312}" type="presOf" srcId="{E6F345AD-BAFC-4618-A26B-4B5B41866D39}" destId="{3D51B445-F4E1-4D2C-928B-AC1EDF2078F8}" srcOrd="0" destOrd="2" presId="urn:microsoft.com/office/officeart/2005/8/layout/bList2"/>
    <dgm:cxn modelId="{EB9ED053-20CE-40A7-8486-CD789F7B4250}" type="presOf" srcId="{3036DD5E-5E94-4C80-99F8-603F788F08E5}" destId="{05BF690B-2C5A-4BE7-BA1C-3C562A8D2C53}" srcOrd="1" destOrd="0" presId="urn:microsoft.com/office/officeart/2005/8/layout/bList2"/>
    <dgm:cxn modelId="{7BD15093-508A-4502-B0FD-435C2CF605A2}" type="presOf" srcId="{712951A3-653B-421F-9D3F-6D7E9E23559F}" destId="{6D2785B8-2FC5-49D8-8E3A-BCE8B7732307}" srcOrd="0" destOrd="0" presId="urn:microsoft.com/office/officeart/2005/8/layout/bList2"/>
    <dgm:cxn modelId="{E10181AF-8622-4C38-A7CA-68DBB5CC34E3}" type="presOf" srcId="{02B1707D-72E6-42B7-97E6-CA1803A54735}" destId="{3D51B445-F4E1-4D2C-928B-AC1EDF2078F8}" srcOrd="0" destOrd="1" presId="urn:microsoft.com/office/officeart/2005/8/layout/bList2"/>
    <dgm:cxn modelId="{9D6FF2C7-3568-4EF1-98D2-B49C6AF6FC9E}" srcId="{3036DD5E-5E94-4C80-99F8-603F788F08E5}" destId="{5B44AE08-6795-46E0-9C36-0CC3096E5455}" srcOrd="2" destOrd="0" parTransId="{43090294-CFC6-4427-99CD-44DAAA2407AC}" sibTransId="{C8DFACAD-1B43-477B-8F8D-D5870F35F095}"/>
    <dgm:cxn modelId="{5C729582-7C59-4209-B003-A1F9D9CABA49}" srcId="{D31DB7C3-5063-412D-B6B1-5033AD42F64F}" destId="{02B1707D-72E6-42B7-97E6-CA1803A54735}" srcOrd="1" destOrd="0" parTransId="{276DC0C4-BFB7-47B7-A05F-ED96366D0CDA}" sibTransId="{94D43C9E-F1A0-4250-B650-C33E6E3BA6D1}"/>
    <dgm:cxn modelId="{1B98C6CB-9D69-4CB7-A352-971EE35FAFFC}" srcId="{86EBD235-5BF4-481A-9B8B-72D5FA55B514}" destId="{D31DB7C3-5063-412D-B6B1-5033AD42F64F}" srcOrd="0" destOrd="0" parTransId="{71E887F0-D872-49B6-AAC4-9D1D6A3583D5}" sibTransId="{712951A3-653B-421F-9D3F-6D7E9E23559F}"/>
    <dgm:cxn modelId="{F174A695-0357-4F3A-AE97-7CDA7199CEB0}" type="presOf" srcId="{3036DD5E-5E94-4C80-99F8-603F788F08E5}" destId="{BAFA524B-1A23-4758-8E4B-F1B4C8C3971E}" srcOrd="0" destOrd="0" presId="urn:microsoft.com/office/officeart/2005/8/layout/bList2"/>
    <dgm:cxn modelId="{C9E6B991-9FB8-4F11-BAB4-66955F1828D0}" type="presOf" srcId="{AA0362A3-6D3C-4CFE-AC07-269B26D409A8}" destId="{3D51B445-F4E1-4D2C-928B-AC1EDF2078F8}" srcOrd="0" destOrd="0" presId="urn:microsoft.com/office/officeart/2005/8/layout/bList2"/>
    <dgm:cxn modelId="{823880A0-D27A-4080-9309-49E0E614E989}" type="presOf" srcId="{D31DB7C3-5063-412D-B6B1-5033AD42F64F}" destId="{EC02A37C-C57F-4C0D-9405-9E27F1CD97BD}" srcOrd="0" destOrd="0" presId="urn:microsoft.com/office/officeart/2005/8/layout/bList2"/>
    <dgm:cxn modelId="{CDD8F7BA-2EC8-423D-BE08-9C8BA16B8468}" type="presOf" srcId="{86EBD235-5BF4-481A-9B8B-72D5FA55B514}" destId="{0FD07F3A-D675-4DDA-B8AD-76C1EDD2AB81}" srcOrd="0" destOrd="0" presId="urn:microsoft.com/office/officeart/2005/8/layout/bList2"/>
    <dgm:cxn modelId="{9EDFBAB1-0155-46E2-8B76-875F4F22342F}" srcId="{D31DB7C3-5063-412D-B6B1-5033AD42F64F}" destId="{AA0362A3-6D3C-4CFE-AC07-269B26D409A8}" srcOrd="0" destOrd="0" parTransId="{DE4FE635-16AD-4453-8B2E-C47B3B239AAE}" sibTransId="{2F0B2461-3771-4359-A1D0-B6623C8042E3}"/>
    <dgm:cxn modelId="{E44F9ADB-B8C1-4B16-BC45-6CB47295B385}" srcId="{D31DB7C3-5063-412D-B6B1-5033AD42F64F}" destId="{E6F345AD-BAFC-4618-A26B-4B5B41866D39}" srcOrd="2" destOrd="0" parTransId="{01B7C1F9-CFD2-4682-B265-359AC0825849}" sibTransId="{CB5FA9DA-8657-41C0-9394-91E25B17DF2E}"/>
    <dgm:cxn modelId="{F5F1B009-05BF-4440-8F9E-C179C623EC00}" srcId="{3036DD5E-5E94-4C80-99F8-603F788F08E5}" destId="{42146609-293C-4647-9730-842F4E728107}" srcOrd="1" destOrd="0" parTransId="{7F9A5944-58C3-4EAA-882B-2F726013C95B}" sibTransId="{F7991888-0637-4156-AF0C-571293FEB991}"/>
    <dgm:cxn modelId="{C71419E2-824B-42B2-A8ED-38ACC7C40796}" srcId="{86EBD235-5BF4-481A-9B8B-72D5FA55B514}" destId="{3036DD5E-5E94-4C80-99F8-603F788F08E5}" srcOrd="1" destOrd="0" parTransId="{65BC8409-4473-4E5E-AAAA-3E4B706FC08D}" sibTransId="{028CE0B3-EA61-4A03-90C8-1420612C0FBE}"/>
    <dgm:cxn modelId="{5FDCC5F9-130F-4A64-A089-34BA6D537745}" type="presParOf" srcId="{0FD07F3A-D675-4DDA-B8AD-76C1EDD2AB81}" destId="{2EA8F4C0-B5A7-48B1-B9D7-68CB91C8D721}" srcOrd="0" destOrd="0" presId="urn:microsoft.com/office/officeart/2005/8/layout/bList2"/>
    <dgm:cxn modelId="{1F564269-FBA4-4AE9-BADA-0E95D13E7434}" type="presParOf" srcId="{2EA8F4C0-B5A7-48B1-B9D7-68CB91C8D721}" destId="{3D51B445-F4E1-4D2C-928B-AC1EDF2078F8}" srcOrd="0" destOrd="0" presId="urn:microsoft.com/office/officeart/2005/8/layout/bList2"/>
    <dgm:cxn modelId="{D248CE77-B2B2-45EA-83ED-C8B9DA5F9F88}" type="presParOf" srcId="{2EA8F4C0-B5A7-48B1-B9D7-68CB91C8D721}" destId="{EC02A37C-C57F-4C0D-9405-9E27F1CD97BD}" srcOrd="1" destOrd="0" presId="urn:microsoft.com/office/officeart/2005/8/layout/bList2"/>
    <dgm:cxn modelId="{5D61E5C2-1601-4116-A973-77DB86CEDD3A}" type="presParOf" srcId="{2EA8F4C0-B5A7-48B1-B9D7-68CB91C8D721}" destId="{97581DA9-DA13-4B03-A5FD-DA24C60714AF}" srcOrd="2" destOrd="0" presId="urn:microsoft.com/office/officeart/2005/8/layout/bList2"/>
    <dgm:cxn modelId="{DEBF5BB1-DD03-4C11-BD4F-3E191383CDE3}" type="presParOf" srcId="{2EA8F4C0-B5A7-48B1-B9D7-68CB91C8D721}" destId="{B2204F0B-6998-49FA-B9AA-5E5684826190}" srcOrd="3" destOrd="0" presId="urn:microsoft.com/office/officeart/2005/8/layout/bList2"/>
    <dgm:cxn modelId="{D365B684-E637-4588-8B1E-0DE261BFC859}" type="presParOf" srcId="{0FD07F3A-D675-4DDA-B8AD-76C1EDD2AB81}" destId="{6D2785B8-2FC5-49D8-8E3A-BCE8B7732307}" srcOrd="1" destOrd="0" presId="urn:microsoft.com/office/officeart/2005/8/layout/bList2"/>
    <dgm:cxn modelId="{B35C69AC-8755-4A35-B784-7E31338A1DC2}" type="presParOf" srcId="{0FD07F3A-D675-4DDA-B8AD-76C1EDD2AB81}" destId="{C50147A1-E27E-4274-A723-8D6BAF7B6D41}" srcOrd="2" destOrd="0" presId="urn:microsoft.com/office/officeart/2005/8/layout/bList2"/>
    <dgm:cxn modelId="{2B9BC08B-E19E-45E3-BB1F-99412C0A9449}" type="presParOf" srcId="{C50147A1-E27E-4274-A723-8D6BAF7B6D41}" destId="{B4873EDE-169B-4418-A6FD-46D7A78AB47F}" srcOrd="0" destOrd="0" presId="urn:microsoft.com/office/officeart/2005/8/layout/bList2"/>
    <dgm:cxn modelId="{2AB33A99-7350-4501-BBDD-AB0B31A17B54}" type="presParOf" srcId="{C50147A1-E27E-4274-A723-8D6BAF7B6D41}" destId="{BAFA524B-1A23-4758-8E4B-F1B4C8C3971E}" srcOrd="1" destOrd="0" presId="urn:microsoft.com/office/officeart/2005/8/layout/bList2"/>
    <dgm:cxn modelId="{0C00F5F1-074D-42B9-B725-12141AF7477E}" type="presParOf" srcId="{C50147A1-E27E-4274-A723-8D6BAF7B6D41}" destId="{05BF690B-2C5A-4BE7-BA1C-3C562A8D2C53}" srcOrd="2" destOrd="0" presId="urn:microsoft.com/office/officeart/2005/8/layout/bList2"/>
    <dgm:cxn modelId="{B206B7E8-CF01-45A9-ABE3-E24C12795395}" type="presParOf" srcId="{C50147A1-E27E-4274-A723-8D6BAF7B6D41}" destId="{F121BDE1-F7EB-4700-B6C9-5C3F1D8D197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F8F849-461F-42CB-B1CE-B59AEF92310E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EB7F234D-47D0-46D4-B46A-808982A9CAD9}">
      <dgm:prSet phldrT="[Texto]" custT="1"/>
      <dgm:spPr>
        <a:xfrm>
          <a:off x="1116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Base Legal</a:t>
          </a:r>
          <a:endParaRPr lang="pt-BR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B7989E9C-BF17-443E-9282-FFABBFD855FF}" type="parTrans" cxnId="{56D0B536-437B-452B-BD25-C9B54C03A7FA}">
      <dgm:prSet/>
      <dgm:spPr/>
      <dgm:t>
        <a:bodyPr/>
        <a:lstStyle/>
        <a:p>
          <a:endParaRPr lang="pt-BR" b="1"/>
        </a:p>
      </dgm:t>
    </dgm:pt>
    <dgm:pt modelId="{AB9DD6E0-0F96-44B4-88B8-04DA67CA2C15}" type="sibTrans" cxnId="{56D0B536-437B-452B-BD25-C9B54C03A7FA}">
      <dgm:prSet/>
      <dgm:spPr/>
      <dgm:t>
        <a:bodyPr/>
        <a:lstStyle/>
        <a:p>
          <a:endParaRPr lang="pt-BR" b="1"/>
        </a:p>
      </dgm:t>
    </dgm:pt>
    <dgm:pt modelId="{DA1995F2-98B8-44CB-AF41-B12937973639}">
      <dgm:prSet phldrT="[Texto]" custT="1"/>
      <dgm:spPr>
        <a:xfrm>
          <a:off x="60575" y="1829773"/>
          <a:ext cx="2783230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Lei 12.815/13 </a:t>
          </a:r>
        </a:p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e</a:t>
          </a:r>
        </a:p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RDC</a:t>
          </a:r>
        </a:p>
      </dgm:t>
    </dgm:pt>
    <dgm:pt modelId="{A3B6E238-47D3-414C-8E06-5B6989C51415}" type="parTrans" cxnId="{04C6BC84-847D-40D0-8ECC-EBE3E9C188A7}">
      <dgm:prSet/>
      <dgm:spPr/>
      <dgm:t>
        <a:bodyPr/>
        <a:lstStyle/>
        <a:p>
          <a:endParaRPr lang="pt-BR" b="1"/>
        </a:p>
      </dgm:t>
    </dgm:pt>
    <dgm:pt modelId="{64CC4A67-E9EE-4835-ABB2-8B96BDA94493}" type="sibTrans" cxnId="{04C6BC84-847D-40D0-8ECC-EBE3E9C188A7}">
      <dgm:prSet/>
      <dgm:spPr/>
      <dgm:t>
        <a:bodyPr/>
        <a:lstStyle/>
        <a:p>
          <a:endParaRPr lang="pt-BR" b="1"/>
        </a:p>
      </dgm:t>
    </dgm:pt>
    <dgm:pt modelId="{B3850BF0-D51F-403C-A3EC-FD4E7304C31D}">
      <dgm:prSet phldrT="[Texto]"/>
      <dgm:spPr>
        <a:xfrm>
          <a:off x="60575" y="3949634"/>
          <a:ext cx="2783230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Dec. 8.033/13</a:t>
          </a:r>
        </a:p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(art. 5º ao 25)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BBAA8F7F-D6FE-4671-BFD0-F0E16BF7F703}" type="parTrans" cxnId="{60C19296-03AB-433E-A6AE-EE90898B182B}">
      <dgm:prSet/>
      <dgm:spPr/>
      <dgm:t>
        <a:bodyPr/>
        <a:lstStyle/>
        <a:p>
          <a:endParaRPr lang="pt-BR" b="1"/>
        </a:p>
      </dgm:t>
    </dgm:pt>
    <dgm:pt modelId="{416FFD76-6C66-4019-88FE-BE67A1767A98}" type="sibTrans" cxnId="{60C19296-03AB-433E-A6AE-EE90898B182B}">
      <dgm:prSet/>
      <dgm:spPr/>
      <dgm:t>
        <a:bodyPr/>
        <a:lstStyle/>
        <a:p>
          <a:endParaRPr lang="pt-BR" b="1"/>
        </a:p>
      </dgm:t>
    </dgm:pt>
    <dgm:pt modelId="{074F60CF-D08D-44BC-805A-7581E6DB224C}">
      <dgm:prSet phldrT="[Texto]"/>
      <dgm:spPr>
        <a:xfrm>
          <a:off x="3120925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O que licitar (art. 20, Dec. 8.033/13)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CFF7041-87B0-4051-982F-884ED1B28C20}" type="parTrans" cxnId="{30921281-15D8-44E4-B5CE-95806A284752}">
      <dgm:prSet/>
      <dgm:spPr/>
      <dgm:t>
        <a:bodyPr/>
        <a:lstStyle/>
        <a:p>
          <a:endParaRPr lang="pt-BR" b="1"/>
        </a:p>
      </dgm:t>
    </dgm:pt>
    <dgm:pt modelId="{2C82567F-816F-4DA7-970F-AEB5BF2B1429}" type="sibTrans" cxnId="{30921281-15D8-44E4-B5CE-95806A284752}">
      <dgm:prSet/>
      <dgm:spPr/>
      <dgm:t>
        <a:bodyPr/>
        <a:lstStyle/>
        <a:p>
          <a:endParaRPr lang="pt-BR" b="1"/>
        </a:p>
      </dgm:t>
    </dgm:pt>
    <dgm:pt modelId="{9E519596-B342-4424-AEF4-B04C2F78BAB6}">
      <dgm:prSet phldrT="[Texto]"/>
      <dgm:spPr>
        <a:xfrm>
          <a:off x="3203845" y="1828509"/>
          <a:ext cx="2736308" cy="119708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1- funções adm. e exploração direta e indireta das I.P.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35B2F86B-D755-4610-8DD8-C9181F7087D3}" type="parTrans" cxnId="{74E39730-96DB-4BCD-90B1-671B4563792E}">
      <dgm:prSet/>
      <dgm:spPr/>
      <dgm:t>
        <a:bodyPr/>
        <a:lstStyle/>
        <a:p>
          <a:endParaRPr lang="pt-BR" b="1"/>
        </a:p>
      </dgm:t>
    </dgm:pt>
    <dgm:pt modelId="{CCE0CCDC-A8ED-4F13-B904-5E44A5F11795}" type="sibTrans" cxnId="{74E39730-96DB-4BCD-90B1-671B4563792E}">
      <dgm:prSet/>
      <dgm:spPr/>
      <dgm:t>
        <a:bodyPr/>
        <a:lstStyle/>
        <a:p>
          <a:endParaRPr lang="pt-BR" b="1"/>
        </a:p>
      </dgm:t>
    </dgm:pt>
    <dgm:pt modelId="{2852B132-8E74-4B72-B7C9-BC307D4A2884}">
      <dgm:prSet phldrT="[Texto]"/>
      <dgm:spPr>
        <a:xfrm>
          <a:off x="3203845" y="3209765"/>
          <a:ext cx="2736308" cy="119708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2. Funções adm. e exploração</a:t>
          </a:r>
          <a:r>
            <a:rPr lang="pt-BR" b="1" dirty="0" smtClean="0">
              <a:solidFill>
                <a:sysClr val="windowText" lastClr="000000"/>
              </a:solidFill>
              <a:latin typeface="Candara"/>
              <a:ea typeface="+mn-ea"/>
              <a:cs typeface="+mn-cs"/>
            </a:rPr>
            <a:t> indireta </a:t>
          </a:r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das I.P.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1CFF8DC1-44D2-4DBF-8F8E-8EF4CF183CC9}" type="parTrans" cxnId="{1E0FA858-2928-4C7D-837C-3F5363EC1B12}">
      <dgm:prSet/>
      <dgm:spPr/>
      <dgm:t>
        <a:bodyPr/>
        <a:lstStyle/>
        <a:p>
          <a:endParaRPr lang="pt-BR" b="1"/>
        </a:p>
      </dgm:t>
    </dgm:pt>
    <dgm:pt modelId="{1B8952B0-1E88-42B9-97FD-487D23A24304}" type="sibTrans" cxnId="{1E0FA858-2928-4C7D-837C-3F5363EC1B12}">
      <dgm:prSet/>
      <dgm:spPr/>
      <dgm:t>
        <a:bodyPr/>
        <a:lstStyle/>
        <a:p>
          <a:endParaRPr lang="pt-BR" b="1"/>
        </a:p>
      </dgm:t>
    </dgm:pt>
    <dgm:pt modelId="{D6B4A0EF-381D-4A4F-BF59-9C919016B21A}">
      <dgm:prSet phldrT="[Texto]"/>
      <dgm:spPr>
        <a:xfrm>
          <a:off x="6240735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Áreas não operacionais</a:t>
          </a:r>
        </a:p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(art. 25, Dec. 8.033/13)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3F6725D-CFAC-4658-81D8-46360588A927}" type="parTrans" cxnId="{1E10BEEC-79FF-400D-9F61-0D2EC594170B}">
      <dgm:prSet/>
      <dgm:spPr/>
      <dgm:t>
        <a:bodyPr/>
        <a:lstStyle/>
        <a:p>
          <a:endParaRPr lang="pt-BR" b="1"/>
        </a:p>
      </dgm:t>
    </dgm:pt>
    <dgm:pt modelId="{E3276A89-2AB6-482B-82C4-74A12736DCF9}" type="sibTrans" cxnId="{1E10BEEC-79FF-400D-9F61-0D2EC594170B}">
      <dgm:prSet/>
      <dgm:spPr/>
      <dgm:t>
        <a:bodyPr/>
        <a:lstStyle/>
        <a:p>
          <a:endParaRPr lang="pt-BR" b="1"/>
        </a:p>
      </dgm:t>
    </dgm:pt>
    <dgm:pt modelId="{A0FA6F32-D613-4796-854A-F7C8ACDB2860}">
      <dgm:prSet phldrT="[Texto]" custT="1"/>
      <dgm:spPr>
        <a:xfrm>
          <a:off x="6288771" y="1829773"/>
          <a:ext cx="2806075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pt-BR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Devem observar o previsto nos PDZs</a:t>
          </a:r>
          <a:endParaRPr lang="pt-BR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</dgm:t>
    </dgm:pt>
    <dgm:pt modelId="{AAD7CFCE-0A12-41CE-BDB8-C081E3662131}" type="parTrans" cxnId="{656335A2-0286-4DA6-808D-5FF2BF46C0F1}">
      <dgm:prSet/>
      <dgm:spPr/>
      <dgm:t>
        <a:bodyPr/>
        <a:lstStyle/>
        <a:p>
          <a:endParaRPr lang="pt-BR" b="1"/>
        </a:p>
      </dgm:t>
    </dgm:pt>
    <dgm:pt modelId="{0E1CD922-3EA2-4143-93EF-9F0E23F80A8D}" type="sibTrans" cxnId="{656335A2-0286-4DA6-808D-5FF2BF46C0F1}">
      <dgm:prSet/>
      <dgm:spPr/>
      <dgm:t>
        <a:bodyPr/>
        <a:lstStyle/>
        <a:p>
          <a:endParaRPr lang="pt-BR" b="1"/>
        </a:p>
      </dgm:t>
    </dgm:pt>
    <dgm:pt modelId="{40FC78C0-7282-441B-804D-2E55644BC071}">
      <dgm:prSet phldrT="[Texto]" custT="1"/>
      <dgm:spPr>
        <a:xfrm>
          <a:off x="6300194" y="3949634"/>
          <a:ext cx="2783230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pt-BR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Aprovação prévia do poder concedente</a:t>
          </a:r>
          <a:endParaRPr lang="pt-BR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21DBEDA-9A66-4EE1-A595-F068330A0153}" type="parTrans" cxnId="{B85BB6C6-839B-4274-ABC4-BFB0B7CF0632}">
      <dgm:prSet/>
      <dgm:spPr/>
      <dgm:t>
        <a:bodyPr/>
        <a:lstStyle/>
        <a:p>
          <a:endParaRPr lang="pt-BR" b="1"/>
        </a:p>
      </dgm:t>
    </dgm:pt>
    <dgm:pt modelId="{44B4F378-42EB-4C85-8420-7E4993561251}" type="sibTrans" cxnId="{B85BB6C6-839B-4274-ABC4-BFB0B7CF0632}">
      <dgm:prSet/>
      <dgm:spPr/>
      <dgm:t>
        <a:bodyPr/>
        <a:lstStyle/>
        <a:p>
          <a:endParaRPr lang="pt-BR" b="1"/>
        </a:p>
      </dgm:t>
    </dgm:pt>
    <dgm:pt modelId="{F435539F-1D19-4A3B-A251-47F7E2764441}">
      <dgm:prSet phldrT="[Texto]"/>
      <dgm:spPr>
        <a:xfrm>
          <a:off x="3203845" y="4591021"/>
          <a:ext cx="2736308" cy="119708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Só as funções adm. total ou parcial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6E08AA5C-D33F-4E68-AE1C-5E2CBE3C3D83}" type="parTrans" cxnId="{48598CAF-B1C3-45E1-B76A-F7D5CCD60535}">
      <dgm:prSet/>
      <dgm:spPr/>
      <dgm:t>
        <a:bodyPr/>
        <a:lstStyle/>
        <a:p>
          <a:endParaRPr lang="pt-BR"/>
        </a:p>
      </dgm:t>
    </dgm:pt>
    <dgm:pt modelId="{6A104B0A-73C3-4404-BB56-7A982FDD2FA8}" type="sibTrans" cxnId="{48598CAF-B1C3-45E1-B76A-F7D5CCD60535}">
      <dgm:prSet/>
      <dgm:spPr/>
      <dgm:t>
        <a:bodyPr/>
        <a:lstStyle/>
        <a:p>
          <a:endParaRPr lang="pt-BR"/>
        </a:p>
      </dgm:t>
    </dgm:pt>
    <dgm:pt modelId="{DCD9A098-D000-46B9-9CE7-DE2E8BF9A03E}" type="pres">
      <dgm:prSet presAssocID="{C3F8F849-461F-42CB-B1CE-B59AEF92310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F93C03-0574-4138-9358-E88205EACD0C}" type="pres">
      <dgm:prSet presAssocID="{EB7F234D-47D0-46D4-B46A-808982A9CAD9}" presName="compNode" presStyleCnt="0"/>
      <dgm:spPr/>
    </dgm:pt>
    <dgm:pt modelId="{9B480AB7-73E2-4ECB-B5CD-7B476A8C7991}" type="pres">
      <dgm:prSet presAssocID="{EB7F234D-47D0-46D4-B46A-808982A9CAD9}" presName="aNode" presStyleLbl="bgShp" presStyleIdx="0" presStyleCnt="3"/>
      <dgm:spPr/>
      <dgm:t>
        <a:bodyPr/>
        <a:lstStyle/>
        <a:p>
          <a:endParaRPr lang="pt-BR"/>
        </a:p>
      </dgm:t>
    </dgm:pt>
    <dgm:pt modelId="{818423B3-46C6-48F4-8E26-CC6CA56FCFC9}" type="pres">
      <dgm:prSet presAssocID="{EB7F234D-47D0-46D4-B46A-808982A9CAD9}" presName="textNode" presStyleLbl="bgShp" presStyleIdx="0" presStyleCnt="3"/>
      <dgm:spPr/>
      <dgm:t>
        <a:bodyPr/>
        <a:lstStyle/>
        <a:p>
          <a:endParaRPr lang="pt-BR"/>
        </a:p>
      </dgm:t>
    </dgm:pt>
    <dgm:pt modelId="{E8BC7FA1-4FAE-4CE4-BCD2-1BF1948CB40A}" type="pres">
      <dgm:prSet presAssocID="{EB7F234D-47D0-46D4-B46A-808982A9CAD9}" presName="compChildNode" presStyleCnt="0"/>
      <dgm:spPr/>
    </dgm:pt>
    <dgm:pt modelId="{5352B64A-64E4-4067-A1EA-E81219E8F6E9}" type="pres">
      <dgm:prSet presAssocID="{EB7F234D-47D0-46D4-B46A-808982A9CAD9}" presName="theInnerList" presStyleCnt="0"/>
      <dgm:spPr/>
    </dgm:pt>
    <dgm:pt modelId="{A81D3AE3-D3F6-48CF-A1AE-2A83372604E6}" type="pres">
      <dgm:prSet presAssocID="{DA1995F2-98B8-44CB-AF41-B12937973639}" presName="childNode" presStyleLbl="node1" presStyleIdx="0" presStyleCnt="7" custScaleX="1198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412AC-23E2-41AD-A055-B02B07D14398}" type="pres">
      <dgm:prSet presAssocID="{DA1995F2-98B8-44CB-AF41-B12937973639}" presName="aSpace2" presStyleCnt="0"/>
      <dgm:spPr/>
    </dgm:pt>
    <dgm:pt modelId="{53E7530F-8A3E-432B-BDDB-7C6300E26410}" type="pres">
      <dgm:prSet presAssocID="{B3850BF0-D51F-403C-A3EC-FD4E7304C31D}" presName="childNode" presStyleLbl="node1" presStyleIdx="1" presStyleCnt="7" custScaleX="1198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BDAB8A-21DA-44A2-915D-D03E2FB740A2}" type="pres">
      <dgm:prSet presAssocID="{EB7F234D-47D0-46D4-B46A-808982A9CAD9}" presName="aSpace" presStyleCnt="0"/>
      <dgm:spPr/>
    </dgm:pt>
    <dgm:pt modelId="{315EBCAD-D797-4532-8B50-0836AC490B1D}" type="pres">
      <dgm:prSet presAssocID="{074F60CF-D08D-44BC-805A-7581E6DB224C}" presName="compNode" presStyleCnt="0"/>
      <dgm:spPr/>
    </dgm:pt>
    <dgm:pt modelId="{FCA53A0A-CBAF-42B1-B27F-BDE5AC2E0B8E}" type="pres">
      <dgm:prSet presAssocID="{074F60CF-D08D-44BC-805A-7581E6DB224C}" presName="aNode" presStyleLbl="bgShp" presStyleIdx="1" presStyleCnt="3"/>
      <dgm:spPr/>
      <dgm:t>
        <a:bodyPr/>
        <a:lstStyle/>
        <a:p>
          <a:endParaRPr lang="pt-BR"/>
        </a:p>
      </dgm:t>
    </dgm:pt>
    <dgm:pt modelId="{4697CE0E-6D29-4DA6-9C86-5BAD63A9891E}" type="pres">
      <dgm:prSet presAssocID="{074F60CF-D08D-44BC-805A-7581E6DB224C}" presName="textNode" presStyleLbl="bgShp" presStyleIdx="1" presStyleCnt="3"/>
      <dgm:spPr/>
      <dgm:t>
        <a:bodyPr/>
        <a:lstStyle/>
        <a:p>
          <a:endParaRPr lang="pt-BR"/>
        </a:p>
      </dgm:t>
    </dgm:pt>
    <dgm:pt modelId="{BCE072FD-9FE3-44D8-827C-9B66AB4649A3}" type="pres">
      <dgm:prSet presAssocID="{074F60CF-D08D-44BC-805A-7581E6DB224C}" presName="compChildNode" presStyleCnt="0"/>
      <dgm:spPr/>
    </dgm:pt>
    <dgm:pt modelId="{AD3824CD-9479-4B10-A360-8AC931954E6B}" type="pres">
      <dgm:prSet presAssocID="{074F60CF-D08D-44BC-805A-7581E6DB224C}" presName="theInnerList" presStyleCnt="0"/>
      <dgm:spPr/>
    </dgm:pt>
    <dgm:pt modelId="{5D0FD135-08FC-4CF6-96FC-8E04C59F0465}" type="pres">
      <dgm:prSet presAssocID="{9E519596-B342-4424-AEF4-B04C2F78BAB6}" presName="childNode" presStyleLbl="node1" presStyleIdx="2" presStyleCnt="7" custScaleX="1178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0ABC5D-8BE6-49DC-9866-2827AB99210F}" type="pres">
      <dgm:prSet presAssocID="{9E519596-B342-4424-AEF4-B04C2F78BAB6}" presName="aSpace2" presStyleCnt="0"/>
      <dgm:spPr/>
    </dgm:pt>
    <dgm:pt modelId="{A5DE6464-D2D6-49CC-BC38-5D7631376EF1}" type="pres">
      <dgm:prSet presAssocID="{2852B132-8E74-4B72-B7C9-BC307D4A2884}" presName="childNode" presStyleLbl="node1" presStyleIdx="3" presStyleCnt="7" custScaleX="1178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7D2416-C76D-40B1-8DF1-5A78F39CD376}" type="pres">
      <dgm:prSet presAssocID="{2852B132-8E74-4B72-B7C9-BC307D4A2884}" presName="aSpace2" presStyleCnt="0"/>
      <dgm:spPr/>
    </dgm:pt>
    <dgm:pt modelId="{DED1513A-F3B8-4722-9E3D-B4EA74BA3737}" type="pres">
      <dgm:prSet presAssocID="{F435539F-1D19-4A3B-A251-47F7E2764441}" presName="childNode" presStyleLbl="node1" presStyleIdx="4" presStyleCnt="7" custScaleX="1178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95E7BB-DB6B-4287-BDD3-29507A5920D2}" type="pres">
      <dgm:prSet presAssocID="{074F60CF-D08D-44BC-805A-7581E6DB224C}" presName="aSpace" presStyleCnt="0"/>
      <dgm:spPr/>
    </dgm:pt>
    <dgm:pt modelId="{B316A63E-42E0-4747-9E1A-32E5928B57F9}" type="pres">
      <dgm:prSet presAssocID="{D6B4A0EF-381D-4A4F-BF59-9C919016B21A}" presName="compNode" presStyleCnt="0"/>
      <dgm:spPr/>
    </dgm:pt>
    <dgm:pt modelId="{EFECBFAD-0C70-451B-8310-4E824B4C1393}" type="pres">
      <dgm:prSet presAssocID="{D6B4A0EF-381D-4A4F-BF59-9C919016B21A}" presName="aNode" presStyleLbl="bgShp" presStyleIdx="2" presStyleCnt="3"/>
      <dgm:spPr/>
      <dgm:t>
        <a:bodyPr/>
        <a:lstStyle/>
        <a:p>
          <a:endParaRPr lang="pt-BR"/>
        </a:p>
      </dgm:t>
    </dgm:pt>
    <dgm:pt modelId="{6D114846-97CE-4C22-B113-3280B0871801}" type="pres">
      <dgm:prSet presAssocID="{D6B4A0EF-381D-4A4F-BF59-9C919016B21A}" presName="textNode" presStyleLbl="bgShp" presStyleIdx="2" presStyleCnt="3"/>
      <dgm:spPr/>
      <dgm:t>
        <a:bodyPr/>
        <a:lstStyle/>
        <a:p>
          <a:endParaRPr lang="pt-BR"/>
        </a:p>
      </dgm:t>
    </dgm:pt>
    <dgm:pt modelId="{421306D8-8ABF-4B4F-A9DC-0B68941B4672}" type="pres">
      <dgm:prSet presAssocID="{D6B4A0EF-381D-4A4F-BF59-9C919016B21A}" presName="compChildNode" presStyleCnt="0"/>
      <dgm:spPr/>
    </dgm:pt>
    <dgm:pt modelId="{694C37D6-81FA-4E7A-B4FC-C23274797301}" type="pres">
      <dgm:prSet presAssocID="{D6B4A0EF-381D-4A4F-BF59-9C919016B21A}" presName="theInnerList" presStyleCnt="0"/>
      <dgm:spPr/>
    </dgm:pt>
    <dgm:pt modelId="{F2D8B343-82A1-4583-9F61-0F782A687461}" type="pres">
      <dgm:prSet presAssocID="{A0FA6F32-D613-4796-854A-F7C8ACDB2860}" presName="childNode" presStyleLbl="node1" presStyleIdx="5" presStyleCnt="7" custScaleX="1208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0401A-598D-4746-B99E-29A2158DD1EE}" type="pres">
      <dgm:prSet presAssocID="{A0FA6F32-D613-4796-854A-F7C8ACDB2860}" presName="aSpace2" presStyleCnt="0"/>
      <dgm:spPr/>
    </dgm:pt>
    <dgm:pt modelId="{D3A9A530-0223-4C8A-A9C5-092C6AAD1B0C}" type="pres">
      <dgm:prSet presAssocID="{40FC78C0-7282-441B-804D-2E55644BC071}" presName="childNode" presStyleLbl="node1" presStyleIdx="6" presStyleCnt="7" custScaleX="1198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27C57FA-14EE-4DCB-BF22-C16ED9F61317}" type="presOf" srcId="{074F60CF-D08D-44BC-805A-7581E6DB224C}" destId="{4697CE0E-6D29-4DA6-9C86-5BAD63A9891E}" srcOrd="1" destOrd="0" presId="urn:microsoft.com/office/officeart/2005/8/layout/lProcess2"/>
    <dgm:cxn modelId="{9D1B72FD-D669-42F3-96C0-DD6997544BFA}" type="presOf" srcId="{40FC78C0-7282-441B-804D-2E55644BC071}" destId="{D3A9A530-0223-4C8A-A9C5-092C6AAD1B0C}" srcOrd="0" destOrd="0" presId="urn:microsoft.com/office/officeart/2005/8/layout/lProcess2"/>
    <dgm:cxn modelId="{656335A2-0286-4DA6-808D-5FF2BF46C0F1}" srcId="{D6B4A0EF-381D-4A4F-BF59-9C919016B21A}" destId="{A0FA6F32-D613-4796-854A-F7C8ACDB2860}" srcOrd="0" destOrd="0" parTransId="{AAD7CFCE-0A12-41CE-BDB8-C081E3662131}" sibTransId="{0E1CD922-3EA2-4143-93EF-9F0E23F80A8D}"/>
    <dgm:cxn modelId="{0FA53D41-F13D-44AE-820A-0A2BF4CE443E}" type="presOf" srcId="{074F60CF-D08D-44BC-805A-7581E6DB224C}" destId="{FCA53A0A-CBAF-42B1-B27F-BDE5AC2E0B8E}" srcOrd="0" destOrd="0" presId="urn:microsoft.com/office/officeart/2005/8/layout/lProcess2"/>
    <dgm:cxn modelId="{30921281-15D8-44E4-B5CE-95806A284752}" srcId="{C3F8F849-461F-42CB-B1CE-B59AEF92310E}" destId="{074F60CF-D08D-44BC-805A-7581E6DB224C}" srcOrd="1" destOrd="0" parTransId="{7CFF7041-87B0-4051-982F-884ED1B28C20}" sibTransId="{2C82567F-816F-4DA7-970F-AEB5BF2B1429}"/>
    <dgm:cxn modelId="{EAD5E820-A793-4103-A6A1-EF89358CD212}" type="presOf" srcId="{A0FA6F32-D613-4796-854A-F7C8ACDB2860}" destId="{F2D8B343-82A1-4583-9F61-0F782A687461}" srcOrd="0" destOrd="0" presId="urn:microsoft.com/office/officeart/2005/8/layout/lProcess2"/>
    <dgm:cxn modelId="{60C19296-03AB-433E-A6AE-EE90898B182B}" srcId="{EB7F234D-47D0-46D4-B46A-808982A9CAD9}" destId="{B3850BF0-D51F-403C-A3EC-FD4E7304C31D}" srcOrd="1" destOrd="0" parTransId="{BBAA8F7F-D6FE-4671-BFD0-F0E16BF7F703}" sibTransId="{416FFD76-6C66-4019-88FE-BE67A1767A98}"/>
    <dgm:cxn modelId="{135CC0F3-9E78-4FB1-A566-BF1DF30B1761}" type="presOf" srcId="{9E519596-B342-4424-AEF4-B04C2F78BAB6}" destId="{5D0FD135-08FC-4CF6-96FC-8E04C59F0465}" srcOrd="0" destOrd="0" presId="urn:microsoft.com/office/officeart/2005/8/layout/lProcess2"/>
    <dgm:cxn modelId="{1E0FA858-2928-4C7D-837C-3F5363EC1B12}" srcId="{074F60CF-D08D-44BC-805A-7581E6DB224C}" destId="{2852B132-8E74-4B72-B7C9-BC307D4A2884}" srcOrd="1" destOrd="0" parTransId="{1CFF8DC1-44D2-4DBF-8F8E-8EF4CF183CC9}" sibTransId="{1B8952B0-1E88-42B9-97FD-487D23A24304}"/>
    <dgm:cxn modelId="{B85BB6C6-839B-4274-ABC4-BFB0B7CF0632}" srcId="{D6B4A0EF-381D-4A4F-BF59-9C919016B21A}" destId="{40FC78C0-7282-441B-804D-2E55644BC071}" srcOrd="1" destOrd="0" parTransId="{021DBEDA-9A66-4EE1-A595-F068330A0153}" sibTransId="{44B4F378-42EB-4C85-8420-7E4993561251}"/>
    <dgm:cxn modelId="{04C6BC84-847D-40D0-8ECC-EBE3E9C188A7}" srcId="{EB7F234D-47D0-46D4-B46A-808982A9CAD9}" destId="{DA1995F2-98B8-44CB-AF41-B12937973639}" srcOrd="0" destOrd="0" parTransId="{A3B6E238-47D3-414C-8E06-5B6989C51415}" sibTransId="{64CC4A67-E9EE-4835-ABB2-8B96BDA94493}"/>
    <dgm:cxn modelId="{56D0B536-437B-452B-BD25-C9B54C03A7FA}" srcId="{C3F8F849-461F-42CB-B1CE-B59AEF92310E}" destId="{EB7F234D-47D0-46D4-B46A-808982A9CAD9}" srcOrd="0" destOrd="0" parTransId="{B7989E9C-BF17-443E-9282-FFABBFD855FF}" sibTransId="{AB9DD6E0-0F96-44B4-88B8-04DA67CA2C15}"/>
    <dgm:cxn modelId="{74E39730-96DB-4BCD-90B1-671B4563792E}" srcId="{074F60CF-D08D-44BC-805A-7581E6DB224C}" destId="{9E519596-B342-4424-AEF4-B04C2F78BAB6}" srcOrd="0" destOrd="0" parTransId="{35B2F86B-D755-4610-8DD8-C9181F7087D3}" sibTransId="{CCE0CCDC-A8ED-4F13-B904-5E44A5F11795}"/>
    <dgm:cxn modelId="{3E9DEC5B-0C88-4D53-BE3B-036CB784C6E3}" type="presOf" srcId="{C3F8F849-461F-42CB-B1CE-B59AEF92310E}" destId="{DCD9A098-D000-46B9-9CE7-DE2E8BF9A03E}" srcOrd="0" destOrd="0" presId="urn:microsoft.com/office/officeart/2005/8/layout/lProcess2"/>
    <dgm:cxn modelId="{F6276AC4-2F09-4D85-ACEB-63ED6C07413C}" type="presOf" srcId="{2852B132-8E74-4B72-B7C9-BC307D4A2884}" destId="{A5DE6464-D2D6-49CC-BC38-5D7631376EF1}" srcOrd="0" destOrd="0" presId="urn:microsoft.com/office/officeart/2005/8/layout/lProcess2"/>
    <dgm:cxn modelId="{C6DC9486-82B9-42E3-AD4B-E31E05ACBB2F}" type="presOf" srcId="{D6B4A0EF-381D-4A4F-BF59-9C919016B21A}" destId="{6D114846-97CE-4C22-B113-3280B0871801}" srcOrd="1" destOrd="0" presId="urn:microsoft.com/office/officeart/2005/8/layout/lProcess2"/>
    <dgm:cxn modelId="{27F1DB87-A544-44F5-A601-EB7E009CEA9C}" type="presOf" srcId="{F435539F-1D19-4A3B-A251-47F7E2764441}" destId="{DED1513A-F3B8-4722-9E3D-B4EA74BA3737}" srcOrd="0" destOrd="0" presId="urn:microsoft.com/office/officeart/2005/8/layout/lProcess2"/>
    <dgm:cxn modelId="{1E10BEEC-79FF-400D-9F61-0D2EC594170B}" srcId="{C3F8F849-461F-42CB-B1CE-B59AEF92310E}" destId="{D6B4A0EF-381D-4A4F-BF59-9C919016B21A}" srcOrd="2" destOrd="0" parTransId="{E3F6725D-CFAC-4658-81D8-46360588A927}" sibTransId="{E3276A89-2AB6-482B-82C4-74A12736DCF9}"/>
    <dgm:cxn modelId="{9D688E45-AEFC-41F5-83B4-A121258943B4}" type="presOf" srcId="{EB7F234D-47D0-46D4-B46A-808982A9CAD9}" destId="{818423B3-46C6-48F4-8E26-CC6CA56FCFC9}" srcOrd="1" destOrd="0" presId="urn:microsoft.com/office/officeart/2005/8/layout/lProcess2"/>
    <dgm:cxn modelId="{DE1F99EC-58DD-4C9E-A168-BDFC45B9ED96}" type="presOf" srcId="{EB7F234D-47D0-46D4-B46A-808982A9CAD9}" destId="{9B480AB7-73E2-4ECB-B5CD-7B476A8C7991}" srcOrd="0" destOrd="0" presId="urn:microsoft.com/office/officeart/2005/8/layout/lProcess2"/>
    <dgm:cxn modelId="{DAB16ACE-CB16-409D-99E7-715DD67BF047}" type="presOf" srcId="{DA1995F2-98B8-44CB-AF41-B12937973639}" destId="{A81D3AE3-D3F6-48CF-A1AE-2A83372604E6}" srcOrd="0" destOrd="0" presId="urn:microsoft.com/office/officeart/2005/8/layout/lProcess2"/>
    <dgm:cxn modelId="{2E0681C5-ADC1-4318-9734-905FF4A1F21D}" type="presOf" srcId="{B3850BF0-D51F-403C-A3EC-FD4E7304C31D}" destId="{53E7530F-8A3E-432B-BDDB-7C6300E26410}" srcOrd="0" destOrd="0" presId="urn:microsoft.com/office/officeart/2005/8/layout/lProcess2"/>
    <dgm:cxn modelId="{D412D9F0-A730-4736-88F6-7D8904109FF8}" type="presOf" srcId="{D6B4A0EF-381D-4A4F-BF59-9C919016B21A}" destId="{EFECBFAD-0C70-451B-8310-4E824B4C1393}" srcOrd="0" destOrd="0" presId="urn:microsoft.com/office/officeart/2005/8/layout/lProcess2"/>
    <dgm:cxn modelId="{48598CAF-B1C3-45E1-B76A-F7D5CCD60535}" srcId="{074F60CF-D08D-44BC-805A-7581E6DB224C}" destId="{F435539F-1D19-4A3B-A251-47F7E2764441}" srcOrd="2" destOrd="0" parTransId="{6E08AA5C-D33F-4E68-AE1C-5E2CBE3C3D83}" sibTransId="{6A104B0A-73C3-4404-BB56-7A982FDD2FA8}"/>
    <dgm:cxn modelId="{67C707FD-60E9-45A4-AC3A-B5BBCFC2FC40}" type="presParOf" srcId="{DCD9A098-D000-46B9-9CE7-DE2E8BF9A03E}" destId="{69F93C03-0574-4138-9358-E88205EACD0C}" srcOrd="0" destOrd="0" presId="urn:microsoft.com/office/officeart/2005/8/layout/lProcess2"/>
    <dgm:cxn modelId="{A443460B-C1DC-49B3-9C18-A1D8B46C8216}" type="presParOf" srcId="{69F93C03-0574-4138-9358-E88205EACD0C}" destId="{9B480AB7-73E2-4ECB-B5CD-7B476A8C7991}" srcOrd="0" destOrd="0" presId="urn:microsoft.com/office/officeart/2005/8/layout/lProcess2"/>
    <dgm:cxn modelId="{A1F5AEF3-2C9D-4388-82E8-557E04505243}" type="presParOf" srcId="{69F93C03-0574-4138-9358-E88205EACD0C}" destId="{818423B3-46C6-48F4-8E26-CC6CA56FCFC9}" srcOrd="1" destOrd="0" presId="urn:microsoft.com/office/officeart/2005/8/layout/lProcess2"/>
    <dgm:cxn modelId="{360A7B17-D898-4BD2-88C2-FFA5BC58C911}" type="presParOf" srcId="{69F93C03-0574-4138-9358-E88205EACD0C}" destId="{E8BC7FA1-4FAE-4CE4-BCD2-1BF1948CB40A}" srcOrd="2" destOrd="0" presId="urn:microsoft.com/office/officeart/2005/8/layout/lProcess2"/>
    <dgm:cxn modelId="{9EAA206D-DBB9-4157-9EE2-5DAC31CAAEBD}" type="presParOf" srcId="{E8BC7FA1-4FAE-4CE4-BCD2-1BF1948CB40A}" destId="{5352B64A-64E4-4067-A1EA-E81219E8F6E9}" srcOrd="0" destOrd="0" presId="urn:microsoft.com/office/officeart/2005/8/layout/lProcess2"/>
    <dgm:cxn modelId="{CABD76A6-B4A9-4D3F-9BEB-AF200DA51C60}" type="presParOf" srcId="{5352B64A-64E4-4067-A1EA-E81219E8F6E9}" destId="{A81D3AE3-D3F6-48CF-A1AE-2A83372604E6}" srcOrd="0" destOrd="0" presId="urn:microsoft.com/office/officeart/2005/8/layout/lProcess2"/>
    <dgm:cxn modelId="{63824A3D-3C33-4DB9-85EA-A2670ED12B78}" type="presParOf" srcId="{5352B64A-64E4-4067-A1EA-E81219E8F6E9}" destId="{2BB412AC-23E2-41AD-A055-B02B07D14398}" srcOrd="1" destOrd="0" presId="urn:microsoft.com/office/officeart/2005/8/layout/lProcess2"/>
    <dgm:cxn modelId="{5E1E86DC-9C43-4B84-B491-0B554E38F09C}" type="presParOf" srcId="{5352B64A-64E4-4067-A1EA-E81219E8F6E9}" destId="{53E7530F-8A3E-432B-BDDB-7C6300E26410}" srcOrd="2" destOrd="0" presId="urn:microsoft.com/office/officeart/2005/8/layout/lProcess2"/>
    <dgm:cxn modelId="{5743400D-3465-422D-82B1-21D840B08F45}" type="presParOf" srcId="{DCD9A098-D000-46B9-9CE7-DE2E8BF9A03E}" destId="{15BDAB8A-21DA-44A2-915D-D03E2FB740A2}" srcOrd="1" destOrd="0" presId="urn:microsoft.com/office/officeart/2005/8/layout/lProcess2"/>
    <dgm:cxn modelId="{FDA977B9-98DA-47EF-850D-3E15ECFF6128}" type="presParOf" srcId="{DCD9A098-D000-46B9-9CE7-DE2E8BF9A03E}" destId="{315EBCAD-D797-4532-8B50-0836AC490B1D}" srcOrd="2" destOrd="0" presId="urn:microsoft.com/office/officeart/2005/8/layout/lProcess2"/>
    <dgm:cxn modelId="{79D02FD8-241F-4BD1-B172-4403942786CF}" type="presParOf" srcId="{315EBCAD-D797-4532-8B50-0836AC490B1D}" destId="{FCA53A0A-CBAF-42B1-B27F-BDE5AC2E0B8E}" srcOrd="0" destOrd="0" presId="urn:microsoft.com/office/officeart/2005/8/layout/lProcess2"/>
    <dgm:cxn modelId="{D3E1CC81-0C84-46FE-A06D-DD90EC7B2C51}" type="presParOf" srcId="{315EBCAD-D797-4532-8B50-0836AC490B1D}" destId="{4697CE0E-6D29-4DA6-9C86-5BAD63A9891E}" srcOrd="1" destOrd="0" presId="urn:microsoft.com/office/officeart/2005/8/layout/lProcess2"/>
    <dgm:cxn modelId="{E5B7CE85-096B-41A9-B9C0-85E11153C9DA}" type="presParOf" srcId="{315EBCAD-D797-4532-8B50-0836AC490B1D}" destId="{BCE072FD-9FE3-44D8-827C-9B66AB4649A3}" srcOrd="2" destOrd="0" presId="urn:microsoft.com/office/officeart/2005/8/layout/lProcess2"/>
    <dgm:cxn modelId="{096A921F-A3BB-4733-84F0-FDA57768F12E}" type="presParOf" srcId="{BCE072FD-9FE3-44D8-827C-9B66AB4649A3}" destId="{AD3824CD-9479-4B10-A360-8AC931954E6B}" srcOrd="0" destOrd="0" presId="urn:microsoft.com/office/officeart/2005/8/layout/lProcess2"/>
    <dgm:cxn modelId="{99DE87E0-0D1E-4879-B2C7-5CF22484BCA5}" type="presParOf" srcId="{AD3824CD-9479-4B10-A360-8AC931954E6B}" destId="{5D0FD135-08FC-4CF6-96FC-8E04C59F0465}" srcOrd="0" destOrd="0" presId="urn:microsoft.com/office/officeart/2005/8/layout/lProcess2"/>
    <dgm:cxn modelId="{6E09E182-B97F-4492-9173-F82B5373D4FC}" type="presParOf" srcId="{AD3824CD-9479-4B10-A360-8AC931954E6B}" destId="{890ABC5D-8BE6-49DC-9866-2827AB99210F}" srcOrd="1" destOrd="0" presId="urn:microsoft.com/office/officeart/2005/8/layout/lProcess2"/>
    <dgm:cxn modelId="{63AD153D-C9EF-4E60-AD15-EC65E493D971}" type="presParOf" srcId="{AD3824CD-9479-4B10-A360-8AC931954E6B}" destId="{A5DE6464-D2D6-49CC-BC38-5D7631376EF1}" srcOrd="2" destOrd="0" presId="urn:microsoft.com/office/officeart/2005/8/layout/lProcess2"/>
    <dgm:cxn modelId="{80826F01-A695-4789-8FD8-8F64532166EE}" type="presParOf" srcId="{AD3824CD-9479-4B10-A360-8AC931954E6B}" destId="{C17D2416-C76D-40B1-8DF1-5A78F39CD376}" srcOrd="3" destOrd="0" presId="urn:microsoft.com/office/officeart/2005/8/layout/lProcess2"/>
    <dgm:cxn modelId="{23DA5668-A768-4AEF-9553-59318B2C935C}" type="presParOf" srcId="{AD3824CD-9479-4B10-A360-8AC931954E6B}" destId="{DED1513A-F3B8-4722-9E3D-B4EA74BA3737}" srcOrd="4" destOrd="0" presId="urn:microsoft.com/office/officeart/2005/8/layout/lProcess2"/>
    <dgm:cxn modelId="{88B07869-8CA9-4F2A-9635-9000CB34C84E}" type="presParOf" srcId="{DCD9A098-D000-46B9-9CE7-DE2E8BF9A03E}" destId="{4595E7BB-DB6B-4287-BDD3-29507A5920D2}" srcOrd="3" destOrd="0" presId="urn:microsoft.com/office/officeart/2005/8/layout/lProcess2"/>
    <dgm:cxn modelId="{51F86C87-DF6A-409E-9309-26520E048A37}" type="presParOf" srcId="{DCD9A098-D000-46B9-9CE7-DE2E8BF9A03E}" destId="{B316A63E-42E0-4747-9E1A-32E5928B57F9}" srcOrd="4" destOrd="0" presId="urn:microsoft.com/office/officeart/2005/8/layout/lProcess2"/>
    <dgm:cxn modelId="{0CB71409-D6FC-4855-9C90-1FF5DAE33C2C}" type="presParOf" srcId="{B316A63E-42E0-4747-9E1A-32E5928B57F9}" destId="{EFECBFAD-0C70-451B-8310-4E824B4C1393}" srcOrd="0" destOrd="0" presId="urn:microsoft.com/office/officeart/2005/8/layout/lProcess2"/>
    <dgm:cxn modelId="{293BBD72-9551-4266-BD96-7FD38244A60B}" type="presParOf" srcId="{B316A63E-42E0-4747-9E1A-32E5928B57F9}" destId="{6D114846-97CE-4C22-B113-3280B0871801}" srcOrd="1" destOrd="0" presId="urn:microsoft.com/office/officeart/2005/8/layout/lProcess2"/>
    <dgm:cxn modelId="{4B8B61A3-C250-4E0D-A3A5-B4B380810787}" type="presParOf" srcId="{B316A63E-42E0-4747-9E1A-32E5928B57F9}" destId="{421306D8-8ABF-4B4F-A9DC-0B68941B4672}" srcOrd="2" destOrd="0" presId="urn:microsoft.com/office/officeart/2005/8/layout/lProcess2"/>
    <dgm:cxn modelId="{DA8FB318-3888-4032-B68D-A0661330A9F2}" type="presParOf" srcId="{421306D8-8ABF-4B4F-A9DC-0B68941B4672}" destId="{694C37D6-81FA-4E7A-B4FC-C23274797301}" srcOrd="0" destOrd="0" presId="urn:microsoft.com/office/officeart/2005/8/layout/lProcess2"/>
    <dgm:cxn modelId="{3D646A63-8FB9-4FD4-8925-BBD92D82428F}" type="presParOf" srcId="{694C37D6-81FA-4E7A-B4FC-C23274797301}" destId="{F2D8B343-82A1-4583-9F61-0F782A687461}" srcOrd="0" destOrd="0" presId="urn:microsoft.com/office/officeart/2005/8/layout/lProcess2"/>
    <dgm:cxn modelId="{2677F0B8-8253-47F9-B23E-F50D2AD841CE}" type="presParOf" srcId="{694C37D6-81FA-4E7A-B4FC-C23274797301}" destId="{0010401A-598D-4746-B99E-29A2158DD1EE}" srcOrd="1" destOrd="0" presId="urn:microsoft.com/office/officeart/2005/8/layout/lProcess2"/>
    <dgm:cxn modelId="{01FC2B5E-63CD-4F46-8F52-5E238C9588DF}" type="presParOf" srcId="{694C37D6-81FA-4E7A-B4FC-C23274797301}" destId="{D3A9A530-0223-4C8A-A9C5-092C6AAD1B0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F8F849-461F-42CB-B1CE-B59AEF92310E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EB7F234D-47D0-46D4-B46A-808982A9CAD9}">
      <dgm:prSet phldrT="[Texto]" custT="1"/>
      <dgm:spPr>
        <a:xfrm>
          <a:off x="1116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Prazos</a:t>
          </a:r>
          <a:endParaRPr lang="pt-BR" sz="23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  <a:p>
          <a:r>
            <a:rPr lang="pt-BR" sz="23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(com reversão de bens à União – art. 5º, §2º, da Lei 12.815/13)</a:t>
          </a:r>
          <a:endParaRPr lang="pt-BR" sz="23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B7989E9C-BF17-443E-9282-FFABBFD855FF}" type="parTrans" cxnId="{56D0B536-437B-452B-BD25-C9B54C03A7FA}">
      <dgm:prSet/>
      <dgm:spPr/>
      <dgm:t>
        <a:bodyPr/>
        <a:lstStyle/>
        <a:p>
          <a:endParaRPr lang="pt-BR" b="1"/>
        </a:p>
      </dgm:t>
    </dgm:pt>
    <dgm:pt modelId="{AB9DD6E0-0F96-44B4-88B8-04DA67CA2C15}" type="sibTrans" cxnId="{56D0B536-437B-452B-BD25-C9B54C03A7FA}">
      <dgm:prSet/>
      <dgm:spPr/>
      <dgm:t>
        <a:bodyPr/>
        <a:lstStyle/>
        <a:p>
          <a:endParaRPr lang="pt-BR" b="1"/>
        </a:p>
      </dgm:t>
    </dgm:pt>
    <dgm:pt modelId="{DA1995F2-98B8-44CB-AF41-B12937973639}">
      <dgm:prSet phldrT="[Texto]" custT="1"/>
      <dgm:spPr>
        <a:xfrm>
          <a:off x="132583" y="1829773"/>
          <a:ext cx="2639213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3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25 anos</a:t>
          </a:r>
        </a:p>
      </dgm:t>
    </dgm:pt>
    <dgm:pt modelId="{A3B6E238-47D3-414C-8E06-5B6989C51415}" type="parTrans" cxnId="{04C6BC84-847D-40D0-8ECC-EBE3E9C188A7}">
      <dgm:prSet/>
      <dgm:spPr/>
      <dgm:t>
        <a:bodyPr/>
        <a:lstStyle/>
        <a:p>
          <a:endParaRPr lang="pt-BR" b="1"/>
        </a:p>
      </dgm:t>
    </dgm:pt>
    <dgm:pt modelId="{64CC4A67-E9EE-4835-ABB2-8B96BDA94493}" type="sibTrans" cxnId="{04C6BC84-847D-40D0-8ECC-EBE3E9C188A7}">
      <dgm:prSet/>
      <dgm:spPr/>
      <dgm:t>
        <a:bodyPr/>
        <a:lstStyle/>
        <a:p>
          <a:endParaRPr lang="pt-BR" b="1"/>
        </a:p>
      </dgm:t>
    </dgm:pt>
    <dgm:pt modelId="{B3850BF0-D51F-403C-A3EC-FD4E7304C31D}">
      <dgm:prSet phldrT="[Texto]"/>
      <dgm:spPr>
        <a:xfrm>
          <a:off x="132583" y="3949634"/>
          <a:ext cx="2639213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Prorrogável uma única vez (por até o mesmo período do contrato)</a:t>
          </a:r>
        </a:p>
        <a:p>
          <a:r>
            <a:rPr lang="pt-BR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Art. 19, Dec. 8.033/13</a:t>
          </a:r>
          <a:endParaRPr lang="pt-BR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BBAA8F7F-D6FE-4671-BFD0-F0E16BF7F703}" type="parTrans" cxnId="{60C19296-03AB-433E-A6AE-EE90898B182B}">
      <dgm:prSet/>
      <dgm:spPr/>
      <dgm:t>
        <a:bodyPr/>
        <a:lstStyle/>
        <a:p>
          <a:endParaRPr lang="pt-BR" b="1"/>
        </a:p>
      </dgm:t>
    </dgm:pt>
    <dgm:pt modelId="{416FFD76-6C66-4019-88FE-BE67A1767A98}" type="sibTrans" cxnId="{60C19296-03AB-433E-A6AE-EE90898B182B}">
      <dgm:prSet/>
      <dgm:spPr/>
      <dgm:t>
        <a:bodyPr/>
        <a:lstStyle/>
        <a:p>
          <a:endParaRPr lang="pt-BR" b="1"/>
        </a:p>
      </dgm:t>
    </dgm:pt>
    <dgm:pt modelId="{074F60CF-D08D-44BC-805A-7581E6DB224C}">
      <dgm:prSet phldrT="[Texto]" custT="1"/>
      <dgm:spPr>
        <a:xfrm>
          <a:off x="3120925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sz="3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Quem conduz</a:t>
          </a:r>
          <a:endParaRPr lang="pt-BR" sz="3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7CFF7041-87B0-4051-982F-884ED1B28C20}" type="parTrans" cxnId="{30921281-15D8-44E4-B5CE-95806A284752}">
      <dgm:prSet/>
      <dgm:spPr/>
      <dgm:t>
        <a:bodyPr/>
        <a:lstStyle/>
        <a:p>
          <a:endParaRPr lang="pt-BR" b="1"/>
        </a:p>
      </dgm:t>
    </dgm:pt>
    <dgm:pt modelId="{2C82567F-816F-4DA7-970F-AEB5BF2B1429}" type="sibTrans" cxnId="{30921281-15D8-44E4-B5CE-95806A284752}">
      <dgm:prSet/>
      <dgm:spPr/>
      <dgm:t>
        <a:bodyPr/>
        <a:lstStyle/>
        <a:p>
          <a:endParaRPr lang="pt-BR" b="1"/>
        </a:p>
      </dgm:t>
    </dgm:pt>
    <dgm:pt modelId="{9E519596-B342-4424-AEF4-B04C2F78BAB6}">
      <dgm:prSet phldrT="[Texto]" custT="1"/>
      <dgm:spPr>
        <a:xfrm>
          <a:off x="3275854" y="1829773"/>
          <a:ext cx="2592291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ANTAQ faz a licitação</a:t>
          </a:r>
          <a:endParaRPr lang="pt-BR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35B2F86B-D755-4610-8DD8-C9181F7087D3}" type="parTrans" cxnId="{74E39730-96DB-4BCD-90B1-671B4563792E}">
      <dgm:prSet/>
      <dgm:spPr/>
      <dgm:t>
        <a:bodyPr/>
        <a:lstStyle/>
        <a:p>
          <a:endParaRPr lang="pt-BR" b="1"/>
        </a:p>
      </dgm:t>
    </dgm:pt>
    <dgm:pt modelId="{CCE0CCDC-A8ED-4F13-B904-5E44A5F11795}" type="sibTrans" cxnId="{74E39730-96DB-4BCD-90B1-671B4563792E}">
      <dgm:prSet/>
      <dgm:spPr/>
      <dgm:t>
        <a:bodyPr/>
        <a:lstStyle/>
        <a:p>
          <a:endParaRPr lang="pt-BR" b="1"/>
        </a:p>
      </dgm:t>
    </dgm:pt>
    <dgm:pt modelId="{2852B132-8E74-4B72-B7C9-BC307D4A2884}">
      <dgm:prSet phldrT="[Texto]" custT="1"/>
      <dgm:spPr>
        <a:xfrm>
          <a:off x="3275854" y="3949634"/>
          <a:ext cx="2592291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Poder Concedente assina contrato</a:t>
          </a:r>
          <a:endParaRPr lang="pt-BR" sz="2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1CFF8DC1-44D2-4DBF-8F8E-8EF4CF183CC9}" type="parTrans" cxnId="{1E0FA858-2928-4C7D-837C-3F5363EC1B12}">
      <dgm:prSet/>
      <dgm:spPr/>
      <dgm:t>
        <a:bodyPr/>
        <a:lstStyle/>
        <a:p>
          <a:endParaRPr lang="pt-BR" b="1"/>
        </a:p>
      </dgm:t>
    </dgm:pt>
    <dgm:pt modelId="{1B8952B0-1E88-42B9-97FD-487D23A24304}" type="sibTrans" cxnId="{1E0FA858-2928-4C7D-837C-3F5363EC1B12}">
      <dgm:prSet/>
      <dgm:spPr/>
      <dgm:t>
        <a:bodyPr/>
        <a:lstStyle/>
        <a:p>
          <a:endParaRPr lang="pt-BR" b="1"/>
        </a:p>
      </dgm:t>
    </dgm:pt>
    <dgm:pt modelId="{D6B4A0EF-381D-4A4F-BF59-9C919016B21A}">
      <dgm:prSet phldrT="[Texto]" custT="1"/>
      <dgm:spPr>
        <a:xfrm>
          <a:off x="6240735" y="0"/>
          <a:ext cx="2902148" cy="6093296"/>
        </a:xfrm>
        <a:prstGeom prst="roundRect">
          <a:avLst>
            <a:gd name="adj" fmla="val 10000"/>
          </a:avLst>
        </a:prstGeom>
        <a:solidFill>
          <a:srgbClr val="7CCA62">
            <a:lumMod val="40000"/>
            <a:lumOff val="60000"/>
          </a:srgbClr>
        </a:solidFill>
        <a:ln>
          <a:solidFill>
            <a:sysClr val="windowText" lastClr="000000"/>
          </a:solidFill>
        </a:ln>
        <a:effectLst/>
      </dgm:spPr>
      <dgm:t>
        <a:bodyPr/>
        <a:lstStyle/>
        <a:p>
          <a:r>
            <a:rPr lang="pt-BR" sz="3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Critérios</a:t>
          </a:r>
          <a:endParaRPr lang="pt-BR" sz="23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3F6725D-CFAC-4658-81D8-46360588A927}" type="parTrans" cxnId="{1E10BEEC-79FF-400D-9F61-0D2EC594170B}">
      <dgm:prSet/>
      <dgm:spPr/>
      <dgm:t>
        <a:bodyPr/>
        <a:lstStyle/>
        <a:p>
          <a:endParaRPr lang="pt-BR" b="1"/>
        </a:p>
      </dgm:t>
    </dgm:pt>
    <dgm:pt modelId="{E3276A89-2AB6-482B-82C4-74A12736DCF9}" type="sibTrans" cxnId="{1E10BEEC-79FF-400D-9F61-0D2EC594170B}">
      <dgm:prSet/>
      <dgm:spPr/>
      <dgm:t>
        <a:bodyPr/>
        <a:lstStyle/>
        <a:p>
          <a:endParaRPr lang="pt-BR" b="1"/>
        </a:p>
      </dgm:t>
    </dgm:pt>
    <dgm:pt modelId="{A0FA6F32-D613-4796-854A-F7C8ACDB2860}">
      <dgm:prSet phldrT="[Texto]" custT="1"/>
      <dgm:spPr>
        <a:xfrm>
          <a:off x="6288771" y="1829773"/>
          <a:ext cx="2806075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&gt; Movimentação</a:t>
          </a:r>
        </a:p>
        <a:p>
          <a:pPr algn="l"/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&lt; Tarifa</a:t>
          </a:r>
        </a:p>
        <a:p>
          <a:pPr algn="l"/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&lt; </a:t>
          </a:r>
          <a:r>
            <a:rPr lang="pt-BR" sz="1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Tempo de movimentação</a:t>
          </a:r>
          <a:endParaRPr lang="pt-BR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</dgm:t>
    </dgm:pt>
    <dgm:pt modelId="{AAD7CFCE-0A12-41CE-BDB8-C081E3662131}" type="parTrans" cxnId="{656335A2-0286-4DA6-808D-5FF2BF46C0F1}">
      <dgm:prSet/>
      <dgm:spPr/>
      <dgm:t>
        <a:bodyPr/>
        <a:lstStyle/>
        <a:p>
          <a:endParaRPr lang="pt-BR" b="1"/>
        </a:p>
      </dgm:t>
    </dgm:pt>
    <dgm:pt modelId="{0E1CD922-3EA2-4143-93EF-9F0E23F80A8D}" type="sibTrans" cxnId="{656335A2-0286-4DA6-808D-5FF2BF46C0F1}">
      <dgm:prSet/>
      <dgm:spPr/>
      <dgm:t>
        <a:bodyPr/>
        <a:lstStyle/>
        <a:p>
          <a:endParaRPr lang="pt-BR" b="1"/>
        </a:p>
      </dgm:t>
    </dgm:pt>
    <dgm:pt modelId="{40FC78C0-7282-441B-804D-2E55644BC071}">
      <dgm:prSet phldrT="[Texto]" custT="1"/>
      <dgm:spPr>
        <a:xfrm>
          <a:off x="6300194" y="3949634"/>
          <a:ext cx="2783230" cy="1837212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pt-BR" sz="19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Outros:  </a:t>
          </a:r>
        </a:p>
        <a:p>
          <a:pPr algn="l"/>
          <a:r>
            <a:rPr lang="pt-BR" sz="19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* </a:t>
          </a:r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&gt; R$ do investimento</a:t>
          </a:r>
        </a:p>
        <a:p>
          <a:pPr algn="l"/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* &lt; contraprestação do P. Concedente</a:t>
          </a:r>
        </a:p>
        <a:p>
          <a:pPr algn="l"/>
          <a:r>
            <a:rPr lang="pt-BR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/>
              <a:ea typeface="+mn-ea"/>
              <a:cs typeface="+mn-cs"/>
            </a:rPr>
            <a:t>* Melhor Prop. Técnica</a:t>
          </a:r>
          <a:endParaRPr lang="pt-BR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21DBEDA-9A66-4EE1-A595-F068330A0153}" type="parTrans" cxnId="{B85BB6C6-839B-4274-ABC4-BFB0B7CF0632}">
      <dgm:prSet/>
      <dgm:spPr/>
      <dgm:t>
        <a:bodyPr/>
        <a:lstStyle/>
        <a:p>
          <a:endParaRPr lang="pt-BR" b="1"/>
        </a:p>
      </dgm:t>
    </dgm:pt>
    <dgm:pt modelId="{44B4F378-42EB-4C85-8420-7E4993561251}" type="sibTrans" cxnId="{B85BB6C6-839B-4274-ABC4-BFB0B7CF0632}">
      <dgm:prSet/>
      <dgm:spPr/>
      <dgm:t>
        <a:bodyPr/>
        <a:lstStyle/>
        <a:p>
          <a:endParaRPr lang="pt-BR" b="1"/>
        </a:p>
      </dgm:t>
    </dgm:pt>
    <dgm:pt modelId="{DCD9A098-D000-46B9-9CE7-DE2E8BF9A03E}" type="pres">
      <dgm:prSet presAssocID="{C3F8F849-461F-42CB-B1CE-B59AEF92310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F93C03-0574-4138-9358-E88205EACD0C}" type="pres">
      <dgm:prSet presAssocID="{EB7F234D-47D0-46D4-B46A-808982A9CAD9}" presName="compNode" presStyleCnt="0"/>
      <dgm:spPr/>
    </dgm:pt>
    <dgm:pt modelId="{9B480AB7-73E2-4ECB-B5CD-7B476A8C7991}" type="pres">
      <dgm:prSet presAssocID="{EB7F234D-47D0-46D4-B46A-808982A9CAD9}" presName="aNode" presStyleLbl="bgShp" presStyleIdx="0" presStyleCnt="3"/>
      <dgm:spPr/>
      <dgm:t>
        <a:bodyPr/>
        <a:lstStyle/>
        <a:p>
          <a:endParaRPr lang="pt-BR"/>
        </a:p>
      </dgm:t>
    </dgm:pt>
    <dgm:pt modelId="{818423B3-46C6-48F4-8E26-CC6CA56FCFC9}" type="pres">
      <dgm:prSet presAssocID="{EB7F234D-47D0-46D4-B46A-808982A9CAD9}" presName="textNode" presStyleLbl="bgShp" presStyleIdx="0" presStyleCnt="3"/>
      <dgm:spPr/>
      <dgm:t>
        <a:bodyPr/>
        <a:lstStyle/>
        <a:p>
          <a:endParaRPr lang="pt-BR"/>
        </a:p>
      </dgm:t>
    </dgm:pt>
    <dgm:pt modelId="{E8BC7FA1-4FAE-4CE4-BCD2-1BF1948CB40A}" type="pres">
      <dgm:prSet presAssocID="{EB7F234D-47D0-46D4-B46A-808982A9CAD9}" presName="compChildNode" presStyleCnt="0"/>
      <dgm:spPr/>
    </dgm:pt>
    <dgm:pt modelId="{5352B64A-64E4-4067-A1EA-E81219E8F6E9}" type="pres">
      <dgm:prSet presAssocID="{EB7F234D-47D0-46D4-B46A-808982A9CAD9}" presName="theInnerList" presStyleCnt="0"/>
      <dgm:spPr/>
    </dgm:pt>
    <dgm:pt modelId="{A81D3AE3-D3F6-48CF-A1AE-2A83372604E6}" type="pres">
      <dgm:prSet presAssocID="{DA1995F2-98B8-44CB-AF41-B12937973639}" presName="childNode" presStyleLbl="node1" presStyleIdx="0" presStyleCnt="6" custScaleX="1136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B412AC-23E2-41AD-A055-B02B07D14398}" type="pres">
      <dgm:prSet presAssocID="{DA1995F2-98B8-44CB-AF41-B12937973639}" presName="aSpace2" presStyleCnt="0"/>
      <dgm:spPr/>
    </dgm:pt>
    <dgm:pt modelId="{53E7530F-8A3E-432B-BDDB-7C6300E26410}" type="pres">
      <dgm:prSet presAssocID="{B3850BF0-D51F-403C-A3EC-FD4E7304C31D}" presName="childNode" presStyleLbl="node1" presStyleIdx="1" presStyleCnt="6" custScaleX="1136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BDAB8A-21DA-44A2-915D-D03E2FB740A2}" type="pres">
      <dgm:prSet presAssocID="{EB7F234D-47D0-46D4-B46A-808982A9CAD9}" presName="aSpace" presStyleCnt="0"/>
      <dgm:spPr/>
    </dgm:pt>
    <dgm:pt modelId="{315EBCAD-D797-4532-8B50-0836AC490B1D}" type="pres">
      <dgm:prSet presAssocID="{074F60CF-D08D-44BC-805A-7581E6DB224C}" presName="compNode" presStyleCnt="0"/>
      <dgm:spPr/>
    </dgm:pt>
    <dgm:pt modelId="{FCA53A0A-CBAF-42B1-B27F-BDE5AC2E0B8E}" type="pres">
      <dgm:prSet presAssocID="{074F60CF-D08D-44BC-805A-7581E6DB224C}" presName="aNode" presStyleLbl="bgShp" presStyleIdx="1" presStyleCnt="3"/>
      <dgm:spPr/>
      <dgm:t>
        <a:bodyPr/>
        <a:lstStyle/>
        <a:p>
          <a:endParaRPr lang="pt-BR"/>
        </a:p>
      </dgm:t>
    </dgm:pt>
    <dgm:pt modelId="{4697CE0E-6D29-4DA6-9C86-5BAD63A9891E}" type="pres">
      <dgm:prSet presAssocID="{074F60CF-D08D-44BC-805A-7581E6DB224C}" presName="textNode" presStyleLbl="bgShp" presStyleIdx="1" presStyleCnt="3"/>
      <dgm:spPr/>
      <dgm:t>
        <a:bodyPr/>
        <a:lstStyle/>
        <a:p>
          <a:endParaRPr lang="pt-BR"/>
        </a:p>
      </dgm:t>
    </dgm:pt>
    <dgm:pt modelId="{BCE072FD-9FE3-44D8-827C-9B66AB4649A3}" type="pres">
      <dgm:prSet presAssocID="{074F60CF-D08D-44BC-805A-7581E6DB224C}" presName="compChildNode" presStyleCnt="0"/>
      <dgm:spPr/>
    </dgm:pt>
    <dgm:pt modelId="{AD3824CD-9479-4B10-A360-8AC931954E6B}" type="pres">
      <dgm:prSet presAssocID="{074F60CF-D08D-44BC-805A-7581E6DB224C}" presName="theInnerList" presStyleCnt="0"/>
      <dgm:spPr/>
    </dgm:pt>
    <dgm:pt modelId="{5D0FD135-08FC-4CF6-96FC-8E04C59F0465}" type="pres">
      <dgm:prSet presAssocID="{9E519596-B342-4424-AEF4-B04C2F78BAB6}" presName="childNode" presStyleLbl="node1" presStyleIdx="2" presStyleCnt="6" custScaleX="1116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0ABC5D-8BE6-49DC-9866-2827AB99210F}" type="pres">
      <dgm:prSet presAssocID="{9E519596-B342-4424-AEF4-B04C2F78BAB6}" presName="aSpace2" presStyleCnt="0"/>
      <dgm:spPr/>
    </dgm:pt>
    <dgm:pt modelId="{A5DE6464-D2D6-49CC-BC38-5D7631376EF1}" type="pres">
      <dgm:prSet presAssocID="{2852B132-8E74-4B72-B7C9-BC307D4A2884}" presName="childNode" presStyleLbl="node1" presStyleIdx="3" presStyleCnt="6" custScaleX="1116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95E7BB-DB6B-4287-BDD3-29507A5920D2}" type="pres">
      <dgm:prSet presAssocID="{074F60CF-D08D-44BC-805A-7581E6DB224C}" presName="aSpace" presStyleCnt="0"/>
      <dgm:spPr/>
    </dgm:pt>
    <dgm:pt modelId="{B316A63E-42E0-4747-9E1A-32E5928B57F9}" type="pres">
      <dgm:prSet presAssocID="{D6B4A0EF-381D-4A4F-BF59-9C919016B21A}" presName="compNode" presStyleCnt="0"/>
      <dgm:spPr/>
    </dgm:pt>
    <dgm:pt modelId="{EFECBFAD-0C70-451B-8310-4E824B4C1393}" type="pres">
      <dgm:prSet presAssocID="{D6B4A0EF-381D-4A4F-BF59-9C919016B21A}" presName="aNode" presStyleLbl="bgShp" presStyleIdx="2" presStyleCnt="3"/>
      <dgm:spPr/>
      <dgm:t>
        <a:bodyPr/>
        <a:lstStyle/>
        <a:p>
          <a:endParaRPr lang="pt-BR"/>
        </a:p>
      </dgm:t>
    </dgm:pt>
    <dgm:pt modelId="{6D114846-97CE-4C22-B113-3280B0871801}" type="pres">
      <dgm:prSet presAssocID="{D6B4A0EF-381D-4A4F-BF59-9C919016B21A}" presName="textNode" presStyleLbl="bgShp" presStyleIdx="2" presStyleCnt="3"/>
      <dgm:spPr/>
      <dgm:t>
        <a:bodyPr/>
        <a:lstStyle/>
        <a:p>
          <a:endParaRPr lang="pt-BR"/>
        </a:p>
      </dgm:t>
    </dgm:pt>
    <dgm:pt modelId="{421306D8-8ABF-4B4F-A9DC-0B68941B4672}" type="pres">
      <dgm:prSet presAssocID="{D6B4A0EF-381D-4A4F-BF59-9C919016B21A}" presName="compChildNode" presStyleCnt="0"/>
      <dgm:spPr/>
    </dgm:pt>
    <dgm:pt modelId="{694C37D6-81FA-4E7A-B4FC-C23274797301}" type="pres">
      <dgm:prSet presAssocID="{D6B4A0EF-381D-4A4F-BF59-9C919016B21A}" presName="theInnerList" presStyleCnt="0"/>
      <dgm:spPr/>
    </dgm:pt>
    <dgm:pt modelId="{F2D8B343-82A1-4583-9F61-0F782A687461}" type="pres">
      <dgm:prSet presAssocID="{A0FA6F32-D613-4796-854A-F7C8ACDB2860}" presName="childNode" presStyleLbl="node1" presStyleIdx="4" presStyleCnt="6" custScaleX="1208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0401A-598D-4746-B99E-29A2158DD1EE}" type="pres">
      <dgm:prSet presAssocID="{A0FA6F32-D613-4796-854A-F7C8ACDB2860}" presName="aSpace2" presStyleCnt="0"/>
      <dgm:spPr/>
    </dgm:pt>
    <dgm:pt modelId="{D3A9A530-0223-4C8A-A9C5-092C6AAD1B0C}" type="pres">
      <dgm:prSet presAssocID="{40FC78C0-7282-441B-804D-2E55644BC071}" presName="childNode" presStyleLbl="node1" presStyleIdx="5" presStyleCnt="6" custScaleX="11987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56335A2-0286-4DA6-808D-5FF2BF46C0F1}" srcId="{D6B4A0EF-381D-4A4F-BF59-9C919016B21A}" destId="{A0FA6F32-D613-4796-854A-F7C8ACDB2860}" srcOrd="0" destOrd="0" parTransId="{AAD7CFCE-0A12-41CE-BDB8-C081E3662131}" sibTransId="{0E1CD922-3EA2-4143-93EF-9F0E23F80A8D}"/>
    <dgm:cxn modelId="{30921281-15D8-44E4-B5CE-95806A284752}" srcId="{C3F8F849-461F-42CB-B1CE-B59AEF92310E}" destId="{074F60CF-D08D-44BC-805A-7581E6DB224C}" srcOrd="1" destOrd="0" parTransId="{7CFF7041-87B0-4051-982F-884ED1B28C20}" sibTransId="{2C82567F-816F-4DA7-970F-AEB5BF2B1429}"/>
    <dgm:cxn modelId="{60C19296-03AB-433E-A6AE-EE90898B182B}" srcId="{EB7F234D-47D0-46D4-B46A-808982A9CAD9}" destId="{B3850BF0-D51F-403C-A3EC-FD4E7304C31D}" srcOrd="1" destOrd="0" parTransId="{BBAA8F7F-D6FE-4671-BFD0-F0E16BF7F703}" sibTransId="{416FFD76-6C66-4019-88FE-BE67A1767A98}"/>
    <dgm:cxn modelId="{1E0FA858-2928-4C7D-837C-3F5363EC1B12}" srcId="{074F60CF-D08D-44BC-805A-7581E6DB224C}" destId="{2852B132-8E74-4B72-B7C9-BC307D4A2884}" srcOrd="1" destOrd="0" parTransId="{1CFF8DC1-44D2-4DBF-8F8E-8EF4CF183CC9}" sibTransId="{1B8952B0-1E88-42B9-97FD-487D23A24304}"/>
    <dgm:cxn modelId="{941D0002-D454-4375-BB68-E5E0F27A39B6}" type="presOf" srcId="{DA1995F2-98B8-44CB-AF41-B12937973639}" destId="{A81D3AE3-D3F6-48CF-A1AE-2A83372604E6}" srcOrd="0" destOrd="0" presId="urn:microsoft.com/office/officeart/2005/8/layout/lProcess2"/>
    <dgm:cxn modelId="{B85BB6C6-839B-4274-ABC4-BFB0B7CF0632}" srcId="{D6B4A0EF-381D-4A4F-BF59-9C919016B21A}" destId="{40FC78C0-7282-441B-804D-2E55644BC071}" srcOrd="1" destOrd="0" parTransId="{021DBEDA-9A66-4EE1-A595-F068330A0153}" sibTransId="{44B4F378-42EB-4C85-8420-7E4993561251}"/>
    <dgm:cxn modelId="{077C4DFE-5068-4739-A670-9635D350DE96}" type="presOf" srcId="{EB7F234D-47D0-46D4-B46A-808982A9CAD9}" destId="{9B480AB7-73E2-4ECB-B5CD-7B476A8C7991}" srcOrd="0" destOrd="0" presId="urn:microsoft.com/office/officeart/2005/8/layout/lProcess2"/>
    <dgm:cxn modelId="{5169804F-B74A-4146-99D6-7B4886CF9260}" type="presOf" srcId="{C3F8F849-461F-42CB-B1CE-B59AEF92310E}" destId="{DCD9A098-D000-46B9-9CE7-DE2E8BF9A03E}" srcOrd="0" destOrd="0" presId="urn:microsoft.com/office/officeart/2005/8/layout/lProcess2"/>
    <dgm:cxn modelId="{A6E38879-2B11-4BA8-9CCB-0778C82D43E2}" type="presOf" srcId="{A0FA6F32-D613-4796-854A-F7C8ACDB2860}" destId="{F2D8B343-82A1-4583-9F61-0F782A687461}" srcOrd="0" destOrd="0" presId="urn:microsoft.com/office/officeart/2005/8/layout/lProcess2"/>
    <dgm:cxn modelId="{04C6BC84-847D-40D0-8ECC-EBE3E9C188A7}" srcId="{EB7F234D-47D0-46D4-B46A-808982A9CAD9}" destId="{DA1995F2-98B8-44CB-AF41-B12937973639}" srcOrd="0" destOrd="0" parTransId="{A3B6E238-47D3-414C-8E06-5B6989C51415}" sibTransId="{64CC4A67-E9EE-4835-ABB2-8B96BDA94493}"/>
    <dgm:cxn modelId="{56D0B536-437B-452B-BD25-C9B54C03A7FA}" srcId="{C3F8F849-461F-42CB-B1CE-B59AEF92310E}" destId="{EB7F234D-47D0-46D4-B46A-808982A9CAD9}" srcOrd="0" destOrd="0" parTransId="{B7989E9C-BF17-443E-9282-FFABBFD855FF}" sibTransId="{AB9DD6E0-0F96-44B4-88B8-04DA67CA2C15}"/>
    <dgm:cxn modelId="{74E39730-96DB-4BCD-90B1-671B4563792E}" srcId="{074F60CF-D08D-44BC-805A-7581E6DB224C}" destId="{9E519596-B342-4424-AEF4-B04C2F78BAB6}" srcOrd="0" destOrd="0" parTransId="{35B2F86B-D755-4610-8DD8-C9181F7087D3}" sibTransId="{CCE0CCDC-A8ED-4F13-B904-5E44A5F11795}"/>
    <dgm:cxn modelId="{27C1D0B5-F6BC-4020-B299-B2991D2DCCDE}" type="presOf" srcId="{40FC78C0-7282-441B-804D-2E55644BC071}" destId="{D3A9A530-0223-4C8A-A9C5-092C6AAD1B0C}" srcOrd="0" destOrd="0" presId="urn:microsoft.com/office/officeart/2005/8/layout/lProcess2"/>
    <dgm:cxn modelId="{C5F5CB5D-336D-4897-965B-1EB55FE5CF52}" type="presOf" srcId="{EB7F234D-47D0-46D4-B46A-808982A9CAD9}" destId="{818423B3-46C6-48F4-8E26-CC6CA56FCFC9}" srcOrd="1" destOrd="0" presId="urn:microsoft.com/office/officeart/2005/8/layout/lProcess2"/>
    <dgm:cxn modelId="{1E10BEEC-79FF-400D-9F61-0D2EC594170B}" srcId="{C3F8F849-461F-42CB-B1CE-B59AEF92310E}" destId="{D6B4A0EF-381D-4A4F-BF59-9C919016B21A}" srcOrd="2" destOrd="0" parTransId="{E3F6725D-CFAC-4658-81D8-46360588A927}" sibTransId="{E3276A89-2AB6-482B-82C4-74A12736DCF9}"/>
    <dgm:cxn modelId="{84E2FC32-9FF0-4A2E-9A92-4B1C4FAA37F8}" type="presOf" srcId="{9E519596-B342-4424-AEF4-B04C2F78BAB6}" destId="{5D0FD135-08FC-4CF6-96FC-8E04C59F0465}" srcOrd="0" destOrd="0" presId="urn:microsoft.com/office/officeart/2005/8/layout/lProcess2"/>
    <dgm:cxn modelId="{BA127129-ADDD-4ACE-8622-C494705AD433}" type="presOf" srcId="{D6B4A0EF-381D-4A4F-BF59-9C919016B21A}" destId="{6D114846-97CE-4C22-B113-3280B0871801}" srcOrd="1" destOrd="0" presId="urn:microsoft.com/office/officeart/2005/8/layout/lProcess2"/>
    <dgm:cxn modelId="{7A112D95-B5C5-4DE5-9C9D-11C194E7FD6A}" type="presOf" srcId="{D6B4A0EF-381D-4A4F-BF59-9C919016B21A}" destId="{EFECBFAD-0C70-451B-8310-4E824B4C1393}" srcOrd="0" destOrd="0" presId="urn:microsoft.com/office/officeart/2005/8/layout/lProcess2"/>
    <dgm:cxn modelId="{2C1AF2DF-3BD3-4221-B3F4-7B7D143C2F7F}" type="presOf" srcId="{074F60CF-D08D-44BC-805A-7581E6DB224C}" destId="{4697CE0E-6D29-4DA6-9C86-5BAD63A9891E}" srcOrd="1" destOrd="0" presId="urn:microsoft.com/office/officeart/2005/8/layout/lProcess2"/>
    <dgm:cxn modelId="{3DE6522D-1EB0-4827-9872-A268C1FCC99F}" type="presOf" srcId="{2852B132-8E74-4B72-B7C9-BC307D4A2884}" destId="{A5DE6464-D2D6-49CC-BC38-5D7631376EF1}" srcOrd="0" destOrd="0" presId="urn:microsoft.com/office/officeart/2005/8/layout/lProcess2"/>
    <dgm:cxn modelId="{F672630E-7660-474C-9AB9-F077291EC62B}" type="presOf" srcId="{074F60CF-D08D-44BC-805A-7581E6DB224C}" destId="{FCA53A0A-CBAF-42B1-B27F-BDE5AC2E0B8E}" srcOrd="0" destOrd="0" presId="urn:microsoft.com/office/officeart/2005/8/layout/lProcess2"/>
    <dgm:cxn modelId="{35080C92-A5E6-456F-9D27-101C9DFCA554}" type="presOf" srcId="{B3850BF0-D51F-403C-A3EC-FD4E7304C31D}" destId="{53E7530F-8A3E-432B-BDDB-7C6300E26410}" srcOrd="0" destOrd="0" presId="urn:microsoft.com/office/officeart/2005/8/layout/lProcess2"/>
    <dgm:cxn modelId="{5D648FAD-4C58-452A-BCF7-D94E2E09077D}" type="presParOf" srcId="{DCD9A098-D000-46B9-9CE7-DE2E8BF9A03E}" destId="{69F93C03-0574-4138-9358-E88205EACD0C}" srcOrd="0" destOrd="0" presId="urn:microsoft.com/office/officeart/2005/8/layout/lProcess2"/>
    <dgm:cxn modelId="{DA496BCE-0D1C-4928-B433-175FB32C670C}" type="presParOf" srcId="{69F93C03-0574-4138-9358-E88205EACD0C}" destId="{9B480AB7-73E2-4ECB-B5CD-7B476A8C7991}" srcOrd="0" destOrd="0" presId="urn:microsoft.com/office/officeart/2005/8/layout/lProcess2"/>
    <dgm:cxn modelId="{0BAE46F6-1C82-49D6-B4B4-D0CECDD3ED9C}" type="presParOf" srcId="{69F93C03-0574-4138-9358-E88205EACD0C}" destId="{818423B3-46C6-48F4-8E26-CC6CA56FCFC9}" srcOrd="1" destOrd="0" presId="urn:microsoft.com/office/officeart/2005/8/layout/lProcess2"/>
    <dgm:cxn modelId="{7971B127-C08A-424F-A82E-F999A838B570}" type="presParOf" srcId="{69F93C03-0574-4138-9358-E88205EACD0C}" destId="{E8BC7FA1-4FAE-4CE4-BCD2-1BF1948CB40A}" srcOrd="2" destOrd="0" presId="urn:microsoft.com/office/officeart/2005/8/layout/lProcess2"/>
    <dgm:cxn modelId="{A881D58D-C8F0-418A-92D9-19C5C1AECBB6}" type="presParOf" srcId="{E8BC7FA1-4FAE-4CE4-BCD2-1BF1948CB40A}" destId="{5352B64A-64E4-4067-A1EA-E81219E8F6E9}" srcOrd="0" destOrd="0" presId="urn:microsoft.com/office/officeart/2005/8/layout/lProcess2"/>
    <dgm:cxn modelId="{40E45EC0-6093-460F-96F5-B15C396974D8}" type="presParOf" srcId="{5352B64A-64E4-4067-A1EA-E81219E8F6E9}" destId="{A81D3AE3-D3F6-48CF-A1AE-2A83372604E6}" srcOrd="0" destOrd="0" presId="urn:microsoft.com/office/officeart/2005/8/layout/lProcess2"/>
    <dgm:cxn modelId="{B160CBF2-BE6A-4B29-969D-49A2492375A3}" type="presParOf" srcId="{5352B64A-64E4-4067-A1EA-E81219E8F6E9}" destId="{2BB412AC-23E2-41AD-A055-B02B07D14398}" srcOrd="1" destOrd="0" presId="urn:microsoft.com/office/officeart/2005/8/layout/lProcess2"/>
    <dgm:cxn modelId="{C2766AF8-8108-4BEA-B73A-3FA20C1FB749}" type="presParOf" srcId="{5352B64A-64E4-4067-A1EA-E81219E8F6E9}" destId="{53E7530F-8A3E-432B-BDDB-7C6300E26410}" srcOrd="2" destOrd="0" presId="urn:microsoft.com/office/officeart/2005/8/layout/lProcess2"/>
    <dgm:cxn modelId="{8BA212EB-53E6-4AD7-BD7D-0215F7061298}" type="presParOf" srcId="{DCD9A098-D000-46B9-9CE7-DE2E8BF9A03E}" destId="{15BDAB8A-21DA-44A2-915D-D03E2FB740A2}" srcOrd="1" destOrd="0" presId="urn:microsoft.com/office/officeart/2005/8/layout/lProcess2"/>
    <dgm:cxn modelId="{955DD06F-3D7B-4520-A766-E5FD53B8F183}" type="presParOf" srcId="{DCD9A098-D000-46B9-9CE7-DE2E8BF9A03E}" destId="{315EBCAD-D797-4532-8B50-0836AC490B1D}" srcOrd="2" destOrd="0" presId="urn:microsoft.com/office/officeart/2005/8/layout/lProcess2"/>
    <dgm:cxn modelId="{DEC5366A-B967-4FA8-A5FE-9DD172AFF7D8}" type="presParOf" srcId="{315EBCAD-D797-4532-8B50-0836AC490B1D}" destId="{FCA53A0A-CBAF-42B1-B27F-BDE5AC2E0B8E}" srcOrd="0" destOrd="0" presId="urn:microsoft.com/office/officeart/2005/8/layout/lProcess2"/>
    <dgm:cxn modelId="{61F3A7E0-1C7C-4A38-892F-4E01B8A40FCA}" type="presParOf" srcId="{315EBCAD-D797-4532-8B50-0836AC490B1D}" destId="{4697CE0E-6D29-4DA6-9C86-5BAD63A9891E}" srcOrd="1" destOrd="0" presId="urn:microsoft.com/office/officeart/2005/8/layout/lProcess2"/>
    <dgm:cxn modelId="{E1DA87DA-B0C3-40AE-96BD-886AE78D475D}" type="presParOf" srcId="{315EBCAD-D797-4532-8B50-0836AC490B1D}" destId="{BCE072FD-9FE3-44D8-827C-9B66AB4649A3}" srcOrd="2" destOrd="0" presId="urn:microsoft.com/office/officeart/2005/8/layout/lProcess2"/>
    <dgm:cxn modelId="{ED56323B-C24D-43EB-AA6A-7541E7545678}" type="presParOf" srcId="{BCE072FD-9FE3-44D8-827C-9B66AB4649A3}" destId="{AD3824CD-9479-4B10-A360-8AC931954E6B}" srcOrd="0" destOrd="0" presId="urn:microsoft.com/office/officeart/2005/8/layout/lProcess2"/>
    <dgm:cxn modelId="{C7E7091B-2FEA-48F8-B4FB-E047DBF1A4EE}" type="presParOf" srcId="{AD3824CD-9479-4B10-A360-8AC931954E6B}" destId="{5D0FD135-08FC-4CF6-96FC-8E04C59F0465}" srcOrd="0" destOrd="0" presId="urn:microsoft.com/office/officeart/2005/8/layout/lProcess2"/>
    <dgm:cxn modelId="{64D76EEB-AEAD-46A7-B037-A3469B7173AE}" type="presParOf" srcId="{AD3824CD-9479-4B10-A360-8AC931954E6B}" destId="{890ABC5D-8BE6-49DC-9866-2827AB99210F}" srcOrd="1" destOrd="0" presId="urn:microsoft.com/office/officeart/2005/8/layout/lProcess2"/>
    <dgm:cxn modelId="{D60C169D-9C83-4D5E-8EA8-021EA4C7CAC8}" type="presParOf" srcId="{AD3824CD-9479-4B10-A360-8AC931954E6B}" destId="{A5DE6464-D2D6-49CC-BC38-5D7631376EF1}" srcOrd="2" destOrd="0" presId="urn:microsoft.com/office/officeart/2005/8/layout/lProcess2"/>
    <dgm:cxn modelId="{70D57D70-194D-4796-9E09-23957359AA1C}" type="presParOf" srcId="{DCD9A098-D000-46B9-9CE7-DE2E8BF9A03E}" destId="{4595E7BB-DB6B-4287-BDD3-29507A5920D2}" srcOrd="3" destOrd="0" presId="urn:microsoft.com/office/officeart/2005/8/layout/lProcess2"/>
    <dgm:cxn modelId="{4A6278A1-A334-408E-A5F3-9C634612F724}" type="presParOf" srcId="{DCD9A098-D000-46B9-9CE7-DE2E8BF9A03E}" destId="{B316A63E-42E0-4747-9E1A-32E5928B57F9}" srcOrd="4" destOrd="0" presId="urn:microsoft.com/office/officeart/2005/8/layout/lProcess2"/>
    <dgm:cxn modelId="{64FD4DDA-E75D-42F6-AEE4-FCBC77134503}" type="presParOf" srcId="{B316A63E-42E0-4747-9E1A-32E5928B57F9}" destId="{EFECBFAD-0C70-451B-8310-4E824B4C1393}" srcOrd="0" destOrd="0" presId="urn:microsoft.com/office/officeart/2005/8/layout/lProcess2"/>
    <dgm:cxn modelId="{7987EDD6-C94E-47C8-A84A-74214D719351}" type="presParOf" srcId="{B316A63E-42E0-4747-9E1A-32E5928B57F9}" destId="{6D114846-97CE-4C22-B113-3280B0871801}" srcOrd="1" destOrd="0" presId="urn:microsoft.com/office/officeart/2005/8/layout/lProcess2"/>
    <dgm:cxn modelId="{B8CE9A89-7F81-4848-9C90-58D5EAE37101}" type="presParOf" srcId="{B316A63E-42E0-4747-9E1A-32E5928B57F9}" destId="{421306D8-8ABF-4B4F-A9DC-0B68941B4672}" srcOrd="2" destOrd="0" presId="urn:microsoft.com/office/officeart/2005/8/layout/lProcess2"/>
    <dgm:cxn modelId="{CC1AE276-7905-45A0-AC22-A5E4E58B62C1}" type="presParOf" srcId="{421306D8-8ABF-4B4F-A9DC-0B68941B4672}" destId="{694C37D6-81FA-4E7A-B4FC-C23274797301}" srcOrd="0" destOrd="0" presId="urn:microsoft.com/office/officeart/2005/8/layout/lProcess2"/>
    <dgm:cxn modelId="{6411F783-D130-477D-A5B9-F0F1B3A9AAD2}" type="presParOf" srcId="{694C37D6-81FA-4E7A-B4FC-C23274797301}" destId="{F2D8B343-82A1-4583-9F61-0F782A687461}" srcOrd="0" destOrd="0" presId="urn:microsoft.com/office/officeart/2005/8/layout/lProcess2"/>
    <dgm:cxn modelId="{9BF52697-253A-4DA4-A208-826747D64CBB}" type="presParOf" srcId="{694C37D6-81FA-4E7A-B4FC-C23274797301}" destId="{0010401A-598D-4746-B99E-29A2158DD1EE}" srcOrd="1" destOrd="0" presId="urn:microsoft.com/office/officeart/2005/8/layout/lProcess2"/>
    <dgm:cxn modelId="{5E0F393F-9334-420C-8BF6-FD9176DEA616}" type="presParOf" srcId="{694C37D6-81FA-4E7A-B4FC-C23274797301}" destId="{D3A9A530-0223-4C8A-A9C5-092C6AAD1B0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BA09A-A859-4424-9DC2-46F00B2FD193}">
      <dsp:nvSpPr>
        <dsp:cNvPr id="0" name=""/>
        <dsp:cNvSpPr/>
      </dsp:nvSpPr>
      <dsp:spPr>
        <a:xfrm>
          <a:off x="0" y="0"/>
          <a:ext cx="8973161" cy="12007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alibri"/>
              <a:ea typeface="+mn-ea"/>
              <a:cs typeface="+mn-cs"/>
            </a:rPr>
            <a:t>IV – elaborar e editar normas e regulamentos relativos à prestação de serviços de transporte e à exploração da infraestrutura aquaviária e portuária, garantindo isonomia no seu acesso e uso, assegurando os direitos dos usuários e fomentando a competição entre os operadores</a:t>
          </a:r>
          <a:endParaRPr lang="pt-BR" sz="1800" b="1" kern="1200" dirty="0">
            <a:latin typeface="Calibri"/>
            <a:ea typeface="+mn-ea"/>
            <a:cs typeface="+mn-cs"/>
          </a:endParaRPr>
        </a:p>
      </dsp:txBody>
      <dsp:txXfrm>
        <a:off x="1949878" y="35169"/>
        <a:ext cx="6988113" cy="1130432"/>
      </dsp:txXfrm>
    </dsp:sp>
    <dsp:sp modelId="{6F7E96F3-80C7-4FD2-803E-2B04F689AA6E}">
      <dsp:nvSpPr>
        <dsp:cNvPr id="0" name=""/>
        <dsp:cNvSpPr/>
      </dsp:nvSpPr>
      <dsp:spPr>
        <a:xfrm>
          <a:off x="120077" y="120077"/>
          <a:ext cx="1794632" cy="9606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C8C2F7-079E-4DE7-AAA1-BF2233AD479A}">
      <dsp:nvSpPr>
        <dsp:cNvPr id="0" name=""/>
        <dsp:cNvSpPr/>
      </dsp:nvSpPr>
      <dsp:spPr>
        <a:xfrm>
          <a:off x="0" y="1320847"/>
          <a:ext cx="8973161" cy="14747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alibri"/>
              <a:ea typeface="+mn-ea"/>
              <a:cs typeface="+mn-cs"/>
            </a:rPr>
            <a:t>V – celebrar atos de outorga de permissão ou autorização de prestação de serviços de transporte pelas empresas de navegação fluvial, lacustre, de travessia, de apoio marítimo, de apoio portuário, de cabotagem e de longo curso, observado o disposto nos art. 13 e 14, gerindo os respectivos contratos e demais instrumentos administrativos</a:t>
          </a:r>
          <a:endParaRPr lang="pt-BR" sz="1800" b="1" kern="1200" dirty="0">
            <a:latin typeface="Calibri"/>
            <a:ea typeface="+mn-ea"/>
            <a:cs typeface="+mn-cs"/>
          </a:endParaRPr>
        </a:p>
      </dsp:txBody>
      <dsp:txXfrm>
        <a:off x="1957902" y="1364040"/>
        <a:ext cx="6972065" cy="1388328"/>
      </dsp:txXfrm>
    </dsp:sp>
    <dsp:sp modelId="{4BE9AE50-14CB-41D9-A60E-0160F0D38E85}">
      <dsp:nvSpPr>
        <dsp:cNvPr id="0" name=""/>
        <dsp:cNvSpPr/>
      </dsp:nvSpPr>
      <dsp:spPr>
        <a:xfrm>
          <a:off x="120077" y="1577896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7C6190-8069-47A9-8B62-D11E5A2EAEE1}">
      <dsp:nvSpPr>
        <dsp:cNvPr id="0" name=""/>
        <dsp:cNvSpPr/>
      </dsp:nvSpPr>
      <dsp:spPr>
        <a:xfrm>
          <a:off x="0" y="2915638"/>
          <a:ext cx="8973161" cy="12007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smtClean="0">
              <a:latin typeface="Calibri"/>
              <a:ea typeface="+mn-ea"/>
              <a:cs typeface="+mn-cs"/>
            </a:rPr>
            <a:t>X – representar o Brasil junto aos organismos internacionais de navegação e em convenções, acordos e tratados sobre transporte aquaviário, observadas as diretrizes do Ministro de Estado dos transportes e as atribuições específicas dos demais órgãos federais</a:t>
          </a:r>
          <a:endParaRPr lang="pt-BR" sz="1700" b="1" kern="1200" dirty="0">
            <a:latin typeface="Calibri"/>
            <a:ea typeface="+mn-ea"/>
            <a:cs typeface="+mn-cs"/>
          </a:endParaRPr>
        </a:p>
      </dsp:txBody>
      <dsp:txXfrm>
        <a:off x="1949878" y="2950807"/>
        <a:ext cx="6988113" cy="1130432"/>
      </dsp:txXfrm>
    </dsp:sp>
    <dsp:sp modelId="{C2105949-CD3E-49FA-A468-21C83C98123E}">
      <dsp:nvSpPr>
        <dsp:cNvPr id="0" name=""/>
        <dsp:cNvSpPr/>
      </dsp:nvSpPr>
      <dsp:spPr>
        <a:xfrm>
          <a:off x="120077" y="3035715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982C4F-A6E9-407A-AD52-BFD697F28361}">
      <dsp:nvSpPr>
        <dsp:cNvPr id="0" name=""/>
        <dsp:cNvSpPr/>
      </dsp:nvSpPr>
      <dsp:spPr>
        <a:xfrm>
          <a:off x="0" y="4236486"/>
          <a:ext cx="8973161" cy="12007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smtClean="0">
              <a:latin typeface="Calibri"/>
              <a:ea typeface="+mn-ea"/>
              <a:cs typeface="+mn-cs"/>
            </a:rPr>
            <a:t>XXII – fiscalizar a execução dos contratos de adesão das autorizações de instalação portuária de que trata o art. 8</a:t>
          </a:r>
          <a:r>
            <a:rPr lang="pt-BR" sz="1800" b="1" u="sng" kern="1200" baseline="30000" smtClean="0">
              <a:latin typeface="Calibri"/>
              <a:ea typeface="+mn-ea"/>
              <a:cs typeface="+mn-cs"/>
            </a:rPr>
            <a:t>o</a:t>
          </a:r>
          <a:r>
            <a:rPr lang="pt-BR" sz="1800" b="1" kern="1200" smtClean="0">
              <a:latin typeface="Calibri"/>
              <a:ea typeface="+mn-ea"/>
              <a:cs typeface="+mn-cs"/>
            </a:rPr>
            <a:t> da Lei na qual foi convertida a Medida Provisória nº 595, de 6 de dezembro de 2012; (Redação dada pela Lei nº 12.815, de 2013)</a:t>
          </a:r>
          <a:endParaRPr lang="pt-BR" sz="1800" b="1" kern="1200" dirty="0">
            <a:latin typeface="Calibri"/>
            <a:ea typeface="+mn-ea"/>
            <a:cs typeface="+mn-cs"/>
          </a:endParaRPr>
        </a:p>
      </dsp:txBody>
      <dsp:txXfrm>
        <a:off x="1949878" y="4271655"/>
        <a:ext cx="6988113" cy="1130432"/>
      </dsp:txXfrm>
    </dsp:sp>
    <dsp:sp modelId="{3BF42FC7-B7C6-4E1C-A91B-36F36EC17F5E}">
      <dsp:nvSpPr>
        <dsp:cNvPr id="0" name=""/>
        <dsp:cNvSpPr/>
      </dsp:nvSpPr>
      <dsp:spPr>
        <a:xfrm>
          <a:off x="120077" y="4356563"/>
          <a:ext cx="1794632" cy="960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A194F-4E52-479C-83F6-F3DA279B17BA}">
      <dsp:nvSpPr>
        <dsp:cNvPr id="0" name=""/>
        <dsp:cNvSpPr/>
      </dsp:nvSpPr>
      <dsp:spPr>
        <a:xfrm>
          <a:off x="4476" y="28907"/>
          <a:ext cx="2035252" cy="1047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Regras claras</a:t>
          </a:r>
          <a:endParaRPr lang="pt-BR" sz="1500" b="1" kern="1200" dirty="0"/>
        </a:p>
      </dsp:txBody>
      <dsp:txXfrm>
        <a:off x="4476" y="28907"/>
        <a:ext cx="2035252" cy="698425"/>
      </dsp:txXfrm>
    </dsp:sp>
    <dsp:sp modelId="{D13BEAAE-30ED-4621-9AB9-0C0DA87257B0}">
      <dsp:nvSpPr>
        <dsp:cNvPr id="0" name=""/>
        <dsp:cNvSpPr/>
      </dsp:nvSpPr>
      <dsp:spPr>
        <a:xfrm>
          <a:off x="421335" y="727332"/>
          <a:ext cx="2035252" cy="140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Observância de preceitos legais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Normas bem elaboradas</a:t>
          </a:r>
          <a:endParaRPr lang="pt-BR" sz="1500" kern="1200" dirty="0"/>
        </a:p>
      </dsp:txBody>
      <dsp:txXfrm>
        <a:off x="462457" y="768454"/>
        <a:ext cx="1953008" cy="1321756"/>
      </dsp:txXfrm>
    </dsp:sp>
    <dsp:sp modelId="{07398A51-EAAA-426C-9001-10C1980F2429}">
      <dsp:nvSpPr>
        <dsp:cNvPr id="0" name=""/>
        <dsp:cNvSpPr/>
      </dsp:nvSpPr>
      <dsp:spPr>
        <a:xfrm>
          <a:off x="2348265" y="124760"/>
          <a:ext cx="654098" cy="506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2348265" y="226104"/>
        <a:ext cx="502082" cy="304031"/>
      </dsp:txXfrm>
    </dsp:sp>
    <dsp:sp modelId="{1F744D3E-ABCA-4251-BC7E-F6D4C85B8201}">
      <dsp:nvSpPr>
        <dsp:cNvPr id="0" name=""/>
        <dsp:cNvSpPr/>
      </dsp:nvSpPr>
      <dsp:spPr>
        <a:xfrm>
          <a:off x="3273876" y="28907"/>
          <a:ext cx="2035252" cy="1047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Previsibilidade de ações</a:t>
          </a:r>
          <a:endParaRPr lang="pt-BR" sz="1500" b="1" kern="1200" dirty="0"/>
        </a:p>
      </dsp:txBody>
      <dsp:txXfrm>
        <a:off x="3273876" y="28907"/>
        <a:ext cx="2035252" cy="698425"/>
      </dsp:txXfrm>
    </dsp:sp>
    <dsp:sp modelId="{44AEA6CC-1172-474B-8585-C1F2ABCDE7F9}">
      <dsp:nvSpPr>
        <dsp:cNvPr id="0" name=""/>
        <dsp:cNvSpPr/>
      </dsp:nvSpPr>
      <dsp:spPr>
        <a:xfrm>
          <a:off x="3690735" y="727332"/>
          <a:ext cx="2035252" cy="140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Garantia de direitos e deveres</a:t>
          </a:r>
          <a:endParaRPr lang="pt-BR" sz="1500" kern="1200" dirty="0"/>
        </a:p>
      </dsp:txBody>
      <dsp:txXfrm>
        <a:off x="3731857" y="768454"/>
        <a:ext cx="1953008" cy="1321756"/>
      </dsp:txXfrm>
    </dsp:sp>
    <dsp:sp modelId="{A732A8CC-84D1-44D7-8895-9CF27E267E89}">
      <dsp:nvSpPr>
        <dsp:cNvPr id="0" name=""/>
        <dsp:cNvSpPr/>
      </dsp:nvSpPr>
      <dsp:spPr>
        <a:xfrm>
          <a:off x="5617666" y="124760"/>
          <a:ext cx="654098" cy="506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5617666" y="226104"/>
        <a:ext cx="502082" cy="304031"/>
      </dsp:txXfrm>
    </dsp:sp>
    <dsp:sp modelId="{B56E9BA9-1A94-4EB2-8989-31F87AFD7FBE}">
      <dsp:nvSpPr>
        <dsp:cNvPr id="0" name=""/>
        <dsp:cNvSpPr/>
      </dsp:nvSpPr>
      <dsp:spPr>
        <a:xfrm>
          <a:off x="6543277" y="28907"/>
          <a:ext cx="2035252" cy="1047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Resolução de conflitos</a:t>
          </a:r>
          <a:endParaRPr lang="pt-BR" sz="1500" b="1" kern="1200" dirty="0"/>
        </a:p>
      </dsp:txBody>
      <dsp:txXfrm>
        <a:off x="6543277" y="28907"/>
        <a:ext cx="2035252" cy="698425"/>
      </dsp:txXfrm>
    </dsp:sp>
    <dsp:sp modelId="{FDCB6822-9195-408D-8F44-2DC05C4CDF94}">
      <dsp:nvSpPr>
        <dsp:cNvPr id="0" name=""/>
        <dsp:cNvSpPr/>
      </dsp:nvSpPr>
      <dsp:spPr>
        <a:xfrm>
          <a:off x="6960136" y="727332"/>
          <a:ext cx="2035252" cy="140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Harmonização do mercado</a:t>
          </a:r>
          <a:endParaRPr lang="pt-BR" sz="1500" kern="1200" dirty="0"/>
        </a:p>
      </dsp:txBody>
      <dsp:txXfrm>
        <a:off x="7001258" y="768454"/>
        <a:ext cx="1953008" cy="1321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A194F-4E52-479C-83F6-F3DA279B17BA}">
      <dsp:nvSpPr>
        <dsp:cNvPr id="0" name=""/>
        <dsp:cNvSpPr/>
      </dsp:nvSpPr>
      <dsp:spPr>
        <a:xfrm>
          <a:off x="4476" y="164656"/>
          <a:ext cx="2035252" cy="10420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Fiscalização eficiente</a:t>
          </a:r>
          <a:endParaRPr lang="pt-BR" sz="1500" b="1" kern="1200" dirty="0"/>
        </a:p>
      </dsp:txBody>
      <dsp:txXfrm>
        <a:off x="4476" y="164656"/>
        <a:ext cx="2035252" cy="694694"/>
      </dsp:txXfrm>
    </dsp:sp>
    <dsp:sp modelId="{D13BEAAE-30ED-4621-9AB9-0C0DA87257B0}">
      <dsp:nvSpPr>
        <dsp:cNvPr id="0" name=""/>
        <dsp:cNvSpPr/>
      </dsp:nvSpPr>
      <dsp:spPr>
        <a:xfrm>
          <a:off x="421335" y="859351"/>
          <a:ext cx="2035252" cy="108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Plano de Anual de Fiscalização - PAF</a:t>
          </a:r>
          <a:endParaRPr lang="pt-BR" sz="1500" kern="1200" dirty="0"/>
        </a:p>
      </dsp:txBody>
      <dsp:txXfrm>
        <a:off x="452967" y="890983"/>
        <a:ext cx="1971988" cy="1016736"/>
      </dsp:txXfrm>
    </dsp:sp>
    <dsp:sp modelId="{07398A51-EAAA-426C-9001-10C1980F2429}">
      <dsp:nvSpPr>
        <dsp:cNvPr id="0" name=""/>
        <dsp:cNvSpPr/>
      </dsp:nvSpPr>
      <dsp:spPr>
        <a:xfrm>
          <a:off x="2348265" y="258644"/>
          <a:ext cx="654098" cy="506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2348265" y="359988"/>
        <a:ext cx="502082" cy="304031"/>
      </dsp:txXfrm>
    </dsp:sp>
    <dsp:sp modelId="{1F744D3E-ABCA-4251-BC7E-F6D4C85B8201}">
      <dsp:nvSpPr>
        <dsp:cNvPr id="0" name=""/>
        <dsp:cNvSpPr/>
      </dsp:nvSpPr>
      <dsp:spPr>
        <a:xfrm>
          <a:off x="3273876" y="164656"/>
          <a:ext cx="2035252" cy="10420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Usuários</a:t>
          </a:r>
          <a:endParaRPr lang="pt-BR" sz="1500" b="1" kern="1200" dirty="0"/>
        </a:p>
      </dsp:txBody>
      <dsp:txXfrm>
        <a:off x="3273876" y="164656"/>
        <a:ext cx="2035252" cy="694694"/>
      </dsp:txXfrm>
    </dsp:sp>
    <dsp:sp modelId="{44AEA6CC-1172-474B-8585-C1F2ABCDE7F9}">
      <dsp:nvSpPr>
        <dsp:cNvPr id="0" name=""/>
        <dsp:cNvSpPr/>
      </dsp:nvSpPr>
      <dsp:spPr>
        <a:xfrm>
          <a:off x="3690735" y="859351"/>
          <a:ext cx="2035252" cy="108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Garantia de serviços adequados</a:t>
          </a:r>
          <a:endParaRPr lang="pt-BR" sz="1500" kern="1200" dirty="0"/>
        </a:p>
      </dsp:txBody>
      <dsp:txXfrm>
        <a:off x="3722367" y="890983"/>
        <a:ext cx="1971988" cy="1016736"/>
      </dsp:txXfrm>
    </dsp:sp>
    <dsp:sp modelId="{A732A8CC-84D1-44D7-8895-9CF27E267E89}">
      <dsp:nvSpPr>
        <dsp:cNvPr id="0" name=""/>
        <dsp:cNvSpPr/>
      </dsp:nvSpPr>
      <dsp:spPr>
        <a:xfrm>
          <a:off x="5617666" y="258644"/>
          <a:ext cx="654098" cy="506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/>
        </a:p>
      </dsp:txBody>
      <dsp:txXfrm>
        <a:off x="5617666" y="359988"/>
        <a:ext cx="502082" cy="304031"/>
      </dsp:txXfrm>
    </dsp:sp>
    <dsp:sp modelId="{B56E9BA9-1A94-4EB2-8989-31F87AFD7FBE}">
      <dsp:nvSpPr>
        <dsp:cNvPr id="0" name=""/>
        <dsp:cNvSpPr/>
      </dsp:nvSpPr>
      <dsp:spPr>
        <a:xfrm>
          <a:off x="6543277" y="164656"/>
          <a:ext cx="2035252" cy="10420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Concorrência</a:t>
          </a:r>
          <a:endParaRPr lang="pt-BR" sz="1500" b="1" kern="1200" dirty="0"/>
        </a:p>
      </dsp:txBody>
      <dsp:txXfrm>
        <a:off x="6543277" y="164656"/>
        <a:ext cx="2035252" cy="694694"/>
      </dsp:txXfrm>
    </dsp:sp>
    <dsp:sp modelId="{FDCB6822-9195-408D-8F44-2DC05C4CDF94}">
      <dsp:nvSpPr>
        <dsp:cNvPr id="0" name=""/>
        <dsp:cNvSpPr/>
      </dsp:nvSpPr>
      <dsp:spPr>
        <a:xfrm>
          <a:off x="6960136" y="859351"/>
          <a:ext cx="2035252" cy="108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Incentivo à oferta de movimentação de carga</a:t>
          </a:r>
          <a:endParaRPr lang="pt-BR" sz="1500" kern="1200" dirty="0"/>
        </a:p>
      </dsp:txBody>
      <dsp:txXfrm>
        <a:off x="6991768" y="890983"/>
        <a:ext cx="1971988" cy="1016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5C795-BF06-4BCD-A83C-193DC318AD67}" type="datetimeFigureOut">
              <a:rPr lang="pt-BR" smtClean="0"/>
              <a:t>30/4/2014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42661-B47E-4A1F-813F-980E7CD3E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08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CD134-DBDA-4F59-B8C5-BFC4545C8C56}" type="datetimeFigureOut">
              <a:rPr lang="pt-BR" smtClean="0"/>
              <a:t>30/4/2014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8DEF3-203D-49BA-8F62-A5F782DF91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962247"/>
      </p:ext>
    </p:extLst>
  </p:cSld>
  <p:clrMap bg1="dk1" tx1="lt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12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13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14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17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18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19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20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21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24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26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smtClean="0">
                <a:solidFill>
                  <a:prstClr val="black"/>
                </a:solidFill>
              </a:rPr>
              <a:pPr/>
              <a:t>27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smtClean="0">
                <a:solidFill>
                  <a:prstClr val="black"/>
                </a:solidFill>
              </a:rPr>
              <a:pPr/>
              <a:t>28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dirty="0" smtClean="0"/>
              <a:t>Forneça uma breve visão geral da apresentação.</a:t>
            </a:r>
            <a:r>
              <a:rPr lang="pt-BR" baseline="0" dirty="0" smtClean="0"/>
              <a:t> D</a:t>
            </a:r>
            <a:r>
              <a:rPr lang="pt-BR" dirty="0" smtClean="0"/>
              <a:t>escreva o foco principal da apresentação e por que ela é importante.</a:t>
            </a:r>
          </a:p>
          <a:p>
            <a:pPr>
              <a:lnSpc>
                <a:spcPct val="80000"/>
              </a:lnSpc>
            </a:pPr>
            <a:r>
              <a:rPr lang="pt-BR" dirty="0" smtClean="0"/>
              <a:t>Introduza cada um dos principais tópicos.</a:t>
            </a:r>
          </a:p>
          <a:p>
            <a:r>
              <a:rPr lang="pt-BR" dirty="0" smtClean="0"/>
              <a:t>Para fornecer um roteiro para o público, você</a:t>
            </a:r>
            <a:r>
              <a:rPr lang="pt-BR" baseline="0" dirty="0" smtClean="0"/>
              <a:t> pode </a:t>
            </a:r>
            <a:r>
              <a:rPr lang="pt-BR" dirty="0" smtClean="0"/>
              <a:t>repita este slide de Visão Geral por toda a apresentação, realçando o tópico específico que você discutirá em seguida.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smtClean="0">
                <a:solidFill>
                  <a:prstClr val="black"/>
                </a:solidFill>
              </a:rPr>
              <a:pPr/>
              <a:t>29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dirty="0" smtClean="0"/>
              <a:t>Forneça uma breve visão geral da apresentação.</a:t>
            </a:r>
            <a:r>
              <a:rPr lang="pt-BR" baseline="0" dirty="0" smtClean="0"/>
              <a:t> D</a:t>
            </a:r>
            <a:r>
              <a:rPr lang="pt-BR" dirty="0" smtClean="0"/>
              <a:t>escreva o foco principal da apresentação e por que ela é importante.</a:t>
            </a:r>
          </a:p>
          <a:p>
            <a:pPr>
              <a:lnSpc>
                <a:spcPct val="80000"/>
              </a:lnSpc>
            </a:pPr>
            <a:r>
              <a:rPr lang="pt-BR" dirty="0" smtClean="0"/>
              <a:t>Introduza cada um dos principais tópicos.</a:t>
            </a:r>
          </a:p>
          <a:p>
            <a:r>
              <a:rPr lang="pt-BR" dirty="0" smtClean="0"/>
              <a:t>Para fornecer um roteiro para o público, você</a:t>
            </a:r>
            <a:r>
              <a:rPr lang="pt-BR" baseline="0" dirty="0" smtClean="0"/>
              <a:t> pode </a:t>
            </a:r>
            <a:r>
              <a:rPr lang="pt-BR" dirty="0" smtClean="0"/>
              <a:t>repita este slide de Visão Geral por toda a apresentação, realçando o tópico específico que você discutirá em seguida.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smtClean="0">
                <a:solidFill>
                  <a:prstClr val="black"/>
                </a:solidFill>
              </a:rPr>
              <a:pPr/>
              <a:t>30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32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33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34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37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38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39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40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41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42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43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44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45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46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47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48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49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50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dirty="0" smtClean="0"/>
              <a:t>Forneça uma breve visão geral da apresentação.</a:t>
            </a:r>
            <a:r>
              <a:rPr lang="pt-BR" baseline="0" dirty="0" smtClean="0"/>
              <a:t> D</a:t>
            </a:r>
            <a:r>
              <a:rPr lang="pt-BR" dirty="0" smtClean="0"/>
              <a:t>escreva o foco principal da apresentação e por que ela é importante.</a:t>
            </a:r>
          </a:p>
          <a:p>
            <a:pPr>
              <a:lnSpc>
                <a:spcPct val="80000"/>
              </a:lnSpc>
            </a:pPr>
            <a:r>
              <a:rPr lang="pt-BR" dirty="0" smtClean="0"/>
              <a:t>Introduza cada um dos principais tópicos.</a:t>
            </a:r>
          </a:p>
          <a:p>
            <a:r>
              <a:rPr lang="pt-BR" dirty="0" smtClean="0"/>
              <a:t>Para fornecer um roteiro para o público, você</a:t>
            </a:r>
            <a:r>
              <a:rPr lang="pt-BR" baseline="0" dirty="0" smtClean="0"/>
              <a:t> pode </a:t>
            </a:r>
            <a:r>
              <a:rPr lang="pt-BR" dirty="0" smtClean="0"/>
              <a:t>repita este slide de Visão Geral por toda a apresentação, realçando o tópico específico que você discutirá em seguida.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smtClean="0">
                <a:solidFill>
                  <a:prstClr val="black"/>
                </a:solidFill>
              </a:rPr>
              <a:pPr/>
              <a:t>51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7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8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9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10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smtClean="0">
                <a:solidFill>
                  <a:prstClr val="black"/>
                </a:solidFill>
              </a:rPr>
              <a:pPr/>
              <a:t>11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716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6073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084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05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07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63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32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49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63271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3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1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210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22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34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246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831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159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231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07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072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666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0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86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5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1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0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08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37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4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67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5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23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4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0A4C4-CCB1-4D54-AC6B-CB5166EE6432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39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ario Execu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259057" y="970874"/>
            <a:ext cx="8541676" cy="5562000"/>
          </a:xfrm>
          <a:prstGeom prst="roundRect">
            <a:avLst>
              <a:gd name="adj" fmla="val 44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88B25-E1C1-4B3D-9558-1B0CB9BB172C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7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2065057" y="2071684"/>
            <a:ext cx="6663837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207168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98CB-1A84-49B5-9DB7-850BFC1D92BE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20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378619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378619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2071684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207168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Número de Slide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82355-2D93-4FAB-B9DC-31F696C5A989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67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414338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414338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946798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946798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75021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75021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Número de Slide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E5EE-59DF-4AE6-A0E4-13E4832C69FE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63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26" name="Espaço Reservado para Texto 7"/>
          <p:cNvSpPr>
            <a:spLocks noGrp="1"/>
          </p:cNvSpPr>
          <p:nvPr>
            <p:ph type="body" sz="quarter" idx="25"/>
          </p:nvPr>
        </p:nvSpPr>
        <p:spPr>
          <a:xfrm>
            <a:off x="2065060" y="500064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16"/>
          <p:cNvSpPr>
            <a:spLocks noGrp="1"/>
          </p:cNvSpPr>
          <p:nvPr>
            <p:ph type="body" sz="quarter" idx="26"/>
          </p:nvPr>
        </p:nvSpPr>
        <p:spPr>
          <a:xfrm>
            <a:off x="350283" y="500064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378024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378024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559841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559841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33944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33944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Número de Slide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84C72-A8DD-4990-80C8-85482C85253A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9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it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164149" y="774700"/>
            <a:ext cx="621423" cy="5753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24" name="Espaço Reservado para Texto 7"/>
          <p:cNvSpPr>
            <a:spLocks noGrp="1"/>
          </p:cNvSpPr>
          <p:nvPr>
            <p:ph type="body" sz="quarter" idx="23"/>
          </p:nvPr>
        </p:nvSpPr>
        <p:spPr>
          <a:xfrm>
            <a:off x="2065060" y="5286394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16"/>
          <p:cNvSpPr>
            <a:spLocks noGrp="1"/>
          </p:cNvSpPr>
          <p:nvPr>
            <p:ph type="body" sz="quarter" idx="24"/>
          </p:nvPr>
        </p:nvSpPr>
        <p:spPr>
          <a:xfrm>
            <a:off x="350283" y="5286394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6" name="Espaço Reservado para Texto 7"/>
          <p:cNvSpPr>
            <a:spLocks noGrp="1"/>
          </p:cNvSpPr>
          <p:nvPr>
            <p:ph type="body" sz="quarter" idx="25"/>
          </p:nvPr>
        </p:nvSpPr>
        <p:spPr>
          <a:xfrm>
            <a:off x="2065060" y="4232682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16"/>
          <p:cNvSpPr>
            <a:spLocks noGrp="1"/>
          </p:cNvSpPr>
          <p:nvPr>
            <p:ph type="body" sz="quarter" idx="26"/>
          </p:nvPr>
        </p:nvSpPr>
        <p:spPr>
          <a:xfrm>
            <a:off x="350283" y="4232682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8" name="Espaço Reservado para Texto 7"/>
          <p:cNvSpPr>
            <a:spLocks noGrp="1"/>
          </p:cNvSpPr>
          <p:nvPr>
            <p:ph type="body" sz="quarter" idx="27"/>
          </p:nvPr>
        </p:nvSpPr>
        <p:spPr>
          <a:xfrm>
            <a:off x="2065060" y="3178970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16"/>
          <p:cNvSpPr>
            <a:spLocks noGrp="1"/>
          </p:cNvSpPr>
          <p:nvPr>
            <p:ph type="body" sz="quarter" idx="28"/>
          </p:nvPr>
        </p:nvSpPr>
        <p:spPr>
          <a:xfrm>
            <a:off x="350283" y="3178970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0" name="Espaço Reservado para Texto 7"/>
          <p:cNvSpPr>
            <a:spLocks noGrp="1"/>
          </p:cNvSpPr>
          <p:nvPr>
            <p:ph type="body" sz="quarter" idx="29"/>
          </p:nvPr>
        </p:nvSpPr>
        <p:spPr>
          <a:xfrm>
            <a:off x="2065060" y="2125258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16"/>
          <p:cNvSpPr>
            <a:spLocks noGrp="1"/>
          </p:cNvSpPr>
          <p:nvPr>
            <p:ph type="body" sz="quarter" idx="30"/>
          </p:nvPr>
        </p:nvSpPr>
        <p:spPr>
          <a:xfrm>
            <a:off x="350283" y="2125258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7"/>
          <p:cNvSpPr>
            <a:spLocks noGrp="1"/>
          </p:cNvSpPr>
          <p:nvPr>
            <p:ph type="body" sz="quarter" idx="31"/>
          </p:nvPr>
        </p:nvSpPr>
        <p:spPr>
          <a:xfrm>
            <a:off x="2065060" y="1071546"/>
            <a:ext cx="6662706" cy="856800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defRPr sz="1400"/>
            </a:lvl1pPr>
            <a:lvl2pPr marL="534988" indent="-169863">
              <a:defRPr sz="1200"/>
            </a:lvl2pPr>
            <a:lvl3pPr marL="903288" indent="-228600">
              <a:defRPr sz="1100"/>
            </a:lvl3pPr>
            <a:lvl4pPr marL="1079500" indent="-228600">
              <a:defRPr sz="1050"/>
            </a:lvl4pPr>
            <a:lvl5pPr marL="1354138" indent="-228600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Espaço Reservado para Texto 16"/>
          <p:cNvSpPr>
            <a:spLocks noGrp="1"/>
          </p:cNvSpPr>
          <p:nvPr>
            <p:ph type="body" sz="quarter" idx="32"/>
          </p:nvPr>
        </p:nvSpPr>
        <p:spPr>
          <a:xfrm>
            <a:off x="350283" y="1071546"/>
            <a:ext cx="1582869" cy="8572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algn="ctr" defTabSz="914400" rtl="0" eaLnBrk="1" latinLnBrk="0" hangingPunct="1"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800"/>
            </a:lvl2pPr>
            <a:lvl3pPr algn="ctr">
              <a:buNone/>
              <a:defRPr sz="700"/>
            </a:lvl3pPr>
            <a:lvl4pPr algn="ctr">
              <a:buNone/>
              <a:defRPr sz="600"/>
            </a:lvl4pPr>
            <a:lvl5pPr algn="ctr">
              <a:defRPr sz="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Número de Slide 2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367AA-DDE5-4001-AC87-E7262A83B37B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0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73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nas 1 So What na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D4BB4-4E9E-4681-AD12-28B4CC692C2D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85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nas 1 So What a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A01A-126F-4B31-8E8E-FE7174E34C34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24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co com so wha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5344364" cy="4784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07FA8-FD85-442B-9463-AC770B8918C5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00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cos com so wha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5344364" cy="214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Gráfico 4"/>
          <p:cNvSpPr>
            <a:spLocks noGrp="1"/>
          </p:cNvSpPr>
          <p:nvPr>
            <p:ph type="chart" sz="quarter" idx="15"/>
          </p:nvPr>
        </p:nvSpPr>
        <p:spPr>
          <a:xfrm>
            <a:off x="219078" y="4500570"/>
            <a:ext cx="5344364" cy="21431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9" name="Espaço Reservado para Texto 13"/>
          <p:cNvSpPr>
            <a:spLocks noGrp="1"/>
          </p:cNvSpPr>
          <p:nvPr>
            <p:ph type="body" sz="quarter" idx="16"/>
          </p:nvPr>
        </p:nvSpPr>
        <p:spPr>
          <a:xfrm>
            <a:off x="219079" y="4071942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79D8F-C92F-46A4-A3CA-115761FF53BF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51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co com so wha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9360" y="1714488"/>
            <a:ext cx="8707857" cy="278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9360" y="1285860"/>
            <a:ext cx="8707857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9CF04-E667-46C9-AC70-F7DB6E5AB474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34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cos com so wha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23746" y="1714488"/>
            <a:ext cx="4236383" cy="278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153126" y="5286388"/>
            <a:ext cx="8838450" cy="136763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4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4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4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4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4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23746" y="1285860"/>
            <a:ext cx="4236383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5"/>
          </p:nvPr>
        </p:nvSpPr>
        <p:spPr>
          <a:xfrm rot="10800000">
            <a:off x="1406240" y="4786322"/>
            <a:ext cx="6369915" cy="357170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Gráfico 4"/>
          <p:cNvSpPr>
            <a:spLocks noGrp="1"/>
          </p:cNvSpPr>
          <p:nvPr>
            <p:ph type="chart" sz="quarter" idx="16"/>
          </p:nvPr>
        </p:nvSpPr>
        <p:spPr>
          <a:xfrm>
            <a:off x="4683872" y="1714488"/>
            <a:ext cx="4236383" cy="278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9" name="Espaço Reservado para Texto 13"/>
          <p:cNvSpPr>
            <a:spLocks noGrp="1"/>
          </p:cNvSpPr>
          <p:nvPr>
            <p:ph type="body" sz="quarter" idx="17"/>
          </p:nvPr>
        </p:nvSpPr>
        <p:spPr>
          <a:xfrm>
            <a:off x="4683872" y="1285860"/>
            <a:ext cx="4236383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92D8B-0332-49C3-A80E-F545328B0346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78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co com 1 cham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8769072" cy="4784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4766467" y="1792308"/>
            <a:ext cx="4225111" cy="1922400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9" y="1285860"/>
            <a:ext cx="8769071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99F4-50F0-410D-9ADC-46EE6811402E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30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fico com 2 cham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1"/>
          </p:nvPr>
        </p:nvSpPr>
        <p:spPr>
          <a:xfrm>
            <a:off x="218377" y="1714488"/>
            <a:ext cx="8769072" cy="4784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 smtClean="0"/>
              <a:t>Clique no ícone para adicionar gráfico</a:t>
            </a:r>
            <a:endParaRPr lang="pt-BR" noProof="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3701481" y="1736037"/>
            <a:ext cx="2428689" cy="1923908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9" y="1285860"/>
            <a:ext cx="8769071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6480834" y="2211994"/>
            <a:ext cx="2365714" cy="1923908"/>
          </a:xfrm>
          <a:prstGeom prst="wedgeRectCallout">
            <a:avLst>
              <a:gd name="adj1" fmla="val -46654"/>
              <a:gd name="adj2" fmla="val 7156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08B96-A5CF-4755-BBBC-A921D0A5068F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52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/>
          <p:cNvCxnSpPr/>
          <p:nvPr userDrawn="1"/>
        </p:nvCxnSpPr>
        <p:spPr>
          <a:xfrm rot="5400000" flipH="1" flipV="1">
            <a:off x="757106" y="4445858"/>
            <a:ext cx="4464050" cy="14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 userDrawn="1"/>
        </p:nvCxnSpPr>
        <p:spPr>
          <a:xfrm rot="5400000" flipH="1" flipV="1">
            <a:off x="3656102" y="4445858"/>
            <a:ext cx="4464050" cy="14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5867201" y="1285860"/>
            <a:ext cx="309095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3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50"/>
          </p:nvPr>
        </p:nvSpPr>
        <p:spPr>
          <a:xfrm>
            <a:off x="2989119" y="1285860"/>
            <a:ext cx="309095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3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3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161729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5" name="Espaço Reservado para Texto 6"/>
          <p:cNvSpPr>
            <a:spLocks noGrp="1"/>
          </p:cNvSpPr>
          <p:nvPr>
            <p:ph type="body" sz="quarter" idx="52"/>
          </p:nvPr>
        </p:nvSpPr>
        <p:spPr>
          <a:xfrm>
            <a:off x="153128" y="1285860"/>
            <a:ext cx="3057721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144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6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3059374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5957019" y="2227254"/>
            <a:ext cx="2758596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Número de Slide 2"/>
          <p:cNvSpPr>
            <a:spLocks noGrp="1"/>
          </p:cNvSpPr>
          <p:nvPr>
            <p:ph type="sldNum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D4421-3A42-4E5F-8280-E72066BC6085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44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/>
          <p:cNvCxnSpPr/>
          <p:nvPr userDrawn="1"/>
        </p:nvCxnSpPr>
        <p:spPr>
          <a:xfrm rot="5400000" flipH="1" flipV="1">
            <a:off x="63868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 userDrawn="1"/>
        </p:nvCxnSpPr>
        <p:spPr>
          <a:xfrm rot="5400000" flipH="1" flipV="1">
            <a:off x="2237382" y="4445858"/>
            <a:ext cx="4464050" cy="14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 rot="5400000" flipH="1" flipV="1">
            <a:off x="4410895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6616555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48"/>
          </p:nvPr>
        </p:nvSpPr>
        <p:spPr>
          <a:xfrm>
            <a:off x="4440095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50"/>
          </p:nvPr>
        </p:nvSpPr>
        <p:spPr>
          <a:xfrm>
            <a:off x="2263635" y="1285860"/>
            <a:ext cx="23929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3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161730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5" name="Espaço Reservado para Texto 6"/>
          <p:cNvSpPr>
            <a:spLocks noGrp="1"/>
          </p:cNvSpPr>
          <p:nvPr>
            <p:ph type="body" sz="quarter" idx="52"/>
          </p:nvPr>
        </p:nvSpPr>
        <p:spPr>
          <a:xfrm>
            <a:off x="153128" y="1285860"/>
            <a:ext cx="2326527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7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2335322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9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4508915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1" name="Espaço Reservado para Texto 33"/>
          <p:cNvSpPr>
            <a:spLocks noGrp="1"/>
          </p:cNvSpPr>
          <p:nvPr>
            <p:ph type="body" sz="quarter" idx="55"/>
          </p:nvPr>
        </p:nvSpPr>
        <p:spPr>
          <a:xfrm>
            <a:off x="6682506" y="2227254"/>
            <a:ext cx="2093874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Número de Slide 2"/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ECDE4-9919-445E-B0EF-BDA5C5CF99A6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0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65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 rot="5400000" flipH="1" flipV="1">
            <a:off x="-328918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rot="5400000" flipH="1" flipV="1">
            <a:off x="1391719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 userDrawn="1"/>
        </p:nvCxnSpPr>
        <p:spPr>
          <a:xfrm rot="5400000" flipH="1" flipV="1">
            <a:off x="3112356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 userDrawn="1"/>
        </p:nvCxnSpPr>
        <p:spPr>
          <a:xfrm rot="5400000" flipH="1" flipV="1">
            <a:off x="4832994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32"/>
          </p:nvPr>
        </p:nvSpPr>
        <p:spPr>
          <a:xfrm>
            <a:off x="19563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6" name="Espaço Reservado para Texto 33"/>
          <p:cNvSpPr>
            <a:spLocks noGrp="1"/>
          </p:cNvSpPr>
          <p:nvPr>
            <p:ph type="body" sz="quarter" idx="42"/>
          </p:nvPr>
        </p:nvSpPr>
        <p:spPr>
          <a:xfrm>
            <a:off x="191628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8" name="Espaço Reservado para Texto 33"/>
          <p:cNvSpPr>
            <a:spLocks noGrp="1"/>
          </p:cNvSpPr>
          <p:nvPr>
            <p:ph type="body" sz="quarter" idx="44"/>
          </p:nvPr>
        </p:nvSpPr>
        <p:spPr>
          <a:xfrm>
            <a:off x="3636931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0" name="Espaço Reservado para Texto 33"/>
          <p:cNvSpPr>
            <a:spLocks noGrp="1"/>
          </p:cNvSpPr>
          <p:nvPr>
            <p:ph type="body" sz="quarter" idx="46"/>
          </p:nvPr>
        </p:nvSpPr>
        <p:spPr>
          <a:xfrm>
            <a:off x="5357580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2" name="Espaço Reservado para Texto 33"/>
          <p:cNvSpPr>
            <a:spLocks noGrp="1"/>
          </p:cNvSpPr>
          <p:nvPr>
            <p:ph type="body" sz="quarter" idx="48"/>
          </p:nvPr>
        </p:nvSpPr>
        <p:spPr>
          <a:xfrm>
            <a:off x="7078226" y="2227254"/>
            <a:ext cx="1695041" cy="4357718"/>
          </a:xfrm>
          <a:prstGeom prst="rect">
            <a:avLst/>
          </a:prstGeo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0"/>
              </a:spcAft>
              <a:defRPr sz="1600"/>
            </a:lvl1pPr>
            <a:lvl2pPr marL="355600" indent="-177800">
              <a:defRPr sz="1400"/>
            </a:lvl2pPr>
            <a:lvl3pPr marL="533400" indent="-139700">
              <a:defRPr sz="1200"/>
            </a:lvl3pPr>
            <a:lvl4pPr marL="723900" indent="-152400">
              <a:defRPr sz="1100"/>
            </a:lvl4pPr>
            <a:lvl5pPr marL="8128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1" name="Espaço Reservado para Texto 6"/>
          <p:cNvSpPr>
            <a:spLocks noGrp="1"/>
          </p:cNvSpPr>
          <p:nvPr>
            <p:ph type="body" sz="quarter" idx="47"/>
          </p:nvPr>
        </p:nvSpPr>
        <p:spPr>
          <a:xfrm>
            <a:off x="7076476" y="1285860"/>
            <a:ext cx="19143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5348977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7" name="Espaço Reservado para Texto 6"/>
          <p:cNvSpPr>
            <a:spLocks noGrp="1"/>
          </p:cNvSpPr>
          <p:nvPr>
            <p:ph type="body" sz="quarter" idx="43"/>
          </p:nvPr>
        </p:nvSpPr>
        <p:spPr>
          <a:xfrm>
            <a:off x="3621476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5" name="Espaço Reservado para Texto 6"/>
          <p:cNvSpPr>
            <a:spLocks noGrp="1"/>
          </p:cNvSpPr>
          <p:nvPr>
            <p:ph type="body" sz="quarter" idx="41"/>
          </p:nvPr>
        </p:nvSpPr>
        <p:spPr>
          <a:xfrm>
            <a:off x="1893977" y="1285860"/>
            <a:ext cx="1927693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84668" y="1285860"/>
            <a:ext cx="191439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889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7" name="Espaço Reservado para Número de Slide 2"/>
          <p:cNvSpPr>
            <a:spLocks noGrp="1"/>
          </p:cNvSpPr>
          <p:nvPr>
            <p:ph type="sldNum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9668F-31F9-4719-B21E-04C5AFB0E0A0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83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o com 5 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to 14"/>
          <p:cNvCxnSpPr/>
          <p:nvPr userDrawn="1"/>
        </p:nvCxnSpPr>
        <p:spPr>
          <a:xfrm rot="5400000" flipH="1" flipV="1">
            <a:off x="-610317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 userDrawn="1"/>
        </p:nvCxnSpPr>
        <p:spPr>
          <a:xfrm rot="5400000" flipH="1" flipV="1">
            <a:off x="831853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 userDrawn="1"/>
        </p:nvCxnSpPr>
        <p:spPr>
          <a:xfrm rot="5400000" flipH="1" flipV="1">
            <a:off x="2274022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 rot="5400000" flipH="1" flipV="1">
            <a:off x="3716192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 userDrawn="1"/>
        </p:nvCxnSpPr>
        <p:spPr>
          <a:xfrm rot="5400000" flipH="1" flipV="1">
            <a:off x="5158361" y="4445855"/>
            <a:ext cx="4464050" cy="14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32"/>
          </p:nvPr>
        </p:nvSpPr>
        <p:spPr>
          <a:xfrm>
            <a:off x="195633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49"/>
          </p:nvPr>
        </p:nvSpPr>
        <p:spPr>
          <a:xfrm>
            <a:off x="7395273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1" name="Espaço Reservado para Texto 6"/>
          <p:cNvSpPr>
            <a:spLocks noGrp="1"/>
          </p:cNvSpPr>
          <p:nvPr>
            <p:ph type="body" sz="quarter" idx="47"/>
          </p:nvPr>
        </p:nvSpPr>
        <p:spPr>
          <a:xfrm>
            <a:off x="5958301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9" name="Espaço Reservado para Texto 6"/>
          <p:cNvSpPr>
            <a:spLocks noGrp="1"/>
          </p:cNvSpPr>
          <p:nvPr>
            <p:ph type="body" sz="quarter" idx="45"/>
          </p:nvPr>
        </p:nvSpPr>
        <p:spPr>
          <a:xfrm>
            <a:off x="4507311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7" name="Espaço Reservado para Texto 6"/>
          <p:cNvSpPr>
            <a:spLocks noGrp="1"/>
          </p:cNvSpPr>
          <p:nvPr>
            <p:ph type="body" sz="quarter" idx="43"/>
          </p:nvPr>
        </p:nvSpPr>
        <p:spPr>
          <a:xfrm>
            <a:off x="3043350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5" name="Espaço Reservado para Texto 6"/>
          <p:cNvSpPr>
            <a:spLocks noGrp="1"/>
          </p:cNvSpPr>
          <p:nvPr>
            <p:ph type="body" sz="quarter" idx="41"/>
          </p:nvPr>
        </p:nvSpPr>
        <p:spPr>
          <a:xfrm>
            <a:off x="1591130" y="1285860"/>
            <a:ext cx="1661805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2160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84670" y="1285860"/>
            <a:ext cx="1628569" cy="928694"/>
          </a:xfrm>
          <a:prstGeom prst="homePlate">
            <a:avLst>
              <a:gd name="adj" fmla="val 2401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108000" bIns="36000" anchor="ctr">
            <a:noAutofit/>
          </a:bodyPr>
          <a:lstStyle>
            <a:lvl1pPr marL="8890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pt-BR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4" name="Espaço Reservado para Texto 33"/>
          <p:cNvSpPr>
            <a:spLocks noGrp="1"/>
          </p:cNvSpPr>
          <p:nvPr>
            <p:ph type="body" sz="quarter" idx="50"/>
          </p:nvPr>
        </p:nvSpPr>
        <p:spPr>
          <a:xfrm>
            <a:off x="1638106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33"/>
          <p:cNvSpPr>
            <a:spLocks noGrp="1"/>
          </p:cNvSpPr>
          <p:nvPr>
            <p:ph type="body" sz="quarter" idx="51"/>
          </p:nvPr>
        </p:nvSpPr>
        <p:spPr>
          <a:xfrm>
            <a:off x="3080579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33"/>
          <p:cNvSpPr>
            <a:spLocks noGrp="1"/>
          </p:cNvSpPr>
          <p:nvPr>
            <p:ph type="body" sz="quarter" idx="52"/>
          </p:nvPr>
        </p:nvSpPr>
        <p:spPr>
          <a:xfrm>
            <a:off x="4523053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33"/>
          <p:cNvSpPr>
            <a:spLocks noGrp="1"/>
          </p:cNvSpPr>
          <p:nvPr>
            <p:ph type="body" sz="quarter" idx="53"/>
          </p:nvPr>
        </p:nvSpPr>
        <p:spPr>
          <a:xfrm>
            <a:off x="5965526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Espaço Reservado para Texto 33"/>
          <p:cNvSpPr>
            <a:spLocks noGrp="1"/>
          </p:cNvSpPr>
          <p:nvPr>
            <p:ph type="body" sz="quarter" idx="54"/>
          </p:nvPr>
        </p:nvSpPr>
        <p:spPr>
          <a:xfrm>
            <a:off x="7407995" y="2227254"/>
            <a:ext cx="1408469" cy="4357718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ts val="0"/>
              </a:spcBef>
              <a:spcAft>
                <a:spcPts val="0"/>
              </a:spcAft>
              <a:defRPr sz="1600"/>
            </a:lvl1pPr>
            <a:lvl2pPr marL="266700" indent="-187325">
              <a:defRPr sz="1400"/>
            </a:lvl2pPr>
            <a:lvl3pPr marL="444500" indent="-139700">
              <a:defRPr sz="1200"/>
            </a:lvl3pPr>
            <a:lvl4pPr marL="622300" indent="-152400">
              <a:defRPr sz="1100"/>
            </a:lvl4pPr>
            <a:lvl5pPr marL="723900" indent="-139700"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1" name="Espaço Reservado para Número de Slide 2"/>
          <p:cNvSpPr>
            <a:spLocks noGrp="1"/>
          </p:cNvSpPr>
          <p:nvPr>
            <p:ph type="sldNum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20BD-768B-42D5-8909-B1920C35A732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1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a (5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3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3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3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3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3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41997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6"/>
          <p:cNvSpPr>
            <a:spLocks noGrp="1"/>
          </p:cNvSpPr>
          <p:nvPr>
            <p:ph type="body" sz="quarter" idx="36"/>
          </p:nvPr>
        </p:nvSpPr>
        <p:spPr>
          <a:xfrm>
            <a:off x="2934264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4226533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Rectangle 4"/>
          <p:cNvSpPr>
            <a:spLocks noGrp="1" noChangeArrowheads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1A6FE-9DEB-4A5B-A990-A2455D42E217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01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5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3" y="2390489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3" y="323821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3" y="4085943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3" y="4933670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3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41997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Espaço Reservado para Texto 6"/>
          <p:cNvSpPr>
            <a:spLocks noGrp="1"/>
          </p:cNvSpPr>
          <p:nvPr>
            <p:ph type="body" sz="quarter" idx="36"/>
          </p:nvPr>
        </p:nvSpPr>
        <p:spPr>
          <a:xfrm>
            <a:off x="2934264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4226533" y="5781396"/>
            <a:ext cx="119649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3" name="Rectangle 4"/>
          <p:cNvSpPr>
            <a:spLocks noGrp="1" noChangeArrowheads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573D5-0BAB-444F-91B1-37D264677F68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32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5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23821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085943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4933670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70055" y="2390489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70055" y="323821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70055" y="4085943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70055" y="4933670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582700" y="2390489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582700" y="323821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3582700" y="4085943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582700" y="4933670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70055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582700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34"/>
          </p:nvPr>
        </p:nvSpPr>
        <p:spPr>
          <a:xfrm>
            <a:off x="213356" y="5781396"/>
            <a:ext cx="1371137" cy="648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0" name="Espaço Reservado para Texto 6"/>
          <p:cNvSpPr>
            <a:spLocks noGrp="1"/>
          </p:cNvSpPr>
          <p:nvPr>
            <p:ph type="body" sz="quarter" idx="35"/>
          </p:nvPr>
        </p:nvSpPr>
        <p:spPr>
          <a:xfrm>
            <a:off x="1670055" y="578139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2" name="Espaço Reservado para Texto 6"/>
          <p:cNvSpPr>
            <a:spLocks noGrp="1"/>
          </p:cNvSpPr>
          <p:nvPr>
            <p:ph type="body" sz="quarter" idx="37"/>
          </p:nvPr>
        </p:nvSpPr>
        <p:spPr>
          <a:xfrm>
            <a:off x="3582700" y="5781396"/>
            <a:ext cx="1794749" cy="6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Rectangle 4"/>
          <p:cNvSpPr>
            <a:spLocks noGrp="1" noChangeArrowheads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F634-15CF-4DB1-8529-E08478ED89BA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88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4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47260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55471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63683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7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0" name="Espaço Reservado para Texto 6"/>
          <p:cNvSpPr>
            <a:spLocks noGrp="1"/>
          </p:cNvSpPr>
          <p:nvPr>
            <p:ph type="body" sz="quarter" idx="25"/>
          </p:nvPr>
        </p:nvSpPr>
        <p:spPr>
          <a:xfrm>
            <a:off x="2934264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3" y="239048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3" y="347260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4226533" y="4554719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3" y="5636834"/>
            <a:ext cx="119649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3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Rectangle 4"/>
          <p:cNvSpPr>
            <a:spLocks noGrp="1" noChangeArrowheads="1"/>
          </p:cNvSpPr>
          <p:nvPr>
            <p:ph type="sldNum" sz="quarter" idx="3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606D-4C82-482A-A9F2-B68DA0FCBEF6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9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4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47260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7"/>
          </p:nvPr>
        </p:nvSpPr>
        <p:spPr>
          <a:xfrm>
            <a:off x="213356" y="4554719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636834"/>
            <a:ext cx="1371137" cy="936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9" y="239048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9" y="347260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6" name="Espaço Reservado para Texto 6"/>
          <p:cNvSpPr>
            <a:spLocks noGrp="1"/>
          </p:cNvSpPr>
          <p:nvPr>
            <p:ph type="body" sz="quarter" idx="21"/>
          </p:nvPr>
        </p:nvSpPr>
        <p:spPr>
          <a:xfrm>
            <a:off x="1641999" y="455471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9" y="563683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648655" y="239048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648655" y="347260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6"/>
          <p:cNvSpPr>
            <a:spLocks noGrp="1"/>
          </p:cNvSpPr>
          <p:nvPr>
            <p:ph type="body" sz="quarter" idx="29"/>
          </p:nvPr>
        </p:nvSpPr>
        <p:spPr>
          <a:xfrm>
            <a:off x="3648655" y="4554719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648655" y="5636834"/>
            <a:ext cx="1794749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9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648655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0" name="Rectangle 4"/>
          <p:cNvSpPr>
            <a:spLocks noGrp="1" noChangeArrowheads="1"/>
          </p:cNvSpPr>
          <p:nvPr>
            <p:ph type="sldNum" sz="quarter" idx="3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4C2F-2E11-4BDF-AD9F-CE2B1B850F1A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06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3 por 3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860563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330637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41997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41997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41997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Espaço Reservado para Texto 6"/>
          <p:cNvSpPr>
            <a:spLocks noGrp="1"/>
          </p:cNvSpPr>
          <p:nvPr>
            <p:ph type="body" sz="quarter" idx="23"/>
          </p:nvPr>
        </p:nvSpPr>
        <p:spPr>
          <a:xfrm>
            <a:off x="2934264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9" name="Espaço Reservado para Texto 6"/>
          <p:cNvSpPr>
            <a:spLocks noGrp="1"/>
          </p:cNvSpPr>
          <p:nvPr>
            <p:ph type="body" sz="quarter" idx="24"/>
          </p:nvPr>
        </p:nvSpPr>
        <p:spPr>
          <a:xfrm>
            <a:off x="2934264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1" name="Espaço Reservado para Texto 6"/>
          <p:cNvSpPr>
            <a:spLocks noGrp="1"/>
          </p:cNvSpPr>
          <p:nvPr>
            <p:ph type="body" sz="quarter" idx="26"/>
          </p:nvPr>
        </p:nvSpPr>
        <p:spPr>
          <a:xfrm>
            <a:off x="2934264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4226533" y="2390489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4226533" y="3860563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4226533" y="5330637"/>
            <a:ext cx="119649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41997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6"/>
          <p:cNvSpPr>
            <a:spLocks noGrp="1"/>
          </p:cNvSpPr>
          <p:nvPr>
            <p:ph type="body" sz="quarter" idx="32"/>
          </p:nvPr>
        </p:nvSpPr>
        <p:spPr>
          <a:xfrm>
            <a:off x="2934264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4226533" y="1771510"/>
            <a:ext cx="119649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Rectangle 4"/>
          <p:cNvSpPr>
            <a:spLocks noGrp="1" noChangeArrowheads="1"/>
          </p:cNvSpPr>
          <p:nvPr>
            <p:ph type="sldNum" sz="quarter" idx="3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A7253-75C8-4F04-96DF-685A44992C34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3 por 2) com so w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668" y="188913"/>
            <a:ext cx="8776129" cy="32958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 rot="5400000">
            <a:off x="3194080" y="3713548"/>
            <a:ext cx="5328000" cy="329748"/>
          </a:xfrm>
          <a:prstGeom prst="triangle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>
            <a:lvl1pPr>
              <a:defRPr lang="pt-BR" sz="100" dirty="0" smtClean="0">
                <a:solidFill>
                  <a:schemeClr val="accent3"/>
                </a:solidFill>
              </a:defRPr>
            </a:lvl1pPr>
            <a:lvl2pPr>
              <a:defRPr lang="pt-BR" sz="100" dirty="0" smtClean="0">
                <a:solidFill>
                  <a:schemeClr val="accent3"/>
                </a:solidFill>
              </a:defRPr>
            </a:lvl2pPr>
            <a:lvl3pPr>
              <a:defRPr lang="pt-BR" sz="100" dirty="0" smtClean="0">
                <a:solidFill>
                  <a:schemeClr val="accent3"/>
                </a:solidFill>
              </a:defRPr>
            </a:lvl3pPr>
            <a:lvl4pPr>
              <a:defRPr lang="pt-BR" sz="100" dirty="0" smtClean="0">
                <a:solidFill>
                  <a:schemeClr val="accent3"/>
                </a:solidFill>
              </a:defRPr>
            </a:lvl4pPr>
            <a:lvl5pPr>
              <a:defRPr lang="pt-BR" sz="100" dirty="0">
                <a:solidFill>
                  <a:schemeClr val="accent3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6155602" y="1285860"/>
            <a:ext cx="2835974" cy="5220000"/>
          </a:xfrm>
          <a:prstGeom prst="roundRect">
            <a:avLst>
              <a:gd name="adj" fmla="val 70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4"/>
          </p:nvPr>
        </p:nvSpPr>
        <p:spPr>
          <a:xfrm>
            <a:off x="218378" y="1285860"/>
            <a:ext cx="5342922" cy="357188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>
              <a:buNone/>
              <a:defRPr sz="1800" b="1"/>
            </a:lvl1pPr>
            <a:lvl2pPr>
              <a:buNone/>
              <a:defRPr sz="1600" b="1"/>
            </a:lvl2pPr>
            <a:lvl3pPr>
              <a:buNone/>
              <a:defRPr sz="140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213356" y="2390489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213356" y="3860563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Texto 6"/>
          <p:cNvSpPr>
            <a:spLocks noGrp="1"/>
          </p:cNvSpPr>
          <p:nvPr>
            <p:ph type="body" sz="quarter" idx="18"/>
          </p:nvPr>
        </p:nvSpPr>
        <p:spPr>
          <a:xfrm>
            <a:off x="213356" y="5330637"/>
            <a:ext cx="1371137" cy="1332000"/>
          </a:xfrm>
          <a:prstGeom prst="homePlate">
            <a:avLst>
              <a:gd name="adj" fmla="val 20166"/>
            </a:avLst>
          </a:prstGeom>
          <a:gradFill>
            <a:gsLst>
              <a:gs pos="0">
                <a:schemeClr val="accent4"/>
              </a:gs>
              <a:gs pos="50000">
                <a:schemeClr val="accent3"/>
              </a:gs>
              <a:gs pos="100000">
                <a:schemeClr val="accent3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lang="pt-BR" sz="1600" b="1" dirty="0" smtClean="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lang="pt-BR" sz="16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6"/>
          <p:cNvSpPr>
            <a:spLocks noGrp="1"/>
          </p:cNvSpPr>
          <p:nvPr>
            <p:ph type="body" sz="quarter" idx="19"/>
          </p:nvPr>
        </p:nvSpPr>
        <p:spPr>
          <a:xfrm>
            <a:off x="1671776" y="2390489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/>
          <p:cNvSpPr>
            <a:spLocks noGrp="1"/>
          </p:cNvSpPr>
          <p:nvPr>
            <p:ph type="body" sz="quarter" idx="20"/>
          </p:nvPr>
        </p:nvSpPr>
        <p:spPr>
          <a:xfrm>
            <a:off x="1671776" y="3860563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6"/>
          <p:cNvSpPr>
            <a:spLocks noGrp="1"/>
          </p:cNvSpPr>
          <p:nvPr>
            <p:ph type="body" sz="quarter" idx="22"/>
          </p:nvPr>
        </p:nvSpPr>
        <p:spPr>
          <a:xfrm>
            <a:off x="1671776" y="5330637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2" name="Espaço Reservado para Texto 6"/>
          <p:cNvSpPr>
            <a:spLocks noGrp="1"/>
          </p:cNvSpPr>
          <p:nvPr>
            <p:ph type="body" sz="quarter" idx="27"/>
          </p:nvPr>
        </p:nvSpPr>
        <p:spPr>
          <a:xfrm>
            <a:off x="3649323" y="2390489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Espaço Reservado para Texto 6"/>
          <p:cNvSpPr>
            <a:spLocks noGrp="1"/>
          </p:cNvSpPr>
          <p:nvPr>
            <p:ph type="body" sz="quarter" idx="28"/>
          </p:nvPr>
        </p:nvSpPr>
        <p:spPr>
          <a:xfrm>
            <a:off x="3649323" y="3860563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5" name="Espaço Reservado para Texto 6"/>
          <p:cNvSpPr>
            <a:spLocks noGrp="1"/>
          </p:cNvSpPr>
          <p:nvPr>
            <p:ph type="body" sz="quarter" idx="30"/>
          </p:nvPr>
        </p:nvSpPr>
        <p:spPr>
          <a:xfrm>
            <a:off x="3649323" y="5330637"/>
            <a:ext cx="1794749" cy="13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1pPr>
            <a:lvl2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3pPr>
            <a:lvl4pPr marL="0" indent="0" algn="ctr">
              <a:buFontTx/>
              <a:buNone/>
              <a:defRPr lang="pt-BR" sz="1800" dirty="0" smtClean="0">
                <a:solidFill>
                  <a:schemeClr val="tx1"/>
                </a:solidFill>
              </a:defRPr>
            </a:lvl4pPr>
            <a:lvl5pPr marL="0" indent="0" algn="ctr">
              <a:buFontTx/>
              <a:buNone/>
              <a:defRPr lang="pt-BR" sz="18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6" name="Espaço Reservado para Texto 6"/>
          <p:cNvSpPr>
            <a:spLocks noGrp="1"/>
          </p:cNvSpPr>
          <p:nvPr>
            <p:ph type="body" sz="quarter" idx="31"/>
          </p:nvPr>
        </p:nvSpPr>
        <p:spPr>
          <a:xfrm>
            <a:off x="1671776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8" name="Espaço Reservado para Texto 6"/>
          <p:cNvSpPr>
            <a:spLocks noGrp="1"/>
          </p:cNvSpPr>
          <p:nvPr>
            <p:ph type="body" sz="quarter" idx="33"/>
          </p:nvPr>
        </p:nvSpPr>
        <p:spPr>
          <a:xfrm>
            <a:off x="3649323" y="1771510"/>
            <a:ext cx="1794749" cy="49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6000" tIns="36000" rIns="36000" bIns="36000" anchor="ctr">
            <a:noAutofit/>
          </a:bodyPr>
          <a:lstStyle>
            <a:lvl1pPr marL="0" indent="0"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1pPr>
            <a:lvl2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2pPr>
            <a:lvl3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3pPr>
            <a:lvl4pPr algn="ctr">
              <a:buFontTx/>
              <a:buNone/>
              <a:defRPr lang="pt-BR" sz="1400" b="1" dirty="0" smtClean="0">
                <a:solidFill>
                  <a:schemeClr val="tx1"/>
                </a:solidFill>
              </a:defRPr>
            </a:lvl4pPr>
            <a:lvl5pPr algn="ctr">
              <a:buFontTx/>
              <a:buNone/>
              <a:defRPr lang="pt-BR" sz="1400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sldNum" sz="quarter" idx="3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CD7A5-422E-456C-970E-204A458CF7A8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1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(4 por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Texto 29"/>
          <p:cNvSpPr>
            <a:spLocks noGrp="1"/>
          </p:cNvSpPr>
          <p:nvPr>
            <p:ph type="body" sz="quarter" idx="14"/>
          </p:nvPr>
        </p:nvSpPr>
        <p:spPr>
          <a:xfrm>
            <a:off x="125191" y="785814"/>
            <a:ext cx="621515" cy="57864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  <a:lvl2pPr>
              <a:defRPr sz="3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quarter" idx="11"/>
          </p:nvPr>
        </p:nvSpPr>
        <p:spPr>
          <a:xfrm>
            <a:off x="350986" y="1500188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1200"/>
            </a:lvl2pPr>
            <a:lvl3pPr algn="ctr">
              <a:buNone/>
              <a:defRPr sz="1100"/>
            </a:lvl3pPr>
            <a:lvl4pPr algn="ctr">
              <a:buNone/>
              <a:defRPr sz="1050"/>
            </a:lvl4pPr>
            <a:lvl5pPr algn="ctr">
              <a:buNone/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8" name="Espaço Reservado para Texto 27"/>
          <p:cNvSpPr>
            <a:spLocks noGrp="1"/>
          </p:cNvSpPr>
          <p:nvPr>
            <p:ph type="body" sz="quarter" idx="13"/>
          </p:nvPr>
        </p:nvSpPr>
        <p:spPr>
          <a:xfrm>
            <a:off x="2065775" y="150018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2" name="Espaço Reservado para Texto 31"/>
          <p:cNvSpPr>
            <a:spLocks noGrp="1"/>
          </p:cNvSpPr>
          <p:nvPr>
            <p:ph type="body" sz="quarter" idx="15"/>
          </p:nvPr>
        </p:nvSpPr>
        <p:spPr>
          <a:xfrm>
            <a:off x="350986" y="5214938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6"/>
          </p:nvPr>
        </p:nvSpPr>
        <p:spPr>
          <a:xfrm>
            <a:off x="350986" y="3929062"/>
            <a:ext cx="1582869" cy="857250"/>
          </a:xfrm>
          <a:prstGeom prst="homePlate">
            <a:avLst>
              <a:gd name="adj" fmla="val 237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17"/>
          </p:nvPr>
        </p:nvSpPr>
        <p:spPr>
          <a:xfrm>
            <a:off x="350986" y="2714625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18"/>
          </p:nvPr>
        </p:nvSpPr>
        <p:spPr>
          <a:xfrm rot="5400000">
            <a:off x="3228785" y="-379587"/>
            <a:ext cx="507600" cy="2838362"/>
          </a:xfrm>
          <a:prstGeom prst="homePlate">
            <a:avLst>
              <a:gd name="adj" fmla="val 26756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19"/>
          </p:nvPr>
        </p:nvSpPr>
        <p:spPr>
          <a:xfrm rot="5400000">
            <a:off x="5904843" y="-19420"/>
            <a:ext cx="500063" cy="2110492"/>
          </a:xfrm>
          <a:prstGeom prst="homePlate">
            <a:avLst>
              <a:gd name="adj" fmla="val 24409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/>
          <a:lstStyle>
            <a:lvl1pPr marL="0" indent="0" algn="ctr">
              <a:spcBef>
                <a:spcPts val="0"/>
              </a:spcBef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2" name="Espaço Reservado para Texto 41"/>
          <p:cNvSpPr>
            <a:spLocks noGrp="1"/>
          </p:cNvSpPr>
          <p:nvPr>
            <p:ph type="body" sz="quarter" idx="20"/>
          </p:nvPr>
        </p:nvSpPr>
        <p:spPr>
          <a:xfrm rot="5400000">
            <a:off x="7883446" y="310347"/>
            <a:ext cx="500063" cy="1450963"/>
          </a:xfrm>
          <a:prstGeom prst="homePlate">
            <a:avLst>
              <a:gd name="adj" fmla="val 20507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3" name="Espaço Reservado para Texto 27"/>
          <p:cNvSpPr>
            <a:spLocks noGrp="1"/>
          </p:cNvSpPr>
          <p:nvPr>
            <p:ph type="body" sz="quarter" idx="21"/>
          </p:nvPr>
        </p:nvSpPr>
        <p:spPr>
          <a:xfrm>
            <a:off x="2065775" y="271462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4" name="Espaço Reservado para Texto 27"/>
          <p:cNvSpPr>
            <a:spLocks noGrp="1"/>
          </p:cNvSpPr>
          <p:nvPr>
            <p:ph type="body" sz="quarter" idx="22"/>
          </p:nvPr>
        </p:nvSpPr>
        <p:spPr>
          <a:xfrm>
            <a:off x="2065775" y="3929074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5" name="Espaço Reservado para Texto 27"/>
          <p:cNvSpPr>
            <a:spLocks noGrp="1"/>
          </p:cNvSpPr>
          <p:nvPr>
            <p:ph type="body" sz="quarter" idx="23"/>
          </p:nvPr>
        </p:nvSpPr>
        <p:spPr>
          <a:xfrm>
            <a:off x="2065775" y="5214958"/>
            <a:ext cx="2771487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6" name="Espaço Reservado para Texto 27"/>
          <p:cNvSpPr>
            <a:spLocks noGrp="1"/>
          </p:cNvSpPr>
          <p:nvPr>
            <p:ph type="body" sz="quarter" idx="24"/>
          </p:nvPr>
        </p:nvSpPr>
        <p:spPr>
          <a:xfrm>
            <a:off x="5099629" y="150018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7" name="Espaço Reservado para Texto 27"/>
          <p:cNvSpPr>
            <a:spLocks noGrp="1"/>
          </p:cNvSpPr>
          <p:nvPr>
            <p:ph type="body" sz="quarter" idx="25"/>
          </p:nvPr>
        </p:nvSpPr>
        <p:spPr>
          <a:xfrm>
            <a:off x="5099629" y="271462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8" name="Espaço Reservado para Texto 27"/>
          <p:cNvSpPr>
            <a:spLocks noGrp="1"/>
          </p:cNvSpPr>
          <p:nvPr>
            <p:ph type="body" sz="quarter" idx="26"/>
          </p:nvPr>
        </p:nvSpPr>
        <p:spPr>
          <a:xfrm>
            <a:off x="5099629" y="3929074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9" name="Espaço Reservado para Texto 27"/>
          <p:cNvSpPr>
            <a:spLocks noGrp="1"/>
          </p:cNvSpPr>
          <p:nvPr>
            <p:ph type="body" sz="quarter" idx="27"/>
          </p:nvPr>
        </p:nvSpPr>
        <p:spPr>
          <a:xfrm>
            <a:off x="5099629" y="5214958"/>
            <a:ext cx="2176459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0" name="Espaço Reservado para Texto 27"/>
          <p:cNvSpPr>
            <a:spLocks noGrp="1"/>
          </p:cNvSpPr>
          <p:nvPr>
            <p:ph type="body" sz="quarter" idx="28"/>
          </p:nvPr>
        </p:nvSpPr>
        <p:spPr>
          <a:xfrm>
            <a:off x="7407994" y="150018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1" name="Espaço Reservado para Texto 27"/>
          <p:cNvSpPr>
            <a:spLocks noGrp="1"/>
          </p:cNvSpPr>
          <p:nvPr>
            <p:ph type="body" sz="quarter" idx="29"/>
          </p:nvPr>
        </p:nvSpPr>
        <p:spPr>
          <a:xfrm>
            <a:off x="7407994" y="271462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2" name="Espaço Reservado para Texto 27"/>
          <p:cNvSpPr>
            <a:spLocks noGrp="1"/>
          </p:cNvSpPr>
          <p:nvPr>
            <p:ph type="body" sz="quarter" idx="30"/>
          </p:nvPr>
        </p:nvSpPr>
        <p:spPr>
          <a:xfrm>
            <a:off x="7407994" y="3929074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3" name="Espaço Reservado para Texto 27"/>
          <p:cNvSpPr>
            <a:spLocks noGrp="1"/>
          </p:cNvSpPr>
          <p:nvPr>
            <p:ph type="body" sz="quarter" idx="31"/>
          </p:nvPr>
        </p:nvSpPr>
        <p:spPr>
          <a:xfrm>
            <a:off x="7407994" y="5214958"/>
            <a:ext cx="1450973" cy="1143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3" name="Rectangle 4"/>
          <p:cNvSpPr>
            <a:spLocks noGrp="1" noChangeArrowheads="1"/>
          </p:cNvSpPr>
          <p:nvPr>
            <p:ph type="sldNum" sz="quarter" idx="3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7E2B3-FE94-4FFA-BECE-0F7A12AAD1D4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6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11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a (4 por 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ço Reservado para Texto 29"/>
          <p:cNvSpPr>
            <a:spLocks noGrp="1"/>
          </p:cNvSpPr>
          <p:nvPr>
            <p:ph type="body" sz="quarter" idx="14"/>
          </p:nvPr>
        </p:nvSpPr>
        <p:spPr>
          <a:xfrm>
            <a:off x="125191" y="785814"/>
            <a:ext cx="621515" cy="57864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  <a:lvl2pPr>
              <a:defRPr sz="300">
                <a:solidFill>
                  <a:schemeClr val="bg1"/>
                </a:solidFill>
              </a:defRPr>
            </a:lvl2pPr>
            <a:lvl3pPr>
              <a:defRPr sz="2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quarter" idx="11"/>
          </p:nvPr>
        </p:nvSpPr>
        <p:spPr>
          <a:xfrm>
            <a:off x="350986" y="1500188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>
              <a:buNone/>
              <a:defRPr sz="1200"/>
            </a:lvl2pPr>
            <a:lvl3pPr algn="ctr">
              <a:buNone/>
              <a:defRPr sz="1100"/>
            </a:lvl3pPr>
            <a:lvl4pPr algn="ctr">
              <a:buNone/>
              <a:defRPr sz="1050"/>
            </a:lvl4pPr>
            <a:lvl5pPr algn="ctr">
              <a:buNone/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8" name="Espaço Reservado para Texto 27"/>
          <p:cNvSpPr>
            <a:spLocks noGrp="1"/>
          </p:cNvSpPr>
          <p:nvPr>
            <p:ph type="body" sz="quarter" idx="13"/>
          </p:nvPr>
        </p:nvSpPr>
        <p:spPr>
          <a:xfrm>
            <a:off x="2065775" y="1500188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2" name="Espaço Reservado para Texto 31"/>
          <p:cNvSpPr>
            <a:spLocks noGrp="1"/>
          </p:cNvSpPr>
          <p:nvPr>
            <p:ph type="body" sz="quarter" idx="15"/>
          </p:nvPr>
        </p:nvSpPr>
        <p:spPr>
          <a:xfrm>
            <a:off x="350986" y="5357832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6"/>
          </p:nvPr>
        </p:nvSpPr>
        <p:spPr>
          <a:xfrm>
            <a:off x="350986" y="3357572"/>
            <a:ext cx="1582869" cy="857250"/>
          </a:xfrm>
          <a:prstGeom prst="homePlate">
            <a:avLst>
              <a:gd name="adj" fmla="val 237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6" name="Espaço Reservado para Texto 35"/>
          <p:cNvSpPr>
            <a:spLocks noGrp="1"/>
          </p:cNvSpPr>
          <p:nvPr>
            <p:ph type="body" sz="quarter" idx="17"/>
          </p:nvPr>
        </p:nvSpPr>
        <p:spPr>
          <a:xfrm>
            <a:off x="350986" y="2428880"/>
            <a:ext cx="1582869" cy="785812"/>
          </a:xfrm>
          <a:prstGeom prst="homePlate">
            <a:avLst>
              <a:gd name="adj" fmla="val 2493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8" name="Espaço Reservado para Texto 37"/>
          <p:cNvSpPr>
            <a:spLocks noGrp="1"/>
          </p:cNvSpPr>
          <p:nvPr>
            <p:ph type="body" sz="quarter" idx="18"/>
          </p:nvPr>
        </p:nvSpPr>
        <p:spPr>
          <a:xfrm rot="5400000">
            <a:off x="3228785" y="-379587"/>
            <a:ext cx="507600" cy="2838362"/>
          </a:xfrm>
          <a:prstGeom prst="homePlate">
            <a:avLst>
              <a:gd name="adj" fmla="val 26756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0" name="Espaço Reservado para Texto 39"/>
          <p:cNvSpPr>
            <a:spLocks noGrp="1"/>
          </p:cNvSpPr>
          <p:nvPr>
            <p:ph type="body" sz="quarter" idx="19"/>
          </p:nvPr>
        </p:nvSpPr>
        <p:spPr>
          <a:xfrm rot="5400000">
            <a:off x="5904843" y="-19420"/>
            <a:ext cx="500063" cy="2110492"/>
          </a:xfrm>
          <a:prstGeom prst="homePlate">
            <a:avLst>
              <a:gd name="adj" fmla="val 24409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/>
          <a:lstStyle>
            <a:lvl1pPr marL="0" indent="0" algn="ctr">
              <a:spcBef>
                <a:spcPts val="0"/>
              </a:spcBef>
              <a:buNone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2" name="Espaço Reservado para Texto 41"/>
          <p:cNvSpPr>
            <a:spLocks noGrp="1"/>
          </p:cNvSpPr>
          <p:nvPr>
            <p:ph type="body" sz="quarter" idx="20"/>
          </p:nvPr>
        </p:nvSpPr>
        <p:spPr>
          <a:xfrm rot="5400000">
            <a:off x="7883446" y="310347"/>
            <a:ext cx="500063" cy="1450963"/>
          </a:xfrm>
          <a:prstGeom prst="homePlate">
            <a:avLst>
              <a:gd name="adj" fmla="val 20507"/>
            </a:avLst>
          </a:prstGeom>
          <a:gradFill rotWithShape="1">
            <a:gsLst>
              <a:gs pos="100000">
                <a:schemeClr val="accent4"/>
              </a:gs>
              <a:gs pos="0">
                <a:schemeClr val="accent3"/>
              </a:gs>
            </a:gsLst>
            <a:lin ang="10800000" scaled="0"/>
          </a:gradFill>
          <a:ln w="1270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vert270" anchor="ctr"/>
          <a:lstStyle>
            <a:lvl1pPr marL="0" indent="0" algn="ctr" defTabSz="914400" rtl="0" eaLnBrk="1" latinLnBrk="0" hangingPunct="1">
              <a:spcBef>
                <a:spcPts val="0"/>
              </a:spcBef>
              <a:buFontTx/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buFontTx/>
              <a:buNone/>
              <a:defRPr lang="pt-B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buFontTx/>
              <a:buNone/>
              <a:defRPr lang="pt-B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3" name="Espaço Reservado para Texto 27"/>
          <p:cNvSpPr>
            <a:spLocks noGrp="1"/>
          </p:cNvSpPr>
          <p:nvPr>
            <p:ph type="body" sz="quarter" idx="21"/>
          </p:nvPr>
        </p:nvSpPr>
        <p:spPr>
          <a:xfrm>
            <a:off x="2065775" y="2464604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4" name="Espaço Reservado para Texto 27"/>
          <p:cNvSpPr>
            <a:spLocks noGrp="1"/>
          </p:cNvSpPr>
          <p:nvPr>
            <p:ph type="body" sz="quarter" idx="22"/>
          </p:nvPr>
        </p:nvSpPr>
        <p:spPr>
          <a:xfrm>
            <a:off x="2065775" y="3429020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5" name="Espaço Reservado para Texto 27"/>
          <p:cNvSpPr>
            <a:spLocks noGrp="1"/>
          </p:cNvSpPr>
          <p:nvPr>
            <p:ph type="body" sz="quarter" idx="23"/>
          </p:nvPr>
        </p:nvSpPr>
        <p:spPr>
          <a:xfrm>
            <a:off x="2065775" y="5357852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6" name="Espaço Reservado para Texto 27"/>
          <p:cNvSpPr>
            <a:spLocks noGrp="1"/>
          </p:cNvSpPr>
          <p:nvPr>
            <p:ph type="body" sz="quarter" idx="24"/>
          </p:nvPr>
        </p:nvSpPr>
        <p:spPr>
          <a:xfrm>
            <a:off x="5099629" y="1500188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7" name="Espaço Reservado para Texto 27"/>
          <p:cNvSpPr>
            <a:spLocks noGrp="1"/>
          </p:cNvSpPr>
          <p:nvPr>
            <p:ph type="body" sz="quarter" idx="25"/>
          </p:nvPr>
        </p:nvSpPr>
        <p:spPr>
          <a:xfrm>
            <a:off x="5099629" y="2464604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8" name="Espaço Reservado para Texto 27"/>
          <p:cNvSpPr>
            <a:spLocks noGrp="1"/>
          </p:cNvSpPr>
          <p:nvPr>
            <p:ph type="body" sz="quarter" idx="26"/>
          </p:nvPr>
        </p:nvSpPr>
        <p:spPr>
          <a:xfrm>
            <a:off x="5099629" y="3429020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9" name="Espaço Reservado para Texto 27"/>
          <p:cNvSpPr>
            <a:spLocks noGrp="1"/>
          </p:cNvSpPr>
          <p:nvPr>
            <p:ph type="body" sz="quarter" idx="27"/>
          </p:nvPr>
        </p:nvSpPr>
        <p:spPr>
          <a:xfrm>
            <a:off x="5099629" y="5357852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0" name="Espaço Reservado para Texto 27"/>
          <p:cNvSpPr>
            <a:spLocks noGrp="1"/>
          </p:cNvSpPr>
          <p:nvPr>
            <p:ph type="body" sz="quarter" idx="28"/>
          </p:nvPr>
        </p:nvSpPr>
        <p:spPr>
          <a:xfrm>
            <a:off x="7407994" y="1500188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1" name="Espaço Reservado para Texto 27"/>
          <p:cNvSpPr>
            <a:spLocks noGrp="1"/>
          </p:cNvSpPr>
          <p:nvPr>
            <p:ph type="body" sz="quarter" idx="29"/>
          </p:nvPr>
        </p:nvSpPr>
        <p:spPr>
          <a:xfrm>
            <a:off x="7407994" y="2464604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2" name="Espaço Reservado para Texto 27"/>
          <p:cNvSpPr>
            <a:spLocks noGrp="1"/>
          </p:cNvSpPr>
          <p:nvPr>
            <p:ph type="body" sz="quarter" idx="30"/>
          </p:nvPr>
        </p:nvSpPr>
        <p:spPr>
          <a:xfrm>
            <a:off x="7407994" y="3429020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3" name="Espaço Reservado para Texto 27"/>
          <p:cNvSpPr>
            <a:spLocks noGrp="1"/>
          </p:cNvSpPr>
          <p:nvPr>
            <p:ph type="body" sz="quarter" idx="31"/>
          </p:nvPr>
        </p:nvSpPr>
        <p:spPr>
          <a:xfrm>
            <a:off x="7407994" y="5357852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4" name="Espaço Reservado para Texto 31"/>
          <p:cNvSpPr>
            <a:spLocks noGrp="1"/>
          </p:cNvSpPr>
          <p:nvPr>
            <p:ph type="body" sz="quarter" idx="32"/>
          </p:nvPr>
        </p:nvSpPr>
        <p:spPr>
          <a:xfrm>
            <a:off x="350986" y="4357702"/>
            <a:ext cx="1582869" cy="857250"/>
          </a:xfrm>
          <a:prstGeom prst="homePlate">
            <a:avLst>
              <a:gd name="adj" fmla="val 23744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 algn="l">
              <a:spcAft>
                <a:spcPts val="0"/>
              </a:spcAft>
              <a:buNone/>
              <a:def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6" name="Espaço Reservado para Texto 27"/>
          <p:cNvSpPr>
            <a:spLocks noGrp="1"/>
          </p:cNvSpPr>
          <p:nvPr>
            <p:ph type="body" sz="quarter" idx="33"/>
          </p:nvPr>
        </p:nvSpPr>
        <p:spPr>
          <a:xfrm>
            <a:off x="2065775" y="4393436"/>
            <a:ext cx="2771487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7" name="Espaço Reservado para Texto 27"/>
          <p:cNvSpPr>
            <a:spLocks noGrp="1"/>
          </p:cNvSpPr>
          <p:nvPr>
            <p:ph type="body" sz="quarter" idx="34"/>
          </p:nvPr>
        </p:nvSpPr>
        <p:spPr>
          <a:xfrm>
            <a:off x="5099629" y="4393436"/>
            <a:ext cx="2176459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29" name="Espaço Reservado para Texto 27"/>
          <p:cNvSpPr>
            <a:spLocks noGrp="1"/>
          </p:cNvSpPr>
          <p:nvPr>
            <p:ph type="body" sz="quarter" idx="35"/>
          </p:nvPr>
        </p:nvSpPr>
        <p:spPr>
          <a:xfrm>
            <a:off x="7407994" y="4393436"/>
            <a:ext cx="1450973" cy="792000"/>
          </a:xfrm>
          <a:prstGeom prst="rect">
            <a:avLst/>
          </a:prstGeom>
        </p:spPr>
        <p:txBody>
          <a:bodyPr/>
          <a:lstStyle>
            <a:lvl1pPr marL="182563" indent="-182563">
              <a:defRPr sz="1400"/>
            </a:lvl1pPr>
            <a:lvl2pPr marL="365125" indent="-182563">
              <a:defRPr sz="1200"/>
            </a:lvl2pPr>
            <a:lvl3pPr marL="534988" indent="-141288">
              <a:defRPr sz="1100"/>
            </a:lvl3pPr>
            <a:lvl4pPr marL="633413" indent="-147638">
              <a:defRPr sz="1050"/>
            </a:lvl4pPr>
            <a:lvl5pPr marL="717550" indent="-141288">
              <a:defRPr sz="105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sldNum" sz="quarter" idx="3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70025-61E7-4829-BF34-1879E0F10AFB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99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madas para 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3978419" y="1028244"/>
            <a:ext cx="3099807" cy="1714512"/>
          </a:xfrm>
          <a:prstGeom prst="wedgeRectCallout">
            <a:avLst>
              <a:gd name="adj1" fmla="val -29213"/>
              <a:gd name="adj2" fmla="val 89577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4"/>
          </p:nvPr>
        </p:nvSpPr>
        <p:spPr>
          <a:xfrm>
            <a:off x="5363439" y="4086010"/>
            <a:ext cx="3099807" cy="1714512"/>
          </a:xfrm>
          <a:prstGeom prst="wedgeRectCallout">
            <a:avLst>
              <a:gd name="adj1" fmla="val -43877"/>
              <a:gd name="adj2" fmla="val -8765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5"/>
          </p:nvPr>
        </p:nvSpPr>
        <p:spPr>
          <a:xfrm>
            <a:off x="1736008" y="4357694"/>
            <a:ext cx="3099807" cy="1714512"/>
          </a:xfrm>
          <a:prstGeom prst="wedgeRectCallout">
            <a:avLst>
              <a:gd name="adj1" fmla="val -4074"/>
              <a:gd name="adj2" fmla="val -103243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6"/>
          </p:nvPr>
        </p:nvSpPr>
        <p:spPr>
          <a:xfrm>
            <a:off x="482894" y="928670"/>
            <a:ext cx="3099807" cy="1714512"/>
          </a:xfrm>
          <a:prstGeom prst="wedgeRectCallout">
            <a:avLst>
              <a:gd name="adj1" fmla="val -1979"/>
              <a:gd name="adj2" fmla="val 95321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72000" tIns="36000" rIns="72000" bIns="36000" anchor="ctr">
            <a:noAutofit/>
          </a:bodyPr>
          <a:lstStyle>
            <a:lvl1pPr marL="182563" indent="-182563">
              <a:spcBef>
                <a:spcPts val="0"/>
              </a:spcBef>
              <a:spcAft>
                <a:spcPts val="600"/>
              </a:spcAft>
              <a:defRPr sz="1600"/>
            </a:lvl1pPr>
            <a:lvl2pPr marL="534988" indent="-169863">
              <a:spcBef>
                <a:spcPts val="0"/>
              </a:spcBef>
              <a:spcAft>
                <a:spcPts val="600"/>
              </a:spcAft>
              <a:defRPr sz="1400"/>
            </a:lvl2pPr>
            <a:lvl3pPr marL="801688" indent="-168275">
              <a:spcBef>
                <a:spcPts val="0"/>
              </a:spcBef>
              <a:spcAft>
                <a:spcPts val="600"/>
              </a:spcAft>
              <a:tabLst/>
              <a:defRPr sz="1200"/>
            </a:lvl3pPr>
            <a:lvl4pPr marL="984250" indent="-168275">
              <a:spcBef>
                <a:spcPts val="0"/>
              </a:spcBef>
              <a:spcAft>
                <a:spcPts val="600"/>
              </a:spcAft>
              <a:defRPr sz="1100"/>
            </a:lvl4pPr>
            <a:lvl5pPr marL="1082675" indent="-153988">
              <a:spcBef>
                <a:spcPts val="0"/>
              </a:spcBef>
              <a:spcAft>
                <a:spcPts val="600"/>
              </a:spcAft>
              <a:defRPr sz="11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30DB-6A55-465C-85FF-A55137FAD3C9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16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84640" y="188913"/>
            <a:ext cx="8774723" cy="329588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2047" y="981079"/>
            <a:ext cx="4199792" cy="2703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592516" y="981079"/>
            <a:ext cx="4199792" cy="2703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252047" y="3836988"/>
            <a:ext cx="4199792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592516" y="3836988"/>
            <a:ext cx="4199792" cy="2705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251CF-247F-4F06-A5C4-891CD40B1E10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DA536-796F-4E66-9808-01E2F39C9629}" type="slidenum">
              <a:rPr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39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30/4/2014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97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3528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33517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6951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59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7850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4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90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9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3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74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05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9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0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9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06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9794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1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98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pt-BR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pt-BR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pt-B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pt-BR" smtClean="0"/>
              <a:t>Clique para editar o estilo do subtítulo mestre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pt-BR" sz="2000" baseline="0"/>
            </a:lvl1pPr>
          </a:lstStyle>
          <a:p>
            <a:r>
              <a:rPr kumimoji="0" lang="pt-BR"/>
              <a:t>Logotipo da Empresa</a:t>
            </a:r>
          </a:p>
        </p:txBody>
      </p:sp>
    </p:spTree>
    <p:extLst>
      <p:ext uri="{BB962C8B-B14F-4D97-AF65-F5344CB8AC3E}">
        <p14:creationId xmlns:p14="http://schemas.microsoft.com/office/powerpoint/2010/main" val="22086519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 eaLnBrk="1" latinLnBrk="0" hangingPunct="1">
              <a:defRPr kumimoji="0" lang="pt-BR" sz="4000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pt-BR" sz="1800"/>
            </a:lvl1pPr>
          </a:lstStyle>
          <a:p>
            <a:r>
              <a:rPr kumimoji="0" lang="pt-BR"/>
              <a:t>Logotipo da Empresa</a:t>
            </a:r>
          </a:p>
        </p:txBody>
      </p:sp>
    </p:spTree>
    <p:extLst>
      <p:ext uri="{BB962C8B-B14F-4D97-AF65-F5344CB8AC3E}">
        <p14:creationId xmlns:p14="http://schemas.microsoft.com/office/powerpoint/2010/main" val="3303709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042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 eaLnBrk="1" latinLnBrk="0" hangingPunct="1">
              <a:defRPr kumimoji="0" lang="pt-BR"/>
            </a:lvl1pPr>
          </a:lstStyle>
          <a:p>
            <a:r>
              <a:rPr kumimoji="0" lang="pt-BR"/>
              <a:t>Clique para editar o título Mestre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 eaLnBrk="1" latinLnBrk="0" hangingPunct="1">
              <a:defRPr kumimoji="0" lang="pt-BR" sz="3200">
                <a:latin typeface="+mn-lt"/>
              </a:defRPr>
            </a:lvl1pPr>
            <a:lvl2pPr eaLnBrk="1" latinLnBrk="0" hangingPunct="1">
              <a:defRPr kumimoji="0" lang="pt-BR" sz="2800">
                <a:latin typeface="+mn-lt"/>
              </a:defRPr>
            </a:lvl2pPr>
            <a:lvl3pPr eaLnBrk="1" latinLnBrk="0" hangingPunct="1">
              <a:defRPr kumimoji="0" lang="pt-BR" sz="2400">
                <a:latin typeface="+mn-lt"/>
              </a:defRPr>
            </a:lvl3pPr>
            <a:lvl4pPr eaLnBrk="1" latinLnBrk="0" hangingPunct="1">
              <a:defRPr kumimoji="0" lang="pt-BR" sz="2400">
                <a:latin typeface="+mn-lt"/>
              </a:defRPr>
            </a:lvl4pPr>
            <a:lvl5pPr eaLnBrk="1" latinLnBrk="0" hangingPunct="1">
              <a:defRPr kumimoji="0" lang="pt-BR" sz="2400">
                <a:latin typeface="+mn-lt"/>
              </a:defRPr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94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 eaLnBrk="1" latinLnBrk="0" hangingPunct="1">
              <a:defRPr kumimoji="0" lang="pt-BR" sz="28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 eaLnBrk="1" latinLnBrk="0" hangingPunct="1">
              <a:defRPr kumimoji="0" lang="pt-BR" sz="2800"/>
            </a:lvl1pPr>
            <a:lvl2pPr eaLnBrk="1" latinLnBrk="0" hangingPunct="1">
              <a:defRPr kumimoji="0" lang="pt-BR" sz="2400"/>
            </a:lvl2pPr>
            <a:lvl3pPr eaLnBrk="1" latinLnBrk="0" hangingPunct="1">
              <a:defRPr kumimoji="0" lang="pt-BR" sz="2000"/>
            </a:lvl3pPr>
            <a:lvl4pPr eaLnBrk="1" latinLnBrk="0" hangingPunct="1">
              <a:defRPr kumimoji="0" lang="pt-BR" sz="1800"/>
            </a:lvl4pPr>
            <a:lvl5pPr eaLnBrk="1" latinLnBrk="0" hangingPunct="1">
              <a:defRPr kumimoji="0" lang="pt-BR" sz="1800"/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36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eaLnBrk="1" latinLnBrk="0" hangingPunct="1">
              <a:defRPr kumimoji="0" lang="pt-BR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pt-BR" sz="2400" b="1"/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lvl6pPr eaLnBrk="1" latinLnBrk="0" hangingPunct="1">
              <a:defRPr kumimoji="0" lang="pt-BR" sz="1600"/>
            </a:lvl6pPr>
            <a:lvl7pPr eaLnBrk="1" latinLnBrk="0" hangingPunct="1">
              <a:defRPr kumimoji="0" lang="pt-BR" sz="1600"/>
            </a:lvl7pPr>
            <a:lvl8pPr eaLnBrk="1" latinLnBrk="0" hangingPunct="1">
              <a:defRPr kumimoji="0" lang="pt-BR" sz="1600"/>
            </a:lvl8pPr>
            <a:lvl9pPr eaLnBrk="1" latinLnBrk="0" hangingPunct="1">
              <a:defRPr kumimoji="0" lang="pt-BR" sz="16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 eaLnBrk="1" latinLnBrk="0" hangingPunct="1">
              <a:buNone/>
              <a:defRPr kumimoji="0" lang="pt-BR" sz="2400" b="1"/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 eaLnBrk="1" latinLnBrk="0" hangingPunct="1">
              <a:defRPr kumimoji="0" lang="pt-BR" sz="2400"/>
            </a:lvl1pPr>
            <a:lvl2pPr eaLnBrk="1" latinLnBrk="0" hangingPunct="1">
              <a:defRPr kumimoji="0" lang="pt-BR" sz="2000"/>
            </a:lvl2pPr>
            <a:lvl3pPr eaLnBrk="1" latinLnBrk="0" hangingPunct="1">
              <a:defRPr kumimoji="0" lang="pt-BR" sz="1800"/>
            </a:lvl3pPr>
            <a:lvl4pPr eaLnBrk="1" latinLnBrk="0" hangingPunct="1">
              <a:defRPr kumimoji="0" lang="pt-BR" sz="1600"/>
            </a:lvl4pPr>
            <a:lvl5pPr eaLnBrk="1" latinLnBrk="0" hangingPunct="1">
              <a:defRPr kumimoji="0" lang="pt-BR" sz="1600"/>
            </a:lvl5pPr>
            <a:lvl6pPr eaLnBrk="1" latinLnBrk="0" hangingPunct="1">
              <a:defRPr kumimoji="0" lang="pt-BR" sz="1600"/>
            </a:lvl6pPr>
            <a:lvl7pPr eaLnBrk="1" latinLnBrk="0" hangingPunct="1">
              <a:defRPr kumimoji="0" lang="pt-BR" sz="1600"/>
            </a:lvl7pPr>
            <a:lvl8pPr eaLnBrk="1" latinLnBrk="0" hangingPunct="1">
              <a:defRPr kumimoji="0" lang="pt-BR" sz="1600"/>
            </a:lvl8pPr>
            <a:lvl9pPr eaLnBrk="1" latinLnBrk="0" hangingPunct="1">
              <a:defRPr kumimoji="0" lang="pt-BR" sz="16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35306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 eaLnBrk="1" latinLnBrk="0" hangingPunct="1">
              <a:defRPr kumimoji="0" lang="pt-BR" sz="3200"/>
            </a:lvl1pPr>
            <a:lvl2pPr eaLnBrk="1" latinLnBrk="0" hangingPunct="1">
              <a:defRPr kumimoji="0" lang="pt-BR" sz="2800"/>
            </a:lvl2pPr>
            <a:lvl3pPr eaLnBrk="1" latinLnBrk="0" hangingPunct="1">
              <a:defRPr kumimoji="0" lang="pt-BR" sz="2400"/>
            </a:lvl3pPr>
            <a:lvl4pPr eaLnBrk="1" latinLnBrk="0" hangingPunct="1">
              <a:defRPr kumimoji="0" lang="pt-BR" sz="2000"/>
            </a:lvl4pPr>
            <a:lvl5pPr eaLnBrk="1" latinLnBrk="0" hangingPunct="1">
              <a:defRPr kumimoji="0" lang="pt-BR" sz="2000"/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11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eaLnBrk="1" latinLnBrk="0" hangingPunct="1"/>
            <a:r>
              <a:rPr lang="pt-BR" smtClean="0"/>
              <a:t>Clique no ícone para adicionar uma imagem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14824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2223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1644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t-BR" smtClean="0"/>
              <a:t>Clique para editar o título mestre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45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7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Plano 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103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562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30/4/2014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4F81BD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6100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30/4/2014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206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043430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5397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1670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91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3669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195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54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49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626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71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20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t-BR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t-BR"/>
              <a:t>Clique para editar o estilo do subtítulo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t-BR" smtClean="0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21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/>
              <a:t>    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7767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34E2-BBB6-4D34-BB01-078E9AA25260}" type="datetimeFigureOut">
              <a:rPr lang="pt-BR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9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/>
              <a:pPr/>
              <a:t>30/4/2014</a:t>
            </a:fld>
            <a:endParaRPr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0D5ECE-8B49-45CD-BE81-EF81920D1969}" type="slidenum">
              <a:rPr smtClean="0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71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15418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7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4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white"/>
                </a:solidFill>
              </a:rPr>
              <a:pPr/>
              <a:t>4/30/2014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6"/>
          <p:cNvSpPr/>
          <p:nvPr userDrawn="1"/>
        </p:nvSpPr>
        <p:spPr>
          <a:xfrm>
            <a:off x="762001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10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79789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white"/>
                </a:solidFill>
              </a:rPr>
              <a:pPr/>
              <a:t>30/4/2014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white"/>
                </a:solidFill>
              </a:rPr>
              <a:pPr/>
              <a:t>‹nº›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40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1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0D5ECE-8B49-45CD-BE81-EF81920D1969}" type="slidenum">
              <a:rPr smtClean="0">
                <a:solidFill>
                  <a:prstClr val="black"/>
                </a:solidFill>
              </a:rPr>
              <a:pPr/>
              <a:t>‹nº›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4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4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1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668" y="188913"/>
            <a:ext cx="8776129" cy="33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1812" y="6643688"/>
            <a:ext cx="461671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ct val="0"/>
              </a:spcBef>
              <a:spcAft>
                <a:spcPct val="0"/>
              </a:spcAft>
              <a:defRPr sz="9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8989FA-09AF-4576-8A9A-5C1815A37853}" type="slidenum">
              <a:rPr lang="pt-BR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pt-BR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8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70C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pt-BR" smtClean="0"/>
              <a:t>Clique para editar o título mestre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30/4/2014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lang="pt-B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7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4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258050E-B668-4FA7-85AD-C750C80A6E9B}" type="datetimeFigureOut">
              <a:rPr lang="pt-BR" smtClean="0">
                <a:solidFill>
                  <a:prstClr val="black"/>
                </a:solidFill>
              </a:rPr>
              <a:pPr/>
              <a:t>30/4/2014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40D5ECE-8B49-45CD-BE81-EF81920D1969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1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E20C8F-91A1-4E14-BE72-50B7F500A1D5}" type="datetimeFigureOut">
              <a:rPr lang="pt-BR" smtClean="0">
                <a:solidFill>
                  <a:srgbClr val="04617B"/>
                </a:solidFill>
              </a:rPr>
              <a:pPr/>
              <a:t>30/4/2014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6265AA-5E06-4696-9AFF-598CF4916F8E}" type="slidenum">
              <a:rPr lang="pt-BR" smtClean="0">
                <a:solidFill>
                  <a:srgbClr val="04617B"/>
                </a:solidFill>
              </a:rPr>
              <a:pPr/>
              <a:t>‹nº›</a:t>
            </a:fld>
            <a:endParaRPr lang="pt-BR">
              <a:solidFill>
                <a:srgbClr val="04617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6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4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1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18.jpe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73.jpe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8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notesSlide" Target="../notesSlides/notesSlide26.xml"/><Relationship Id="rId7" Type="http://schemas.openxmlformats.org/officeDocument/2006/relationships/diagramLayout" Target="../diagrams/layout5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6" Type="http://schemas.openxmlformats.org/officeDocument/2006/relationships/diagramData" Target="../diagrams/data5.xml"/><Relationship Id="rId5" Type="http://schemas.openxmlformats.org/officeDocument/2006/relationships/chart" Target="../charts/chart11.xml"/><Relationship Id="rId10" Type="http://schemas.microsoft.com/office/2007/relationships/diagramDrawing" Target="../diagrams/drawing5.xml"/><Relationship Id="rId4" Type="http://schemas.openxmlformats.org/officeDocument/2006/relationships/chart" Target="../charts/chart10.xml"/><Relationship Id="rId9" Type="http://schemas.openxmlformats.org/officeDocument/2006/relationships/diagramColors" Target="../diagrams/colors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8.jpe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10" Type="http://schemas.openxmlformats.org/officeDocument/2006/relationships/image" Target="../media/image121.jpg"/><Relationship Id="rId4" Type="http://schemas.openxmlformats.org/officeDocument/2006/relationships/hyperlink" Target="http://www.portosdobrasil.gov.br/" TargetMode="External"/><Relationship Id="rId9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8.jpeg"/><Relationship Id="rId4" Type="http://schemas.openxmlformats.org/officeDocument/2006/relationships/image" Target="../media/image36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520" y="4221088"/>
            <a:ext cx="8640960" cy="504056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</a:rPr>
              <a:t>A regulação no setor aquaviário - ANTAQ</a:t>
            </a:r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1473200"/>
          </a:xfrm>
        </p:spPr>
        <p:txBody>
          <a:bodyPr>
            <a:normAutofit fontScale="70000" lnSpcReduction="20000"/>
          </a:bodyPr>
          <a:lstStyle/>
          <a:p>
            <a:r>
              <a:rPr lang="pt-BR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Mário Povia</a:t>
            </a:r>
          </a:p>
          <a:p>
            <a:r>
              <a:rPr lang="pt-BR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Diretor-geral substituto da ANTAQ</a:t>
            </a:r>
          </a:p>
          <a:p>
            <a:endParaRPr lang="pt-BR" sz="2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Abril de 2014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749"/>
            <a:ext cx="8640960" cy="232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56476"/>
            <a:ext cx="8640960" cy="15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ANTAQ – Princípios e Diretrizes gerais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CaixaDeTexto 11"/>
          <p:cNvSpPr txBox="1">
            <a:spLocks noChangeArrowheads="1"/>
          </p:cNvSpPr>
          <p:nvPr/>
        </p:nvSpPr>
        <p:spPr bwMode="auto">
          <a:xfrm>
            <a:off x="3059113" y="1571625"/>
            <a:ext cx="601345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/>
            <a:r>
              <a:rPr lang="pt-BR" b="1" dirty="0" smtClean="0">
                <a:solidFill>
                  <a:prstClr val="black"/>
                </a:solidFill>
                <a:latin typeface="Calibri"/>
              </a:rPr>
              <a:t>Dos Princípios - Art 11.</a:t>
            </a:r>
          </a:p>
          <a:p>
            <a:pPr marL="177800" indent="-177800"/>
            <a:endParaRPr lang="pt-BR" b="1" dirty="0">
              <a:solidFill>
                <a:prstClr val="black"/>
              </a:solidFill>
              <a:latin typeface="Calibri"/>
            </a:endParaRPr>
          </a:p>
          <a:p>
            <a:pPr marL="177800" indent="-177800"/>
            <a:r>
              <a:rPr lang="pt-BR" sz="16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 – preservar o interesse nacional e promover o desenvolvimento econômico e social;</a:t>
            </a:r>
          </a:p>
          <a:p>
            <a:pPr marL="177800" indent="-177800"/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pPr marL="177800" indent="-177800"/>
            <a:r>
              <a:rPr lang="pt-BR" sz="1600" b="1" dirty="0">
                <a:solidFill>
                  <a:prstClr val="black"/>
                </a:solidFill>
                <a:latin typeface="Calibri"/>
              </a:rPr>
              <a:t>XI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 – ampliar a competitividade do País no mercado internacional.</a:t>
            </a:r>
          </a:p>
          <a:p>
            <a:pPr marL="177800" indent="-177800"/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r>
              <a:rPr lang="pt-BR" b="1" dirty="0">
                <a:solidFill>
                  <a:prstClr val="black"/>
                </a:solidFill>
                <a:latin typeface="Calibri"/>
              </a:rPr>
              <a:t>Das diretrizes </a:t>
            </a:r>
            <a:r>
              <a:rPr lang="pt-BR" b="1" dirty="0" smtClean="0">
                <a:solidFill>
                  <a:prstClr val="black"/>
                </a:solidFill>
                <a:latin typeface="Calibri"/>
              </a:rPr>
              <a:t>gerais - 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(art. 12):</a:t>
            </a:r>
          </a:p>
          <a:p>
            <a:pPr marL="177800" indent="-177800">
              <a:buFont typeface="Arial" pitchFamily="34" charset="0"/>
              <a:buChar char="•"/>
            </a:pPr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pPr marL="177800" indent="-177800"/>
            <a:r>
              <a:rPr lang="pt-BR" sz="16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 – descentralizar as ações, sempre que possível, promovendo sua transferência a outras entidades públicas, mediante convênios de delegação, ou à empresas públicas ou privadas, mediante </a:t>
            </a:r>
            <a:r>
              <a:rPr lang="pt-BR" sz="1600" b="1" dirty="0">
                <a:solidFill>
                  <a:prstClr val="black"/>
                </a:solidFill>
                <a:latin typeface="Calibri"/>
              </a:rPr>
              <a:t>outorgas de autorização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, concessão ou permissão, conforme dispõe o inciso XII, do artigo 21 da Constituição Federal;</a:t>
            </a:r>
          </a:p>
          <a:p>
            <a:pPr marL="177800" indent="-177800"/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pPr marL="177800" indent="-177800"/>
            <a:r>
              <a:rPr lang="pt-BR" sz="1600" b="1" dirty="0">
                <a:solidFill>
                  <a:prstClr val="black"/>
                </a:solidFill>
                <a:latin typeface="Calibri"/>
              </a:rPr>
              <a:t>VII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 – reprimir fatos e ações que configurem ou possa configurar competição imperfeita ou infrações de ordem econômica.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908720"/>
            <a:ext cx="2928938" cy="5949279"/>
            <a:chOff x="0" y="1089025"/>
            <a:chExt cx="2928938" cy="5340350"/>
          </a:xfrm>
        </p:grpSpPr>
        <p:pic>
          <p:nvPicPr>
            <p:cNvPr id="5" name="Imagem 8" descr="aratu_0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089025"/>
              <a:ext cx="2928938" cy="146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m 9" descr="Apoio Portuário.Navegação.3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552700"/>
              <a:ext cx="2928938" cy="192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m 10" descr="Cabotagem_10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479925"/>
              <a:ext cx="2928938" cy="1949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99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ANTAQ – competências do art. 27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4" name="Imagem 3" descr="Carga.8ddec2ea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2055233"/>
            <a:ext cx="1971676" cy="111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08637893"/>
              </p:ext>
            </p:extLst>
          </p:nvPr>
        </p:nvGraphicFramePr>
        <p:xfrm>
          <a:off x="142844" y="1142984"/>
          <a:ext cx="8973161" cy="544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99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ANTAQ – regulação, fiscalização, normatização e harmonização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29063" y="980728"/>
            <a:ext cx="5183187" cy="5805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Companhias de navegação internacional, cabotagem, navegação de apoio marítimo e portuário</a:t>
            </a:r>
          </a:p>
          <a:p>
            <a:pPr marL="152400" lvl="1">
              <a:buClr>
                <a:srgbClr val="003366"/>
              </a:buClr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Companhias de navegação operando em rios, lagos e águas interiores (passageiros, cargas e travessia) </a:t>
            </a: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Portos públicos (Landlord Ports): 34</a:t>
            </a:r>
          </a:p>
          <a:p>
            <a:pPr marL="152400" lvl="1">
              <a:buClr>
                <a:srgbClr val="003366"/>
              </a:buClr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Terminais de uso privativo (TUP): 128</a:t>
            </a: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Estações de Transferência de Cargas (ETC) Instalações Portuárias Públicas   de Pequeno Porte (IP4)</a:t>
            </a: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Uso de infraestrutura federal de navegação interior</a:t>
            </a: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endParaRPr lang="pt-BR" b="1" dirty="0" smtClean="0">
              <a:solidFill>
                <a:prstClr val="black"/>
              </a:solidFill>
              <a:latin typeface="Calibri"/>
            </a:endParaRPr>
          </a:p>
          <a:p>
            <a:pPr marL="447675" lvl="1" indent="-295275">
              <a:buClr>
                <a:srgbClr val="003366"/>
              </a:buClr>
              <a:buFont typeface="Arial" pitchFamily="34" charset="0"/>
              <a:buChar char="•"/>
              <a:tabLst>
                <a:tab pos="447675" algn="l"/>
                <a:tab pos="852488" algn="l"/>
                <a:tab pos="1260475" algn="l"/>
                <a:tab pos="1668463" algn="l"/>
                <a:tab pos="2076450" algn="l"/>
                <a:tab pos="2482850" algn="l"/>
                <a:tab pos="2890838" algn="l"/>
                <a:tab pos="3298825" algn="l"/>
                <a:tab pos="3705225" algn="l"/>
                <a:tab pos="4113213" algn="l"/>
                <a:tab pos="4521200" algn="l"/>
                <a:tab pos="4929188" algn="l"/>
                <a:tab pos="5335588" algn="l"/>
                <a:tab pos="5743575" algn="l"/>
                <a:tab pos="6151563" algn="l"/>
                <a:tab pos="6557963" algn="l"/>
                <a:tab pos="6965950" algn="l"/>
                <a:tab pos="7373938" algn="l"/>
                <a:tab pos="7780338" algn="l"/>
                <a:tab pos="8188325" algn="l"/>
                <a:tab pos="8596313" algn="l"/>
              </a:tabLst>
            </a:pPr>
            <a:r>
              <a:rPr lang="pt-BR" b="1" dirty="0" smtClean="0">
                <a:solidFill>
                  <a:prstClr val="black"/>
                </a:solidFill>
                <a:latin typeface="Calibri"/>
              </a:rPr>
              <a:t>20.956 Km de hidrovias </a:t>
            </a: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navegadas</a:t>
            </a:r>
            <a:endParaRPr lang="pt-BR" sz="20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upo 17"/>
          <p:cNvGrpSpPr/>
          <p:nvPr/>
        </p:nvGrpSpPr>
        <p:grpSpPr>
          <a:xfrm>
            <a:off x="-505505" y="903956"/>
            <a:ext cx="4298636" cy="5496784"/>
            <a:chOff x="-2" y="1000123"/>
            <a:chExt cx="3907163" cy="5496784"/>
          </a:xfrm>
          <a:scene3d>
            <a:camera prst="perspectiveHeroicExtremeLeftFacing"/>
            <a:lightRig rig="threePt" dir="t"/>
          </a:scene3d>
        </p:grpSpPr>
        <p:pic>
          <p:nvPicPr>
            <p:cNvPr id="6" name="Imagem 5" descr="AHTS.Navegação de Apoio Marítimo.jp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" y="1000123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Imagem 6" descr="amanda .fotos antaq 083.jp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1474" y="1000123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Imagem 7" descr="Apoio Portuário.Navegação.2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2096391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Imagem 10" descr="Apoio Portuário.Navegação.3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1474" y="2104903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Imagem 11" descr="Apoio Marítimo.2.JPG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" y="3197260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Imagem 12" descr="Cabotagem_14.jp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" y="4301974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Imagem 13" descr="Contêiner.5.jpg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3161" y="4298613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Imagem 14" descr="Estaleiro Atlântico Sul.1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" y="5416907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Imagem 15" descr="Quebra_Mar_Pecem.jpg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56355" y="3201105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Imagem 16" descr="Visita a Manaus 073.jpg"/>
            <p:cNvPicPr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60344" y="5406688"/>
              <a:ext cx="1944000" cy="10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453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ANTAQ – obrigações regulatórias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851920" y="1268760"/>
            <a:ext cx="5292080" cy="514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marL="280988" indent="-280988">
              <a:buClr>
                <a:srgbClr val="003366"/>
              </a:buClr>
              <a:buFont typeface="Arial" pitchFamily="34" charset="0"/>
              <a:buChar char="•"/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r>
              <a:rPr lang="pt-BR" sz="2000" b="1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Gestão de outorgas de autorização: procedimentos de pré-análise </a:t>
            </a:r>
          </a:p>
          <a:p>
            <a:pPr>
              <a:buClr>
                <a:srgbClr val="003366"/>
              </a:buClr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endParaRPr lang="pt-BR" sz="2000" b="1" dirty="0" smtClean="0">
              <a:solidFill>
                <a:srgbClr val="003366"/>
              </a:solidFill>
              <a:latin typeface="Calibri"/>
              <a:cs typeface="Times New Roman" pitchFamily="18" charset="0"/>
            </a:endParaRPr>
          </a:p>
          <a:p>
            <a:pPr marL="280988" indent="-280988"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buFont typeface="Arial" pitchFamily="34" charset="0"/>
              <a:buChar char="•"/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r>
              <a:rPr lang="pt-BR" sz="2000" b="1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Fiscalização e monitoramento do setor aquaviário</a:t>
            </a:r>
          </a:p>
          <a:p>
            <a:pPr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endParaRPr lang="pt-BR" sz="2000" b="1" dirty="0" smtClean="0">
              <a:solidFill>
                <a:srgbClr val="003366"/>
              </a:solidFill>
              <a:latin typeface="Calibri"/>
              <a:cs typeface="Times New Roman" pitchFamily="18" charset="0"/>
            </a:endParaRPr>
          </a:p>
          <a:p>
            <a:pPr marL="280988" indent="-280988"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buFont typeface="Arial" pitchFamily="34" charset="0"/>
              <a:buChar char="•"/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r>
              <a:rPr lang="pt-BR" sz="2000" b="1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Estabelecimento de regras, de acordo com a Lei vigente (Resoluções)</a:t>
            </a:r>
          </a:p>
          <a:p>
            <a:pPr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endParaRPr lang="pt-BR" sz="2000" b="1" dirty="0" smtClean="0">
              <a:solidFill>
                <a:srgbClr val="003366"/>
              </a:solidFill>
              <a:latin typeface="Calibri"/>
              <a:cs typeface="Times New Roman" pitchFamily="18" charset="0"/>
            </a:endParaRPr>
          </a:p>
          <a:p>
            <a:pPr marL="280988" indent="-280988"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buFont typeface="Arial" pitchFamily="34" charset="0"/>
              <a:buChar char="•"/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r>
              <a:rPr lang="pt-BR" sz="2000" b="1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Estudos e pesquisas do setor aquaviário</a:t>
            </a:r>
          </a:p>
          <a:p>
            <a:pPr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endParaRPr lang="pt-BR" sz="2000" b="1" dirty="0" smtClean="0">
              <a:solidFill>
                <a:srgbClr val="003366"/>
              </a:solidFill>
              <a:latin typeface="Calibri"/>
              <a:cs typeface="Times New Roman" pitchFamily="18" charset="0"/>
            </a:endParaRPr>
          </a:p>
          <a:p>
            <a:pPr marL="280988" indent="-280988">
              <a:spcBef>
                <a:spcPts val="550"/>
              </a:spcBef>
              <a:spcAft>
                <a:spcPts val="550"/>
              </a:spcAft>
              <a:buClr>
                <a:srgbClr val="003366"/>
              </a:buClr>
              <a:buFont typeface="Arial" pitchFamily="34" charset="0"/>
              <a:buChar char="•"/>
              <a:tabLst>
                <a:tab pos="280988" algn="l"/>
                <a:tab pos="687388" algn="l"/>
                <a:tab pos="1095375" algn="l"/>
                <a:tab pos="1503363" algn="l"/>
                <a:tab pos="1909763" algn="l"/>
                <a:tab pos="2317750" algn="l"/>
                <a:tab pos="2725738" algn="l"/>
                <a:tab pos="3132138" algn="l"/>
                <a:tab pos="3540125" algn="l"/>
                <a:tab pos="3948113" algn="l"/>
                <a:tab pos="4354513" algn="l"/>
                <a:tab pos="4762500" algn="l"/>
                <a:tab pos="5170488" algn="l"/>
                <a:tab pos="5578475" algn="l"/>
                <a:tab pos="5984875" algn="l"/>
                <a:tab pos="6392863" algn="l"/>
                <a:tab pos="6800850" algn="l"/>
                <a:tab pos="7207250" algn="l"/>
                <a:tab pos="7615238" algn="l"/>
                <a:tab pos="8023225" algn="l"/>
                <a:tab pos="8431213" algn="l"/>
              </a:tabLst>
            </a:pPr>
            <a:r>
              <a:rPr lang="pt-BR" sz="2000" b="1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Facilitadora de Integração dos transportes para a multimodalidade</a:t>
            </a:r>
            <a:endParaRPr lang="pt-BR" sz="2000" b="1" dirty="0">
              <a:solidFill>
                <a:srgbClr val="003366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32759"/>
            <a:ext cx="2209800" cy="20669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035057" cy="20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 Porto Sem Papel – PSP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desburocratização dos processos em portos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CaixaDeTexto 7"/>
          <p:cNvSpPr txBox="1">
            <a:spLocks noChangeArrowheads="1"/>
          </p:cNvSpPr>
          <p:nvPr/>
        </p:nvSpPr>
        <p:spPr bwMode="auto">
          <a:xfrm>
            <a:off x="3131840" y="1243475"/>
            <a:ext cx="597552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0825" indent="-250825">
              <a:buFont typeface="Arial" pitchFamily="34" charset="0"/>
              <a:buChar char="•"/>
            </a:pPr>
            <a:r>
              <a:rPr lang="pt-BR" sz="2400" b="1" dirty="0">
                <a:solidFill>
                  <a:srgbClr val="191919"/>
                </a:solidFill>
                <a:latin typeface="Calibri"/>
              </a:rPr>
              <a:t>c</a:t>
            </a: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rescimento </a:t>
            </a:r>
            <a:r>
              <a:rPr lang="pt-BR" sz="2400" b="1" dirty="0">
                <a:solidFill>
                  <a:srgbClr val="191919"/>
                </a:solidFill>
                <a:latin typeface="Calibri"/>
              </a:rPr>
              <a:t>da corrente de </a:t>
            </a: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comércio</a:t>
            </a: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infraestrutura </a:t>
            </a:r>
            <a:r>
              <a:rPr lang="pt-BR" sz="2400" b="1" dirty="0">
                <a:solidFill>
                  <a:srgbClr val="191919"/>
                </a:solidFill>
                <a:latin typeface="Calibri"/>
              </a:rPr>
              <a:t>portuária com serviços de qualidade e </a:t>
            </a: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custo justo</a:t>
            </a: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atratividade </a:t>
            </a:r>
            <a:r>
              <a:rPr lang="pt-BR" sz="2400" b="1" dirty="0">
                <a:solidFill>
                  <a:srgbClr val="191919"/>
                </a:solidFill>
                <a:latin typeface="Calibri"/>
              </a:rPr>
              <a:t>ao capital </a:t>
            </a: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privado</a:t>
            </a:r>
          </a:p>
          <a:p>
            <a:pPr marL="250825" indent="-250825">
              <a:buFont typeface="Arial" pitchFamily="34" charset="0"/>
              <a:buChar char="•"/>
            </a:pP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marcos </a:t>
            </a:r>
            <a:r>
              <a:rPr lang="pt-BR" sz="2400" b="1" dirty="0">
                <a:solidFill>
                  <a:srgbClr val="191919"/>
                </a:solidFill>
                <a:latin typeface="Calibri"/>
              </a:rPr>
              <a:t>regulatórios estáveis</a:t>
            </a:r>
          </a:p>
          <a:p>
            <a:pPr marL="250825" indent="-250825">
              <a:buFont typeface="Arial" pitchFamily="34" charset="0"/>
              <a:buChar char="•"/>
            </a:pPr>
            <a:endParaRPr lang="pt-BR" sz="2400" b="1" dirty="0">
              <a:solidFill>
                <a:srgbClr val="191919"/>
              </a:solidFill>
              <a:latin typeface="Calibri"/>
            </a:endParaRPr>
          </a:p>
          <a:p>
            <a:pPr marL="250825" indent="-250825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191919"/>
                </a:solidFill>
                <a:latin typeface="Calibri"/>
              </a:rPr>
              <a:t>atração </a:t>
            </a:r>
            <a:r>
              <a:rPr lang="pt-BR" sz="2400" b="1" dirty="0">
                <a:solidFill>
                  <a:srgbClr val="191919"/>
                </a:solidFill>
                <a:latin typeface="Calibri"/>
              </a:rPr>
              <a:t>de investimentos externos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918580"/>
            <a:ext cx="2988996" cy="484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8831263" y="6587505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prstClr val="black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73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Estrutura organizacional do setor aquaviário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 dirty="0">
              <a:solidFill>
                <a:prstClr val="black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25168" y="1012276"/>
            <a:ext cx="8424515" cy="5760640"/>
            <a:chOff x="179512" y="692696"/>
            <a:chExt cx="8424515" cy="5760640"/>
          </a:xfrm>
        </p:grpSpPr>
        <p:cxnSp>
          <p:nvCxnSpPr>
            <p:cNvPr id="5" name="Conector angulado 4"/>
            <p:cNvCxnSpPr>
              <a:stCxn id="52" idx="3"/>
              <a:endCxn id="60" idx="1"/>
            </p:cNvCxnSpPr>
            <p:nvPr/>
          </p:nvCxnSpPr>
          <p:spPr>
            <a:xfrm>
              <a:off x="3039191" y="4111955"/>
              <a:ext cx="161885" cy="708033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grpSp>
          <p:nvGrpSpPr>
            <p:cNvPr id="6" name="Grupo 5"/>
            <p:cNvGrpSpPr/>
            <p:nvPr/>
          </p:nvGrpSpPr>
          <p:grpSpPr>
            <a:xfrm>
              <a:off x="179512" y="692696"/>
              <a:ext cx="8424515" cy="5760640"/>
              <a:chOff x="179512" y="692696"/>
              <a:chExt cx="8424515" cy="5760640"/>
            </a:xfrm>
          </p:grpSpPr>
          <p:grpSp>
            <p:nvGrpSpPr>
              <p:cNvPr id="7" name="Grupo 6"/>
              <p:cNvGrpSpPr/>
              <p:nvPr/>
            </p:nvGrpSpPr>
            <p:grpSpPr>
              <a:xfrm>
                <a:off x="179512" y="692696"/>
                <a:ext cx="8424515" cy="5760640"/>
                <a:chOff x="179512" y="692696"/>
                <a:chExt cx="8424515" cy="5760640"/>
              </a:xfrm>
            </p:grpSpPr>
            <p:grpSp>
              <p:nvGrpSpPr>
                <p:cNvPr id="12" name="Grupo 13"/>
                <p:cNvGrpSpPr>
                  <a:grpSpLocks/>
                </p:cNvGrpSpPr>
                <p:nvPr/>
              </p:nvGrpSpPr>
              <p:grpSpPr bwMode="auto">
                <a:xfrm>
                  <a:off x="539552" y="692696"/>
                  <a:ext cx="8064475" cy="5760640"/>
                  <a:chOff x="1037589" y="1340769"/>
                  <a:chExt cx="6914100" cy="4731916"/>
                </a:xfrm>
              </p:grpSpPr>
              <p:sp>
                <p:nvSpPr>
                  <p:cNvPr id="2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465293" y="1832101"/>
                    <a:ext cx="469" cy="293005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3" name="Line 2"/>
                  <p:cNvSpPr>
                    <a:spLocks noChangeShapeType="1"/>
                  </p:cNvSpPr>
                  <p:nvPr/>
                </p:nvSpPr>
                <p:spPr bwMode="auto">
                  <a:xfrm>
                    <a:off x="7596721" y="4044690"/>
                    <a:ext cx="0" cy="44746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4" name="Freeform 3"/>
                  <p:cNvSpPr>
                    <a:spLocks/>
                  </p:cNvSpPr>
                  <p:nvPr/>
                </p:nvSpPr>
                <p:spPr bwMode="auto">
                  <a:xfrm>
                    <a:off x="6832137" y="3803041"/>
                    <a:ext cx="762617" cy="22936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47483647 w 21600"/>
                      <a:gd name="T3" fmla="*/ 0 h 21600"/>
                      <a:gd name="T4" fmla="*/ 2147483647 w 21600"/>
                      <a:gd name="T5" fmla="*/ 27461037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5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2722250" y="4044690"/>
                    <a:ext cx="0" cy="447460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6" name="Freeform 6"/>
                  <p:cNvSpPr>
                    <a:spLocks/>
                  </p:cNvSpPr>
                  <p:nvPr/>
                </p:nvSpPr>
                <p:spPr bwMode="auto">
                  <a:xfrm>
                    <a:off x="4355602" y="3782873"/>
                    <a:ext cx="914704" cy="70927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47483647 w 21600"/>
                      <a:gd name="T3" fmla="*/ 0 h 21600"/>
                      <a:gd name="T4" fmla="*/ 2147483647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ysClr val="windowText" lastClr="000000"/>
                    </a:solidFill>
                    <a:prstDash val="sysDot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6901129" y="3805088"/>
                    <a:ext cx="0" cy="687061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4471711" y="3805088"/>
                    <a:ext cx="0" cy="687061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020199" y="3805088"/>
                    <a:ext cx="0" cy="687061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0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465763" y="2125106"/>
                    <a:ext cx="0" cy="1438625"/>
                  </a:xfrm>
                  <a:prstGeom prst="line">
                    <a:avLst/>
                  </a:prstGeom>
                  <a:noFill/>
                  <a:ln w="25400">
                    <a:solidFill>
                      <a:sysClr val="windowText" lastClr="000000"/>
                    </a:solidFill>
                    <a:prstDash val="sys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1" name="Freeform 11"/>
                  <p:cNvSpPr>
                    <a:spLocks/>
                  </p:cNvSpPr>
                  <p:nvPr/>
                </p:nvSpPr>
                <p:spPr bwMode="auto">
                  <a:xfrm>
                    <a:off x="2014282" y="3045315"/>
                    <a:ext cx="4882322" cy="875472"/>
                  </a:xfrm>
                  <a:custGeom>
                    <a:avLst/>
                    <a:gdLst>
                      <a:gd name="T0" fmla="*/ 0 w 21600"/>
                      <a:gd name="T1" fmla="*/ 2147483647 h 21600"/>
                      <a:gd name="T2" fmla="*/ 0 w 21600"/>
                      <a:gd name="T3" fmla="*/ 0 h 21600"/>
                      <a:gd name="T4" fmla="*/ 2147483647 w 21600"/>
                      <a:gd name="T5" fmla="*/ 0 h 21600"/>
                      <a:gd name="T6" fmla="*/ 2147483647 w 21600"/>
                      <a:gd name="T7" fmla="*/ 2147483647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20363"/>
                        </a:moveTo>
                        <a:lnTo>
                          <a:pt x="0" y="0"/>
                        </a:ln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grpSp>
                <p:nvGrpSpPr>
                  <p:cNvPr id="32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232897" y="1340769"/>
                    <a:ext cx="2555160" cy="499681"/>
                    <a:chOff x="0" y="-84"/>
                    <a:chExt cx="2600" cy="488"/>
                  </a:xfrm>
                </p:grpSpPr>
                <p:sp>
                  <p:nvSpPr>
                    <p:cNvPr id="70" name="AutoShape 15"/>
                    <p:cNvSpPr>
                      <a:spLocks/>
                    </p:cNvSpPr>
                    <p:nvPr/>
                  </p:nvSpPr>
                  <p:spPr bwMode="auto">
                    <a:xfrm>
                      <a:off x="0" y="-84"/>
                      <a:ext cx="2600" cy="488"/>
                    </a:xfrm>
                    <a:prstGeom prst="roundRect">
                      <a:avLst>
                        <a:gd name="adj" fmla="val 18454"/>
                      </a:avLst>
                    </a:prstGeom>
                    <a:gradFill rotWithShape="0">
                      <a:gsLst>
                        <a:gs pos="0">
                          <a:srgbClr val="1F497C"/>
                        </a:gs>
                        <a:gs pos="100000">
                          <a:srgbClr val="040B10"/>
                        </a:gs>
                      </a:gsLst>
                      <a:lin ang="5400000" scaled="1"/>
                    </a:gra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71" name="Rectangle 16"/>
                    <p:cNvSpPr>
                      <a:spLocks/>
                    </p:cNvSpPr>
                    <p:nvPr/>
                  </p:nvSpPr>
                  <p:spPr bwMode="auto">
                    <a:xfrm>
                      <a:off x="44" y="-8"/>
                      <a:ext cx="2416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Presidência da República</a:t>
                      </a:r>
                    </a:p>
                  </p:txBody>
                </p:sp>
              </p:grpSp>
              <p:grpSp>
                <p:nvGrpSpPr>
                  <p:cNvPr id="33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981779" y="2039096"/>
                    <a:ext cx="967029" cy="499681"/>
                    <a:chOff x="-3358" y="118"/>
                    <a:chExt cx="984" cy="488"/>
                  </a:xfrm>
                </p:grpSpPr>
                <p:sp>
                  <p:nvSpPr>
                    <p:cNvPr id="68" name="AutoShape 18"/>
                    <p:cNvSpPr>
                      <a:spLocks/>
                    </p:cNvSpPr>
                    <p:nvPr/>
                  </p:nvSpPr>
                  <p:spPr bwMode="auto">
                    <a:xfrm>
                      <a:off x="-3358" y="118"/>
                      <a:ext cx="984" cy="488"/>
                    </a:xfrm>
                    <a:prstGeom prst="roundRect">
                      <a:avLst>
                        <a:gd name="adj" fmla="val 18454"/>
                      </a:avLst>
                    </a:prstGeom>
                    <a:gradFill rotWithShape="0">
                      <a:gsLst>
                        <a:gs pos="0">
                          <a:srgbClr val="1F497C"/>
                        </a:gs>
                        <a:gs pos="100000">
                          <a:srgbClr val="040B10"/>
                        </a:gs>
                      </a:gsLst>
                      <a:lin ang="5400000" scaled="1"/>
                    </a:gra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69" name="Rectangle 19"/>
                    <p:cNvSpPr>
                      <a:spLocks/>
                    </p:cNvSpPr>
                    <p:nvPr/>
                  </p:nvSpPr>
                  <p:spPr bwMode="auto">
                    <a:xfrm>
                      <a:off x="-3254" y="202"/>
                      <a:ext cx="776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CONIT</a:t>
                      </a:r>
                    </a:p>
                  </p:txBody>
                </p:sp>
              </p:grpSp>
              <p:grpSp>
                <p:nvGrpSpPr>
                  <p:cNvPr id="3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207789" y="3563731"/>
                    <a:ext cx="910030" cy="499681"/>
                    <a:chOff x="0" y="527"/>
                    <a:chExt cx="926" cy="488"/>
                  </a:xfrm>
                </p:grpSpPr>
                <p:sp>
                  <p:nvSpPr>
                    <p:cNvPr id="66" name="AutoShape 24"/>
                    <p:cNvSpPr>
                      <a:spLocks/>
                    </p:cNvSpPr>
                    <p:nvPr/>
                  </p:nvSpPr>
                  <p:spPr bwMode="auto">
                    <a:xfrm>
                      <a:off x="0" y="527"/>
                      <a:ext cx="568" cy="488"/>
                    </a:xfrm>
                    <a:prstGeom prst="roundRect">
                      <a:avLst>
                        <a:gd name="adj" fmla="val 18454"/>
                      </a:avLst>
                    </a:prstGeom>
                    <a:gradFill rotWithShape="0">
                      <a:gsLst>
                        <a:gs pos="0">
                          <a:srgbClr val="1F497C"/>
                        </a:gs>
                        <a:gs pos="100000">
                          <a:srgbClr val="040B10"/>
                        </a:gs>
                      </a:gsLst>
                      <a:lin ang="5400000" scaled="1"/>
                    </a:gra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67" name="Rectangle 25"/>
                    <p:cNvSpPr>
                      <a:spLocks/>
                    </p:cNvSpPr>
                    <p:nvPr/>
                  </p:nvSpPr>
                  <p:spPr bwMode="auto">
                    <a:xfrm>
                      <a:off x="150" y="611"/>
                      <a:ext cx="776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MT</a:t>
                      </a:r>
                    </a:p>
                  </p:txBody>
                </p:sp>
              </p:grpSp>
              <p:grpSp>
                <p:nvGrpSpPr>
                  <p:cNvPr id="3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6506450" y="3555540"/>
                    <a:ext cx="762618" cy="499681"/>
                    <a:chOff x="-85" y="527"/>
                    <a:chExt cx="776" cy="488"/>
                  </a:xfrm>
                </p:grpSpPr>
                <p:sp>
                  <p:nvSpPr>
                    <p:cNvPr id="64" name="AutoShape 27"/>
                    <p:cNvSpPr>
                      <a:spLocks/>
                    </p:cNvSpPr>
                    <p:nvPr/>
                  </p:nvSpPr>
                  <p:spPr bwMode="auto">
                    <a:xfrm>
                      <a:off x="-44" y="527"/>
                      <a:ext cx="688" cy="488"/>
                    </a:xfrm>
                    <a:prstGeom prst="roundRect">
                      <a:avLst>
                        <a:gd name="adj" fmla="val 18454"/>
                      </a:avLst>
                    </a:prstGeom>
                    <a:gradFill rotWithShape="0">
                      <a:gsLst>
                        <a:gs pos="0">
                          <a:srgbClr val="1F497C"/>
                        </a:gs>
                        <a:gs pos="100000">
                          <a:srgbClr val="040B10"/>
                        </a:gs>
                      </a:gsLst>
                      <a:lin ang="5400000" scaled="1"/>
                    </a:gra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65" name="Rectangle 28"/>
                    <p:cNvSpPr>
                      <a:spLocks/>
                    </p:cNvSpPr>
                    <p:nvPr/>
                  </p:nvSpPr>
                  <p:spPr bwMode="auto">
                    <a:xfrm>
                      <a:off x="-85" y="619"/>
                      <a:ext cx="776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SAC</a:t>
                      </a:r>
                    </a:p>
                  </p:txBody>
                </p:sp>
              </p:grpSp>
              <p:grpSp>
                <p:nvGrpSpPr>
                  <p:cNvPr id="3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037589" y="4481177"/>
                    <a:ext cx="1949784" cy="499681"/>
                    <a:chOff x="-61" y="527"/>
                    <a:chExt cx="1984" cy="488"/>
                  </a:xfrm>
                </p:grpSpPr>
                <p:sp>
                  <p:nvSpPr>
                    <p:cNvPr id="62" name="AutoShape 30"/>
                    <p:cNvSpPr>
                      <a:spLocks/>
                    </p:cNvSpPr>
                    <p:nvPr/>
                  </p:nvSpPr>
                  <p:spPr bwMode="auto">
                    <a:xfrm>
                      <a:off x="-61" y="527"/>
                      <a:ext cx="1984" cy="488"/>
                    </a:xfrm>
                    <a:prstGeom prst="roundRect">
                      <a:avLst>
                        <a:gd name="adj" fmla="val 18454"/>
                      </a:avLst>
                    </a:prstGeom>
                    <a:solidFill>
                      <a:srgbClr val="FF0000"/>
                    </a:soli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63" name="Rectangle 31"/>
                    <p:cNvSpPr>
                      <a:spLocks/>
                    </p:cNvSpPr>
                    <p:nvPr/>
                  </p:nvSpPr>
                  <p:spPr bwMode="auto">
                    <a:xfrm>
                      <a:off x="-16" y="610"/>
                      <a:ext cx="1935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/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Portos Marítimos, Fluviais  e Lacustres</a:t>
                      </a:r>
                      <a:endParaRPr kumimoji="0" lang="pt-BR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Helvetica" charset="0"/>
                        <a:ea typeface="ＭＳ Ｐゴシック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</p:grpSp>
              <p:grpSp>
                <p:nvGrpSpPr>
                  <p:cNvPr id="37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3319454" y="4481177"/>
                    <a:ext cx="2250506" cy="499681"/>
                    <a:chOff x="-229" y="527"/>
                    <a:chExt cx="2290" cy="488"/>
                  </a:xfrm>
                </p:grpSpPr>
                <p:sp>
                  <p:nvSpPr>
                    <p:cNvPr id="60" name="AutoShape 33"/>
                    <p:cNvSpPr>
                      <a:spLocks/>
                    </p:cNvSpPr>
                    <p:nvPr/>
                  </p:nvSpPr>
                  <p:spPr bwMode="auto">
                    <a:xfrm>
                      <a:off x="-229" y="527"/>
                      <a:ext cx="2290" cy="488"/>
                    </a:xfrm>
                    <a:prstGeom prst="roundRect">
                      <a:avLst>
                        <a:gd name="adj" fmla="val 18454"/>
                      </a:avLst>
                    </a:prstGeom>
                    <a:solidFill>
                      <a:srgbClr val="FF0000"/>
                    </a:soli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61" name="Rectangle 34"/>
                    <p:cNvSpPr>
                      <a:spLocks/>
                    </p:cNvSpPr>
                    <p:nvPr/>
                  </p:nvSpPr>
                  <p:spPr bwMode="auto">
                    <a:xfrm>
                      <a:off x="52" y="610"/>
                      <a:ext cx="1704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/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Modal Terrestre e Hidroviário</a:t>
                      </a:r>
                      <a:endParaRPr kumimoji="0" lang="pt-BR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Helvetica" charset="0"/>
                        <a:ea typeface="ＭＳ Ｐゴシック" charset="0"/>
                        <a:cs typeface="Helvetica" charset="0"/>
                        <a:sym typeface="Helvetic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Inclusive IP4</a:t>
                      </a:r>
                    </a:p>
                  </p:txBody>
                </p:sp>
              </p:grpSp>
              <p:grpSp>
                <p:nvGrpSpPr>
                  <p:cNvPr id="38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5940152" y="4481177"/>
                    <a:ext cx="1886887" cy="499681"/>
                    <a:chOff x="-44" y="527"/>
                    <a:chExt cx="1920" cy="488"/>
                  </a:xfrm>
                </p:grpSpPr>
                <p:sp>
                  <p:nvSpPr>
                    <p:cNvPr id="58" name="AutoShape 36"/>
                    <p:cNvSpPr>
                      <a:spLocks/>
                    </p:cNvSpPr>
                    <p:nvPr/>
                  </p:nvSpPr>
                  <p:spPr bwMode="auto">
                    <a:xfrm>
                      <a:off x="-44" y="527"/>
                      <a:ext cx="1920" cy="488"/>
                    </a:xfrm>
                    <a:prstGeom prst="roundRect">
                      <a:avLst>
                        <a:gd name="adj" fmla="val 18454"/>
                      </a:avLst>
                    </a:prstGeom>
                    <a:solidFill>
                      <a:srgbClr val="FF0000"/>
                    </a:soli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59" name="Rectangle 37"/>
                    <p:cNvSpPr>
                      <a:spLocks/>
                    </p:cNvSpPr>
                    <p:nvPr/>
                  </p:nvSpPr>
                  <p:spPr bwMode="auto">
                    <a:xfrm>
                      <a:off x="-33" y="610"/>
                      <a:ext cx="1884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/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Helvetica" charset="0"/>
                          <a:ea typeface="ＭＳ Ｐゴシック" charset="0"/>
                          <a:cs typeface="Helvetica" charset="0"/>
                          <a:sym typeface="Helvetica" charset="0"/>
                        </a:rPr>
                        <a:t>Modal Aeroviário</a:t>
                      </a:r>
                      <a:endParaRPr kumimoji="0" lang="pt-BR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Helvetica" charset="0"/>
                        <a:ea typeface="ＭＳ Ｐゴシック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</p:grpSp>
              <p:grpSp>
                <p:nvGrpSpPr>
                  <p:cNvPr id="39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4982598" y="3969210"/>
                    <a:ext cx="595548" cy="393191"/>
                    <a:chOff x="95" y="527"/>
                    <a:chExt cx="606" cy="384"/>
                  </a:xfrm>
                </p:grpSpPr>
                <p:sp>
                  <p:nvSpPr>
                    <p:cNvPr id="56" name="AutoShape 39"/>
                    <p:cNvSpPr>
                      <a:spLocks/>
                    </p:cNvSpPr>
                    <p:nvPr/>
                  </p:nvSpPr>
                  <p:spPr bwMode="auto">
                    <a:xfrm>
                      <a:off x="95" y="527"/>
                      <a:ext cx="606" cy="384"/>
                    </a:xfrm>
                    <a:prstGeom prst="roundRect">
                      <a:avLst>
                        <a:gd name="adj" fmla="val 23454"/>
                      </a:avLst>
                    </a:prstGeom>
                    <a:solidFill>
                      <a:srgbClr val="FF9999"/>
                    </a:solidFill>
                    <a:ln w="25400" cap="flat">
                      <a:solidFill>
                        <a:sysClr val="windowText" lastClr="000000">
                          <a:alpha val="0"/>
                        </a:sys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>
                      <a:outerShdw blurRad="88900" algn="ctr" rotWithShape="0">
                        <a:srgbClr val="163A67">
                          <a:alpha val="73999"/>
                        </a:srgbClr>
                      </a:outerShdw>
                    </a:effectLst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endParaRPr>
                    </a:p>
                  </p:txBody>
                </p:sp>
                <p:sp>
                  <p:nvSpPr>
                    <p:cNvPr id="57" name="Rectangle 40"/>
                    <p:cNvSpPr>
                      <a:spLocks/>
                    </p:cNvSpPr>
                    <p:nvPr/>
                  </p:nvSpPr>
                  <p:spPr bwMode="auto">
                    <a:xfrm>
                      <a:off x="141" y="591"/>
                      <a:ext cx="528" cy="2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ANTT</a:t>
                      </a:r>
                    </a:p>
                  </p:txBody>
                </p:sp>
              </p:grpSp>
              <p:grpSp>
                <p:nvGrpSpPr>
                  <p:cNvPr id="40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7297177" y="3920061"/>
                    <a:ext cx="654512" cy="393191"/>
                    <a:chOff x="-42" y="527"/>
                    <a:chExt cx="666" cy="384"/>
                  </a:xfrm>
                </p:grpSpPr>
                <p:sp>
                  <p:nvSpPr>
                    <p:cNvPr id="54" name="AutoShape 42"/>
                    <p:cNvSpPr>
                      <a:spLocks/>
                    </p:cNvSpPr>
                    <p:nvPr/>
                  </p:nvSpPr>
                  <p:spPr bwMode="auto">
                    <a:xfrm>
                      <a:off x="-42" y="527"/>
                      <a:ext cx="654" cy="384"/>
                    </a:xfrm>
                    <a:prstGeom prst="roundRect">
                      <a:avLst>
                        <a:gd name="adj" fmla="val 23454"/>
                      </a:avLst>
                    </a:prstGeom>
                    <a:solidFill>
                      <a:srgbClr val="FF9999"/>
                    </a:solidFill>
                    <a:ln w="25400" cap="flat">
                      <a:solidFill>
                        <a:sysClr val="windowText" lastClr="000000">
                          <a:alpha val="0"/>
                        </a:sys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>
                      <a:outerShdw blurRad="88900" algn="ctr" rotWithShape="0">
                        <a:srgbClr val="163A67">
                          <a:alpha val="73999"/>
                        </a:srgbClr>
                      </a:outerShdw>
                    </a:effectLst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endParaRPr>
                    </a:p>
                  </p:txBody>
                </p:sp>
                <p:sp>
                  <p:nvSpPr>
                    <p:cNvPr id="55" name="Rectangle 43"/>
                    <p:cNvSpPr>
                      <a:spLocks/>
                    </p:cNvSpPr>
                    <p:nvPr/>
                  </p:nvSpPr>
                  <p:spPr bwMode="auto">
                    <a:xfrm>
                      <a:off x="-38" y="591"/>
                      <a:ext cx="662" cy="2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ANAC</a:t>
                      </a:r>
                    </a:p>
                  </p:txBody>
                </p:sp>
              </p:grpSp>
              <p:sp>
                <p:nvSpPr>
                  <p:cNvPr id="41" name="Freeform 45"/>
                  <p:cNvSpPr>
                    <a:spLocks/>
                  </p:cNvSpPr>
                  <p:nvPr/>
                </p:nvSpPr>
                <p:spPr bwMode="auto">
                  <a:xfrm>
                    <a:off x="2107046" y="3803041"/>
                    <a:ext cx="613239" cy="22936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47483647 w 21600"/>
                      <a:gd name="T3" fmla="*/ 0 h 21600"/>
                      <a:gd name="T4" fmla="*/ 2147483647 w 21600"/>
                      <a:gd name="T5" fmla="*/ 27461037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25400" cap="flat">
                    <a:solidFill>
                      <a:sysClr val="windowText" lastClr="000000"/>
                    </a:solidFill>
                    <a:prstDash val="sysDot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grpSp>
                <p:nvGrpSpPr>
                  <p:cNvPr id="42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432786" y="3954875"/>
                    <a:ext cx="747876" cy="389095"/>
                    <a:chOff x="-61" y="529"/>
                    <a:chExt cx="761" cy="380"/>
                  </a:xfrm>
                </p:grpSpPr>
                <p:sp>
                  <p:nvSpPr>
                    <p:cNvPr id="52" name="AutoShape 46"/>
                    <p:cNvSpPr>
                      <a:spLocks/>
                    </p:cNvSpPr>
                    <p:nvPr/>
                  </p:nvSpPr>
                  <p:spPr bwMode="auto">
                    <a:xfrm>
                      <a:off x="-61" y="529"/>
                      <a:ext cx="761" cy="380"/>
                    </a:xfrm>
                    <a:prstGeom prst="roundRect">
                      <a:avLst>
                        <a:gd name="adj" fmla="val 23454"/>
                      </a:avLst>
                    </a:prstGeom>
                    <a:solidFill>
                      <a:srgbClr val="FF9999"/>
                    </a:solidFill>
                    <a:ln w="25400" cap="flat">
                      <a:solidFill>
                        <a:sysClr val="windowText" lastClr="000000">
                          <a:alpha val="0"/>
                        </a:sys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>
                      <a:outerShdw blurRad="88900" algn="ctr" rotWithShape="0">
                        <a:srgbClr val="163A67">
                          <a:alpha val="73999"/>
                        </a:srgbClr>
                      </a:outerShdw>
                    </a:effectLst>
                  </p:spPr>
                  <p:txBody>
                    <a:bodyPr lIns="0" tIns="0" rIns="0" bIns="0" anchor="ctr"/>
                    <a:lstStyle>
                      <a:defPPr>
                        <a:defRPr lang="en-US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1pPr>
                      <a:lvl2pPr marL="4556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2pPr>
                      <a:lvl3pPr marL="9128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3pPr>
                      <a:lvl4pPr marL="13700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4pPr>
                      <a:lvl5pPr marL="1827213" indent="1588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5pPr>
                      <a:lvl6pPr marL="22860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6pPr>
                      <a:lvl7pPr marL="27432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7pPr>
                      <a:lvl8pPr marL="32004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8pPr>
                      <a:lvl9pPr marL="3657600" algn="l" defTabSz="914400" rtl="0" eaLnBrk="1" latinLnBrk="0" hangingPunct="1">
                        <a:defRPr sz="4200" kern="1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cs typeface="+mn-cs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endParaRPr>
                    </a:p>
                  </p:txBody>
                </p:sp>
                <p:sp>
                  <p:nvSpPr>
                    <p:cNvPr id="53" name="Rectangle 47"/>
                    <p:cNvSpPr>
                      <a:spLocks/>
                    </p:cNvSpPr>
                    <p:nvPr/>
                  </p:nvSpPr>
                  <p:spPr bwMode="auto">
                    <a:xfrm>
                      <a:off x="-11" y="591"/>
                      <a:ext cx="680" cy="2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ANTAQ</a:t>
                      </a:r>
                    </a:p>
                  </p:txBody>
                </p:sp>
              </p:grpSp>
              <p:sp>
                <p:nvSpPr>
                  <p:cNvPr id="43" name="AutoShape 49"/>
                  <p:cNvSpPr>
                    <a:spLocks/>
                  </p:cNvSpPr>
                  <p:nvPr/>
                </p:nvSpPr>
                <p:spPr bwMode="auto">
                  <a:xfrm>
                    <a:off x="5467055" y="2093177"/>
                    <a:ext cx="495338" cy="393665"/>
                  </a:xfrm>
                  <a:prstGeom prst="roundRect">
                    <a:avLst>
                      <a:gd name="adj" fmla="val 23454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ysClr val="windowText" lastClr="000000">
                        <a:alpha val="0"/>
                      </a:sys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88900" algn="ctr" rotWithShape="0">
                      <a:srgbClr val="163A67">
                        <a:alpha val="73999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1pPr>
                    <a:lvl2pPr marL="4556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2pPr>
                    <a:lvl3pPr marL="9128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3pPr>
                    <a:lvl4pPr marL="13700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4pPr>
                    <a:lvl5pPr marL="18272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5pPr>
                    <a:lvl6pPr marL="22860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6pPr>
                    <a:lvl7pPr marL="27432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7pPr>
                    <a:lvl8pPr marL="32004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8pPr>
                    <a:lvl9pPr marL="36576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rPr>
                      <a:t>EPL</a:t>
                    </a:r>
                    <a:endPara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endParaRPr>
                  </a:p>
                </p:txBody>
              </p:sp>
              <p:cxnSp>
                <p:nvCxnSpPr>
                  <p:cNvPr id="44" name="Conector reto 43"/>
                  <p:cNvCxnSpPr>
                    <a:stCxn id="68" idx="3"/>
                    <a:endCxn id="43" idx="1"/>
                  </p:cNvCxnSpPr>
                  <p:nvPr/>
                </p:nvCxnSpPr>
                <p:spPr bwMode="auto">
                  <a:xfrm>
                    <a:off x="4949490" y="2288422"/>
                    <a:ext cx="517565" cy="158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ysDash"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  <p:cxnSp>
                <p:nvCxnSpPr>
                  <p:cNvPr id="45" name="Conector reto 44"/>
                  <p:cNvCxnSpPr/>
                  <p:nvPr/>
                </p:nvCxnSpPr>
                <p:spPr bwMode="auto">
                  <a:xfrm rot="5400000">
                    <a:off x="1718731" y="5277418"/>
                    <a:ext cx="614307" cy="158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  <p:sp>
                <p:nvSpPr>
                  <p:cNvPr id="46" name="AutoShape 46"/>
                  <p:cNvSpPr>
                    <a:spLocks/>
                  </p:cNvSpPr>
                  <p:nvPr/>
                </p:nvSpPr>
                <p:spPr bwMode="auto">
                  <a:xfrm>
                    <a:off x="1159836" y="5606002"/>
                    <a:ext cx="1732095" cy="466683"/>
                  </a:xfrm>
                  <a:prstGeom prst="roundRect">
                    <a:avLst>
                      <a:gd name="adj" fmla="val 23454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ysClr val="windowText" lastClr="000000">
                        <a:alpha val="0"/>
                      </a:sys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88900" algn="ctr" rotWithShape="0">
                      <a:srgbClr val="163A67">
                        <a:alpha val="73999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1pPr>
                    <a:lvl2pPr marL="4556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2pPr>
                    <a:lvl3pPr marL="9128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3pPr>
                    <a:lvl4pPr marL="13700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4pPr>
                    <a:lvl5pPr marL="18272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5pPr>
                    <a:lvl6pPr marL="22860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6pPr>
                    <a:lvl7pPr marL="27432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7pPr>
                    <a:lvl8pPr marL="32004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8pPr>
                    <a:lvl9pPr marL="36576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rPr>
                      <a:t>Administrações Portuárias</a:t>
                    </a:r>
                  </a:p>
                </p:txBody>
              </p:sp>
              <p:cxnSp>
                <p:nvCxnSpPr>
                  <p:cNvPr id="47" name="Conector reto 46"/>
                  <p:cNvCxnSpPr>
                    <a:stCxn id="46" idx="3"/>
                  </p:cNvCxnSpPr>
                  <p:nvPr/>
                </p:nvCxnSpPr>
                <p:spPr bwMode="auto">
                  <a:xfrm flipV="1">
                    <a:off x="2891932" y="5837756"/>
                    <a:ext cx="1020842" cy="158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ysDash"/>
                    <a:headEnd type="none" w="med" len="med"/>
                    <a:tailEnd type="none" w="med" len="med"/>
                  </a:ln>
                  <a:effectLst/>
                  <a:extLst/>
                </p:spPr>
              </p:cxnSp>
              <p:sp>
                <p:nvSpPr>
                  <p:cNvPr id="48" name="AutoShape 46"/>
                  <p:cNvSpPr>
                    <a:spLocks/>
                  </p:cNvSpPr>
                  <p:nvPr/>
                </p:nvSpPr>
                <p:spPr bwMode="auto">
                  <a:xfrm>
                    <a:off x="3679392" y="5575841"/>
                    <a:ext cx="1587622" cy="496844"/>
                  </a:xfrm>
                  <a:prstGeom prst="roundRect">
                    <a:avLst>
                      <a:gd name="adj" fmla="val 23454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ysClr val="windowText" lastClr="000000">
                        <a:alpha val="0"/>
                      </a:sys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>
                    <a:outerShdw blurRad="88900" algn="ctr" rotWithShape="0">
                      <a:srgbClr val="163A67">
                        <a:alpha val="73999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lIns="0" tIns="0" rIns="0" bIns="0" anchor="ctr"/>
                  <a:lstStyle>
                    <a:defPPr>
                      <a:defRPr lang="en-US"/>
                    </a:defPPr>
                    <a:lvl1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1pPr>
                    <a:lvl2pPr marL="4556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2pPr>
                    <a:lvl3pPr marL="9128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3pPr>
                    <a:lvl4pPr marL="13700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4pPr>
                    <a:lvl5pPr marL="1827213" indent="1588" algn="ctr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5pPr>
                    <a:lvl6pPr marL="22860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6pPr>
                    <a:lvl7pPr marL="27432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7pPr>
                    <a:lvl8pPr marL="32004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8pPr>
                    <a:lvl9pPr marL="3657600" algn="l" defTabSz="914400" rtl="0" eaLnBrk="1" latinLnBrk="0" hangingPunct="1">
                      <a:defRPr sz="4200" kern="1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-128"/>
                        <a:cs typeface="+mn-cs"/>
                        <a:sym typeface="Gill Sans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 charset="0"/>
                        <a:ea typeface="ヒラギノ角ゴ ProN W3" charset="-128"/>
                        <a:sym typeface="Gill Sans" charset="0"/>
                      </a:rPr>
                      <a:t>CAP/CONAP/CLAP</a:t>
                    </a:r>
                    <a:endPara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endParaRPr>
                  </a:p>
                </p:txBody>
              </p:sp>
              <p:grpSp>
                <p:nvGrpSpPr>
                  <p:cNvPr id="49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703040" y="3563731"/>
                    <a:ext cx="912978" cy="499681"/>
                    <a:chOff x="-61" y="527"/>
                    <a:chExt cx="929" cy="488"/>
                  </a:xfrm>
                </p:grpSpPr>
                <p:sp>
                  <p:nvSpPr>
                    <p:cNvPr id="50" name="AutoShape 21"/>
                    <p:cNvSpPr>
                      <a:spLocks/>
                    </p:cNvSpPr>
                    <p:nvPr/>
                  </p:nvSpPr>
                  <p:spPr bwMode="auto">
                    <a:xfrm>
                      <a:off x="-61" y="527"/>
                      <a:ext cx="688" cy="488"/>
                    </a:xfrm>
                    <a:prstGeom prst="roundRect">
                      <a:avLst>
                        <a:gd name="adj" fmla="val 18454"/>
                      </a:avLst>
                    </a:prstGeom>
                    <a:gradFill rotWithShape="0">
                      <a:gsLst>
                        <a:gs pos="0">
                          <a:srgbClr val="1F497C"/>
                        </a:gs>
                        <a:gs pos="100000">
                          <a:srgbClr val="040B10"/>
                        </a:gs>
                      </a:gsLst>
                      <a:lin ang="5400000" scaled="1"/>
                    </a:gradFill>
                    <a:ln w="25400">
                      <a:solidFill>
                        <a:sysClr val="windowText" lastClr="000000">
                          <a:alpha val="0"/>
                        </a:sysClr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l Sans"/>
                        <a:ea typeface="ヒラギノ角ゴ ProN W3"/>
                        <a:cs typeface="ヒラギノ角ゴ ProN W3"/>
                        <a:sym typeface="Gill Sans"/>
                      </a:endParaRPr>
                    </a:p>
                  </p:txBody>
                </p:sp>
                <p:sp>
                  <p:nvSpPr>
                    <p:cNvPr id="51" name="Rectangle 22"/>
                    <p:cNvSpPr>
                      <a:spLocks/>
                    </p:cNvSpPr>
                    <p:nvPr/>
                  </p:nvSpPr>
                  <p:spPr bwMode="auto">
                    <a:xfrm>
                      <a:off x="92" y="611"/>
                      <a:ext cx="776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 pitchFamily="34" charset="0"/>
                          <a:ea typeface="MS PGothic" pitchFamily="34" charset="-128"/>
                          <a:cs typeface="Helvetica" pitchFamily="34" charset="0"/>
                          <a:sym typeface="Helvetica" pitchFamily="34" charset="0"/>
                        </a:rPr>
                        <a:t>SEP</a:t>
                      </a:r>
                    </a:p>
                  </p:txBody>
                </p:sp>
              </p:grpSp>
            </p:grpSp>
            <p:sp>
              <p:nvSpPr>
                <p:cNvPr id="13" name="AutoShape 39"/>
                <p:cNvSpPr>
                  <a:spLocks/>
                </p:cNvSpPr>
                <p:nvPr/>
              </p:nvSpPr>
              <p:spPr bwMode="auto">
                <a:xfrm>
                  <a:off x="3239925" y="3861048"/>
                  <a:ext cx="694636" cy="478671"/>
                </a:xfrm>
                <a:prstGeom prst="roundRect">
                  <a:avLst>
                    <a:gd name="adj" fmla="val 23454"/>
                  </a:avLst>
                </a:prstGeom>
                <a:solidFill>
                  <a:srgbClr val="FF9999"/>
                </a:solidFill>
                <a:ln w="25400" cap="flat">
                  <a:solidFill>
                    <a:sysClr val="windowText" lastClr="000000">
                      <a:alpha val="0"/>
                    </a:sys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88900" algn="ctr" rotWithShape="0">
                    <a:srgbClr val="163A67">
                      <a:alpha val="73999"/>
                    </a:srgbClr>
                  </a:outerShdw>
                </a:effectLst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1pPr>
                  <a:lvl2pPr marL="4556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2pPr>
                  <a:lvl3pPr marL="9128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3pPr>
                  <a:lvl4pPr marL="13700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4pPr>
                  <a:lvl5pPr marL="18272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5pPr>
                  <a:lvl6pPr marL="22860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6pPr>
                  <a:lvl7pPr marL="27432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7pPr>
                  <a:lvl8pPr marL="32004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8pPr>
                  <a:lvl9pPr marL="36576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DNIT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ヒラギノ角ゴ ProN W3" charset="-128"/>
                    <a:sym typeface="Gill Sans" charset="0"/>
                  </a:endParaRPr>
                </a:p>
              </p:txBody>
            </p:sp>
            <p:cxnSp>
              <p:nvCxnSpPr>
                <p:cNvPr id="14" name="Conector angulado 13"/>
                <p:cNvCxnSpPr>
                  <a:stCxn id="66" idx="1"/>
                  <a:endCxn id="13" idx="0"/>
                </p:cNvCxnSpPr>
                <p:nvPr/>
              </p:nvCxnSpPr>
              <p:spPr>
                <a:xfrm rot="10800000" flipV="1">
                  <a:off x="3587243" y="3703088"/>
                  <a:ext cx="649972" cy="157959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5" name="Conector reto 14"/>
                <p:cNvCxnSpPr>
                  <a:stCxn id="13" idx="2"/>
                </p:cNvCxnSpPr>
                <p:nvPr/>
              </p:nvCxnSpPr>
              <p:spPr>
                <a:xfrm>
                  <a:off x="3587243" y="4339719"/>
                  <a:ext cx="0" cy="17611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6" name="AutoShape 46"/>
                <p:cNvSpPr>
                  <a:spLocks/>
                </p:cNvSpPr>
                <p:nvPr/>
              </p:nvSpPr>
              <p:spPr bwMode="auto">
                <a:xfrm>
                  <a:off x="179512" y="3871681"/>
                  <a:ext cx="872308" cy="473685"/>
                </a:xfrm>
                <a:prstGeom prst="roundRect">
                  <a:avLst>
                    <a:gd name="adj" fmla="val 23454"/>
                  </a:avLst>
                </a:prstGeom>
                <a:solidFill>
                  <a:srgbClr val="FF9999"/>
                </a:solidFill>
                <a:ln w="25400" cap="flat">
                  <a:solidFill>
                    <a:sysClr val="windowText" lastClr="000000">
                      <a:alpha val="0"/>
                    </a:sys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88900" algn="ctr" rotWithShape="0">
                    <a:srgbClr val="163A67">
                      <a:alpha val="73999"/>
                    </a:srgbClr>
                  </a:outerShdw>
                </a:effectLst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1pPr>
                  <a:lvl2pPr marL="4556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2pPr>
                  <a:lvl3pPr marL="9128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3pPr>
                  <a:lvl4pPr marL="13700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4pPr>
                  <a:lvl5pPr marL="18272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5pPr>
                  <a:lvl6pPr marL="22860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6pPr>
                  <a:lvl7pPr marL="27432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7pPr>
                  <a:lvl8pPr marL="32004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8pPr>
                  <a:lvl9pPr marL="36576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INPH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ヒラギノ角ゴ ProN W3" charset="-128"/>
                    <a:sym typeface="Gill Sans" charset="0"/>
                  </a:endParaRPr>
                </a:p>
              </p:txBody>
            </p:sp>
            <p:cxnSp>
              <p:nvCxnSpPr>
                <p:cNvPr id="17" name="Conector angulado 16"/>
                <p:cNvCxnSpPr>
                  <a:stCxn id="50" idx="1"/>
                  <a:endCxn id="16" idx="0"/>
                </p:cNvCxnSpPr>
                <p:nvPr/>
              </p:nvCxnSpPr>
              <p:spPr>
                <a:xfrm rot="10800000" flipV="1">
                  <a:off x="615667" y="3703089"/>
                  <a:ext cx="700055" cy="168592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8" name="AutoShape 42"/>
                <p:cNvSpPr>
                  <a:spLocks/>
                </p:cNvSpPr>
                <p:nvPr/>
              </p:nvSpPr>
              <p:spPr bwMode="auto">
                <a:xfrm>
                  <a:off x="6084168" y="3892947"/>
                  <a:ext cx="749655" cy="478671"/>
                </a:xfrm>
                <a:prstGeom prst="roundRect">
                  <a:avLst>
                    <a:gd name="adj" fmla="val 23454"/>
                  </a:avLst>
                </a:prstGeom>
                <a:solidFill>
                  <a:srgbClr val="FF9999"/>
                </a:solidFill>
                <a:ln w="25400" cap="flat">
                  <a:solidFill>
                    <a:sysClr val="windowText" lastClr="000000">
                      <a:alpha val="0"/>
                    </a:sys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88900" algn="ctr" rotWithShape="0">
                    <a:srgbClr val="163A67">
                      <a:alpha val="73999"/>
                    </a:srgbClr>
                  </a:outerShdw>
                </a:effectLst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1pPr>
                  <a:lvl2pPr marL="4556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2pPr>
                  <a:lvl3pPr marL="9128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3pPr>
                  <a:lvl4pPr marL="13700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4pPr>
                  <a:lvl5pPr marL="18272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5pPr>
                  <a:lvl6pPr marL="22860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6pPr>
                  <a:lvl7pPr marL="27432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7pPr>
                  <a:lvl8pPr marL="32004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8pPr>
                  <a:lvl9pPr marL="36576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INFRAERO</a:t>
                  </a:r>
                  <a:endPara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ヒラギノ角ゴ ProN W3" charset="-128"/>
                    <a:sym typeface="Gill Sans" charset="0"/>
                  </a:endParaRPr>
                </a:p>
              </p:txBody>
            </p:sp>
            <p:cxnSp>
              <p:nvCxnSpPr>
                <p:cNvPr id="19" name="Conector angulado 18"/>
                <p:cNvCxnSpPr>
                  <a:stCxn id="64" idx="1"/>
                  <a:endCxn id="18" idx="0"/>
                </p:cNvCxnSpPr>
                <p:nvPr/>
              </p:nvCxnSpPr>
              <p:spPr>
                <a:xfrm rot="10800000" flipV="1">
                  <a:off x="6458997" y="3693117"/>
                  <a:ext cx="506329" cy="199830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20" name="AutoShape 46"/>
                <p:cNvSpPr>
                  <a:spLocks/>
                </p:cNvSpPr>
                <p:nvPr/>
              </p:nvSpPr>
              <p:spPr bwMode="auto">
                <a:xfrm>
                  <a:off x="179512" y="1668909"/>
                  <a:ext cx="1851772" cy="604858"/>
                </a:xfrm>
                <a:prstGeom prst="roundRect">
                  <a:avLst>
                    <a:gd name="adj" fmla="val 23454"/>
                  </a:avLst>
                </a:prstGeom>
                <a:solidFill>
                  <a:srgbClr val="FFFFFF"/>
                </a:solidFill>
                <a:ln w="25400" cap="flat">
                  <a:solidFill>
                    <a:sysClr val="windowText" lastClr="000000">
                      <a:alpha val="0"/>
                    </a:sys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88900" algn="ctr" rotWithShape="0">
                    <a:srgbClr val="163A67">
                      <a:alpha val="73999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1pPr>
                  <a:lvl2pPr marL="4556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2pPr>
                  <a:lvl3pPr marL="9128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3pPr>
                  <a:lvl4pPr marL="13700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4pPr>
                  <a:lvl5pPr marL="1827213" indent="1588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5pPr>
                  <a:lvl6pPr marL="22860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6pPr>
                  <a:lvl7pPr marL="27432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7pPr>
                  <a:lvl8pPr marL="32004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8pPr>
                  <a:lvl9pPr marL="3657600" algn="l" defTabSz="914400" rtl="0" eaLnBrk="1" latinLnBrk="0" hangingPunct="1">
                    <a:defRPr sz="4200" kern="1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cs typeface="+mn-cs"/>
                      <a:sym typeface="Gill Sans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CONAPORTOS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: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" charset="0"/>
                      <a:ea typeface="ヒラギノ角ゴ ProN W3" charset="-128"/>
                      <a:sym typeface="Gill Sans" charset="0"/>
                    </a:rPr>
                    <a:t>MPOG, ANTAQ, MD, MAPA, MF, MJ, MDIC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ヒラギノ角ゴ ProN W3" charset="-128"/>
                    <a:sym typeface="Gill Sans" charset="0"/>
                  </a:endParaRPr>
                </a:p>
              </p:txBody>
            </p:sp>
            <p:cxnSp>
              <p:nvCxnSpPr>
                <p:cNvPr id="21" name="Conector angulado 20"/>
                <p:cNvCxnSpPr/>
                <p:nvPr/>
              </p:nvCxnSpPr>
              <p:spPr>
                <a:xfrm rot="16200000" flipH="1">
                  <a:off x="554192" y="2828078"/>
                  <a:ext cx="1312734" cy="210323"/>
                </a:xfrm>
                <a:prstGeom prst="bentConnector2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ysDash"/>
                </a:ln>
                <a:effectLst/>
              </p:spPr>
            </p:cxnSp>
          </p:grpSp>
          <p:sp>
            <p:nvSpPr>
              <p:cNvPr id="8" name="AutoShape 46"/>
              <p:cNvSpPr>
                <a:spLocks/>
              </p:cNvSpPr>
              <p:nvPr/>
            </p:nvSpPr>
            <p:spPr bwMode="auto">
              <a:xfrm>
                <a:off x="2134466" y="1672014"/>
                <a:ext cx="1285406" cy="604858"/>
              </a:xfrm>
              <a:prstGeom prst="roundRect">
                <a:avLst>
                  <a:gd name="adj" fmla="val 23454"/>
                </a:avLst>
              </a:prstGeom>
              <a:solidFill>
                <a:srgbClr val="FFFFFF"/>
              </a:soli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88900" algn="ctr" rotWithShape="0">
                  <a:srgbClr val="163A67">
                    <a:alpha val="73999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1pPr>
                <a:lvl2pPr marL="455613" indent="1588" algn="ctr" rtl="0" fontAlgn="base">
                  <a:spcBef>
                    <a:spcPct val="0"/>
                  </a:spcBef>
                  <a:spcAft>
                    <a:spcPct val="0"/>
                  </a:spcAft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2pPr>
                <a:lvl3pPr marL="912813" indent="1588" algn="ctr" rtl="0" fontAlgn="base">
                  <a:spcBef>
                    <a:spcPct val="0"/>
                  </a:spcBef>
                  <a:spcAft>
                    <a:spcPct val="0"/>
                  </a:spcAft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3pPr>
                <a:lvl4pPr marL="1370013" indent="1588" algn="ctr" rtl="0" fontAlgn="base">
                  <a:spcBef>
                    <a:spcPct val="0"/>
                  </a:spcBef>
                  <a:spcAft>
                    <a:spcPct val="0"/>
                  </a:spcAft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4pPr>
                <a:lvl5pPr marL="1827213" indent="1588" algn="ctr" rtl="0" fontAlgn="base">
                  <a:spcBef>
                    <a:spcPct val="0"/>
                  </a:spcBef>
                  <a:spcAft>
                    <a:spcPct val="0"/>
                  </a:spcAft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5pPr>
                <a:lvl6pPr marL="2286000" algn="l" defTabSz="914400" rtl="0" eaLnBrk="1" latinLnBrk="0" hangingPunct="1"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6pPr>
                <a:lvl7pPr marL="2743200" algn="l" defTabSz="914400" rtl="0" eaLnBrk="1" latinLnBrk="0" hangingPunct="1"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7pPr>
                <a:lvl8pPr marL="3200400" algn="l" defTabSz="914400" rtl="0" eaLnBrk="1" latinLnBrk="0" hangingPunct="1"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8pPr>
                <a:lvl9pPr marL="3657600" algn="l" defTabSz="914400" rtl="0" eaLnBrk="1" latinLnBrk="0" hangingPunct="1">
                  <a:defRPr sz="4200" kern="1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cs typeface="+mn-cs"/>
                    <a:sym typeface="Gill Sans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ea typeface="ヒラギノ角ゴ ProN W3" charset="-128"/>
                    <a:sym typeface="Gill Sans" charset="0"/>
                  </a:rPr>
                  <a:t>CNAP</a:t>
                </a:r>
                <a:endPara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ea typeface="ヒラギノ角ゴ ProN W3" charset="-128"/>
                  <a:sym typeface="Gill Sans" charset="0"/>
                </a:endParaRPr>
              </a:p>
            </p:txBody>
          </p:sp>
          <p:cxnSp>
            <p:nvCxnSpPr>
              <p:cNvPr id="11" name="Conector angulado 10"/>
              <p:cNvCxnSpPr/>
              <p:nvPr/>
            </p:nvCxnSpPr>
            <p:spPr>
              <a:xfrm rot="5400000">
                <a:off x="1496003" y="2322341"/>
                <a:ext cx="1122061" cy="1067133"/>
              </a:xfrm>
              <a:prstGeom prst="bentConnector3">
                <a:avLst>
                  <a:gd name="adj1" fmla="val 17782"/>
                </a:avLst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1144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Portos Organizados – Estrutura atual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4" name="Picture 9" descr="fluxograma port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0842"/>
            <a:ext cx="7294076" cy="589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4" y="499369"/>
            <a:ext cx="2113135" cy="133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4" y="1951746"/>
            <a:ext cx="2113136" cy="1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4" y="3495336"/>
            <a:ext cx="2113136" cy="141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18" y="5043336"/>
            <a:ext cx="2114077" cy="172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4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SEP-ANTAQ-Administrações Portuárias 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Competências do Decreto nº 8.033/13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107504" y="2671299"/>
            <a:ext cx="2160240" cy="1152128"/>
          </a:xfrm>
          <a:prstGeom prst="rect">
            <a:avLst/>
          </a:prstGeom>
          <a:solidFill>
            <a:srgbClr val="10CF9B">
              <a:lumMod val="50000"/>
            </a:srgbClr>
          </a:solidFill>
          <a:ln w="15875" cap="flat" cmpd="sng" algn="ctr">
            <a:solidFill>
              <a:srgbClr val="0F6FC6">
                <a:shade val="50000"/>
                <a:shade val="75000"/>
                <a:lumMod val="8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 w="1905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</a:rPr>
              <a:t>Competências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 smtClean="0">
                <a:ln w="1905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</a:rPr>
              <a:t>(arts. 1º ao 4º)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86" y="1453353"/>
            <a:ext cx="997479" cy="53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CaixaDeTexto 51"/>
          <p:cNvSpPr txBox="1"/>
          <p:nvPr/>
        </p:nvSpPr>
        <p:spPr>
          <a:xfrm>
            <a:off x="3707904" y="836712"/>
            <a:ext cx="473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Elaborar o PGO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3707904" y="1187460"/>
            <a:ext cx="473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Disciplinar a atualização dos PDZs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3707904" y="1547500"/>
            <a:ext cx="53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Definir diretrizes para os regulamentos dos portos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707904" y="1907540"/>
            <a:ext cx="53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Conduzir e aprovar os EVTEs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3707904" y="2267580"/>
            <a:ext cx="53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Enviar ao Congresso relatório detalhado do setor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57" name="Imagem 5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96" y="2874204"/>
            <a:ext cx="1073216" cy="73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CaixaDeTexto 57"/>
          <p:cNvSpPr txBox="1"/>
          <p:nvPr/>
        </p:nvSpPr>
        <p:spPr>
          <a:xfrm>
            <a:off x="3707904" y="2924946"/>
            <a:ext cx="53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</a:rPr>
              <a:t>Analisar transferência do Controle societário e de titularidade na concessão e arrendamento</a:t>
            </a:r>
            <a:endParaRPr lang="pt-BR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3707904" y="3573018"/>
            <a:ext cx="53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</a:rPr>
              <a:t>Analisar propostas de investimentos não previstos na concessão e arrendamento</a:t>
            </a:r>
            <a:endParaRPr lang="pt-BR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3707904" y="4221090"/>
            <a:ext cx="53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</a:rPr>
              <a:t>Arbitrar administrativamente conflitos entre arrendatários e Administração Portuária</a:t>
            </a:r>
            <a:endParaRPr lang="pt-BR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3707904" y="4869162"/>
            <a:ext cx="53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70C0"/>
                </a:solidFill>
                <a:latin typeface="Calibri" pitchFamily="34" charset="0"/>
              </a:rPr>
              <a:t>Arbitrar, em grau de recurso, conflitos entre agentes que atuam no Porto Organizado</a:t>
            </a:r>
            <a:endParaRPr lang="pt-BR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62" name="Imagem 6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5" y="5075894"/>
            <a:ext cx="1690363" cy="155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CaixaDeTexto 62"/>
          <p:cNvSpPr txBox="1"/>
          <p:nvPr/>
        </p:nvSpPr>
        <p:spPr>
          <a:xfrm>
            <a:off x="2483768" y="5733256"/>
            <a:ext cx="539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Estabelecer o regulamento do Porto Organizado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2483769" y="608400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Decidir sobre conflito entre agentes que atuam no P.O. 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2483769" y="6444044"/>
            <a:ext cx="666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 smtClean="0">
                <a:solidFill>
                  <a:prstClr val="black"/>
                </a:solidFill>
                <a:latin typeface="Candara"/>
              </a:rPr>
              <a:t>Terá competências estabelecidas nos contratos de concessões</a:t>
            </a:r>
            <a:endParaRPr lang="pt-BR" b="1" dirty="0">
              <a:solidFill>
                <a:prstClr val="black"/>
              </a:solidFill>
              <a:latin typeface="Candara"/>
            </a:endParaRPr>
          </a:p>
        </p:txBody>
      </p:sp>
      <p:cxnSp>
        <p:nvCxnSpPr>
          <p:cNvPr id="66" name="Conector de seta reta 65"/>
          <p:cNvCxnSpPr>
            <a:stCxn id="50" idx="0"/>
            <a:endCxn id="51" idx="1"/>
          </p:cNvCxnSpPr>
          <p:nvPr/>
        </p:nvCxnSpPr>
        <p:spPr>
          <a:xfrm flipV="1">
            <a:off x="1187624" y="1721098"/>
            <a:ext cx="1162761" cy="95020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67" name="Conector de seta reta 66"/>
          <p:cNvCxnSpPr>
            <a:stCxn id="50" idx="3"/>
            <a:endCxn id="57" idx="1"/>
          </p:cNvCxnSpPr>
          <p:nvPr/>
        </p:nvCxnSpPr>
        <p:spPr>
          <a:xfrm flipV="1">
            <a:off x="2267745" y="3244005"/>
            <a:ext cx="240052" cy="335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68" name="Conector de seta reta 67"/>
          <p:cNvCxnSpPr>
            <a:stCxn id="50" idx="2"/>
            <a:endCxn id="62" idx="0"/>
          </p:cNvCxnSpPr>
          <p:nvPr/>
        </p:nvCxnSpPr>
        <p:spPr>
          <a:xfrm>
            <a:off x="1187624" y="3823429"/>
            <a:ext cx="2352" cy="125246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69" name="Chave esquerda 68"/>
          <p:cNvSpPr/>
          <p:nvPr/>
        </p:nvSpPr>
        <p:spPr>
          <a:xfrm>
            <a:off x="3491881" y="836712"/>
            <a:ext cx="410782" cy="1800200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70" name="Chave esquerda 69"/>
          <p:cNvSpPr/>
          <p:nvPr/>
        </p:nvSpPr>
        <p:spPr>
          <a:xfrm>
            <a:off x="3491881" y="2996953"/>
            <a:ext cx="410782" cy="2518539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1" name="Chave esquerda 70"/>
          <p:cNvSpPr/>
          <p:nvPr/>
        </p:nvSpPr>
        <p:spPr>
          <a:xfrm>
            <a:off x="2267745" y="5733256"/>
            <a:ext cx="410782" cy="1008112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9294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 Porto Sem Papel – PSP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desburocratização dos processos em portos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CaixaDeTexto 14"/>
          <p:cNvSpPr txBox="1">
            <a:spLocks noChangeArrowheads="1"/>
          </p:cNvSpPr>
          <p:nvPr/>
        </p:nvSpPr>
        <p:spPr bwMode="auto">
          <a:xfrm>
            <a:off x="2963292" y="908720"/>
            <a:ext cx="614521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000" b="1" dirty="0">
                <a:solidFill>
                  <a:srgbClr val="C00000"/>
                </a:solidFill>
                <a:latin typeface="Calibri"/>
                <a:ea typeface="ＭＳ Ｐゴシック" pitchFamily="34" charset="-128"/>
              </a:rPr>
              <a:t> </a:t>
            </a:r>
            <a:r>
              <a:rPr lang="pt-BR" sz="2800" b="1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Valorização do planejamento</a:t>
            </a:r>
            <a:r>
              <a:rPr lang="pt-BR" sz="2000" b="1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:</a:t>
            </a:r>
          </a:p>
          <a:p>
            <a:r>
              <a:rPr lang="pt-BR" sz="2000" b="1" dirty="0">
                <a:solidFill>
                  <a:srgbClr val="C00000"/>
                </a:solidFill>
                <a:latin typeface="Calibri"/>
                <a:ea typeface="ＭＳ Ｐゴシック" pitchFamily="34" charset="-128"/>
              </a:rPr>
              <a:t>	</a:t>
            </a:r>
          </a:p>
          <a:p>
            <a:pPr lvl="1"/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Plano </a:t>
            </a:r>
            <a:r>
              <a:rPr lang="pt-BR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Geral de Outorgas Portuário (PGO) </a:t>
            </a:r>
          </a:p>
          <a:p>
            <a:pPr lvl="1"/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Plano Nacional de Integração Hidroviária (PNIH)</a:t>
            </a:r>
            <a:endParaRPr lang="pt-BR" sz="2000" b="1" dirty="0">
              <a:solidFill>
                <a:srgbClr val="0070C0"/>
              </a:solidFill>
              <a:latin typeface="Calibri"/>
              <a:ea typeface="ＭＳ Ｐゴシック" pitchFamily="34" charset="-128"/>
            </a:endParaRPr>
          </a:p>
          <a:p>
            <a:pPr lvl="1"/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Planos </a:t>
            </a:r>
            <a:r>
              <a:rPr lang="pt-BR" sz="2000" b="1" dirty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de Desenvolvimento e </a:t>
            </a:r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Zoneamento (PDZ)</a:t>
            </a:r>
            <a:endParaRPr lang="pt-BR" sz="2000" b="1" dirty="0">
              <a:solidFill>
                <a:srgbClr val="0070C0"/>
              </a:solidFill>
              <a:latin typeface="Calibri"/>
              <a:ea typeface="ＭＳ Ｐゴシック" pitchFamily="34" charset="-128"/>
            </a:endParaRPr>
          </a:p>
          <a:p>
            <a:pPr lvl="1"/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Master Plans</a:t>
            </a:r>
          </a:p>
          <a:p>
            <a:pPr lvl="1"/>
            <a:r>
              <a:rPr lang="pt-BR" sz="2000" b="1" dirty="0" smtClean="0">
                <a:solidFill>
                  <a:srgbClr val="0070C0"/>
                </a:solidFill>
                <a:latin typeface="Calibri"/>
                <a:ea typeface="ＭＳ Ｐゴシック" pitchFamily="34" charset="-128"/>
              </a:rPr>
              <a:t>Plano Nacional de Logística Portuária - PNLP</a:t>
            </a:r>
            <a:endParaRPr lang="pt-BR" sz="2000" dirty="0">
              <a:solidFill>
                <a:srgbClr val="0070C0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CaixaDeTexto 16"/>
          <p:cNvSpPr txBox="1">
            <a:spLocks noChangeArrowheads="1"/>
          </p:cNvSpPr>
          <p:nvPr/>
        </p:nvSpPr>
        <p:spPr bwMode="auto">
          <a:xfrm>
            <a:off x="84138" y="3495675"/>
            <a:ext cx="563086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0825" indent="-250825">
              <a:buFont typeface="Wingdings" pitchFamily="2" charset="2"/>
              <a:buChar char="ü"/>
            </a:pPr>
            <a:r>
              <a:rPr lang="pt-BR" sz="2000" b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Aprimoramento da Gestão Portuária</a:t>
            </a:r>
          </a:p>
          <a:p>
            <a:pPr marL="250825" indent="-250825">
              <a:buFont typeface="Wingdings" pitchFamily="2" charset="2"/>
              <a:buChar char="ü"/>
            </a:pPr>
            <a:endParaRPr lang="pt-BR" sz="2000" b="1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250825" indent="-250825">
              <a:buFont typeface="Wingdings" pitchFamily="2" charset="2"/>
              <a:buChar char="ü"/>
            </a:pPr>
            <a:r>
              <a:rPr lang="pt-BR" sz="2000" b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Valorização da integração multimodal</a:t>
            </a:r>
          </a:p>
          <a:p>
            <a:pPr marL="250825" indent="-250825">
              <a:buFont typeface="Wingdings" pitchFamily="2" charset="2"/>
              <a:buChar char="ü"/>
            </a:pPr>
            <a:endParaRPr lang="pt-BR" sz="2000" b="1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250825" indent="-250825">
              <a:buFont typeface="Wingdings" pitchFamily="2" charset="2"/>
              <a:buChar char="ü"/>
            </a:pPr>
            <a:r>
              <a:rPr lang="pt-BR" sz="2000" b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Realização dos investimentos previstos no PNLT</a:t>
            </a:r>
          </a:p>
          <a:p>
            <a:pPr marL="250825" indent="-250825">
              <a:buFont typeface="Wingdings" pitchFamily="2" charset="2"/>
              <a:buChar char="ü"/>
            </a:pPr>
            <a:endParaRPr lang="pt-BR" sz="2000" b="1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250825" indent="-250825">
              <a:buFont typeface="Wingdings" pitchFamily="2" charset="2"/>
              <a:buChar char="ü"/>
            </a:pPr>
            <a:r>
              <a:rPr lang="pt-BR" sz="2000" b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Defesa do uso múltiplo das águas como ação em favor do desenvolvimento econômico, social e ambiental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7" y="1124744"/>
            <a:ext cx="2088232" cy="24578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29000"/>
            <a:ext cx="317059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Regulador – papel exigido no equilíbrio do mercado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79766561"/>
              </p:ext>
            </p:extLst>
          </p:nvPr>
        </p:nvGraphicFramePr>
        <p:xfrm>
          <a:off x="107503" y="980728"/>
          <a:ext cx="8999865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24215232"/>
              </p:ext>
            </p:extLst>
          </p:nvPr>
        </p:nvGraphicFramePr>
        <p:xfrm>
          <a:off x="72067" y="4565352"/>
          <a:ext cx="8999865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0" y="3180608"/>
            <a:ext cx="9144000" cy="1524000"/>
            <a:chOff x="0" y="3212976"/>
            <a:chExt cx="9144000" cy="152400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2976"/>
              <a:ext cx="4572000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12976"/>
              <a:ext cx="4572000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6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alan.freitas\Desktop\map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28"/>
            <a:ext cx="5248275" cy="686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CaixaDeTexto 7"/>
          <p:cNvSpPr txBox="1">
            <a:spLocks noChangeArrowheads="1"/>
          </p:cNvSpPr>
          <p:nvPr/>
        </p:nvSpPr>
        <p:spPr bwMode="auto">
          <a:xfrm>
            <a:off x="35496" y="1819094"/>
            <a:ext cx="431876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Área total	8.514.876 Km²</a:t>
            </a:r>
          </a:p>
          <a:p>
            <a:endParaRPr lang="pt-BR" b="1" u="sng" dirty="0">
              <a:solidFill>
                <a:srgbClr val="101408"/>
              </a:solidFill>
              <a:ea typeface="ＭＳ Ｐゴシック" pitchFamily="34" charset="-128"/>
            </a:endParaRPr>
          </a:p>
          <a:p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Estados		27</a:t>
            </a:r>
          </a:p>
          <a:p>
            <a:endParaRPr lang="pt-BR" b="1" dirty="0">
              <a:solidFill>
                <a:srgbClr val="101408"/>
              </a:solidFill>
              <a:ea typeface="ＭＳ Ｐゴシック" pitchFamily="34" charset="-128"/>
            </a:endParaRPr>
          </a:p>
          <a:p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Litoral		8.511 Km</a:t>
            </a:r>
          </a:p>
          <a:p>
            <a:endParaRPr lang="pt-BR" b="1" dirty="0">
              <a:solidFill>
                <a:srgbClr val="101408"/>
              </a:solidFill>
              <a:ea typeface="ＭＳ Ｐゴシック" pitchFamily="34" charset="-128"/>
            </a:endParaRPr>
          </a:p>
          <a:p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População	</a:t>
            </a:r>
            <a:r>
              <a:rPr lang="pt-BR" b="1" dirty="0" smtClean="0">
                <a:solidFill>
                  <a:srgbClr val="101408"/>
                </a:solidFill>
                <a:ea typeface="ＭＳ Ｐゴシック" pitchFamily="34" charset="-128"/>
              </a:rPr>
              <a:t>201 </a:t>
            </a:r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milhões</a:t>
            </a:r>
          </a:p>
          <a:p>
            <a:endParaRPr lang="pt-BR" b="1" dirty="0">
              <a:solidFill>
                <a:srgbClr val="101408"/>
              </a:solidFill>
              <a:ea typeface="ＭＳ Ｐゴシック" pitchFamily="34" charset="-128"/>
            </a:endParaRPr>
          </a:p>
          <a:p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PIB </a:t>
            </a:r>
            <a:r>
              <a:rPr lang="pt-BR" b="1" dirty="0" smtClean="0">
                <a:solidFill>
                  <a:srgbClr val="101408"/>
                </a:solidFill>
                <a:ea typeface="ＭＳ Ｐゴシック" pitchFamily="34" charset="-128"/>
              </a:rPr>
              <a:t>2013</a:t>
            </a:r>
            <a:r>
              <a:rPr lang="pt-BR" b="1" dirty="0">
                <a:solidFill>
                  <a:srgbClr val="101408"/>
                </a:solidFill>
                <a:ea typeface="ＭＳ Ｐゴシック" pitchFamily="34" charset="-128"/>
              </a:rPr>
              <a:t>	US$ </a:t>
            </a:r>
            <a:r>
              <a:rPr lang="pt-BR" b="1" dirty="0" smtClean="0">
                <a:solidFill>
                  <a:srgbClr val="101408"/>
                </a:solidFill>
                <a:ea typeface="ＭＳ Ｐゴシック" pitchFamily="34" charset="-128"/>
              </a:rPr>
              <a:t>2,239 trilhões</a:t>
            </a:r>
          </a:p>
          <a:p>
            <a:r>
              <a:rPr lang="pt-BR" sz="1400" dirty="0" smtClean="0">
                <a:solidFill>
                  <a:srgbClr val="101408"/>
                </a:solidFill>
                <a:ea typeface="ＭＳ Ｐゴシック" pitchFamily="34" charset="-128"/>
              </a:rPr>
              <a:t>Fonte</a:t>
            </a:r>
            <a:r>
              <a:rPr lang="pt-BR" sz="1400" dirty="0">
                <a:solidFill>
                  <a:srgbClr val="101408"/>
                </a:solidFill>
                <a:ea typeface="ＭＳ Ｐゴシック" pitchFamily="34" charset="-128"/>
              </a:rPr>
              <a:t>: </a:t>
            </a:r>
            <a:r>
              <a:rPr lang="pt-BR" sz="1400" dirty="0" smtClean="0">
                <a:solidFill>
                  <a:srgbClr val="101408"/>
                </a:solidFill>
                <a:ea typeface="ＭＳ Ｐゴシック" pitchFamily="34" charset="-128"/>
              </a:rPr>
              <a:t>IBGE</a:t>
            </a:r>
            <a:endParaRPr lang="pt-BR" sz="1400" b="1" dirty="0">
              <a:solidFill>
                <a:srgbClr val="101408"/>
              </a:solidFill>
              <a:ea typeface="ＭＳ Ｐゴシック" pitchFamily="34" charset="-128"/>
            </a:endParaRPr>
          </a:p>
        </p:txBody>
      </p:sp>
      <p:sp>
        <p:nvSpPr>
          <p:cNvPr id="22" name="Espaço Reservado para Número de Slide 3"/>
          <p:cNvSpPr txBox="1">
            <a:spLocks/>
          </p:cNvSpPr>
          <p:nvPr/>
        </p:nvSpPr>
        <p:spPr>
          <a:xfrm>
            <a:off x="8604448" y="17328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61145"/>
              </p:ext>
            </p:extLst>
          </p:nvPr>
        </p:nvGraphicFramePr>
        <p:xfrm>
          <a:off x="3241948" y="2402916"/>
          <a:ext cx="5895976" cy="443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491880" y="1886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O Contexto brasileiro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783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Modelos de gestão de portos – do estado ao privado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899592" y="4366700"/>
            <a:ext cx="1833789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Colombo (Sri Lanka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),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Nhava Sheva (Índia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),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outros </a:t>
            </a:r>
            <a:r>
              <a:rPr lang="pt-BR" sz="1200" b="1" dirty="0">
                <a:solidFill>
                  <a:prstClr val="black"/>
                </a:solidFill>
                <a:latin typeface="Arial Black" panose="020B0A04020102020204" pitchFamily="34" charset="0"/>
              </a:rPr>
              <a:t>países em desenvolvimento</a:t>
            </a: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605871" y="4382571"/>
            <a:ext cx="1635631" cy="8113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Alguns portos da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França,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Chittagong (Bangladesh)</a:t>
            </a: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4175549" y="4366700"/>
            <a:ext cx="2240137" cy="8113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b="1" dirty="0">
                <a:solidFill>
                  <a:prstClr val="black"/>
                </a:solidFill>
                <a:latin typeface="Arial Black" panose="020B0A04020102020204" pitchFamily="34" charset="0"/>
              </a:rPr>
              <a:t>Modelo mais comum atualmente</a:t>
            </a: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Roterdã, Antuérpia,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Santos</a:t>
            </a:r>
            <a:endParaRPr lang="pt-BR" sz="12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7202054" y="4366701"/>
            <a:ext cx="1723568" cy="441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b="1" dirty="0">
                <a:solidFill>
                  <a:prstClr val="black"/>
                </a:solidFill>
                <a:latin typeface="Arial Black" panose="020B0A04020102020204" pitchFamily="34" charset="0"/>
              </a:rPr>
              <a:t>Reino </a:t>
            </a:r>
            <a:r>
              <a:rPr lang="pt-BR" sz="12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Unido, </a:t>
            </a:r>
            <a:r>
              <a:rPr lang="pt-BR" sz="1200" b="1" dirty="0">
                <a:solidFill>
                  <a:prstClr val="black"/>
                </a:solidFill>
                <a:latin typeface="Arial Black" panose="020B0A04020102020204" pitchFamily="34" charset="0"/>
              </a:rPr>
              <a:t>Nova Zelândia</a:t>
            </a:r>
          </a:p>
        </p:txBody>
      </p:sp>
      <p:sp>
        <p:nvSpPr>
          <p:cNvPr id="11" name="Pentágono 10"/>
          <p:cNvSpPr/>
          <p:nvPr/>
        </p:nvSpPr>
        <p:spPr>
          <a:xfrm rot="16200000">
            <a:off x="49831" y="4366696"/>
            <a:ext cx="1289745" cy="647700"/>
          </a:xfrm>
          <a:prstGeom prst="homePlate">
            <a:avLst>
              <a:gd name="adj" fmla="val 14445"/>
            </a:avLst>
          </a:prstGeom>
          <a:noFill/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Arial"/>
              </a:rPr>
              <a:t>Exemplos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899592" y="1974681"/>
            <a:ext cx="1824997" cy="6267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Infra e super estrutura estatal</a:t>
            </a: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Operação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estatal</a:t>
            </a:r>
            <a:endParaRPr lang="pt-BR" sz="12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175553" y="1974681"/>
            <a:ext cx="1525709" cy="9960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Infra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estatal</a:t>
            </a: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Super estrutura privada sob arrendamento </a:t>
            </a: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2555776" y="1974681"/>
            <a:ext cx="1685726" cy="19193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Infra e super estrutura estatal</a:t>
            </a: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Controle e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pilotagem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de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equipamento. Estatal</a:t>
            </a:r>
            <a:endParaRPr lang="pt-BR" sz="12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Serviços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privados, incluindo a estiva</a:t>
            </a:r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7202054" y="1974681"/>
            <a:ext cx="1834442" cy="11806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100% dos ativos de propriedade privada</a:t>
            </a:r>
          </a:p>
          <a:p>
            <a:pPr marL="93663" indent="-93663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Mercado </a:t>
            </a:r>
            <a:r>
              <a:rPr lang="pt-BR" sz="12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autorregulado </a:t>
            </a:r>
            <a:r>
              <a:rPr lang="pt-BR" sz="1200" dirty="0">
                <a:solidFill>
                  <a:prstClr val="black"/>
                </a:solidFill>
                <a:latin typeface="Arial Black" panose="020B0A04020102020204" pitchFamily="34" charset="0"/>
              </a:rPr>
              <a:t>usualmente</a:t>
            </a:r>
          </a:p>
        </p:txBody>
      </p:sp>
      <p:cxnSp>
        <p:nvCxnSpPr>
          <p:cNvPr id="16" name="Conector reto 15"/>
          <p:cNvCxnSpPr/>
          <p:nvPr/>
        </p:nvCxnSpPr>
        <p:spPr>
          <a:xfrm rot="5400000">
            <a:off x="-137086" y="4055156"/>
            <a:ext cx="5461000" cy="146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dash"/>
          </a:ln>
          <a:effectLst/>
        </p:spPr>
      </p:cxnSp>
      <p:cxnSp>
        <p:nvCxnSpPr>
          <p:cNvPr id="17" name="Conector reto 16"/>
          <p:cNvCxnSpPr/>
          <p:nvPr/>
        </p:nvCxnSpPr>
        <p:spPr>
          <a:xfrm rot="5400000">
            <a:off x="1445783" y="4055156"/>
            <a:ext cx="5461000" cy="146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dash"/>
          </a:ln>
          <a:effectLst/>
        </p:spPr>
      </p:cxnSp>
      <p:cxnSp>
        <p:nvCxnSpPr>
          <p:cNvPr id="18" name="Conector reto 17"/>
          <p:cNvCxnSpPr/>
          <p:nvPr/>
        </p:nvCxnSpPr>
        <p:spPr>
          <a:xfrm rot="5400000">
            <a:off x="2964165" y="4055156"/>
            <a:ext cx="5461000" cy="1465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dash"/>
          </a:ln>
          <a:effectLst/>
        </p:spPr>
      </p:cxnSp>
      <p:sp>
        <p:nvSpPr>
          <p:cNvPr id="19" name="Pentágono 18"/>
          <p:cNvSpPr/>
          <p:nvPr/>
        </p:nvSpPr>
        <p:spPr>
          <a:xfrm>
            <a:off x="1207671" y="1212676"/>
            <a:ext cx="1377682" cy="642938"/>
          </a:xfrm>
          <a:prstGeom prst="homePlate">
            <a:avLst>
              <a:gd name="adj" fmla="val 39277"/>
            </a:avLst>
          </a:prstGeom>
          <a:solidFill>
            <a:srgbClr val="F7FDBB"/>
          </a:solidFill>
          <a:ln w="28575" algn="ctr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Arial"/>
              </a:rPr>
              <a:t>Service Port</a:t>
            </a:r>
          </a:p>
        </p:txBody>
      </p:sp>
      <p:sp>
        <p:nvSpPr>
          <p:cNvPr id="20" name="Pentágono 19"/>
          <p:cNvSpPr/>
          <p:nvPr/>
        </p:nvSpPr>
        <p:spPr>
          <a:xfrm>
            <a:off x="2733381" y="1212676"/>
            <a:ext cx="1377682" cy="642938"/>
          </a:xfrm>
          <a:prstGeom prst="homePlate">
            <a:avLst>
              <a:gd name="adj" fmla="val 39277"/>
            </a:avLst>
          </a:prstGeom>
          <a:solidFill>
            <a:srgbClr val="F7FDBB"/>
          </a:solidFill>
          <a:ln w="28575" algn="ctr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Arial"/>
              </a:rPr>
              <a:t>Tool Port</a:t>
            </a:r>
          </a:p>
        </p:txBody>
      </p:sp>
      <p:sp>
        <p:nvSpPr>
          <p:cNvPr id="21" name="Pentágono 20"/>
          <p:cNvSpPr/>
          <p:nvPr/>
        </p:nvSpPr>
        <p:spPr>
          <a:xfrm>
            <a:off x="4266419" y="1212676"/>
            <a:ext cx="1376216" cy="642938"/>
          </a:xfrm>
          <a:prstGeom prst="homePlate">
            <a:avLst>
              <a:gd name="adj" fmla="val 39277"/>
            </a:avLst>
          </a:prstGeom>
          <a:solidFill>
            <a:srgbClr val="F7FDBB"/>
          </a:solidFill>
          <a:ln w="28575" algn="ctr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Arial"/>
              </a:rPr>
              <a:t>Landlord Port</a:t>
            </a:r>
          </a:p>
        </p:txBody>
      </p:sp>
      <p:sp>
        <p:nvSpPr>
          <p:cNvPr id="22" name="Pentágono 21"/>
          <p:cNvSpPr/>
          <p:nvPr/>
        </p:nvSpPr>
        <p:spPr>
          <a:xfrm>
            <a:off x="7284129" y="1212676"/>
            <a:ext cx="1377682" cy="642938"/>
          </a:xfrm>
          <a:prstGeom prst="homePlate">
            <a:avLst>
              <a:gd name="adj" fmla="val 39277"/>
            </a:avLst>
          </a:prstGeom>
          <a:solidFill>
            <a:srgbClr val="F7FDBB"/>
          </a:solidFill>
          <a:ln w="28575" algn="ctr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prstClr val="black"/>
                </a:solidFill>
                <a:latin typeface="Arial"/>
              </a:rPr>
              <a:t>Private Port</a:t>
            </a:r>
          </a:p>
        </p:txBody>
      </p:sp>
      <p:sp>
        <p:nvSpPr>
          <p:cNvPr id="23" name="Pentágono 22"/>
          <p:cNvSpPr/>
          <p:nvPr/>
        </p:nvSpPr>
        <p:spPr>
          <a:xfrm>
            <a:off x="5825838" y="2069926"/>
            <a:ext cx="1376216" cy="642938"/>
          </a:xfrm>
          <a:prstGeom prst="homePlate">
            <a:avLst>
              <a:gd name="adj" fmla="val 39277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prstClr val="white">
                    <a:lumMod val="85000"/>
                  </a:prstClr>
                </a:solidFill>
                <a:latin typeface="Arial"/>
              </a:rPr>
              <a:t>Modelo Brasileiro</a:t>
            </a:r>
            <a:endParaRPr lang="pt-BR" sz="1600" b="1" dirty="0">
              <a:solidFill>
                <a:prstClr val="white">
                  <a:lumMod val="85000"/>
                </a:prstClr>
              </a:solidFill>
              <a:latin typeface="Arial"/>
            </a:endParaRPr>
          </a:p>
        </p:txBody>
      </p:sp>
      <p:cxnSp>
        <p:nvCxnSpPr>
          <p:cNvPr id="24" name="Conector reto 23"/>
          <p:cNvCxnSpPr/>
          <p:nvPr/>
        </p:nvCxnSpPr>
        <p:spPr>
          <a:xfrm rot="5400000">
            <a:off x="4481081" y="4053568"/>
            <a:ext cx="5461000" cy="146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dash"/>
          </a:ln>
          <a:effectLst/>
        </p:spPr>
      </p:cxnSp>
      <p:sp>
        <p:nvSpPr>
          <p:cNvPr id="25" name="Retângulo 54"/>
          <p:cNvSpPr>
            <a:spLocks noChangeArrowheads="1"/>
          </p:cNvSpPr>
          <p:nvPr/>
        </p:nvSpPr>
        <p:spPr bwMode="auto">
          <a:xfrm>
            <a:off x="2847702" y="6597476"/>
            <a:ext cx="628750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800">
                <a:solidFill>
                  <a:prstClr val="black"/>
                </a:solidFill>
                <a:latin typeface="Arial"/>
              </a:rPr>
              <a:t>Fontes: Port Reform Toolkit 2</a:t>
            </a:r>
            <a:r>
              <a:rPr lang="pt-BR" sz="800" baseline="30000">
                <a:solidFill>
                  <a:prstClr val="black"/>
                </a:solidFill>
                <a:latin typeface="Arial"/>
              </a:rPr>
              <a:t>nd</a:t>
            </a:r>
            <a:r>
              <a:rPr lang="pt-BR" sz="800">
                <a:solidFill>
                  <a:prstClr val="black"/>
                </a:solidFill>
                <a:latin typeface="Arial"/>
              </a:rPr>
              <a:t> ed. - World Bank, 2007; Análise CEGN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4335" y="2356185"/>
            <a:ext cx="1334269" cy="452822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12" y="2130215"/>
            <a:ext cx="1049550" cy="531456"/>
          </a:xfrm>
          <a:prstGeom prst="rect">
            <a:avLst/>
          </a:prstGeom>
        </p:spPr>
      </p:pic>
      <p:sp>
        <p:nvSpPr>
          <p:cNvPr id="28" name="Pentágono 27"/>
          <p:cNvSpPr/>
          <p:nvPr/>
        </p:nvSpPr>
        <p:spPr>
          <a:xfrm>
            <a:off x="5824920" y="1215657"/>
            <a:ext cx="1376216" cy="642938"/>
          </a:xfrm>
          <a:prstGeom prst="homePlate">
            <a:avLst>
              <a:gd name="adj" fmla="val 39277"/>
            </a:avLst>
          </a:prstGeom>
          <a:solidFill>
            <a:srgbClr val="92D050"/>
          </a:solidFill>
          <a:ln w="28575" algn="ctr">
            <a:solidFill>
              <a:srgbClr val="8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 smtClean="0">
                <a:solidFill>
                  <a:prstClr val="black"/>
                </a:solidFill>
                <a:latin typeface="Arial"/>
              </a:rPr>
              <a:t>Modelo Brasileiro?</a:t>
            </a:r>
            <a:endParaRPr lang="pt-BR" sz="16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Instalações Portuárias na Lei – formas de exploração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 dirty="0">
              <a:solidFill>
                <a:prstClr val="black"/>
              </a:solidFill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75136" y="1124744"/>
            <a:ext cx="9001000" cy="5569559"/>
            <a:chOff x="107504" y="199521"/>
            <a:chExt cx="9001000" cy="5569559"/>
          </a:xfrm>
        </p:grpSpPr>
        <p:grpSp>
          <p:nvGrpSpPr>
            <p:cNvPr id="36" name="Grupo 35"/>
            <p:cNvGrpSpPr/>
            <p:nvPr/>
          </p:nvGrpSpPr>
          <p:grpSpPr>
            <a:xfrm>
              <a:off x="107504" y="199521"/>
              <a:ext cx="9001000" cy="5569559"/>
              <a:chOff x="-2431173" y="908720"/>
              <a:chExt cx="12187525" cy="5569559"/>
            </a:xfrm>
          </p:grpSpPr>
          <p:sp>
            <p:nvSpPr>
              <p:cNvPr id="40" name="Retângulo de cantos arredondados 39"/>
              <p:cNvSpPr>
                <a:spLocks noChangeArrowheads="1"/>
              </p:cNvSpPr>
              <p:nvPr/>
            </p:nvSpPr>
            <p:spPr bwMode="auto">
              <a:xfrm>
                <a:off x="7000872" y="908720"/>
                <a:ext cx="2657980" cy="2157412"/>
              </a:xfrm>
              <a:prstGeom prst="roundRect">
                <a:avLst>
                  <a:gd name="adj" fmla="val 7782"/>
                </a:avLst>
              </a:prstGeom>
              <a:gradFill rotWithShape="1">
                <a:gsLst>
                  <a:gs pos="0">
                    <a:sysClr val="window" lastClr="FFFFFF">
                      <a:tint val="80000"/>
                      <a:satMod val="300000"/>
                    </a:sysClr>
                  </a:gs>
                  <a:gs pos="100000">
                    <a:sysClr val="window" lastClr="FFFFFF">
                      <a:shade val="30000"/>
                      <a:satMod val="200000"/>
                    </a:sys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1E1C1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" name="Retângulo de cantos arredondados 40"/>
              <p:cNvSpPr>
                <a:spLocks noChangeArrowheads="1"/>
              </p:cNvSpPr>
              <p:nvPr/>
            </p:nvSpPr>
            <p:spPr bwMode="auto">
              <a:xfrm>
                <a:off x="104774" y="1143000"/>
                <a:ext cx="1968500" cy="1630363"/>
              </a:xfrm>
              <a:prstGeom prst="roundRect">
                <a:avLst>
                  <a:gd name="adj" fmla="val 7782"/>
                </a:avLst>
              </a:prstGeom>
              <a:gradFill rotWithShape="1">
                <a:gsLst>
                  <a:gs pos="0">
                    <a:sysClr val="window" lastClr="FFFFFF">
                      <a:tint val="80000"/>
                      <a:satMod val="300000"/>
                    </a:sysClr>
                  </a:gs>
                  <a:gs pos="100000">
                    <a:sysClr val="window" lastClr="FFFFFF">
                      <a:shade val="30000"/>
                      <a:satMod val="200000"/>
                    </a:sys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1E1C1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CaixaDeTexto 10"/>
              <p:cNvSpPr txBox="1">
                <a:spLocks noChangeArrowheads="1"/>
              </p:cNvSpPr>
              <p:nvPr/>
            </p:nvSpPr>
            <p:spPr bwMode="auto">
              <a:xfrm>
                <a:off x="104775" y="2416175"/>
                <a:ext cx="19685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UNIÃO</a:t>
                </a:r>
              </a:p>
            </p:txBody>
          </p:sp>
          <p:pic>
            <p:nvPicPr>
              <p:cNvPr id="43" name="Imagem 16" descr="brasao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66" y="1176338"/>
                <a:ext cx="1887750" cy="12842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CaixaDeTexto 19"/>
              <p:cNvSpPr txBox="1">
                <a:spLocks noChangeArrowheads="1"/>
              </p:cNvSpPr>
              <p:nvPr/>
            </p:nvSpPr>
            <p:spPr bwMode="auto">
              <a:xfrm>
                <a:off x="6921150" y="2374553"/>
                <a:ext cx="283520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Arrendamento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(subconcessão)</a:t>
                </a:r>
              </a:p>
            </p:txBody>
          </p:sp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5649" y="1028353"/>
                <a:ext cx="2455703" cy="1323975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CaixaDeTexto 30"/>
              <p:cNvSpPr txBox="1">
                <a:spLocks noChangeArrowheads="1"/>
              </p:cNvSpPr>
              <p:nvPr/>
            </p:nvSpPr>
            <p:spPr bwMode="auto">
              <a:xfrm>
                <a:off x="-2431173" y="5644346"/>
                <a:ext cx="234467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Terminal de uso Privado - TUP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47" name="CaixaDeTexto 41"/>
              <p:cNvSpPr txBox="1">
                <a:spLocks noChangeArrowheads="1"/>
              </p:cNvSpPr>
              <p:nvPr/>
            </p:nvSpPr>
            <p:spPr bwMode="auto">
              <a:xfrm>
                <a:off x="4198842" y="5647282"/>
                <a:ext cx="312000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Instalação Portuária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Pública de Pequeno Porte (IP4)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pitchFamily="34" charset="0"/>
                </a:endParaRPr>
              </a:p>
            </p:txBody>
          </p:sp>
          <p:pic>
            <p:nvPicPr>
              <p:cNvPr id="48" name="Picture 8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-2333673" y="4247463"/>
                <a:ext cx="1950004" cy="1258888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outerShdw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pic>
            <p:nvPicPr>
              <p:cNvPr id="49" name="Picture 9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-86497" y="4245876"/>
                <a:ext cx="1949787" cy="1260475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outerShdw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50" name="CaixaDeTexto 47"/>
              <p:cNvSpPr txBox="1">
                <a:spLocks noChangeArrowheads="1"/>
              </p:cNvSpPr>
              <p:nvPr/>
            </p:nvSpPr>
            <p:spPr bwMode="auto">
              <a:xfrm>
                <a:off x="-178856" y="5644346"/>
                <a:ext cx="2171381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Instalação Portuária de Turismo (IPT)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51" name="CaixaDeTexto 48"/>
              <p:cNvSpPr txBox="1">
                <a:spLocks noChangeArrowheads="1"/>
              </p:cNvSpPr>
              <p:nvPr/>
            </p:nvSpPr>
            <p:spPr bwMode="auto">
              <a:xfrm>
                <a:off x="2117058" y="5644346"/>
                <a:ext cx="217928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10000"/>
                      </a:prstClr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Arial" pitchFamily="34" charset="0"/>
                  </a:rPr>
                  <a:t>Estação de Transbordo de Carga (ETC)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Arial" pitchFamily="34" charset="0"/>
                </a:endParaRPr>
              </a:p>
            </p:txBody>
          </p:sp>
          <p:pic>
            <p:nvPicPr>
              <p:cNvPr id="52" name="Picture 10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17058" y="4245876"/>
                <a:ext cx="1949787" cy="1260475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outerShdw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pic>
            <p:nvPicPr>
              <p:cNvPr id="53" name="Picture 11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363421" y="4245876"/>
                <a:ext cx="1949787" cy="1260475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outerShdw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cxnSp>
            <p:nvCxnSpPr>
              <p:cNvPr id="54" name="Conector de seta reta 53"/>
              <p:cNvCxnSpPr>
                <a:cxnSpLocks noChangeShapeType="1"/>
              </p:cNvCxnSpPr>
              <p:nvPr/>
            </p:nvCxnSpPr>
            <p:spPr bwMode="auto">
              <a:xfrm>
                <a:off x="2073275" y="2000250"/>
                <a:ext cx="720725" cy="1588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55" name="Conector de seta reta 54"/>
              <p:cNvCxnSpPr>
                <a:cxnSpLocks noChangeShapeType="1"/>
              </p:cNvCxnSpPr>
              <p:nvPr/>
            </p:nvCxnSpPr>
            <p:spPr bwMode="auto">
              <a:xfrm>
                <a:off x="6280150" y="2001838"/>
                <a:ext cx="720725" cy="1587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56" name="Conector reto 55"/>
              <p:cNvCxnSpPr>
                <a:cxnSpLocks noChangeShapeType="1"/>
              </p:cNvCxnSpPr>
              <p:nvPr/>
            </p:nvCxnSpPr>
            <p:spPr bwMode="auto">
              <a:xfrm>
                <a:off x="-758612" y="3939133"/>
                <a:ext cx="5502275" cy="6350"/>
              </a:xfrm>
              <a:prstGeom prst="line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57" name="Conector de seta reta 56"/>
              <p:cNvCxnSpPr>
                <a:cxnSpLocks noChangeShapeType="1"/>
              </p:cNvCxnSpPr>
              <p:nvPr/>
            </p:nvCxnSpPr>
            <p:spPr bwMode="auto">
              <a:xfrm rot="5400000">
                <a:off x="-889624" y="4080402"/>
                <a:ext cx="292100" cy="1588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58" name="Conector de seta reta 57"/>
              <p:cNvCxnSpPr>
                <a:cxnSpLocks noChangeShapeType="1"/>
              </p:cNvCxnSpPr>
              <p:nvPr/>
            </p:nvCxnSpPr>
            <p:spPr bwMode="auto">
              <a:xfrm flipH="1">
                <a:off x="1074627" y="2784798"/>
                <a:ext cx="21272" cy="1157510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59" name="Conector de seta reta 58"/>
              <p:cNvCxnSpPr>
                <a:cxnSpLocks noChangeShapeType="1"/>
              </p:cNvCxnSpPr>
              <p:nvPr/>
            </p:nvCxnSpPr>
            <p:spPr bwMode="auto">
              <a:xfrm rot="5400000">
                <a:off x="940007" y="4084390"/>
                <a:ext cx="292100" cy="1588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0" name="Conector de seta reta 59"/>
              <p:cNvCxnSpPr>
                <a:cxnSpLocks noChangeShapeType="1"/>
              </p:cNvCxnSpPr>
              <p:nvPr/>
            </p:nvCxnSpPr>
            <p:spPr bwMode="auto">
              <a:xfrm rot="5400000">
                <a:off x="2961226" y="4081198"/>
                <a:ext cx="290513" cy="1587"/>
              </a:xfrm>
              <a:prstGeom prst="straightConnector1">
                <a:avLst/>
              </a:prstGeom>
              <a:noFill/>
              <a:ln w="25400">
                <a:solidFill>
                  <a:srgbClr val="0D0D0D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sp>
            <p:nvSpPr>
              <p:cNvPr id="61" name="CaixaDeTexto 38"/>
              <p:cNvSpPr txBox="1">
                <a:spLocks noChangeArrowheads="1"/>
              </p:cNvSpPr>
              <p:nvPr/>
            </p:nvSpPr>
            <p:spPr bwMode="auto">
              <a:xfrm>
                <a:off x="2804319" y="2942070"/>
                <a:ext cx="347583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Porto </a:t>
                </a:r>
                <a:r>
                  <a:rPr kumimoji="0" lang="pt-BR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MS PGothic" pitchFamily="34" charset="-128"/>
                  </a:rPr>
                  <a:t>Organizado</a:t>
                </a:r>
                <a:endPara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endParaRPr>
              </a:p>
            </p:txBody>
          </p:sp>
        </p:grpSp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162" y="353996"/>
              <a:ext cx="2567046" cy="18553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8" name="CaixaDeTexto 38"/>
            <p:cNvSpPr txBox="1">
              <a:spLocks noChangeArrowheads="1"/>
            </p:cNvSpPr>
            <p:nvPr/>
          </p:nvSpPr>
          <p:spPr bwMode="auto">
            <a:xfrm>
              <a:off x="2555776" y="2843644"/>
              <a:ext cx="31069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Outorga de autorização</a:t>
              </a:r>
              <a:endPara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39" name="Conector de seta reta 38"/>
            <p:cNvCxnSpPr>
              <a:cxnSpLocks noChangeShapeType="1"/>
            </p:cNvCxnSpPr>
            <p:nvPr/>
          </p:nvCxnSpPr>
          <p:spPr bwMode="auto">
            <a:xfrm rot="5400000">
              <a:off x="5256653" y="3384764"/>
              <a:ext cx="290513" cy="1172"/>
            </a:xfrm>
            <a:prstGeom prst="straightConnector1">
              <a:avLst/>
            </a:prstGeom>
            <a:noFill/>
            <a:ln w="25400">
              <a:solidFill>
                <a:srgbClr val="0D0D0D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</p:grpSp>
    </p:spTree>
    <p:extLst>
      <p:ext uri="{BB962C8B-B14F-4D97-AF65-F5344CB8AC3E}">
        <p14:creationId xmlns:p14="http://schemas.microsoft.com/office/powerpoint/2010/main" val="16438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333375"/>
            <a:ext cx="5715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714500" y="22225"/>
            <a:ext cx="7172325" cy="6443663"/>
            <a:chOff x="1080" y="14"/>
            <a:chExt cx="4518" cy="4059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568" y="132"/>
              <a:ext cx="3283" cy="3813"/>
              <a:chOff x="1568" y="132"/>
              <a:chExt cx="3283" cy="3813"/>
            </a:xfrm>
          </p:grpSpPr>
          <p:sp>
            <p:nvSpPr>
              <p:cNvPr id="43" name="Text Box 5"/>
              <p:cNvSpPr txBox="1">
                <a:spLocks noChangeArrowheads="1"/>
              </p:cNvSpPr>
              <p:nvPr/>
            </p:nvSpPr>
            <p:spPr bwMode="auto">
              <a:xfrm>
                <a:off x="1616" y="1039"/>
                <a:ext cx="437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AMAZONAS</a:t>
                </a:r>
              </a:p>
            </p:txBody>
          </p:sp>
          <p:sp>
            <p:nvSpPr>
              <p:cNvPr id="44" name="Text Box 6"/>
              <p:cNvSpPr txBox="1">
                <a:spLocks noChangeArrowheads="1"/>
              </p:cNvSpPr>
              <p:nvPr/>
            </p:nvSpPr>
            <p:spPr bwMode="auto">
              <a:xfrm>
                <a:off x="2848" y="1090"/>
                <a:ext cx="264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PARÁ</a:t>
                </a: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2778" y="424"/>
                <a:ext cx="324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AMAPÁ</a:t>
                </a:r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1887" y="351"/>
                <a:ext cx="383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RORAIMA</a:t>
                </a:r>
              </a:p>
            </p:txBody>
          </p:sp>
          <p:sp>
            <p:nvSpPr>
              <p:cNvPr id="47" name="Text Box 9"/>
              <p:cNvSpPr txBox="1">
                <a:spLocks noChangeArrowheads="1"/>
              </p:cNvSpPr>
              <p:nvPr/>
            </p:nvSpPr>
            <p:spPr bwMode="auto">
              <a:xfrm>
                <a:off x="1796" y="1665"/>
                <a:ext cx="377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RODÔNIA</a:t>
                </a:r>
              </a:p>
            </p:txBody>
          </p:sp>
          <p:sp>
            <p:nvSpPr>
              <p:cNvPr id="48" name="Text Box 10"/>
              <p:cNvSpPr txBox="1">
                <a:spLocks noChangeArrowheads="1"/>
              </p:cNvSpPr>
              <p:nvPr/>
            </p:nvSpPr>
            <p:spPr bwMode="auto">
              <a:xfrm>
                <a:off x="2514" y="1863"/>
                <a:ext cx="525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MATO GROSSO</a:t>
                </a:r>
              </a:p>
            </p:txBody>
          </p:sp>
          <p:sp>
            <p:nvSpPr>
              <p:cNvPr id="49" name="Text Box 11"/>
              <p:cNvSpPr txBox="1">
                <a:spLocks noChangeArrowheads="1"/>
              </p:cNvSpPr>
              <p:nvPr/>
            </p:nvSpPr>
            <p:spPr bwMode="auto">
              <a:xfrm>
                <a:off x="3217" y="1538"/>
                <a:ext cx="429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TOCANTINS</a:t>
                </a: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3092" y="2129"/>
                <a:ext cx="286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GOIÁS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2551" y="2450"/>
                <a:ext cx="525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MATO GROSSO</a:t>
                </a:r>
              </a:p>
              <a:p>
                <a:pPr algn="ctr"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DO SUL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3410" y="1046"/>
                <a:ext cx="452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MARANHÃO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3756" y="1303"/>
                <a:ext cx="265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PIAUÍ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4013" y="1038"/>
                <a:ext cx="295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CEARÁ</a:t>
                </a:r>
              </a:p>
            </p:txBody>
          </p:sp>
          <p:sp>
            <p:nvSpPr>
              <p:cNvPr id="55" name="Text Box 17"/>
              <p:cNvSpPr txBox="1">
                <a:spLocks noChangeArrowheads="1"/>
              </p:cNvSpPr>
              <p:nvPr/>
            </p:nvSpPr>
            <p:spPr bwMode="auto">
              <a:xfrm>
                <a:off x="4232" y="1122"/>
                <a:ext cx="372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RIO GRANDE</a:t>
                </a:r>
              </a:p>
              <a:p>
                <a:pPr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DO NORTE</a:t>
                </a:r>
              </a:p>
            </p:txBody>
          </p:sp>
          <p:sp>
            <p:nvSpPr>
              <p:cNvPr id="56" name="Text Box 18"/>
              <p:cNvSpPr txBox="1">
                <a:spLocks noChangeArrowheads="1"/>
              </p:cNvSpPr>
              <p:nvPr/>
            </p:nvSpPr>
            <p:spPr bwMode="auto">
              <a:xfrm rot="21060000">
                <a:off x="4295" y="1248"/>
                <a:ext cx="296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PARAÍBA</a:t>
                </a:r>
              </a:p>
            </p:txBody>
          </p:sp>
          <p:sp>
            <p:nvSpPr>
              <p:cNvPr id="57" name="Text Box 19"/>
              <p:cNvSpPr txBox="1">
                <a:spLocks noChangeArrowheads="1"/>
              </p:cNvSpPr>
              <p:nvPr/>
            </p:nvSpPr>
            <p:spPr bwMode="auto">
              <a:xfrm>
                <a:off x="4135" y="1391"/>
                <a:ext cx="411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PERNAMBUCO</a:t>
                </a:r>
              </a:p>
            </p:txBody>
          </p:sp>
          <p:sp>
            <p:nvSpPr>
              <p:cNvPr id="58" name="Text Box 20"/>
              <p:cNvSpPr txBox="1">
                <a:spLocks noChangeArrowheads="1"/>
              </p:cNvSpPr>
              <p:nvPr/>
            </p:nvSpPr>
            <p:spPr bwMode="auto">
              <a:xfrm>
                <a:off x="4245" y="1499"/>
                <a:ext cx="309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ALAGOAS</a:t>
                </a:r>
              </a:p>
            </p:txBody>
          </p:sp>
          <p:sp>
            <p:nvSpPr>
              <p:cNvPr id="59" name="Text Box 21"/>
              <p:cNvSpPr txBox="1">
                <a:spLocks noChangeArrowheads="1"/>
              </p:cNvSpPr>
              <p:nvPr/>
            </p:nvSpPr>
            <p:spPr bwMode="auto">
              <a:xfrm>
                <a:off x="3813" y="1735"/>
                <a:ext cx="287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BAHIA</a:t>
                </a:r>
              </a:p>
            </p:txBody>
          </p:sp>
          <p:sp>
            <p:nvSpPr>
              <p:cNvPr id="60" name="Text Box 22"/>
              <p:cNvSpPr txBox="1">
                <a:spLocks noChangeArrowheads="1"/>
              </p:cNvSpPr>
              <p:nvPr/>
            </p:nvSpPr>
            <p:spPr bwMode="auto">
              <a:xfrm>
                <a:off x="3476" y="2314"/>
                <a:ext cx="510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MINAS GERAIS</a:t>
                </a:r>
              </a:p>
            </p:txBody>
          </p:sp>
          <p:sp>
            <p:nvSpPr>
              <p:cNvPr id="61" name="Text Box 23"/>
              <p:cNvSpPr txBox="1">
                <a:spLocks noChangeArrowheads="1"/>
              </p:cNvSpPr>
              <p:nvPr/>
            </p:nvSpPr>
            <p:spPr bwMode="auto">
              <a:xfrm>
                <a:off x="3117" y="2676"/>
                <a:ext cx="529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SÃO PAULO</a:t>
                </a:r>
              </a:p>
            </p:txBody>
          </p:sp>
          <p:sp>
            <p:nvSpPr>
              <p:cNvPr id="62" name="Text Box 24"/>
              <p:cNvSpPr txBox="1">
                <a:spLocks noChangeArrowheads="1"/>
              </p:cNvSpPr>
              <p:nvPr/>
            </p:nvSpPr>
            <p:spPr bwMode="auto">
              <a:xfrm rot="17520000">
                <a:off x="3848" y="2426"/>
                <a:ext cx="41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500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ESPÍRITO </a:t>
                </a:r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SANTO</a:t>
                </a:r>
              </a:p>
            </p:txBody>
          </p:sp>
          <p:sp>
            <p:nvSpPr>
              <p:cNvPr id="63" name="Text Box 25"/>
              <p:cNvSpPr txBox="1">
                <a:spLocks noChangeArrowheads="1"/>
              </p:cNvSpPr>
              <p:nvPr/>
            </p:nvSpPr>
            <p:spPr bwMode="auto">
              <a:xfrm>
                <a:off x="2977" y="2921"/>
                <a:ext cx="346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PARANÁ</a:t>
                </a:r>
              </a:p>
            </p:txBody>
          </p:sp>
          <p:sp>
            <p:nvSpPr>
              <p:cNvPr id="64" name="Text Box 26"/>
              <p:cNvSpPr txBox="1">
                <a:spLocks noChangeArrowheads="1"/>
              </p:cNvSpPr>
              <p:nvPr/>
            </p:nvSpPr>
            <p:spPr bwMode="auto">
              <a:xfrm>
                <a:off x="3015" y="3144"/>
                <a:ext cx="368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SANTA</a:t>
                </a:r>
              </a:p>
              <a:p>
                <a:pPr algn="ctr" eaLnBrk="1" hangingPunct="1"/>
                <a:r>
                  <a:rPr lang="pt-BR" sz="600" b="1" dirty="0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CATARINA</a:t>
                </a:r>
              </a:p>
            </p:txBody>
          </p:sp>
          <p:sp>
            <p:nvSpPr>
              <p:cNvPr id="65" name="Text Box 27"/>
              <p:cNvSpPr txBox="1">
                <a:spLocks noChangeArrowheads="1"/>
              </p:cNvSpPr>
              <p:nvPr/>
            </p:nvSpPr>
            <p:spPr bwMode="auto">
              <a:xfrm>
                <a:off x="2793" y="3379"/>
                <a:ext cx="416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700" b="1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RIO GRANDE</a:t>
                </a:r>
              </a:p>
              <a:p>
                <a:pPr algn="ctr" eaLnBrk="1" hangingPunct="1"/>
                <a:r>
                  <a:rPr lang="pt-BR" sz="700" b="1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DO SUL</a:t>
                </a:r>
              </a:p>
            </p:txBody>
          </p:sp>
          <p:sp>
            <p:nvSpPr>
              <p:cNvPr id="66" name="Text Box 28"/>
              <p:cNvSpPr txBox="1">
                <a:spLocks noChangeArrowheads="1"/>
              </p:cNvSpPr>
              <p:nvPr/>
            </p:nvSpPr>
            <p:spPr bwMode="auto">
              <a:xfrm>
                <a:off x="4261" y="1606"/>
                <a:ext cx="282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600" b="1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SERGIPE</a:t>
                </a:r>
              </a:p>
            </p:txBody>
          </p:sp>
          <p:sp>
            <p:nvSpPr>
              <p:cNvPr id="67" name="Text Box 29"/>
              <p:cNvSpPr txBox="1">
                <a:spLocks noChangeArrowheads="1"/>
              </p:cNvSpPr>
              <p:nvPr/>
            </p:nvSpPr>
            <p:spPr bwMode="auto">
              <a:xfrm rot="20520000">
                <a:off x="3588" y="2705"/>
                <a:ext cx="437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sz="600" b="1">
                    <a:solidFill>
                      <a:srgbClr val="000000"/>
                    </a:solidFill>
                    <a:latin typeface="Calibri" pitchFamily="34" charset="0"/>
                    <a:ea typeface="MS Gothic" pitchFamily="49" charset="-128"/>
                  </a:rPr>
                  <a:t>RIO DE JANEIRO</a:t>
                </a:r>
              </a:p>
            </p:txBody>
          </p:sp>
          <p:sp>
            <p:nvSpPr>
              <p:cNvPr id="68" name="Line 30"/>
              <p:cNvSpPr>
                <a:spLocks noChangeShapeType="1"/>
              </p:cNvSpPr>
              <p:nvPr/>
            </p:nvSpPr>
            <p:spPr bwMode="auto">
              <a:xfrm flipH="1" flipV="1">
                <a:off x="1568" y="301"/>
                <a:ext cx="161" cy="738"/>
              </a:xfrm>
              <a:prstGeom prst="line">
                <a:avLst/>
              </a:prstGeom>
              <a:ln>
                <a:headEnd type="oval" w="med" len="med"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pt-BR">
                  <a:ln w="3175">
                    <a:solidFill>
                      <a:prstClr val="black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31"/>
              <p:cNvSpPr>
                <a:spLocks noChangeShapeType="1"/>
              </p:cNvSpPr>
              <p:nvPr/>
            </p:nvSpPr>
            <p:spPr bwMode="auto">
              <a:xfrm flipH="1" flipV="1">
                <a:off x="2564" y="168"/>
                <a:ext cx="194" cy="788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32"/>
              <p:cNvSpPr>
                <a:spLocks noChangeShapeType="1"/>
              </p:cNvSpPr>
              <p:nvPr/>
            </p:nvSpPr>
            <p:spPr bwMode="auto">
              <a:xfrm flipV="1">
                <a:off x="3214" y="273"/>
                <a:ext cx="225" cy="63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33"/>
              <p:cNvSpPr>
                <a:spLocks noChangeShapeType="1"/>
              </p:cNvSpPr>
              <p:nvPr/>
            </p:nvSpPr>
            <p:spPr bwMode="auto">
              <a:xfrm flipV="1">
                <a:off x="3349" y="372"/>
                <a:ext cx="435" cy="443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34"/>
              <p:cNvSpPr>
                <a:spLocks noChangeShapeType="1"/>
              </p:cNvSpPr>
              <p:nvPr/>
            </p:nvSpPr>
            <p:spPr bwMode="auto">
              <a:xfrm flipV="1">
                <a:off x="3709" y="510"/>
                <a:ext cx="357" cy="47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35"/>
              <p:cNvSpPr>
                <a:spLocks noChangeShapeType="1"/>
              </p:cNvSpPr>
              <p:nvPr/>
            </p:nvSpPr>
            <p:spPr bwMode="auto">
              <a:xfrm flipV="1">
                <a:off x="4122" y="660"/>
                <a:ext cx="304" cy="306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36"/>
              <p:cNvSpPr>
                <a:spLocks noChangeShapeType="1"/>
              </p:cNvSpPr>
              <p:nvPr/>
            </p:nvSpPr>
            <p:spPr bwMode="auto">
              <a:xfrm flipV="1">
                <a:off x="4414" y="834"/>
                <a:ext cx="212" cy="294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37"/>
              <p:cNvSpPr>
                <a:spLocks noChangeShapeType="1"/>
              </p:cNvSpPr>
              <p:nvPr/>
            </p:nvSpPr>
            <p:spPr bwMode="auto">
              <a:xfrm flipV="1">
                <a:off x="4504" y="922"/>
                <a:ext cx="286" cy="21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flipV="1">
                <a:off x="4564" y="1109"/>
                <a:ext cx="287" cy="180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39"/>
              <p:cNvSpPr>
                <a:spLocks noChangeShapeType="1"/>
              </p:cNvSpPr>
              <p:nvPr/>
            </p:nvSpPr>
            <p:spPr bwMode="auto">
              <a:xfrm flipV="1">
                <a:off x="4543" y="1365"/>
                <a:ext cx="225" cy="81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40"/>
              <p:cNvSpPr>
                <a:spLocks noChangeShapeType="1"/>
              </p:cNvSpPr>
              <p:nvPr/>
            </p:nvSpPr>
            <p:spPr bwMode="auto">
              <a:xfrm flipV="1">
                <a:off x="4519" y="1523"/>
                <a:ext cx="207" cy="24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41"/>
              <p:cNvSpPr>
                <a:spLocks noChangeShapeType="1"/>
              </p:cNvSpPr>
              <p:nvPr/>
            </p:nvSpPr>
            <p:spPr bwMode="auto">
              <a:xfrm flipV="1">
                <a:off x="4314" y="1686"/>
                <a:ext cx="352" cy="127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42"/>
              <p:cNvSpPr>
                <a:spLocks noChangeShapeType="1"/>
              </p:cNvSpPr>
              <p:nvPr/>
            </p:nvSpPr>
            <p:spPr bwMode="auto">
              <a:xfrm flipV="1">
                <a:off x="4249" y="1842"/>
                <a:ext cx="339" cy="4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43"/>
              <p:cNvSpPr>
                <a:spLocks noChangeShapeType="1"/>
              </p:cNvSpPr>
              <p:nvPr/>
            </p:nvSpPr>
            <p:spPr bwMode="auto">
              <a:xfrm>
                <a:off x="4204" y="1993"/>
                <a:ext cx="330" cy="1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44"/>
              <p:cNvSpPr>
                <a:spLocks noChangeShapeType="1"/>
              </p:cNvSpPr>
              <p:nvPr/>
            </p:nvSpPr>
            <p:spPr bwMode="auto">
              <a:xfrm flipV="1">
                <a:off x="4135" y="2152"/>
                <a:ext cx="357" cy="282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45"/>
              <p:cNvSpPr>
                <a:spLocks noChangeShapeType="1"/>
              </p:cNvSpPr>
              <p:nvPr/>
            </p:nvSpPr>
            <p:spPr bwMode="auto">
              <a:xfrm flipV="1">
                <a:off x="4089" y="2276"/>
                <a:ext cx="346" cy="256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46"/>
              <p:cNvSpPr>
                <a:spLocks noChangeShapeType="1"/>
              </p:cNvSpPr>
              <p:nvPr/>
            </p:nvSpPr>
            <p:spPr bwMode="auto">
              <a:xfrm flipV="1">
                <a:off x="3992" y="2621"/>
                <a:ext cx="246" cy="140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47"/>
              <p:cNvSpPr>
                <a:spLocks noChangeShapeType="1"/>
              </p:cNvSpPr>
              <p:nvPr/>
            </p:nvSpPr>
            <p:spPr bwMode="auto">
              <a:xfrm flipV="1">
                <a:off x="3895" y="2803"/>
                <a:ext cx="190" cy="23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Line 48"/>
              <p:cNvSpPr>
                <a:spLocks noChangeShapeType="1"/>
              </p:cNvSpPr>
              <p:nvPr/>
            </p:nvSpPr>
            <p:spPr bwMode="auto">
              <a:xfrm>
                <a:off x="3619" y="2884"/>
                <a:ext cx="303" cy="15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Line 49"/>
              <p:cNvSpPr>
                <a:spLocks noChangeShapeType="1"/>
              </p:cNvSpPr>
              <p:nvPr/>
            </p:nvSpPr>
            <p:spPr bwMode="auto">
              <a:xfrm>
                <a:off x="3538" y="2929"/>
                <a:ext cx="362" cy="60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Line 50"/>
              <p:cNvSpPr>
                <a:spLocks noChangeShapeType="1"/>
              </p:cNvSpPr>
              <p:nvPr/>
            </p:nvSpPr>
            <p:spPr bwMode="auto">
              <a:xfrm>
                <a:off x="3370" y="3097"/>
                <a:ext cx="300" cy="114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51"/>
              <p:cNvSpPr>
                <a:spLocks noChangeShapeType="1"/>
              </p:cNvSpPr>
              <p:nvPr/>
            </p:nvSpPr>
            <p:spPr bwMode="auto">
              <a:xfrm>
                <a:off x="3349" y="3220"/>
                <a:ext cx="267" cy="99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Line 52"/>
              <p:cNvSpPr>
                <a:spLocks noChangeShapeType="1"/>
              </p:cNvSpPr>
              <p:nvPr/>
            </p:nvSpPr>
            <p:spPr bwMode="auto">
              <a:xfrm>
                <a:off x="3349" y="3275"/>
                <a:ext cx="189" cy="146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53"/>
              <p:cNvSpPr>
                <a:spLocks noChangeShapeType="1"/>
              </p:cNvSpPr>
              <p:nvPr/>
            </p:nvSpPr>
            <p:spPr bwMode="auto">
              <a:xfrm>
                <a:off x="3365" y="3335"/>
                <a:ext cx="129" cy="206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Line 54"/>
              <p:cNvSpPr>
                <a:spLocks noChangeShapeType="1"/>
              </p:cNvSpPr>
              <p:nvPr/>
            </p:nvSpPr>
            <p:spPr bwMode="auto">
              <a:xfrm>
                <a:off x="3258" y="3515"/>
                <a:ext cx="71" cy="205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55"/>
              <p:cNvSpPr>
                <a:spLocks noChangeShapeType="1"/>
              </p:cNvSpPr>
              <p:nvPr/>
            </p:nvSpPr>
            <p:spPr bwMode="auto">
              <a:xfrm>
                <a:off x="3247" y="3602"/>
                <a:ext cx="26" cy="223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Line 56"/>
              <p:cNvSpPr>
                <a:spLocks noChangeShapeType="1"/>
              </p:cNvSpPr>
              <p:nvPr/>
            </p:nvSpPr>
            <p:spPr bwMode="auto">
              <a:xfrm flipV="1">
                <a:off x="3023" y="132"/>
                <a:ext cx="106" cy="548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57"/>
              <p:cNvSpPr>
                <a:spLocks noChangeShapeType="1"/>
              </p:cNvSpPr>
              <p:nvPr/>
            </p:nvSpPr>
            <p:spPr bwMode="auto">
              <a:xfrm flipV="1">
                <a:off x="4564" y="1263"/>
                <a:ext cx="225" cy="137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Line 58"/>
              <p:cNvSpPr>
                <a:spLocks noChangeShapeType="1"/>
              </p:cNvSpPr>
              <p:nvPr/>
            </p:nvSpPr>
            <p:spPr bwMode="auto">
              <a:xfrm flipV="1">
                <a:off x="4025" y="2499"/>
                <a:ext cx="296" cy="214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59"/>
              <p:cNvSpPr>
                <a:spLocks noChangeShapeType="1"/>
              </p:cNvSpPr>
              <p:nvPr/>
            </p:nvSpPr>
            <p:spPr bwMode="auto">
              <a:xfrm flipV="1">
                <a:off x="3984" y="2372"/>
                <a:ext cx="393" cy="337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60"/>
              <p:cNvSpPr>
                <a:spLocks noChangeShapeType="1"/>
              </p:cNvSpPr>
              <p:nvPr/>
            </p:nvSpPr>
            <p:spPr bwMode="auto">
              <a:xfrm>
                <a:off x="3388" y="3056"/>
                <a:ext cx="425" cy="41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61"/>
              <p:cNvSpPr>
                <a:spLocks noChangeShapeType="1"/>
              </p:cNvSpPr>
              <p:nvPr/>
            </p:nvSpPr>
            <p:spPr bwMode="auto">
              <a:xfrm flipV="1">
                <a:off x="3941" y="2710"/>
                <a:ext cx="233" cy="87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62"/>
              <p:cNvSpPr>
                <a:spLocks noChangeShapeType="1"/>
              </p:cNvSpPr>
              <p:nvPr/>
            </p:nvSpPr>
            <p:spPr bwMode="auto">
              <a:xfrm>
                <a:off x="3195" y="3630"/>
                <a:ext cx="1" cy="315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Line 63"/>
              <p:cNvSpPr>
                <a:spLocks noChangeShapeType="1"/>
              </p:cNvSpPr>
              <p:nvPr/>
            </p:nvSpPr>
            <p:spPr bwMode="auto">
              <a:xfrm>
                <a:off x="3330" y="3360"/>
                <a:ext cx="84" cy="251"/>
              </a:xfrm>
              <a:prstGeom prst="line">
                <a:avLst/>
              </a:prstGeom>
              <a:noFill/>
              <a:ln w="9360">
                <a:solidFill>
                  <a:schemeClr val="tx1"/>
                </a:solidFill>
                <a:miter lim="800000"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>
              <a:off x="1080" y="14"/>
              <a:ext cx="4518" cy="4059"/>
              <a:chOff x="1080" y="14"/>
              <a:chExt cx="4518" cy="4059"/>
            </a:xfrm>
          </p:grpSpPr>
          <p:sp>
            <p:nvSpPr>
              <p:cNvPr id="8" name="Text Box 65"/>
              <p:cNvSpPr txBox="1">
                <a:spLocks noChangeArrowheads="1"/>
              </p:cNvSpPr>
              <p:nvPr/>
            </p:nvSpPr>
            <p:spPr bwMode="auto">
              <a:xfrm>
                <a:off x="1080" y="1511"/>
                <a:ext cx="256" cy="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8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ACRE</a:t>
                </a:r>
              </a:p>
            </p:txBody>
          </p:sp>
          <p:sp>
            <p:nvSpPr>
              <p:cNvPr id="9" name="Text Box 66"/>
              <p:cNvSpPr txBox="1">
                <a:spLocks noChangeArrowheads="1"/>
              </p:cNvSpPr>
              <p:nvPr/>
            </p:nvSpPr>
            <p:spPr bwMode="auto">
              <a:xfrm>
                <a:off x="1238" y="139"/>
                <a:ext cx="396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MANAUS</a:t>
                </a:r>
              </a:p>
            </p:txBody>
          </p:sp>
          <p:sp>
            <p:nvSpPr>
              <p:cNvPr id="10" name="Text Box 67"/>
              <p:cNvSpPr txBox="1">
                <a:spLocks noChangeArrowheads="1"/>
              </p:cNvSpPr>
              <p:nvPr/>
            </p:nvSpPr>
            <p:spPr bwMode="auto">
              <a:xfrm>
                <a:off x="2076" y="28"/>
                <a:ext cx="46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SANTARÉM</a:t>
                </a:r>
              </a:p>
            </p:txBody>
          </p:sp>
          <p:sp>
            <p:nvSpPr>
              <p:cNvPr id="11" name="Text Box 68"/>
              <p:cNvSpPr txBox="1">
                <a:spLocks noChangeArrowheads="1"/>
              </p:cNvSpPr>
              <p:nvPr/>
            </p:nvSpPr>
            <p:spPr bwMode="auto">
              <a:xfrm>
                <a:off x="3393" y="139"/>
                <a:ext cx="319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BELÉM</a:t>
                </a:r>
              </a:p>
            </p:txBody>
          </p:sp>
          <p:sp>
            <p:nvSpPr>
              <p:cNvPr id="12" name="Text Box 69"/>
              <p:cNvSpPr txBox="1">
                <a:spLocks noChangeArrowheads="1"/>
              </p:cNvSpPr>
              <p:nvPr/>
            </p:nvSpPr>
            <p:spPr bwMode="auto">
              <a:xfrm>
                <a:off x="3766" y="272"/>
                <a:ext cx="59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VILA DO CONDE</a:t>
                </a:r>
              </a:p>
            </p:txBody>
          </p:sp>
          <p:sp>
            <p:nvSpPr>
              <p:cNvPr id="13" name="Text Box 70"/>
              <p:cNvSpPr txBox="1">
                <a:spLocks noChangeArrowheads="1"/>
              </p:cNvSpPr>
              <p:nvPr/>
            </p:nvSpPr>
            <p:spPr bwMode="auto">
              <a:xfrm>
                <a:off x="4037" y="416"/>
                <a:ext cx="331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ITAQUI</a:t>
                </a:r>
              </a:p>
            </p:txBody>
          </p:sp>
          <p:sp>
            <p:nvSpPr>
              <p:cNvPr id="14" name="Text Box 71"/>
              <p:cNvSpPr txBox="1">
                <a:spLocks noChangeArrowheads="1"/>
              </p:cNvSpPr>
              <p:nvPr/>
            </p:nvSpPr>
            <p:spPr bwMode="auto">
              <a:xfrm>
                <a:off x="4402" y="569"/>
                <a:ext cx="464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FORTALEZA</a:t>
                </a:r>
              </a:p>
            </p:txBody>
          </p:sp>
          <p:sp>
            <p:nvSpPr>
              <p:cNvPr id="15" name="Text Box 72"/>
              <p:cNvSpPr txBox="1">
                <a:spLocks noChangeArrowheads="1"/>
              </p:cNvSpPr>
              <p:nvPr/>
            </p:nvSpPr>
            <p:spPr bwMode="auto">
              <a:xfrm>
                <a:off x="4590" y="724"/>
                <a:ext cx="57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AREIA BRANCA</a:t>
                </a:r>
              </a:p>
            </p:txBody>
          </p:sp>
          <p:sp>
            <p:nvSpPr>
              <p:cNvPr id="16" name="Text Box 73"/>
              <p:cNvSpPr txBox="1">
                <a:spLocks noChangeArrowheads="1"/>
              </p:cNvSpPr>
              <p:nvPr/>
            </p:nvSpPr>
            <p:spPr bwMode="auto">
              <a:xfrm>
                <a:off x="4747" y="841"/>
                <a:ext cx="31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NATAL</a:t>
                </a:r>
              </a:p>
            </p:txBody>
          </p:sp>
          <p:sp>
            <p:nvSpPr>
              <p:cNvPr id="17" name="Text Box 74"/>
              <p:cNvSpPr txBox="1">
                <a:spLocks noChangeArrowheads="1"/>
              </p:cNvSpPr>
              <p:nvPr/>
            </p:nvSpPr>
            <p:spPr bwMode="auto">
              <a:xfrm>
                <a:off x="4788" y="1019"/>
                <a:ext cx="434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CABEDELO</a:t>
                </a:r>
              </a:p>
            </p:txBody>
          </p: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>
                <a:off x="4748" y="1289"/>
                <a:ext cx="314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SUAPE</a:t>
                </a:r>
              </a:p>
            </p:txBody>
          </p:sp>
          <p:sp>
            <p:nvSpPr>
              <p:cNvPr id="19" name="Text Box 76"/>
              <p:cNvSpPr txBox="1">
                <a:spLocks noChangeArrowheads="1"/>
              </p:cNvSpPr>
              <p:nvPr/>
            </p:nvSpPr>
            <p:spPr bwMode="auto">
              <a:xfrm>
                <a:off x="4698" y="1444"/>
                <a:ext cx="900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MACEIÓ</a:t>
                </a:r>
              </a:p>
            </p:txBody>
          </p:sp>
          <p:sp>
            <p:nvSpPr>
              <p:cNvPr id="20" name="Text Box 77"/>
              <p:cNvSpPr txBox="1">
                <a:spLocks noChangeArrowheads="1"/>
              </p:cNvSpPr>
              <p:nvPr/>
            </p:nvSpPr>
            <p:spPr bwMode="auto">
              <a:xfrm>
                <a:off x="4630" y="1603"/>
                <a:ext cx="44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SALVADOR</a:t>
                </a:r>
              </a:p>
            </p:txBody>
          </p:sp>
          <p:sp>
            <p:nvSpPr>
              <p:cNvPr id="21" name="Text Box 78"/>
              <p:cNvSpPr txBox="1">
                <a:spLocks noChangeArrowheads="1"/>
              </p:cNvSpPr>
              <p:nvPr/>
            </p:nvSpPr>
            <p:spPr bwMode="auto">
              <a:xfrm>
                <a:off x="4582" y="1759"/>
                <a:ext cx="329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ARATU</a:t>
                </a:r>
              </a:p>
            </p:txBody>
          </p:sp>
          <p:sp>
            <p:nvSpPr>
              <p:cNvPr id="22" name="Text Box 79"/>
              <p:cNvSpPr txBox="1">
                <a:spLocks noChangeArrowheads="1"/>
              </p:cNvSpPr>
              <p:nvPr/>
            </p:nvSpPr>
            <p:spPr bwMode="auto">
              <a:xfrm>
                <a:off x="4520" y="1921"/>
                <a:ext cx="32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ILHÉUS</a:t>
                </a:r>
              </a:p>
            </p:txBody>
          </p:sp>
          <p:sp>
            <p:nvSpPr>
              <p:cNvPr id="23" name="Text Box 80"/>
              <p:cNvSpPr txBox="1">
                <a:spLocks noChangeArrowheads="1"/>
              </p:cNvSpPr>
              <p:nvPr/>
            </p:nvSpPr>
            <p:spPr bwMode="auto">
              <a:xfrm>
                <a:off x="4464" y="2049"/>
                <a:ext cx="69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BARRA DO RIACHO</a:t>
                </a:r>
              </a:p>
            </p:txBody>
          </p:sp>
          <p:sp>
            <p:nvSpPr>
              <p:cNvPr id="24" name="Text Box 81"/>
              <p:cNvSpPr txBox="1">
                <a:spLocks noChangeArrowheads="1"/>
              </p:cNvSpPr>
              <p:nvPr/>
            </p:nvSpPr>
            <p:spPr bwMode="auto">
              <a:xfrm>
                <a:off x="4388" y="2188"/>
                <a:ext cx="36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VITÓRIA</a:t>
                </a:r>
              </a:p>
            </p:txBody>
          </p:sp>
          <p:sp>
            <p:nvSpPr>
              <p:cNvPr id="25" name="Text Box 82"/>
              <p:cNvSpPr txBox="1">
                <a:spLocks noChangeArrowheads="1"/>
              </p:cNvSpPr>
              <p:nvPr/>
            </p:nvSpPr>
            <p:spPr bwMode="auto">
              <a:xfrm>
                <a:off x="4200" y="2524"/>
                <a:ext cx="599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RIO DE JANEIRO</a:t>
                </a:r>
              </a:p>
            </p:txBody>
          </p:sp>
          <p:sp>
            <p:nvSpPr>
              <p:cNvPr id="26" name="Text Box 83"/>
              <p:cNvSpPr txBox="1">
                <a:spLocks noChangeArrowheads="1"/>
              </p:cNvSpPr>
              <p:nvPr/>
            </p:nvSpPr>
            <p:spPr bwMode="auto">
              <a:xfrm>
                <a:off x="4120" y="2627"/>
                <a:ext cx="69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ITAGUAÍ (Sepetiba)</a:t>
                </a:r>
              </a:p>
            </p:txBody>
          </p:sp>
          <p:sp>
            <p:nvSpPr>
              <p:cNvPr id="27" name="Text Box 84"/>
              <p:cNvSpPr txBox="1">
                <a:spLocks noChangeArrowheads="1"/>
              </p:cNvSpPr>
              <p:nvPr/>
            </p:nvSpPr>
            <p:spPr bwMode="auto">
              <a:xfrm>
                <a:off x="3958" y="2818"/>
                <a:ext cx="59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SÃO SEBASTIÃO</a:t>
                </a:r>
              </a:p>
            </p:txBody>
          </p:sp>
          <p:sp>
            <p:nvSpPr>
              <p:cNvPr id="28" name="Text Box 85"/>
              <p:cNvSpPr txBox="1">
                <a:spLocks noChangeArrowheads="1"/>
              </p:cNvSpPr>
              <p:nvPr/>
            </p:nvSpPr>
            <p:spPr bwMode="auto">
              <a:xfrm>
                <a:off x="3876" y="2920"/>
                <a:ext cx="361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SANTOS</a:t>
                </a:r>
              </a:p>
            </p:txBody>
          </p:sp>
          <p:sp>
            <p:nvSpPr>
              <p:cNvPr id="29" name="Text Box 86"/>
              <p:cNvSpPr txBox="1">
                <a:spLocks noChangeArrowheads="1"/>
              </p:cNvSpPr>
              <p:nvPr/>
            </p:nvSpPr>
            <p:spPr bwMode="auto">
              <a:xfrm>
                <a:off x="3691" y="3150"/>
                <a:ext cx="513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PARANAGUÁ</a:t>
                </a:r>
              </a:p>
            </p:txBody>
          </p:sp>
          <p:sp>
            <p:nvSpPr>
              <p:cNvPr id="30" name="Text Box 87"/>
              <p:cNvSpPr txBox="1">
                <a:spLocks noChangeArrowheads="1"/>
              </p:cNvSpPr>
              <p:nvPr/>
            </p:nvSpPr>
            <p:spPr bwMode="auto">
              <a:xfrm>
                <a:off x="3607" y="3260"/>
                <a:ext cx="84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SÃO FRANCISCO DO SUL</a:t>
                </a:r>
              </a:p>
            </p:txBody>
          </p:sp>
          <p:sp>
            <p:nvSpPr>
              <p:cNvPr id="31" name="Text Box 88"/>
              <p:cNvSpPr txBox="1">
                <a:spLocks noChangeArrowheads="1"/>
              </p:cNvSpPr>
              <p:nvPr/>
            </p:nvSpPr>
            <p:spPr bwMode="auto">
              <a:xfrm>
                <a:off x="3530" y="3368"/>
                <a:ext cx="30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ITAJAÍ</a:t>
                </a:r>
              </a:p>
            </p:txBody>
          </p:sp>
          <p:sp>
            <p:nvSpPr>
              <p:cNvPr id="32" name="Text Box 89"/>
              <p:cNvSpPr txBox="1">
                <a:spLocks noChangeArrowheads="1"/>
              </p:cNvSpPr>
              <p:nvPr/>
            </p:nvSpPr>
            <p:spPr bwMode="auto">
              <a:xfrm>
                <a:off x="3440" y="3485"/>
                <a:ext cx="426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IMBITUBA</a:t>
                </a:r>
              </a:p>
            </p:txBody>
          </p:sp>
          <p:sp>
            <p:nvSpPr>
              <p:cNvPr id="33" name="Text Box 90"/>
              <p:cNvSpPr txBox="1">
                <a:spLocks noChangeArrowheads="1"/>
              </p:cNvSpPr>
              <p:nvPr/>
            </p:nvSpPr>
            <p:spPr bwMode="auto">
              <a:xfrm>
                <a:off x="3219" y="3816"/>
                <a:ext cx="383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PELOTAS</a:t>
                </a:r>
              </a:p>
            </p:txBody>
          </p:sp>
          <p:sp>
            <p:nvSpPr>
              <p:cNvPr id="34" name="Text Box 91"/>
              <p:cNvSpPr txBox="1">
                <a:spLocks noChangeArrowheads="1"/>
              </p:cNvSpPr>
              <p:nvPr/>
            </p:nvSpPr>
            <p:spPr bwMode="auto">
              <a:xfrm>
                <a:off x="3109" y="3926"/>
                <a:ext cx="501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RIO GRANDE</a:t>
                </a:r>
              </a:p>
            </p:txBody>
          </p:sp>
          <p:sp>
            <p:nvSpPr>
              <p:cNvPr id="35" name="Text Box 92"/>
              <p:cNvSpPr txBox="1">
                <a:spLocks noChangeArrowheads="1"/>
              </p:cNvSpPr>
              <p:nvPr/>
            </p:nvSpPr>
            <p:spPr bwMode="auto">
              <a:xfrm>
                <a:off x="3010" y="14"/>
                <a:ext cx="38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MACAPÁ</a:t>
                </a:r>
              </a:p>
            </p:txBody>
          </p:sp>
          <p:sp>
            <p:nvSpPr>
              <p:cNvPr id="36" name="Text Box 93"/>
              <p:cNvSpPr txBox="1">
                <a:spLocks noChangeArrowheads="1"/>
              </p:cNvSpPr>
              <p:nvPr/>
            </p:nvSpPr>
            <p:spPr bwMode="auto">
              <a:xfrm>
                <a:off x="4792" y="1144"/>
                <a:ext cx="317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RECIFE</a:t>
                </a:r>
              </a:p>
            </p:txBody>
          </p:sp>
          <p:sp>
            <p:nvSpPr>
              <p:cNvPr id="37" name="Text Box 94"/>
              <p:cNvSpPr txBox="1">
                <a:spLocks noChangeArrowheads="1"/>
              </p:cNvSpPr>
              <p:nvPr/>
            </p:nvSpPr>
            <p:spPr bwMode="auto">
              <a:xfrm>
                <a:off x="4269" y="2410"/>
                <a:ext cx="363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NITERÓI</a:t>
                </a:r>
              </a:p>
            </p:txBody>
          </p:sp>
          <p:sp>
            <p:nvSpPr>
              <p:cNvPr id="38" name="Text Box 95"/>
              <p:cNvSpPr txBox="1">
                <a:spLocks noChangeArrowheads="1"/>
              </p:cNvSpPr>
              <p:nvPr/>
            </p:nvSpPr>
            <p:spPr bwMode="auto">
              <a:xfrm>
                <a:off x="4333" y="2299"/>
                <a:ext cx="336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FORNO</a:t>
                </a:r>
              </a:p>
            </p:txBody>
          </p:sp>
          <p:sp>
            <p:nvSpPr>
              <p:cNvPr id="39" name="Text Box 96"/>
              <p:cNvSpPr txBox="1">
                <a:spLocks noChangeArrowheads="1"/>
              </p:cNvSpPr>
              <p:nvPr/>
            </p:nvSpPr>
            <p:spPr bwMode="auto">
              <a:xfrm>
                <a:off x="3789" y="3025"/>
                <a:ext cx="451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ANTONINA</a:t>
                </a:r>
              </a:p>
            </p:txBody>
          </p:sp>
          <p:sp>
            <p:nvSpPr>
              <p:cNvPr id="40" name="Text Box 97"/>
              <p:cNvSpPr txBox="1">
                <a:spLocks noChangeArrowheads="1"/>
              </p:cNvSpPr>
              <p:nvPr/>
            </p:nvSpPr>
            <p:spPr bwMode="auto">
              <a:xfrm>
                <a:off x="4046" y="2719"/>
                <a:ext cx="630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ANGRA DOS REIS</a:t>
                </a:r>
              </a:p>
            </p:txBody>
          </p:sp>
          <p:sp>
            <p:nvSpPr>
              <p:cNvPr id="41" name="Text Box 98"/>
              <p:cNvSpPr txBox="1">
                <a:spLocks noChangeArrowheads="1"/>
              </p:cNvSpPr>
              <p:nvPr/>
            </p:nvSpPr>
            <p:spPr bwMode="auto">
              <a:xfrm>
                <a:off x="3301" y="3700"/>
                <a:ext cx="579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PORTO ALEGRE</a:t>
                </a:r>
              </a:p>
            </p:txBody>
          </p:sp>
          <p:sp>
            <p:nvSpPr>
              <p:cNvPr id="42" name="Text Box 99"/>
              <p:cNvSpPr txBox="1">
                <a:spLocks noChangeArrowheads="1"/>
              </p:cNvSpPr>
              <p:nvPr/>
            </p:nvSpPr>
            <p:spPr bwMode="auto">
              <a:xfrm>
                <a:off x="3379" y="3595"/>
                <a:ext cx="37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900" b="1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LAGUNA</a:t>
                </a:r>
              </a:p>
            </p:txBody>
          </p:sp>
        </p:grpSp>
      </p:grpSp>
      <p:sp>
        <p:nvSpPr>
          <p:cNvPr id="102" name="Text Box 100"/>
          <p:cNvSpPr txBox="1">
            <a:spLocks noChangeArrowheads="1"/>
          </p:cNvSpPr>
          <p:nvPr/>
        </p:nvSpPr>
        <p:spPr bwMode="auto">
          <a:xfrm>
            <a:off x="64100" y="3573016"/>
            <a:ext cx="4160237" cy="218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91" tIns="46795" rIns="89991" bIns="46795">
            <a:spAutoFit/>
          </a:bodyPr>
          <a:lstStyle>
            <a:lvl1pPr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sz="3600" b="1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PORTOS PÚBLICOS</a:t>
            </a:r>
          </a:p>
          <a:p>
            <a:pPr algn="ctr" eaLnBrk="1" hangingPunct="1"/>
            <a:r>
              <a:rPr lang="pt-BR" sz="3600" b="1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MARÍTIMOS</a:t>
            </a:r>
          </a:p>
          <a:p>
            <a:pPr algn="ctr" eaLnBrk="1" hangingPunct="1"/>
            <a:r>
              <a:rPr lang="pt-BR" sz="3600" b="1" dirty="0" smtClean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34</a:t>
            </a:r>
          </a:p>
          <a:p>
            <a:pPr algn="ctr" eaLnBrk="1" hangingPunct="1"/>
            <a:r>
              <a:rPr lang="pt-BR" sz="1400" b="1" dirty="0" smtClean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Apenas portos que movimentam cargas, sem pequenos portos e portos pesqueiros</a:t>
            </a:r>
            <a:endParaRPr lang="pt-BR" sz="1400" b="1" dirty="0">
              <a:solidFill>
                <a:prstClr val="black"/>
              </a:solidFill>
              <a:latin typeface="Calibri" pitchFamily="34" charset="0"/>
              <a:ea typeface="MS Gothic" pitchFamily="49" charset="-128"/>
            </a:endParaRPr>
          </a:p>
        </p:txBody>
      </p:sp>
      <p:sp>
        <p:nvSpPr>
          <p:cNvPr id="105" name="Espaço Reservado para Número de Slide 3"/>
          <p:cNvSpPr txBox="1">
            <a:spLocks/>
          </p:cNvSpPr>
          <p:nvPr/>
        </p:nvSpPr>
        <p:spPr>
          <a:xfrm>
            <a:off x="8604448" y="17328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 dirty="0">
              <a:solidFill>
                <a:prstClr val="black"/>
              </a:solidFill>
            </a:endParaRPr>
          </a:p>
        </p:txBody>
      </p:sp>
      <p:grpSp>
        <p:nvGrpSpPr>
          <p:cNvPr id="104" name="Grupo 103"/>
          <p:cNvGrpSpPr/>
          <p:nvPr/>
        </p:nvGrpSpPr>
        <p:grpSpPr>
          <a:xfrm>
            <a:off x="179512" y="5949280"/>
            <a:ext cx="4975101" cy="749697"/>
            <a:chOff x="179512" y="5949280"/>
            <a:chExt cx="4975101" cy="749697"/>
          </a:xfrm>
        </p:grpSpPr>
        <p:sp>
          <p:nvSpPr>
            <p:cNvPr id="2" name="Retângulo 1"/>
            <p:cNvSpPr/>
            <p:nvPr/>
          </p:nvSpPr>
          <p:spPr>
            <a:xfrm>
              <a:off x="179512" y="5949280"/>
              <a:ext cx="33855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RESOLUÇÃO </a:t>
              </a:r>
              <a:r>
                <a:rPr lang="pt-BR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ANTAQ Nº 2.969/13</a:t>
              </a:r>
              <a:endParaRPr lang="pt-B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187450" y="6237312"/>
              <a:ext cx="496716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200" b="1" dirty="0">
                  <a:solidFill>
                    <a:prstClr val="black"/>
                  </a:solidFill>
                  <a:latin typeface="Calibri" pitchFamily="34" charset="0"/>
                </a:rPr>
                <a:t>Define a classificação dos Portos Públicos, Terminais de Uso Privado e Estações de Transbordo de Cargas em Marítimos, Fluviais e </a:t>
              </a:r>
              <a:r>
                <a:rPr lang="pt-BR" sz="1200" b="1" dirty="0" smtClean="0">
                  <a:solidFill>
                    <a:prstClr val="black"/>
                  </a:solidFill>
                  <a:latin typeface="Calibri" pitchFamily="34" charset="0"/>
                </a:rPr>
                <a:t>Lacustres</a:t>
              </a:r>
              <a:endParaRPr lang="pt-BR" sz="12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1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322767" y="336282"/>
            <a:ext cx="6669799" cy="5952670"/>
            <a:chOff x="179512" y="404665"/>
            <a:chExt cx="6669799" cy="5952670"/>
          </a:xfrm>
        </p:grpSpPr>
        <p:grpSp>
          <p:nvGrpSpPr>
            <p:cNvPr id="2" name="Grupo 1"/>
            <p:cNvGrpSpPr/>
            <p:nvPr/>
          </p:nvGrpSpPr>
          <p:grpSpPr>
            <a:xfrm>
              <a:off x="179512" y="404665"/>
              <a:ext cx="6669799" cy="5952670"/>
              <a:chOff x="539552" y="692696"/>
              <a:chExt cx="6548237" cy="5730469"/>
            </a:xfrm>
          </p:grpSpPr>
          <p:grpSp>
            <p:nvGrpSpPr>
              <p:cNvPr id="5" name="Grupo 4"/>
              <p:cNvGrpSpPr/>
              <p:nvPr/>
            </p:nvGrpSpPr>
            <p:grpSpPr>
              <a:xfrm>
                <a:off x="539552" y="692696"/>
                <a:ext cx="6548237" cy="5730469"/>
                <a:chOff x="1470025" y="333375"/>
                <a:chExt cx="7052925" cy="5911850"/>
              </a:xfrm>
            </p:grpSpPr>
            <p:grpSp>
              <p:nvGrpSpPr>
                <p:cNvPr id="6" name="Grupo 5"/>
                <p:cNvGrpSpPr/>
                <p:nvPr/>
              </p:nvGrpSpPr>
              <p:grpSpPr>
                <a:xfrm>
                  <a:off x="1470025" y="333375"/>
                  <a:ext cx="7052925" cy="5911850"/>
                  <a:chOff x="1470025" y="333375"/>
                  <a:chExt cx="7052925" cy="5911850"/>
                </a:xfrm>
              </p:grpSpPr>
              <p:pic>
                <p:nvPicPr>
                  <p:cNvPr id="3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70025" y="333375"/>
                    <a:ext cx="6569074" cy="59118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" name="CaixaDeTexto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39751" y="1124745"/>
                    <a:ext cx="1101670" cy="592886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14</a:t>
                    </a:r>
                    <a:endParaRPr lang="pt-BR" b="1" dirty="0" smtClean="0">
                      <a:solidFill>
                        <a:prstClr val="black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3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9626" y="1411591"/>
                    <a:ext cx="899015" cy="833711"/>
                  </a:xfrm>
                  <a:prstGeom prst="flowChartConnector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14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34" name="CaixaDeTexto 2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16216" y="4437112"/>
                    <a:ext cx="1003300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22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35" name="CaixaDeTexto 2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32240" y="4016097"/>
                    <a:ext cx="1003300" cy="592886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10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36" name="CaixaDeTexto 2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21027" y="2924943"/>
                    <a:ext cx="1003300" cy="592886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9</a:t>
                    </a:r>
                  </a:p>
                </p:txBody>
              </p:sp>
              <p:sp>
                <p:nvSpPr>
                  <p:cNvPr id="37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0797" y="805410"/>
                    <a:ext cx="811323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38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68144" y="1391647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3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39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5430" y="1381474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0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70935" y="2427649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1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54911" y="2618126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2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2" name="CaixaDeTexto 2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40908" y="4479082"/>
                    <a:ext cx="1003300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7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3" name="CaixaDeTexto 2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34631" y="4509120"/>
                    <a:ext cx="1003300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4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4" name="CaixaDeTexto 2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27629" y="5089456"/>
                    <a:ext cx="1003300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9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5" name="CaixaDeTexto 2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73336" y="5229200"/>
                    <a:ext cx="1003300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16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6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9501" y="2410792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6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7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11960" y="2719953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48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89843" y="4211796"/>
                    <a:ext cx="795337" cy="592886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49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06247" y="1637267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2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  <p:sp>
                <p:nvSpPr>
                  <p:cNvPr id="50" name="CaixaDeTexto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27613" y="2132856"/>
                    <a:ext cx="795337" cy="369332"/>
                  </a:xfrm>
                  <a:prstGeom prst="rect">
                    <a:avLst/>
                  </a:prstGeom>
                  <a:noFill/>
                  <a:ln w="317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pt-BR" b="1" u="sng" dirty="0" smtClean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rPr>
                      <a:t>1</a:t>
                    </a:r>
                    <a:endParaRPr lang="pt-BR" b="1" u="sng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865072" y="707505"/>
                  <a:ext cx="556881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AMAPÁ</a:t>
                  </a:r>
                </a:p>
              </p:txBody>
            </p:sp>
            <p:sp>
              <p:nvSpPr>
                <p:cNvPr id="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147062" y="590290"/>
                  <a:ext cx="657138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 smtClean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RORAIMA</a:t>
                  </a:r>
                  <a:endParaRPr lang="pt-BR" sz="700" b="1" dirty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endParaRPr>
                </a:p>
              </p:txBody>
            </p:sp>
            <p:sp>
              <p:nvSpPr>
                <p:cNvPr id="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970716" y="2709549"/>
                  <a:ext cx="630655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RODÔNIA</a:t>
                  </a:r>
                </a:p>
              </p:txBody>
            </p:sp>
            <p:sp>
              <p:nvSpPr>
                <p:cNvPr id="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157401" y="3116809"/>
                  <a:ext cx="891705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MATO GROSSO</a:t>
                  </a:r>
                </a:p>
              </p:txBody>
            </p:sp>
            <p:sp>
              <p:nvSpPr>
                <p:cNvPr id="1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499554" y="2502832"/>
                  <a:ext cx="657138" cy="209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6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TOCANTINS</a:t>
                  </a:r>
                </a:p>
              </p:txBody>
            </p:sp>
            <p:sp>
              <p:nvSpPr>
                <p:cNvPr id="1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272305" y="3464800"/>
                  <a:ext cx="486888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GOIÁS</a:t>
                  </a:r>
                </a:p>
              </p:txBody>
            </p:sp>
            <p:sp>
              <p:nvSpPr>
                <p:cNvPr id="1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330506" y="3987290"/>
                  <a:ext cx="872790" cy="348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pt-BR" sz="7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MATO GROSSO</a:t>
                  </a:r>
                </a:p>
                <a:p>
                  <a:pPr algn="ctr" eaLnBrk="1" hangingPunct="1"/>
                  <a:r>
                    <a:rPr lang="pt-BR" sz="7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DO SUL</a:t>
                  </a:r>
                </a:p>
              </p:txBody>
            </p:sp>
            <p:sp>
              <p:nvSpPr>
                <p:cNvPr id="1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537560" y="4224576"/>
                  <a:ext cx="701748" cy="348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SÃO PAULO</a:t>
                  </a:r>
                </a:p>
              </p:txBody>
            </p:sp>
            <p:sp>
              <p:nvSpPr>
                <p:cNvPr id="15" name="Text Box 24"/>
                <p:cNvSpPr txBox="1">
                  <a:spLocks noChangeArrowheads="1"/>
                </p:cNvSpPr>
                <p:nvPr/>
              </p:nvSpPr>
              <p:spPr bwMode="auto">
                <a:xfrm rot="17520000">
                  <a:off x="6756978" y="3967508"/>
                  <a:ext cx="684833" cy="202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5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ESPÍRITO SANTO</a:t>
                  </a:r>
                </a:p>
              </p:txBody>
            </p:sp>
            <p:sp>
              <p:nvSpPr>
                <p:cNvPr id="1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063234" y="4806021"/>
                  <a:ext cx="558126" cy="206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PARANÁ</a:t>
                  </a:r>
                </a:p>
              </p:txBody>
            </p:sp>
            <p:sp>
              <p:nvSpPr>
                <p:cNvPr id="17" name="Text Box 29"/>
                <p:cNvSpPr txBox="1">
                  <a:spLocks noChangeArrowheads="1"/>
                </p:cNvSpPr>
                <p:nvPr/>
              </p:nvSpPr>
              <p:spPr bwMode="auto">
                <a:xfrm rot="20520000">
                  <a:off x="6307801" y="4411869"/>
                  <a:ext cx="721457" cy="1925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pt-BR" sz="500" b="1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RIO DE JANEIRO</a:t>
                  </a:r>
                </a:p>
              </p:txBody>
            </p:sp>
            <p:sp>
              <p:nvSpPr>
                <p:cNvPr id="1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16312" y="1741958"/>
                  <a:ext cx="768747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MARANHÃO</a:t>
                  </a:r>
                </a:p>
              </p:txBody>
            </p:sp>
            <p:sp>
              <p:nvSpPr>
                <p:cNvPr id="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479457" y="2120324"/>
                  <a:ext cx="462298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PIAUÍ</a:t>
                  </a:r>
                </a:p>
              </p:txBody>
            </p:sp>
            <p:sp>
              <p:nvSpPr>
                <p:cNvPr id="2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990315" y="1726940"/>
                  <a:ext cx="511481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CEARÁ</a:t>
                  </a:r>
                </a:p>
              </p:txBody>
            </p:sp>
            <p:sp>
              <p:nvSpPr>
                <p:cNvPr id="21" name="Text Box 18"/>
                <p:cNvSpPr txBox="1">
                  <a:spLocks noChangeArrowheads="1"/>
                </p:cNvSpPr>
                <p:nvPr/>
              </p:nvSpPr>
              <p:spPr bwMode="auto">
                <a:xfrm rot="21060000">
                  <a:off x="7631449" y="2030552"/>
                  <a:ext cx="496348" cy="1925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500" b="1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PARAÍBA</a:t>
                  </a:r>
                </a:p>
              </p:txBody>
            </p:sp>
            <p:sp>
              <p:nvSpPr>
                <p:cNvPr id="2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412355" y="2252926"/>
                  <a:ext cx="677947" cy="1925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500" b="1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PERNAMBUCO</a:t>
                  </a:r>
                </a:p>
              </p:txBody>
            </p:sp>
            <p:sp>
              <p:nvSpPr>
                <p:cNvPr id="2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493557" y="1756161"/>
                  <a:ext cx="936447" cy="2789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5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RIO GRANDE</a:t>
                  </a:r>
                </a:p>
                <a:p>
                  <a:pPr eaLnBrk="1" hangingPunct="1"/>
                  <a:r>
                    <a:rPr lang="pt-BR" sz="5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DO NORTE</a:t>
                  </a:r>
                </a:p>
              </p:txBody>
            </p:sp>
            <p:sp>
              <p:nvSpPr>
                <p:cNvPr id="24" name="Text Box 20"/>
                <p:cNvSpPr txBox="1">
                  <a:spLocks noChangeArrowheads="1"/>
                </p:cNvSpPr>
                <p:nvPr/>
              </p:nvSpPr>
              <p:spPr bwMode="auto">
                <a:xfrm rot="21060000">
                  <a:off x="7559744" y="2448870"/>
                  <a:ext cx="517155" cy="1925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500" b="1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ALAGOAS</a:t>
                  </a:r>
                </a:p>
              </p:txBody>
            </p:sp>
            <p:sp>
              <p:nvSpPr>
                <p:cNvPr id="2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457615" y="2603486"/>
                  <a:ext cx="528505" cy="209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600" b="1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SERGIPE</a:t>
                  </a:r>
                </a:p>
              </p:txBody>
            </p:sp>
            <p:sp>
              <p:nvSpPr>
                <p:cNvPr id="2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719833" y="2103304"/>
                  <a:ext cx="460405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PARÁ</a:t>
                  </a:r>
                </a:p>
              </p:txBody>
            </p:sp>
            <p:sp>
              <p:nvSpPr>
                <p:cNvPr id="2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614488" y="2458884"/>
                  <a:ext cx="447164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b="1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ACRE</a:t>
                  </a:r>
                </a:p>
              </p:txBody>
            </p:sp>
            <p:sp>
              <p:nvSpPr>
                <p:cNvPr id="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050409" y="3881490"/>
                  <a:ext cx="844414" cy="227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pt-BR" sz="700" dirty="0">
                      <a:solidFill>
                        <a:prstClr val="black"/>
                      </a:solidFill>
                      <a:latin typeface="Calibri" pitchFamily="34" charset="0"/>
                      <a:ea typeface="MS Gothic" pitchFamily="49" charset="-128"/>
                    </a:rPr>
                    <a:t>MINAS GERAIS</a:t>
                  </a:r>
                </a:p>
              </p:txBody>
            </p:sp>
            <p:sp>
              <p:nvSpPr>
                <p:cNvPr id="2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739630" y="5499419"/>
                  <a:ext cx="736290" cy="317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pt-BR" sz="700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RIO GRANDE</a:t>
                  </a:r>
                </a:p>
                <a:p>
                  <a:pPr algn="ctr" eaLnBrk="1" hangingPunct="1"/>
                  <a:r>
                    <a:rPr lang="pt-BR" sz="700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DO SUL</a:t>
                  </a:r>
                </a:p>
              </p:txBody>
            </p:sp>
            <p:sp>
              <p:nvSpPr>
                <p:cNvPr id="3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330481" y="5136443"/>
                  <a:ext cx="514494" cy="253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2813" algn="l"/>
                      <a:tab pos="1827213" algn="l"/>
                      <a:tab pos="2741613" algn="l"/>
                      <a:tab pos="3656013" algn="l"/>
                      <a:tab pos="4570413" algn="l"/>
                      <a:tab pos="5484813" algn="l"/>
                      <a:tab pos="6399213" algn="l"/>
                      <a:tab pos="7313613" algn="l"/>
                      <a:tab pos="8228013" algn="l"/>
                      <a:tab pos="9142413" algn="l"/>
                      <a:tab pos="10056813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pt-BR" sz="500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SANTA</a:t>
                  </a:r>
                </a:p>
                <a:p>
                  <a:pPr algn="ctr" eaLnBrk="1" hangingPunct="1"/>
                  <a:r>
                    <a:rPr lang="pt-BR" sz="500" dirty="0">
                      <a:solidFill>
                        <a:srgbClr val="000000"/>
                      </a:solidFill>
                      <a:latin typeface="Calibri" pitchFamily="34" charset="0"/>
                      <a:ea typeface="MS Gothic" pitchFamily="49" charset="-128"/>
                    </a:rPr>
                    <a:t>CATARINA</a:t>
                  </a:r>
                </a:p>
              </p:txBody>
            </p:sp>
          </p:grpSp>
          <p:sp>
            <p:nvSpPr>
              <p:cNvPr id="52" name="Text Box 21"/>
              <p:cNvSpPr txBox="1">
                <a:spLocks noChangeArrowheads="1"/>
              </p:cNvSpPr>
              <p:nvPr/>
            </p:nvSpPr>
            <p:spPr bwMode="auto">
              <a:xfrm>
                <a:off x="1774168" y="2146480"/>
                <a:ext cx="628996" cy="202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2813" algn="l"/>
                    <a:tab pos="1827213" algn="l"/>
                    <a:tab pos="2741613" algn="l"/>
                    <a:tab pos="3656013" algn="l"/>
                    <a:tab pos="4570413" algn="l"/>
                    <a:tab pos="5484813" algn="l"/>
                    <a:tab pos="6399213" algn="l"/>
                    <a:tab pos="7313613" algn="l"/>
                    <a:tab pos="8228013" algn="l"/>
                    <a:tab pos="9142413" algn="l"/>
                    <a:tab pos="10056813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sz="700" b="1" dirty="0" smtClean="0">
                    <a:solidFill>
                      <a:prstClr val="black"/>
                    </a:solidFill>
                    <a:latin typeface="Calibri" pitchFamily="34" charset="0"/>
                    <a:ea typeface="MS Gothic" pitchFamily="49" charset="-128"/>
                  </a:rPr>
                  <a:t>AMAZONAS</a:t>
                </a:r>
                <a:endParaRPr lang="pt-BR" sz="700" b="1" dirty="0">
                  <a:solidFill>
                    <a:prstClr val="black"/>
                  </a:solidFill>
                  <a:latin typeface="Calibri" pitchFamily="34" charset="0"/>
                  <a:ea typeface="MS Gothic" pitchFamily="49" charset="-128"/>
                </a:endParaRPr>
              </a:p>
            </p:txBody>
          </p:sp>
        </p:grp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5135416" y="2829627"/>
              <a:ext cx="410988" cy="20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sz="700" dirty="0">
                  <a:solidFill>
                    <a:prstClr val="black"/>
                  </a:solidFill>
                  <a:latin typeface="Calibri" pitchFamily="34" charset="0"/>
                  <a:ea typeface="MS Gothic" pitchFamily="49" charset="-128"/>
                </a:rPr>
                <a:t>BAHIA</a:t>
              </a:r>
            </a:p>
          </p:txBody>
        </p:sp>
      </p:grpSp>
      <p:sp>
        <p:nvSpPr>
          <p:cNvPr id="55" name="Espaço Reservado para Número de Slide 3"/>
          <p:cNvSpPr txBox="1">
            <a:spLocks/>
          </p:cNvSpPr>
          <p:nvPr/>
        </p:nvSpPr>
        <p:spPr>
          <a:xfrm>
            <a:off x="8604448" y="17328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6" name="Text Box 100"/>
          <p:cNvSpPr txBox="1">
            <a:spLocks noChangeArrowheads="1"/>
          </p:cNvSpPr>
          <p:nvPr/>
        </p:nvSpPr>
        <p:spPr bwMode="auto">
          <a:xfrm>
            <a:off x="238442" y="4367062"/>
            <a:ext cx="4441881" cy="157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sz="3200" b="1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TERMINAIS PORTUÁRIOS</a:t>
            </a:r>
          </a:p>
          <a:p>
            <a:pPr algn="ctr" eaLnBrk="1" hangingPunct="1"/>
            <a:r>
              <a:rPr lang="pt-BR" sz="3200" b="1" dirty="0" smtClean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PRIVADOS</a:t>
            </a:r>
            <a:endParaRPr lang="pt-BR" sz="3200" b="1" dirty="0">
              <a:solidFill>
                <a:prstClr val="black"/>
              </a:solidFill>
              <a:latin typeface="Calibri" pitchFamily="34" charset="0"/>
              <a:ea typeface="MS Gothic" pitchFamily="49" charset="-128"/>
            </a:endParaRPr>
          </a:p>
          <a:p>
            <a:pPr algn="ctr" eaLnBrk="1" hangingPunct="1"/>
            <a:r>
              <a:rPr lang="pt-BR" sz="3200" b="1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(TUP</a:t>
            </a:r>
            <a:r>
              <a:rPr lang="pt-BR" sz="3200" b="1" dirty="0" smtClean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) – 128</a:t>
            </a:r>
          </a:p>
        </p:txBody>
      </p:sp>
    </p:spTree>
    <p:extLst>
      <p:ext uri="{BB962C8B-B14F-4D97-AF65-F5344CB8AC3E}">
        <p14:creationId xmlns:p14="http://schemas.microsoft.com/office/powerpoint/2010/main" val="5790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PIB e Corrente de Comércio – Portos e TUPs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2003 a 2012, em US$ bilhões</a:t>
            </a: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24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Gráfico 3" title="PIB e Corrente de Comércio, 2003 a 20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486779"/>
              </p:ext>
            </p:extLst>
          </p:nvPr>
        </p:nvGraphicFramePr>
        <p:xfrm>
          <a:off x="115770" y="2484512"/>
          <a:ext cx="8991599" cy="437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ixaDeTexto 1"/>
          <p:cNvSpPr txBox="1"/>
          <p:nvPr/>
        </p:nvSpPr>
        <p:spPr>
          <a:xfrm>
            <a:off x="8295422" y="3150318"/>
            <a:ext cx="827495" cy="338554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 smtClean="0">
                <a:solidFill>
                  <a:prstClr val="black"/>
                </a:solidFill>
              </a:rPr>
              <a:t>4,59X</a:t>
            </a:r>
            <a:endParaRPr lang="pt-BR" sz="1600" b="1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79845" y="6076419"/>
            <a:ext cx="827524" cy="338554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prstClr val="black"/>
                </a:solidFill>
              </a:rPr>
              <a:t>8,96X</a:t>
            </a:r>
            <a:endParaRPr lang="pt-BR" sz="1600" b="1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83096" y="4987915"/>
            <a:ext cx="827524" cy="338554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prstClr val="black"/>
                </a:solidFill>
              </a:rPr>
              <a:t>2,51X</a:t>
            </a:r>
            <a:endParaRPr lang="pt-BR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7542"/>
              </p:ext>
            </p:extLst>
          </p:nvPr>
        </p:nvGraphicFramePr>
        <p:xfrm>
          <a:off x="1185043" y="908720"/>
          <a:ext cx="3314949" cy="198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950827"/>
              </p:ext>
            </p:extLst>
          </p:nvPr>
        </p:nvGraphicFramePr>
        <p:xfrm>
          <a:off x="4499992" y="920595"/>
          <a:ext cx="3168352" cy="197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14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Movimentação de carga em 2013 – Resultados gerais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25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03884272"/>
              </p:ext>
            </p:extLst>
          </p:nvPr>
        </p:nvGraphicFramePr>
        <p:xfrm>
          <a:off x="763960" y="187638"/>
          <a:ext cx="8532440" cy="195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ângulo 4"/>
          <p:cNvSpPr/>
          <p:nvPr/>
        </p:nvSpPr>
        <p:spPr>
          <a:xfrm>
            <a:off x="0" y="924084"/>
            <a:ext cx="9144000" cy="1152128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PIB Mundial = 2,9 % 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PIB China = 7,7 %     PIB BRASIL = 2,3 %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Complexo Soja (óleo + farelo + grão) = 31 % das exportações do agronegócio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Brasil: 931,045 milhões de toneladas  = 3 % =        26,644 milhões de t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23198"/>
              </p:ext>
            </p:extLst>
          </p:nvPr>
        </p:nvGraphicFramePr>
        <p:xfrm>
          <a:off x="-4144" y="2076212"/>
          <a:ext cx="9148143" cy="4754880"/>
        </p:xfrm>
        <a:graphic>
          <a:graphicData uri="http://schemas.openxmlformats.org/drawingml/2006/table">
            <a:tbl>
              <a:tblPr firstRow="1" bandRow="1"/>
              <a:tblGrid>
                <a:gridCol w="3030369"/>
                <a:gridCol w="1993662"/>
                <a:gridCol w="1672378"/>
                <a:gridCol w="2451734"/>
              </a:tblGrid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pt-BR" sz="2000" b="1" dirty="0" smtClean="0"/>
                        <a:t>Item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pt-BR" sz="2000" b="1" dirty="0" smtClean="0"/>
                        <a:t>Milhões</a:t>
                      </a:r>
                      <a:r>
                        <a:rPr lang="pt-BR" sz="2000" b="1" baseline="0" dirty="0" smtClean="0"/>
                        <a:t> de t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pt-BR" sz="2000" b="1" dirty="0" smtClean="0"/>
                        <a:t>%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pt-BR" sz="1600" b="1" dirty="0" smtClean="0"/>
                        <a:t>2013/2012</a:t>
                      </a:r>
                      <a:r>
                        <a:rPr lang="pt-BR" sz="2000" b="1" dirty="0" smtClean="0"/>
                        <a:t> </a:t>
                      </a:r>
                      <a:r>
                        <a:rPr lang="pt-BR" sz="1400" b="1" dirty="0" smtClean="0"/>
                        <a:t>(milhões de t)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Granel Sólido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569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61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2,6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Granel Líquido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220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24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1,2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Carga Geral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142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15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7,3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Porto Organizado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338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36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6,8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TUP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593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64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0,9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Embarque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620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67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2,3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Desembarque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311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33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4,3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Soja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50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25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10,0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Milho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29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26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6,0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Fertilizantes e Adubos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25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8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2,1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6123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b="1" dirty="0" smtClean="0"/>
                        <a:t>Contêineres</a:t>
                      </a:r>
                      <a:endParaRPr lang="pt-BR" sz="20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98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12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pt-BR" sz="2000" b="1" dirty="0" smtClean="0"/>
                        <a:t>11,0</a:t>
                      </a:r>
                      <a:endParaRPr lang="pt-BR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Espaço Reservado para Número de Slide 3"/>
          <p:cNvSpPr txBox="1">
            <a:spLocks/>
          </p:cNvSpPr>
          <p:nvPr/>
        </p:nvSpPr>
        <p:spPr>
          <a:xfrm>
            <a:off x="8756849" y="185304"/>
            <a:ext cx="502920" cy="502920"/>
          </a:xfrm>
          <a:prstGeom prst="ellipse">
            <a:avLst/>
          </a:prstGeom>
          <a:ln w="6350">
            <a:solidFill>
              <a:sysClr val="windowText" lastClr="000000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34E9D-AD8D-44FA-B450-8DE57A29C791}" type="slidenum">
              <a:rPr kumimoji="0" lang="pt-BR" sz="16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Seta para cima 1"/>
          <p:cNvSpPr/>
          <p:nvPr/>
        </p:nvSpPr>
        <p:spPr>
          <a:xfrm>
            <a:off x="6699872" y="2125716"/>
            <a:ext cx="216024" cy="29517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10"/>
          <p:cNvSpPr/>
          <p:nvPr/>
        </p:nvSpPr>
        <p:spPr>
          <a:xfrm>
            <a:off x="5739562" y="1750284"/>
            <a:ext cx="216024" cy="216024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9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Distribuição dos grupos de mercadorias mais movimentadas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Portos e TUPs, 2013 – Fonte: Anuário Estatístico da ANTAQ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90048"/>
              </p:ext>
            </p:extLst>
          </p:nvPr>
        </p:nvGraphicFramePr>
        <p:xfrm>
          <a:off x="0" y="980728"/>
          <a:ext cx="91440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38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95536" y="6093296"/>
            <a:ext cx="8784976" cy="72008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dirty="0" smtClean="0">
                <a:solidFill>
                  <a:prstClr val="black"/>
                </a:solidFill>
              </a:rPr>
              <a:t>Principais Portos brasileiros em Exportação (toneladas ano)</a:t>
            </a:r>
          </a:p>
          <a:p>
            <a:r>
              <a:rPr lang="pt-BR" sz="2700" dirty="0" smtClean="0">
                <a:solidFill>
                  <a:prstClr val="black"/>
                </a:solidFill>
              </a:rPr>
              <a:t>Fonte: Sistema SDP/Antaq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238977"/>
              </p:ext>
            </p:extLst>
          </p:nvPr>
        </p:nvGraphicFramePr>
        <p:xfrm>
          <a:off x="0" y="0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95536" y="6093296"/>
            <a:ext cx="8784976" cy="72008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dirty="0" smtClean="0">
                <a:solidFill>
                  <a:prstClr val="black"/>
                </a:solidFill>
              </a:rPr>
              <a:t>Principais Portos brasileiros em Importação (toneladas ano)</a:t>
            </a:r>
          </a:p>
          <a:p>
            <a:r>
              <a:rPr lang="pt-BR" sz="2700" dirty="0" smtClean="0">
                <a:solidFill>
                  <a:prstClr val="black"/>
                </a:solidFill>
              </a:rPr>
              <a:t>Fonte: Sistema SDP/Antaq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248881"/>
              </p:ext>
            </p:extLst>
          </p:nvPr>
        </p:nvGraphicFramePr>
        <p:xfrm>
          <a:off x="0" y="0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explicativo em seta para a esquerda 1"/>
          <p:cNvSpPr/>
          <p:nvPr/>
        </p:nvSpPr>
        <p:spPr>
          <a:xfrm>
            <a:off x="5292642" y="3501008"/>
            <a:ext cx="3671846" cy="1224136"/>
          </a:xfrm>
          <a:prstGeom prst="leftArrowCallout">
            <a:avLst>
              <a:gd name="adj1" fmla="val 26556"/>
              <a:gd name="adj2" fmla="val 25000"/>
              <a:gd name="adj3" fmla="val 56902"/>
              <a:gd name="adj4" fmla="val 696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Título 2"/>
          <p:cNvSpPr txBox="1">
            <a:spLocks/>
          </p:cNvSpPr>
          <p:nvPr/>
        </p:nvSpPr>
        <p:spPr>
          <a:xfrm>
            <a:off x="108520" y="875"/>
            <a:ext cx="9144000" cy="119587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kumimoji="0" sz="32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/>
              <a:t>Transporte em Vias Interiores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760892" y="1412776"/>
            <a:ext cx="8203596" cy="11521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/>
            <a:r>
              <a:rPr lang="pt-BR" sz="2000" dirty="0">
                <a:solidFill>
                  <a:prstClr val="black"/>
                </a:solidFill>
              </a:rPr>
              <a:t> </a:t>
            </a:r>
            <a:r>
              <a:rPr lang="pt-BR" sz="2000" dirty="0" smtClean="0">
                <a:solidFill>
                  <a:prstClr val="black"/>
                </a:solidFill>
              </a:rPr>
              <a:t> </a:t>
            </a:r>
            <a:r>
              <a:rPr lang="pt-BR" sz="2000" dirty="0">
                <a:solidFill>
                  <a:prstClr val="black"/>
                </a:solidFill>
              </a:rPr>
              <a:t>O TRANSPORTE DE CARGAS EM VIAS INTERIORES </a:t>
            </a:r>
            <a:r>
              <a:rPr lang="pt-BR" sz="2000" dirty="0" smtClean="0">
                <a:solidFill>
                  <a:prstClr val="black"/>
                </a:solidFill>
              </a:rPr>
              <a:t>TOTALIZOU </a:t>
            </a:r>
          </a:p>
          <a:p>
            <a:pPr algn="ctr"/>
            <a:r>
              <a:rPr lang="pt-BR" sz="2400" b="1" dirty="0" smtClean="0">
                <a:solidFill>
                  <a:prstClr val="black"/>
                </a:solidFill>
              </a:rPr>
              <a:t>80,3 </a:t>
            </a:r>
            <a:r>
              <a:rPr lang="pt-BR" sz="2400" b="1" dirty="0">
                <a:solidFill>
                  <a:prstClr val="black"/>
                </a:solidFill>
              </a:rPr>
              <a:t>milhões</a:t>
            </a:r>
            <a:r>
              <a:rPr lang="pt-BR" sz="2000" dirty="0">
                <a:solidFill>
                  <a:prstClr val="black"/>
                </a:solidFill>
              </a:rPr>
              <a:t> </a:t>
            </a:r>
            <a:r>
              <a:rPr lang="pt-BR" sz="2400" b="1" dirty="0">
                <a:solidFill>
                  <a:prstClr val="black"/>
                </a:solidFill>
              </a:rPr>
              <a:t>de toneladas </a:t>
            </a:r>
            <a:r>
              <a:rPr lang="pt-BR" sz="2400" b="1" dirty="0" smtClean="0">
                <a:solidFill>
                  <a:prstClr val="black"/>
                </a:solidFill>
              </a:rPr>
              <a:t>em 2013 </a:t>
            </a:r>
            <a:r>
              <a:rPr lang="pt-BR" sz="2400" dirty="0" smtClean="0">
                <a:solidFill>
                  <a:prstClr val="black"/>
                </a:solidFill>
              </a:rPr>
              <a:t>(redução de 0,75%)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92642" y="5085184"/>
            <a:ext cx="3887870" cy="1008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00" dirty="0" smtClean="0">
                <a:solidFill>
                  <a:prstClr val="black"/>
                </a:solidFill>
              </a:rPr>
              <a:t>Na cabotagem e no longo curso em vias </a:t>
            </a:r>
            <a:r>
              <a:rPr lang="pt-BR" sz="1600" dirty="0">
                <a:solidFill>
                  <a:prstClr val="black"/>
                </a:solidFill>
              </a:rPr>
              <a:t>interiores houve </a:t>
            </a:r>
            <a:r>
              <a:rPr lang="pt-BR" sz="1600" dirty="0" smtClean="0">
                <a:solidFill>
                  <a:prstClr val="black"/>
                </a:solidFill>
              </a:rPr>
              <a:t>redução </a:t>
            </a:r>
            <a:r>
              <a:rPr lang="pt-BR" sz="1600" dirty="0">
                <a:solidFill>
                  <a:prstClr val="black"/>
                </a:solidFill>
              </a:rPr>
              <a:t>do volume de carga transportada. </a:t>
            </a:r>
            <a:endParaRPr lang="pt-BR" sz="1600" dirty="0" smtClean="0">
              <a:solidFill>
                <a:prstClr val="black"/>
              </a:solidFill>
            </a:endParaRPr>
          </a:p>
          <a:p>
            <a:endParaRPr lang="pt-BR" sz="19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113919"/>
              </p:ext>
            </p:extLst>
          </p:nvPr>
        </p:nvGraphicFramePr>
        <p:xfrm>
          <a:off x="498276" y="3068960"/>
          <a:ext cx="4733925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/>
          <p:cNvSpPr/>
          <p:nvPr/>
        </p:nvSpPr>
        <p:spPr>
          <a:xfrm>
            <a:off x="5927539" y="3573016"/>
            <a:ext cx="3468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Destaque: 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Crescimento de </a:t>
            </a:r>
            <a:r>
              <a:rPr lang="pt-BR" b="1" dirty="0" smtClean="0">
                <a:solidFill>
                  <a:srgbClr val="C00000"/>
                </a:solidFill>
              </a:rPr>
              <a:t>13% </a:t>
            </a:r>
            <a:endParaRPr lang="pt-BR" b="1" dirty="0">
              <a:solidFill>
                <a:srgbClr val="C00000"/>
              </a:solidFill>
            </a:endParaRP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da Navegação Interior.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645333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prstClr val="black"/>
                </a:solidFill>
              </a:rPr>
              <a:t>Errata 28/02/14: </a:t>
            </a:r>
            <a:r>
              <a:rPr lang="pt-BR" sz="1200" dirty="0">
                <a:solidFill>
                  <a:prstClr val="black"/>
                </a:solidFill>
              </a:rPr>
              <a:t>Foi feita uma correção nos dados </a:t>
            </a:r>
            <a:r>
              <a:rPr lang="pt-BR" sz="1200" dirty="0" smtClean="0">
                <a:solidFill>
                  <a:prstClr val="black"/>
                </a:solidFill>
              </a:rPr>
              <a:t>do Transporte de Cargas em Vias Interiores em relação àqueles publicados </a:t>
            </a:r>
            <a:r>
              <a:rPr lang="pt-BR" sz="1200" dirty="0">
                <a:solidFill>
                  <a:prstClr val="black"/>
                </a:solidFill>
              </a:rPr>
              <a:t>no dia 18 de fevereiro de 2013.</a:t>
            </a:r>
          </a:p>
        </p:txBody>
      </p:sp>
      <p:sp>
        <p:nvSpPr>
          <p:cNvPr id="9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29</a:t>
            </a:fld>
            <a:endParaRPr lang="pt-BR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4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Distribuição das cargas em portos brasileiros  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 granel mineral como grande produto de exportação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64088" y="1052736"/>
            <a:ext cx="3491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prstClr val="black"/>
                </a:solidFill>
              </a:rPr>
              <a:t>Fonte</a:t>
            </a:r>
            <a:r>
              <a:rPr lang="pt-BR" sz="1200" dirty="0" smtClean="0">
                <a:solidFill>
                  <a:prstClr val="black"/>
                </a:solidFill>
              </a:rPr>
              <a:t>: Anuário Estatístico da ANTAQ - 2013</a:t>
            </a:r>
            <a:endParaRPr lang="pt-BR" sz="1200" dirty="0">
              <a:solidFill>
                <a:prstClr val="black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398975"/>
              </p:ext>
            </p:extLst>
          </p:nvPr>
        </p:nvGraphicFramePr>
        <p:xfrm>
          <a:off x="1547664" y="2348880"/>
          <a:ext cx="493204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6653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772886"/>
              </p:ext>
            </p:extLst>
          </p:nvPr>
        </p:nvGraphicFramePr>
        <p:xfrm>
          <a:off x="5308149" y="2852936"/>
          <a:ext cx="3835851" cy="3455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ítulo 2"/>
          <p:cNvSpPr txBox="1">
            <a:spLocks/>
          </p:cNvSpPr>
          <p:nvPr/>
        </p:nvSpPr>
        <p:spPr>
          <a:xfrm>
            <a:off x="0" y="875"/>
            <a:ext cx="9144000" cy="119587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kumimoji="0" sz="40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Transporte na Navegação Interior</a:t>
            </a:r>
            <a:endParaRPr lang="pt-BR" i="1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218910"/>
              </p:ext>
            </p:extLst>
          </p:nvPr>
        </p:nvGraphicFramePr>
        <p:xfrm>
          <a:off x="467544" y="2473517"/>
          <a:ext cx="5184576" cy="369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87197771"/>
              </p:ext>
            </p:extLst>
          </p:nvPr>
        </p:nvGraphicFramePr>
        <p:xfrm>
          <a:off x="179512" y="1459523"/>
          <a:ext cx="6096000" cy="247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652120" y="3068960"/>
            <a:ext cx="33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Transporte por Natureza da Carga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40152" y="1484784"/>
            <a:ext cx="271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Retomada do crescimento da Navegação Interior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8" name="Estrela de 12 Pontos 7"/>
          <p:cNvSpPr/>
          <p:nvPr/>
        </p:nvSpPr>
        <p:spPr>
          <a:xfrm>
            <a:off x="5508104" y="1124744"/>
            <a:ext cx="3528392" cy="1346666"/>
          </a:xfrm>
          <a:prstGeom prst="star12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1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1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Transporte de Cargas e as Vias Navegadas no Brasil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Retângulo 5"/>
          <p:cNvSpPr/>
          <p:nvPr/>
        </p:nvSpPr>
        <p:spPr>
          <a:xfrm>
            <a:off x="5238677" y="-15524"/>
            <a:ext cx="3883114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BR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TRANSPORTE EM VIAS INTERIORES</a:t>
            </a:r>
          </a:p>
          <a:p>
            <a:pPr algn="ctr"/>
            <a:r>
              <a:rPr lang="pt-BR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VIAS ECONOMICAMENTE NAVEGADAS</a:t>
            </a:r>
          </a:p>
          <a:p>
            <a:pPr algn="ctr"/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2013 + de 86 milhões de t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496" y="6167045"/>
            <a:ext cx="3744416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vias navegadas =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20.956 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km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malha hidroviária brasileira =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64.000</a:t>
            </a:r>
            <a:r>
              <a:rPr lang="pt-B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km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746482"/>
              </p:ext>
            </p:extLst>
          </p:nvPr>
        </p:nvGraphicFramePr>
        <p:xfrm>
          <a:off x="26397" y="3532976"/>
          <a:ext cx="3240360" cy="252422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240360"/>
              </a:tblGrid>
              <a:tr h="695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Vias</a:t>
                      </a:r>
                      <a:r>
                        <a:rPr lang="pt-BR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Economicamente Navegadas</a:t>
                      </a:r>
                      <a:endParaRPr lang="pt-BR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Solimões-Amazonas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Tocantins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Paraná-Tietê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Paraguai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São Francisco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9759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Sul</a:t>
                      </a:r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rma livre 7"/>
          <p:cNvSpPr/>
          <p:nvPr/>
        </p:nvSpPr>
        <p:spPr>
          <a:xfrm>
            <a:off x="2325830" y="4353256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2325830" y="4673457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2329119" y="4952071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Forma livre 10"/>
          <p:cNvSpPr/>
          <p:nvPr/>
        </p:nvSpPr>
        <p:spPr>
          <a:xfrm>
            <a:off x="2329119" y="5269579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rgbClr val="1603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2329119" y="5568244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2325830" y="5888175"/>
            <a:ext cx="950026" cy="154379"/>
          </a:xfrm>
          <a:custGeom>
            <a:avLst/>
            <a:gdLst>
              <a:gd name="connsiteX0" fmla="*/ 0 w 950026"/>
              <a:gd name="connsiteY0" fmla="*/ 118753 h 154379"/>
              <a:gd name="connsiteX1" fmla="*/ 59376 w 950026"/>
              <a:gd name="connsiteY1" fmla="*/ 130628 h 154379"/>
              <a:gd name="connsiteX2" fmla="*/ 130628 w 950026"/>
              <a:gd name="connsiteY2" fmla="*/ 154379 h 154379"/>
              <a:gd name="connsiteX3" fmla="*/ 190005 w 950026"/>
              <a:gd name="connsiteY3" fmla="*/ 142504 h 154379"/>
              <a:gd name="connsiteX4" fmla="*/ 261257 w 950026"/>
              <a:gd name="connsiteY4" fmla="*/ 118753 h 154379"/>
              <a:gd name="connsiteX5" fmla="*/ 237506 w 950026"/>
              <a:gd name="connsiteY5" fmla="*/ 83127 h 154379"/>
              <a:gd name="connsiteX6" fmla="*/ 213756 w 950026"/>
              <a:gd name="connsiteY6" fmla="*/ 35626 h 154379"/>
              <a:gd name="connsiteX7" fmla="*/ 178130 w 950026"/>
              <a:gd name="connsiteY7" fmla="*/ 23750 h 154379"/>
              <a:gd name="connsiteX8" fmla="*/ 261257 w 950026"/>
              <a:gd name="connsiteY8" fmla="*/ 0 h 154379"/>
              <a:gd name="connsiteX9" fmla="*/ 368135 w 950026"/>
              <a:gd name="connsiteY9" fmla="*/ 23750 h 154379"/>
              <a:gd name="connsiteX10" fmla="*/ 403761 w 950026"/>
              <a:gd name="connsiteY10" fmla="*/ 47501 h 154379"/>
              <a:gd name="connsiteX11" fmla="*/ 439387 w 950026"/>
              <a:gd name="connsiteY11" fmla="*/ 118753 h 154379"/>
              <a:gd name="connsiteX12" fmla="*/ 475013 w 950026"/>
              <a:gd name="connsiteY12" fmla="*/ 130628 h 154379"/>
              <a:gd name="connsiteX13" fmla="*/ 748145 w 950026"/>
              <a:gd name="connsiteY13" fmla="*/ 71252 h 154379"/>
              <a:gd name="connsiteX14" fmla="*/ 950026 w 950026"/>
              <a:gd name="connsiteY14" fmla="*/ 83127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0026" h="154379">
                <a:moveTo>
                  <a:pt x="0" y="118753"/>
                </a:moveTo>
                <a:cubicBezTo>
                  <a:pt x="19792" y="122711"/>
                  <a:pt x="39903" y="125317"/>
                  <a:pt x="59376" y="130628"/>
                </a:cubicBezTo>
                <a:cubicBezTo>
                  <a:pt x="83529" y="137215"/>
                  <a:pt x="130628" y="154379"/>
                  <a:pt x="130628" y="154379"/>
                </a:cubicBezTo>
                <a:cubicBezTo>
                  <a:pt x="150420" y="150421"/>
                  <a:pt x="170532" y="147815"/>
                  <a:pt x="190005" y="142504"/>
                </a:cubicBezTo>
                <a:cubicBezTo>
                  <a:pt x="214158" y="135917"/>
                  <a:pt x="261257" y="118753"/>
                  <a:pt x="261257" y="118753"/>
                </a:cubicBezTo>
                <a:cubicBezTo>
                  <a:pt x="253340" y="106878"/>
                  <a:pt x="244587" y="95519"/>
                  <a:pt x="237506" y="83127"/>
                </a:cubicBezTo>
                <a:cubicBezTo>
                  <a:pt x="228723" y="67757"/>
                  <a:pt x="226273" y="48144"/>
                  <a:pt x="213756" y="35626"/>
                </a:cubicBezTo>
                <a:cubicBezTo>
                  <a:pt x="204905" y="26775"/>
                  <a:pt x="190005" y="27709"/>
                  <a:pt x="178130" y="23750"/>
                </a:cubicBezTo>
                <a:cubicBezTo>
                  <a:pt x="194930" y="18150"/>
                  <a:pt x="246346" y="0"/>
                  <a:pt x="261257" y="0"/>
                </a:cubicBezTo>
                <a:cubicBezTo>
                  <a:pt x="276334" y="0"/>
                  <a:pt x="349814" y="19170"/>
                  <a:pt x="368135" y="23750"/>
                </a:cubicBezTo>
                <a:cubicBezTo>
                  <a:pt x="380010" y="31667"/>
                  <a:pt x="394845" y="36356"/>
                  <a:pt x="403761" y="47501"/>
                </a:cubicBezTo>
                <a:cubicBezTo>
                  <a:pt x="442006" y="95308"/>
                  <a:pt x="383771" y="74261"/>
                  <a:pt x="439387" y="118753"/>
                </a:cubicBezTo>
                <a:cubicBezTo>
                  <a:pt x="449162" y="126573"/>
                  <a:pt x="463138" y="126670"/>
                  <a:pt x="475013" y="130628"/>
                </a:cubicBezTo>
                <a:cubicBezTo>
                  <a:pt x="564291" y="-3290"/>
                  <a:pt x="494009" y="57876"/>
                  <a:pt x="748145" y="71252"/>
                </a:cubicBezTo>
                <a:cubicBezTo>
                  <a:pt x="878499" y="87546"/>
                  <a:pt x="811234" y="83127"/>
                  <a:pt x="950026" y="83127"/>
                </a:cubicBezTo>
              </a:path>
            </a:pathLst>
          </a:custGeom>
          <a:noFill/>
          <a:ln w="38100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Espaço Reservado para Número de Slide 3"/>
          <p:cNvSpPr txBox="1">
            <a:spLocks/>
          </p:cNvSpPr>
          <p:nvPr/>
        </p:nvSpPr>
        <p:spPr>
          <a:xfrm>
            <a:off x="35496" y="3680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31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995936" y="404664"/>
            <a:ext cx="792088" cy="720080"/>
          </a:xfrm>
          <a:prstGeom prst="ellipse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n w="1270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endParaRPr lang="pt-BR" sz="2400" b="1" dirty="0">
              <a:ln w="12700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068024" y="3789000"/>
            <a:ext cx="720000" cy="72000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prstClr val="black"/>
                </a:solidFill>
              </a:rPr>
              <a:t>6,6%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5436096" y="1340767"/>
            <a:ext cx="817530" cy="720000"/>
          </a:xfrm>
          <a:prstGeom prst="ellipse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25%</a:t>
            </a:r>
            <a:endParaRPr lang="pt-BR" sz="2400" b="1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6528482" y="2774498"/>
            <a:ext cx="720000" cy="72000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prstClr val="black"/>
                </a:solidFill>
              </a:rPr>
              <a:t>0,1%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5390626" y="4080286"/>
            <a:ext cx="720000" cy="72000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prstClr val="black"/>
                </a:solidFill>
              </a:rPr>
              <a:t>7,1%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4068024" y="5726826"/>
            <a:ext cx="720000" cy="72000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6,2%</a:t>
            </a:r>
            <a:endParaRPr lang="pt-BR" sz="2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39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ANTAQ – Números a considerar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32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11261746"/>
              </p:ext>
            </p:extLst>
          </p:nvPr>
        </p:nvGraphicFramePr>
        <p:xfrm>
          <a:off x="69926" y="664264"/>
          <a:ext cx="9036496" cy="6149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79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Instalações Portuárias – Concessão e Arrendamento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33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907211"/>
              </p:ext>
            </p:extLst>
          </p:nvPr>
        </p:nvGraphicFramePr>
        <p:xfrm>
          <a:off x="17451" y="4191681"/>
          <a:ext cx="9089916" cy="2621280"/>
        </p:xfrm>
        <a:graphic>
          <a:graphicData uri="http://schemas.openxmlformats.org/drawingml/2006/table">
            <a:tbl>
              <a:tblPr firstRow="1" bandRow="1"/>
              <a:tblGrid>
                <a:gridCol w="1890253"/>
                <a:gridCol w="7199663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000" dirty="0" smtClean="0"/>
                        <a:t>Tipo</a:t>
                      </a:r>
                      <a:r>
                        <a:rPr lang="pt-BR" sz="2000" baseline="0" dirty="0" smtClean="0"/>
                        <a:t> de Concessão</a:t>
                      </a:r>
                      <a:endParaRPr lang="pt-BR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2000" dirty="0" smtClean="0"/>
                    </a:p>
                    <a:p>
                      <a:r>
                        <a:rPr lang="pt-BR" sz="2000" dirty="0" smtClean="0"/>
                        <a:t>Descrição da concessão</a:t>
                      </a:r>
                      <a:endParaRPr lang="pt-BR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b="1" dirty="0" smtClean="0"/>
                        <a:t>CHEIA</a:t>
                      </a:r>
                      <a:endParaRPr lang="pt-BR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dirty="0" smtClean="0"/>
                        <a:t>Delegação de funções da</a:t>
                      </a:r>
                      <a:r>
                        <a:rPr lang="pt-BR" baseline="0" dirty="0" smtClean="0"/>
                        <a:t> administração do porto e exploração direta e indireta das instalações portuárias</a:t>
                      </a:r>
                      <a:endParaRPr lang="pt-BR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b="1" dirty="0" smtClean="0"/>
                        <a:t>PARCIAL</a:t>
                      </a:r>
                      <a:endParaRPr lang="pt-BR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dirty="0" smtClean="0"/>
                        <a:t>Desempenho</a:t>
                      </a:r>
                      <a:r>
                        <a:rPr lang="pt-BR" baseline="0" dirty="0" smtClean="0"/>
                        <a:t> das funções de administração do porto e exploração indireta direta. Vedada a exploração direta da instalação portuária.</a:t>
                      </a:r>
                      <a:endParaRPr lang="pt-BR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b="1" dirty="0" smtClean="0"/>
                        <a:t>VAZIA</a:t>
                      </a:r>
                      <a:endParaRPr lang="pt-BR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ndar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dirty="0" smtClean="0"/>
                        <a:t>Desempenho</a:t>
                      </a:r>
                      <a:r>
                        <a:rPr lang="pt-BR" baseline="0" dirty="0" smtClean="0"/>
                        <a:t> total ou parcial das funções de administração do porto. Vedadas as explorações direta e indireta da instalação portuária</a:t>
                      </a:r>
                      <a:endParaRPr lang="pt-BR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24408681"/>
              </p:ext>
            </p:extLst>
          </p:nvPr>
        </p:nvGraphicFramePr>
        <p:xfrm>
          <a:off x="0" y="921785"/>
          <a:ext cx="9107368" cy="344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2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Concessão de Porto Organizado – Licitação (1)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34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33334792"/>
              </p:ext>
            </p:extLst>
          </p:nvPr>
        </p:nvGraphicFramePr>
        <p:xfrm>
          <a:off x="0" y="980728"/>
          <a:ext cx="9144000" cy="5856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2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Concessão de Porto Organizado (2)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35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31967937"/>
              </p:ext>
            </p:extLst>
          </p:nvPr>
        </p:nvGraphicFramePr>
        <p:xfrm>
          <a:off x="0" y="980727"/>
          <a:ext cx="9144000" cy="586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05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Arrendamentos – Novo modelo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36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06219011"/>
              </p:ext>
            </p:extLst>
          </p:nvPr>
        </p:nvGraphicFramePr>
        <p:xfrm>
          <a:off x="0" y="2996952"/>
          <a:ext cx="9107368" cy="38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86538319"/>
              </p:ext>
            </p:extLst>
          </p:nvPr>
        </p:nvGraphicFramePr>
        <p:xfrm>
          <a:off x="46312" y="980728"/>
          <a:ext cx="9097688" cy="214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105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Autorização de Instalação Portuária (1)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37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61694485"/>
              </p:ext>
            </p:extLst>
          </p:nvPr>
        </p:nvGraphicFramePr>
        <p:xfrm>
          <a:off x="13662" y="980728"/>
          <a:ext cx="909484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42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Autorização de Instalação Portuária (2)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38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89857122"/>
              </p:ext>
            </p:extLst>
          </p:nvPr>
        </p:nvGraphicFramePr>
        <p:xfrm>
          <a:off x="13662" y="980728"/>
          <a:ext cx="909484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42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Arrendamentos – Blocos de licitação</a:t>
            </a:r>
            <a:endParaRPr lang="pt-BR" dirty="0">
              <a:latin typeface="+mn-lt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27380413"/>
              </p:ext>
            </p:extLst>
          </p:nvPr>
        </p:nvGraphicFramePr>
        <p:xfrm>
          <a:off x="1" y="506600"/>
          <a:ext cx="9107368" cy="63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39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06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Exportações brasileiras </a:t>
            </a:r>
            <a:r>
              <a:rPr lang="pt-B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– Fonte: Ministério da Fazenda (2011)</a:t>
            </a:r>
            <a:endParaRPr lang="pt-BR" sz="24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014143"/>
              </p:ext>
            </p:extLst>
          </p:nvPr>
        </p:nvGraphicFramePr>
        <p:xfrm>
          <a:off x="3131839" y="892409"/>
          <a:ext cx="5975529" cy="5661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3109"/>
                <a:gridCol w="1542072"/>
                <a:gridCol w="2120348"/>
              </a:tblGrid>
              <a:tr h="356987">
                <a:tc>
                  <a:txBody>
                    <a:bodyPr/>
                    <a:lstStyle/>
                    <a:p>
                      <a:r>
                        <a:rPr lang="pt-BR" b="1" u="sng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Produto</a:t>
                      </a:r>
                      <a:endParaRPr lang="pt-BR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u="sng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Produção</a:t>
                      </a:r>
                      <a:endParaRPr lang="pt-BR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u="sng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Exportação</a:t>
                      </a:r>
                      <a:endParaRPr lang="pt-BR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5731">
                <a:tc>
                  <a:txBody>
                    <a:bodyPr/>
                    <a:lstStyle/>
                    <a:p>
                      <a:r>
                        <a:rPr lang="pt-BR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Café</a:t>
                      </a:r>
                      <a:endParaRPr lang="pt-BR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1º</a:t>
                      </a:r>
                      <a:endParaRPr lang="pt-BR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1º</a:t>
                      </a:r>
                      <a:endParaRPr lang="pt-BR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Açúcar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Suco de laranja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Etanol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Carne bovina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Fumo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Soja em grão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Couros e peles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88495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Carne de frango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Farelo de soja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Milho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Óleo de soja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4º 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Carne suína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6987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Algodão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3º</a:t>
                      </a:r>
                      <a:endParaRPr lang="pt-BR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71550"/>
            <a:ext cx="28194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Primeiro Anúncio Público promovido pela ANTAQ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40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35280970"/>
              </p:ext>
            </p:extLst>
          </p:nvPr>
        </p:nvGraphicFramePr>
        <p:xfrm>
          <a:off x="107504" y="980728"/>
          <a:ext cx="741682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5313337"/>
              </p:ext>
            </p:extLst>
          </p:nvPr>
        </p:nvGraphicFramePr>
        <p:xfrm>
          <a:off x="4644008" y="980728"/>
          <a:ext cx="439248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918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Outorga de Autorização – Requerimentos – Contratos de Adesão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41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72451111"/>
              </p:ext>
            </p:extLst>
          </p:nvPr>
        </p:nvGraphicFramePr>
        <p:xfrm>
          <a:off x="1" y="995810"/>
          <a:ext cx="9107368" cy="5817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31845" y="6560653"/>
            <a:ext cx="8975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Fonte</a:t>
            </a:r>
            <a:r>
              <a:rPr lang="pt-B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: ANTAQ/ GTP. Março/14.</a:t>
            </a:r>
            <a:endParaRPr lang="pt-BR" sz="1200" dirty="0">
              <a:solidFill>
                <a:prstClr val="black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Critérios para análise de concessões portuárias 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Portaria 131/10 da SEP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42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80190267"/>
              </p:ext>
            </p:extLst>
          </p:nvPr>
        </p:nvGraphicFramePr>
        <p:xfrm>
          <a:off x="251520" y="980728"/>
          <a:ext cx="87129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10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Maiores investimentos do PAC2</a:t>
            </a:r>
            <a:endParaRPr lang="pt-BR" dirty="0"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283968" y="980728"/>
            <a:ext cx="4680460" cy="1656184"/>
            <a:chOff x="4354304" y="980728"/>
            <a:chExt cx="4680460" cy="1323439"/>
          </a:xfrm>
        </p:grpSpPr>
        <p:sp>
          <p:nvSpPr>
            <p:cNvPr id="4" name="CaixaDeTexto 3"/>
            <p:cNvSpPr txBox="1"/>
            <p:nvPr/>
          </p:nvSpPr>
          <p:spPr>
            <a:xfrm>
              <a:off x="4786292" y="980728"/>
              <a:ext cx="4248472" cy="132343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Pré-Sal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Campo de Produção Lula (RJ)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antigo Campo Tupi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R$ 3,4 bilhões</a:t>
              </a:r>
            </a:p>
            <a:p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Impacto em portos e navegação</a:t>
              </a:r>
              <a:endParaRPr lang="pt-BR" sz="1600" b="1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</p:txBody>
        </p:sp>
        <p:sp>
          <p:nvSpPr>
            <p:cNvPr id="5" name="Seta entalhada para a direita 4"/>
            <p:cNvSpPr/>
            <p:nvPr/>
          </p:nvSpPr>
          <p:spPr>
            <a:xfrm>
              <a:off x="4354304" y="1454640"/>
              <a:ext cx="432048" cy="360040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3960440" cy="16561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960440" cy="1607540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4283968" y="2897649"/>
            <a:ext cx="4680460" cy="1634835"/>
            <a:chOff x="4354304" y="980728"/>
            <a:chExt cx="4680460" cy="1323439"/>
          </a:xfrm>
          <a:solidFill>
            <a:srgbClr val="FFFF00"/>
          </a:solidFill>
        </p:grpSpPr>
        <p:sp>
          <p:nvSpPr>
            <p:cNvPr id="12" name="CaixaDeTexto 11"/>
            <p:cNvSpPr txBox="1"/>
            <p:nvPr/>
          </p:nvSpPr>
          <p:spPr>
            <a:xfrm>
              <a:off x="4786292" y="980728"/>
              <a:ext cx="4248472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olidFill>
                    <a:prstClr val="black"/>
                  </a:solidFill>
                  <a:latin typeface="Lucida Sans" panose="020B0602030504020204" pitchFamily="34" charset="0"/>
                </a:rPr>
                <a:t>Ferrovia </a:t>
              </a:r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Norte-Sul: Trecho </a:t>
              </a:r>
              <a:r>
                <a:rPr lang="pt-BR" sz="1600" dirty="0">
                  <a:solidFill>
                    <a:prstClr val="black"/>
                  </a:solidFill>
                  <a:latin typeface="Lucida Sans" panose="020B0602030504020204" pitchFamily="34" charset="0"/>
                </a:rPr>
                <a:t>Sul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Palmas-TO </a:t>
              </a:r>
              <a:r>
                <a:rPr lang="pt-BR" sz="1600" dirty="0">
                  <a:solidFill>
                    <a:prstClr val="black"/>
                  </a:solidFill>
                  <a:latin typeface="Lucida Sans" panose="020B0602030504020204" pitchFamily="34" charset="0"/>
                </a:rPr>
                <a:t>a Bárbaro </a:t>
              </a:r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d’Oeste - SP</a:t>
              </a:r>
              <a:endParaRPr lang="pt-BR" sz="1600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1.536 </a:t>
              </a:r>
              <a:r>
                <a:rPr lang="pt-BR" sz="1600" dirty="0">
                  <a:solidFill>
                    <a:prstClr val="black"/>
                  </a:solidFill>
                  <a:latin typeface="Lucida Sans" panose="020B0602030504020204" pitchFamily="34" charset="0"/>
                </a:rPr>
                <a:t>Km de extensão</a:t>
              </a:r>
            </a:p>
            <a:p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Escoamento </a:t>
              </a:r>
              <a:r>
                <a:rPr lang="pt-BR" sz="1600" b="1" dirty="0">
                  <a:solidFill>
                    <a:prstClr val="black"/>
                  </a:solidFill>
                  <a:latin typeface="Lucida Sans" panose="020B0602030504020204" pitchFamily="34" charset="0"/>
                </a:rPr>
                <a:t>de </a:t>
              </a:r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grãos </a:t>
              </a:r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– impacto no setor aquaviário</a:t>
              </a:r>
              <a:endParaRPr lang="pt-BR" sz="1600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</p:txBody>
        </p:sp>
        <p:sp>
          <p:nvSpPr>
            <p:cNvPr id="13" name="Seta entalhada para a direita 12"/>
            <p:cNvSpPr/>
            <p:nvPr/>
          </p:nvSpPr>
          <p:spPr>
            <a:xfrm>
              <a:off x="4354304" y="1454640"/>
              <a:ext cx="432048" cy="360040"/>
            </a:xfrm>
            <a:prstGeom prst="notched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Heptágono 6"/>
          <p:cNvSpPr/>
          <p:nvPr/>
        </p:nvSpPr>
        <p:spPr>
          <a:xfrm>
            <a:off x="107504" y="1052736"/>
            <a:ext cx="720080" cy="728234"/>
          </a:xfrm>
          <a:prstGeom prst="hep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white"/>
                </a:solidFill>
              </a:rPr>
              <a:t>10ª</a:t>
            </a:r>
            <a:endParaRPr lang="pt-BR" b="1" dirty="0">
              <a:solidFill>
                <a:prstClr val="white"/>
              </a:solidFill>
            </a:endParaRPr>
          </a:p>
        </p:txBody>
      </p:sp>
      <p:sp>
        <p:nvSpPr>
          <p:cNvPr id="14" name="Heptágono 13"/>
          <p:cNvSpPr/>
          <p:nvPr/>
        </p:nvSpPr>
        <p:spPr>
          <a:xfrm>
            <a:off x="107504" y="3063099"/>
            <a:ext cx="720080" cy="718847"/>
          </a:xfrm>
          <a:prstGeom prst="hep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</a:rPr>
              <a:t>9ª</a:t>
            </a:r>
            <a:endParaRPr lang="pt-BR" sz="2400" b="1" dirty="0">
              <a:solidFill>
                <a:prstClr val="white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85184"/>
            <a:ext cx="3960440" cy="1576977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4283968" y="5143921"/>
            <a:ext cx="4680460" cy="1525439"/>
            <a:chOff x="4354304" y="980728"/>
            <a:chExt cx="4680460" cy="1323439"/>
          </a:xfrm>
          <a:solidFill>
            <a:srgbClr val="FFFF00"/>
          </a:solidFill>
        </p:grpSpPr>
        <p:sp>
          <p:nvSpPr>
            <p:cNvPr id="17" name="CaixaDeTexto 16"/>
            <p:cNvSpPr txBox="1"/>
            <p:nvPr/>
          </p:nvSpPr>
          <p:spPr>
            <a:xfrm>
              <a:off x="4786292" y="980728"/>
              <a:ext cx="4248472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Complexo Petroquímico do RJ</a:t>
              </a:r>
              <a:endParaRPr lang="pt-BR" sz="1600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R$ 22,1 bilhões</a:t>
              </a:r>
            </a:p>
            <a:p>
              <a:r>
                <a:rPr lang="pt-PT" sz="1600" dirty="0" smtClean="0">
                  <a:solidFill>
                    <a:prstClr val="black"/>
                  </a:solidFill>
                </a:rPr>
                <a:t>proximidade </a:t>
              </a:r>
              <a:r>
                <a:rPr lang="pt-PT" sz="1600" dirty="0">
                  <a:solidFill>
                    <a:prstClr val="black"/>
                  </a:solidFill>
                </a:rPr>
                <a:t>do Porto de </a:t>
              </a:r>
              <a:r>
                <a:rPr lang="pt-PT" sz="1600" dirty="0" smtClean="0">
                  <a:solidFill>
                    <a:prstClr val="black"/>
                  </a:solidFill>
                </a:rPr>
                <a:t>Itaguaí e </a:t>
              </a:r>
              <a:r>
                <a:rPr lang="pt-PT" sz="1600" dirty="0">
                  <a:solidFill>
                    <a:prstClr val="black"/>
                  </a:solidFill>
                </a:rPr>
                <a:t>dos Terminais de Angra dos </a:t>
              </a:r>
              <a:r>
                <a:rPr lang="pt-PT" sz="1600" dirty="0" smtClean="0">
                  <a:solidFill>
                    <a:prstClr val="black"/>
                  </a:solidFill>
                </a:rPr>
                <a:t>Reis</a:t>
              </a:r>
              <a:endParaRPr lang="pt-BR" sz="1600" dirty="0" smtClean="0">
                <a:solidFill>
                  <a:prstClr val="black"/>
                </a:solidFill>
                <a:latin typeface="Lucida Sans" panose="020B0602030504020204" pitchFamily="34" charset="0"/>
              </a:endParaRPr>
            </a:p>
            <a:p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Operações offshore</a:t>
              </a:r>
            </a:p>
          </p:txBody>
        </p:sp>
        <p:sp>
          <p:nvSpPr>
            <p:cNvPr id="18" name="Seta entalhada para a direita 17"/>
            <p:cNvSpPr/>
            <p:nvPr/>
          </p:nvSpPr>
          <p:spPr>
            <a:xfrm>
              <a:off x="4354304" y="1454640"/>
              <a:ext cx="432048" cy="360040"/>
            </a:xfrm>
            <a:prstGeom prst="notchedRigh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9" name="Heptágono 18"/>
          <p:cNvSpPr/>
          <p:nvPr/>
        </p:nvSpPr>
        <p:spPr>
          <a:xfrm>
            <a:off x="107504" y="5271336"/>
            <a:ext cx="720080" cy="670745"/>
          </a:xfrm>
          <a:prstGeom prst="hep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</a:rPr>
              <a:t>3ª</a:t>
            </a:r>
            <a:endParaRPr lang="pt-BR" sz="2400" b="1" dirty="0">
              <a:solidFill>
                <a:prstClr val="white"/>
              </a:solidFill>
            </a:endParaRPr>
          </a:p>
        </p:txBody>
      </p:sp>
      <p:sp>
        <p:nvSpPr>
          <p:cNvPr id="26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43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Maiores investimentos do PAC2</a:t>
            </a:r>
            <a:endParaRPr lang="pt-BR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377200" cy="21602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283968" y="1457489"/>
            <a:ext cx="4680460" cy="1077218"/>
            <a:chOff x="4354304" y="980728"/>
            <a:chExt cx="4680460" cy="1077218"/>
          </a:xfrm>
        </p:grpSpPr>
        <p:sp>
          <p:nvSpPr>
            <p:cNvPr id="5" name="CaixaDeTexto 4"/>
            <p:cNvSpPr txBox="1"/>
            <p:nvPr/>
          </p:nvSpPr>
          <p:spPr>
            <a:xfrm>
              <a:off x="4786292" y="980728"/>
              <a:ext cx="4248472" cy="107721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Refinaria Abreu Lima – Suape - PE</a:t>
              </a:r>
              <a:endParaRPr lang="pt-BR" sz="1600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R$ 29,8 bilhões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Porto de Suape - PE</a:t>
              </a:r>
            </a:p>
            <a:p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Operações offshore</a:t>
              </a:r>
            </a:p>
          </p:txBody>
        </p:sp>
        <p:sp>
          <p:nvSpPr>
            <p:cNvPr id="6" name="Seta entalhada para a direita 5"/>
            <p:cNvSpPr/>
            <p:nvPr/>
          </p:nvSpPr>
          <p:spPr>
            <a:xfrm>
              <a:off x="4354304" y="1454640"/>
              <a:ext cx="432048" cy="360040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Heptágono 6"/>
          <p:cNvSpPr/>
          <p:nvPr/>
        </p:nvSpPr>
        <p:spPr>
          <a:xfrm>
            <a:off x="107504" y="1196752"/>
            <a:ext cx="720080" cy="581924"/>
          </a:xfrm>
          <a:prstGeom prst="hep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</a:rPr>
              <a:t>2ª</a:t>
            </a:r>
            <a:endParaRPr lang="pt-BR" sz="2400" b="1" dirty="0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4339051" cy="227077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284028" y="4440014"/>
            <a:ext cx="4680460" cy="1077218"/>
            <a:chOff x="4354304" y="980728"/>
            <a:chExt cx="4680460" cy="1077218"/>
          </a:xfrm>
          <a:solidFill>
            <a:srgbClr val="FFFF00"/>
          </a:solidFill>
        </p:grpSpPr>
        <p:sp>
          <p:nvSpPr>
            <p:cNvPr id="11" name="CaixaDeTexto 10"/>
            <p:cNvSpPr txBox="1"/>
            <p:nvPr/>
          </p:nvSpPr>
          <p:spPr>
            <a:xfrm>
              <a:off x="4786292" y="980728"/>
              <a:ext cx="424847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Refinaria Premium I – Bacabeira - MA</a:t>
              </a:r>
              <a:endParaRPr lang="pt-BR" sz="1600" dirty="0">
                <a:solidFill>
                  <a:prstClr val="black"/>
                </a:solidFill>
                <a:latin typeface="Lucida Sans" panose="020B0602030504020204" pitchFamily="34" charset="0"/>
              </a:endParaRP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R$ 40 bilhões</a:t>
              </a:r>
            </a:p>
            <a:p>
              <a:r>
                <a:rPr lang="pt-BR" sz="1600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Porto de Suape - PE</a:t>
              </a:r>
            </a:p>
            <a:p>
              <a:r>
                <a:rPr lang="pt-BR" sz="1600" b="1" dirty="0" smtClean="0">
                  <a:solidFill>
                    <a:prstClr val="black"/>
                  </a:solidFill>
                  <a:latin typeface="Lucida Sans" panose="020B0602030504020204" pitchFamily="34" charset="0"/>
                </a:rPr>
                <a:t>Operações offshore</a:t>
              </a:r>
            </a:p>
          </p:txBody>
        </p:sp>
        <p:sp>
          <p:nvSpPr>
            <p:cNvPr id="12" name="Seta entalhada para a direita 11"/>
            <p:cNvSpPr/>
            <p:nvPr/>
          </p:nvSpPr>
          <p:spPr>
            <a:xfrm>
              <a:off x="4354304" y="1454640"/>
              <a:ext cx="432048" cy="360040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3" name="Heptágono 12"/>
          <p:cNvSpPr/>
          <p:nvPr/>
        </p:nvSpPr>
        <p:spPr>
          <a:xfrm>
            <a:off x="107504" y="4071212"/>
            <a:ext cx="720080" cy="581924"/>
          </a:xfrm>
          <a:prstGeom prst="hep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</a:rPr>
              <a:t>1ª</a:t>
            </a:r>
            <a:endParaRPr lang="pt-BR" sz="2400" b="1" dirty="0">
              <a:solidFill>
                <a:prstClr val="white"/>
              </a:solidFill>
            </a:endParaRPr>
          </a:p>
        </p:txBody>
      </p:sp>
      <p:sp>
        <p:nvSpPr>
          <p:cNvPr id="14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521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PAC2 – 9º Balanço – Transportes – </a:t>
            </a:r>
            <a:r>
              <a:rPr lang="pt-BR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fevereiro/2014 </a:t>
            </a:r>
            <a:endParaRPr lang="pt-BR" sz="32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54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4" y="2852936"/>
            <a:ext cx="889248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45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94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1143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Dragagem – Novo Programa (Dragagem II)</a:t>
            </a:r>
            <a:endParaRPr lang="pt-BR" sz="3200" dirty="0">
              <a:latin typeface="+mn-lt"/>
            </a:endParaRPr>
          </a:p>
        </p:txBody>
      </p:sp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3256" y="6545239"/>
            <a:ext cx="8592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prstClr val="black"/>
                </a:solidFill>
                <a:latin typeface="Candara"/>
              </a:rPr>
              <a:t>Fonte: Secretaria de Portos – Página Internet em </a:t>
            </a:r>
            <a:r>
              <a:rPr lang="pt-BR" sz="1400" dirty="0">
                <a:solidFill>
                  <a:prstClr val="black"/>
                </a:solidFill>
                <a:latin typeface="Candara"/>
                <a:hlinkClick r:id="rId4"/>
              </a:rPr>
              <a:t>http://www.portosdobrasil.gov.br</a:t>
            </a:r>
            <a:r>
              <a:rPr lang="pt-BR" sz="1400" dirty="0">
                <a:solidFill>
                  <a:prstClr val="black"/>
                </a:solidFill>
                <a:latin typeface="Candara"/>
              </a:rPr>
              <a:t>, acesso em 31/05/2013</a:t>
            </a:r>
          </a:p>
        </p:txBody>
      </p:sp>
      <p:sp>
        <p:nvSpPr>
          <p:cNvPr id="7" name="Retângulo 6"/>
          <p:cNvSpPr/>
          <p:nvPr/>
        </p:nvSpPr>
        <p:spPr>
          <a:xfrm>
            <a:off x="263256" y="948360"/>
            <a:ext cx="8592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prstClr val="black"/>
                </a:solidFill>
                <a:latin typeface="Candara"/>
              </a:rPr>
              <a:t>Art. 53. Fica instituído o Programa Nacional </a:t>
            </a:r>
            <a:r>
              <a:rPr lang="pt-BR" b="1" dirty="0" smtClean="0">
                <a:solidFill>
                  <a:prstClr val="black"/>
                </a:solidFill>
                <a:latin typeface="Candara"/>
              </a:rPr>
              <a:t>de Dragagem </a:t>
            </a:r>
            <a:r>
              <a:rPr lang="pt-BR" b="1" dirty="0">
                <a:solidFill>
                  <a:prstClr val="black"/>
                </a:solidFill>
                <a:latin typeface="Candara"/>
              </a:rPr>
              <a:t>Portuária e Hidroviária II, a ser implantado </a:t>
            </a:r>
            <a:r>
              <a:rPr lang="pt-BR" b="1" dirty="0" smtClean="0">
                <a:solidFill>
                  <a:prstClr val="black"/>
                </a:solidFill>
                <a:latin typeface="Candara"/>
              </a:rPr>
              <a:t>pela Secretaria </a:t>
            </a:r>
            <a:r>
              <a:rPr lang="pt-BR" b="1" dirty="0">
                <a:solidFill>
                  <a:prstClr val="black"/>
                </a:solidFill>
                <a:latin typeface="Candara"/>
              </a:rPr>
              <a:t>de Portos da Presidência da República e </a:t>
            </a:r>
            <a:r>
              <a:rPr lang="pt-BR" b="1" dirty="0" smtClean="0">
                <a:solidFill>
                  <a:prstClr val="black"/>
                </a:solidFill>
                <a:latin typeface="Candara"/>
              </a:rPr>
              <a:t>pelo Ministério </a:t>
            </a:r>
            <a:r>
              <a:rPr lang="pt-BR" b="1" dirty="0">
                <a:solidFill>
                  <a:prstClr val="black"/>
                </a:solidFill>
                <a:latin typeface="Candara"/>
              </a:rPr>
              <a:t>dos Transportes, nas respectivas áreas de atuação.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6789"/>
            <a:ext cx="2013127" cy="174307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05" y="2126789"/>
            <a:ext cx="2619375" cy="1743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41" y="2126788"/>
            <a:ext cx="2619375" cy="17430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9864"/>
            <a:ext cx="2619375" cy="18097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9" y="3869864"/>
            <a:ext cx="2533650" cy="18097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29" y="3837415"/>
            <a:ext cx="2733675" cy="18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6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72008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PGO, PNLP e VTMIS </a:t>
            </a:r>
            <a:b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Instrumentos de planejamento</a:t>
            </a:r>
            <a:endParaRPr lang="pt-BR" sz="3200" dirty="0">
              <a:latin typeface="+mn-lt"/>
            </a:endParaRPr>
          </a:p>
        </p:txBody>
      </p:sp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47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" y="908720"/>
            <a:ext cx="4695190" cy="3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908720"/>
            <a:ext cx="4353872" cy="273630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139362" y="1693693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  <a:latin typeface="Candara"/>
              </a:rPr>
              <a:t>PGO</a:t>
            </a:r>
            <a:endParaRPr lang="pt-BR" sz="54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83000"/>
                      <a:shade val="100000"/>
                      <a:satMod val="200000"/>
                    </a:srgbClr>
                  </a:gs>
                  <a:gs pos="75000">
                    <a:srgbClr val="0F6FC6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  <a:latin typeface="Candara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29224"/>
            <a:ext cx="4307960" cy="32287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84112"/>
            <a:ext cx="4320480" cy="23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0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CONAPORTOS – Organização da gestão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48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66142061"/>
              </p:ext>
            </p:extLst>
          </p:nvPr>
        </p:nvGraphicFramePr>
        <p:xfrm>
          <a:off x="98593" y="1012276"/>
          <a:ext cx="89278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930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2" y="44624"/>
            <a:ext cx="9032684" cy="72008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pt-BR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Cabotagem – modalidade de transporte lógica </a:t>
            </a:r>
            <a:endParaRPr lang="pt-BR" sz="3200" dirty="0">
              <a:latin typeface="+mn-lt"/>
            </a:endParaRPr>
          </a:p>
        </p:txBody>
      </p:sp>
      <p:sp>
        <p:nvSpPr>
          <p:cNvPr id="5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49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" y="934375"/>
            <a:ext cx="9107369" cy="592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294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Novo arranjo institucional do setor aquaviário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142">
            <a:off x="2928812" y="4306091"/>
            <a:ext cx="2143125" cy="2143125"/>
          </a:xfrm>
          <a:prstGeom prst="rect">
            <a:avLst/>
          </a:prstGeom>
        </p:spPr>
      </p:pic>
      <p:sp>
        <p:nvSpPr>
          <p:cNvPr id="18" name="Texto Explicativo 1 (Borda e Ênfase) 17"/>
          <p:cNvSpPr/>
          <p:nvPr/>
        </p:nvSpPr>
        <p:spPr>
          <a:xfrm>
            <a:off x="755576" y="993242"/>
            <a:ext cx="1944216" cy="864096"/>
          </a:xfrm>
          <a:prstGeom prst="accentBorderCallout1">
            <a:avLst>
              <a:gd name="adj1" fmla="val 33418"/>
              <a:gd name="adj2" fmla="val 107442"/>
              <a:gd name="adj3" fmla="val 423106"/>
              <a:gd name="adj4" fmla="val 165124"/>
            </a:avLst>
          </a:prstGeom>
          <a:solidFill>
            <a:srgbClr val="C62324"/>
          </a:solidFill>
          <a:ln w="28575" cap="rnd" cmpd="sng" algn="ctr">
            <a:solidFill>
              <a:sysClr val="windowText" lastClr="000000"/>
            </a:solidFill>
            <a:prstDash val="solid"/>
            <a:headEnd type="oval" w="med" len="med"/>
            <a:tailEnd type="oval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Planejamento</a:t>
            </a:r>
          </a:p>
        </p:txBody>
      </p:sp>
      <p:sp>
        <p:nvSpPr>
          <p:cNvPr id="19" name="Texto Explicativo 1 (Borda e Ênfase) 18"/>
          <p:cNvSpPr/>
          <p:nvPr/>
        </p:nvSpPr>
        <p:spPr>
          <a:xfrm>
            <a:off x="3995936" y="1025504"/>
            <a:ext cx="1922023" cy="864096"/>
          </a:xfrm>
          <a:prstGeom prst="accentBorderCallout1">
            <a:avLst>
              <a:gd name="adj1" fmla="val 61719"/>
              <a:gd name="adj2" fmla="val -6516"/>
              <a:gd name="adj3" fmla="val 456559"/>
              <a:gd name="adj4" fmla="val 40245"/>
            </a:avLst>
          </a:prstGeom>
          <a:solidFill>
            <a:srgbClr val="C62324"/>
          </a:solidFill>
          <a:ln w="28575" cap="rnd" cmpd="sng" algn="ctr">
            <a:solidFill>
              <a:sysClr val="windowText" lastClr="000000"/>
            </a:solidFill>
            <a:prstDash val="solid"/>
            <a:headEnd type="oval" w="med" len="med"/>
            <a:tailEnd type="oval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Regulação</a:t>
            </a:r>
          </a:p>
        </p:txBody>
      </p:sp>
      <p:sp>
        <p:nvSpPr>
          <p:cNvPr id="20" name="Texto Explicativo 1 (Borda e Ênfase) 19"/>
          <p:cNvSpPr/>
          <p:nvPr/>
        </p:nvSpPr>
        <p:spPr>
          <a:xfrm>
            <a:off x="6300192" y="4300392"/>
            <a:ext cx="2016224" cy="864096"/>
          </a:xfrm>
          <a:prstGeom prst="accentBorderCallout1">
            <a:avLst>
              <a:gd name="adj1" fmla="val 37609"/>
              <a:gd name="adj2" fmla="val -18287"/>
              <a:gd name="adj3" fmla="val 178941"/>
              <a:gd name="adj4" fmla="val -79682"/>
            </a:avLst>
          </a:prstGeom>
          <a:solidFill>
            <a:srgbClr val="C62324"/>
          </a:solidFill>
          <a:ln w="28575" cap="rnd" cmpd="sng" algn="ctr">
            <a:solidFill>
              <a:sysClr val="windowText" lastClr="000000"/>
            </a:solidFill>
            <a:prstDash val="solid"/>
            <a:headEnd type="oval" w="med" len="med"/>
            <a:tailEnd type="oval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</a:rPr>
              <a:t>Administração Portuária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77399" y="2357756"/>
            <a:ext cx="182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5496" y="2213740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>
                <a:solidFill>
                  <a:prstClr val="black"/>
                </a:solidFill>
                <a:latin typeface="Calibri" pitchFamily="34" charset="0"/>
              </a:rPr>
              <a:t>SEP – Poder Concedente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Elabora PNLP, PGO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Aprova PDZs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Metas de desempenho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CONAPORTOS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CNAP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088271" y="1921021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b="1" dirty="0" smtClean="0">
                <a:solidFill>
                  <a:prstClr val="black"/>
                </a:solidFill>
                <a:latin typeface="Calibri" pitchFamily="34" charset="0"/>
              </a:rPr>
              <a:t>ANTAQ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Arrendamento e autorização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Fiscaliza diretamente o arrendamento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Harmonização do setor</a:t>
            </a:r>
            <a:endParaRPr lang="pt-BR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292080" y="5204888"/>
            <a:ext cx="3815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Elabora o PDZ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CAP – caráter apenas consultivo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Conselhos locais do </a:t>
            </a:r>
            <a:r>
              <a:rPr lang="pt-BR" sz="1400" b="1" dirty="0" smtClean="0">
                <a:solidFill>
                  <a:prstClr val="black"/>
                </a:solidFill>
                <a:latin typeface="Calibri" pitchFamily="34" charset="0"/>
              </a:rPr>
              <a:t>CONAPORTOS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  <a:latin typeface="Calibri" pitchFamily="34" charset="0"/>
              </a:rPr>
              <a:t>Cumpre metas de gestão preestabelecidas</a:t>
            </a:r>
            <a:endParaRPr lang="pt-BR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Cabotagem: a BR marítima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caminhos para escoamento de carga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50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5"/>
            <a:ext cx="9144000" cy="2478785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</a:rPr>
              <a:t>Agenda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00" y="964692"/>
            <a:ext cx="4535368" cy="341104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31641" y="5589240"/>
            <a:ext cx="6408712" cy="1152128"/>
          </a:xfrm>
          <a:prstGeom prst="rect">
            <a:avLst/>
          </a:prstGeom>
          <a:gradFill rotWithShape="1">
            <a:gsLst>
              <a:gs pos="0">
                <a:srgbClr val="009DD9">
                  <a:tint val="0"/>
                  <a:lumMod val="88000"/>
                  <a:alpha val="85000"/>
                </a:srgbClr>
              </a:gs>
              <a:gs pos="36000">
                <a:srgbClr val="009DD9">
                  <a:tint val="60000"/>
                  <a:satMod val="120000"/>
                  <a:alpha val="7000"/>
                </a:srgbClr>
              </a:gs>
              <a:gs pos="100000">
                <a:srgbClr val="009DD9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009DD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</a:rPr>
              <a:t>Para cada 1 contêiner movimentado na cabotagem há 3 outros em potencial (hoje no modal rodoviário)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64692"/>
            <a:ext cx="4500502" cy="3545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108520" y="32904"/>
            <a:ext cx="9144000" cy="37176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kumimoji="0" sz="3200" b="1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/>
              <a:t>Investimentos em transportes</a:t>
            </a:r>
            <a:endParaRPr lang="pt-BR" sz="2800" dirty="0"/>
          </a:p>
        </p:txBody>
      </p:sp>
      <p:sp>
        <p:nvSpPr>
          <p:cNvPr id="9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51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5824"/>
            <a:ext cx="5760640" cy="282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91" y="3496489"/>
            <a:ext cx="6192837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11560" y="641326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prstClr val="black"/>
                </a:solidFill>
              </a:rPr>
              <a:t>Fonte: IPEA. In</a:t>
            </a:r>
            <a:r>
              <a:rPr lang="pt-BR" altLang="pt-BR" sz="1000" dirty="0" smtClean="0">
                <a:solidFill>
                  <a:srgbClr val="333399"/>
                </a:solidFill>
              </a:rPr>
              <a:t>vestimentos </a:t>
            </a:r>
            <a:r>
              <a:rPr lang="pt-BR" altLang="pt-BR" sz="1000" dirty="0">
                <a:solidFill>
                  <a:srgbClr val="333399"/>
                </a:solidFill>
              </a:rPr>
              <a:t>públicos (orçamento fiscal federal SIAFI e orçamento das estatais (DEST-MPOG</a:t>
            </a:r>
            <a:r>
              <a:rPr lang="pt-BR" altLang="pt-BR" sz="1000" dirty="0" smtClean="0">
                <a:solidFill>
                  <a:srgbClr val="333399"/>
                </a:solidFill>
              </a:rPr>
              <a:t>) e Investimentos </a:t>
            </a:r>
            <a:r>
              <a:rPr lang="pt-BR" altLang="pt-BR" sz="1000" dirty="0">
                <a:solidFill>
                  <a:srgbClr val="333399"/>
                </a:solidFill>
              </a:rPr>
              <a:t>privados (ABCR, ANTF, BNDES).</a:t>
            </a:r>
          </a:p>
          <a:p>
            <a:r>
              <a:rPr lang="pt-BR" altLang="pt-BR" sz="1000" dirty="0" smtClean="0">
                <a:solidFill>
                  <a:srgbClr val="333399"/>
                </a:solidFill>
              </a:rPr>
              <a:t>Obs.: </a:t>
            </a:r>
            <a:r>
              <a:rPr lang="pt-BR" altLang="pt-BR" sz="1000" dirty="0">
                <a:solidFill>
                  <a:srgbClr val="333399"/>
                </a:solidFill>
              </a:rPr>
              <a:t>Valores constantes de dezembro de 2011 atualizados pelo IGP-M</a:t>
            </a:r>
            <a:r>
              <a:rPr lang="pt-BR" altLang="pt-BR" sz="1000" dirty="0" smtClean="0">
                <a:solidFill>
                  <a:srgbClr val="333399"/>
                </a:solidFill>
              </a:rPr>
              <a:t>.</a:t>
            </a:r>
            <a:endParaRPr lang="pt-BR" altLang="pt-BR" sz="1000" dirty="0">
              <a:solidFill>
                <a:srgbClr val="333399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16200000">
            <a:off x="7380312" y="16860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Aquaviário</a:t>
            </a:r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 rot="16200000">
            <a:off x="7237672" y="442230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Transportes</a:t>
            </a:r>
            <a:endParaRPr lang="pt-BR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5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O Porto Sem Papel – PSP</a:t>
            </a:r>
            <a:b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</a:br>
            <a:r>
              <a:rPr lang="pt-BR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desburocratização dos processos em portos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CC00"/>
              </a:solidFill>
              <a:latin typeface="Calibri" pitchFamily="34" charset="0"/>
            </a:endParaRPr>
          </a:p>
        </p:txBody>
      </p:sp>
      <p:pic>
        <p:nvPicPr>
          <p:cNvPr id="17" name="Imagem 16" descr="DIAGRAMA_COMUNIDADE PORTUÁRIAS_15JUL20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960438"/>
            <a:ext cx="6786562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 descr="Receita Feder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36575"/>
            <a:ext cx="260508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 descr="Anvis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679450"/>
            <a:ext cx="25431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 descr="Polícia Feder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032125"/>
            <a:ext cx="258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 descr="Marinha do Brasi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246438"/>
            <a:ext cx="26289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 descr="Ministério da Agricultur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175125"/>
            <a:ext cx="258603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 descr="Autoridade Portuári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746125"/>
            <a:ext cx="24955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ixaDeTexto 14"/>
          <p:cNvSpPr txBox="1">
            <a:spLocks noChangeArrowheads="1"/>
          </p:cNvSpPr>
          <p:nvPr/>
        </p:nvSpPr>
        <p:spPr bwMode="auto">
          <a:xfrm>
            <a:off x="4000500" y="9286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Agências Reguladoras - Motivação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310790"/>
              </p:ext>
            </p:extLst>
          </p:nvPr>
        </p:nvGraphicFramePr>
        <p:xfrm>
          <a:off x="12700" y="983711"/>
          <a:ext cx="9144000" cy="1365169"/>
        </p:xfrm>
        <a:graphic>
          <a:graphicData uri="http://schemas.openxmlformats.org/drawingml/2006/table">
            <a:tbl>
              <a:tblPr firstRow="1" bandRow="1"/>
              <a:tblGrid>
                <a:gridCol w="1987876"/>
                <a:gridCol w="7156124"/>
              </a:tblGrid>
              <a:tr h="338913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800" dirty="0" smtClean="0"/>
                        <a:t>Período</a:t>
                      </a:r>
                      <a:endParaRPr lang="pt-BR" sz="1800" dirty="0"/>
                    </a:p>
                  </a:txBody>
                  <a:tcPr marT="45706" marB="4570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800" dirty="0" smtClean="0"/>
                        <a:t>Fatos relevantes</a:t>
                      </a:r>
                      <a:endParaRPr lang="pt-BR" sz="1800" dirty="0"/>
                    </a:p>
                  </a:txBody>
                  <a:tcPr marT="45706" marB="4570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99943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Década de 90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06" marB="4570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pt-BR" sz="1800" dirty="0" smtClean="0"/>
                        <a:t>Reestruturação administrativa</a:t>
                      </a:r>
                      <a:r>
                        <a:rPr lang="pt-BR" sz="1800" baseline="0" dirty="0" smtClean="0"/>
                        <a:t> do Estado via delegação de atividades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pt-BR" sz="1800" baseline="0" dirty="0" smtClean="0"/>
                        <a:t>Privatização das empresas estatais</a:t>
                      </a:r>
                    </a:p>
                    <a:p>
                      <a:pPr marL="185738" indent="-185738">
                        <a:buFont typeface="Arial" pitchFamily="34" charset="0"/>
                        <a:buChar char="•"/>
                      </a:pPr>
                      <a:r>
                        <a:rPr lang="pt-BR" sz="1800" baseline="0" dirty="0" smtClean="0"/>
                        <a:t>Delegações de exploração dos serviços públicos à iniciativa privada</a:t>
                      </a:r>
                      <a:endParaRPr lang="pt-BR" sz="1800" dirty="0"/>
                    </a:p>
                  </a:txBody>
                  <a:tcPr marT="45706" marB="45706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58151"/>
              </p:ext>
            </p:extLst>
          </p:nvPr>
        </p:nvGraphicFramePr>
        <p:xfrm>
          <a:off x="0" y="2404707"/>
          <a:ext cx="9144000" cy="4406531"/>
        </p:xfrm>
        <a:graphic>
          <a:graphicData uri="http://schemas.openxmlformats.org/drawingml/2006/table">
            <a:tbl>
              <a:tblPr firstRow="1" bandRow="1"/>
              <a:tblGrid>
                <a:gridCol w="2000232"/>
                <a:gridCol w="3500462"/>
                <a:gridCol w="3643306"/>
              </a:tblGrid>
              <a:tr h="3526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Logo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ou Decreto de criação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Energia</a:t>
                      </a:r>
                      <a:r>
                        <a:rPr lang="pt-BR" sz="1600" baseline="0" dirty="0" smtClean="0"/>
                        <a:t> Elétrica</a:t>
                      </a:r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 9.427/1996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Telecomunicações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 9.472/1997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Petróleo, Gás Natural e Biocombustíveis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9.478/97</a:t>
                      </a:r>
                    </a:p>
                    <a:p>
                      <a:r>
                        <a:rPr lang="pt-BR" sz="1600" dirty="0" smtClean="0"/>
                        <a:t>Decreto nº 2.455/1998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Águas 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 9.984/2000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Transportes Terrestres 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 10.233/2001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Transportes</a:t>
                      </a:r>
                      <a:r>
                        <a:rPr lang="pt-BR" sz="1600" baseline="0" dirty="0" smtClean="0"/>
                        <a:t> Aquaviários</a:t>
                      </a:r>
                      <a:endParaRPr lang="pt-BR" sz="1600" dirty="0" smtClean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</a:t>
                      </a:r>
                      <a:r>
                        <a:rPr lang="pt-BR" sz="1600" baseline="0" dirty="0" smtClean="0"/>
                        <a:t> 10.233/2001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6914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Agência Nacional de Aviação Civil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pt-BR" sz="1600" dirty="0" smtClean="0"/>
                        <a:t>Lei nº 11.182/2005</a:t>
                      </a:r>
                      <a:endParaRPr lang="pt-BR" sz="1600" dirty="0"/>
                    </a:p>
                  </a:txBody>
                  <a:tcPr marT="45723" marB="45723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15" name="Grupo 15"/>
          <p:cNvGrpSpPr>
            <a:grpSpLocks/>
          </p:cNvGrpSpPr>
          <p:nvPr/>
        </p:nvGrpSpPr>
        <p:grpSpPr bwMode="auto">
          <a:xfrm>
            <a:off x="12700" y="2787341"/>
            <a:ext cx="1943100" cy="4007821"/>
            <a:chOff x="12357" y="2803132"/>
            <a:chExt cx="1943100" cy="4008091"/>
          </a:xfrm>
        </p:grpSpPr>
        <p:pic>
          <p:nvPicPr>
            <p:cNvPr id="25" name="Imagem 6" descr="ANTAQ─LOGOMARCA_PADRAO_300_dpi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57" y="5710041"/>
              <a:ext cx="809625" cy="48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Imagem 8" descr="Aneel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358" y="2803132"/>
              <a:ext cx="1828211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m 9" descr="Anatel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357" y="3393942"/>
              <a:ext cx="19431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Imagem 10" descr="Anp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358" y="3943638"/>
              <a:ext cx="544695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Imagem 11" descr="Ana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357" y="4540848"/>
              <a:ext cx="142875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Imagem 12" descr="Antt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357" y="5148229"/>
              <a:ext cx="809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Imagem 13" descr="Anac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713" y="6271223"/>
              <a:ext cx="679654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Seta para baixo 31"/>
          <p:cNvSpPr/>
          <p:nvPr/>
        </p:nvSpPr>
        <p:spPr>
          <a:xfrm>
            <a:off x="7164288" y="982962"/>
            <a:ext cx="1832157" cy="3357586"/>
          </a:xfrm>
          <a:prstGeom prst="downArrow">
            <a:avLst/>
          </a:prstGeom>
          <a:solidFill>
            <a:srgbClr val="9BBB59">
              <a:alpha val="38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vert270" anchor="ctr">
            <a:scene3d>
              <a:camera prst="orthographicFront"/>
              <a:lightRig rig="sunse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NECESSIDADE DE CRIAÇÃO DAS AGÊNCIAS</a:t>
            </a:r>
          </a:p>
        </p:txBody>
      </p:sp>
    </p:spTree>
    <p:extLst>
      <p:ext uri="{BB962C8B-B14F-4D97-AF65-F5344CB8AC3E}">
        <p14:creationId xmlns:p14="http://schemas.microsoft.com/office/powerpoint/2010/main" val="21959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Agências reguladoras federais – características peculiares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0" name="CaixaDeTexto 13"/>
          <p:cNvSpPr txBox="1">
            <a:spLocks noChangeArrowheads="1"/>
          </p:cNvSpPr>
          <p:nvPr/>
        </p:nvSpPr>
        <p:spPr bwMode="auto">
          <a:xfrm>
            <a:off x="42863" y="5343525"/>
            <a:ext cx="9037637" cy="1477963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Independência (imunidade à captura)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Independência decisória – Mandato de diretores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Autonomia financeira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Autonomia em relação à Administração Direta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Caráter final de decisões – não passível de apreciação por outro Órgão/ent. da AP</a:t>
            </a:r>
          </a:p>
        </p:txBody>
      </p:sp>
      <p:grpSp>
        <p:nvGrpSpPr>
          <p:cNvPr id="21" name="Grupo 3"/>
          <p:cNvGrpSpPr>
            <a:grpSpLocks/>
          </p:cNvGrpSpPr>
          <p:nvPr/>
        </p:nvGrpSpPr>
        <p:grpSpPr bwMode="auto">
          <a:xfrm>
            <a:off x="4000500" y="1928813"/>
            <a:ext cx="1535113" cy="3341687"/>
            <a:chOff x="12357" y="2803132"/>
            <a:chExt cx="1943100" cy="4040462"/>
          </a:xfrm>
        </p:grpSpPr>
        <p:pic>
          <p:nvPicPr>
            <p:cNvPr id="22" name="Imagem 21" descr="ANTAQ─LOGOMARCA_PADRAO_300_dpi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57" y="5693838"/>
              <a:ext cx="809793" cy="558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Imagem 22" descr="Aneel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7" y="2803132"/>
              <a:ext cx="1828563" cy="539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m 23" descr="Anate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57" y="3394326"/>
              <a:ext cx="1943100" cy="533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m 24" descr="Anp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57" y="3975921"/>
              <a:ext cx="544551" cy="539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agem 25" descr="An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57" y="4557518"/>
              <a:ext cx="1428691" cy="5144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m 26" descr="Antt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57" y="5148712"/>
              <a:ext cx="809793" cy="456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m 27" descr="Anac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13" y="6304226"/>
              <a:ext cx="679181" cy="539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9" name="CaixaDeTexto 28"/>
          <p:cNvSpPr txBox="1"/>
          <p:nvPr/>
        </p:nvSpPr>
        <p:spPr>
          <a:xfrm>
            <a:off x="5963689" y="808380"/>
            <a:ext cx="3147015" cy="1477328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scene3d>
            <a:camera prst="isometricOffAxis2Left"/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Competências regulatórias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Normatização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Harmonização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Fiscalização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Outorgas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7663" y="1022978"/>
            <a:ext cx="4643259" cy="1200329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Conselhos Setoriais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Proposição de políticas nacionais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Vinculação à Presidência da República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- difícil operacionalização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39860" y="3526260"/>
            <a:ext cx="3100208" cy="92333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scene3d>
            <a:camera prst="isometricOffAxis1Right"/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Supervisão Ministerial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Ministérios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SEP, no caso da ANTAQ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15140" y="3143248"/>
            <a:ext cx="2390398" cy="1477328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scene3d>
            <a:camera prst="isometricOffAxis2Left"/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Controle Externos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TCU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CGU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Poder Judiciário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- Ministério Público</a:t>
            </a:r>
          </a:p>
        </p:txBody>
      </p:sp>
      <p:sp>
        <p:nvSpPr>
          <p:cNvPr id="33" name="Elipse 32"/>
          <p:cNvSpPr/>
          <p:nvPr/>
        </p:nvSpPr>
        <p:spPr>
          <a:xfrm>
            <a:off x="1143000" y="887413"/>
            <a:ext cx="7000875" cy="5797550"/>
          </a:xfrm>
          <a:prstGeom prst="ellipse">
            <a:avLst/>
          </a:prstGeom>
          <a:solidFill>
            <a:srgbClr val="4F81BD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4984"/>
            <a:ext cx="8229600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t-BR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cs"/>
              </a:rPr>
              <a:t>A ANTAQ – Lei de Criação</a:t>
            </a:r>
            <a:endParaRPr lang="pt-BR" sz="3600" dirty="0">
              <a:latin typeface="+mn-lt"/>
            </a:endParaRPr>
          </a:p>
        </p:txBody>
      </p:sp>
      <p:sp>
        <p:nvSpPr>
          <p:cNvPr id="10" name="Espaço Reservado para Número de Slide 3"/>
          <p:cNvSpPr txBox="1">
            <a:spLocks/>
          </p:cNvSpPr>
          <p:nvPr/>
        </p:nvSpPr>
        <p:spPr>
          <a:xfrm>
            <a:off x="8604449" y="32904"/>
            <a:ext cx="502920" cy="502920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defPPr>
              <a:defRPr lang="pt-BR"/>
            </a:defPPr>
            <a:lvl1pPr marL="0" algn="ctr" defTabSz="914400" rtl="0" eaLnBrk="1" latinLnBrk="0" hangingPunct="1">
              <a:defRPr sz="16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34E9D-AD8D-44FA-B450-8DE57A29C791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4" name="Imagem 4" descr="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00125"/>
            <a:ext cx="2879725" cy="2725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5" descr="port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725863"/>
            <a:ext cx="287972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3203848" y="1118929"/>
            <a:ext cx="590352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>
                <a:solidFill>
                  <a:prstClr val="black"/>
                </a:solidFill>
                <a:latin typeface="Calibri"/>
              </a:rPr>
              <a:t>Criada pela </a:t>
            </a:r>
            <a:r>
              <a:rPr lang="pt-BR" b="1" dirty="0">
                <a:solidFill>
                  <a:prstClr val="black"/>
                </a:solidFill>
                <a:latin typeface="Calibri"/>
              </a:rPr>
              <a:t>Lei nº 10.233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, de 5 de junho de 2001.</a:t>
            </a:r>
          </a:p>
          <a:p>
            <a:pPr marL="177800" indent="-177800"/>
            <a:endParaRPr lang="pt-BR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b="1" dirty="0">
                <a:solidFill>
                  <a:prstClr val="black"/>
                </a:solidFill>
                <a:latin typeface="Calibri"/>
              </a:rPr>
              <a:t>Lei 10.233/01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: </a:t>
            </a:r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marL="635000" lvl="1" indent="-177800">
              <a:buFont typeface="Arial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alibri"/>
              </a:rPr>
              <a:t>r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eestrutura os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transportes aquaviário e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terrestre;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cria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o Conselho Nacional de Integração de Políticas de Transporte – </a:t>
            </a:r>
            <a:r>
              <a:rPr lang="pt-BR" sz="1600" b="1" dirty="0" smtClean="0">
                <a:solidFill>
                  <a:prstClr val="black"/>
                </a:solidFill>
                <a:latin typeface="Calibri"/>
              </a:rPr>
              <a:t>CONIT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cria a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Agência Nacional de Transportes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Terrestres - </a:t>
            </a:r>
            <a:r>
              <a:rPr lang="pt-BR" sz="1600" b="1" dirty="0" smtClean="0">
                <a:solidFill>
                  <a:prstClr val="black"/>
                </a:solidFill>
                <a:latin typeface="Calibri"/>
              </a:rPr>
              <a:t>ANTT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cria a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Agência Nacional de Transportes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Aquaviários - </a:t>
            </a:r>
            <a:r>
              <a:rPr lang="pt-BR" sz="1600" b="1" dirty="0" smtClean="0">
                <a:solidFill>
                  <a:prstClr val="black"/>
                </a:solidFill>
                <a:latin typeface="Calibri"/>
              </a:rPr>
              <a:t>ANTAQ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cria o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Departamento Nacional de Infraestrutura de 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Transportes – </a:t>
            </a:r>
            <a:r>
              <a:rPr lang="pt-BR" sz="1600" b="1" dirty="0" smtClean="0">
                <a:solidFill>
                  <a:prstClr val="black"/>
                </a:solidFill>
                <a:latin typeface="Calibri"/>
              </a:rPr>
              <a:t>DNIT</a:t>
            </a: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.</a:t>
            </a:r>
            <a:endParaRPr lang="pt-BR" sz="1600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endParaRPr lang="pt-BR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dirty="0">
                <a:solidFill>
                  <a:prstClr val="black"/>
                </a:solidFill>
                <a:latin typeface="Calibri"/>
              </a:rPr>
              <a:t>Vinculada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à Secretaria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de Portos –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SEP </a:t>
            </a:r>
          </a:p>
          <a:p>
            <a:endParaRPr lang="pt-BR" dirty="0" smtClean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Calibri"/>
              </a:rPr>
              <a:t>Relações com o Ministério 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dos Transportes – </a:t>
            </a:r>
            <a:r>
              <a:rPr lang="pt-BR" dirty="0" smtClean="0">
                <a:solidFill>
                  <a:prstClr val="black"/>
                </a:solidFill>
                <a:latin typeface="Calibri"/>
              </a:rPr>
              <a:t>MT em questões hidroviárias.</a:t>
            </a:r>
            <a:endParaRPr lang="pt-BR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endParaRPr lang="pt-BR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dirty="0">
                <a:solidFill>
                  <a:srgbClr val="101408"/>
                </a:solidFill>
                <a:latin typeface="Calibri"/>
                <a:ea typeface="ＭＳ Ｐゴシック" pitchFamily="34" charset="-128"/>
              </a:rPr>
              <a:t>Desempenha a função de entidade reguladora, fiscalizadora e harmonizadora das atividades portuárias e de transporte aquaviário</a:t>
            </a:r>
            <a:endParaRPr lang="pt-BR" dirty="0">
              <a:solidFill>
                <a:prstClr val="black"/>
              </a:solidFill>
              <a:latin typeface="Calibri"/>
            </a:endParaRPr>
          </a:p>
          <a:p>
            <a:pPr marL="177800" indent="-177800">
              <a:buFont typeface="Arial" pitchFamily="34" charset="0"/>
              <a:buChar char="•"/>
            </a:pPr>
            <a:endParaRPr lang="pt-B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Forma de Onda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GN-000000-Mestre">
  <a:themeElements>
    <a:clrScheme name="CEGN">
      <a:dk1>
        <a:sysClr val="windowText" lastClr="000000"/>
      </a:dk1>
      <a:lt1>
        <a:sysClr val="window" lastClr="FFFFFF"/>
      </a:lt1>
      <a:dk2>
        <a:srgbClr val="17375E"/>
      </a:dk2>
      <a:lt2>
        <a:srgbClr val="EEECE1"/>
      </a:lt2>
      <a:accent1>
        <a:srgbClr val="99CCFF"/>
      </a:accent1>
      <a:accent2>
        <a:srgbClr val="C5E2FF"/>
      </a:accent2>
      <a:accent3>
        <a:srgbClr val="FF9999"/>
      </a:accent3>
      <a:accent4>
        <a:srgbClr val="FFCCCC"/>
      </a:accent4>
      <a:accent5>
        <a:srgbClr val="EEE69A"/>
      </a:accent5>
      <a:accent6>
        <a:srgbClr val="FFFFCC"/>
      </a:accent6>
      <a:hlink>
        <a:srgbClr val="0000FF"/>
      </a:hlink>
      <a:folHlink>
        <a:srgbClr val="800080"/>
      </a:folHlink>
    </a:clrScheme>
    <a:fontScheme name="Padrão CE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>
          <a:outerShdw dist="50800" dir="2700000" algn="tl" rotWithShape="0">
            <a:prstClr val="black">
              <a:alpha val="25000"/>
            </a:prstClr>
          </a:outerShdw>
        </a:effectLst>
      </a:spPr>
      <a:bodyPr wrap="square" lIns="72000" tIns="72000" rIns="72000" bIns="72000" rtlCol="0" anchor="ctr">
        <a:noAutofit/>
      </a:bodyPr>
      <a:lstStyle>
        <a:defPPr marL="144000" indent="-144000" algn="l">
          <a:spcAft>
            <a:spcPts val="600"/>
          </a:spcAft>
          <a:buFont typeface="Arial" pitchFamily="34" charset="0"/>
          <a:buChar char="•"/>
          <a:defRPr sz="1600" dirty="0" smtClean="0">
            <a:solidFill>
              <a:schemeClr val="tx1"/>
            </a:solidFill>
          </a:defRPr>
        </a:defPPr>
      </a:lst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square" lIns="72000" tIns="36000" rIns="72000" bIns="36000"/>
      <a:lstStyle>
        <a:defPPr marL="6350" indent="-6350">
          <a:spcAft>
            <a:spcPts val="600"/>
          </a:spcAft>
          <a:defRPr sz="1400" b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7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reinamen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Forma de Onda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3325</Words>
  <Application>Microsoft Office PowerPoint</Application>
  <PresentationFormat>Apresentação na tela (4:3)</PresentationFormat>
  <Paragraphs>851</Paragraphs>
  <Slides>51</Slides>
  <Notes>46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slides</vt:lpstr>
      </vt:variant>
      <vt:variant>
        <vt:i4>51</vt:i4>
      </vt:variant>
    </vt:vector>
  </HeadingPairs>
  <TitlesOfParts>
    <vt:vector size="59" baseType="lpstr">
      <vt:lpstr>Forma de Onda</vt:lpstr>
      <vt:lpstr>4_Forma de Onda</vt:lpstr>
      <vt:lpstr>CEGN-000000-Mestre</vt:lpstr>
      <vt:lpstr>7_Concurso</vt:lpstr>
      <vt:lpstr>3_Treinamento</vt:lpstr>
      <vt:lpstr>Concurso</vt:lpstr>
      <vt:lpstr>1_Concurso</vt:lpstr>
      <vt:lpstr>1_Forma de Onda</vt:lpstr>
      <vt:lpstr>A regulação no setor aquaviário - ANTAQ</vt:lpstr>
      <vt:lpstr>Apresentação do PowerPoint</vt:lpstr>
      <vt:lpstr>Distribuição das cargas em portos brasileiros   O granel mineral como grande produto de exportação</vt:lpstr>
      <vt:lpstr>Exportações brasileiras – Fonte: Ministério da Fazenda (2011)</vt:lpstr>
      <vt:lpstr>Novo arranjo institucional do setor aquaviário</vt:lpstr>
      <vt:lpstr>O Porto Sem Papel – PSP A desburocratização dos processos em portos</vt:lpstr>
      <vt:lpstr>Agências Reguladoras - Motivação</vt:lpstr>
      <vt:lpstr>Agências reguladoras federais – características peculiares</vt:lpstr>
      <vt:lpstr>A ANTAQ – Lei de Criação</vt:lpstr>
      <vt:lpstr>A ANTAQ – Princípios e Diretrizes gerais</vt:lpstr>
      <vt:lpstr>A ANTAQ – competências do art. 27</vt:lpstr>
      <vt:lpstr>ANTAQ – regulação, fiscalização, normatização e harmonização</vt:lpstr>
      <vt:lpstr>ANTAQ – obrigações regulatórias</vt:lpstr>
      <vt:lpstr>O Porto Sem Papel – PSP A desburocratização dos processos em portos</vt:lpstr>
      <vt:lpstr>Estrutura organizacional do setor aquaviário</vt:lpstr>
      <vt:lpstr>Portos Organizados – Estrutura atual</vt:lpstr>
      <vt:lpstr>SEP-ANTAQ-Administrações Portuárias  Competências do Decreto nº 8.033/13</vt:lpstr>
      <vt:lpstr>O Porto Sem Papel – PSP A desburocratização dos processos em portos</vt:lpstr>
      <vt:lpstr>Regulador – papel exigido no equilíbrio do mercado</vt:lpstr>
      <vt:lpstr>Modelos de gestão de portos – do estado ao privado</vt:lpstr>
      <vt:lpstr>Instalações Portuárias na Lei – formas de exploração</vt:lpstr>
      <vt:lpstr>Apresentação do PowerPoint</vt:lpstr>
      <vt:lpstr>Apresentação do PowerPoint</vt:lpstr>
      <vt:lpstr>PIB e Corrente de Comércio – Portos e TUPs 2003 a 2012, em US$ bilhões </vt:lpstr>
      <vt:lpstr>Movimentação de carga em 2013 – Resultados gerais</vt:lpstr>
      <vt:lpstr>Distribuição dos grupos de mercadorias mais movimentadas Portos e TUPs, 2013 – Fonte: Anuário Estatístico da ANTAQ</vt:lpstr>
      <vt:lpstr>Apresentação do PowerPoint</vt:lpstr>
      <vt:lpstr>Apresentação do PowerPoint</vt:lpstr>
      <vt:lpstr>Apresentação do PowerPoint</vt:lpstr>
      <vt:lpstr>Apresentação do PowerPoint</vt:lpstr>
      <vt:lpstr>O Transporte de Cargas e as Vias Navegadas no Brasil</vt:lpstr>
      <vt:lpstr>ANTAQ – Números a considerar</vt:lpstr>
      <vt:lpstr>Instalações Portuárias – Concessão e Arrendamento</vt:lpstr>
      <vt:lpstr>Concessão de Porto Organizado – Licitação (1)</vt:lpstr>
      <vt:lpstr>Concessão de Porto Organizado (2)</vt:lpstr>
      <vt:lpstr>Arrendamentos – Novo modelo</vt:lpstr>
      <vt:lpstr>Autorização de Instalação Portuária (1)</vt:lpstr>
      <vt:lpstr>Autorização de Instalação Portuária (2)</vt:lpstr>
      <vt:lpstr>Arrendamentos – Blocos de licitação</vt:lpstr>
      <vt:lpstr>Primeiro Anúncio Público promovido pela ANTAQ</vt:lpstr>
      <vt:lpstr>Outorga de Autorização – Requerimentos – Contratos de Adesão</vt:lpstr>
      <vt:lpstr>Critérios para análise de concessões portuárias  A Portaria 131/10 da SEP</vt:lpstr>
      <vt:lpstr>Maiores investimentos do PAC2</vt:lpstr>
      <vt:lpstr>Maiores investimentos do PAC2</vt:lpstr>
      <vt:lpstr>PAC2 – 9º Balanço – Transportes – fevereiro/2014 </vt:lpstr>
      <vt:lpstr>Dragagem – Novo Programa (Dragagem II)</vt:lpstr>
      <vt:lpstr>PGO, PNLP e VTMIS  Instrumentos de planejamento</vt:lpstr>
      <vt:lpstr>CONAPORTOS – Organização da gestão</vt:lpstr>
      <vt:lpstr>Cabotagem – modalidade de transporte lógica </vt:lpstr>
      <vt:lpstr>Cabotagem: a BR marítima caminhos para escoamento de carga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fernando.serra</dc:creator>
  <cp:lastModifiedBy>Ana Fátima de Oliveira Rocha</cp:lastModifiedBy>
  <cp:revision>63</cp:revision>
  <dcterms:created xsi:type="dcterms:W3CDTF">2011-03-29T13:52:17Z</dcterms:created>
  <dcterms:modified xsi:type="dcterms:W3CDTF">2014-04-30T13:45:20Z</dcterms:modified>
</cp:coreProperties>
</file>