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35"/>
  </p:notesMasterIdLst>
  <p:handoutMasterIdLst>
    <p:handoutMasterId r:id="rId36"/>
  </p:handoutMasterIdLst>
  <p:sldIdLst>
    <p:sldId id="303" r:id="rId3"/>
    <p:sldId id="347" r:id="rId4"/>
    <p:sldId id="373" r:id="rId5"/>
    <p:sldId id="383" r:id="rId6"/>
    <p:sldId id="384" r:id="rId7"/>
    <p:sldId id="345" r:id="rId8"/>
    <p:sldId id="346" r:id="rId9"/>
    <p:sldId id="342" r:id="rId10"/>
    <p:sldId id="349" r:id="rId11"/>
    <p:sldId id="348" r:id="rId12"/>
    <p:sldId id="343" r:id="rId13"/>
    <p:sldId id="377" r:id="rId14"/>
    <p:sldId id="350" r:id="rId15"/>
    <p:sldId id="351" r:id="rId16"/>
    <p:sldId id="353" r:id="rId17"/>
    <p:sldId id="386" r:id="rId18"/>
    <p:sldId id="385" r:id="rId19"/>
    <p:sldId id="354" r:id="rId20"/>
    <p:sldId id="355" r:id="rId21"/>
    <p:sldId id="356" r:id="rId22"/>
    <p:sldId id="359" r:id="rId23"/>
    <p:sldId id="387" r:id="rId24"/>
    <p:sldId id="357" r:id="rId25"/>
    <p:sldId id="388" r:id="rId26"/>
    <p:sldId id="358" r:id="rId27"/>
    <p:sldId id="380" r:id="rId28"/>
    <p:sldId id="381" r:id="rId29"/>
    <p:sldId id="360" r:id="rId30"/>
    <p:sldId id="364" r:id="rId31"/>
    <p:sldId id="363" r:id="rId32"/>
    <p:sldId id="365" r:id="rId33"/>
    <p:sldId id="333" r:id="rId34"/>
  </p:sldIdLst>
  <p:sldSz cx="9144000" cy="6858000" type="screen4x3"/>
  <p:notesSz cx="6888163" cy="100203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CC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5" autoAdjust="0"/>
    <p:restoredTop sz="74014" autoAdjust="0"/>
  </p:normalViewPr>
  <p:slideViewPr>
    <p:cSldViewPr showGuides="1">
      <p:cViewPr varScale="1">
        <p:scale>
          <a:sx n="55" d="100"/>
          <a:sy n="55" d="100"/>
        </p:scale>
        <p:origin x="1266" y="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Você acha que os simuladores de direção podem ser eficientes na formação do condutor?</a:t>
            </a:r>
          </a:p>
        </c:rich>
      </c:tx>
      <c:layout/>
      <c:overlay val="0"/>
    </c:title>
    <c:autoTitleDeleted val="0"/>
    <c:view3D>
      <c:rotX val="75"/>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Sheet1!$A$2:$A$4</c:f>
              <c:strCache>
                <c:ptCount val="3"/>
                <c:pt idx="0">
                  <c:v>Sim</c:v>
                </c:pt>
                <c:pt idx="1">
                  <c:v>Talvez</c:v>
                </c:pt>
                <c:pt idx="2">
                  <c:v>Não</c:v>
                </c:pt>
              </c:strCache>
            </c:strRef>
          </c:cat>
          <c:val>
            <c:numRef>
              <c:f>Sheet1!$B$2:$B$4</c:f>
              <c:numCache>
                <c:formatCode>General</c:formatCode>
                <c:ptCount val="3"/>
                <c:pt idx="0">
                  <c:v>377</c:v>
                </c:pt>
                <c:pt idx="1">
                  <c:v>24</c:v>
                </c:pt>
                <c:pt idx="2">
                  <c:v>161</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73548885162654909"/>
          <c:y val="0.44562409732252012"/>
          <c:w val="0.10282313073747201"/>
          <c:h val="0.21859029552272008"/>
        </c:manualLayout>
      </c:layout>
      <c:overlay val="0"/>
    </c:legend>
    <c:plotVisOnly val="1"/>
    <c:dispBlanksAs val="zero"/>
    <c:showDLblsOverMax val="0"/>
  </c:chart>
  <c:txPr>
    <a:bodyPr/>
    <a:lstStyle/>
    <a:p>
      <a:pPr>
        <a:defRPr sz="1800"/>
      </a:pPr>
      <a:endParaRPr lang="pt-BR"/>
    </a:p>
  </c:tx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D6382B-765C-4187-9934-57544DCAA0C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pt-BR"/>
        </a:p>
      </dgm:t>
    </dgm:pt>
    <dgm:pt modelId="{3B1CD614-DD78-4EE5-8F6D-F77CA4DC1D69}">
      <dgm:prSet phldrT="[Texto]" custT="1"/>
      <dgm:spPr>
        <a:solidFill>
          <a:srgbClr val="FFFF00"/>
        </a:solidFill>
      </dgm:spPr>
      <dgm:t>
        <a:bodyPr/>
        <a:lstStyle/>
        <a:p>
          <a:r>
            <a:rPr lang="pt-BR" sz="3200" b="1" dirty="0" smtClean="0">
              <a:solidFill>
                <a:schemeClr val="tx1"/>
              </a:solidFill>
            </a:rPr>
            <a:t>BLOCO 1</a:t>
          </a:r>
          <a:endParaRPr lang="pt-BR" sz="3200" b="1" dirty="0">
            <a:solidFill>
              <a:schemeClr val="tx1"/>
            </a:solidFill>
          </a:endParaRPr>
        </a:p>
      </dgm:t>
    </dgm:pt>
    <dgm:pt modelId="{1F8384DB-E883-455F-A823-522C7E73B4B0}" type="parTrans" cxnId="{C6AA9A87-5105-463B-9277-BD1E4D77CAFB}">
      <dgm:prSet/>
      <dgm:spPr/>
      <dgm:t>
        <a:bodyPr/>
        <a:lstStyle/>
        <a:p>
          <a:endParaRPr lang="pt-BR"/>
        </a:p>
      </dgm:t>
    </dgm:pt>
    <dgm:pt modelId="{B17D12A4-2CC1-400E-A565-64FE91958D2D}" type="sibTrans" cxnId="{C6AA9A87-5105-463B-9277-BD1E4D77CAFB}">
      <dgm:prSet/>
      <dgm:spPr/>
      <dgm:t>
        <a:bodyPr/>
        <a:lstStyle/>
        <a:p>
          <a:endParaRPr lang="pt-BR"/>
        </a:p>
      </dgm:t>
    </dgm:pt>
    <dgm:pt modelId="{4070BF15-7F0E-4736-9F3A-4D50642004E8}">
      <dgm:prSet phldrT="[Texto]"/>
      <dgm:spPr>
        <a:solidFill>
          <a:srgbClr val="FFFF99">
            <a:alpha val="90000"/>
          </a:srgbClr>
        </a:solidFill>
      </dgm:spPr>
      <dgm:t>
        <a:bodyPr/>
        <a:lstStyle/>
        <a:p>
          <a:r>
            <a:rPr lang="pt-BR" b="1" dirty="0" smtClean="0"/>
            <a:t>PROCESSO DE HABILITAÇÃO</a:t>
          </a:r>
          <a:endParaRPr lang="pt-BR" b="1" dirty="0"/>
        </a:p>
      </dgm:t>
    </dgm:pt>
    <dgm:pt modelId="{BEC122B3-A8FE-4997-A8BF-0E3BAE141B04}" type="parTrans" cxnId="{D92ED133-F098-4DFE-B9C2-5B8FE5DE29E8}">
      <dgm:prSet/>
      <dgm:spPr/>
      <dgm:t>
        <a:bodyPr/>
        <a:lstStyle/>
        <a:p>
          <a:endParaRPr lang="pt-BR"/>
        </a:p>
      </dgm:t>
    </dgm:pt>
    <dgm:pt modelId="{56BBA6D3-A943-4B3B-8201-8380333077E9}" type="sibTrans" cxnId="{D92ED133-F098-4DFE-B9C2-5B8FE5DE29E8}">
      <dgm:prSet/>
      <dgm:spPr/>
      <dgm:t>
        <a:bodyPr/>
        <a:lstStyle/>
        <a:p>
          <a:endParaRPr lang="pt-BR"/>
        </a:p>
      </dgm:t>
    </dgm:pt>
    <dgm:pt modelId="{D94086D9-EF8F-4C21-9A0B-AB4B9B6EB567}">
      <dgm:prSet phldrT="[Texto]" custT="1"/>
      <dgm:spPr/>
      <dgm:t>
        <a:bodyPr/>
        <a:lstStyle/>
        <a:p>
          <a:r>
            <a:rPr lang="pt-BR" sz="3200" b="1" dirty="0" smtClean="0">
              <a:solidFill>
                <a:schemeClr val="tx1"/>
              </a:solidFill>
            </a:rPr>
            <a:t>BLOCO 2</a:t>
          </a:r>
          <a:endParaRPr lang="pt-BR" sz="3200" b="1" dirty="0">
            <a:solidFill>
              <a:schemeClr val="tx1"/>
            </a:solidFill>
          </a:endParaRPr>
        </a:p>
      </dgm:t>
    </dgm:pt>
    <dgm:pt modelId="{0DA4B55D-DF2F-465E-B645-79C8D5D13E23}" type="parTrans" cxnId="{340139CF-1B17-444A-A6A8-75011EBA2987}">
      <dgm:prSet/>
      <dgm:spPr/>
      <dgm:t>
        <a:bodyPr/>
        <a:lstStyle/>
        <a:p>
          <a:endParaRPr lang="pt-BR"/>
        </a:p>
      </dgm:t>
    </dgm:pt>
    <dgm:pt modelId="{70017BC0-4EF6-4AF1-91F5-05F8553924F7}" type="sibTrans" cxnId="{340139CF-1B17-444A-A6A8-75011EBA2987}">
      <dgm:prSet/>
      <dgm:spPr/>
      <dgm:t>
        <a:bodyPr/>
        <a:lstStyle/>
        <a:p>
          <a:endParaRPr lang="pt-BR"/>
        </a:p>
      </dgm:t>
    </dgm:pt>
    <dgm:pt modelId="{14592AF8-F07C-4A16-8BE1-33405348CCF2}">
      <dgm:prSet phldrT="[Texto]"/>
      <dgm:spPr>
        <a:solidFill>
          <a:schemeClr val="accent5">
            <a:lumMod val="20000"/>
            <a:lumOff val="80000"/>
            <a:alpha val="90000"/>
          </a:schemeClr>
        </a:solidFill>
      </dgm:spPr>
      <dgm:t>
        <a:bodyPr/>
        <a:lstStyle/>
        <a:p>
          <a:r>
            <a:rPr lang="pt-BR" b="1" dirty="0" smtClean="0"/>
            <a:t>CFCs</a:t>
          </a:r>
          <a:endParaRPr lang="pt-BR" b="1" dirty="0"/>
        </a:p>
      </dgm:t>
    </dgm:pt>
    <dgm:pt modelId="{0A6B6554-F6E0-4E38-9538-D9903800AC32}" type="parTrans" cxnId="{541E1163-A750-4517-A68D-39D5BB688FDB}">
      <dgm:prSet/>
      <dgm:spPr/>
      <dgm:t>
        <a:bodyPr/>
        <a:lstStyle/>
        <a:p>
          <a:endParaRPr lang="pt-BR"/>
        </a:p>
      </dgm:t>
    </dgm:pt>
    <dgm:pt modelId="{5189B385-4E9B-48BC-BA03-FB1DE96B4B81}" type="sibTrans" cxnId="{541E1163-A750-4517-A68D-39D5BB688FDB}">
      <dgm:prSet/>
      <dgm:spPr/>
      <dgm:t>
        <a:bodyPr/>
        <a:lstStyle/>
        <a:p>
          <a:endParaRPr lang="pt-BR"/>
        </a:p>
      </dgm:t>
    </dgm:pt>
    <dgm:pt modelId="{D2017165-0EF2-48AC-B922-BD45E2D7D1B8}">
      <dgm:prSet phldrT="[Texto]" custT="1"/>
      <dgm:spPr>
        <a:solidFill>
          <a:schemeClr val="accent6">
            <a:lumMod val="75000"/>
          </a:schemeClr>
        </a:solidFill>
      </dgm:spPr>
      <dgm:t>
        <a:bodyPr/>
        <a:lstStyle/>
        <a:p>
          <a:r>
            <a:rPr lang="pt-BR" sz="3200" b="1" dirty="0" smtClean="0">
              <a:solidFill>
                <a:schemeClr val="tx1"/>
              </a:solidFill>
            </a:rPr>
            <a:t>BLOCO 3</a:t>
          </a:r>
          <a:endParaRPr lang="pt-BR" sz="3200" b="1" dirty="0">
            <a:solidFill>
              <a:schemeClr val="tx1"/>
            </a:solidFill>
          </a:endParaRPr>
        </a:p>
      </dgm:t>
    </dgm:pt>
    <dgm:pt modelId="{4204289D-0C90-40E7-A3AB-DF76775EA0F2}" type="parTrans" cxnId="{96C81255-EDCC-40EF-8E4A-260802BB51EB}">
      <dgm:prSet/>
      <dgm:spPr/>
      <dgm:t>
        <a:bodyPr/>
        <a:lstStyle/>
        <a:p>
          <a:endParaRPr lang="pt-BR"/>
        </a:p>
      </dgm:t>
    </dgm:pt>
    <dgm:pt modelId="{E50A15A8-E181-4997-A8BC-0C054E79C52F}" type="sibTrans" cxnId="{96C81255-EDCC-40EF-8E4A-260802BB51EB}">
      <dgm:prSet/>
      <dgm:spPr/>
      <dgm:t>
        <a:bodyPr/>
        <a:lstStyle/>
        <a:p>
          <a:endParaRPr lang="pt-BR"/>
        </a:p>
      </dgm:t>
    </dgm:pt>
    <dgm:pt modelId="{C783B1DC-F2B6-46C8-BA59-8E19BFDE3B04}">
      <dgm:prSet phldrT="[Texto]"/>
      <dgm:spPr>
        <a:solidFill>
          <a:schemeClr val="accent6">
            <a:lumMod val="60000"/>
            <a:lumOff val="40000"/>
            <a:alpha val="90000"/>
          </a:schemeClr>
        </a:solidFill>
      </dgm:spPr>
      <dgm:t>
        <a:bodyPr/>
        <a:lstStyle/>
        <a:p>
          <a:r>
            <a:rPr lang="pt-BR" b="1" dirty="0" smtClean="0"/>
            <a:t>PÓS</a:t>
          </a:r>
          <a:r>
            <a:rPr lang="pt-BR" b="1" dirty="0" smtClean="0">
              <a:solidFill>
                <a:srgbClr val="FF0000"/>
              </a:solidFill>
            </a:rPr>
            <a:t>-</a:t>
          </a:r>
          <a:r>
            <a:rPr lang="pt-BR" b="1" dirty="0" smtClean="0"/>
            <a:t>HABILITAÇÃO</a:t>
          </a:r>
          <a:endParaRPr lang="pt-BR" b="1" dirty="0"/>
        </a:p>
      </dgm:t>
    </dgm:pt>
    <dgm:pt modelId="{BF2C2631-F0F5-4469-BE19-4CBF8B84A3DB}" type="parTrans" cxnId="{B34AE8DD-EA05-47BF-BA67-E695113DABAE}">
      <dgm:prSet/>
      <dgm:spPr/>
      <dgm:t>
        <a:bodyPr/>
        <a:lstStyle/>
        <a:p>
          <a:endParaRPr lang="pt-BR"/>
        </a:p>
      </dgm:t>
    </dgm:pt>
    <dgm:pt modelId="{94590106-CEDF-4F31-A06E-B710D8FA2D21}" type="sibTrans" cxnId="{B34AE8DD-EA05-47BF-BA67-E695113DABAE}">
      <dgm:prSet/>
      <dgm:spPr/>
      <dgm:t>
        <a:bodyPr/>
        <a:lstStyle/>
        <a:p>
          <a:endParaRPr lang="pt-BR"/>
        </a:p>
      </dgm:t>
    </dgm:pt>
    <dgm:pt modelId="{1148FC36-C10D-4D60-B74D-B000BE50A6AE}" type="pres">
      <dgm:prSet presAssocID="{6FD6382B-765C-4187-9934-57544DCAA0CC}" presName="Name0" presStyleCnt="0">
        <dgm:presLayoutVars>
          <dgm:dir/>
          <dgm:animLvl val="lvl"/>
          <dgm:resizeHandles val="exact"/>
        </dgm:presLayoutVars>
      </dgm:prSet>
      <dgm:spPr/>
      <dgm:t>
        <a:bodyPr/>
        <a:lstStyle/>
        <a:p>
          <a:endParaRPr lang="pt-BR"/>
        </a:p>
      </dgm:t>
    </dgm:pt>
    <dgm:pt modelId="{A436E8E2-C57E-496C-8296-0563E6B3EC3E}" type="pres">
      <dgm:prSet presAssocID="{3B1CD614-DD78-4EE5-8F6D-F77CA4DC1D69}" presName="linNode" presStyleCnt="0"/>
      <dgm:spPr/>
    </dgm:pt>
    <dgm:pt modelId="{3D2E7DB5-29D5-46BD-B55E-A53CE6172309}" type="pres">
      <dgm:prSet presAssocID="{3B1CD614-DD78-4EE5-8F6D-F77CA4DC1D69}" presName="parentText" presStyleLbl="node1" presStyleIdx="0" presStyleCnt="3">
        <dgm:presLayoutVars>
          <dgm:chMax val="1"/>
          <dgm:bulletEnabled val="1"/>
        </dgm:presLayoutVars>
      </dgm:prSet>
      <dgm:spPr/>
      <dgm:t>
        <a:bodyPr/>
        <a:lstStyle/>
        <a:p>
          <a:endParaRPr lang="pt-BR"/>
        </a:p>
      </dgm:t>
    </dgm:pt>
    <dgm:pt modelId="{8BFA0EF4-6148-4D9A-8B1F-515F98398653}" type="pres">
      <dgm:prSet presAssocID="{3B1CD614-DD78-4EE5-8F6D-F77CA4DC1D69}" presName="descendantText" presStyleLbl="alignAccFollowNode1" presStyleIdx="0" presStyleCnt="3">
        <dgm:presLayoutVars>
          <dgm:bulletEnabled val="1"/>
        </dgm:presLayoutVars>
      </dgm:prSet>
      <dgm:spPr/>
      <dgm:t>
        <a:bodyPr/>
        <a:lstStyle/>
        <a:p>
          <a:endParaRPr lang="pt-BR"/>
        </a:p>
      </dgm:t>
    </dgm:pt>
    <dgm:pt modelId="{598B5438-3D8D-4713-BCCF-9F0BFA7C7539}" type="pres">
      <dgm:prSet presAssocID="{B17D12A4-2CC1-400E-A565-64FE91958D2D}" presName="sp" presStyleCnt="0"/>
      <dgm:spPr/>
    </dgm:pt>
    <dgm:pt modelId="{28C024C0-FD28-4E00-8FB3-9B092AD83E4B}" type="pres">
      <dgm:prSet presAssocID="{D94086D9-EF8F-4C21-9A0B-AB4B9B6EB567}" presName="linNode" presStyleCnt="0"/>
      <dgm:spPr/>
    </dgm:pt>
    <dgm:pt modelId="{4CB79E2C-2AA9-4386-AD7B-3EA887B9A4A2}" type="pres">
      <dgm:prSet presAssocID="{D94086D9-EF8F-4C21-9A0B-AB4B9B6EB567}" presName="parentText" presStyleLbl="node1" presStyleIdx="1" presStyleCnt="3">
        <dgm:presLayoutVars>
          <dgm:chMax val="1"/>
          <dgm:bulletEnabled val="1"/>
        </dgm:presLayoutVars>
      </dgm:prSet>
      <dgm:spPr/>
      <dgm:t>
        <a:bodyPr/>
        <a:lstStyle/>
        <a:p>
          <a:endParaRPr lang="pt-BR"/>
        </a:p>
      </dgm:t>
    </dgm:pt>
    <dgm:pt modelId="{20AE3526-1BD2-4579-8A6D-59BF08889E7F}" type="pres">
      <dgm:prSet presAssocID="{D94086D9-EF8F-4C21-9A0B-AB4B9B6EB567}" presName="descendantText" presStyleLbl="alignAccFollowNode1" presStyleIdx="1" presStyleCnt="3">
        <dgm:presLayoutVars>
          <dgm:bulletEnabled val="1"/>
        </dgm:presLayoutVars>
      </dgm:prSet>
      <dgm:spPr/>
      <dgm:t>
        <a:bodyPr/>
        <a:lstStyle/>
        <a:p>
          <a:endParaRPr lang="pt-BR"/>
        </a:p>
      </dgm:t>
    </dgm:pt>
    <dgm:pt modelId="{AA61D76C-A681-4427-AD06-52BAD3E3F381}" type="pres">
      <dgm:prSet presAssocID="{70017BC0-4EF6-4AF1-91F5-05F8553924F7}" presName="sp" presStyleCnt="0"/>
      <dgm:spPr/>
    </dgm:pt>
    <dgm:pt modelId="{5422D8BA-3CC7-45F0-9543-9942642C1E39}" type="pres">
      <dgm:prSet presAssocID="{D2017165-0EF2-48AC-B922-BD45E2D7D1B8}" presName="linNode" presStyleCnt="0"/>
      <dgm:spPr/>
    </dgm:pt>
    <dgm:pt modelId="{8D878901-47BC-410F-BBE0-8DD4F01CAB8C}" type="pres">
      <dgm:prSet presAssocID="{D2017165-0EF2-48AC-B922-BD45E2D7D1B8}" presName="parentText" presStyleLbl="node1" presStyleIdx="2" presStyleCnt="3">
        <dgm:presLayoutVars>
          <dgm:chMax val="1"/>
          <dgm:bulletEnabled val="1"/>
        </dgm:presLayoutVars>
      </dgm:prSet>
      <dgm:spPr/>
      <dgm:t>
        <a:bodyPr/>
        <a:lstStyle/>
        <a:p>
          <a:endParaRPr lang="pt-BR"/>
        </a:p>
      </dgm:t>
    </dgm:pt>
    <dgm:pt modelId="{095C2595-1AA3-46F1-8DA7-E4A3F6961E8A}" type="pres">
      <dgm:prSet presAssocID="{D2017165-0EF2-48AC-B922-BD45E2D7D1B8}" presName="descendantText" presStyleLbl="alignAccFollowNode1" presStyleIdx="2" presStyleCnt="3">
        <dgm:presLayoutVars>
          <dgm:bulletEnabled val="1"/>
        </dgm:presLayoutVars>
      </dgm:prSet>
      <dgm:spPr/>
      <dgm:t>
        <a:bodyPr/>
        <a:lstStyle/>
        <a:p>
          <a:endParaRPr lang="pt-BR"/>
        </a:p>
      </dgm:t>
    </dgm:pt>
  </dgm:ptLst>
  <dgm:cxnLst>
    <dgm:cxn modelId="{67CAADC2-494C-BC49-952F-08AF02F95BE2}" type="presOf" srcId="{D94086D9-EF8F-4C21-9A0B-AB4B9B6EB567}" destId="{4CB79E2C-2AA9-4386-AD7B-3EA887B9A4A2}" srcOrd="0" destOrd="0" presId="urn:microsoft.com/office/officeart/2005/8/layout/vList5"/>
    <dgm:cxn modelId="{D92ED133-F098-4DFE-B9C2-5B8FE5DE29E8}" srcId="{3B1CD614-DD78-4EE5-8F6D-F77CA4DC1D69}" destId="{4070BF15-7F0E-4736-9F3A-4D50642004E8}" srcOrd="0" destOrd="0" parTransId="{BEC122B3-A8FE-4997-A8BF-0E3BAE141B04}" sibTransId="{56BBA6D3-A943-4B3B-8201-8380333077E9}"/>
    <dgm:cxn modelId="{340139CF-1B17-444A-A6A8-75011EBA2987}" srcId="{6FD6382B-765C-4187-9934-57544DCAA0CC}" destId="{D94086D9-EF8F-4C21-9A0B-AB4B9B6EB567}" srcOrd="1" destOrd="0" parTransId="{0DA4B55D-DF2F-465E-B645-79C8D5D13E23}" sibTransId="{70017BC0-4EF6-4AF1-91F5-05F8553924F7}"/>
    <dgm:cxn modelId="{F2D72476-CEE3-D64F-B560-7A7163022892}" type="presOf" srcId="{4070BF15-7F0E-4736-9F3A-4D50642004E8}" destId="{8BFA0EF4-6148-4D9A-8B1F-515F98398653}" srcOrd="0" destOrd="0" presId="urn:microsoft.com/office/officeart/2005/8/layout/vList5"/>
    <dgm:cxn modelId="{B3787FCF-B48E-4E43-9854-F467AC51ABFD}" type="presOf" srcId="{C783B1DC-F2B6-46C8-BA59-8E19BFDE3B04}" destId="{095C2595-1AA3-46F1-8DA7-E4A3F6961E8A}" srcOrd="0" destOrd="0" presId="urn:microsoft.com/office/officeart/2005/8/layout/vList5"/>
    <dgm:cxn modelId="{7F6752C9-E114-644B-B3EB-535032341A44}" type="presOf" srcId="{6FD6382B-765C-4187-9934-57544DCAA0CC}" destId="{1148FC36-C10D-4D60-B74D-B000BE50A6AE}" srcOrd="0" destOrd="0" presId="urn:microsoft.com/office/officeart/2005/8/layout/vList5"/>
    <dgm:cxn modelId="{132731E5-54D3-FB47-98FA-B41CD4E1605F}" type="presOf" srcId="{3B1CD614-DD78-4EE5-8F6D-F77CA4DC1D69}" destId="{3D2E7DB5-29D5-46BD-B55E-A53CE6172309}" srcOrd="0" destOrd="0" presId="urn:microsoft.com/office/officeart/2005/8/layout/vList5"/>
    <dgm:cxn modelId="{C6AA9A87-5105-463B-9277-BD1E4D77CAFB}" srcId="{6FD6382B-765C-4187-9934-57544DCAA0CC}" destId="{3B1CD614-DD78-4EE5-8F6D-F77CA4DC1D69}" srcOrd="0" destOrd="0" parTransId="{1F8384DB-E883-455F-A823-522C7E73B4B0}" sibTransId="{B17D12A4-2CC1-400E-A565-64FE91958D2D}"/>
    <dgm:cxn modelId="{541E1163-A750-4517-A68D-39D5BB688FDB}" srcId="{D94086D9-EF8F-4C21-9A0B-AB4B9B6EB567}" destId="{14592AF8-F07C-4A16-8BE1-33405348CCF2}" srcOrd="0" destOrd="0" parTransId="{0A6B6554-F6E0-4E38-9538-D9903800AC32}" sibTransId="{5189B385-4E9B-48BC-BA03-FB1DE96B4B81}"/>
    <dgm:cxn modelId="{2E913AC7-4298-4840-8FAD-8F5B5C2655BF}" type="presOf" srcId="{D2017165-0EF2-48AC-B922-BD45E2D7D1B8}" destId="{8D878901-47BC-410F-BBE0-8DD4F01CAB8C}" srcOrd="0" destOrd="0" presId="urn:microsoft.com/office/officeart/2005/8/layout/vList5"/>
    <dgm:cxn modelId="{96C81255-EDCC-40EF-8E4A-260802BB51EB}" srcId="{6FD6382B-765C-4187-9934-57544DCAA0CC}" destId="{D2017165-0EF2-48AC-B922-BD45E2D7D1B8}" srcOrd="2" destOrd="0" parTransId="{4204289D-0C90-40E7-A3AB-DF76775EA0F2}" sibTransId="{E50A15A8-E181-4997-A8BC-0C054E79C52F}"/>
    <dgm:cxn modelId="{550E4246-A885-F849-8F19-850318E00E59}" type="presOf" srcId="{14592AF8-F07C-4A16-8BE1-33405348CCF2}" destId="{20AE3526-1BD2-4579-8A6D-59BF08889E7F}" srcOrd="0" destOrd="0" presId="urn:microsoft.com/office/officeart/2005/8/layout/vList5"/>
    <dgm:cxn modelId="{B34AE8DD-EA05-47BF-BA67-E695113DABAE}" srcId="{D2017165-0EF2-48AC-B922-BD45E2D7D1B8}" destId="{C783B1DC-F2B6-46C8-BA59-8E19BFDE3B04}" srcOrd="0" destOrd="0" parTransId="{BF2C2631-F0F5-4469-BE19-4CBF8B84A3DB}" sibTransId="{94590106-CEDF-4F31-A06E-B710D8FA2D21}"/>
    <dgm:cxn modelId="{6110DECC-F01C-444C-810B-788C86637D21}" type="presParOf" srcId="{1148FC36-C10D-4D60-B74D-B000BE50A6AE}" destId="{A436E8E2-C57E-496C-8296-0563E6B3EC3E}" srcOrd="0" destOrd="0" presId="urn:microsoft.com/office/officeart/2005/8/layout/vList5"/>
    <dgm:cxn modelId="{CEF04C39-AF3F-EC43-A1FF-577CC386BCF2}" type="presParOf" srcId="{A436E8E2-C57E-496C-8296-0563E6B3EC3E}" destId="{3D2E7DB5-29D5-46BD-B55E-A53CE6172309}" srcOrd="0" destOrd="0" presId="urn:microsoft.com/office/officeart/2005/8/layout/vList5"/>
    <dgm:cxn modelId="{7BC28181-25E7-5D4B-8CF3-A686A84122E5}" type="presParOf" srcId="{A436E8E2-C57E-496C-8296-0563E6B3EC3E}" destId="{8BFA0EF4-6148-4D9A-8B1F-515F98398653}" srcOrd="1" destOrd="0" presId="urn:microsoft.com/office/officeart/2005/8/layout/vList5"/>
    <dgm:cxn modelId="{97A220A9-54EB-8E44-A630-0E9191DCF863}" type="presParOf" srcId="{1148FC36-C10D-4D60-B74D-B000BE50A6AE}" destId="{598B5438-3D8D-4713-BCCF-9F0BFA7C7539}" srcOrd="1" destOrd="0" presId="urn:microsoft.com/office/officeart/2005/8/layout/vList5"/>
    <dgm:cxn modelId="{EE5082B4-FE1F-7B46-8277-15B6FCD1B37E}" type="presParOf" srcId="{1148FC36-C10D-4D60-B74D-B000BE50A6AE}" destId="{28C024C0-FD28-4E00-8FB3-9B092AD83E4B}" srcOrd="2" destOrd="0" presId="urn:microsoft.com/office/officeart/2005/8/layout/vList5"/>
    <dgm:cxn modelId="{33766054-39D8-F740-950E-E41F0D31EDDC}" type="presParOf" srcId="{28C024C0-FD28-4E00-8FB3-9B092AD83E4B}" destId="{4CB79E2C-2AA9-4386-AD7B-3EA887B9A4A2}" srcOrd="0" destOrd="0" presId="urn:microsoft.com/office/officeart/2005/8/layout/vList5"/>
    <dgm:cxn modelId="{227395EA-5D0C-904E-88AC-75510C7BFA40}" type="presParOf" srcId="{28C024C0-FD28-4E00-8FB3-9B092AD83E4B}" destId="{20AE3526-1BD2-4579-8A6D-59BF08889E7F}" srcOrd="1" destOrd="0" presId="urn:microsoft.com/office/officeart/2005/8/layout/vList5"/>
    <dgm:cxn modelId="{C719759B-2475-F642-AF94-FFA252273FBC}" type="presParOf" srcId="{1148FC36-C10D-4D60-B74D-B000BE50A6AE}" destId="{AA61D76C-A681-4427-AD06-52BAD3E3F381}" srcOrd="3" destOrd="0" presId="urn:microsoft.com/office/officeart/2005/8/layout/vList5"/>
    <dgm:cxn modelId="{83CDDAE6-57B8-AF44-891E-7B0AA2E32464}" type="presParOf" srcId="{1148FC36-C10D-4D60-B74D-B000BE50A6AE}" destId="{5422D8BA-3CC7-45F0-9543-9942642C1E39}" srcOrd="4" destOrd="0" presId="urn:microsoft.com/office/officeart/2005/8/layout/vList5"/>
    <dgm:cxn modelId="{73DC619E-F3BF-CE48-9196-9C7124871D2B}" type="presParOf" srcId="{5422D8BA-3CC7-45F0-9543-9942642C1E39}" destId="{8D878901-47BC-410F-BBE0-8DD4F01CAB8C}" srcOrd="0" destOrd="0" presId="urn:microsoft.com/office/officeart/2005/8/layout/vList5"/>
    <dgm:cxn modelId="{AC1D6853-5D89-584D-B5C6-46479D26BA8A}" type="presParOf" srcId="{5422D8BA-3CC7-45F0-9543-9942642C1E39}" destId="{095C2595-1AA3-46F1-8DA7-E4A3F6961E8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1101FE-114B-42A4-BC80-61165333AE3B}" type="doc">
      <dgm:prSet loTypeId="urn:microsoft.com/office/officeart/2005/8/layout/vList4#1" loCatId="picture" qsTypeId="urn:microsoft.com/office/officeart/2005/8/quickstyle/simple1" qsCatId="simple" csTypeId="urn:microsoft.com/office/officeart/2005/8/colors/colorful1#4" csCatId="colorful" phldr="1"/>
      <dgm:spPr/>
      <dgm:t>
        <a:bodyPr/>
        <a:lstStyle/>
        <a:p>
          <a:endParaRPr lang="pt-BR"/>
        </a:p>
      </dgm:t>
    </dgm:pt>
    <dgm:pt modelId="{958EA8EC-1C52-47D3-842F-2DB295009CC5}">
      <dgm:prSet phldrT="[Texto]"/>
      <dgm:spPr/>
      <dgm:t>
        <a:bodyPr/>
        <a:lstStyle/>
        <a:p>
          <a:r>
            <a:rPr lang="pt-BR" dirty="0" smtClean="0">
              <a:solidFill>
                <a:schemeClr val="tx1"/>
              </a:solidFill>
            </a:rPr>
            <a:t>FUNCIONAMENTO DOS CFCS</a:t>
          </a:r>
          <a:endParaRPr lang="pt-BR" dirty="0">
            <a:solidFill>
              <a:schemeClr val="tx1"/>
            </a:solidFill>
          </a:endParaRPr>
        </a:p>
      </dgm:t>
    </dgm:pt>
    <dgm:pt modelId="{2A14A5DD-1D9A-4CBE-8DA1-0C16ECB2BFE7}" type="parTrans" cxnId="{7B827385-E7F6-4A92-A3FC-CC512A013F3C}">
      <dgm:prSet/>
      <dgm:spPr/>
      <dgm:t>
        <a:bodyPr/>
        <a:lstStyle/>
        <a:p>
          <a:endParaRPr lang="pt-BR">
            <a:solidFill>
              <a:schemeClr val="tx1"/>
            </a:solidFill>
          </a:endParaRPr>
        </a:p>
      </dgm:t>
    </dgm:pt>
    <dgm:pt modelId="{28A40821-9E75-45D1-A2FE-462627B210EC}" type="sibTrans" cxnId="{7B827385-E7F6-4A92-A3FC-CC512A013F3C}">
      <dgm:prSet/>
      <dgm:spPr/>
      <dgm:t>
        <a:bodyPr/>
        <a:lstStyle/>
        <a:p>
          <a:endParaRPr lang="pt-BR">
            <a:solidFill>
              <a:schemeClr val="tx1"/>
            </a:solidFill>
          </a:endParaRPr>
        </a:p>
      </dgm:t>
    </dgm:pt>
    <dgm:pt modelId="{7AEFA4B0-1C26-4053-A805-DF8003C49C9D}">
      <dgm:prSet phldrT="[Texto]"/>
      <dgm:spPr/>
      <dgm:t>
        <a:bodyPr/>
        <a:lstStyle/>
        <a:p>
          <a:r>
            <a:rPr lang="pt-BR" dirty="0" smtClean="0">
              <a:solidFill>
                <a:schemeClr val="tx1"/>
              </a:solidFill>
            </a:rPr>
            <a:t>Manual de Funcionamento e avaliação do processo de qualidade de ensino-aprendizagem.</a:t>
          </a:r>
          <a:endParaRPr lang="pt-BR" dirty="0">
            <a:solidFill>
              <a:schemeClr val="tx1"/>
            </a:solidFill>
          </a:endParaRPr>
        </a:p>
      </dgm:t>
    </dgm:pt>
    <dgm:pt modelId="{81FA3344-E40E-41ED-80FF-C1485EA34720}" type="parTrans" cxnId="{32FA2FF8-BAA9-41EC-9BCE-2CE8E2DEA00F}">
      <dgm:prSet/>
      <dgm:spPr/>
      <dgm:t>
        <a:bodyPr/>
        <a:lstStyle/>
        <a:p>
          <a:endParaRPr lang="pt-BR">
            <a:solidFill>
              <a:schemeClr val="tx1"/>
            </a:solidFill>
          </a:endParaRPr>
        </a:p>
      </dgm:t>
    </dgm:pt>
    <dgm:pt modelId="{40829486-3546-43F3-9DD9-C78B9B49C8EC}" type="sibTrans" cxnId="{32FA2FF8-BAA9-41EC-9BCE-2CE8E2DEA00F}">
      <dgm:prSet/>
      <dgm:spPr/>
      <dgm:t>
        <a:bodyPr/>
        <a:lstStyle/>
        <a:p>
          <a:endParaRPr lang="pt-BR">
            <a:solidFill>
              <a:schemeClr val="tx1"/>
            </a:solidFill>
          </a:endParaRPr>
        </a:p>
      </dgm:t>
    </dgm:pt>
    <dgm:pt modelId="{BEFFF9EF-5CD8-4ED8-91F4-44F5964A736E}">
      <dgm:prSet phldrT="[Texto]"/>
      <dgm:spPr/>
      <dgm:t>
        <a:bodyPr/>
        <a:lstStyle/>
        <a:p>
          <a:r>
            <a:rPr lang="pt-BR" dirty="0" smtClean="0">
              <a:solidFill>
                <a:schemeClr val="tx1"/>
              </a:solidFill>
            </a:rPr>
            <a:t>CONTEÚDOS PARA A FORMAÇÃO DO CONDUTOR</a:t>
          </a:r>
          <a:endParaRPr lang="pt-BR" dirty="0">
            <a:solidFill>
              <a:schemeClr val="tx1"/>
            </a:solidFill>
          </a:endParaRPr>
        </a:p>
      </dgm:t>
    </dgm:pt>
    <dgm:pt modelId="{9AF91A7F-A24D-445E-9BAB-BB12E7674A9B}" type="parTrans" cxnId="{BADC7039-85AB-49B1-BF8F-4FA9C9525907}">
      <dgm:prSet/>
      <dgm:spPr/>
      <dgm:t>
        <a:bodyPr/>
        <a:lstStyle/>
        <a:p>
          <a:endParaRPr lang="pt-BR">
            <a:solidFill>
              <a:schemeClr val="tx1"/>
            </a:solidFill>
          </a:endParaRPr>
        </a:p>
      </dgm:t>
    </dgm:pt>
    <dgm:pt modelId="{4F426557-3BD3-4102-854F-BF5E4BB51B53}" type="sibTrans" cxnId="{BADC7039-85AB-49B1-BF8F-4FA9C9525907}">
      <dgm:prSet/>
      <dgm:spPr/>
      <dgm:t>
        <a:bodyPr/>
        <a:lstStyle/>
        <a:p>
          <a:endParaRPr lang="pt-BR">
            <a:solidFill>
              <a:schemeClr val="tx1"/>
            </a:solidFill>
          </a:endParaRPr>
        </a:p>
      </dgm:t>
    </dgm:pt>
    <dgm:pt modelId="{F1A42BAD-2081-4C00-95F0-83B2351B33C3}">
      <dgm:prSet phldrT="[Texto]"/>
      <dgm:spPr/>
      <dgm:t>
        <a:bodyPr/>
        <a:lstStyle/>
        <a:p>
          <a:r>
            <a:rPr lang="pt-BR" dirty="0" smtClean="0">
              <a:solidFill>
                <a:schemeClr val="tx1"/>
              </a:solidFill>
            </a:rPr>
            <a:t>Documento com os conteúdos gerais para a formação de condutor, orientações para aulas práticas e teóricas, processos de avaliação (exames etc.) - Parâmetros Curriculares.</a:t>
          </a:r>
          <a:endParaRPr lang="pt-BR" dirty="0">
            <a:solidFill>
              <a:schemeClr val="tx1"/>
            </a:solidFill>
          </a:endParaRPr>
        </a:p>
      </dgm:t>
    </dgm:pt>
    <dgm:pt modelId="{4F3B4995-CCBA-4EF6-804A-4D5FCE646C59}" type="parTrans" cxnId="{1AEC5423-A1C7-4C59-B686-33732B9D9D4B}">
      <dgm:prSet/>
      <dgm:spPr/>
      <dgm:t>
        <a:bodyPr/>
        <a:lstStyle/>
        <a:p>
          <a:endParaRPr lang="pt-BR">
            <a:solidFill>
              <a:schemeClr val="tx1"/>
            </a:solidFill>
          </a:endParaRPr>
        </a:p>
      </dgm:t>
    </dgm:pt>
    <dgm:pt modelId="{818FD1E1-E38A-4C05-9007-1EF968C3A58E}" type="sibTrans" cxnId="{1AEC5423-A1C7-4C59-B686-33732B9D9D4B}">
      <dgm:prSet/>
      <dgm:spPr/>
      <dgm:t>
        <a:bodyPr/>
        <a:lstStyle/>
        <a:p>
          <a:endParaRPr lang="pt-BR">
            <a:solidFill>
              <a:schemeClr val="tx1"/>
            </a:solidFill>
          </a:endParaRPr>
        </a:p>
      </dgm:t>
    </dgm:pt>
    <dgm:pt modelId="{BB30F635-16AE-4F2B-81F9-A574F903C602}">
      <dgm:prSet phldrT="[Texto]"/>
      <dgm:spPr/>
      <dgm:t>
        <a:bodyPr/>
        <a:lstStyle/>
        <a:p>
          <a:r>
            <a:rPr lang="pt-BR" dirty="0" smtClean="0">
              <a:solidFill>
                <a:schemeClr val="tx1"/>
              </a:solidFill>
            </a:rPr>
            <a:t>PLANOS DE AULA BÁSICOS</a:t>
          </a:r>
          <a:endParaRPr lang="pt-BR" dirty="0">
            <a:solidFill>
              <a:schemeClr val="tx1"/>
            </a:solidFill>
          </a:endParaRPr>
        </a:p>
      </dgm:t>
    </dgm:pt>
    <dgm:pt modelId="{46ADC3CF-C428-47D9-A30A-62B82B4C3B86}" type="parTrans" cxnId="{E43E6D60-2400-40F7-BBB5-F29DEF2400E6}">
      <dgm:prSet/>
      <dgm:spPr/>
      <dgm:t>
        <a:bodyPr/>
        <a:lstStyle/>
        <a:p>
          <a:endParaRPr lang="pt-BR">
            <a:solidFill>
              <a:schemeClr val="tx1"/>
            </a:solidFill>
          </a:endParaRPr>
        </a:p>
      </dgm:t>
    </dgm:pt>
    <dgm:pt modelId="{DBB9ABD5-E845-499F-B602-BC67FA69112D}" type="sibTrans" cxnId="{E43E6D60-2400-40F7-BBB5-F29DEF2400E6}">
      <dgm:prSet/>
      <dgm:spPr/>
      <dgm:t>
        <a:bodyPr/>
        <a:lstStyle/>
        <a:p>
          <a:endParaRPr lang="pt-BR">
            <a:solidFill>
              <a:schemeClr val="tx1"/>
            </a:solidFill>
          </a:endParaRPr>
        </a:p>
      </dgm:t>
    </dgm:pt>
    <dgm:pt modelId="{27F9F552-A278-4C67-A17B-EB84DBDD7D91}">
      <dgm:prSet phldrT="[Texto]"/>
      <dgm:spPr/>
      <dgm:t>
        <a:bodyPr/>
        <a:lstStyle/>
        <a:p>
          <a:r>
            <a:rPr lang="pt-BR" dirty="0" smtClean="0">
              <a:solidFill>
                <a:schemeClr val="tx1"/>
              </a:solidFill>
            </a:rPr>
            <a:t>Conteúdos básicos para cada componente curricular do processo de formação de condutor que permitam adequações às especificidades regionais.</a:t>
          </a:r>
          <a:endParaRPr lang="pt-BR" dirty="0">
            <a:solidFill>
              <a:schemeClr val="tx1"/>
            </a:solidFill>
          </a:endParaRPr>
        </a:p>
      </dgm:t>
    </dgm:pt>
    <dgm:pt modelId="{A832054F-1FC9-46DB-A8EF-F68ADE2777F9}" type="parTrans" cxnId="{653AA954-5C98-4B3B-8CC9-5DC1E736F8F8}">
      <dgm:prSet/>
      <dgm:spPr/>
      <dgm:t>
        <a:bodyPr/>
        <a:lstStyle/>
        <a:p>
          <a:endParaRPr lang="pt-BR">
            <a:solidFill>
              <a:schemeClr val="tx1"/>
            </a:solidFill>
          </a:endParaRPr>
        </a:p>
      </dgm:t>
    </dgm:pt>
    <dgm:pt modelId="{FA287294-C731-42A4-AE76-07FDC804560B}" type="sibTrans" cxnId="{653AA954-5C98-4B3B-8CC9-5DC1E736F8F8}">
      <dgm:prSet/>
      <dgm:spPr/>
      <dgm:t>
        <a:bodyPr/>
        <a:lstStyle/>
        <a:p>
          <a:endParaRPr lang="pt-BR">
            <a:solidFill>
              <a:schemeClr val="tx1"/>
            </a:solidFill>
          </a:endParaRPr>
        </a:p>
      </dgm:t>
    </dgm:pt>
    <dgm:pt modelId="{17759CED-26C9-4329-901A-329382FAAB75}" type="pres">
      <dgm:prSet presAssocID="{741101FE-114B-42A4-BC80-61165333AE3B}" presName="linear" presStyleCnt="0">
        <dgm:presLayoutVars>
          <dgm:dir/>
          <dgm:resizeHandles val="exact"/>
        </dgm:presLayoutVars>
      </dgm:prSet>
      <dgm:spPr/>
      <dgm:t>
        <a:bodyPr/>
        <a:lstStyle/>
        <a:p>
          <a:endParaRPr lang="pt-BR"/>
        </a:p>
      </dgm:t>
    </dgm:pt>
    <dgm:pt modelId="{D99756D3-60F5-49A5-862F-B8F4AE49B67C}" type="pres">
      <dgm:prSet presAssocID="{958EA8EC-1C52-47D3-842F-2DB295009CC5}" presName="comp" presStyleCnt="0"/>
      <dgm:spPr/>
    </dgm:pt>
    <dgm:pt modelId="{173B15A5-4FFC-48E7-AA51-883F6D6204EF}" type="pres">
      <dgm:prSet presAssocID="{958EA8EC-1C52-47D3-842F-2DB295009CC5}" presName="box" presStyleLbl="node1" presStyleIdx="0" presStyleCnt="3" custLinFactNeighborY="1242"/>
      <dgm:spPr/>
      <dgm:t>
        <a:bodyPr/>
        <a:lstStyle/>
        <a:p>
          <a:endParaRPr lang="pt-BR"/>
        </a:p>
      </dgm:t>
    </dgm:pt>
    <dgm:pt modelId="{BAEBE762-C451-418C-A30A-1A2A90D93222}" type="pres">
      <dgm:prSet presAssocID="{958EA8EC-1C52-47D3-842F-2DB295009CC5}" presName="img" presStyleLbl="fgImgPlace1" presStyleIdx="0" presStyleCnt="3"/>
      <dgm:spPr>
        <a:blipFill rotWithShape="1">
          <a:blip xmlns:r="http://schemas.openxmlformats.org/officeDocument/2006/relationships" r:embed="rId1"/>
          <a:stretch>
            <a:fillRect/>
          </a:stretch>
        </a:blipFill>
      </dgm:spPr>
      <dgm:t>
        <a:bodyPr/>
        <a:lstStyle/>
        <a:p>
          <a:endParaRPr lang="pt-BR"/>
        </a:p>
      </dgm:t>
    </dgm:pt>
    <dgm:pt modelId="{EB2F771C-EFFA-4413-BFD6-CDC7E34C62E5}" type="pres">
      <dgm:prSet presAssocID="{958EA8EC-1C52-47D3-842F-2DB295009CC5}" presName="text" presStyleLbl="node1" presStyleIdx="0" presStyleCnt="3">
        <dgm:presLayoutVars>
          <dgm:bulletEnabled val="1"/>
        </dgm:presLayoutVars>
      </dgm:prSet>
      <dgm:spPr/>
      <dgm:t>
        <a:bodyPr/>
        <a:lstStyle/>
        <a:p>
          <a:endParaRPr lang="pt-BR"/>
        </a:p>
      </dgm:t>
    </dgm:pt>
    <dgm:pt modelId="{FA1F083E-2D35-48FA-B661-B3D278B233B6}" type="pres">
      <dgm:prSet presAssocID="{28A40821-9E75-45D1-A2FE-462627B210EC}" presName="spacer" presStyleCnt="0"/>
      <dgm:spPr/>
    </dgm:pt>
    <dgm:pt modelId="{FBBE5F66-BFCB-411E-9AE6-2268E68B65C8}" type="pres">
      <dgm:prSet presAssocID="{BEFFF9EF-5CD8-4ED8-91F4-44F5964A736E}" presName="comp" presStyleCnt="0"/>
      <dgm:spPr/>
    </dgm:pt>
    <dgm:pt modelId="{573B2455-05B6-4AD4-B634-A518A6DB8F39}" type="pres">
      <dgm:prSet presAssocID="{BEFFF9EF-5CD8-4ED8-91F4-44F5964A736E}" presName="box" presStyleLbl="node1" presStyleIdx="1" presStyleCnt="3"/>
      <dgm:spPr/>
      <dgm:t>
        <a:bodyPr/>
        <a:lstStyle/>
        <a:p>
          <a:endParaRPr lang="pt-BR"/>
        </a:p>
      </dgm:t>
    </dgm:pt>
    <dgm:pt modelId="{FA8B9D18-125C-4FF7-9EDB-47E2C4CD3618}" type="pres">
      <dgm:prSet presAssocID="{BEFFF9EF-5CD8-4ED8-91F4-44F5964A736E}" presName="img" presStyleLbl="fgImgPlace1" presStyleIdx="1" presStyleCnt="3"/>
      <dgm:spPr>
        <a:blipFill rotWithShape="1">
          <a:blip xmlns:r="http://schemas.openxmlformats.org/officeDocument/2006/relationships" r:embed="rId2"/>
          <a:stretch>
            <a:fillRect/>
          </a:stretch>
        </a:blipFill>
      </dgm:spPr>
      <dgm:t>
        <a:bodyPr/>
        <a:lstStyle/>
        <a:p>
          <a:endParaRPr lang="pt-BR"/>
        </a:p>
      </dgm:t>
    </dgm:pt>
    <dgm:pt modelId="{70525774-79DF-4E46-8E51-D79C9F30852E}" type="pres">
      <dgm:prSet presAssocID="{BEFFF9EF-5CD8-4ED8-91F4-44F5964A736E}" presName="text" presStyleLbl="node1" presStyleIdx="1" presStyleCnt="3">
        <dgm:presLayoutVars>
          <dgm:bulletEnabled val="1"/>
        </dgm:presLayoutVars>
      </dgm:prSet>
      <dgm:spPr/>
      <dgm:t>
        <a:bodyPr/>
        <a:lstStyle/>
        <a:p>
          <a:endParaRPr lang="pt-BR"/>
        </a:p>
      </dgm:t>
    </dgm:pt>
    <dgm:pt modelId="{A5A19EA5-FBF3-4BBB-BF98-E45B9F873BAC}" type="pres">
      <dgm:prSet presAssocID="{4F426557-3BD3-4102-854F-BF5E4BB51B53}" presName="spacer" presStyleCnt="0"/>
      <dgm:spPr/>
    </dgm:pt>
    <dgm:pt modelId="{5B2317C4-5882-4C07-8F5D-99C8AB2C3624}" type="pres">
      <dgm:prSet presAssocID="{BB30F635-16AE-4F2B-81F9-A574F903C602}" presName="comp" presStyleCnt="0"/>
      <dgm:spPr/>
    </dgm:pt>
    <dgm:pt modelId="{141D2964-4475-42F2-B2F4-70C43A45C25D}" type="pres">
      <dgm:prSet presAssocID="{BB30F635-16AE-4F2B-81F9-A574F903C602}" presName="box" presStyleLbl="node1" presStyleIdx="2" presStyleCnt="3"/>
      <dgm:spPr/>
      <dgm:t>
        <a:bodyPr/>
        <a:lstStyle/>
        <a:p>
          <a:endParaRPr lang="pt-BR"/>
        </a:p>
      </dgm:t>
    </dgm:pt>
    <dgm:pt modelId="{A52D43A9-6B70-41A1-BCF4-23081DB7C04E}" type="pres">
      <dgm:prSet presAssocID="{BB30F635-16AE-4F2B-81F9-A574F903C602}" presName="img" presStyleLbl="fgImgPlace1" presStyleIdx="2" presStyleCnt="3"/>
      <dgm:spPr>
        <a:blipFill rotWithShape="1">
          <a:blip xmlns:r="http://schemas.openxmlformats.org/officeDocument/2006/relationships" r:embed="rId3"/>
          <a:stretch>
            <a:fillRect/>
          </a:stretch>
        </a:blipFill>
      </dgm:spPr>
      <dgm:t>
        <a:bodyPr/>
        <a:lstStyle/>
        <a:p>
          <a:endParaRPr lang="pt-BR"/>
        </a:p>
      </dgm:t>
    </dgm:pt>
    <dgm:pt modelId="{F5BB2627-9D2C-4425-AE42-6B9ACB69C93C}" type="pres">
      <dgm:prSet presAssocID="{BB30F635-16AE-4F2B-81F9-A574F903C602}" presName="text" presStyleLbl="node1" presStyleIdx="2" presStyleCnt="3">
        <dgm:presLayoutVars>
          <dgm:bulletEnabled val="1"/>
        </dgm:presLayoutVars>
      </dgm:prSet>
      <dgm:spPr/>
      <dgm:t>
        <a:bodyPr/>
        <a:lstStyle/>
        <a:p>
          <a:endParaRPr lang="pt-BR"/>
        </a:p>
      </dgm:t>
    </dgm:pt>
  </dgm:ptLst>
  <dgm:cxnLst>
    <dgm:cxn modelId="{1AEC5423-A1C7-4C59-B686-33732B9D9D4B}" srcId="{BEFFF9EF-5CD8-4ED8-91F4-44F5964A736E}" destId="{F1A42BAD-2081-4C00-95F0-83B2351B33C3}" srcOrd="0" destOrd="0" parTransId="{4F3B4995-CCBA-4EF6-804A-4D5FCE646C59}" sibTransId="{818FD1E1-E38A-4C05-9007-1EF968C3A58E}"/>
    <dgm:cxn modelId="{7AE884B8-D601-0D44-9B63-AD3B85127FAF}" type="presOf" srcId="{BB30F635-16AE-4F2B-81F9-A574F903C602}" destId="{F5BB2627-9D2C-4425-AE42-6B9ACB69C93C}" srcOrd="1" destOrd="0" presId="urn:microsoft.com/office/officeart/2005/8/layout/vList4#1"/>
    <dgm:cxn modelId="{F8E246C3-B334-7143-A1A5-06D46C037221}" type="presOf" srcId="{BEFFF9EF-5CD8-4ED8-91F4-44F5964A736E}" destId="{573B2455-05B6-4AD4-B634-A518A6DB8F39}" srcOrd="0" destOrd="0" presId="urn:microsoft.com/office/officeart/2005/8/layout/vList4#1"/>
    <dgm:cxn modelId="{2CAB76D4-4C96-CB43-B7C6-19B8B692735F}" type="presOf" srcId="{27F9F552-A278-4C67-A17B-EB84DBDD7D91}" destId="{141D2964-4475-42F2-B2F4-70C43A45C25D}" srcOrd="0" destOrd="1" presId="urn:microsoft.com/office/officeart/2005/8/layout/vList4#1"/>
    <dgm:cxn modelId="{3A68E456-2404-3449-9F32-D17F62A35472}" type="presOf" srcId="{BB30F635-16AE-4F2B-81F9-A574F903C602}" destId="{141D2964-4475-42F2-B2F4-70C43A45C25D}" srcOrd="0" destOrd="0" presId="urn:microsoft.com/office/officeart/2005/8/layout/vList4#1"/>
    <dgm:cxn modelId="{56717103-59CB-A54C-8B6F-04FC44C25B63}" type="presOf" srcId="{7AEFA4B0-1C26-4053-A805-DF8003C49C9D}" destId="{EB2F771C-EFFA-4413-BFD6-CDC7E34C62E5}" srcOrd="1" destOrd="1" presId="urn:microsoft.com/office/officeart/2005/8/layout/vList4#1"/>
    <dgm:cxn modelId="{80DE3356-FD21-314C-B1CE-23D57C030EA2}" type="presOf" srcId="{958EA8EC-1C52-47D3-842F-2DB295009CC5}" destId="{173B15A5-4FFC-48E7-AA51-883F6D6204EF}" srcOrd="0" destOrd="0" presId="urn:microsoft.com/office/officeart/2005/8/layout/vList4#1"/>
    <dgm:cxn modelId="{3090BA49-4D78-9F41-9157-3130D8A8EBD2}" type="presOf" srcId="{BEFFF9EF-5CD8-4ED8-91F4-44F5964A736E}" destId="{70525774-79DF-4E46-8E51-D79C9F30852E}" srcOrd="1" destOrd="0" presId="urn:microsoft.com/office/officeart/2005/8/layout/vList4#1"/>
    <dgm:cxn modelId="{E43E6D60-2400-40F7-BBB5-F29DEF2400E6}" srcId="{741101FE-114B-42A4-BC80-61165333AE3B}" destId="{BB30F635-16AE-4F2B-81F9-A574F903C602}" srcOrd="2" destOrd="0" parTransId="{46ADC3CF-C428-47D9-A30A-62B82B4C3B86}" sibTransId="{DBB9ABD5-E845-499F-B602-BC67FA69112D}"/>
    <dgm:cxn modelId="{32FA2FF8-BAA9-41EC-9BCE-2CE8E2DEA00F}" srcId="{958EA8EC-1C52-47D3-842F-2DB295009CC5}" destId="{7AEFA4B0-1C26-4053-A805-DF8003C49C9D}" srcOrd="0" destOrd="0" parTransId="{81FA3344-E40E-41ED-80FF-C1485EA34720}" sibTransId="{40829486-3546-43F3-9DD9-C78B9B49C8EC}"/>
    <dgm:cxn modelId="{53B573C8-BBF5-2D4C-8DF0-E12308A85366}" type="presOf" srcId="{F1A42BAD-2081-4C00-95F0-83B2351B33C3}" destId="{573B2455-05B6-4AD4-B634-A518A6DB8F39}" srcOrd="0" destOrd="1" presId="urn:microsoft.com/office/officeart/2005/8/layout/vList4#1"/>
    <dgm:cxn modelId="{653AA954-5C98-4B3B-8CC9-5DC1E736F8F8}" srcId="{BB30F635-16AE-4F2B-81F9-A574F903C602}" destId="{27F9F552-A278-4C67-A17B-EB84DBDD7D91}" srcOrd="0" destOrd="0" parTransId="{A832054F-1FC9-46DB-A8EF-F68ADE2777F9}" sibTransId="{FA287294-C731-42A4-AE76-07FDC804560B}"/>
    <dgm:cxn modelId="{325248F8-5E1A-3E49-ADB6-C6B1E1F0D007}" type="presOf" srcId="{7AEFA4B0-1C26-4053-A805-DF8003C49C9D}" destId="{173B15A5-4FFC-48E7-AA51-883F6D6204EF}" srcOrd="0" destOrd="1" presId="urn:microsoft.com/office/officeart/2005/8/layout/vList4#1"/>
    <dgm:cxn modelId="{9645102C-7BFF-2D4F-B391-3E614EA8CE51}" type="presOf" srcId="{741101FE-114B-42A4-BC80-61165333AE3B}" destId="{17759CED-26C9-4329-901A-329382FAAB75}" srcOrd="0" destOrd="0" presId="urn:microsoft.com/office/officeart/2005/8/layout/vList4#1"/>
    <dgm:cxn modelId="{42EDC7E9-F8C7-7B41-B887-E0C0AC48B740}" type="presOf" srcId="{27F9F552-A278-4C67-A17B-EB84DBDD7D91}" destId="{F5BB2627-9D2C-4425-AE42-6B9ACB69C93C}" srcOrd="1" destOrd="1" presId="urn:microsoft.com/office/officeart/2005/8/layout/vList4#1"/>
    <dgm:cxn modelId="{2C0D6AD1-987A-4848-9B02-EA6205493956}" type="presOf" srcId="{F1A42BAD-2081-4C00-95F0-83B2351B33C3}" destId="{70525774-79DF-4E46-8E51-D79C9F30852E}" srcOrd="1" destOrd="1" presId="urn:microsoft.com/office/officeart/2005/8/layout/vList4#1"/>
    <dgm:cxn modelId="{412575AE-CED9-6E47-A8C6-C418DA480842}" type="presOf" srcId="{958EA8EC-1C52-47D3-842F-2DB295009CC5}" destId="{EB2F771C-EFFA-4413-BFD6-CDC7E34C62E5}" srcOrd="1" destOrd="0" presId="urn:microsoft.com/office/officeart/2005/8/layout/vList4#1"/>
    <dgm:cxn modelId="{7B827385-E7F6-4A92-A3FC-CC512A013F3C}" srcId="{741101FE-114B-42A4-BC80-61165333AE3B}" destId="{958EA8EC-1C52-47D3-842F-2DB295009CC5}" srcOrd="0" destOrd="0" parTransId="{2A14A5DD-1D9A-4CBE-8DA1-0C16ECB2BFE7}" sibTransId="{28A40821-9E75-45D1-A2FE-462627B210EC}"/>
    <dgm:cxn modelId="{BADC7039-85AB-49B1-BF8F-4FA9C9525907}" srcId="{741101FE-114B-42A4-BC80-61165333AE3B}" destId="{BEFFF9EF-5CD8-4ED8-91F4-44F5964A736E}" srcOrd="1" destOrd="0" parTransId="{9AF91A7F-A24D-445E-9BAB-BB12E7674A9B}" sibTransId="{4F426557-3BD3-4102-854F-BF5E4BB51B53}"/>
    <dgm:cxn modelId="{E9C2785E-006C-CF4F-8D49-A19797B6B61E}" type="presParOf" srcId="{17759CED-26C9-4329-901A-329382FAAB75}" destId="{D99756D3-60F5-49A5-862F-B8F4AE49B67C}" srcOrd="0" destOrd="0" presId="urn:microsoft.com/office/officeart/2005/8/layout/vList4#1"/>
    <dgm:cxn modelId="{4E962FCF-8BA5-9C4E-9BB7-9DF4C22C8101}" type="presParOf" srcId="{D99756D3-60F5-49A5-862F-B8F4AE49B67C}" destId="{173B15A5-4FFC-48E7-AA51-883F6D6204EF}" srcOrd="0" destOrd="0" presId="urn:microsoft.com/office/officeart/2005/8/layout/vList4#1"/>
    <dgm:cxn modelId="{AF2E1FBE-3F21-884E-B15D-CB4B38A74A4A}" type="presParOf" srcId="{D99756D3-60F5-49A5-862F-B8F4AE49B67C}" destId="{BAEBE762-C451-418C-A30A-1A2A90D93222}" srcOrd="1" destOrd="0" presId="urn:microsoft.com/office/officeart/2005/8/layout/vList4#1"/>
    <dgm:cxn modelId="{D62D2A9E-9574-F642-9E94-57648C3E90D9}" type="presParOf" srcId="{D99756D3-60F5-49A5-862F-B8F4AE49B67C}" destId="{EB2F771C-EFFA-4413-BFD6-CDC7E34C62E5}" srcOrd="2" destOrd="0" presId="urn:microsoft.com/office/officeart/2005/8/layout/vList4#1"/>
    <dgm:cxn modelId="{05593B50-797E-5A45-9AA3-5A5D0E1A0664}" type="presParOf" srcId="{17759CED-26C9-4329-901A-329382FAAB75}" destId="{FA1F083E-2D35-48FA-B661-B3D278B233B6}" srcOrd="1" destOrd="0" presId="urn:microsoft.com/office/officeart/2005/8/layout/vList4#1"/>
    <dgm:cxn modelId="{F9E3A7A8-6EA4-EF4D-AF9E-0BAE8F80EA75}" type="presParOf" srcId="{17759CED-26C9-4329-901A-329382FAAB75}" destId="{FBBE5F66-BFCB-411E-9AE6-2268E68B65C8}" srcOrd="2" destOrd="0" presId="urn:microsoft.com/office/officeart/2005/8/layout/vList4#1"/>
    <dgm:cxn modelId="{999A9C54-1CE2-444D-9C6D-613C0209C2B2}" type="presParOf" srcId="{FBBE5F66-BFCB-411E-9AE6-2268E68B65C8}" destId="{573B2455-05B6-4AD4-B634-A518A6DB8F39}" srcOrd="0" destOrd="0" presId="urn:microsoft.com/office/officeart/2005/8/layout/vList4#1"/>
    <dgm:cxn modelId="{E3225A7A-078F-A944-9B75-9E73BE295229}" type="presParOf" srcId="{FBBE5F66-BFCB-411E-9AE6-2268E68B65C8}" destId="{FA8B9D18-125C-4FF7-9EDB-47E2C4CD3618}" srcOrd="1" destOrd="0" presId="urn:microsoft.com/office/officeart/2005/8/layout/vList4#1"/>
    <dgm:cxn modelId="{E0C94582-CC3B-2547-ADE8-5AE355061156}" type="presParOf" srcId="{FBBE5F66-BFCB-411E-9AE6-2268E68B65C8}" destId="{70525774-79DF-4E46-8E51-D79C9F30852E}" srcOrd="2" destOrd="0" presId="urn:microsoft.com/office/officeart/2005/8/layout/vList4#1"/>
    <dgm:cxn modelId="{FF543E7C-CD85-F648-88FD-A3AFDCD96CBB}" type="presParOf" srcId="{17759CED-26C9-4329-901A-329382FAAB75}" destId="{A5A19EA5-FBF3-4BBB-BF98-E45B9F873BAC}" srcOrd="3" destOrd="0" presId="urn:microsoft.com/office/officeart/2005/8/layout/vList4#1"/>
    <dgm:cxn modelId="{39D8598D-F96F-EB42-950B-7FCD856839A6}" type="presParOf" srcId="{17759CED-26C9-4329-901A-329382FAAB75}" destId="{5B2317C4-5882-4C07-8F5D-99C8AB2C3624}" srcOrd="4" destOrd="0" presId="urn:microsoft.com/office/officeart/2005/8/layout/vList4#1"/>
    <dgm:cxn modelId="{038CAD3A-2299-D649-BC6E-AAA2E575860C}" type="presParOf" srcId="{5B2317C4-5882-4C07-8F5D-99C8AB2C3624}" destId="{141D2964-4475-42F2-B2F4-70C43A45C25D}" srcOrd="0" destOrd="0" presId="urn:microsoft.com/office/officeart/2005/8/layout/vList4#1"/>
    <dgm:cxn modelId="{90D9E035-D7F7-054E-ABFC-0F71955CE46B}" type="presParOf" srcId="{5B2317C4-5882-4C07-8F5D-99C8AB2C3624}" destId="{A52D43A9-6B70-41A1-BCF4-23081DB7C04E}" srcOrd="1" destOrd="0" presId="urn:microsoft.com/office/officeart/2005/8/layout/vList4#1"/>
    <dgm:cxn modelId="{185DF975-66B8-934B-905A-710813831D7B}" type="presParOf" srcId="{5B2317C4-5882-4C07-8F5D-99C8AB2C3624}" destId="{F5BB2627-9D2C-4425-AE42-6B9ACB69C93C}"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03" tIns="48302" rIns="96603" bIns="48302" rtlCol="0"/>
          <a:lstStyle>
            <a:lvl1pPr algn="l">
              <a:defRPr sz="1200"/>
            </a:lvl1pPr>
          </a:lstStyle>
          <a:p>
            <a:endParaRPr lang="pt-BR"/>
          </a:p>
        </p:txBody>
      </p:sp>
      <p:sp>
        <p:nvSpPr>
          <p:cNvPr id="3" name="Date Placeholder 2"/>
          <p:cNvSpPr>
            <a:spLocks noGrp="1"/>
          </p:cNvSpPr>
          <p:nvPr>
            <p:ph type="dt" sz="quarter" idx="1"/>
          </p:nvPr>
        </p:nvSpPr>
        <p:spPr>
          <a:xfrm>
            <a:off x="3901698" y="0"/>
            <a:ext cx="2984871" cy="501015"/>
          </a:xfrm>
          <a:prstGeom prst="rect">
            <a:avLst/>
          </a:prstGeom>
        </p:spPr>
        <p:txBody>
          <a:bodyPr vert="horz" lIns="96603" tIns="48302" rIns="96603" bIns="48302" rtlCol="0"/>
          <a:lstStyle>
            <a:lvl1pPr algn="r">
              <a:defRPr sz="1200"/>
            </a:lvl1pPr>
          </a:lstStyle>
          <a:p>
            <a:fld id="{890BB58E-665A-472A-89E8-A57454EE8F05}" type="datetimeFigureOut">
              <a:rPr lang="pt-BR" smtClean="0"/>
              <a:t>22/04/2014</a:t>
            </a:fld>
            <a:endParaRPr lang="pt-BR"/>
          </a:p>
        </p:txBody>
      </p:sp>
      <p:sp>
        <p:nvSpPr>
          <p:cNvPr id="4" name="Footer Placeholder 3"/>
          <p:cNvSpPr>
            <a:spLocks noGrp="1"/>
          </p:cNvSpPr>
          <p:nvPr>
            <p:ph type="ftr" sz="quarter" idx="2"/>
          </p:nvPr>
        </p:nvSpPr>
        <p:spPr>
          <a:xfrm>
            <a:off x="0" y="9517546"/>
            <a:ext cx="2984871" cy="501015"/>
          </a:xfrm>
          <a:prstGeom prst="rect">
            <a:avLst/>
          </a:prstGeom>
        </p:spPr>
        <p:txBody>
          <a:bodyPr vert="horz" lIns="96603" tIns="48302" rIns="96603" bIns="48302" rtlCol="0" anchor="b"/>
          <a:lstStyle>
            <a:lvl1pPr algn="l">
              <a:defRPr sz="1200"/>
            </a:lvl1pPr>
          </a:lstStyle>
          <a:p>
            <a:endParaRPr lang="pt-BR"/>
          </a:p>
        </p:txBody>
      </p:sp>
      <p:sp>
        <p:nvSpPr>
          <p:cNvPr id="5" name="Slide Number Placeholder 4"/>
          <p:cNvSpPr>
            <a:spLocks noGrp="1"/>
          </p:cNvSpPr>
          <p:nvPr>
            <p:ph type="sldNum" sz="quarter" idx="3"/>
          </p:nvPr>
        </p:nvSpPr>
        <p:spPr>
          <a:xfrm>
            <a:off x="3901698" y="9517546"/>
            <a:ext cx="2984871" cy="501015"/>
          </a:xfrm>
          <a:prstGeom prst="rect">
            <a:avLst/>
          </a:prstGeom>
        </p:spPr>
        <p:txBody>
          <a:bodyPr vert="horz" lIns="96603" tIns="48302" rIns="96603" bIns="48302" rtlCol="0" anchor="b"/>
          <a:lstStyle>
            <a:lvl1pPr algn="r">
              <a:defRPr sz="1200"/>
            </a:lvl1pPr>
          </a:lstStyle>
          <a:p>
            <a:fld id="{0E725354-09A8-4C2F-9868-24F569FB7D59}" type="slidenum">
              <a:rPr lang="pt-BR" smtClean="0"/>
              <a:t>‹nº›</a:t>
            </a:fld>
            <a:endParaRPr lang="pt-BR"/>
          </a:p>
        </p:txBody>
      </p:sp>
    </p:spTree>
    <p:extLst>
      <p:ext uri="{BB962C8B-B14F-4D97-AF65-F5344CB8AC3E}">
        <p14:creationId xmlns:p14="http://schemas.microsoft.com/office/powerpoint/2010/main" val="11030624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84871" cy="501015"/>
          </a:xfrm>
          <a:prstGeom prst="rect">
            <a:avLst/>
          </a:prstGeom>
        </p:spPr>
        <p:txBody>
          <a:bodyPr vert="horz" lIns="96603" tIns="48302" rIns="96603" bIns="48302" rtlCol="0"/>
          <a:lstStyle>
            <a:lvl1pPr algn="l">
              <a:defRPr sz="1200"/>
            </a:lvl1pPr>
          </a:lstStyle>
          <a:p>
            <a:endParaRPr lang="pt-BR"/>
          </a:p>
        </p:txBody>
      </p:sp>
      <p:sp>
        <p:nvSpPr>
          <p:cNvPr id="3" name="Espaço Reservado para Data 2"/>
          <p:cNvSpPr>
            <a:spLocks noGrp="1"/>
          </p:cNvSpPr>
          <p:nvPr>
            <p:ph type="dt" idx="1"/>
          </p:nvPr>
        </p:nvSpPr>
        <p:spPr>
          <a:xfrm>
            <a:off x="3901698" y="0"/>
            <a:ext cx="2984871" cy="501015"/>
          </a:xfrm>
          <a:prstGeom prst="rect">
            <a:avLst/>
          </a:prstGeom>
        </p:spPr>
        <p:txBody>
          <a:bodyPr vert="horz" lIns="96603" tIns="48302" rIns="96603" bIns="48302" rtlCol="0"/>
          <a:lstStyle>
            <a:lvl1pPr algn="r">
              <a:defRPr sz="1200"/>
            </a:lvl1pPr>
          </a:lstStyle>
          <a:p>
            <a:fld id="{79A6F8A7-F5CA-4C1E-A258-EC050399C153}" type="datetimeFigureOut">
              <a:rPr lang="pt-BR" smtClean="0"/>
              <a:pPr/>
              <a:t>22/04/2014</a:t>
            </a:fld>
            <a:endParaRPr lang="pt-BR"/>
          </a:p>
        </p:txBody>
      </p:sp>
      <p:sp>
        <p:nvSpPr>
          <p:cNvPr id="4" name="Espaço Reservado para Imagem de Slide 3"/>
          <p:cNvSpPr>
            <a:spLocks noGrp="1" noRot="1" noChangeAspect="1"/>
          </p:cNvSpPr>
          <p:nvPr>
            <p:ph type="sldImg" idx="2"/>
          </p:nvPr>
        </p:nvSpPr>
        <p:spPr>
          <a:xfrm>
            <a:off x="939800" y="752475"/>
            <a:ext cx="5008563" cy="3757613"/>
          </a:xfrm>
          <a:prstGeom prst="rect">
            <a:avLst/>
          </a:prstGeom>
          <a:noFill/>
          <a:ln w="12700">
            <a:solidFill>
              <a:prstClr val="black"/>
            </a:solidFill>
          </a:ln>
        </p:spPr>
        <p:txBody>
          <a:bodyPr vert="horz" lIns="96603" tIns="48302" rIns="96603" bIns="48302" rtlCol="0" anchor="ctr"/>
          <a:lstStyle/>
          <a:p>
            <a:endParaRPr lang="pt-BR"/>
          </a:p>
        </p:txBody>
      </p:sp>
      <p:sp>
        <p:nvSpPr>
          <p:cNvPr id="5" name="Espaço Reservado para Anotações 4"/>
          <p:cNvSpPr>
            <a:spLocks noGrp="1"/>
          </p:cNvSpPr>
          <p:nvPr>
            <p:ph type="body" sz="quarter" idx="3"/>
          </p:nvPr>
        </p:nvSpPr>
        <p:spPr>
          <a:xfrm>
            <a:off x="688817" y="4759643"/>
            <a:ext cx="5510530" cy="4509135"/>
          </a:xfrm>
          <a:prstGeom prst="rect">
            <a:avLst/>
          </a:prstGeom>
        </p:spPr>
        <p:txBody>
          <a:bodyPr vert="horz" lIns="96603" tIns="48302" rIns="96603" bIns="48302"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517546"/>
            <a:ext cx="2984871" cy="501015"/>
          </a:xfrm>
          <a:prstGeom prst="rect">
            <a:avLst/>
          </a:prstGeom>
        </p:spPr>
        <p:txBody>
          <a:bodyPr vert="horz" lIns="96603" tIns="48302" rIns="96603" bIns="48302"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901698" y="9517546"/>
            <a:ext cx="2984871" cy="501015"/>
          </a:xfrm>
          <a:prstGeom prst="rect">
            <a:avLst/>
          </a:prstGeom>
        </p:spPr>
        <p:txBody>
          <a:bodyPr vert="horz" lIns="96603" tIns="48302" rIns="96603" bIns="48302" rtlCol="0" anchor="b"/>
          <a:lstStyle>
            <a:lvl1pPr algn="r">
              <a:defRPr sz="1200"/>
            </a:lvl1pPr>
          </a:lstStyle>
          <a:p>
            <a:fld id="{66EFF02A-F3E0-4CB8-A298-7E5C4D64A32E}" type="slidenum">
              <a:rPr lang="pt-BR" smtClean="0"/>
              <a:pPr/>
              <a:t>‹nº›</a:t>
            </a:fld>
            <a:endParaRPr lang="pt-BR"/>
          </a:p>
        </p:txBody>
      </p:sp>
    </p:spTree>
    <p:extLst>
      <p:ext uri="{BB962C8B-B14F-4D97-AF65-F5344CB8AC3E}">
        <p14:creationId xmlns:p14="http://schemas.microsoft.com/office/powerpoint/2010/main" val="3973982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O </a:t>
            </a:r>
            <a:r>
              <a:rPr lang="pt-BR" b="1" dirty="0"/>
              <a:t>Observatório Nacional de Segurança Viária</a:t>
            </a:r>
            <a:r>
              <a:rPr lang="pt-BR" dirty="0"/>
              <a:t> é uma organização não governamental sem fins lucrativos e reconhecida pelo Ministério da Justiça como OSCIP (Organização da Sociedade Civil de Interesse Público). Criada a partir da iniciativa de profissionais de diferentes áreas (Educação, Fiscalização, Legislação, Veicular, Engenharia, etc.), que preocupados com os altos índices de acidentes no trânsito brasileiro, decidiram fundar uma organização que atue como agente catalisador da sociedade brasileira no que diz respeito ao desenvolvimento e à gestão de ações de segurança viária e veicular.</a:t>
            </a:r>
          </a:p>
          <a:p>
            <a:r>
              <a:rPr lang="pt-BR" dirty="0"/>
              <a:t>Mais que um órgão consultivo, o Observatório nasce como órgão de inteligência, destinado a promover os subsídios técnicos necessários para o desenvolvimento seguro do trânsito em prol do cidadão, por meio da educação, pesquisa, planejamento e informação. A ideia é executar ações que gerem soluções eficientes, necessárias ao convívio harmônico entre pessoas, veículos e vias.</a:t>
            </a:r>
          </a:p>
          <a:p>
            <a:r>
              <a:rPr lang="pt-BR" dirty="0"/>
              <a:t>O significado da palavra “Observatório” reflete a forma como atuamos junto à sociedade brasileira:</a:t>
            </a:r>
          </a:p>
          <a:p>
            <a:r>
              <a:rPr lang="pt-BR" b="1" i="1" dirty="0"/>
              <a:t>"Observatório (</a:t>
            </a:r>
            <a:r>
              <a:rPr lang="pt-BR" b="1" i="1" dirty="0" err="1"/>
              <a:t>s.m</a:t>
            </a:r>
            <a:r>
              <a:rPr lang="pt-BR" b="1" i="1" dirty="0"/>
              <a:t>.) - Local onde se: observa, examina, analisa, verifica, faz notar, pondera, replica, respeita, faz cumprir e obedecer.”</a:t>
            </a:r>
            <a:endParaRPr lang="pt-BR"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1</a:t>
            </a:fld>
            <a:endParaRPr lang="pt-BR"/>
          </a:p>
        </p:txBody>
      </p:sp>
    </p:spTree>
    <p:extLst>
      <p:ext uri="{BB962C8B-B14F-4D97-AF65-F5344CB8AC3E}">
        <p14:creationId xmlns:p14="http://schemas.microsoft.com/office/powerpoint/2010/main" val="2373618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Foram</a:t>
            </a:r>
            <a:r>
              <a:rPr lang="en-US" baseline="0" dirty="0" smtClean="0"/>
              <a:t> </a:t>
            </a:r>
            <a:r>
              <a:rPr lang="en-US" baseline="0" dirty="0" err="1" smtClean="0"/>
              <a:t>estabelecidos</a:t>
            </a:r>
            <a:r>
              <a:rPr lang="en-US" baseline="0" dirty="0" smtClean="0"/>
              <a:t> </a:t>
            </a:r>
            <a:r>
              <a:rPr lang="en-US" baseline="0" dirty="0" err="1" smtClean="0"/>
              <a:t>três</a:t>
            </a:r>
            <a:r>
              <a:rPr lang="en-US" baseline="0" dirty="0" smtClean="0"/>
              <a:t> </a:t>
            </a:r>
            <a:r>
              <a:rPr lang="en-US" baseline="0" dirty="0" err="1" smtClean="0"/>
              <a:t>eixos</a:t>
            </a:r>
            <a:r>
              <a:rPr lang="en-US" baseline="0" dirty="0" smtClean="0"/>
              <a:t> de </a:t>
            </a:r>
            <a:r>
              <a:rPr lang="en-US" baseline="0" dirty="0" err="1" smtClean="0"/>
              <a:t>estudos</a:t>
            </a:r>
            <a:r>
              <a:rPr lang="en-US" baseline="0" dirty="0" smtClean="0"/>
              <a:t>, </a:t>
            </a:r>
            <a:r>
              <a:rPr lang="en-US" baseline="0" dirty="0" err="1" smtClean="0"/>
              <a:t>cada</a:t>
            </a:r>
            <a:r>
              <a:rPr lang="en-US" baseline="0" dirty="0" smtClean="0"/>
              <a:t> um deles </a:t>
            </a:r>
            <a:r>
              <a:rPr lang="en-US" baseline="0" dirty="0" err="1" smtClean="0"/>
              <a:t>relacionado</a:t>
            </a:r>
            <a:r>
              <a:rPr lang="en-US" baseline="0" dirty="0" smtClean="0"/>
              <a:t> </a:t>
            </a:r>
            <a:r>
              <a:rPr lang="en-US" baseline="0" dirty="0" err="1" smtClean="0"/>
              <a:t>à</a:t>
            </a:r>
            <a:r>
              <a:rPr lang="en-US" baseline="0" dirty="0" smtClean="0"/>
              <a:t> forma </a:t>
            </a:r>
            <a:r>
              <a:rPr lang="en-US" baseline="0" dirty="0" err="1" smtClean="0"/>
              <a:t>como</a:t>
            </a:r>
            <a:r>
              <a:rPr lang="en-US" baseline="0" dirty="0" smtClean="0"/>
              <a:t> o </a:t>
            </a:r>
            <a:r>
              <a:rPr lang="en-US" baseline="0" dirty="0" err="1" smtClean="0"/>
              <a:t>simulador</a:t>
            </a:r>
            <a:r>
              <a:rPr lang="en-US" baseline="0" dirty="0" smtClean="0"/>
              <a:t> interfere no </a:t>
            </a:r>
            <a:r>
              <a:rPr lang="en-US" baseline="0" dirty="0" err="1" smtClean="0"/>
              <a:t>desenvolvimento</a:t>
            </a:r>
            <a:r>
              <a:rPr lang="en-US" baseline="0" dirty="0" smtClean="0"/>
              <a:t> das </a:t>
            </a:r>
            <a:r>
              <a:rPr lang="en-US" baseline="0" dirty="0" err="1" smtClean="0"/>
              <a:t>competências</a:t>
            </a:r>
            <a:r>
              <a:rPr lang="en-US" baseline="0" dirty="0" smtClean="0"/>
              <a:t> </a:t>
            </a:r>
            <a:r>
              <a:rPr lang="en-US" baseline="0" dirty="0" err="1" smtClean="0"/>
              <a:t>necessárias</a:t>
            </a:r>
            <a:r>
              <a:rPr lang="en-US" baseline="0" dirty="0" smtClean="0"/>
              <a:t> </a:t>
            </a:r>
            <a:r>
              <a:rPr lang="en-US" baseline="0" dirty="0" err="1" smtClean="0"/>
              <a:t>para</a:t>
            </a:r>
            <a:r>
              <a:rPr lang="en-US" baseline="0" dirty="0" smtClean="0"/>
              <a:t> a </a:t>
            </a:r>
            <a:r>
              <a:rPr lang="en-US" baseline="0" dirty="0" err="1" smtClean="0"/>
              <a:t>condução</a:t>
            </a:r>
            <a:r>
              <a:rPr lang="en-US" baseline="0" dirty="0" smtClean="0"/>
              <a:t> de um </a:t>
            </a:r>
            <a:r>
              <a:rPr lang="en-US" baseline="0" dirty="0" err="1" smtClean="0"/>
              <a:t>veículo</a:t>
            </a:r>
            <a:r>
              <a:rPr lang="en-US" baseline="0" dirty="0" smtClean="0"/>
              <a:t>.</a:t>
            </a:r>
          </a:p>
          <a:p>
            <a:r>
              <a:rPr lang="en-US" b="1" baseline="0" dirty="0" err="1" smtClean="0"/>
              <a:t>Eixo</a:t>
            </a:r>
            <a:r>
              <a:rPr lang="en-US" b="1" baseline="0" dirty="0" smtClean="0"/>
              <a:t> 1</a:t>
            </a:r>
            <a:r>
              <a:rPr lang="en-US" baseline="0" dirty="0" smtClean="0"/>
              <a:t>: </a:t>
            </a:r>
            <a:r>
              <a:rPr lang="en-US" baseline="0" dirty="0" err="1" smtClean="0"/>
              <a:t>avalia</a:t>
            </a:r>
            <a:r>
              <a:rPr lang="en-US" baseline="0" dirty="0" smtClean="0"/>
              <a:t> o </a:t>
            </a:r>
            <a:r>
              <a:rPr lang="en-US" baseline="0" dirty="0" err="1" smtClean="0"/>
              <a:t>nível</a:t>
            </a:r>
            <a:r>
              <a:rPr lang="en-US" baseline="0" dirty="0" smtClean="0"/>
              <a:t> de </a:t>
            </a:r>
            <a:r>
              <a:rPr lang="en-US" baseline="0" dirty="0" err="1" smtClean="0"/>
              <a:t>fidelidade</a:t>
            </a:r>
            <a:r>
              <a:rPr lang="en-US" baseline="0" dirty="0" smtClean="0"/>
              <a:t> entre o </a:t>
            </a:r>
            <a:r>
              <a:rPr lang="en-US" baseline="0" dirty="0" err="1" smtClean="0"/>
              <a:t>ambiente</a:t>
            </a:r>
            <a:r>
              <a:rPr lang="en-US" baseline="0" dirty="0" smtClean="0"/>
              <a:t> real e o </a:t>
            </a:r>
            <a:r>
              <a:rPr lang="en-US" baseline="0" dirty="0" err="1" smtClean="0"/>
              <a:t>ambiente</a:t>
            </a:r>
            <a:r>
              <a:rPr lang="en-US" baseline="0" dirty="0" smtClean="0"/>
              <a:t> </a:t>
            </a:r>
            <a:r>
              <a:rPr lang="en-US" baseline="0" dirty="0" err="1" smtClean="0"/>
              <a:t>simulado</a:t>
            </a:r>
            <a:r>
              <a:rPr lang="en-US" baseline="0" dirty="0" smtClean="0"/>
              <a:t> e </a:t>
            </a:r>
            <a:r>
              <a:rPr lang="en-US" baseline="0" dirty="0" err="1" smtClean="0"/>
              <a:t>possui</a:t>
            </a:r>
            <a:r>
              <a:rPr lang="en-US" baseline="0" dirty="0" smtClean="0"/>
              <a:t> </a:t>
            </a:r>
            <a:r>
              <a:rPr lang="en-US" baseline="0" dirty="0" err="1" smtClean="0"/>
              <a:t>vinculação</a:t>
            </a:r>
            <a:r>
              <a:rPr lang="en-US" baseline="0" dirty="0" smtClean="0"/>
              <a:t> </a:t>
            </a:r>
            <a:r>
              <a:rPr lang="en-US" baseline="0" dirty="0" err="1" smtClean="0"/>
              <a:t>direta</a:t>
            </a:r>
            <a:r>
              <a:rPr lang="en-US" baseline="0" dirty="0" smtClean="0"/>
              <a:t> com a </a:t>
            </a:r>
            <a:r>
              <a:rPr lang="en-US" baseline="0" dirty="0" err="1" smtClean="0"/>
              <a:t>competência</a:t>
            </a:r>
            <a:r>
              <a:rPr lang="en-US" baseline="0" dirty="0" smtClean="0"/>
              <a:t> </a:t>
            </a:r>
            <a:r>
              <a:rPr lang="en-US" b="1" baseline="0" dirty="0" smtClean="0"/>
              <a:t>CONHECIMENTO</a:t>
            </a:r>
            <a:r>
              <a:rPr lang="en-US" baseline="0" dirty="0" smtClean="0"/>
              <a:t>, </a:t>
            </a:r>
            <a:r>
              <a:rPr lang="en-US" baseline="0" dirty="0" err="1" smtClean="0"/>
              <a:t>onde</a:t>
            </a:r>
            <a:r>
              <a:rPr lang="en-US" baseline="0" dirty="0" smtClean="0"/>
              <a:t> o </a:t>
            </a:r>
            <a:r>
              <a:rPr lang="en-US" baseline="0" dirty="0" err="1" smtClean="0"/>
              <a:t>usuário</a:t>
            </a:r>
            <a:r>
              <a:rPr lang="en-US" baseline="0" dirty="0" smtClean="0"/>
              <a:t> </a:t>
            </a:r>
            <a:r>
              <a:rPr lang="en-US" baseline="0" dirty="0" err="1" smtClean="0"/>
              <a:t>é</a:t>
            </a:r>
            <a:r>
              <a:rPr lang="en-US" baseline="0" dirty="0" smtClean="0"/>
              <a:t> </a:t>
            </a:r>
            <a:r>
              <a:rPr lang="en-US" baseline="0" dirty="0" err="1" smtClean="0"/>
              <a:t>condicionado</a:t>
            </a:r>
            <a:r>
              <a:rPr lang="en-US" baseline="0" dirty="0" smtClean="0"/>
              <a:t> a </a:t>
            </a:r>
            <a:r>
              <a:rPr lang="en-US" baseline="0" dirty="0" err="1" smtClean="0"/>
              <a:t>conhecer</a:t>
            </a:r>
            <a:r>
              <a:rPr lang="en-US" baseline="0" dirty="0" smtClean="0"/>
              <a:t> o </a:t>
            </a:r>
            <a:r>
              <a:rPr lang="en-US" baseline="0" dirty="0" err="1" smtClean="0"/>
              <a:t>veículo</a:t>
            </a:r>
            <a:r>
              <a:rPr lang="en-US" baseline="0" dirty="0" smtClean="0"/>
              <a:t> e </a:t>
            </a:r>
            <a:r>
              <a:rPr lang="en-US" baseline="0" dirty="0" err="1" smtClean="0"/>
              <a:t>seus</a:t>
            </a:r>
            <a:r>
              <a:rPr lang="en-US" baseline="0" dirty="0" smtClean="0"/>
              <a:t> </a:t>
            </a:r>
            <a:r>
              <a:rPr lang="en-US" baseline="0" dirty="0" err="1" smtClean="0"/>
              <a:t>recursos</a:t>
            </a:r>
            <a:r>
              <a:rPr lang="en-US" baseline="0" dirty="0" smtClean="0"/>
              <a:t>, as </a:t>
            </a:r>
            <a:r>
              <a:rPr lang="en-US" baseline="0" dirty="0" err="1" smtClean="0"/>
              <a:t>vias</a:t>
            </a:r>
            <a:r>
              <a:rPr lang="en-US" baseline="0" dirty="0" smtClean="0"/>
              <a:t> e </a:t>
            </a:r>
            <a:r>
              <a:rPr lang="en-US" baseline="0" dirty="0" err="1" smtClean="0"/>
              <a:t>suas</a:t>
            </a:r>
            <a:r>
              <a:rPr lang="en-US" baseline="0" dirty="0" smtClean="0"/>
              <a:t> </a:t>
            </a:r>
            <a:r>
              <a:rPr lang="en-US" baseline="0" dirty="0" err="1" smtClean="0"/>
              <a:t>particularidades</a:t>
            </a:r>
            <a:r>
              <a:rPr lang="en-US" baseline="0" dirty="0" smtClean="0"/>
              <a:t>, </a:t>
            </a:r>
            <a:r>
              <a:rPr lang="en-US" baseline="0" dirty="0" err="1" smtClean="0"/>
              <a:t>além</a:t>
            </a:r>
            <a:r>
              <a:rPr lang="en-US" baseline="0" dirty="0" smtClean="0"/>
              <a:t> da </a:t>
            </a:r>
            <a:r>
              <a:rPr lang="en-US" baseline="0" dirty="0" err="1" smtClean="0"/>
              <a:t>sinalização</a:t>
            </a:r>
            <a:r>
              <a:rPr lang="en-US" baseline="0" dirty="0" smtClean="0"/>
              <a:t> e </a:t>
            </a:r>
            <a:r>
              <a:rPr lang="en-US" baseline="0" dirty="0" err="1" smtClean="0"/>
              <a:t>demais</a:t>
            </a:r>
            <a:r>
              <a:rPr lang="en-US" baseline="0" dirty="0" smtClean="0"/>
              <a:t> </a:t>
            </a:r>
            <a:r>
              <a:rPr lang="en-US" baseline="0" dirty="0" err="1" smtClean="0"/>
              <a:t>itens</a:t>
            </a:r>
            <a:r>
              <a:rPr lang="en-US" baseline="0" dirty="0" smtClean="0"/>
              <a:t> </a:t>
            </a:r>
            <a:r>
              <a:rPr lang="en-US" baseline="0" dirty="0" err="1" smtClean="0"/>
              <a:t>que</a:t>
            </a:r>
            <a:r>
              <a:rPr lang="en-US" baseline="0" dirty="0" smtClean="0"/>
              <a:t> </a:t>
            </a:r>
            <a:r>
              <a:rPr lang="en-US" baseline="0" dirty="0" err="1" smtClean="0"/>
              <a:t>compoem</a:t>
            </a:r>
            <a:r>
              <a:rPr lang="en-US" baseline="0" dirty="0" smtClean="0"/>
              <a:t> o </a:t>
            </a:r>
            <a:r>
              <a:rPr lang="en-US" baseline="0" dirty="0" err="1" smtClean="0"/>
              <a:t>ambiente</a:t>
            </a:r>
            <a:r>
              <a:rPr lang="en-US" baseline="0" dirty="0" smtClean="0"/>
              <a:t> </a:t>
            </a:r>
            <a:r>
              <a:rPr lang="en-US" baseline="0" dirty="0" err="1" smtClean="0"/>
              <a:t>urbano</a:t>
            </a:r>
            <a:r>
              <a:rPr lang="en-US" baseline="0" dirty="0" smtClean="0"/>
              <a:t>.</a:t>
            </a:r>
          </a:p>
          <a:p>
            <a:r>
              <a:rPr lang="en-US" b="1" baseline="0" dirty="0" err="1" smtClean="0"/>
              <a:t>Eixo</a:t>
            </a:r>
            <a:r>
              <a:rPr lang="en-US" b="1" baseline="0" dirty="0" smtClean="0"/>
              <a:t> 2:</a:t>
            </a:r>
            <a:r>
              <a:rPr lang="en-US" baseline="0" dirty="0" smtClean="0"/>
              <a:t> </a:t>
            </a:r>
            <a:r>
              <a:rPr lang="en-US" baseline="0" dirty="0" err="1" smtClean="0"/>
              <a:t>avalia</a:t>
            </a:r>
            <a:r>
              <a:rPr lang="en-US" baseline="0" dirty="0" smtClean="0"/>
              <a:t> a </a:t>
            </a:r>
            <a:r>
              <a:rPr lang="en-US" baseline="0" dirty="0" err="1" smtClean="0"/>
              <a:t>potencialidade</a:t>
            </a:r>
            <a:r>
              <a:rPr lang="en-US" baseline="0" dirty="0" smtClean="0"/>
              <a:t> de </a:t>
            </a:r>
            <a:r>
              <a:rPr lang="en-US" baseline="0" dirty="0" err="1" smtClean="0"/>
              <a:t>transferência</a:t>
            </a:r>
            <a:r>
              <a:rPr lang="en-US" baseline="0" dirty="0" smtClean="0"/>
              <a:t> de </a:t>
            </a:r>
            <a:r>
              <a:rPr lang="en-US" baseline="0" dirty="0" err="1" smtClean="0"/>
              <a:t>conhecimento</a:t>
            </a:r>
            <a:r>
              <a:rPr lang="en-US" baseline="0" dirty="0" smtClean="0"/>
              <a:t> entre as </a:t>
            </a:r>
            <a:r>
              <a:rPr lang="en-US" baseline="0" dirty="0" err="1" smtClean="0"/>
              <a:t>etapas</a:t>
            </a:r>
            <a:r>
              <a:rPr lang="en-US" baseline="0" dirty="0" smtClean="0"/>
              <a:t> do </a:t>
            </a:r>
            <a:r>
              <a:rPr lang="en-US" baseline="0" dirty="0" err="1" smtClean="0"/>
              <a:t>aprendizado</a:t>
            </a:r>
            <a:r>
              <a:rPr lang="en-US" baseline="0" dirty="0" smtClean="0"/>
              <a:t>. </a:t>
            </a:r>
            <a:r>
              <a:rPr lang="en-US" baseline="0" dirty="0" err="1" smtClean="0"/>
              <a:t>Possui</a:t>
            </a:r>
            <a:r>
              <a:rPr lang="en-US" baseline="0" dirty="0" smtClean="0"/>
              <a:t> </a:t>
            </a:r>
            <a:r>
              <a:rPr lang="en-US" baseline="0" dirty="0" err="1" smtClean="0"/>
              <a:t>vínculo</a:t>
            </a:r>
            <a:r>
              <a:rPr lang="en-US" baseline="0" dirty="0" smtClean="0"/>
              <a:t> com a </a:t>
            </a:r>
            <a:r>
              <a:rPr lang="en-US" baseline="0" dirty="0" err="1" smtClean="0"/>
              <a:t>competência</a:t>
            </a:r>
            <a:r>
              <a:rPr lang="en-US" baseline="0" dirty="0" smtClean="0"/>
              <a:t> </a:t>
            </a:r>
            <a:r>
              <a:rPr lang="en-US" b="1" baseline="0" dirty="0" smtClean="0"/>
              <a:t>HABILIDADE</a:t>
            </a:r>
            <a:r>
              <a:rPr lang="en-US" baseline="0" dirty="0" smtClean="0"/>
              <a:t>, </a:t>
            </a:r>
            <a:r>
              <a:rPr lang="en-US" baseline="0" dirty="0" err="1" smtClean="0"/>
              <a:t>onde</a:t>
            </a:r>
            <a:r>
              <a:rPr lang="en-US" baseline="0" dirty="0" smtClean="0"/>
              <a:t> o </a:t>
            </a:r>
            <a:r>
              <a:rPr lang="en-US" baseline="0" dirty="0" err="1" smtClean="0"/>
              <a:t>usuário</a:t>
            </a:r>
            <a:r>
              <a:rPr lang="en-US" baseline="0" dirty="0" smtClean="0"/>
              <a:t> </a:t>
            </a:r>
            <a:r>
              <a:rPr lang="en-US" baseline="0" dirty="0" err="1" smtClean="0"/>
              <a:t>experimentará</a:t>
            </a:r>
            <a:r>
              <a:rPr lang="en-US" baseline="0" dirty="0" smtClean="0"/>
              <a:t>, </a:t>
            </a:r>
            <a:r>
              <a:rPr lang="en-US" baseline="0" dirty="0" err="1" smtClean="0"/>
              <a:t>através</a:t>
            </a:r>
            <a:r>
              <a:rPr lang="en-US" baseline="0" dirty="0" smtClean="0"/>
              <a:t> da </a:t>
            </a:r>
            <a:r>
              <a:rPr lang="en-US" baseline="0" dirty="0" err="1" smtClean="0"/>
              <a:t>vivência</a:t>
            </a:r>
            <a:r>
              <a:rPr lang="en-US" baseline="0" dirty="0" smtClean="0"/>
              <a:t> no </a:t>
            </a:r>
            <a:r>
              <a:rPr lang="en-US" baseline="0" dirty="0" err="1" smtClean="0"/>
              <a:t>ambiente</a:t>
            </a:r>
            <a:r>
              <a:rPr lang="en-US" baseline="0" dirty="0" smtClean="0"/>
              <a:t> </a:t>
            </a:r>
            <a:r>
              <a:rPr lang="en-US" baseline="0" dirty="0" err="1" smtClean="0"/>
              <a:t>simulado</a:t>
            </a:r>
            <a:r>
              <a:rPr lang="en-US" baseline="0" dirty="0" smtClean="0"/>
              <a:t>, as </a:t>
            </a:r>
            <a:r>
              <a:rPr lang="en-US" baseline="0" dirty="0" err="1" smtClean="0"/>
              <a:t>situações</a:t>
            </a:r>
            <a:r>
              <a:rPr lang="en-US" baseline="0" dirty="0" smtClean="0"/>
              <a:t> </a:t>
            </a:r>
            <a:r>
              <a:rPr lang="en-US" baseline="0" dirty="0" err="1" smtClean="0"/>
              <a:t>conhecidas</a:t>
            </a:r>
            <a:r>
              <a:rPr lang="en-US" baseline="0" dirty="0" smtClean="0"/>
              <a:t> no </a:t>
            </a:r>
            <a:r>
              <a:rPr lang="en-US" baseline="0" dirty="0" err="1" smtClean="0"/>
              <a:t>ambiente</a:t>
            </a:r>
            <a:r>
              <a:rPr lang="en-US" baseline="0" dirty="0" smtClean="0"/>
              <a:t> </a:t>
            </a:r>
            <a:r>
              <a:rPr lang="en-US" baseline="0" dirty="0" err="1" smtClean="0"/>
              <a:t>teórico</a:t>
            </a:r>
            <a:r>
              <a:rPr lang="en-US" baseline="0" dirty="0" smtClean="0"/>
              <a:t>.</a:t>
            </a:r>
          </a:p>
          <a:p>
            <a:r>
              <a:rPr lang="en-US" b="1" baseline="0" dirty="0" err="1" smtClean="0"/>
              <a:t>Eixo</a:t>
            </a:r>
            <a:r>
              <a:rPr lang="en-US" b="1" baseline="0" dirty="0" smtClean="0"/>
              <a:t> 3:</a:t>
            </a:r>
            <a:r>
              <a:rPr lang="en-US" baseline="0" dirty="0" smtClean="0"/>
              <a:t> </a:t>
            </a:r>
            <a:r>
              <a:rPr lang="en-US" baseline="0" dirty="0" err="1" smtClean="0"/>
              <a:t>avalia</a:t>
            </a:r>
            <a:r>
              <a:rPr lang="en-US" baseline="0" dirty="0" smtClean="0"/>
              <a:t> a </a:t>
            </a:r>
            <a:r>
              <a:rPr lang="en-US" baseline="0" dirty="0" err="1" smtClean="0"/>
              <a:t>potencialidade</a:t>
            </a:r>
            <a:r>
              <a:rPr lang="en-US" baseline="0" dirty="0" smtClean="0"/>
              <a:t> de </a:t>
            </a:r>
            <a:r>
              <a:rPr lang="en-US" baseline="0" dirty="0" err="1" smtClean="0"/>
              <a:t>formação</a:t>
            </a:r>
            <a:r>
              <a:rPr lang="en-US" baseline="0" dirty="0" smtClean="0"/>
              <a:t> da </a:t>
            </a:r>
            <a:r>
              <a:rPr lang="en-US" baseline="0" dirty="0" err="1" smtClean="0"/>
              <a:t>cultura</a:t>
            </a:r>
            <a:r>
              <a:rPr lang="en-US" baseline="0" dirty="0" smtClean="0"/>
              <a:t> de </a:t>
            </a:r>
            <a:r>
              <a:rPr lang="en-US" baseline="0" dirty="0" err="1" smtClean="0"/>
              <a:t>segurança</a:t>
            </a:r>
            <a:r>
              <a:rPr lang="en-US" baseline="0" dirty="0" smtClean="0"/>
              <a:t> </a:t>
            </a:r>
            <a:r>
              <a:rPr lang="en-US" baseline="0" dirty="0" err="1" smtClean="0"/>
              <a:t>viária</a:t>
            </a:r>
            <a:r>
              <a:rPr lang="en-US" baseline="0" dirty="0" smtClean="0"/>
              <a:t> </a:t>
            </a:r>
            <a:r>
              <a:rPr lang="en-US" baseline="0" dirty="0" err="1" smtClean="0"/>
              <a:t>nos</a:t>
            </a:r>
            <a:r>
              <a:rPr lang="en-US" baseline="0" dirty="0" smtClean="0"/>
              <a:t> </a:t>
            </a:r>
            <a:r>
              <a:rPr lang="en-US" baseline="0" dirty="0" err="1" smtClean="0"/>
              <a:t>futuros</a:t>
            </a:r>
            <a:r>
              <a:rPr lang="en-US" baseline="0" dirty="0" smtClean="0"/>
              <a:t> </a:t>
            </a:r>
            <a:r>
              <a:rPr lang="en-US" baseline="0" dirty="0" err="1" smtClean="0"/>
              <a:t>condutores</a:t>
            </a:r>
            <a:r>
              <a:rPr lang="en-US" baseline="0" dirty="0" smtClean="0"/>
              <a:t>. </a:t>
            </a:r>
            <a:r>
              <a:rPr lang="en-US" baseline="0" dirty="0" err="1" smtClean="0"/>
              <a:t>Possui</a:t>
            </a:r>
            <a:r>
              <a:rPr lang="en-US" baseline="0" dirty="0" smtClean="0"/>
              <a:t> </a:t>
            </a:r>
            <a:r>
              <a:rPr lang="en-US" baseline="0" dirty="0" err="1" smtClean="0"/>
              <a:t>vínculo</a:t>
            </a:r>
            <a:r>
              <a:rPr lang="en-US" baseline="0" dirty="0" smtClean="0"/>
              <a:t> com a </a:t>
            </a:r>
            <a:r>
              <a:rPr lang="en-US" baseline="0" dirty="0" err="1" smtClean="0"/>
              <a:t>competência</a:t>
            </a:r>
            <a:r>
              <a:rPr lang="en-US" baseline="0" dirty="0" smtClean="0"/>
              <a:t> </a:t>
            </a:r>
            <a:r>
              <a:rPr lang="en-US" b="1" baseline="0" dirty="0" smtClean="0"/>
              <a:t>ATITUDE</a:t>
            </a:r>
            <a:r>
              <a:rPr lang="en-US" baseline="0" dirty="0" smtClean="0"/>
              <a:t>, </a:t>
            </a:r>
            <a:r>
              <a:rPr lang="en-US" baseline="0" dirty="0" err="1" smtClean="0"/>
              <a:t>onde</a:t>
            </a:r>
            <a:r>
              <a:rPr lang="en-US" baseline="0" dirty="0" smtClean="0"/>
              <a:t> o </a:t>
            </a:r>
            <a:r>
              <a:rPr lang="en-US" baseline="0" dirty="0" err="1" smtClean="0"/>
              <a:t>usuário</a:t>
            </a:r>
            <a:r>
              <a:rPr lang="en-US" baseline="0" dirty="0" smtClean="0"/>
              <a:t> </a:t>
            </a:r>
            <a:r>
              <a:rPr lang="en-US" baseline="0" dirty="0" err="1" smtClean="0"/>
              <a:t>passa</a:t>
            </a:r>
            <a:r>
              <a:rPr lang="en-US" baseline="0" dirty="0" smtClean="0"/>
              <a:t> a </a:t>
            </a:r>
            <a:r>
              <a:rPr lang="en-US" baseline="0" dirty="0" err="1" smtClean="0"/>
              <a:t>reciocinar</a:t>
            </a:r>
            <a:r>
              <a:rPr lang="en-US" baseline="0" dirty="0" smtClean="0"/>
              <a:t> de forma </a:t>
            </a:r>
            <a:r>
              <a:rPr lang="en-US" baseline="0" dirty="0" err="1" smtClean="0"/>
              <a:t>independente</a:t>
            </a:r>
            <a:r>
              <a:rPr lang="en-US" baseline="0" dirty="0" smtClean="0"/>
              <a:t> </a:t>
            </a:r>
            <a:r>
              <a:rPr lang="en-US" baseline="0" dirty="0" err="1" smtClean="0"/>
              <a:t>desenvolvendo</a:t>
            </a:r>
            <a:r>
              <a:rPr lang="en-US" baseline="0" dirty="0" smtClean="0"/>
              <a:t> a </a:t>
            </a:r>
            <a:r>
              <a:rPr lang="en-US" baseline="0" dirty="0" err="1" smtClean="0"/>
              <a:t>capacidade</a:t>
            </a:r>
            <a:r>
              <a:rPr lang="en-US" baseline="0" dirty="0" smtClean="0"/>
              <a:t> de </a:t>
            </a:r>
            <a:r>
              <a:rPr lang="en-US" baseline="0" dirty="0" err="1" smtClean="0"/>
              <a:t>identificar</a:t>
            </a:r>
            <a:r>
              <a:rPr lang="en-US" baseline="0" dirty="0" smtClean="0"/>
              <a:t> </a:t>
            </a:r>
            <a:r>
              <a:rPr lang="en-US" baseline="0" dirty="0" err="1" smtClean="0"/>
              <a:t>riscos</a:t>
            </a:r>
            <a:r>
              <a:rPr lang="en-US" baseline="0" dirty="0" smtClean="0"/>
              <a:t> </a:t>
            </a:r>
            <a:r>
              <a:rPr lang="en-US" baseline="0" dirty="0" err="1" smtClean="0"/>
              <a:t>potenciais</a:t>
            </a:r>
            <a:r>
              <a:rPr lang="en-US" baseline="0" dirty="0" smtClean="0"/>
              <a:t> e </a:t>
            </a:r>
            <a:r>
              <a:rPr lang="en-US" baseline="0" dirty="0" err="1" smtClean="0"/>
              <a:t>reagir</a:t>
            </a:r>
            <a:r>
              <a:rPr lang="en-US" baseline="0" dirty="0" smtClean="0"/>
              <a:t> de </a:t>
            </a:r>
            <a:r>
              <a:rPr lang="en-US" baseline="0" dirty="0" err="1" smtClean="0"/>
              <a:t>maneira</a:t>
            </a:r>
            <a:r>
              <a:rPr lang="en-US" baseline="0" dirty="0" smtClean="0"/>
              <a:t> </a:t>
            </a:r>
            <a:r>
              <a:rPr lang="en-US" baseline="0" dirty="0" err="1" smtClean="0"/>
              <a:t>segura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10</a:t>
            </a:fld>
            <a:endParaRPr lang="pt-BR"/>
          </a:p>
        </p:txBody>
      </p:sp>
    </p:spTree>
    <p:extLst>
      <p:ext uri="{BB962C8B-B14F-4D97-AF65-F5344CB8AC3E}">
        <p14:creationId xmlns:p14="http://schemas.microsoft.com/office/powerpoint/2010/main" val="424297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Os critérios</a:t>
            </a:r>
            <a:r>
              <a:rPr lang="x-none" baseline="0" dirty="0" smtClean="0"/>
              <a:t> adotados para a avaliação de desempenho e aderência dos equipamentos se baseou nos requisitos estabelecidos na Portaria 808/11 do DENTRAN.</a:t>
            </a:r>
          </a:p>
          <a:p>
            <a:r>
              <a:rPr lang="x-none" baseline="0" dirty="0" smtClean="0"/>
              <a:t>A partir dos requisitos definidos pela Portaria, foram selecionados 58 itens de verificação dividios em 8 grupos.</a:t>
            </a:r>
          </a:p>
          <a:p>
            <a:r>
              <a:rPr lang="x-none" baseline="0" dirty="0" smtClean="0"/>
              <a:t>Para cada item avaliado atribuiu-se uma nota relativa à sua aderência aos três eixos de estudo, sendo estabelecidos pesos diferenciados para os diferentes níveis de relevância de cada item avaliado.</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11</a:t>
            </a:fld>
            <a:endParaRPr lang="pt-BR"/>
          </a:p>
        </p:txBody>
      </p:sp>
    </p:spTree>
    <p:extLst>
      <p:ext uri="{BB962C8B-B14F-4D97-AF65-F5344CB8AC3E}">
        <p14:creationId xmlns:p14="http://schemas.microsoft.com/office/powerpoint/2010/main" val="1989177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35">
              <a:defRPr/>
            </a:pPr>
            <a:r>
              <a:rPr lang="en-US" dirty="0" smtClean="0"/>
              <a:t>Com</a:t>
            </a:r>
            <a:r>
              <a:rPr lang="en-US" baseline="0" dirty="0" smtClean="0"/>
              <a:t> a </a:t>
            </a:r>
            <a:r>
              <a:rPr lang="en-US" baseline="0" dirty="0" err="1" smtClean="0"/>
              <a:t>avaliação</a:t>
            </a:r>
            <a:r>
              <a:rPr lang="en-US" baseline="0" dirty="0" smtClean="0"/>
              <a:t> dos </a:t>
            </a:r>
            <a:r>
              <a:rPr lang="en-US" baseline="0" dirty="0" err="1" smtClean="0"/>
              <a:t>itens</a:t>
            </a:r>
            <a:r>
              <a:rPr lang="en-US" baseline="0" dirty="0" smtClean="0"/>
              <a:t> e a </a:t>
            </a:r>
            <a:r>
              <a:rPr lang="en-US" baseline="0" dirty="0" err="1" smtClean="0"/>
              <a:t>definição</a:t>
            </a:r>
            <a:r>
              <a:rPr lang="en-US" baseline="0" dirty="0" smtClean="0"/>
              <a:t> do </a:t>
            </a:r>
            <a:r>
              <a:rPr lang="en-US" baseline="0" dirty="0" err="1" smtClean="0"/>
              <a:t>grau</a:t>
            </a:r>
            <a:r>
              <a:rPr lang="en-US" baseline="0" dirty="0" smtClean="0"/>
              <a:t> de </a:t>
            </a:r>
            <a:r>
              <a:rPr lang="en-US" baseline="0" dirty="0" err="1" smtClean="0"/>
              <a:t>relevância</a:t>
            </a:r>
            <a:r>
              <a:rPr lang="en-US" baseline="0" dirty="0" smtClean="0"/>
              <a:t> de </a:t>
            </a:r>
            <a:r>
              <a:rPr lang="en-US" baseline="0" dirty="0" err="1" smtClean="0"/>
              <a:t>cada</a:t>
            </a:r>
            <a:r>
              <a:rPr lang="en-US" baseline="0" dirty="0" smtClean="0"/>
              <a:t> um deles, </a:t>
            </a:r>
            <a:r>
              <a:rPr lang="en-US" baseline="0" dirty="0" err="1" smtClean="0"/>
              <a:t>foi</a:t>
            </a:r>
            <a:r>
              <a:rPr lang="en-US" baseline="0" dirty="0" smtClean="0"/>
              <a:t> </a:t>
            </a:r>
            <a:r>
              <a:rPr lang="en-US" baseline="0" dirty="0" err="1" smtClean="0"/>
              <a:t>estabelecido</a:t>
            </a:r>
            <a:r>
              <a:rPr lang="en-US" baseline="0" dirty="0" smtClean="0"/>
              <a:t> um score </a:t>
            </a:r>
            <a:r>
              <a:rPr lang="en-US" baseline="0" dirty="0" err="1" smtClean="0"/>
              <a:t>para</a:t>
            </a:r>
            <a:r>
              <a:rPr lang="en-US" baseline="0" dirty="0" smtClean="0"/>
              <a:t> </a:t>
            </a:r>
            <a:r>
              <a:rPr lang="en-US" baseline="0" dirty="0" err="1" smtClean="0"/>
              <a:t>cada</a:t>
            </a:r>
            <a:r>
              <a:rPr lang="en-US" baseline="0" dirty="0" smtClean="0"/>
              <a:t> </a:t>
            </a:r>
            <a:r>
              <a:rPr lang="en-US" baseline="0" dirty="0" err="1" smtClean="0"/>
              <a:t>equipamento</a:t>
            </a:r>
            <a:r>
              <a:rPr lang="en-US" baseline="0" dirty="0" smtClean="0"/>
              <a:t>, </a:t>
            </a:r>
            <a:r>
              <a:rPr lang="en-US" baseline="0" dirty="0" err="1" smtClean="0"/>
              <a:t>possibilitando</a:t>
            </a:r>
            <a:r>
              <a:rPr lang="en-US" baseline="0" dirty="0" smtClean="0"/>
              <a:t> o </a:t>
            </a:r>
            <a:r>
              <a:rPr lang="en-US" baseline="0" dirty="0" err="1" smtClean="0"/>
              <a:t>cruzamento</a:t>
            </a:r>
            <a:r>
              <a:rPr lang="en-US" baseline="0" dirty="0" smtClean="0"/>
              <a:t> das </a:t>
            </a:r>
            <a:r>
              <a:rPr lang="en-US" baseline="0" dirty="0" err="1" smtClean="0"/>
              <a:t>informações</a:t>
            </a:r>
            <a:r>
              <a:rPr lang="en-US" baseline="0" dirty="0" smtClean="0"/>
              <a:t> </a:t>
            </a:r>
            <a:r>
              <a:rPr lang="en-US" baseline="0" dirty="0" err="1" smtClean="0"/>
              <a:t>para</a:t>
            </a:r>
            <a:r>
              <a:rPr lang="en-US" baseline="0" dirty="0" smtClean="0"/>
              <a:t> a </a:t>
            </a:r>
            <a:r>
              <a:rPr lang="en-US" baseline="0" dirty="0" err="1" smtClean="0"/>
              <a:t>indicação</a:t>
            </a:r>
            <a:r>
              <a:rPr lang="en-US" baseline="0" dirty="0" smtClean="0"/>
              <a:t> dos </a:t>
            </a:r>
            <a:r>
              <a:rPr lang="en-US" baseline="0" dirty="0" err="1" smtClean="0"/>
              <a:t>itens</a:t>
            </a:r>
            <a:r>
              <a:rPr lang="en-US" baseline="0" dirty="0" smtClean="0"/>
              <a:t> a </a:t>
            </a:r>
            <a:r>
              <a:rPr lang="en-US" baseline="0" dirty="0" err="1" smtClean="0"/>
              <a:t>serem</a:t>
            </a:r>
            <a:r>
              <a:rPr lang="en-US" baseline="0" dirty="0" smtClean="0"/>
              <a:t> </a:t>
            </a:r>
            <a:r>
              <a:rPr lang="en-US" baseline="0" dirty="0" err="1" smtClean="0"/>
              <a:t>padronizados</a:t>
            </a:r>
            <a:r>
              <a:rPr lang="en-US" baseline="0" dirty="0" smtClean="0"/>
              <a:t> </a:t>
            </a:r>
            <a:r>
              <a:rPr lang="en-US" baseline="0" dirty="0" err="1" smtClean="0"/>
              <a:t>futuramente</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12</a:t>
            </a:fld>
            <a:endParaRPr lang="pt-BR"/>
          </a:p>
        </p:txBody>
      </p:sp>
    </p:spTree>
    <p:extLst>
      <p:ext uri="{BB962C8B-B14F-4D97-AF65-F5344CB8AC3E}">
        <p14:creationId xmlns:p14="http://schemas.microsoft.com/office/powerpoint/2010/main" val="3941365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Os</a:t>
            </a:r>
            <a:r>
              <a:rPr lang="en-US" baseline="0" dirty="0" smtClean="0"/>
              <a:t> </a:t>
            </a:r>
            <a:r>
              <a:rPr lang="en-US" baseline="0" dirty="0" err="1" smtClean="0"/>
              <a:t>dois</a:t>
            </a:r>
            <a:r>
              <a:rPr lang="en-US" baseline="0" dirty="0" smtClean="0"/>
              <a:t> </a:t>
            </a:r>
            <a:r>
              <a:rPr lang="en-US" baseline="0" dirty="0" err="1" smtClean="0"/>
              <a:t>relatórios</a:t>
            </a:r>
            <a:r>
              <a:rPr lang="en-US" baseline="0" dirty="0" smtClean="0"/>
              <a:t> </a:t>
            </a:r>
            <a:r>
              <a:rPr lang="en-US" baseline="0" dirty="0" err="1" smtClean="0"/>
              <a:t>iniciais</a:t>
            </a:r>
            <a:r>
              <a:rPr lang="en-US" baseline="0" dirty="0" smtClean="0"/>
              <a:t> </a:t>
            </a:r>
            <a:r>
              <a:rPr lang="en-US" baseline="0" dirty="0" err="1" smtClean="0"/>
              <a:t>gerados</a:t>
            </a:r>
            <a:r>
              <a:rPr lang="en-US" baseline="0" dirty="0" smtClean="0"/>
              <a:t> </a:t>
            </a:r>
            <a:r>
              <a:rPr lang="en-US" baseline="0" dirty="0" err="1" smtClean="0"/>
              <a:t>são</a:t>
            </a:r>
            <a:r>
              <a:rPr lang="en-US" baseline="0" dirty="0" smtClean="0"/>
              <a:t> o (</a:t>
            </a:r>
            <a:r>
              <a:rPr lang="en-US" baseline="0" dirty="0" err="1" smtClean="0"/>
              <a:t>i</a:t>
            </a:r>
            <a:r>
              <a:rPr lang="en-US" baseline="0" dirty="0" smtClean="0"/>
              <a:t>) RRT – </a:t>
            </a:r>
            <a:r>
              <a:rPr lang="en-US" baseline="0" dirty="0" err="1" smtClean="0"/>
              <a:t>Relatório</a:t>
            </a:r>
            <a:r>
              <a:rPr lang="en-US" baseline="0" dirty="0" smtClean="0"/>
              <a:t> de </a:t>
            </a:r>
            <a:r>
              <a:rPr lang="en-US" baseline="0" dirty="0" err="1" smtClean="0"/>
              <a:t>Resultado</a:t>
            </a:r>
            <a:r>
              <a:rPr lang="en-US" baseline="0" dirty="0" smtClean="0"/>
              <a:t> dos Testes, </a:t>
            </a:r>
            <a:r>
              <a:rPr lang="en-US" baseline="0" dirty="0" err="1" smtClean="0"/>
              <a:t>que</a:t>
            </a:r>
            <a:r>
              <a:rPr lang="en-US" baseline="0" dirty="0" smtClean="0"/>
              <a:t> </a:t>
            </a:r>
            <a:r>
              <a:rPr lang="en-US" baseline="0" dirty="0" err="1" smtClean="0"/>
              <a:t>apresentará</a:t>
            </a:r>
            <a:r>
              <a:rPr lang="en-US" baseline="0" dirty="0" smtClean="0"/>
              <a:t> a </a:t>
            </a:r>
            <a:r>
              <a:rPr lang="en-US" baseline="0" dirty="0" err="1" smtClean="0"/>
              <a:t>avaliação</a:t>
            </a:r>
            <a:r>
              <a:rPr lang="en-US" baseline="0" dirty="0" smtClean="0"/>
              <a:t> dos </a:t>
            </a:r>
            <a:r>
              <a:rPr lang="en-US" baseline="0" dirty="0" err="1" smtClean="0"/>
              <a:t>equipamentos</a:t>
            </a:r>
            <a:r>
              <a:rPr lang="en-US" baseline="0" dirty="0" smtClean="0"/>
              <a:t>; e o (ii) RIM – </a:t>
            </a:r>
            <a:r>
              <a:rPr lang="en-US" baseline="0" dirty="0" err="1" smtClean="0"/>
              <a:t>Relatório</a:t>
            </a:r>
            <a:r>
              <a:rPr lang="en-US" baseline="0" dirty="0" smtClean="0"/>
              <a:t> </a:t>
            </a:r>
            <a:r>
              <a:rPr lang="en-US" baseline="0" dirty="0" err="1" smtClean="0"/>
              <a:t>Indicativo</a:t>
            </a:r>
            <a:r>
              <a:rPr lang="en-US" baseline="0" dirty="0" smtClean="0"/>
              <a:t> de </a:t>
            </a:r>
            <a:r>
              <a:rPr lang="en-US" baseline="0" dirty="0" err="1" smtClean="0"/>
              <a:t>Melhorias</a:t>
            </a:r>
            <a:r>
              <a:rPr lang="en-US" baseline="0" dirty="0" smtClean="0"/>
              <a:t>, </a:t>
            </a:r>
            <a:r>
              <a:rPr lang="en-US" baseline="0" dirty="0" err="1" smtClean="0"/>
              <a:t>que</a:t>
            </a:r>
            <a:r>
              <a:rPr lang="en-US" baseline="0" dirty="0" smtClean="0"/>
              <a:t> </a:t>
            </a:r>
            <a:r>
              <a:rPr lang="en-US" baseline="0" dirty="0" err="1" smtClean="0"/>
              <a:t>apresentará</a:t>
            </a:r>
            <a:r>
              <a:rPr lang="en-US" baseline="0" dirty="0" smtClean="0"/>
              <a:t> as </a:t>
            </a:r>
            <a:r>
              <a:rPr lang="en-US" baseline="0" dirty="0" err="1" smtClean="0"/>
              <a:t>sugestões</a:t>
            </a:r>
            <a:r>
              <a:rPr lang="en-US" baseline="0" dirty="0" smtClean="0"/>
              <a:t> </a:t>
            </a:r>
            <a:r>
              <a:rPr lang="en-US" baseline="0" dirty="0" err="1" smtClean="0"/>
              <a:t>iniciais</a:t>
            </a:r>
            <a:r>
              <a:rPr lang="en-US" baseline="0" dirty="0" smtClean="0"/>
              <a:t> </a:t>
            </a:r>
            <a:r>
              <a:rPr lang="en-US" baseline="0" dirty="0" err="1" smtClean="0"/>
              <a:t>para</a:t>
            </a:r>
            <a:r>
              <a:rPr lang="en-US" baseline="0" dirty="0" smtClean="0"/>
              <a:t> a </a:t>
            </a:r>
            <a:r>
              <a:rPr lang="en-US" baseline="0" dirty="0" err="1" smtClean="0"/>
              <a:t>melhor</a:t>
            </a:r>
            <a:r>
              <a:rPr lang="en-US" baseline="0" dirty="0" smtClean="0"/>
              <a:t> </a:t>
            </a:r>
            <a:r>
              <a:rPr lang="en-US" baseline="0" dirty="0" err="1" smtClean="0"/>
              <a:t>utilização</a:t>
            </a:r>
            <a:r>
              <a:rPr lang="en-US" baseline="0" dirty="0" smtClean="0"/>
              <a:t> dos </a:t>
            </a:r>
            <a:r>
              <a:rPr lang="en-US" baseline="0" dirty="0" err="1" smtClean="0"/>
              <a:t>equipamentos</a:t>
            </a:r>
            <a:r>
              <a:rPr lang="en-US" baseline="0" dirty="0" smtClean="0"/>
              <a:t>.</a:t>
            </a:r>
          </a:p>
          <a:p>
            <a:r>
              <a:rPr lang="en-US" baseline="0" dirty="0" smtClean="0"/>
              <a:t>Durante a </a:t>
            </a:r>
            <a:r>
              <a:rPr lang="en-US" baseline="0" dirty="0" err="1" smtClean="0"/>
              <a:t>elaboração</a:t>
            </a:r>
            <a:r>
              <a:rPr lang="en-US" baseline="0" dirty="0" smtClean="0"/>
              <a:t> do </a:t>
            </a:r>
            <a:r>
              <a:rPr lang="en-US" baseline="0" dirty="0" err="1" smtClean="0"/>
              <a:t>estudo</a:t>
            </a:r>
            <a:r>
              <a:rPr lang="en-US" baseline="0" dirty="0" smtClean="0"/>
              <a:t>, </a:t>
            </a:r>
            <a:r>
              <a:rPr lang="en-US" baseline="0" dirty="0" err="1" smtClean="0"/>
              <a:t>verificou</a:t>
            </a:r>
            <a:r>
              <a:rPr lang="en-US" baseline="0" dirty="0" smtClean="0"/>
              <a:t>-se a </a:t>
            </a:r>
            <a:r>
              <a:rPr lang="en-US" baseline="0" dirty="0" err="1" smtClean="0"/>
              <a:t>necessidade</a:t>
            </a:r>
            <a:r>
              <a:rPr lang="en-US" baseline="0" dirty="0" smtClean="0"/>
              <a:t> de </a:t>
            </a:r>
            <a:r>
              <a:rPr lang="en-US" baseline="0" dirty="0" err="1" smtClean="0"/>
              <a:t>elaborar</a:t>
            </a:r>
            <a:r>
              <a:rPr lang="en-US" baseline="0" dirty="0" smtClean="0"/>
              <a:t> outros </a:t>
            </a:r>
            <a:r>
              <a:rPr lang="en-US" baseline="0" dirty="0" err="1" smtClean="0"/>
              <a:t>dois</a:t>
            </a:r>
            <a:r>
              <a:rPr lang="en-US" baseline="0" dirty="0" smtClean="0"/>
              <a:t> </a:t>
            </a:r>
            <a:r>
              <a:rPr lang="en-US" baseline="0" dirty="0" err="1" smtClean="0"/>
              <a:t>relatórios</a:t>
            </a:r>
            <a:r>
              <a:rPr lang="en-US" baseline="0" dirty="0" smtClean="0"/>
              <a:t>: o (iii) RCI – </a:t>
            </a:r>
            <a:r>
              <a:rPr lang="en-US" baseline="0" dirty="0" err="1" smtClean="0"/>
              <a:t>Relatório</a:t>
            </a:r>
            <a:r>
              <a:rPr lang="en-US" baseline="0" dirty="0" smtClean="0"/>
              <a:t> de </a:t>
            </a:r>
            <a:r>
              <a:rPr lang="en-US" baseline="0" dirty="0" err="1" smtClean="0"/>
              <a:t>Conteúdo</a:t>
            </a:r>
            <a:r>
              <a:rPr lang="en-US" baseline="0" dirty="0" smtClean="0"/>
              <a:t> </a:t>
            </a:r>
            <a:r>
              <a:rPr lang="en-US" baseline="0" dirty="0" err="1" smtClean="0"/>
              <a:t>Interativo</a:t>
            </a:r>
            <a:r>
              <a:rPr lang="en-US" baseline="0" dirty="0" smtClean="0"/>
              <a:t>, </a:t>
            </a:r>
            <a:r>
              <a:rPr lang="en-US" baseline="0" dirty="0" err="1" smtClean="0"/>
              <a:t>que</a:t>
            </a:r>
            <a:r>
              <a:rPr lang="en-US" baseline="0" dirty="0" smtClean="0"/>
              <a:t> </a:t>
            </a:r>
            <a:r>
              <a:rPr lang="en-US" baseline="0" dirty="0" err="1" smtClean="0"/>
              <a:t>definirá</a:t>
            </a:r>
            <a:r>
              <a:rPr lang="en-US" baseline="0" dirty="0" smtClean="0"/>
              <a:t> </a:t>
            </a:r>
            <a:r>
              <a:rPr lang="en-US" baseline="0" dirty="0" err="1" smtClean="0"/>
              <a:t>os</a:t>
            </a:r>
            <a:r>
              <a:rPr lang="en-US" baseline="0" dirty="0" smtClean="0"/>
              <a:t> </a:t>
            </a:r>
            <a:r>
              <a:rPr lang="en-US" baseline="0" dirty="0" err="1" smtClean="0"/>
              <a:t>conteúdos</a:t>
            </a:r>
            <a:r>
              <a:rPr lang="en-US" baseline="0" dirty="0" smtClean="0"/>
              <a:t> </a:t>
            </a:r>
            <a:r>
              <a:rPr lang="en-US" baseline="0" dirty="0" err="1" smtClean="0"/>
              <a:t>virtuais</a:t>
            </a:r>
            <a:r>
              <a:rPr lang="en-US" baseline="0" dirty="0" smtClean="0"/>
              <a:t>/</a:t>
            </a:r>
            <a:r>
              <a:rPr lang="en-US" baseline="0" dirty="0" err="1" smtClean="0"/>
              <a:t>interativos</a:t>
            </a:r>
            <a:r>
              <a:rPr lang="en-US" baseline="0" dirty="0" smtClean="0"/>
              <a:t> </a:t>
            </a:r>
            <a:r>
              <a:rPr lang="en-US" baseline="0" dirty="0" err="1" smtClean="0"/>
              <a:t>básicos</a:t>
            </a:r>
            <a:r>
              <a:rPr lang="en-US" baseline="0" dirty="0" smtClean="0"/>
              <a:t> a </a:t>
            </a:r>
            <a:r>
              <a:rPr lang="en-US" baseline="0" dirty="0" err="1" smtClean="0"/>
              <a:t>serem</a:t>
            </a:r>
            <a:r>
              <a:rPr lang="en-US" baseline="0" dirty="0" smtClean="0"/>
              <a:t> </a:t>
            </a:r>
            <a:r>
              <a:rPr lang="en-US" baseline="0" dirty="0" err="1" smtClean="0"/>
              <a:t>inseridos</a:t>
            </a:r>
            <a:r>
              <a:rPr lang="en-US" baseline="0" dirty="0" smtClean="0"/>
              <a:t> </a:t>
            </a:r>
            <a:r>
              <a:rPr lang="en-US" baseline="0" dirty="0" err="1" smtClean="0"/>
              <a:t>nas</a:t>
            </a:r>
            <a:r>
              <a:rPr lang="en-US" baseline="0" dirty="0" smtClean="0"/>
              <a:t> </a:t>
            </a:r>
            <a:r>
              <a:rPr lang="en-US" baseline="0" dirty="0" err="1" smtClean="0"/>
              <a:t>simulações</a:t>
            </a:r>
            <a:r>
              <a:rPr lang="en-US" baseline="0" dirty="0" smtClean="0"/>
              <a:t>; e o (iv) RME – </a:t>
            </a:r>
            <a:r>
              <a:rPr lang="en-US" baseline="0" dirty="0" err="1" smtClean="0"/>
              <a:t>Relatório</a:t>
            </a:r>
            <a:r>
              <a:rPr lang="en-US" baseline="0" dirty="0" smtClean="0"/>
              <a:t> de </a:t>
            </a:r>
            <a:r>
              <a:rPr lang="en-US" baseline="0" dirty="0" err="1" smtClean="0"/>
              <a:t>Metodologia</a:t>
            </a:r>
            <a:r>
              <a:rPr lang="en-US" baseline="0" dirty="0" smtClean="0"/>
              <a:t> de </a:t>
            </a:r>
            <a:r>
              <a:rPr lang="en-US" baseline="0" dirty="0" err="1" smtClean="0"/>
              <a:t>Ensino</a:t>
            </a:r>
            <a:r>
              <a:rPr lang="en-US" baseline="0" dirty="0" smtClean="0"/>
              <a:t>, </a:t>
            </a:r>
            <a:r>
              <a:rPr lang="en-US" baseline="0" dirty="0" err="1" smtClean="0"/>
              <a:t>que</a:t>
            </a:r>
            <a:r>
              <a:rPr lang="en-US" baseline="0" dirty="0" smtClean="0"/>
              <a:t> </a:t>
            </a:r>
            <a:r>
              <a:rPr lang="en-US" baseline="0" dirty="0" err="1" smtClean="0"/>
              <a:t>será</a:t>
            </a:r>
            <a:r>
              <a:rPr lang="en-US" baseline="0" dirty="0" smtClean="0"/>
              <a:t> </a:t>
            </a:r>
            <a:r>
              <a:rPr lang="en-US" baseline="0" dirty="0" err="1" smtClean="0"/>
              <a:t>elaborado</a:t>
            </a:r>
            <a:r>
              <a:rPr lang="en-US" baseline="0" dirty="0" smtClean="0"/>
              <a:t> </a:t>
            </a:r>
            <a:r>
              <a:rPr lang="en-US" baseline="0" dirty="0" err="1" smtClean="0"/>
              <a:t>em</a:t>
            </a:r>
            <a:r>
              <a:rPr lang="en-US" baseline="0" dirty="0" smtClean="0"/>
              <a:t> </a:t>
            </a:r>
            <a:r>
              <a:rPr lang="en-US" baseline="0" dirty="0" err="1" smtClean="0"/>
              <a:t>conjunto</a:t>
            </a:r>
            <a:r>
              <a:rPr lang="en-US" baseline="0" dirty="0" smtClean="0"/>
              <a:t> com as </a:t>
            </a:r>
            <a:r>
              <a:rPr lang="en-US" baseline="0" dirty="0" err="1" smtClean="0"/>
              <a:t>novas</a:t>
            </a:r>
            <a:r>
              <a:rPr lang="en-US" baseline="0" dirty="0" smtClean="0"/>
              <a:t> </a:t>
            </a:r>
            <a:r>
              <a:rPr lang="en-US" baseline="0" dirty="0" err="1" smtClean="0"/>
              <a:t>diretrizes</a:t>
            </a:r>
            <a:r>
              <a:rPr lang="en-US" baseline="0" dirty="0" smtClean="0"/>
              <a:t> e bases </a:t>
            </a:r>
            <a:r>
              <a:rPr lang="en-US" baseline="0" dirty="0" err="1" smtClean="0"/>
              <a:t>para</a:t>
            </a:r>
            <a:r>
              <a:rPr lang="en-US" baseline="0" dirty="0" smtClean="0"/>
              <a:t> a </a:t>
            </a:r>
            <a:r>
              <a:rPr lang="en-US" baseline="0" dirty="0" err="1" smtClean="0"/>
              <a:t>formação</a:t>
            </a:r>
            <a:r>
              <a:rPr lang="en-US" baseline="0" dirty="0" smtClean="0"/>
              <a:t> dos </a:t>
            </a:r>
            <a:r>
              <a:rPr lang="en-US" baseline="0" dirty="0" err="1" smtClean="0"/>
              <a:t>condutores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13</a:t>
            </a:fld>
            <a:endParaRPr lang="pt-BR"/>
          </a:p>
        </p:txBody>
      </p:sp>
    </p:spTree>
    <p:extLst>
      <p:ext uri="{BB962C8B-B14F-4D97-AF65-F5344CB8AC3E}">
        <p14:creationId xmlns:p14="http://schemas.microsoft.com/office/powerpoint/2010/main" val="1870684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Umas</a:t>
            </a:r>
            <a:r>
              <a:rPr lang="en-US" baseline="0" dirty="0" smtClean="0"/>
              <a:t> das </a:t>
            </a:r>
            <a:r>
              <a:rPr lang="en-US" baseline="0" dirty="0" err="1" smtClean="0"/>
              <a:t>primeiras</a:t>
            </a:r>
            <a:r>
              <a:rPr lang="en-US" baseline="0" dirty="0" smtClean="0"/>
              <a:t> </a:t>
            </a:r>
            <a:r>
              <a:rPr lang="en-US" baseline="0" dirty="0" err="1" smtClean="0"/>
              <a:t>percepções</a:t>
            </a:r>
            <a:r>
              <a:rPr lang="en-US" baseline="0" dirty="0" smtClean="0"/>
              <a:t> </a:t>
            </a:r>
            <a:r>
              <a:rPr lang="en-US" baseline="0" dirty="0" err="1" smtClean="0"/>
              <a:t>coletadas</a:t>
            </a:r>
            <a:r>
              <a:rPr lang="en-US" baseline="0" dirty="0" smtClean="0"/>
              <a:t> no </a:t>
            </a:r>
            <a:r>
              <a:rPr lang="en-US" baseline="0" dirty="0" err="1" smtClean="0"/>
              <a:t>estudo</a:t>
            </a:r>
            <a:r>
              <a:rPr lang="en-US" baseline="0" dirty="0" smtClean="0"/>
              <a:t> </a:t>
            </a:r>
            <a:r>
              <a:rPr lang="en-US" baseline="0" dirty="0" err="1" smtClean="0"/>
              <a:t>refere</a:t>
            </a:r>
            <a:r>
              <a:rPr lang="en-US" baseline="0" dirty="0" smtClean="0"/>
              <a:t>-se </a:t>
            </a:r>
            <a:r>
              <a:rPr lang="en-US" baseline="0" dirty="0" err="1" smtClean="0"/>
              <a:t>ao</a:t>
            </a:r>
            <a:r>
              <a:rPr lang="en-US" baseline="0" dirty="0" smtClean="0"/>
              <a:t> </a:t>
            </a:r>
            <a:r>
              <a:rPr lang="en-US" baseline="0" dirty="0" err="1" smtClean="0"/>
              <a:t>padrão</a:t>
            </a:r>
            <a:r>
              <a:rPr lang="en-US" baseline="0" dirty="0" smtClean="0"/>
              <a:t> </a:t>
            </a:r>
            <a:r>
              <a:rPr lang="en-US" baseline="0" dirty="0" err="1" smtClean="0"/>
              <a:t>construtivo</a:t>
            </a:r>
            <a:r>
              <a:rPr lang="en-US" baseline="0" dirty="0" smtClean="0"/>
              <a:t> e de </a:t>
            </a:r>
            <a:r>
              <a:rPr lang="en-US" baseline="0" dirty="0" err="1" smtClean="0"/>
              <a:t>acabamento</a:t>
            </a:r>
            <a:r>
              <a:rPr lang="en-US" baseline="0" dirty="0" smtClean="0"/>
              <a:t> dos </a:t>
            </a:r>
            <a:r>
              <a:rPr lang="en-US" baseline="0" dirty="0" err="1" smtClean="0"/>
              <a:t>simuladores</a:t>
            </a:r>
            <a:r>
              <a:rPr lang="en-US" baseline="0" dirty="0" smtClean="0"/>
              <a:t>.</a:t>
            </a:r>
          </a:p>
          <a:p>
            <a:r>
              <a:rPr lang="en-US" baseline="0" dirty="0" err="1" smtClean="0"/>
              <a:t>Verificou</a:t>
            </a:r>
            <a:r>
              <a:rPr lang="en-US" baseline="0" dirty="0" smtClean="0"/>
              <a:t>-se </a:t>
            </a:r>
            <a:r>
              <a:rPr lang="en-US" baseline="0" dirty="0" err="1" smtClean="0"/>
              <a:t>que</a:t>
            </a:r>
            <a:r>
              <a:rPr lang="en-US" baseline="0" dirty="0" smtClean="0"/>
              <a:t> </a:t>
            </a:r>
            <a:r>
              <a:rPr lang="en-US" baseline="0" dirty="0" err="1" smtClean="0"/>
              <a:t>quanto</a:t>
            </a:r>
            <a:r>
              <a:rPr lang="en-US" baseline="0" dirty="0" smtClean="0"/>
              <a:t> </a:t>
            </a:r>
            <a:r>
              <a:rPr lang="en-US" baseline="0" dirty="0" err="1" smtClean="0"/>
              <a:t>maior</a:t>
            </a:r>
            <a:r>
              <a:rPr lang="en-US" baseline="0" dirty="0" smtClean="0"/>
              <a:t> </a:t>
            </a:r>
            <a:r>
              <a:rPr lang="en-US" baseline="0" dirty="0" err="1" smtClean="0"/>
              <a:t>é</a:t>
            </a:r>
            <a:r>
              <a:rPr lang="en-US" baseline="0" dirty="0" smtClean="0"/>
              <a:t> a </a:t>
            </a:r>
            <a:r>
              <a:rPr lang="en-US" baseline="0" dirty="0" err="1" smtClean="0"/>
              <a:t>equivalência</a:t>
            </a:r>
            <a:r>
              <a:rPr lang="en-US" baseline="0" dirty="0" smtClean="0"/>
              <a:t> entre o </a:t>
            </a:r>
            <a:r>
              <a:rPr lang="en-US" baseline="0" dirty="0" err="1" smtClean="0"/>
              <a:t>simulador</a:t>
            </a:r>
            <a:r>
              <a:rPr lang="en-US" baseline="0" dirty="0" smtClean="0"/>
              <a:t> e o </a:t>
            </a:r>
            <a:r>
              <a:rPr lang="en-US" baseline="0" dirty="0" err="1" smtClean="0"/>
              <a:t>veículo</a:t>
            </a:r>
            <a:r>
              <a:rPr lang="en-US" baseline="0" dirty="0" smtClean="0"/>
              <a:t> real, </a:t>
            </a:r>
            <a:r>
              <a:rPr lang="en-US" baseline="0" dirty="0" err="1" smtClean="0"/>
              <a:t>maior</a:t>
            </a:r>
            <a:r>
              <a:rPr lang="en-US" baseline="0" dirty="0" smtClean="0"/>
              <a:t> </a:t>
            </a:r>
            <a:r>
              <a:rPr lang="en-US" baseline="0" dirty="0" err="1" smtClean="0"/>
              <a:t>é</a:t>
            </a:r>
            <a:r>
              <a:rPr lang="en-US" baseline="0" dirty="0" smtClean="0"/>
              <a:t> o </a:t>
            </a:r>
            <a:r>
              <a:rPr lang="en-US" baseline="0" dirty="0" err="1" smtClean="0"/>
              <a:t>grau</a:t>
            </a:r>
            <a:r>
              <a:rPr lang="en-US" baseline="0" dirty="0" smtClean="0"/>
              <a:t> de </a:t>
            </a:r>
            <a:r>
              <a:rPr lang="en-US" baseline="0" dirty="0" err="1" smtClean="0"/>
              <a:t>aceitação</a:t>
            </a:r>
            <a:r>
              <a:rPr lang="en-US" baseline="0" dirty="0" smtClean="0"/>
              <a:t> </a:t>
            </a:r>
            <a:r>
              <a:rPr lang="en-US" baseline="0" dirty="0" err="1" smtClean="0"/>
              <a:t>por</a:t>
            </a:r>
            <a:r>
              <a:rPr lang="en-US" baseline="0" dirty="0" smtClean="0"/>
              <a:t> parte dos </a:t>
            </a:r>
            <a:r>
              <a:rPr lang="en-US" baseline="0" dirty="0" err="1" smtClean="0"/>
              <a:t>usuários</a:t>
            </a:r>
            <a:r>
              <a:rPr lang="en-US" baseline="0" dirty="0" smtClean="0"/>
              <a:t>. </a:t>
            </a:r>
            <a:r>
              <a:rPr lang="en-US" baseline="0" dirty="0" err="1" smtClean="0"/>
              <a:t>Esse</a:t>
            </a:r>
            <a:r>
              <a:rPr lang="en-US" baseline="0" dirty="0" smtClean="0"/>
              <a:t> </a:t>
            </a:r>
            <a:r>
              <a:rPr lang="en-US" baseline="0" dirty="0" err="1" smtClean="0"/>
              <a:t>fator</a:t>
            </a:r>
            <a:r>
              <a:rPr lang="en-US" baseline="0" dirty="0" smtClean="0"/>
              <a:t> </a:t>
            </a:r>
            <a:r>
              <a:rPr lang="en-US" baseline="0" dirty="0" err="1" smtClean="0"/>
              <a:t>gera</a:t>
            </a:r>
            <a:r>
              <a:rPr lang="en-US" baseline="0" dirty="0" smtClean="0"/>
              <a:t> </a:t>
            </a:r>
            <a:r>
              <a:rPr lang="en-US" baseline="0" dirty="0" err="1" smtClean="0"/>
              <a:t>reflexos</a:t>
            </a:r>
            <a:r>
              <a:rPr lang="en-US" baseline="0" dirty="0" smtClean="0"/>
              <a:t> no </a:t>
            </a:r>
            <a:r>
              <a:rPr lang="en-US" baseline="0" dirty="0" err="1" smtClean="0"/>
              <a:t>aprendizado</a:t>
            </a:r>
            <a:r>
              <a:rPr lang="en-US" baseline="0" dirty="0" smtClean="0"/>
              <a:t>, </a:t>
            </a:r>
            <a:r>
              <a:rPr lang="en-US" baseline="0" dirty="0" err="1" smtClean="0"/>
              <a:t>pois</a:t>
            </a:r>
            <a:r>
              <a:rPr lang="en-US" baseline="0" dirty="0" smtClean="0"/>
              <a:t> </a:t>
            </a:r>
            <a:r>
              <a:rPr lang="en-US" baseline="0" dirty="0" err="1" smtClean="0"/>
              <a:t>ao</a:t>
            </a:r>
            <a:r>
              <a:rPr lang="en-US" baseline="0" dirty="0" smtClean="0"/>
              <a:t> </a:t>
            </a:r>
            <a:r>
              <a:rPr lang="en-US" baseline="0" dirty="0" err="1" smtClean="0"/>
              <a:t>sentir</a:t>
            </a:r>
            <a:r>
              <a:rPr lang="en-US" baseline="0" dirty="0" smtClean="0"/>
              <a:t>-se </a:t>
            </a:r>
            <a:r>
              <a:rPr lang="en-US" baseline="0" dirty="0" err="1" smtClean="0"/>
              <a:t>imerso</a:t>
            </a:r>
            <a:r>
              <a:rPr lang="en-US" baseline="0" dirty="0" smtClean="0"/>
              <a:t> </a:t>
            </a:r>
            <a:r>
              <a:rPr lang="en-US" baseline="0" dirty="0" err="1" smtClean="0"/>
              <a:t>em</a:t>
            </a:r>
            <a:r>
              <a:rPr lang="en-US" baseline="0" dirty="0" smtClean="0"/>
              <a:t> um </a:t>
            </a:r>
            <a:r>
              <a:rPr lang="en-US" baseline="0" dirty="0" err="1" smtClean="0"/>
              <a:t>veículo</a:t>
            </a:r>
            <a:r>
              <a:rPr lang="en-US" baseline="0" dirty="0" smtClean="0"/>
              <a:t> real, </a:t>
            </a:r>
            <a:r>
              <a:rPr lang="en-US" baseline="0" dirty="0" err="1" smtClean="0"/>
              <a:t>os</a:t>
            </a:r>
            <a:r>
              <a:rPr lang="en-US" baseline="0" dirty="0" smtClean="0"/>
              <a:t> </a:t>
            </a:r>
            <a:r>
              <a:rPr lang="en-US" baseline="0" dirty="0" err="1" smtClean="0"/>
              <a:t>usuários</a:t>
            </a:r>
            <a:r>
              <a:rPr lang="en-US" baseline="0" dirty="0" smtClean="0"/>
              <a:t> </a:t>
            </a:r>
            <a:r>
              <a:rPr lang="en-US" baseline="0" dirty="0" err="1" smtClean="0"/>
              <a:t>demonstraram</a:t>
            </a:r>
            <a:r>
              <a:rPr lang="en-US" baseline="0" dirty="0" smtClean="0"/>
              <a:t> </a:t>
            </a:r>
            <a:r>
              <a:rPr lang="en-US" baseline="0" dirty="0" err="1" smtClean="0"/>
              <a:t>maior</a:t>
            </a:r>
            <a:r>
              <a:rPr lang="en-US" baseline="0" dirty="0" smtClean="0"/>
              <a:t> </a:t>
            </a:r>
            <a:r>
              <a:rPr lang="en-US" baseline="0" dirty="0" err="1" smtClean="0"/>
              <a:t>seriedade</a:t>
            </a:r>
            <a:r>
              <a:rPr lang="en-US" baseline="0" dirty="0" smtClean="0"/>
              <a:t> </a:t>
            </a:r>
            <a:r>
              <a:rPr lang="en-US" baseline="0" dirty="0" err="1" smtClean="0"/>
              <a:t>durante</a:t>
            </a:r>
            <a:r>
              <a:rPr lang="en-US" baseline="0" dirty="0" smtClean="0"/>
              <a:t> a </a:t>
            </a:r>
            <a:r>
              <a:rPr lang="en-US" baseline="0" dirty="0" err="1" smtClean="0"/>
              <a:t>simulação</a:t>
            </a:r>
            <a:r>
              <a:rPr lang="en-US" baseline="0" dirty="0" smtClean="0"/>
              <a:t> </a:t>
            </a:r>
            <a:r>
              <a:rPr lang="en-US" baseline="0" dirty="0" err="1" smtClean="0"/>
              <a:t>afastando</a:t>
            </a:r>
            <a:r>
              <a:rPr lang="en-US" baseline="0" dirty="0" smtClean="0"/>
              <a:t> a </a:t>
            </a:r>
            <a:r>
              <a:rPr lang="en-US" baseline="0" dirty="0" err="1" smtClean="0"/>
              <a:t>interpretação</a:t>
            </a:r>
            <a:r>
              <a:rPr lang="en-US" baseline="0" dirty="0" smtClean="0"/>
              <a:t> de </a:t>
            </a:r>
            <a:r>
              <a:rPr lang="en-US" baseline="0" dirty="0" err="1" smtClean="0"/>
              <a:t>estar</a:t>
            </a:r>
            <a:r>
              <a:rPr lang="en-US" baseline="0" dirty="0" smtClean="0"/>
              <a:t> </a:t>
            </a:r>
            <a:r>
              <a:rPr lang="en-US" baseline="0" dirty="0" err="1" smtClean="0"/>
              <a:t>utilizando</a:t>
            </a:r>
            <a:r>
              <a:rPr lang="en-US" baseline="0" dirty="0" smtClean="0"/>
              <a:t> um </a:t>
            </a:r>
            <a:r>
              <a:rPr lang="en-US" baseline="0" dirty="0" err="1" smtClean="0"/>
              <a:t>vídeo</a:t>
            </a:r>
            <a:r>
              <a:rPr lang="en-US" baseline="0" dirty="0" smtClean="0"/>
              <a:t>-game.</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14</a:t>
            </a:fld>
            <a:endParaRPr lang="pt-BR"/>
          </a:p>
        </p:txBody>
      </p:sp>
    </p:spTree>
    <p:extLst>
      <p:ext uri="{BB962C8B-B14F-4D97-AF65-F5344CB8AC3E}">
        <p14:creationId xmlns:p14="http://schemas.microsoft.com/office/powerpoint/2010/main" val="1989688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Assim</a:t>
            </a:r>
            <a:r>
              <a:rPr lang="en-US" dirty="0" smtClean="0"/>
              <a:t> </a:t>
            </a:r>
            <a:r>
              <a:rPr lang="en-US" dirty="0" err="1" smtClean="0"/>
              <a:t>como</a:t>
            </a:r>
            <a:r>
              <a:rPr lang="en-US" dirty="0" smtClean="0"/>
              <a:t> </a:t>
            </a:r>
            <a:r>
              <a:rPr lang="en-US" dirty="0" err="1" smtClean="0"/>
              <a:t>nos</a:t>
            </a:r>
            <a:r>
              <a:rPr lang="en-US" baseline="0" dirty="0" smtClean="0"/>
              <a:t> </a:t>
            </a:r>
            <a:r>
              <a:rPr lang="en-US" baseline="0" dirty="0" err="1" smtClean="0"/>
              <a:t>itens</a:t>
            </a:r>
            <a:r>
              <a:rPr lang="en-US" baseline="0" dirty="0" smtClean="0"/>
              <a:t> </a:t>
            </a:r>
            <a:r>
              <a:rPr lang="en-US" baseline="0" dirty="0" err="1" smtClean="0"/>
              <a:t>relacioados</a:t>
            </a:r>
            <a:r>
              <a:rPr lang="en-US" baseline="0" dirty="0" smtClean="0"/>
              <a:t> </a:t>
            </a:r>
            <a:r>
              <a:rPr lang="en-US" baseline="0" dirty="0" err="1" smtClean="0"/>
              <a:t>à</a:t>
            </a:r>
            <a:r>
              <a:rPr lang="en-US" baseline="0" dirty="0" smtClean="0"/>
              <a:t> parte </a:t>
            </a:r>
            <a:r>
              <a:rPr lang="en-US" baseline="0" dirty="0" err="1" smtClean="0"/>
              <a:t>construtiva</a:t>
            </a:r>
            <a:r>
              <a:rPr lang="en-US" baseline="0" dirty="0" smtClean="0"/>
              <a:t>, a </a:t>
            </a:r>
            <a:r>
              <a:rPr lang="en-US" baseline="0" dirty="0" err="1" smtClean="0"/>
              <a:t>qualidade</a:t>
            </a:r>
            <a:r>
              <a:rPr lang="en-US" baseline="0" dirty="0" smtClean="0"/>
              <a:t> do software de </a:t>
            </a:r>
            <a:r>
              <a:rPr lang="en-US" baseline="0" dirty="0" err="1" smtClean="0"/>
              <a:t>simulação</a:t>
            </a:r>
            <a:r>
              <a:rPr lang="en-US" baseline="0" dirty="0" smtClean="0"/>
              <a:t> </a:t>
            </a:r>
            <a:r>
              <a:rPr lang="en-US" baseline="0" dirty="0" err="1" smtClean="0"/>
              <a:t>demonstrou</a:t>
            </a:r>
            <a:r>
              <a:rPr lang="en-US" baseline="0" dirty="0" smtClean="0"/>
              <a:t>-se </a:t>
            </a:r>
            <a:r>
              <a:rPr lang="en-US" baseline="0" dirty="0" err="1" smtClean="0"/>
              <a:t>essencial</a:t>
            </a:r>
            <a:r>
              <a:rPr lang="en-US" baseline="0" dirty="0" smtClean="0"/>
              <a:t> </a:t>
            </a:r>
            <a:r>
              <a:rPr lang="en-US" baseline="0" dirty="0" err="1" smtClean="0"/>
              <a:t>para</a:t>
            </a:r>
            <a:r>
              <a:rPr lang="en-US" baseline="0" dirty="0" smtClean="0"/>
              <a:t> </a:t>
            </a:r>
            <a:r>
              <a:rPr lang="en-US" baseline="0" dirty="0" err="1" smtClean="0"/>
              <a:t>proporcionar</a:t>
            </a:r>
            <a:r>
              <a:rPr lang="en-US" baseline="0" dirty="0" smtClean="0"/>
              <a:t> um </a:t>
            </a:r>
            <a:r>
              <a:rPr lang="en-US" baseline="0" dirty="0" err="1" smtClean="0"/>
              <a:t>ambiente</a:t>
            </a:r>
            <a:r>
              <a:rPr lang="en-US" baseline="0" dirty="0" smtClean="0"/>
              <a:t> </a:t>
            </a:r>
            <a:r>
              <a:rPr lang="en-US" baseline="0" dirty="0" err="1" smtClean="0"/>
              <a:t>adequado</a:t>
            </a:r>
            <a:r>
              <a:rPr lang="en-US" baseline="0" dirty="0" smtClean="0"/>
              <a:t> de </a:t>
            </a:r>
            <a:r>
              <a:rPr lang="en-US" baseline="0" dirty="0" err="1" smtClean="0"/>
              <a:t>aprendizagem</a:t>
            </a:r>
            <a:r>
              <a:rPr lang="en-US" baseline="0" dirty="0" smtClean="0"/>
              <a:t>. </a:t>
            </a:r>
            <a:r>
              <a:rPr lang="en-US" baseline="0" dirty="0" err="1" smtClean="0"/>
              <a:t>À</a:t>
            </a:r>
            <a:r>
              <a:rPr lang="en-US" baseline="0" dirty="0" smtClean="0"/>
              <a:t> </a:t>
            </a:r>
            <a:r>
              <a:rPr lang="en-US" baseline="0" dirty="0" err="1" smtClean="0"/>
              <a:t>medida</a:t>
            </a:r>
            <a:r>
              <a:rPr lang="en-US" baseline="0" dirty="0" smtClean="0"/>
              <a:t> </a:t>
            </a:r>
            <a:r>
              <a:rPr lang="en-US" baseline="0" dirty="0" err="1" smtClean="0"/>
              <a:t>em</a:t>
            </a:r>
            <a:r>
              <a:rPr lang="en-US" baseline="0" dirty="0" smtClean="0"/>
              <a:t> </a:t>
            </a:r>
            <a:r>
              <a:rPr lang="en-US" baseline="0" dirty="0" err="1" smtClean="0"/>
              <a:t>que</a:t>
            </a:r>
            <a:r>
              <a:rPr lang="en-US" baseline="0" dirty="0" smtClean="0"/>
              <a:t> a </a:t>
            </a:r>
            <a:r>
              <a:rPr lang="en-US" baseline="0" dirty="0" err="1" smtClean="0"/>
              <a:t>simulação</a:t>
            </a:r>
            <a:r>
              <a:rPr lang="en-US" baseline="0" dirty="0" smtClean="0"/>
              <a:t> se </a:t>
            </a:r>
            <a:r>
              <a:rPr lang="en-US" baseline="0" dirty="0" err="1" smtClean="0"/>
              <a:t>aproxima</a:t>
            </a:r>
            <a:r>
              <a:rPr lang="en-US" baseline="0" dirty="0" smtClean="0"/>
              <a:t> da </a:t>
            </a:r>
            <a:r>
              <a:rPr lang="en-US" baseline="0" dirty="0" err="1" smtClean="0"/>
              <a:t>realidade</a:t>
            </a:r>
            <a:r>
              <a:rPr lang="en-US" baseline="0" dirty="0" smtClean="0"/>
              <a:t>, </a:t>
            </a:r>
            <a:r>
              <a:rPr lang="en-US" baseline="0" dirty="0" err="1" smtClean="0"/>
              <a:t>maior</a:t>
            </a:r>
            <a:r>
              <a:rPr lang="en-US" baseline="0" dirty="0" smtClean="0"/>
              <a:t> </a:t>
            </a:r>
            <a:r>
              <a:rPr lang="en-US" baseline="0" dirty="0" err="1" smtClean="0"/>
              <a:t>é</a:t>
            </a:r>
            <a:r>
              <a:rPr lang="en-US" baseline="0" dirty="0" smtClean="0"/>
              <a:t> o </a:t>
            </a:r>
            <a:r>
              <a:rPr lang="en-US" baseline="0" dirty="0" err="1" smtClean="0"/>
              <a:t>grau</a:t>
            </a:r>
            <a:r>
              <a:rPr lang="en-US" baseline="0" dirty="0" smtClean="0"/>
              <a:t> de </a:t>
            </a:r>
            <a:r>
              <a:rPr lang="en-US" baseline="0" dirty="0" err="1" smtClean="0"/>
              <a:t>credibilidade</a:t>
            </a:r>
            <a:r>
              <a:rPr lang="en-US" baseline="0" dirty="0" smtClean="0"/>
              <a:t> </a:t>
            </a:r>
            <a:r>
              <a:rPr lang="en-US" baseline="0" dirty="0" err="1" smtClean="0"/>
              <a:t>gerado</a:t>
            </a:r>
            <a:r>
              <a:rPr lang="en-US" baseline="0" dirty="0" smtClean="0"/>
              <a:t> </a:t>
            </a:r>
            <a:r>
              <a:rPr lang="en-US" baseline="0" dirty="0" err="1" smtClean="0"/>
              <a:t>pelo</a:t>
            </a:r>
            <a:r>
              <a:rPr lang="en-US" baseline="0" dirty="0" smtClean="0"/>
              <a:t> </a:t>
            </a:r>
            <a:r>
              <a:rPr lang="en-US" baseline="0" dirty="0" err="1" smtClean="0"/>
              <a:t>equipamento</a:t>
            </a:r>
            <a:r>
              <a:rPr lang="en-US" baseline="0" dirty="0" smtClean="0"/>
              <a:t> </a:t>
            </a:r>
            <a:r>
              <a:rPr lang="en-US" baseline="0" dirty="0" err="1" smtClean="0"/>
              <a:t>nos</a:t>
            </a:r>
            <a:r>
              <a:rPr lang="en-US" baseline="0" dirty="0" smtClean="0"/>
              <a:t> </a:t>
            </a:r>
            <a:r>
              <a:rPr lang="en-US" baseline="0" dirty="0" err="1" smtClean="0"/>
              <a:t>usuários</a:t>
            </a:r>
            <a:r>
              <a:rPr lang="en-US" baseline="0" dirty="0" smtClean="0"/>
              <a:t>.</a:t>
            </a:r>
          </a:p>
          <a:p>
            <a:r>
              <a:rPr lang="en-US" baseline="0" dirty="0" err="1" smtClean="0"/>
              <a:t>Situações</a:t>
            </a:r>
            <a:r>
              <a:rPr lang="en-US" baseline="0" dirty="0" smtClean="0"/>
              <a:t> </a:t>
            </a:r>
            <a:r>
              <a:rPr lang="en-US" baseline="0" dirty="0" err="1" smtClean="0"/>
              <a:t>surreais</a:t>
            </a:r>
            <a:r>
              <a:rPr lang="en-US" baseline="0" dirty="0" smtClean="0"/>
              <a:t>, </a:t>
            </a:r>
            <a:r>
              <a:rPr lang="en-US" baseline="0" dirty="0" err="1" smtClean="0"/>
              <a:t>como</a:t>
            </a:r>
            <a:r>
              <a:rPr lang="en-US" baseline="0" dirty="0" smtClean="0"/>
              <a:t> </a:t>
            </a:r>
            <a:r>
              <a:rPr lang="en-US" baseline="0" dirty="0" err="1" smtClean="0"/>
              <a:t>veículos</a:t>
            </a:r>
            <a:r>
              <a:rPr lang="en-US" baseline="0" dirty="0" smtClean="0"/>
              <a:t> “</a:t>
            </a:r>
            <a:r>
              <a:rPr lang="en-US" baseline="0" dirty="0" err="1" smtClean="0"/>
              <a:t>voando</a:t>
            </a:r>
            <a:r>
              <a:rPr lang="en-US" baseline="0" dirty="0" smtClean="0"/>
              <a:t>” e </a:t>
            </a:r>
            <a:r>
              <a:rPr lang="en-US" baseline="0" dirty="0" err="1" smtClean="0"/>
              <a:t>acidentes</a:t>
            </a:r>
            <a:r>
              <a:rPr lang="en-US" baseline="0" dirty="0" smtClean="0"/>
              <a:t> </a:t>
            </a:r>
            <a:r>
              <a:rPr lang="en-US" baseline="0" dirty="0" err="1" smtClean="0"/>
              <a:t>sem</a:t>
            </a:r>
            <a:r>
              <a:rPr lang="en-US" baseline="0" dirty="0" smtClean="0"/>
              <a:t> </a:t>
            </a:r>
            <a:r>
              <a:rPr lang="en-US" baseline="0" dirty="0" err="1" smtClean="0"/>
              <a:t>danos</a:t>
            </a:r>
            <a:r>
              <a:rPr lang="en-US" baseline="0" dirty="0" smtClean="0"/>
              <a:t> </a:t>
            </a:r>
            <a:r>
              <a:rPr lang="en-US" baseline="0" dirty="0" err="1" smtClean="0"/>
              <a:t>provocam</a:t>
            </a:r>
            <a:r>
              <a:rPr lang="en-US" baseline="0" dirty="0" smtClean="0"/>
              <a:t> o “</a:t>
            </a:r>
            <a:r>
              <a:rPr lang="en-US" baseline="0" dirty="0" err="1" smtClean="0"/>
              <a:t>efeito</a:t>
            </a:r>
            <a:r>
              <a:rPr lang="en-US" baseline="0" dirty="0" smtClean="0"/>
              <a:t> </a:t>
            </a:r>
            <a:r>
              <a:rPr lang="en-US" baseline="0" dirty="0" err="1" smtClean="0"/>
              <a:t>vídeo</a:t>
            </a:r>
            <a:r>
              <a:rPr lang="en-US" baseline="0" dirty="0" smtClean="0"/>
              <a:t>-game” </a:t>
            </a:r>
            <a:r>
              <a:rPr lang="en-US" baseline="0" dirty="0" err="1" smtClean="0"/>
              <a:t>nos</a:t>
            </a:r>
            <a:r>
              <a:rPr lang="en-US" baseline="0" dirty="0" smtClean="0"/>
              <a:t> </a:t>
            </a:r>
            <a:r>
              <a:rPr lang="en-US" baseline="0" dirty="0" err="1" smtClean="0"/>
              <a:t>usuários</a:t>
            </a:r>
            <a:r>
              <a:rPr lang="en-US" baseline="0" dirty="0" smtClean="0"/>
              <a:t>, </a:t>
            </a:r>
            <a:r>
              <a:rPr lang="en-US" baseline="0" dirty="0" err="1" smtClean="0"/>
              <a:t>gerando</a:t>
            </a:r>
            <a:r>
              <a:rPr lang="en-US" baseline="0" dirty="0" smtClean="0"/>
              <a:t> </a:t>
            </a:r>
            <a:r>
              <a:rPr lang="en-US" baseline="0" dirty="0" err="1" smtClean="0"/>
              <a:t>queda</a:t>
            </a:r>
            <a:r>
              <a:rPr lang="en-US" baseline="0" dirty="0" smtClean="0"/>
              <a:t> no </a:t>
            </a:r>
            <a:r>
              <a:rPr lang="en-US" baseline="0" dirty="0" err="1" smtClean="0"/>
              <a:t>aproveitamento</a:t>
            </a:r>
            <a:r>
              <a:rPr lang="en-US" baseline="0" dirty="0" smtClean="0"/>
              <a:t> e </a:t>
            </a:r>
            <a:r>
              <a:rPr lang="en-US" baseline="0" dirty="0" err="1" smtClean="0"/>
              <a:t>absorção</a:t>
            </a:r>
            <a:r>
              <a:rPr lang="en-US" baseline="0" dirty="0" smtClean="0"/>
              <a:t> dos </a:t>
            </a:r>
            <a:r>
              <a:rPr lang="en-US" baseline="0" dirty="0" err="1" smtClean="0"/>
              <a:t>conceitos</a:t>
            </a:r>
            <a:r>
              <a:rPr lang="en-US" baseline="0" dirty="0" smtClean="0"/>
              <a:t> de </a:t>
            </a:r>
            <a:r>
              <a:rPr lang="en-US" baseline="0" dirty="0" err="1" smtClean="0"/>
              <a:t>segurança</a:t>
            </a:r>
            <a:r>
              <a:rPr lang="en-US" baseline="0" dirty="0" smtClean="0"/>
              <a:t> </a:t>
            </a:r>
            <a:r>
              <a:rPr lang="en-US" baseline="0" dirty="0" err="1" smtClean="0"/>
              <a:t>viária</a:t>
            </a:r>
            <a:r>
              <a:rPr lang="en-US" baseline="0" dirty="0" smtClean="0"/>
              <a:t> e </a:t>
            </a:r>
            <a:r>
              <a:rPr lang="en-US" baseline="0" dirty="0" err="1" smtClean="0"/>
              <a:t>direção</a:t>
            </a:r>
            <a:r>
              <a:rPr lang="en-US" baseline="0" dirty="0" smtClean="0"/>
              <a:t> </a:t>
            </a:r>
            <a:r>
              <a:rPr lang="en-US" baseline="0" dirty="0" err="1" smtClean="0"/>
              <a:t>veicular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15</a:t>
            </a:fld>
            <a:endParaRPr lang="pt-BR"/>
          </a:p>
        </p:txBody>
      </p:sp>
    </p:spTree>
    <p:extLst>
      <p:ext uri="{BB962C8B-B14F-4D97-AF65-F5344CB8AC3E}">
        <p14:creationId xmlns:p14="http://schemas.microsoft.com/office/powerpoint/2010/main" val="2577857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Esse</a:t>
            </a:r>
            <a:r>
              <a:rPr lang="en-US" dirty="0" smtClean="0"/>
              <a:t> </a:t>
            </a:r>
            <a:r>
              <a:rPr lang="en-US" dirty="0" err="1" smtClean="0"/>
              <a:t>vídeo</a:t>
            </a:r>
            <a:r>
              <a:rPr lang="en-US" dirty="0" smtClean="0"/>
              <a:t> </a:t>
            </a:r>
            <a:r>
              <a:rPr lang="en-US" dirty="0" err="1" smtClean="0"/>
              <a:t>demonstra</a:t>
            </a:r>
            <a:r>
              <a:rPr lang="en-US" baseline="0" dirty="0" smtClean="0"/>
              <a:t> </a:t>
            </a:r>
            <a:r>
              <a:rPr lang="en-US" baseline="0" dirty="0" err="1" smtClean="0"/>
              <a:t>os</a:t>
            </a:r>
            <a:r>
              <a:rPr lang="en-US" baseline="0" dirty="0" smtClean="0"/>
              <a:t> </a:t>
            </a:r>
            <a:r>
              <a:rPr lang="en-US" baseline="0" dirty="0" err="1" smtClean="0"/>
              <a:t>efeitos</a:t>
            </a:r>
            <a:r>
              <a:rPr lang="en-US" baseline="0" dirty="0" smtClean="0"/>
              <a:t> </a:t>
            </a:r>
            <a:r>
              <a:rPr lang="en-US" baseline="0" dirty="0" err="1" smtClean="0"/>
              <a:t>climáticos</a:t>
            </a:r>
            <a:r>
              <a:rPr lang="en-US" baseline="0" dirty="0" smtClean="0"/>
              <a:t> </a:t>
            </a:r>
            <a:r>
              <a:rPr lang="en-US" baseline="0" dirty="0" err="1" smtClean="0"/>
              <a:t>na</a:t>
            </a:r>
            <a:r>
              <a:rPr lang="en-US" baseline="0" dirty="0" smtClean="0"/>
              <a:t> </a:t>
            </a:r>
            <a:r>
              <a:rPr lang="en-US" baseline="0" dirty="0" err="1" smtClean="0"/>
              <a:t>modelagem</a:t>
            </a:r>
            <a:r>
              <a:rPr lang="en-US" baseline="0" dirty="0" smtClean="0"/>
              <a:t> </a:t>
            </a:r>
            <a:r>
              <a:rPr lang="en-US" baseline="0" dirty="0" err="1" smtClean="0"/>
              <a:t>física</a:t>
            </a:r>
            <a:r>
              <a:rPr lang="en-US" baseline="0" dirty="0" smtClean="0"/>
              <a:t> do </a:t>
            </a:r>
            <a:r>
              <a:rPr lang="en-US" baseline="0" dirty="0" err="1" smtClean="0"/>
              <a:t>veículo</a:t>
            </a:r>
            <a:r>
              <a:rPr lang="en-US" baseline="0" dirty="0" smtClean="0"/>
              <a:t>.</a:t>
            </a:r>
          </a:p>
          <a:p>
            <a:r>
              <a:rPr lang="en-US" baseline="0" dirty="0" err="1" smtClean="0"/>
              <a:t>Ao</a:t>
            </a:r>
            <a:r>
              <a:rPr lang="en-US" baseline="0" dirty="0" smtClean="0"/>
              <a:t> </a:t>
            </a:r>
            <a:r>
              <a:rPr lang="en-US" baseline="0" dirty="0" err="1" smtClean="0"/>
              <a:t>acionar</a:t>
            </a:r>
            <a:r>
              <a:rPr lang="en-US" baseline="0" dirty="0" smtClean="0"/>
              <a:t> o “</a:t>
            </a:r>
            <a:r>
              <a:rPr lang="en-US" baseline="0" dirty="0" err="1" smtClean="0"/>
              <a:t>modo</a:t>
            </a:r>
            <a:r>
              <a:rPr lang="en-US" baseline="0" dirty="0" smtClean="0"/>
              <a:t> </a:t>
            </a:r>
            <a:r>
              <a:rPr lang="en-US" baseline="0" dirty="0" err="1" smtClean="0"/>
              <a:t>chuva</a:t>
            </a:r>
            <a:r>
              <a:rPr lang="en-US" baseline="0" dirty="0" smtClean="0"/>
              <a:t>”, a </a:t>
            </a:r>
            <a:r>
              <a:rPr lang="en-US" baseline="0" dirty="0" err="1" smtClean="0"/>
              <a:t>pista</a:t>
            </a:r>
            <a:r>
              <a:rPr lang="en-US" baseline="0" dirty="0" smtClean="0"/>
              <a:t> </a:t>
            </a:r>
            <a:r>
              <a:rPr lang="en-US" baseline="0" dirty="0" err="1" smtClean="0"/>
              <a:t>fica</a:t>
            </a:r>
            <a:r>
              <a:rPr lang="en-US" baseline="0" dirty="0" smtClean="0"/>
              <a:t> </a:t>
            </a:r>
            <a:r>
              <a:rPr lang="en-US" baseline="0" dirty="0" err="1" smtClean="0"/>
              <a:t>molhada</a:t>
            </a:r>
            <a:r>
              <a:rPr lang="en-US" baseline="0" dirty="0" smtClean="0"/>
              <a:t> e </a:t>
            </a:r>
            <a:r>
              <a:rPr lang="en-US" baseline="0" dirty="0" err="1" smtClean="0"/>
              <a:t>os</a:t>
            </a:r>
            <a:r>
              <a:rPr lang="en-US" baseline="0" dirty="0" smtClean="0"/>
              <a:t> </a:t>
            </a:r>
            <a:r>
              <a:rPr lang="en-US" baseline="0" dirty="0" err="1" smtClean="0"/>
              <a:t>pneus</a:t>
            </a:r>
            <a:r>
              <a:rPr lang="en-US" baseline="0" dirty="0" smtClean="0"/>
              <a:t> </a:t>
            </a:r>
            <a:r>
              <a:rPr lang="en-US" baseline="0" dirty="0" err="1" smtClean="0"/>
              <a:t>perdem</a:t>
            </a:r>
            <a:r>
              <a:rPr lang="en-US" baseline="0" dirty="0" smtClean="0"/>
              <a:t> </a:t>
            </a:r>
            <a:r>
              <a:rPr lang="en-US" baseline="0" dirty="0" err="1" smtClean="0"/>
              <a:t>aderência</a:t>
            </a:r>
            <a:r>
              <a:rPr lang="en-US" baseline="0" dirty="0" smtClean="0"/>
              <a:t> </a:t>
            </a:r>
            <a:r>
              <a:rPr lang="en-US" baseline="0" dirty="0" err="1" smtClean="0"/>
              <a:t>gerando</a:t>
            </a:r>
            <a:r>
              <a:rPr lang="en-US" baseline="0" dirty="0" smtClean="0"/>
              <a:t> </a:t>
            </a:r>
            <a:r>
              <a:rPr lang="en-US" baseline="0" dirty="0" err="1" smtClean="0"/>
              <a:t>derrapagem</a:t>
            </a:r>
            <a:r>
              <a:rPr lang="en-US" baseline="0" dirty="0" smtClean="0"/>
              <a:t> do </a:t>
            </a:r>
            <a:r>
              <a:rPr lang="en-US" baseline="0" dirty="0" err="1" smtClean="0"/>
              <a:t>veículo</a:t>
            </a:r>
            <a:r>
              <a:rPr lang="en-US" baseline="0" smtClean="0"/>
              <a:t>.</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16</a:t>
            </a:fld>
            <a:endParaRPr lang="pt-BR"/>
          </a:p>
        </p:txBody>
      </p:sp>
    </p:spTree>
    <p:extLst>
      <p:ext uri="{BB962C8B-B14F-4D97-AF65-F5344CB8AC3E}">
        <p14:creationId xmlns:p14="http://schemas.microsoft.com/office/powerpoint/2010/main" val="514068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Outro </a:t>
            </a:r>
            <a:r>
              <a:rPr lang="en-US" dirty="0" err="1" smtClean="0"/>
              <a:t>fator</a:t>
            </a:r>
            <a:r>
              <a:rPr lang="en-US" dirty="0" smtClean="0"/>
              <a:t> a </a:t>
            </a:r>
            <a:r>
              <a:rPr lang="en-US" dirty="0" err="1" smtClean="0"/>
              <a:t>ser</a:t>
            </a:r>
            <a:r>
              <a:rPr lang="en-US" dirty="0" smtClean="0"/>
              <a:t> </a:t>
            </a:r>
            <a:r>
              <a:rPr lang="en-US" dirty="0" err="1" smtClean="0"/>
              <a:t>considerado</a:t>
            </a:r>
            <a:r>
              <a:rPr lang="en-US" dirty="0" smtClean="0"/>
              <a:t> </a:t>
            </a:r>
            <a:r>
              <a:rPr lang="en-US" dirty="0" err="1" smtClean="0"/>
              <a:t>é</a:t>
            </a:r>
            <a:r>
              <a:rPr lang="en-US" dirty="0" smtClean="0"/>
              <a:t> a </a:t>
            </a:r>
            <a:r>
              <a:rPr lang="en-US" dirty="0" err="1" smtClean="0"/>
              <a:t>relação</a:t>
            </a:r>
            <a:r>
              <a:rPr lang="en-US" dirty="0" smtClean="0"/>
              <a:t> entre </a:t>
            </a:r>
            <a:r>
              <a:rPr lang="en-US" dirty="0" err="1" smtClean="0"/>
              <a:t>os</a:t>
            </a:r>
            <a:r>
              <a:rPr lang="en-US" dirty="0" smtClean="0"/>
              <a:t> </a:t>
            </a:r>
            <a:r>
              <a:rPr lang="en-US" dirty="0" err="1" smtClean="0"/>
              <a:t>elementos</a:t>
            </a:r>
            <a:r>
              <a:rPr lang="en-US" baseline="0" dirty="0" smtClean="0"/>
              <a:t> </a:t>
            </a:r>
            <a:r>
              <a:rPr lang="en-US" baseline="0" dirty="0" err="1" smtClean="0"/>
              <a:t>que</a:t>
            </a:r>
            <a:r>
              <a:rPr lang="en-US" baseline="0" dirty="0" smtClean="0"/>
              <a:t> </a:t>
            </a:r>
            <a:r>
              <a:rPr lang="en-US" baseline="0" dirty="0" err="1" smtClean="0"/>
              <a:t>compõem</a:t>
            </a:r>
            <a:r>
              <a:rPr lang="en-US" baseline="0" dirty="0" smtClean="0"/>
              <a:t> a </a:t>
            </a:r>
            <a:r>
              <a:rPr lang="en-US" baseline="0" dirty="0" err="1" smtClean="0"/>
              <a:t>simulação</a:t>
            </a:r>
            <a:r>
              <a:rPr lang="en-US" baseline="0" dirty="0" smtClean="0"/>
              <a:t>. </a:t>
            </a:r>
            <a:r>
              <a:rPr lang="en-US" baseline="0" dirty="0" err="1" smtClean="0"/>
              <a:t>Os</a:t>
            </a:r>
            <a:r>
              <a:rPr lang="en-US" baseline="0" dirty="0" smtClean="0"/>
              <a:t> </a:t>
            </a:r>
            <a:r>
              <a:rPr lang="en-US" baseline="0" dirty="0" err="1" smtClean="0"/>
              <a:t>cenários</a:t>
            </a:r>
            <a:r>
              <a:rPr lang="en-US" baseline="0" dirty="0" smtClean="0"/>
              <a:t> </a:t>
            </a:r>
            <a:r>
              <a:rPr lang="en-US" baseline="0" dirty="0" err="1" smtClean="0"/>
              <a:t>devem</a:t>
            </a:r>
            <a:r>
              <a:rPr lang="en-US" baseline="0" dirty="0" smtClean="0"/>
              <a:t> </a:t>
            </a:r>
            <a:r>
              <a:rPr lang="en-US" baseline="0" dirty="0" err="1" smtClean="0"/>
              <a:t>ser</a:t>
            </a:r>
            <a:r>
              <a:rPr lang="en-US" baseline="0" dirty="0" smtClean="0"/>
              <a:t> </a:t>
            </a:r>
            <a:r>
              <a:rPr lang="en-US" baseline="0" dirty="0" err="1" smtClean="0"/>
              <a:t>geometricamente</a:t>
            </a:r>
            <a:r>
              <a:rPr lang="en-US" baseline="0" dirty="0" smtClean="0"/>
              <a:t> e </a:t>
            </a:r>
            <a:r>
              <a:rPr lang="en-US" baseline="0" dirty="0" err="1" smtClean="0"/>
              <a:t>visualmente</a:t>
            </a:r>
            <a:r>
              <a:rPr lang="en-US" baseline="0" dirty="0" smtClean="0"/>
              <a:t> </a:t>
            </a:r>
            <a:r>
              <a:rPr lang="en-US" baseline="0" dirty="0" err="1" smtClean="0"/>
              <a:t>construídos</a:t>
            </a:r>
            <a:r>
              <a:rPr lang="en-US" baseline="0" dirty="0" smtClean="0"/>
              <a:t> de forma a </a:t>
            </a:r>
            <a:r>
              <a:rPr lang="en-US" baseline="0" dirty="0" err="1" smtClean="0"/>
              <a:t>fidelizar</a:t>
            </a:r>
            <a:r>
              <a:rPr lang="en-US" baseline="0" dirty="0" smtClean="0"/>
              <a:t> a </a:t>
            </a:r>
            <a:r>
              <a:rPr lang="en-US" baseline="0" dirty="0" err="1" smtClean="0"/>
              <a:t>imagem</a:t>
            </a:r>
            <a:r>
              <a:rPr lang="en-US" baseline="0" dirty="0" smtClean="0"/>
              <a:t> de </a:t>
            </a:r>
            <a:r>
              <a:rPr lang="en-US" baseline="0" dirty="0" err="1" smtClean="0"/>
              <a:t>uma</a:t>
            </a:r>
            <a:r>
              <a:rPr lang="en-US" baseline="0" dirty="0" smtClean="0"/>
              <a:t> via </a:t>
            </a:r>
            <a:r>
              <a:rPr lang="en-US" baseline="0" dirty="0" err="1" smtClean="0"/>
              <a:t>pública</a:t>
            </a:r>
            <a:r>
              <a:rPr lang="en-US" baseline="0" dirty="0" smtClean="0"/>
              <a:t> real, e </a:t>
            </a:r>
            <a:r>
              <a:rPr lang="en-US" baseline="0" dirty="0" err="1" smtClean="0"/>
              <a:t>seus</a:t>
            </a:r>
            <a:r>
              <a:rPr lang="en-US" baseline="0" dirty="0" smtClean="0"/>
              <a:t> </a:t>
            </a:r>
            <a:r>
              <a:rPr lang="en-US" baseline="0" dirty="0" err="1" smtClean="0"/>
              <a:t>componentes</a:t>
            </a:r>
            <a:r>
              <a:rPr lang="en-US" baseline="0" dirty="0" smtClean="0"/>
              <a:t> </a:t>
            </a:r>
            <a:r>
              <a:rPr lang="en-US" baseline="0" dirty="0" err="1" smtClean="0"/>
              <a:t>devem</a:t>
            </a:r>
            <a:r>
              <a:rPr lang="en-US" baseline="0" dirty="0" smtClean="0"/>
              <a:t> </a:t>
            </a:r>
            <a:r>
              <a:rPr lang="en-US" baseline="0" dirty="0" err="1" smtClean="0"/>
              <a:t>possuir</a:t>
            </a:r>
            <a:r>
              <a:rPr lang="en-US" baseline="0" dirty="0" smtClean="0"/>
              <a:t> a </a:t>
            </a:r>
            <a:r>
              <a:rPr lang="en-US" baseline="0" dirty="0" err="1" smtClean="0"/>
              <a:t>intensidade</a:t>
            </a:r>
            <a:r>
              <a:rPr lang="en-US" baseline="0" dirty="0" smtClean="0"/>
              <a:t> de </a:t>
            </a:r>
            <a:r>
              <a:rPr lang="en-US" baseline="0" dirty="0" err="1" smtClean="0"/>
              <a:t>presença</a:t>
            </a:r>
            <a:r>
              <a:rPr lang="en-US" baseline="0" dirty="0" smtClean="0"/>
              <a:t> e a </a:t>
            </a:r>
            <a:r>
              <a:rPr lang="en-US" baseline="0" dirty="0" err="1" smtClean="0"/>
              <a:t>interrelação</a:t>
            </a:r>
            <a:r>
              <a:rPr lang="en-US" baseline="0" dirty="0" smtClean="0"/>
              <a:t> </a:t>
            </a:r>
            <a:r>
              <a:rPr lang="en-US" baseline="0" dirty="0" err="1" smtClean="0"/>
              <a:t>coerente</a:t>
            </a:r>
            <a:r>
              <a:rPr lang="en-US" baseline="0" dirty="0" smtClean="0"/>
              <a:t> entre </a:t>
            </a:r>
            <a:r>
              <a:rPr lang="en-US" baseline="0" dirty="0" err="1" smtClean="0"/>
              <a:t>eles</a:t>
            </a:r>
            <a:r>
              <a:rPr lang="en-US" baseline="0" dirty="0" smtClean="0"/>
              <a:t>.</a:t>
            </a:r>
          </a:p>
          <a:p>
            <a:r>
              <a:rPr lang="en-US" baseline="0" dirty="0" err="1" smtClean="0"/>
              <a:t>Em</a:t>
            </a:r>
            <a:r>
              <a:rPr lang="en-US" baseline="0" dirty="0" smtClean="0"/>
              <a:t> </a:t>
            </a:r>
            <a:r>
              <a:rPr lang="en-US" baseline="0" dirty="0" err="1" smtClean="0"/>
              <a:t>alguns</a:t>
            </a:r>
            <a:r>
              <a:rPr lang="en-US" baseline="0" dirty="0" smtClean="0"/>
              <a:t> </a:t>
            </a:r>
            <a:r>
              <a:rPr lang="en-US" baseline="0" dirty="0" err="1" smtClean="0"/>
              <a:t>cenários</a:t>
            </a:r>
            <a:r>
              <a:rPr lang="en-US" baseline="0" dirty="0" smtClean="0"/>
              <a:t> </a:t>
            </a:r>
            <a:r>
              <a:rPr lang="en-US" baseline="0" dirty="0" err="1" smtClean="0"/>
              <a:t>simulados</a:t>
            </a:r>
            <a:r>
              <a:rPr lang="en-US" baseline="0" dirty="0" smtClean="0"/>
              <a:t> </a:t>
            </a:r>
            <a:r>
              <a:rPr lang="en-US" baseline="0" dirty="0" err="1" smtClean="0"/>
              <a:t>é</a:t>
            </a:r>
            <a:r>
              <a:rPr lang="en-US" baseline="0" dirty="0" smtClean="0"/>
              <a:t> </a:t>
            </a:r>
            <a:r>
              <a:rPr lang="en-US" baseline="0" dirty="0" err="1" smtClean="0"/>
              <a:t>possível</a:t>
            </a:r>
            <a:r>
              <a:rPr lang="en-US" baseline="0" dirty="0" smtClean="0"/>
              <a:t> </a:t>
            </a:r>
            <a:r>
              <a:rPr lang="en-US" baseline="0" dirty="0" err="1" smtClean="0"/>
              <a:t>percorrer</a:t>
            </a:r>
            <a:r>
              <a:rPr lang="en-US" baseline="0" dirty="0" smtClean="0"/>
              <a:t> </a:t>
            </a:r>
            <a:r>
              <a:rPr lang="en-US" baseline="0" dirty="0" err="1" smtClean="0"/>
              <a:t>longas</a:t>
            </a:r>
            <a:r>
              <a:rPr lang="en-US" baseline="0" dirty="0" smtClean="0"/>
              <a:t> </a:t>
            </a:r>
            <a:r>
              <a:rPr lang="en-US" baseline="0" dirty="0" err="1" smtClean="0"/>
              <a:t>distâncias</a:t>
            </a:r>
            <a:r>
              <a:rPr lang="en-US" baseline="0" dirty="0" smtClean="0"/>
              <a:t> </a:t>
            </a:r>
            <a:r>
              <a:rPr lang="en-US" baseline="0" dirty="0" err="1" smtClean="0"/>
              <a:t>sem</a:t>
            </a:r>
            <a:r>
              <a:rPr lang="en-US" baseline="0" dirty="0" smtClean="0"/>
              <a:t> </a:t>
            </a:r>
            <a:r>
              <a:rPr lang="en-US" baseline="0" dirty="0" err="1" smtClean="0"/>
              <a:t>nenhuma</a:t>
            </a:r>
            <a:r>
              <a:rPr lang="en-US" baseline="0" dirty="0" smtClean="0"/>
              <a:t> </a:t>
            </a:r>
            <a:r>
              <a:rPr lang="en-US" baseline="0" dirty="0" err="1" smtClean="0"/>
              <a:t>interação</a:t>
            </a:r>
            <a:r>
              <a:rPr lang="en-US" baseline="0" dirty="0" smtClean="0"/>
              <a:t> </a:t>
            </a:r>
            <a:r>
              <a:rPr lang="en-US" baseline="0" dirty="0" err="1" smtClean="0"/>
              <a:t>dinâmica</a:t>
            </a:r>
            <a:r>
              <a:rPr lang="en-US" baseline="0" dirty="0" smtClean="0"/>
              <a:t> </a:t>
            </a:r>
            <a:r>
              <a:rPr lang="en-US" baseline="0" dirty="0" err="1" smtClean="0"/>
              <a:t>ou</a:t>
            </a:r>
            <a:r>
              <a:rPr lang="en-US" baseline="0" dirty="0" smtClean="0"/>
              <a:t> </a:t>
            </a:r>
            <a:r>
              <a:rPr lang="en-US" baseline="0" dirty="0" err="1" smtClean="0"/>
              <a:t>exietência</a:t>
            </a:r>
            <a:r>
              <a:rPr lang="en-US" baseline="0" dirty="0" smtClean="0"/>
              <a:t> de outros “</a:t>
            </a:r>
            <a:r>
              <a:rPr lang="en-US" baseline="0" dirty="0" err="1" smtClean="0"/>
              <a:t>atores</a:t>
            </a:r>
            <a:r>
              <a:rPr lang="en-US" baseline="0" dirty="0" smtClean="0"/>
              <a:t>” (</a:t>
            </a:r>
            <a:r>
              <a:rPr lang="en-US" baseline="0" dirty="0" err="1" smtClean="0"/>
              <a:t>ciclistas</a:t>
            </a:r>
            <a:r>
              <a:rPr lang="en-US" baseline="0" dirty="0" smtClean="0"/>
              <a:t>, </a:t>
            </a:r>
            <a:r>
              <a:rPr lang="en-US" baseline="0" dirty="0" err="1" smtClean="0"/>
              <a:t>pedestres</a:t>
            </a:r>
            <a:r>
              <a:rPr lang="en-US" baseline="0" dirty="0" smtClean="0"/>
              <a:t>, </a:t>
            </a:r>
            <a:r>
              <a:rPr lang="en-US" baseline="0" dirty="0" err="1" smtClean="0"/>
              <a:t>animais</a:t>
            </a:r>
            <a:r>
              <a:rPr lang="en-US" baseline="0" dirty="0" smtClean="0"/>
              <a:t>, outros </a:t>
            </a:r>
            <a:r>
              <a:rPr lang="en-US" baseline="0" dirty="0" err="1" smtClean="0"/>
              <a:t>veículos</a:t>
            </a:r>
            <a:r>
              <a:rPr lang="en-US" baseline="0" dirty="0" smtClean="0"/>
              <a:t>, </a:t>
            </a:r>
            <a:r>
              <a:rPr lang="en-US" baseline="0" dirty="0" err="1" smtClean="0"/>
              <a:t>etc</a:t>
            </a:r>
            <a:r>
              <a:rPr lang="en-US" baseline="0" dirty="0" smtClean="0"/>
              <a:t>), </a:t>
            </a:r>
            <a:r>
              <a:rPr lang="en-US" baseline="0" dirty="0" err="1" smtClean="0"/>
              <a:t>gerando</a:t>
            </a:r>
            <a:r>
              <a:rPr lang="en-US" baseline="0" dirty="0" smtClean="0"/>
              <a:t> o “</a:t>
            </a:r>
            <a:r>
              <a:rPr lang="en-US" baseline="0" dirty="0" err="1" smtClean="0"/>
              <a:t>efeito</a:t>
            </a:r>
            <a:r>
              <a:rPr lang="en-US" baseline="0" dirty="0" smtClean="0"/>
              <a:t> </a:t>
            </a:r>
            <a:r>
              <a:rPr lang="en-US" baseline="0" dirty="0" err="1" smtClean="0"/>
              <a:t>cidade-fantasma</a:t>
            </a:r>
            <a:r>
              <a:rPr lang="en-US" baseline="0" dirty="0" smtClean="0"/>
              <a:t>” e </a:t>
            </a:r>
            <a:r>
              <a:rPr lang="en-US" baseline="0" dirty="0" err="1" smtClean="0"/>
              <a:t>produzindo</a:t>
            </a:r>
            <a:r>
              <a:rPr lang="en-US" baseline="0" dirty="0" smtClean="0"/>
              <a:t> </a:t>
            </a:r>
            <a:r>
              <a:rPr lang="en-US" baseline="0" dirty="0" err="1" smtClean="0"/>
              <a:t>efeitos</a:t>
            </a:r>
            <a:r>
              <a:rPr lang="en-US" baseline="0" dirty="0" smtClean="0"/>
              <a:t> </a:t>
            </a:r>
            <a:r>
              <a:rPr lang="en-US" baseline="0" dirty="0" err="1" smtClean="0"/>
              <a:t>negativos</a:t>
            </a:r>
            <a:r>
              <a:rPr lang="en-US" baseline="0" dirty="0" smtClean="0"/>
              <a:t> no </a:t>
            </a:r>
            <a:r>
              <a:rPr lang="en-US" baseline="0" dirty="0" err="1" smtClean="0"/>
              <a:t>aprendizado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17</a:t>
            </a:fld>
            <a:endParaRPr lang="pt-BR"/>
          </a:p>
        </p:txBody>
      </p:sp>
    </p:spTree>
    <p:extLst>
      <p:ext uri="{BB962C8B-B14F-4D97-AF65-F5344CB8AC3E}">
        <p14:creationId xmlns:p14="http://schemas.microsoft.com/office/powerpoint/2010/main" val="2334072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Apesar</a:t>
            </a:r>
            <a:r>
              <a:rPr lang="en-US" dirty="0" smtClean="0"/>
              <a:t> de </a:t>
            </a:r>
            <a:r>
              <a:rPr lang="en-US" dirty="0" err="1" smtClean="0"/>
              <a:t>ser</a:t>
            </a:r>
            <a:r>
              <a:rPr lang="en-US" dirty="0" smtClean="0"/>
              <a:t> um </a:t>
            </a:r>
            <a:r>
              <a:rPr lang="en-US" dirty="0" err="1" smtClean="0"/>
              <a:t>recurso</a:t>
            </a:r>
            <a:r>
              <a:rPr lang="en-US" baseline="0" dirty="0" smtClean="0"/>
              <a:t> </a:t>
            </a:r>
            <a:r>
              <a:rPr lang="en-US" baseline="0" dirty="0" err="1" smtClean="0"/>
              <a:t>exigido</a:t>
            </a:r>
            <a:r>
              <a:rPr lang="en-US" baseline="0" dirty="0" smtClean="0"/>
              <a:t> </a:t>
            </a:r>
            <a:r>
              <a:rPr lang="en-US" baseline="0" dirty="0" err="1" smtClean="0"/>
              <a:t>na</a:t>
            </a:r>
            <a:r>
              <a:rPr lang="en-US" baseline="0" dirty="0" smtClean="0"/>
              <a:t> </a:t>
            </a:r>
            <a:r>
              <a:rPr lang="en-US" baseline="0" dirty="0" err="1" smtClean="0"/>
              <a:t>legislação</a:t>
            </a:r>
            <a:r>
              <a:rPr lang="en-US" baseline="0" dirty="0" smtClean="0"/>
              <a:t>, o head tracking </a:t>
            </a:r>
            <a:r>
              <a:rPr lang="en-US" baseline="0" dirty="0" err="1" smtClean="0"/>
              <a:t>não</a:t>
            </a:r>
            <a:r>
              <a:rPr lang="en-US" baseline="0" dirty="0" smtClean="0"/>
              <a:t> se </a:t>
            </a:r>
            <a:r>
              <a:rPr lang="en-US" baseline="0" dirty="0" err="1" smtClean="0"/>
              <a:t>mostrou</a:t>
            </a:r>
            <a:r>
              <a:rPr lang="en-US" baseline="0" dirty="0" smtClean="0"/>
              <a:t> </a:t>
            </a:r>
            <a:r>
              <a:rPr lang="en-US" baseline="0" dirty="0" err="1" smtClean="0"/>
              <a:t>útil</a:t>
            </a:r>
            <a:r>
              <a:rPr lang="en-US" baseline="0" dirty="0" smtClean="0"/>
              <a:t> </a:t>
            </a:r>
            <a:r>
              <a:rPr lang="en-US" baseline="0" dirty="0" err="1" smtClean="0"/>
              <a:t>em</a:t>
            </a:r>
            <a:r>
              <a:rPr lang="en-US" baseline="0" dirty="0" smtClean="0"/>
              <a:t> </a:t>
            </a:r>
            <a:r>
              <a:rPr lang="en-US" baseline="0" dirty="0" err="1" smtClean="0"/>
              <a:t>nenhum</a:t>
            </a:r>
            <a:r>
              <a:rPr lang="en-US" baseline="0" dirty="0" smtClean="0"/>
              <a:t> </a:t>
            </a:r>
            <a:r>
              <a:rPr lang="en-US" baseline="0" dirty="0" err="1" smtClean="0"/>
              <a:t>teste</a:t>
            </a:r>
            <a:r>
              <a:rPr lang="en-US" baseline="0" dirty="0" smtClean="0"/>
              <a:t> </a:t>
            </a:r>
            <a:r>
              <a:rPr lang="en-US" baseline="0" dirty="0" err="1" smtClean="0"/>
              <a:t>realizado</a:t>
            </a:r>
            <a:r>
              <a:rPr lang="en-US" baseline="0" dirty="0" smtClean="0"/>
              <a:t>.</a:t>
            </a:r>
          </a:p>
          <a:p>
            <a:r>
              <a:rPr lang="en-US" baseline="0" dirty="0" smtClean="0"/>
              <a:t>Este </a:t>
            </a:r>
            <a:r>
              <a:rPr lang="en-US" baseline="0" dirty="0" err="1" smtClean="0"/>
              <a:t>recurso</a:t>
            </a:r>
            <a:r>
              <a:rPr lang="en-US" baseline="0" dirty="0" smtClean="0"/>
              <a:t> </a:t>
            </a:r>
            <a:r>
              <a:rPr lang="en-US" baseline="0" dirty="0" err="1" smtClean="0"/>
              <a:t>permite</a:t>
            </a:r>
            <a:r>
              <a:rPr lang="en-US" baseline="0" dirty="0" smtClean="0"/>
              <a:t>, </a:t>
            </a:r>
            <a:r>
              <a:rPr lang="en-US" baseline="0" dirty="0" err="1" smtClean="0"/>
              <a:t>através</a:t>
            </a:r>
            <a:r>
              <a:rPr lang="en-US" baseline="0" dirty="0" smtClean="0"/>
              <a:t> de um sensor </a:t>
            </a:r>
            <a:r>
              <a:rPr lang="en-US" baseline="0" dirty="0" err="1" smtClean="0"/>
              <a:t>colocado</a:t>
            </a:r>
            <a:r>
              <a:rPr lang="en-US" baseline="0" dirty="0" smtClean="0"/>
              <a:t> </a:t>
            </a:r>
            <a:r>
              <a:rPr lang="en-US" baseline="0" dirty="0" err="1" smtClean="0"/>
              <a:t>na</a:t>
            </a:r>
            <a:r>
              <a:rPr lang="en-US" baseline="0" dirty="0" smtClean="0"/>
              <a:t> </a:t>
            </a:r>
            <a:r>
              <a:rPr lang="en-US" baseline="0" dirty="0" err="1" smtClean="0"/>
              <a:t>cabeça</a:t>
            </a:r>
            <a:r>
              <a:rPr lang="en-US" baseline="0" dirty="0" smtClean="0"/>
              <a:t> do </a:t>
            </a:r>
            <a:r>
              <a:rPr lang="en-US" baseline="0" dirty="0" err="1" smtClean="0"/>
              <a:t>usuário</a:t>
            </a:r>
            <a:r>
              <a:rPr lang="en-US" baseline="0" dirty="0" smtClean="0"/>
              <a:t>, </a:t>
            </a:r>
            <a:r>
              <a:rPr lang="en-US" baseline="0" dirty="0" err="1" smtClean="0"/>
              <a:t>gerar</a:t>
            </a:r>
            <a:r>
              <a:rPr lang="en-US" baseline="0" dirty="0" smtClean="0"/>
              <a:t> </a:t>
            </a:r>
            <a:r>
              <a:rPr lang="en-US" baseline="0" dirty="0" err="1" smtClean="0"/>
              <a:t>variações</a:t>
            </a:r>
            <a:r>
              <a:rPr lang="en-US" baseline="0" dirty="0" smtClean="0"/>
              <a:t> dos </a:t>
            </a:r>
            <a:r>
              <a:rPr lang="en-US" baseline="0" dirty="0" err="1" smtClean="0"/>
              <a:t>ângulos</a:t>
            </a:r>
            <a:r>
              <a:rPr lang="en-US" baseline="0" dirty="0" smtClean="0"/>
              <a:t> das </a:t>
            </a:r>
            <a:r>
              <a:rPr lang="en-US" baseline="0" dirty="0" err="1" smtClean="0"/>
              <a:t>imagens</a:t>
            </a:r>
            <a:r>
              <a:rPr lang="en-US" baseline="0" dirty="0" smtClean="0"/>
              <a:t> </a:t>
            </a:r>
            <a:r>
              <a:rPr lang="en-US" baseline="0" dirty="0" err="1" smtClean="0"/>
              <a:t>conforme</a:t>
            </a:r>
            <a:r>
              <a:rPr lang="en-US" baseline="0" dirty="0" smtClean="0"/>
              <a:t> o </a:t>
            </a:r>
            <a:r>
              <a:rPr lang="en-US" baseline="0" dirty="0" err="1" smtClean="0"/>
              <a:t>movimento</a:t>
            </a:r>
            <a:r>
              <a:rPr lang="en-US" baseline="0" dirty="0" smtClean="0"/>
              <a:t> da </a:t>
            </a:r>
            <a:r>
              <a:rPr lang="en-US" baseline="0" dirty="0" err="1" smtClean="0"/>
              <a:t>cabeça</a:t>
            </a:r>
            <a:r>
              <a:rPr lang="en-US" baseline="0" dirty="0" smtClean="0"/>
              <a:t>. Este </a:t>
            </a:r>
            <a:r>
              <a:rPr lang="en-US" baseline="0" dirty="0" err="1" smtClean="0"/>
              <a:t>recurso</a:t>
            </a:r>
            <a:r>
              <a:rPr lang="en-US" baseline="0" dirty="0" smtClean="0"/>
              <a:t> </a:t>
            </a:r>
            <a:r>
              <a:rPr lang="en-US" baseline="0" dirty="0" err="1" smtClean="0"/>
              <a:t>gera</a:t>
            </a:r>
            <a:r>
              <a:rPr lang="en-US" baseline="0" dirty="0" smtClean="0"/>
              <a:t> </a:t>
            </a:r>
            <a:r>
              <a:rPr lang="en-US" baseline="0" dirty="0" err="1" smtClean="0"/>
              <a:t>instabilidade</a:t>
            </a:r>
            <a:r>
              <a:rPr lang="en-US" baseline="0" dirty="0" smtClean="0"/>
              <a:t> </a:t>
            </a:r>
            <a:r>
              <a:rPr lang="en-US" baseline="0" dirty="0" err="1" smtClean="0"/>
              <a:t>na</a:t>
            </a:r>
            <a:r>
              <a:rPr lang="en-US" baseline="0" dirty="0" smtClean="0"/>
              <a:t> </a:t>
            </a:r>
            <a:r>
              <a:rPr lang="en-US" baseline="0" dirty="0" err="1" smtClean="0"/>
              <a:t>imagem</a:t>
            </a:r>
            <a:r>
              <a:rPr lang="en-US" baseline="0" dirty="0" smtClean="0"/>
              <a:t> </a:t>
            </a:r>
            <a:r>
              <a:rPr lang="en-US" baseline="0" dirty="0" err="1" smtClean="0"/>
              <a:t>simulada</a:t>
            </a:r>
            <a:r>
              <a:rPr lang="en-US" baseline="0" dirty="0" smtClean="0"/>
              <a:t> e </a:t>
            </a:r>
            <a:r>
              <a:rPr lang="en-US" baseline="0" dirty="0" err="1" smtClean="0"/>
              <a:t>aumenta</a:t>
            </a:r>
            <a:r>
              <a:rPr lang="en-US" baseline="0" dirty="0" smtClean="0"/>
              <a:t> de forma </a:t>
            </a:r>
            <a:r>
              <a:rPr lang="en-US" baseline="0" dirty="0" err="1" smtClean="0"/>
              <a:t>muito</a:t>
            </a:r>
            <a:r>
              <a:rPr lang="en-US" baseline="0" dirty="0" smtClean="0"/>
              <a:t> </a:t>
            </a:r>
            <a:r>
              <a:rPr lang="en-US" baseline="0" dirty="0" err="1" smtClean="0"/>
              <a:t>relevante</a:t>
            </a:r>
            <a:r>
              <a:rPr lang="en-US" baseline="0" dirty="0" smtClean="0"/>
              <a:t> o mal </a:t>
            </a:r>
            <a:r>
              <a:rPr lang="en-US" baseline="0" dirty="0" err="1" smtClean="0"/>
              <a:t>estar</a:t>
            </a:r>
            <a:r>
              <a:rPr lang="en-US" baseline="0" dirty="0" smtClean="0"/>
              <a:t> dos </a:t>
            </a:r>
            <a:r>
              <a:rPr lang="en-US" baseline="0" dirty="0" err="1" smtClean="0"/>
              <a:t>usuários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18</a:t>
            </a:fld>
            <a:endParaRPr lang="pt-BR"/>
          </a:p>
        </p:txBody>
      </p:sp>
    </p:spTree>
    <p:extLst>
      <p:ext uri="{BB962C8B-B14F-4D97-AF65-F5344CB8AC3E}">
        <p14:creationId xmlns:p14="http://schemas.microsoft.com/office/powerpoint/2010/main" val="2406281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Apesar</a:t>
            </a:r>
            <a:r>
              <a:rPr lang="en-US" dirty="0" smtClean="0"/>
              <a:t> de </a:t>
            </a:r>
            <a:r>
              <a:rPr lang="en-US" dirty="0" err="1" smtClean="0"/>
              <a:t>ser</a:t>
            </a:r>
            <a:r>
              <a:rPr lang="en-US" dirty="0" smtClean="0"/>
              <a:t> </a:t>
            </a:r>
            <a:r>
              <a:rPr lang="en-US" dirty="0" err="1" smtClean="0"/>
              <a:t>uma</a:t>
            </a:r>
            <a:r>
              <a:rPr lang="en-US" dirty="0" smtClean="0"/>
              <a:t> </a:t>
            </a:r>
            <a:r>
              <a:rPr lang="en-US" dirty="0" err="1" smtClean="0"/>
              <a:t>reprodução</a:t>
            </a:r>
            <a:r>
              <a:rPr lang="en-US" dirty="0" smtClean="0"/>
              <a:t> </a:t>
            </a:r>
            <a:r>
              <a:rPr lang="en-US" dirty="0" err="1" smtClean="0"/>
              <a:t>fiel</a:t>
            </a:r>
            <a:r>
              <a:rPr lang="en-US" baseline="0" dirty="0" smtClean="0"/>
              <a:t> da </a:t>
            </a:r>
            <a:r>
              <a:rPr lang="en-US" baseline="0" dirty="0" err="1" smtClean="0"/>
              <a:t>realidade</a:t>
            </a:r>
            <a:r>
              <a:rPr lang="en-US" baseline="0" dirty="0" smtClean="0"/>
              <a:t>, </a:t>
            </a:r>
            <a:r>
              <a:rPr lang="en-US" baseline="0" dirty="0" err="1" smtClean="0"/>
              <a:t>atropelamentos</a:t>
            </a:r>
            <a:r>
              <a:rPr lang="en-US" baseline="0" dirty="0" smtClean="0"/>
              <a:t> e </a:t>
            </a:r>
            <a:r>
              <a:rPr lang="en-US" baseline="0" dirty="0" err="1" smtClean="0"/>
              <a:t>acidentes</a:t>
            </a:r>
            <a:r>
              <a:rPr lang="en-US" baseline="0" dirty="0" smtClean="0"/>
              <a:t> graves </a:t>
            </a:r>
            <a:r>
              <a:rPr lang="en-US" baseline="0" dirty="0" err="1" smtClean="0"/>
              <a:t>podem</a:t>
            </a:r>
            <a:r>
              <a:rPr lang="en-US" baseline="0" dirty="0" smtClean="0"/>
              <a:t> </a:t>
            </a:r>
            <a:r>
              <a:rPr lang="en-US" baseline="0" dirty="0" err="1" smtClean="0"/>
              <a:t>gerar</a:t>
            </a:r>
            <a:r>
              <a:rPr lang="en-US" baseline="0" dirty="0" smtClean="0"/>
              <a:t> </a:t>
            </a:r>
            <a:r>
              <a:rPr lang="en-US" baseline="0" dirty="0" err="1" smtClean="0"/>
              <a:t>grandes</a:t>
            </a:r>
            <a:r>
              <a:rPr lang="en-US" baseline="0" dirty="0" smtClean="0"/>
              <a:t> traumas </a:t>
            </a:r>
            <a:r>
              <a:rPr lang="en-US" baseline="0" dirty="0" err="1" smtClean="0"/>
              <a:t>nos</a:t>
            </a:r>
            <a:r>
              <a:rPr lang="en-US" baseline="0" dirty="0" smtClean="0"/>
              <a:t> </a:t>
            </a:r>
            <a:r>
              <a:rPr lang="en-US" baseline="0" dirty="0" err="1" smtClean="0"/>
              <a:t>usuários</a:t>
            </a:r>
            <a:r>
              <a:rPr lang="en-US" baseline="0" dirty="0" smtClean="0"/>
              <a:t>, </a:t>
            </a:r>
            <a:r>
              <a:rPr lang="en-US" baseline="0" dirty="0" err="1" smtClean="0"/>
              <a:t>em</a:t>
            </a:r>
            <a:r>
              <a:rPr lang="en-US" baseline="0" dirty="0" smtClean="0"/>
              <a:t> especial se </a:t>
            </a:r>
            <a:r>
              <a:rPr lang="en-US" baseline="0" dirty="0" err="1" smtClean="0"/>
              <a:t>houver</a:t>
            </a:r>
            <a:r>
              <a:rPr lang="en-US" baseline="0" dirty="0" smtClean="0"/>
              <a:t> </a:t>
            </a:r>
            <a:r>
              <a:rPr lang="en-US" baseline="0" dirty="0" err="1" smtClean="0"/>
              <a:t>alguma</a:t>
            </a:r>
            <a:r>
              <a:rPr lang="en-US" baseline="0" dirty="0" smtClean="0"/>
              <a:t> </a:t>
            </a:r>
            <a:r>
              <a:rPr lang="en-US" baseline="0" dirty="0" err="1" smtClean="0"/>
              <a:t>pré-disposição</a:t>
            </a:r>
            <a:r>
              <a:rPr lang="en-US" baseline="0" dirty="0" smtClean="0"/>
              <a:t>. Tal </a:t>
            </a:r>
            <a:r>
              <a:rPr lang="en-US" baseline="0" dirty="0" err="1" smtClean="0"/>
              <a:t>fato</a:t>
            </a:r>
            <a:r>
              <a:rPr lang="en-US" baseline="0" dirty="0" smtClean="0"/>
              <a:t> </a:t>
            </a:r>
            <a:r>
              <a:rPr lang="en-US" baseline="0" dirty="0" err="1" smtClean="0"/>
              <a:t>é</a:t>
            </a:r>
            <a:r>
              <a:rPr lang="en-US" baseline="0" dirty="0" smtClean="0"/>
              <a:t> </a:t>
            </a:r>
            <a:r>
              <a:rPr lang="en-US" baseline="0" dirty="0" err="1" smtClean="0"/>
              <a:t>agravado</a:t>
            </a:r>
            <a:r>
              <a:rPr lang="en-US" baseline="0" dirty="0" smtClean="0"/>
              <a:t> </a:t>
            </a:r>
            <a:r>
              <a:rPr lang="en-US" baseline="0" dirty="0" err="1" smtClean="0"/>
              <a:t>nas</a:t>
            </a:r>
            <a:r>
              <a:rPr lang="en-US" baseline="0" dirty="0" smtClean="0"/>
              <a:t> </a:t>
            </a:r>
            <a:r>
              <a:rPr lang="en-US" baseline="0" dirty="0" err="1" smtClean="0"/>
              <a:t>situações</a:t>
            </a:r>
            <a:r>
              <a:rPr lang="en-US" baseline="0" dirty="0" smtClean="0"/>
              <a:t> </a:t>
            </a:r>
            <a:r>
              <a:rPr lang="en-US" baseline="0" dirty="0" err="1" smtClean="0"/>
              <a:t>em</a:t>
            </a:r>
            <a:r>
              <a:rPr lang="en-US" baseline="0" dirty="0" smtClean="0"/>
              <a:t> </a:t>
            </a:r>
            <a:r>
              <a:rPr lang="en-US" baseline="0" dirty="0" err="1" smtClean="0"/>
              <a:t>que</a:t>
            </a:r>
            <a:r>
              <a:rPr lang="en-US" baseline="0" dirty="0" smtClean="0"/>
              <a:t> </a:t>
            </a:r>
            <a:r>
              <a:rPr lang="en-US" baseline="0" dirty="0" err="1" smtClean="0"/>
              <a:t>os</a:t>
            </a:r>
            <a:r>
              <a:rPr lang="en-US" baseline="0" dirty="0" smtClean="0"/>
              <a:t> “</a:t>
            </a:r>
            <a:r>
              <a:rPr lang="en-US" baseline="0" dirty="0" err="1" smtClean="0"/>
              <a:t>atores</a:t>
            </a:r>
            <a:r>
              <a:rPr lang="en-US" baseline="0" dirty="0" smtClean="0"/>
              <a:t> </a:t>
            </a:r>
            <a:r>
              <a:rPr lang="en-US" baseline="0" dirty="0" err="1" smtClean="0"/>
              <a:t>mortos</a:t>
            </a:r>
            <a:r>
              <a:rPr lang="en-US" baseline="0" dirty="0" smtClean="0"/>
              <a:t>” </a:t>
            </a:r>
            <a:r>
              <a:rPr lang="en-US" baseline="0" dirty="0" err="1" smtClean="0"/>
              <a:t>permanecem</a:t>
            </a:r>
            <a:r>
              <a:rPr lang="en-US" baseline="0" dirty="0" smtClean="0"/>
              <a:t> </a:t>
            </a:r>
            <a:r>
              <a:rPr lang="en-US" baseline="0" dirty="0" err="1" smtClean="0"/>
              <a:t>deitados</a:t>
            </a:r>
            <a:r>
              <a:rPr lang="en-US" baseline="0" dirty="0" smtClean="0"/>
              <a:t> </a:t>
            </a:r>
            <a:r>
              <a:rPr lang="en-US" baseline="0" dirty="0" err="1" smtClean="0"/>
              <a:t>na</a:t>
            </a:r>
            <a:r>
              <a:rPr lang="en-US" baseline="0" dirty="0" smtClean="0"/>
              <a:t> via </a:t>
            </a:r>
            <a:r>
              <a:rPr lang="en-US" baseline="0" dirty="0" err="1" smtClean="0"/>
              <a:t>após</a:t>
            </a:r>
            <a:r>
              <a:rPr lang="en-US" baseline="0" dirty="0" smtClean="0"/>
              <a:t> o </a:t>
            </a:r>
            <a:r>
              <a:rPr lang="en-US" baseline="0" dirty="0" err="1" smtClean="0"/>
              <a:t>atropelamento</a:t>
            </a:r>
            <a:r>
              <a:rPr lang="en-US" baseline="0" dirty="0" smtClean="0"/>
              <a:t>.</a:t>
            </a:r>
          </a:p>
          <a:p>
            <a:r>
              <a:rPr lang="en-US" baseline="0" dirty="0" err="1" smtClean="0"/>
              <a:t>Além</a:t>
            </a:r>
            <a:r>
              <a:rPr lang="en-US" baseline="0" dirty="0" smtClean="0"/>
              <a:t> dos </a:t>
            </a:r>
            <a:r>
              <a:rPr lang="en-US" baseline="0" dirty="0" err="1" smtClean="0"/>
              <a:t>possíveis</a:t>
            </a:r>
            <a:r>
              <a:rPr lang="en-US" baseline="0" dirty="0" smtClean="0"/>
              <a:t> traumas, </a:t>
            </a:r>
            <a:r>
              <a:rPr lang="en-US" baseline="0" dirty="0" err="1" smtClean="0"/>
              <a:t>este</a:t>
            </a:r>
            <a:r>
              <a:rPr lang="en-US" baseline="0" dirty="0" smtClean="0"/>
              <a:t> </a:t>
            </a:r>
            <a:r>
              <a:rPr lang="en-US" baseline="0" dirty="0" err="1" smtClean="0"/>
              <a:t>tipo</a:t>
            </a:r>
            <a:r>
              <a:rPr lang="en-US" baseline="0" dirty="0" smtClean="0"/>
              <a:t> de </a:t>
            </a:r>
            <a:r>
              <a:rPr lang="en-US" baseline="0" dirty="0" err="1" smtClean="0"/>
              <a:t>situação</a:t>
            </a:r>
            <a:r>
              <a:rPr lang="en-US" baseline="0" dirty="0" smtClean="0"/>
              <a:t> </a:t>
            </a:r>
            <a:r>
              <a:rPr lang="en-US" baseline="0" dirty="0" err="1" smtClean="0"/>
              <a:t>pode</a:t>
            </a:r>
            <a:r>
              <a:rPr lang="en-US" baseline="0" dirty="0" smtClean="0"/>
              <a:t> </a:t>
            </a:r>
            <a:r>
              <a:rPr lang="en-US" baseline="0" dirty="0" err="1" smtClean="0"/>
              <a:t>gerar</a:t>
            </a:r>
            <a:r>
              <a:rPr lang="en-US" baseline="0" dirty="0" smtClean="0"/>
              <a:t> o </a:t>
            </a:r>
            <a:r>
              <a:rPr lang="en-US" baseline="0" dirty="0" err="1" smtClean="0"/>
              <a:t>efeito</a:t>
            </a:r>
            <a:r>
              <a:rPr lang="en-US" baseline="0" dirty="0" smtClean="0"/>
              <a:t> </a:t>
            </a:r>
            <a:r>
              <a:rPr lang="en-US" baseline="0" dirty="0" err="1" smtClean="0"/>
              <a:t>reverso</a:t>
            </a:r>
            <a:r>
              <a:rPr lang="en-US" baseline="0" dirty="0" smtClean="0"/>
              <a:t>, </a:t>
            </a:r>
            <a:r>
              <a:rPr lang="en-US" baseline="0" dirty="0" err="1" smtClean="0"/>
              <a:t>provocando</a:t>
            </a:r>
            <a:r>
              <a:rPr lang="en-US" baseline="0" dirty="0" smtClean="0"/>
              <a:t> a </a:t>
            </a:r>
            <a:r>
              <a:rPr lang="en-US" baseline="0" dirty="0" err="1" smtClean="0"/>
              <a:t>falsa</a:t>
            </a:r>
            <a:r>
              <a:rPr lang="en-US" baseline="0" dirty="0" smtClean="0"/>
              <a:t> </a:t>
            </a:r>
            <a:r>
              <a:rPr lang="en-US" baseline="0" dirty="0" err="1" smtClean="0"/>
              <a:t>sensação</a:t>
            </a:r>
            <a:r>
              <a:rPr lang="en-US" baseline="0" dirty="0" smtClean="0"/>
              <a:t> no </a:t>
            </a:r>
            <a:r>
              <a:rPr lang="en-US" baseline="0" dirty="0" err="1" smtClean="0"/>
              <a:t>usuário</a:t>
            </a:r>
            <a:r>
              <a:rPr lang="en-US" baseline="0" dirty="0" smtClean="0"/>
              <a:t> de </a:t>
            </a:r>
            <a:r>
              <a:rPr lang="en-US" baseline="0" dirty="0" err="1" smtClean="0"/>
              <a:t>que</a:t>
            </a:r>
            <a:r>
              <a:rPr lang="en-US" baseline="0" dirty="0" smtClean="0"/>
              <a:t> </a:t>
            </a:r>
            <a:r>
              <a:rPr lang="en-US" baseline="0" dirty="0" err="1" smtClean="0"/>
              <a:t>não</a:t>
            </a:r>
            <a:r>
              <a:rPr lang="en-US" baseline="0" dirty="0" smtClean="0"/>
              <a:t> </a:t>
            </a:r>
            <a:r>
              <a:rPr lang="en-US" baseline="0" dirty="0" err="1" smtClean="0"/>
              <a:t>há</a:t>
            </a:r>
            <a:r>
              <a:rPr lang="en-US" baseline="0" dirty="0" smtClean="0"/>
              <a:t> </a:t>
            </a:r>
            <a:r>
              <a:rPr lang="en-US" baseline="0" dirty="0" err="1" smtClean="0"/>
              <a:t>consequências</a:t>
            </a:r>
            <a:r>
              <a:rPr lang="en-US" baseline="0" dirty="0" smtClean="0"/>
              <a:t> </a:t>
            </a:r>
            <a:r>
              <a:rPr lang="en-US" baseline="0" dirty="0" err="1" smtClean="0"/>
              <a:t>para</a:t>
            </a:r>
            <a:r>
              <a:rPr lang="en-US" baseline="0" dirty="0" smtClean="0"/>
              <a:t> </a:t>
            </a:r>
            <a:r>
              <a:rPr lang="en-US" baseline="0" dirty="0" err="1" smtClean="0"/>
              <a:t>estes</a:t>
            </a:r>
            <a:r>
              <a:rPr lang="en-US" baseline="0" dirty="0" smtClean="0"/>
              <a:t> </a:t>
            </a:r>
            <a:r>
              <a:rPr lang="en-US" baseline="0" dirty="0" err="1" smtClean="0"/>
              <a:t>comportamentos</a:t>
            </a:r>
            <a:r>
              <a:rPr lang="en-US" baseline="0" dirty="0" smtClean="0"/>
              <a:t> graves.</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19</a:t>
            </a:fld>
            <a:endParaRPr lang="pt-BR"/>
          </a:p>
        </p:txBody>
      </p:sp>
    </p:spTree>
    <p:extLst>
      <p:ext uri="{BB962C8B-B14F-4D97-AF65-F5344CB8AC3E}">
        <p14:creationId xmlns:p14="http://schemas.microsoft.com/office/powerpoint/2010/main" val="2064270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NOSSA CAUSA</a:t>
            </a:r>
            <a:endParaRPr lang="en-US" dirty="0"/>
          </a:p>
          <a:p>
            <a:r>
              <a:rPr lang="pt-BR" dirty="0"/>
              <a:t>Em novembro de 2009, a </a:t>
            </a:r>
            <a:r>
              <a:rPr lang="pt-BR" b="1" dirty="0"/>
              <a:t>Organização das Nações Unidas</a:t>
            </a:r>
            <a:r>
              <a:rPr lang="pt-BR" dirty="0"/>
              <a:t> (</a:t>
            </a:r>
            <a:r>
              <a:rPr lang="pt-BR" b="1" dirty="0"/>
              <a:t>ONU</a:t>
            </a:r>
            <a:r>
              <a:rPr lang="pt-BR" dirty="0"/>
              <a:t>) e a </a:t>
            </a:r>
            <a:r>
              <a:rPr lang="pt-BR" b="1" dirty="0"/>
              <a:t>Organização Mundial de Saúde</a:t>
            </a:r>
            <a:r>
              <a:rPr lang="pt-BR" dirty="0"/>
              <a:t> (</a:t>
            </a:r>
            <a:r>
              <a:rPr lang="pt-BR" b="1" dirty="0"/>
              <a:t>OMS</a:t>
            </a:r>
            <a:r>
              <a:rPr lang="pt-BR" dirty="0"/>
              <a:t>) realizaram, em Moscou, uma reunião ministerial com centenas de países de todo mundo, onde recomendações foram feitas no sentido de reduzir o número de acidentes de trânsito no planeta. De acordo com o Relatório Global sobre a situação de Segurança Viária - primeira análise detalhada sobre 178 países que foi publicado em 2009 pela </a:t>
            </a:r>
            <a:r>
              <a:rPr lang="pt-BR" b="1" dirty="0"/>
              <a:t>OMS</a:t>
            </a:r>
            <a:r>
              <a:rPr lang="pt-BR" dirty="0"/>
              <a:t> - ferimentos causados por acidentes de trânsito permanecem um problema de saúde pública, principalmente nos países de média e baixa renda. Segundo a </a:t>
            </a:r>
            <a:r>
              <a:rPr lang="pt-BR" b="1" dirty="0"/>
              <a:t>OMS</a:t>
            </a:r>
            <a:r>
              <a:rPr lang="pt-BR" dirty="0"/>
              <a:t>, morrem no mundo cerca de 1,2 milhões de pessoas todos os anos por causa da violência do trânsito, enquanto 20 a 50 milhões ficam feridas.</a:t>
            </a:r>
          </a:p>
          <a:p>
            <a:r>
              <a:rPr lang="pt-BR" dirty="0"/>
              <a:t>No referido relatório, a </a:t>
            </a:r>
            <a:r>
              <a:rPr lang="pt-BR" b="1" dirty="0"/>
              <a:t>OMS</a:t>
            </a:r>
            <a:r>
              <a:rPr lang="pt-BR" dirty="0"/>
              <a:t> ainda informa que, se continuarem nesse ritmo, as fatalidades passarão do nono lugar (2004) para o quinto lugar (2030) entre os maiores fatores de mortalidade no mundo, alcançando cerca de 2,4 milhões de mortos ao ano.</a:t>
            </a:r>
          </a:p>
          <a:p>
            <a:r>
              <a:rPr lang="pt-BR" dirty="0"/>
              <a:t>A grave crise mundial na segurança viária e veicular levou a </a:t>
            </a:r>
            <a:r>
              <a:rPr lang="pt-BR" b="1" dirty="0"/>
              <a:t>Organização das Nações Unidas</a:t>
            </a:r>
            <a:r>
              <a:rPr lang="pt-BR" dirty="0"/>
              <a:t> (</a:t>
            </a:r>
            <a:r>
              <a:rPr lang="pt-BR" b="1" dirty="0"/>
              <a:t>ONU</a:t>
            </a:r>
            <a:r>
              <a:rPr lang="pt-BR" dirty="0"/>
              <a:t>) a proclamar nos próximos dez anos - 2011 a 2020 - Década de Ação pela Segurança no Trânsito, problema que se não for encarado com a devida seriedade, pode afetar o desenvolvimento sustentável de vários países.</a:t>
            </a:r>
          </a:p>
          <a:p>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2</a:t>
            </a:fld>
            <a:endParaRPr lang="pt-BR"/>
          </a:p>
        </p:txBody>
      </p:sp>
    </p:spTree>
    <p:extLst>
      <p:ext uri="{BB962C8B-B14F-4D97-AF65-F5344CB8AC3E}">
        <p14:creationId xmlns:p14="http://schemas.microsoft.com/office/powerpoint/2010/main" val="3908341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a:t>
            </a:r>
            <a:r>
              <a:rPr lang="en-US" baseline="0" dirty="0" err="1" smtClean="0"/>
              <a:t>síndrome</a:t>
            </a:r>
            <a:r>
              <a:rPr lang="en-US" baseline="0" dirty="0" smtClean="0"/>
              <a:t> </a:t>
            </a:r>
            <a:r>
              <a:rPr lang="en-US" baseline="0" dirty="0" err="1" smtClean="0"/>
              <a:t>conhecida</a:t>
            </a:r>
            <a:r>
              <a:rPr lang="en-US" baseline="0" dirty="0" smtClean="0"/>
              <a:t> </a:t>
            </a:r>
            <a:r>
              <a:rPr lang="en-US" baseline="0" dirty="0" err="1" smtClean="0"/>
              <a:t>como</a:t>
            </a:r>
            <a:r>
              <a:rPr lang="en-US" baseline="0" dirty="0" smtClean="0"/>
              <a:t> “Simulator Sickness” </a:t>
            </a:r>
            <a:r>
              <a:rPr lang="en-US" baseline="0" dirty="0" err="1" smtClean="0"/>
              <a:t>é</a:t>
            </a:r>
            <a:r>
              <a:rPr lang="en-US" baseline="0" dirty="0" smtClean="0"/>
              <a:t> um item </a:t>
            </a:r>
            <a:r>
              <a:rPr lang="en-US" baseline="0" dirty="0" err="1" smtClean="0"/>
              <a:t>que</a:t>
            </a:r>
            <a:r>
              <a:rPr lang="en-US" baseline="0" dirty="0" smtClean="0"/>
              <a:t> </a:t>
            </a:r>
            <a:r>
              <a:rPr lang="en-US" baseline="0" dirty="0" err="1" smtClean="0"/>
              <a:t>deverá</a:t>
            </a:r>
            <a:r>
              <a:rPr lang="en-US" baseline="0" dirty="0" smtClean="0"/>
              <a:t> </a:t>
            </a:r>
            <a:r>
              <a:rPr lang="en-US" baseline="0" dirty="0" err="1" smtClean="0"/>
              <a:t>merecer</a:t>
            </a:r>
            <a:r>
              <a:rPr lang="en-US" baseline="0" dirty="0" smtClean="0"/>
              <a:t> </a:t>
            </a:r>
            <a:r>
              <a:rPr lang="en-US" baseline="0" dirty="0" err="1" smtClean="0"/>
              <a:t>uma</a:t>
            </a:r>
            <a:r>
              <a:rPr lang="en-US" baseline="0" dirty="0" smtClean="0"/>
              <a:t> </a:t>
            </a:r>
            <a:r>
              <a:rPr lang="en-US" baseline="0" dirty="0" err="1" smtClean="0"/>
              <a:t>atenção</a:t>
            </a:r>
            <a:r>
              <a:rPr lang="en-US" baseline="0" dirty="0" smtClean="0"/>
              <a:t> especial no </a:t>
            </a:r>
            <a:r>
              <a:rPr lang="en-US" baseline="0" dirty="0" err="1" smtClean="0"/>
              <a:t>futuro</a:t>
            </a:r>
            <a:r>
              <a:rPr lang="en-US" baseline="0" dirty="0" smtClean="0"/>
              <a:t>, </a:t>
            </a:r>
            <a:r>
              <a:rPr lang="en-US" baseline="0" dirty="0" err="1" smtClean="0"/>
              <a:t>uma</a:t>
            </a:r>
            <a:r>
              <a:rPr lang="en-US" baseline="0" dirty="0" smtClean="0"/>
              <a:t> </a:t>
            </a:r>
            <a:r>
              <a:rPr lang="en-US" baseline="0" dirty="0" err="1" smtClean="0"/>
              <a:t>vez</a:t>
            </a:r>
            <a:r>
              <a:rPr lang="en-US" baseline="0" dirty="0" smtClean="0"/>
              <a:t> </a:t>
            </a:r>
            <a:r>
              <a:rPr lang="en-US" baseline="0" dirty="0" err="1" smtClean="0"/>
              <a:t>que</a:t>
            </a:r>
            <a:r>
              <a:rPr lang="en-US" baseline="0" dirty="0" smtClean="0"/>
              <a:t> </a:t>
            </a:r>
            <a:r>
              <a:rPr lang="en-US" baseline="0" dirty="0" err="1" smtClean="0"/>
              <a:t>segundo</a:t>
            </a:r>
            <a:r>
              <a:rPr lang="en-US" baseline="0" dirty="0" smtClean="0"/>
              <a:t> outros </a:t>
            </a:r>
            <a:r>
              <a:rPr lang="en-US" baseline="0" dirty="0" err="1" smtClean="0"/>
              <a:t>estudos</a:t>
            </a:r>
            <a:r>
              <a:rPr lang="en-US" baseline="0" dirty="0" smtClean="0"/>
              <a:t> </a:t>
            </a:r>
            <a:r>
              <a:rPr lang="en-US" baseline="0" dirty="0" err="1" smtClean="0"/>
              <a:t>realizados</a:t>
            </a:r>
            <a:r>
              <a:rPr lang="en-US" baseline="0" dirty="0" smtClean="0"/>
              <a:t>, </a:t>
            </a:r>
            <a:r>
              <a:rPr lang="en-US" baseline="0" dirty="0" err="1" smtClean="0"/>
              <a:t>atinge</a:t>
            </a:r>
            <a:r>
              <a:rPr lang="en-US" baseline="0" dirty="0" smtClean="0"/>
              <a:t> de 10 a 15% da </a:t>
            </a:r>
            <a:r>
              <a:rPr lang="en-US" baseline="0" dirty="0" err="1" smtClean="0"/>
              <a:t>população</a:t>
            </a:r>
            <a:r>
              <a:rPr lang="en-US" baseline="0" dirty="0" smtClean="0"/>
              <a:t> e </a:t>
            </a:r>
            <a:r>
              <a:rPr lang="en-US" baseline="0" dirty="0" err="1" smtClean="0"/>
              <a:t>não</a:t>
            </a:r>
            <a:r>
              <a:rPr lang="en-US" baseline="0" dirty="0" smtClean="0"/>
              <a:t> </a:t>
            </a:r>
            <a:r>
              <a:rPr lang="en-US" baseline="0" dirty="0" err="1" smtClean="0"/>
              <a:t>possui</a:t>
            </a:r>
            <a:r>
              <a:rPr lang="en-US" baseline="0" dirty="0" smtClean="0"/>
              <a:t> </a:t>
            </a:r>
            <a:r>
              <a:rPr lang="en-US" baseline="0" dirty="0" err="1" smtClean="0"/>
              <a:t>nenhum</a:t>
            </a:r>
            <a:r>
              <a:rPr lang="en-US" baseline="0" dirty="0" smtClean="0"/>
              <a:t> </a:t>
            </a:r>
            <a:r>
              <a:rPr lang="en-US" baseline="0" dirty="0" err="1" smtClean="0"/>
              <a:t>vínculo</a:t>
            </a:r>
            <a:r>
              <a:rPr lang="en-US" baseline="0" dirty="0" smtClean="0"/>
              <a:t> com </a:t>
            </a:r>
            <a:r>
              <a:rPr lang="en-US" baseline="0" dirty="0" err="1" smtClean="0"/>
              <a:t>pré-disposições</a:t>
            </a:r>
            <a:r>
              <a:rPr lang="en-US" baseline="0" dirty="0" smtClean="0"/>
              <a:t> </a:t>
            </a:r>
            <a:r>
              <a:rPr lang="en-US" baseline="0" dirty="0" err="1" smtClean="0"/>
              <a:t>ou</a:t>
            </a:r>
            <a:r>
              <a:rPr lang="en-US" baseline="0" dirty="0" smtClean="0"/>
              <a:t> </a:t>
            </a:r>
            <a:r>
              <a:rPr lang="en-US" baseline="0" dirty="0" err="1" smtClean="0"/>
              <a:t>doenças</a:t>
            </a:r>
            <a:r>
              <a:rPr lang="en-US" baseline="0" dirty="0" smtClean="0"/>
              <a:t> </a:t>
            </a:r>
            <a:r>
              <a:rPr lang="en-US" baseline="0" dirty="0" err="1" smtClean="0"/>
              <a:t>equivalentes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20</a:t>
            </a:fld>
            <a:endParaRPr lang="pt-BR"/>
          </a:p>
        </p:txBody>
      </p:sp>
    </p:spTree>
    <p:extLst>
      <p:ext uri="{BB962C8B-B14F-4D97-AF65-F5344CB8AC3E}">
        <p14:creationId xmlns:p14="http://schemas.microsoft.com/office/powerpoint/2010/main" val="1906561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Foram</a:t>
            </a:r>
            <a:r>
              <a:rPr lang="en-US" dirty="0" smtClean="0"/>
              <a:t> </a:t>
            </a:r>
            <a:r>
              <a:rPr lang="en-US" dirty="0" err="1" smtClean="0"/>
              <a:t>detectadas</a:t>
            </a:r>
            <a:r>
              <a:rPr lang="en-US" dirty="0" smtClean="0"/>
              <a:t> </a:t>
            </a:r>
            <a:r>
              <a:rPr lang="en-US" dirty="0" err="1" smtClean="0"/>
              <a:t>diversas</a:t>
            </a:r>
            <a:r>
              <a:rPr lang="en-US" dirty="0" smtClean="0"/>
              <a:t> </a:t>
            </a:r>
            <a:r>
              <a:rPr lang="en-US" dirty="0" err="1" smtClean="0"/>
              <a:t>falhas</a:t>
            </a:r>
            <a:r>
              <a:rPr lang="en-US" dirty="0" smtClean="0"/>
              <a:t> de </a:t>
            </a:r>
            <a:r>
              <a:rPr lang="en-US" dirty="0" err="1" smtClean="0"/>
              <a:t>sinalização</a:t>
            </a:r>
            <a:r>
              <a:rPr lang="en-US" dirty="0" smtClean="0"/>
              <a:t>, o </a:t>
            </a:r>
            <a:r>
              <a:rPr lang="en-US" dirty="0" err="1" smtClean="0"/>
              <a:t>que</a:t>
            </a:r>
            <a:r>
              <a:rPr lang="en-US" dirty="0" smtClean="0"/>
              <a:t> se </a:t>
            </a:r>
            <a:r>
              <a:rPr lang="en-US" dirty="0" err="1" smtClean="0"/>
              <a:t>demonstra</a:t>
            </a:r>
            <a:r>
              <a:rPr lang="en-US" dirty="0" smtClean="0"/>
              <a:t> </a:t>
            </a:r>
            <a:r>
              <a:rPr lang="en-US" dirty="0" err="1" smtClean="0"/>
              <a:t>inadmissível</a:t>
            </a:r>
            <a:r>
              <a:rPr lang="en-US" dirty="0" smtClean="0"/>
              <a:t> </a:t>
            </a:r>
            <a:r>
              <a:rPr lang="en-US" dirty="0" err="1" smtClean="0"/>
              <a:t>em</a:t>
            </a:r>
            <a:r>
              <a:rPr lang="en-US" dirty="0" smtClean="0"/>
              <a:t> </a:t>
            </a:r>
            <a:r>
              <a:rPr lang="en-US" dirty="0" err="1" smtClean="0"/>
              <a:t>uma</a:t>
            </a:r>
            <a:r>
              <a:rPr lang="en-US" dirty="0" smtClean="0"/>
              <a:t> </a:t>
            </a:r>
            <a:r>
              <a:rPr lang="en-US" dirty="0" err="1" smtClean="0"/>
              <a:t>ferramenta</a:t>
            </a:r>
            <a:r>
              <a:rPr lang="en-US" baseline="0" dirty="0" smtClean="0"/>
              <a:t> de </a:t>
            </a:r>
            <a:r>
              <a:rPr lang="en-US" baseline="0" dirty="0" err="1" smtClean="0"/>
              <a:t>aprendizado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21</a:t>
            </a:fld>
            <a:endParaRPr lang="pt-BR"/>
          </a:p>
        </p:txBody>
      </p:sp>
    </p:spTree>
    <p:extLst>
      <p:ext uri="{BB962C8B-B14F-4D97-AF65-F5344CB8AC3E}">
        <p14:creationId xmlns:p14="http://schemas.microsoft.com/office/powerpoint/2010/main" val="3291936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FF02A-F3E0-4CB8-A298-7E5C4D64A32E}" type="slidenum">
              <a:rPr lang="pt-BR" smtClean="0"/>
              <a:pPr/>
              <a:t>22</a:t>
            </a:fld>
            <a:endParaRPr lang="pt-BR"/>
          </a:p>
        </p:txBody>
      </p:sp>
    </p:spTree>
    <p:extLst>
      <p:ext uri="{BB962C8B-B14F-4D97-AF65-F5344CB8AC3E}">
        <p14:creationId xmlns:p14="http://schemas.microsoft.com/office/powerpoint/2010/main" val="1865678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FF02A-F3E0-4CB8-A298-7E5C4D64A32E}" type="slidenum">
              <a:rPr lang="pt-BR" smtClean="0"/>
              <a:pPr/>
              <a:t>23</a:t>
            </a:fld>
            <a:endParaRPr lang="pt-BR"/>
          </a:p>
        </p:txBody>
      </p:sp>
    </p:spTree>
    <p:extLst>
      <p:ext uri="{BB962C8B-B14F-4D97-AF65-F5344CB8AC3E}">
        <p14:creationId xmlns:p14="http://schemas.microsoft.com/office/powerpoint/2010/main" val="1002951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Verificou</a:t>
            </a:r>
            <a:r>
              <a:rPr lang="en-US" dirty="0" smtClean="0"/>
              <a:t>-se no </a:t>
            </a:r>
            <a:r>
              <a:rPr lang="en-US" dirty="0" err="1" smtClean="0"/>
              <a:t>estudo</a:t>
            </a:r>
            <a:r>
              <a:rPr lang="en-US" dirty="0" smtClean="0"/>
              <a:t> </a:t>
            </a:r>
            <a:r>
              <a:rPr lang="en-US" dirty="0" err="1" smtClean="0"/>
              <a:t>que</a:t>
            </a:r>
            <a:r>
              <a:rPr lang="en-US" dirty="0" smtClean="0"/>
              <a:t> </a:t>
            </a:r>
            <a:r>
              <a:rPr lang="en-US" dirty="0" err="1" smtClean="0"/>
              <a:t>não</a:t>
            </a:r>
            <a:r>
              <a:rPr lang="en-US" dirty="0" smtClean="0"/>
              <a:t> </a:t>
            </a:r>
            <a:r>
              <a:rPr lang="en-US" dirty="0" err="1" smtClean="0"/>
              <a:t>existe</a:t>
            </a:r>
            <a:r>
              <a:rPr lang="en-US" dirty="0" smtClean="0"/>
              <a:t> um </a:t>
            </a:r>
            <a:r>
              <a:rPr lang="en-US" dirty="0" err="1" smtClean="0"/>
              <a:t>critério</a:t>
            </a:r>
            <a:r>
              <a:rPr lang="en-US" dirty="0" smtClean="0"/>
              <a:t> </a:t>
            </a:r>
            <a:r>
              <a:rPr lang="en-US" dirty="0" err="1" smtClean="0"/>
              <a:t>claro</a:t>
            </a:r>
            <a:r>
              <a:rPr lang="en-US" dirty="0" smtClean="0"/>
              <a:t> </a:t>
            </a:r>
            <a:r>
              <a:rPr lang="en-US" dirty="0" err="1" smtClean="0"/>
              <a:t>para</a:t>
            </a:r>
            <a:r>
              <a:rPr lang="en-US" dirty="0" smtClean="0"/>
              <a:t> o </a:t>
            </a:r>
            <a:r>
              <a:rPr lang="en-US" dirty="0" err="1" smtClean="0"/>
              <a:t>registro</a:t>
            </a:r>
            <a:r>
              <a:rPr lang="en-US" dirty="0" smtClean="0"/>
              <a:t> de </a:t>
            </a:r>
            <a:r>
              <a:rPr lang="en-US" dirty="0" err="1" smtClean="0"/>
              <a:t>falhas</a:t>
            </a:r>
            <a:r>
              <a:rPr lang="en-US" baseline="0" dirty="0" smtClean="0"/>
              <a:t> e </a:t>
            </a:r>
            <a:r>
              <a:rPr lang="en-US" baseline="0" dirty="0" err="1" smtClean="0"/>
              <a:t>infrações</a:t>
            </a:r>
            <a:r>
              <a:rPr lang="en-US" baseline="0" dirty="0" smtClean="0"/>
              <a:t> no </a:t>
            </a:r>
            <a:r>
              <a:rPr lang="en-US" baseline="0" dirty="0" err="1" smtClean="0"/>
              <a:t>ambiente</a:t>
            </a:r>
            <a:r>
              <a:rPr lang="en-US" baseline="0" dirty="0" smtClean="0"/>
              <a:t> </a:t>
            </a:r>
            <a:r>
              <a:rPr lang="en-US" baseline="0" dirty="0" err="1" smtClean="0"/>
              <a:t>simulado</a:t>
            </a:r>
            <a:r>
              <a:rPr lang="en-US" baseline="0" dirty="0" smtClean="0"/>
              <a:t>. </a:t>
            </a:r>
            <a:r>
              <a:rPr lang="en-US" baseline="0" dirty="0" err="1" smtClean="0"/>
              <a:t>Situações</a:t>
            </a:r>
            <a:r>
              <a:rPr lang="en-US" baseline="0" dirty="0" smtClean="0"/>
              <a:t> </a:t>
            </a:r>
            <a:r>
              <a:rPr lang="en-US" baseline="0" dirty="0" err="1" smtClean="0"/>
              <a:t>como</a:t>
            </a:r>
            <a:r>
              <a:rPr lang="en-US" baseline="0" dirty="0" smtClean="0"/>
              <a:t> </a:t>
            </a:r>
            <a:r>
              <a:rPr lang="en-US" baseline="0" dirty="0" err="1" smtClean="0"/>
              <a:t>não</a:t>
            </a:r>
            <a:r>
              <a:rPr lang="en-US" baseline="0" dirty="0" smtClean="0"/>
              <a:t> </a:t>
            </a:r>
            <a:r>
              <a:rPr lang="en-US" baseline="0" dirty="0" err="1" smtClean="0"/>
              <a:t>respeitar</a:t>
            </a:r>
            <a:r>
              <a:rPr lang="en-US" baseline="0" dirty="0" smtClean="0"/>
              <a:t> a </a:t>
            </a:r>
            <a:r>
              <a:rPr lang="en-US" baseline="0" dirty="0" err="1" smtClean="0"/>
              <a:t>preferência</a:t>
            </a:r>
            <a:r>
              <a:rPr lang="en-US" baseline="0" dirty="0" smtClean="0"/>
              <a:t> </a:t>
            </a:r>
            <a:r>
              <a:rPr lang="en-US" baseline="0" dirty="0" err="1" smtClean="0"/>
              <a:t>em</a:t>
            </a:r>
            <a:r>
              <a:rPr lang="en-US" baseline="0" dirty="0" smtClean="0"/>
              <a:t> </a:t>
            </a:r>
            <a:r>
              <a:rPr lang="en-US" baseline="0" dirty="0" err="1" smtClean="0"/>
              <a:t>cruzamentos</a:t>
            </a:r>
            <a:r>
              <a:rPr lang="en-US" baseline="0" dirty="0" smtClean="0"/>
              <a:t> </a:t>
            </a:r>
            <a:r>
              <a:rPr lang="en-US" baseline="0" dirty="0" err="1" smtClean="0"/>
              <a:t>são</a:t>
            </a:r>
            <a:r>
              <a:rPr lang="en-US" baseline="0" dirty="0" smtClean="0"/>
              <a:t> </a:t>
            </a:r>
            <a:r>
              <a:rPr lang="en-US" baseline="0" dirty="0" err="1" smtClean="0"/>
              <a:t>tratadas</a:t>
            </a:r>
            <a:r>
              <a:rPr lang="en-US" baseline="0" dirty="0" smtClean="0"/>
              <a:t> de </a:t>
            </a:r>
            <a:r>
              <a:rPr lang="en-US" baseline="0" dirty="0" err="1" smtClean="0"/>
              <a:t>diferentes</a:t>
            </a:r>
            <a:r>
              <a:rPr lang="en-US" baseline="0" dirty="0" smtClean="0"/>
              <a:t> </a:t>
            </a:r>
            <a:r>
              <a:rPr lang="en-US" baseline="0" dirty="0" err="1" smtClean="0"/>
              <a:t>formas</a:t>
            </a:r>
            <a:r>
              <a:rPr lang="en-US" baseline="0" dirty="0" smtClean="0"/>
              <a:t> </a:t>
            </a:r>
            <a:r>
              <a:rPr lang="en-US" baseline="0" dirty="0" err="1" smtClean="0"/>
              <a:t>dentro</a:t>
            </a:r>
            <a:r>
              <a:rPr lang="en-US" baseline="0" dirty="0" smtClean="0"/>
              <a:t> do </a:t>
            </a:r>
            <a:r>
              <a:rPr lang="en-US" baseline="0" dirty="0" err="1" smtClean="0"/>
              <a:t>mesmo</a:t>
            </a:r>
            <a:r>
              <a:rPr lang="en-US" baseline="0" dirty="0" smtClean="0"/>
              <a:t> software de </a:t>
            </a:r>
            <a:r>
              <a:rPr lang="en-US" baseline="0" dirty="0" err="1" smtClean="0"/>
              <a:t>simulação</a:t>
            </a:r>
            <a:r>
              <a:rPr lang="en-US" baseline="0" dirty="0" smtClean="0"/>
              <a:t>.</a:t>
            </a:r>
          </a:p>
          <a:p>
            <a:r>
              <a:rPr lang="en-US" baseline="0" dirty="0" smtClean="0"/>
              <a:t>Para o </a:t>
            </a:r>
            <a:r>
              <a:rPr lang="en-US" baseline="0" dirty="0" err="1" smtClean="0"/>
              <a:t>acompanhamento</a:t>
            </a:r>
            <a:r>
              <a:rPr lang="en-US" baseline="0" dirty="0" smtClean="0"/>
              <a:t> das </a:t>
            </a:r>
            <a:r>
              <a:rPr lang="en-US" baseline="0" dirty="0" err="1" smtClean="0"/>
              <a:t>aulas</a:t>
            </a:r>
            <a:r>
              <a:rPr lang="en-US" baseline="0" dirty="0" smtClean="0"/>
              <a:t> no </a:t>
            </a:r>
            <a:r>
              <a:rPr lang="en-US" baseline="0" dirty="0" err="1" smtClean="0"/>
              <a:t>simulador</a:t>
            </a:r>
            <a:r>
              <a:rPr lang="en-US" baseline="0" dirty="0" smtClean="0"/>
              <a:t> e </a:t>
            </a:r>
            <a:r>
              <a:rPr lang="en-US" baseline="0" dirty="0" err="1" smtClean="0"/>
              <a:t>garantia</a:t>
            </a:r>
            <a:r>
              <a:rPr lang="en-US" baseline="0" dirty="0" smtClean="0"/>
              <a:t> da </a:t>
            </a:r>
            <a:r>
              <a:rPr lang="en-US" baseline="0" dirty="0" err="1" smtClean="0"/>
              <a:t>transferência</a:t>
            </a:r>
            <a:r>
              <a:rPr lang="en-US" baseline="0" dirty="0" smtClean="0"/>
              <a:t> de </a:t>
            </a:r>
            <a:r>
              <a:rPr lang="en-US" baseline="0" dirty="0" err="1" smtClean="0"/>
              <a:t>conhecimento</a:t>
            </a:r>
            <a:r>
              <a:rPr lang="en-US" baseline="0" dirty="0" smtClean="0"/>
              <a:t> entre as </a:t>
            </a:r>
            <a:r>
              <a:rPr lang="en-US" baseline="0" dirty="0" err="1" smtClean="0"/>
              <a:t>etapas</a:t>
            </a:r>
            <a:r>
              <a:rPr lang="en-US" baseline="0" dirty="0" smtClean="0"/>
              <a:t> de </a:t>
            </a:r>
            <a:r>
              <a:rPr lang="en-US" baseline="0" dirty="0" err="1" smtClean="0"/>
              <a:t>aprendizado</a:t>
            </a:r>
            <a:r>
              <a:rPr lang="en-US" baseline="0" dirty="0" smtClean="0"/>
              <a:t>, a </a:t>
            </a:r>
            <a:r>
              <a:rPr lang="en-US" baseline="0" dirty="0" err="1" smtClean="0"/>
              <a:t>presença</a:t>
            </a:r>
            <a:r>
              <a:rPr lang="en-US" baseline="0" dirty="0" smtClean="0"/>
              <a:t> do </a:t>
            </a:r>
            <a:r>
              <a:rPr lang="en-US" baseline="0" dirty="0" err="1" smtClean="0"/>
              <a:t>instrutor</a:t>
            </a:r>
            <a:r>
              <a:rPr lang="en-US" baseline="0" dirty="0" smtClean="0"/>
              <a:t> </a:t>
            </a:r>
            <a:r>
              <a:rPr lang="en-US" baseline="0" dirty="0" err="1" smtClean="0"/>
              <a:t>acompanhando</a:t>
            </a:r>
            <a:r>
              <a:rPr lang="en-US" baseline="0" dirty="0" smtClean="0"/>
              <a:t> par-e-</a:t>
            </a:r>
            <a:r>
              <a:rPr lang="en-US" baseline="0" dirty="0" err="1" smtClean="0"/>
              <a:t>passo</a:t>
            </a:r>
            <a:r>
              <a:rPr lang="en-US" baseline="0" dirty="0" smtClean="0"/>
              <a:t> o </a:t>
            </a:r>
            <a:r>
              <a:rPr lang="en-US" baseline="0" dirty="0" err="1" smtClean="0"/>
              <a:t>aluno</a:t>
            </a:r>
            <a:r>
              <a:rPr lang="en-US" baseline="0" dirty="0" smtClean="0"/>
              <a:t> </a:t>
            </a:r>
            <a:r>
              <a:rPr lang="en-US" baseline="0" dirty="0" err="1" smtClean="0"/>
              <a:t>durante</a:t>
            </a:r>
            <a:r>
              <a:rPr lang="en-US" baseline="0" dirty="0" smtClean="0"/>
              <a:t> a </a:t>
            </a:r>
            <a:r>
              <a:rPr lang="en-US" baseline="0" dirty="0" err="1" smtClean="0"/>
              <a:t>simulação</a:t>
            </a:r>
            <a:r>
              <a:rPr lang="en-US" baseline="0" dirty="0" smtClean="0"/>
              <a:t> se </a:t>
            </a:r>
            <a:r>
              <a:rPr lang="en-US" baseline="0" dirty="0" err="1" smtClean="0"/>
              <a:t>mostrou</a:t>
            </a:r>
            <a:r>
              <a:rPr lang="en-US" baseline="0" dirty="0" smtClean="0"/>
              <a:t> </a:t>
            </a:r>
            <a:r>
              <a:rPr lang="en-US" baseline="0" dirty="0" err="1" smtClean="0"/>
              <a:t>essencial</a:t>
            </a:r>
            <a:r>
              <a:rPr lang="en-US" baseline="0" dirty="0" smtClean="0"/>
              <a:t>. </a:t>
            </a:r>
            <a:r>
              <a:rPr lang="en-US" baseline="0" dirty="0" err="1" smtClean="0"/>
              <a:t>Assim</a:t>
            </a:r>
            <a:r>
              <a:rPr lang="en-US" baseline="0" dirty="0" smtClean="0"/>
              <a:t>, </a:t>
            </a:r>
            <a:r>
              <a:rPr lang="en-US" baseline="0" dirty="0" err="1" smtClean="0"/>
              <a:t>não</a:t>
            </a:r>
            <a:r>
              <a:rPr lang="en-US" baseline="0" dirty="0" smtClean="0"/>
              <a:t> </a:t>
            </a:r>
            <a:r>
              <a:rPr lang="en-US" baseline="0" dirty="0" err="1" smtClean="0"/>
              <a:t>é</a:t>
            </a:r>
            <a:r>
              <a:rPr lang="en-US" baseline="0" dirty="0" smtClean="0"/>
              <a:t> </a:t>
            </a:r>
            <a:r>
              <a:rPr lang="en-US" baseline="0" dirty="0" err="1" smtClean="0"/>
              <a:t>possível</a:t>
            </a:r>
            <a:r>
              <a:rPr lang="en-US" baseline="0" dirty="0" smtClean="0"/>
              <a:t> </a:t>
            </a:r>
            <a:r>
              <a:rPr lang="en-US" baseline="0" dirty="0" err="1" smtClean="0"/>
              <a:t>para</a:t>
            </a:r>
            <a:r>
              <a:rPr lang="en-US" baseline="0" dirty="0" smtClean="0"/>
              <a:t> um </a:t>
            </a:r>
            <a:r>
              <a:rPr lang="en-US" baseline="0" dirty="0" err="1" smtClean="0"/>
              <a:t>único</a:t>
            </a:r>
            <a:r>
              <a:rPr lang="en-US" baseline="0" dirty="0" smtClean="0"/>
              <a:t> </a:t>
            </a:r>
            <a:r>
              <a:rPr lang="en-US" baseline="0" dirty="0" err="1" smtClean="0"/>
              <a:t>instrutor</a:t>
            </a:r>
            <a:r>
              <a:rPr lang="en-US" baseline="0" dirty="0" smtClean="0"/>
              <a:t> </a:t>
            </a:r>
            <a:r>
              <a:rPr lang="en-US" baseline="0" dirty="0" err="1" smtClean="0"/>
              <a:t>acompanhar</a:t>
            </a:r>
            <a:r>
              <a:rPr lang="en-US" baseline="0" dirty="0" smtClean="0"/>
              <a:t> </a:t>
            </a:r>
            <a:r>
              <a:rPr lang="en-US" baseline="0" dirty="0" err="1" smtClean="0"/>
              <a:t>três</a:t>
            </a:r>
            <a:r>
              <a:rPr lang="en-US" baseline="0" dirty="0" smtClean="0"/>
              <a:t> </a:t>
            </a:r>
            <a:r>
              <a:rPr lang="en-US" baseline="0" dirty="0" err="1" smtClean="0"/>
              <a:t>alunos</a:t>
            </a:r>
            <a:r>
              <a:rPr lang="en-US" baseline="0" dirty="0" smtClean="0"/>
              <a:t> </a:t>
            </a:r>
            <a:r>
              <a:rPr lang="en-US" baseline="0" dirty="0" err="1" smtClean="0"/>
              <a:t>em</a:t>
            </a:r>
            <a:r>
              <a:rPr lang="en-US" baseline="0" dirty="0" smtClean="0"/>
              <a:t> </a:t>
            </a:r>
            <a:r>
              <a:rPr lang="en-US" baseline="0" dirty="0" err="1" smtClean="0"/>
              <a:t>simuladores</a:t>
            </a:r>
            <a:r>
              <a:rPr lang="en-US" baseline="0" dirty="0" smtClean="0"/>
              <a:t> </a:t>
            </a:r>
            <a:r>
              <a:rPr lang="en-US" baseline="0" dirty="0" err="1" smtClean="0"/>
              <a:t>distintos</a:t>
            </a:r>
            <a:r>
              <a:rPr lang="en-US" baseline="0" dirty="0" smtClean="0"/>
              <a:t> e de forma </a:t>
            </a:r>
            <a:r>
              <a:rPr lang="en-US" baseline="0" dirty="0" err="1" smtClean="0"/>
              <a:t>simultânea</a:t>
            </a:r>
            <a:r>
              <a:rPr lang="en-US" baseline="0" dirty="0" smtClean="0"/>
              <a:t> com a </a:t>
            </a:r>
            <a:r>
              <a:rPr lang="en-US" baseline="0" dirty="0" err="1" smtClean="0"/>
              <a:t>qualidade</a:t>
            </a:r>
            <a:r>
              <a:rPr lang="en-US" baseline="0" dirty="0" smtClean="0"/>
              <a:t> </a:t>
            </a:r>
            <a:r>
              <a:rPr lang="en-US" baseline="0" dirty="0" err="1" smtClean="0"/>
              <a:t>necessária</a:t>
            </a:r>
            <a:r>
              <a:rPr lang="en-US" baseline="0" dirty="0" smtClean="0"/>
              <a:t>.</a:t>
            </a:r>
          </a:p>
          <a:p>
            <a:r>
              <a:rPr lang="en-US" baseline="0" dirty="0" err="1" smtClean="0"/>
              <a:t>Assim</a:t>
            </a:r>
            <a:r>
              <a:rPr lang="en-US" baseline="0" dirty="0" smtClean="0"/>
              <a:t>, </a:t>
            </a:r>
            <a:r>
              <a:rPr lang="en-US" baseline="0" dirty="0" err="1" smtClean="0"/>
              <a:t>fica</a:t>
            </a:r>
            <a:r>
              <a:rPr lang="en-US" baseline="0" dirty="0" smtClean="0"/>
              <a:t> </a:t>
            </a:r>
            <a:r>
              <a:rPr lang="en-US" baseline="0" dirty="0" err="1" smtClean="0"/>
              <a:t>mais</a:t>
            </a:r>
            <a:r>
              <a:rPr lang="en-US" baseline="0" dirty="0" smtClean="0"/>
              <a:t> </a:t>
            </a:r>
            <a:r>
              <a:rPr lang="en-US" baseline="0" dirty="0" err="1" smtClean="0"/>
              <a:t>latente</a:t>
            </a:r>
            <a:r>
              <a:rPr lang="en-US" baseline="0" dirty="0" smtClean="0"/>
              <a:t> a </a:t>
            </a:r>
            <a:r>
              <a:rPr lang="en-US" baseline="0" dirty="0" err="1" smtClean="0"/>
              <a:t>necessidade</a:t>
            </a:r>
            <a:r>
              <a:rPr lang="en-US" baseline="0" dirty="0" smtClean="0"/>
              <a:t> do </a:t>
            </a:r>
            <a:r>
              <a:rPr lang="en-US" baseline="0" dirty="0" err="1" smtClean="0"/>
              <a:t>conteúdo</a:t>
            </a:r>
            <a:r>
              <a:rPr lang="en-US" baseline="0" dirty="0" smtClean="0"/>
              <a:t> </a:t>
            </a:r>
            <a:r>
              <a:rPr lang="en-US" baseline="0" dirty="0" err="1" smtClean="0"/>
              <a:t>pedagógico</a:t>
            </a:r>
            <a:r>
              <a:rPr lang="en-US" baseline="0" dirty="0" smtClean="0"/>
              <a:t> </a:t>
            </a:r>
            <a:r>
              <a:rPr lang="en-US" baseline="0" dirty="0" err="1" smtClean="0"/>
              <a:t>fazer</a:t>
            </a:r>
            <a:r>
              <a:rPr lang="en-US" baseline="0" dirty="0" smtClean="0"/>
              <a:t> parte dos </a:t>
            </a:r>
            <a:r>
              <a:rPr lang="en-US" baseline="0" dirty="0" err="1" smtClean="0"/>
              <a:t>requisitos</a:t>
            </a:r>
            <a:r>
              <a:rPr lang="en-US" baseline="0" dirty="0" smtClean="0"/>
              <a:t> de </a:t>
            </a:r>
            <a:r>
              <a:rPr lang="en-US" baseline="0" dirty="0" err="1" smtClean="0"/>
              <a:t>desenvolvimento</a:t>
            </a:r>
            <a:r>
              <a:rPr lang="en-US" baseline="0" dirty="0" smtClean="0"/>
              <a:t> do software de </a:t>
            </a:r>
            <a:r>
              <a:rPr lang="en-US" baseline="0" dirty="0" err="1" smtClean="0"/>
              <a:t>simulação</a:t>
            </a:r>
            <a:r>
              <a:rPr lang="en-US" baseline="0" dirty="0" smtClean="0"/>
              <a:t>, de forma a </a:t>
            </a:r>
            <a:r>
              <a:rPr lang="en-US" baseline="0" dirty="0" err="1" smtClean="0"/>
              <a:t>balizar</a:t>
            </a:r>
            <a:r>
              <a:rPr lang="en-US" baseline="0" dirty="0" smtClean="0"/>
              <a:t> a aula e as </a:t>
            </a:r>
            <a:r>
              <a:rPr lang="en-US" baseline="0" dirty="0" err="1" smtClean="0"/>
              <a:t>verificações</a:t>
            </a:r>
            <a:r>
              <a:rPr lang="en-US" baseline="0" dirty="0" smtClean="0"/>
              <a:t> </a:t>
            </a:r>
            <a:r>
              <a:rPr lang="en-US" baseline="0" dirty="0" err="1" smtClean="0"/>
              <a:t>necessárias</a:t>
            </a:r>
            <a:r>
              <a:rPr lang="en-US" baseline="0" dirty="0" smtClean="0"/>
              <a:t> </a:t>
            </a:r>
            <a:r>
              <a:rPr lang="en-US" baseline="0" dirty="0" err="1" smtClean="0"/>
              <a:t>por</a:t>
            </a:r>
            <a:r>
              <a:rPr lang="en-US" baseline="0" dirty="0" smtClean="0"/>
              <a:t> parte do </a:t>
            </a:r>
            <a:r>
              <a:rPr lang="en-US" baseline="0" dirty="0" err="1" smtClean="0"/>
              <a:t>instrutor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25</a:t>
            </a:fld>
            <a:endParaRPr lang="pt-BR"/>
          </a:p>
        </p:txBody>
      </p:sp>
    </p:spTree>
    <p:extLst>
      <p:ext uri="{BB962C8B-B14F-4D97-AF65-F5344CB8AC3E}">
        <p14:creationId xmlns:p14="http://schemas.microsoft.com/office/powerpoint/2010/main" val="609152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26</a:t>
            </a:fld>
            <a:endParaRPr lang="pt-BR"/>
          </a:p>
        </p:txBody>
      </p:sp>
    </p:spTree>
    <p:extLst>
      <p:ext uri="{BB962C8B-B14F-4D97-AF65-F5344CB8AC3E}">
        <p14:creationId xmlns:p14="http://schemas.microsoft.com/office/powerpoint/2010/main" val="727162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27</a:t>
            </a:fld>
            <a:endParaRPr lang="pt-BR"/>
          </a:p>
        </p:txBody>
      </p:sp>
    </p:spTree>
    <p:extLst>
      <p:ext uri="{BB962C8B-B14F-4D97-AF65-F5344CB8AC3E}">
        <p14:creationId xmlns:p14="http://schemas.microsoft.com/office/powerpoint/2010/main" val="2208322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 feedback</a:t>
            </a:r>
            <a:r>
              <a:rPr lang="en-US" baseline="0" dirty="0" smtClean="0"/>
              <a:t> de </a:t>
            </a:r>
            <a:r>
              <a:rPr lang="en-US" baseline="0" dirty="0" err="1" smtClean="0"/>
              <a:t>qualidade</a:t>
            </a:r>
            <a:r>
              <a:rPr lang="en-US" baseline="0" dirty="0" smtClean="0"/>
              <a:t> </a:t>
            </a:r>
            <a:r>
              <a:rPr lang="en-US" baseline="0" dirty="0" err="1" smtClean="0"/>
              <a:t>para</a:t>
            </a:r>
            <a:r>
              <a:rPr lang="en-US" baseline="0" dirty="0" smtClean="0"/>
              <a:t> o </a:t>
            </a:r>
            <a:r>
              <a:rPr lang="en-US" baseline="0" dirty="0" err="1" smtClean="0"/>
              <a:t>usuário</a:t>
            </a:r>
            <a:r>
              <a:rPr lang="en-US" baseline="0" dirty="0" smtClean="0"/>
              <a:t> </a:t>
            </a:r>
            <a:r>
              <a:rPr lang="en-US" baseline="0" dirty="0" err="1" smtClean="0"/>
              <a:t>é</a:t>
            </a:r>
            <a:r>
              <a:rPr lang="en-US" baseline="0" dirty="0" smtClean="0"/>
              <a:t> um item de </a:t>
            </a:r>
            <a:r>
              <a:rPr lang="en-US" baseline="0" dirty="0" err="1" smtClean="0"/>
              <a:t>extrema</a:t>
            </a:r>
            <a:r>
              <a:rPr lang="en-US" baseline="0" dirty="0" smtClean="0"/>
              <a:t> </a:t>
            </a:r>
            <a:r>
              <a:rPr lang="en-US" baseline="0" dirty="0" err="1" smtClean="0"/>
              <a:t>relevância</a:t>
            </a:r>
            <a:r>
              <a:rPr lang="en-US" baseline="0" dirty="0" smtClean="0"/>
              <a:t> </a:t>
            </a:r>
            <a:r>
              <a:rPr lang="en-US" baseline="0" dirty="0" err="1" smtClean="0"/>
              <a:t>para</a:t>
            </a:r>
            <a:r>
              <a:rPr lang="en-US" baseline="0" dirty="0" smtClean="0"/>
              <a:t> o </a:t>
            </a:r>
            <a:r>
              <a:rPr lang="en-US" baseline="0" dirty="0" err="1" smtClean="0"/>
              <a:t>processo</a:t>
            </a:r>
            <a:r>
              <a:rPr lang="en-US" baseline="0" dirty="0" smtClean="0"/>
              <a:t> de </a:t>
            </a:r>
            <a:r>
              <a:rPr lang="en-US" baseline="0" dirty="0" err="1" smtClean="0"/>
              <a:t>aprendizagem</a:t>
            </a:r>
            <a:r>
              <a:rPr lang="en-US" baseline="0" dirty="0" smtClean="0"/>
              <a:t>. O </a:t>
            </a:r>
            <a:r>
              <a:rPr lang="en-US" baseline="0" dirty="0" err="1" smtClean="0"/>
              <a:t>que</a:t>
            </a:r>
            <a:r>
              <a:rPr lang="en-US" baseline="0" dirty="0" smtClean="0"/>
              <a:t> </a:t>
            </a:r>
            <a:r>
              <a:rPr lang="en-US" baseline="0" dirty="0" err="1" smtClean="0"/>
              <a:t>verificou</a:t>
            </a:r>
            <a:r>
              <a:rPr lang="en-US" baseline="0" dirty="0" smtClean="0"/>
              <a:t>-se </a:t>
            </a:r>
            <a:r>
              <a:rPr lang="en-US" baseline="0" dirty="0" err="1" smtClean="0"/>
              <a:t>nos</a:t>
            </a:r>
            <a:r>
              <a:rPr lang="en-US" baseline="0" dirty="0" smtClean="0"/>
              <a:t> </a:t>
            </a:r>
            <a:r>
              <a:rPr lang="en-US" baseline="0" dirty="0" err="1" smtClean="0"/>
              <a:t>equipamentos</a:t>
            </a:r>
            <a:r>
              <a:rPr lang="en-US" baseline="0" dirty="0" smtClean="0"/>
              <a:t> </a:t>
            </a:r>
            <a:r>
              <a:rPr lang="en-US" baseline="0" dirty="0" err="1" smtClean="0"/>
              <a:t>é</a:t>
            </a:r>
            <a:r>
              <a:rPr lang="en-US" baseline="0" dirty="0" smtClean="0"/>
              <a:t> um </a:t>
            </a:r>
            <a:r>
              <a:rPr lang="en-US" baseline="0" dirty="0" err="1" smtClean="0"/>
              <a:t>relatório</a:t>
            </a:r>
            <a:r>
              <a:rPr lang="en-US" baseline="0" dirty="0" smtClean="0"/>
              <a:t> de </a:t>
            </a:r>
            <a:r>
              <a:rPr lang="en-US" baseline="0" dirty="0" err="1" smtClean="0"/>
              <a:t>falhas</a:t>
            </a:r>
            <a:r>
              <a:rPr lang="en-US" baseline="0" dirty="0" smtClean="0"/>
              <a:t> </a:t>
            </a:r>
            <a:r>
              <a:rPr lang="en-US" baseline="0" dirty="0" err="1" smtClean="0"/>
              <a:t>que</a:t>
            </a:r>
            <a:r>
              <a:rPr lang="en-US" baseline="0" dirty="0" smtClean="0"/>
              <a:t> </a:t>
            </a:r>
            <a:r>
              <a:rPr lang="en-US" baseline="0" dirty="0" err="1" smtClean="0"/>
              <a:t>é</a:t>
            </a:r>
            <a:r>
              <a:rPr lang="en-US" baseline="0" dirty="0" smtClean="0"/>
              <a:t> </a:t>
            </a:r>
            <a:r>
              <a:rPr lang="en-US" baseline="0" dirty="0" err="1" smtClean="0"/>
              <a:t>gerado</a:t>
            </a:r>
            <a:r>
              <a:rPr lang="en-US" baseline="0" dirty="0" smtClean="0"/>
              <a:t> no final de </a:t>
            </a:r>
            <a:r>
              <a:rPr lang="en-US" baseline="0" dirty="0" err="1" smtClean="0"/>
              <a:t>cada</a:t>
            </a:r>
            <a:r>
              <a:rPr lang="en-US" baseline="0" dirty="0" smtClean="0"/>
              <a:t> aula, </a:t>
            </a:r>
            <a:r>
              <a:rPr lang="en-US" baseline="0" dirty="0" err="1" smtClean="0"/>
              <a:t>porém</a:t>
            </a:r>
            <a:r>
              <a:rPr lang="en-US" baseline="0" dirty="0" smtClean="0"/>
              <a:t> </a:t>
            </a:r>
            <a:r>
              <a:rPr lang="en-US" baseline="0" dirty="0" err="1" smtClean="0"/>
              <a:t>não</a:t>
            </a:r>
            <a:r>
              <a:rPr lang="en-US" baseline="0" dirty="0" smtClean="0"/>
              <a:t> </a:t>
            </a:r>
            <a:r>
              <a:rPr lang="en-US" baseline="0" dirty="0" err="1" smtClean="0"/>
              <a:t>possui</a:t>
            </a:r>
            <a:r>
              <a:rPr lang="en-US" baseline="0" dirty="0" smtClean="0"/>
              <a:t> a </a:t>
            </a:r>
            <a:r>
              <a:rPr lang="en-US" baseline="0" dirty="0" err="1" smtClean="0"/>
              <a:t>condição</a:t>
            </a:r>
            <a:r>
              <a:rPr lang="en-US" baseline="0" dirty="0" smtClean="0"/>
              <a:t> </a:t>
            </a:r>
            <a:r>
              <a:rPr lang="en-US" baseline="0" dirty="0" err="1" smtClean="0"/>
              <a:t>necessária</a:t>
            </a:r>
            <a:r>
              <a:rPr lang="en-US" baseline="0" dirty="0" smtClean="0"/>
              <a:t> </a:t>
            </a:r>
            <a:r>
              <a:rPr lang="en-US" baseline="0" dirty="0" err="1" smtClean="0"/>
              <a:t>para</a:t>
            </a:r>
            <a:r>
              <a:rPr lang="en-US" baseline="0" dirty="0" smtClean="0"/>
              <a:t> um feedback de </a:t>
            </a:r>
            <a:r>
              <a:rPr lang="en-US" baseline="0" dirty="0" err="1" smtClean="0"/>
              <a:t>qualidade</a:t>
            </a:r>
            <a:r>
              <a:rPr lang="en-US" baseline="0" dirty="0" smtClean="0"/>
              <a:t> </a:t>
            </a:r>
            <a:r>
              <a:rPr lang="en-US" baseline="0" dirty="0" err="1" smtClean="0"/>
              <a:t>para</a:t>
            </a:r>
            <a:r>
              <a:rPr lang="en-US" baseline="0" dirty="0" smtClean="0"/>
              <a:t> </a:t>
            </a:r>
            <a:r>
              <a:rPr lang="en-US" baseline="0" dirty="0" err="1" smtClean="0"/>
              <a:t>os</a:t>
            </a:r>
            <a:r>
              <a:rPr lang="en-US" baseline="0" dirty="0" smtClean="0"/>
              <a:t> </a:t>
            </a:r>
            <a:r>
              <a:rPr lang="en-US" baseline="0" dirty="0" err="1" smtClean="0"/>
              <a:t>usuários</a:t>
            </a:r>
            <a:r>
              <a:rPr lang="en-US" baseline="0" dirty="0" smtClean="0"/>
              <a:t>.</a:t>
            </a:r>
          </a:p>
          <a:p>
            <a:r>
              <a:rPr lang="en-US" dirty="0" smtClean="0"/>
              <a:t>O</a:t>
            </a:r>
            <a:r>
              <a:rPr lang="en-US" baseline="0" dirty="0" smtClean="0"/>
              <a:t> </a:t>
            </a:r>
            <a:r>
              <a:rPr lang="en-US" baseline="0" dirty="0" err="1" smtClean="0"/>
              <a:t>relatório</a:t>
            </a:r>
            <a:r>
              <a:rPr lang="en-US" baseline="0" dirty="0" smtClean="0"/>
              <a:t> de feedback de </a:t>
            </a:r>
            <a:r>
              <a:rPr lang="en-US" baseline="0" dirty="0" err="1" smtClean="0"/>
              <a:t>cada</a:t>
            </a:r>
            <a:r>
              <a:rPr lang="en-US" baseline="0" dirty="0" smtClean="0"/>
              <a:t> aula </a:t>
            </a:r>
            <a:r>
              <a:rPr lang="en-US" baseline="0" dirty="0" err="1" smtClean="0"/>
              <a:t>deve</a:t>
            </a:r>
            <a:r>
              <a:rPr lang="en-US" baseline="0" dirty="0" smtClean="0"/>
              <a:t> </a:t>
            </a:r>
            <a:r>
              <a:rPr lang="en-US" baseline="0" dirty="0" err="1" smtClean="0"/>
              <a:t>permitir</a:t>
            </a:r>
            <a:r>
              <a:rPr lang="en-US" baseline="0" dirty="0" smtClean="0"/>
              <a:t> </a:t>
            </a:r>
            <a:r>
              <a:rPr lang="en-US" baseline="0" dirty="0" err="1" smtClean="0"/>
              <a:t>que</a:t>
            </a:r>
            <a:r>
              <a:rPr lang="en-US" baseline="0" dirty="0" smtClean="0"/>
              <a:t> o </a:t>
            </a:r>
            <a:r>
              <a:rPr lang="en-US" baseline="0" dirty="0" err="1" smtClean="0"/>
              <a:t>usuário</a:t>
            </a:r>
            <a:r>
              <a:rPr lang="en-US" baseline="0" dirty="0" smtClean="0"/>
              <a:t> </a:t>
            </a:r>
            <a:r>
              <a:rPr lang="en-US" baseline="0" dirty="0" err="1" smtClean="0"/>
              <a:t>reconheça</a:t>
            </a:r>
            <a:r>
              <a:rPr lang="en-US" baseline="0" dirty="0" smtClean="0"/>
              <a:t> </a:t>
            </a:r>
            <a:r>
              <a:rPr lang="en-US" baseline="0" dirty="0" err="1" smtClean="0"/>
              <a:t>qual</a:t>
            </a:r>
            <a:r>
              <a:rPr lang="en-US" baseline="0" dirty="0" smtClean="0"/>
              <a:t> </a:t>
            </a:r>
            <a:r>
              <a:rPr lang="en-US" baseline="0" dirty="0" err="1" smtClean="0"/>
              <a:t>foi</a:t>
            </a:r>
            <a:r>
              <a:rPr lang="en-US" baseline="0" dirty="0" smtClean="0"/>
              <a:t> o </a:t>
            </a:r>
            <a:r>
              <a:rPr lang="en-US" baseline="0" dirty="0" err="1" smtClean="0"/>
              <a:t>seu</a:t>
            </a:r>
            <a:r>
              <a:rPr lang="en-US" baseline="0" dirty="0" smtClean="0"/>
              <a:t> </a:t>
            </a:r>
            <a:r>
              <a:rPr lang="en-US" baseline="0" dirty="0" err="1" smtClean="0"/>
              <a:t>erro</a:t>
            </a:r>
            <a:r>
              <a:rPr lang="en-US" baseline="0" dirty="0" smtClean="0"/>
              <a:t>, </a:t>
            </a:r>
            <a:r>
              <a:rPr lang="en-US" baseline="0" dirty="0" err="1" smtClean="0"/>
              <a:t>onde</a:t>
            </a:r>
            <a:r>
              <a:rPr lang="en-US" baseline="0" dirty="0" smtClean="0"/>
              <a:t> </a:t>
            </a:r>
            <a:r>
              <a:rPr lang="en-US" baseline="0" dirty="0" err="1" smtClean="0"/>
              <a:t>ele</a:t>
            </a:r>
            <a:r>
              <a:rPr lang="en-US" baseline="0" dirty="0" smtClean="0"/>
              <a:t> </a:t>
            </a:r>
            <a:r>
              <a:rPr lang="en-US" baseline="0" dirty="0" err="1" smtClean="0"/>
              <a:t>foi</a:t>
            </a:r>
            <a:r>
              <a:rPr lang="en-US" baseline="0" dirty="0" smtClean="0"/>
              <a:t> </a:t>
            </a:r>
            <a:r>
              <a:rPr lang="en-US" baseline="0" dirty="0" err="1" smtClean="0"/>
              <a:t>cometido</a:t>
            </a:r>
            <a:r>
              <a:rPr lang="en-US" baseline="0" dirty="0" smtClean="0"/>
              <a:t>, </a:t>
            </a:r>
            <a:r>
              <a:rPr lang="en-US" baseline="0" dirty="0" err="1" smtClean="0"/>
              <a:t>qual</a:t>
            </a:r>
            <a:r>
              <a:rPr lang="en-US" baseline="0" dirty="0" smtClean="0"/>
              <a:t> </a:t>
            </a:r>
            <a:r>
              <a:rPr lang="en-US" baseline="0" dirty="0" err="1" smtClean="0"/>
              <a:t>é</a:t>
            </a:r>
            <a:r>
              <a:rPr lang="en-US" baseline="0" dirty="0" smtClean="0"/>
              <a:t> a </a:t>
            </a:r>
            <a:r>
              <a:rPr lang="en-US" baseline="0" dirty="0" err="1" smtClean="0"/>
              <a:t>consequência</a:t>
            </a:r>
            <a:r>
              <a:rPr lang="en-US" baseline="0" dirty="0" smtClean="0"/>
              <a:t> </a:t>
            </a:r>
            <a:r>
              <a:rPr lang="en-US" baseline="0" dirty="0" err="1" smtClean="0"/>
              <a:t>desse</a:t>
            </a:r>
            <a:r>
              <a:rPr lang="en-US" baseline="0" dirty="0" smtClean="0"/>
              <a:t> </a:t>
            </a:r>
            <a:r>
              <a:rPr lang="en-US" baseline="0" dirty="0" err="1" smtClean="0"/>
              <a:t>erro</a:t>
            </a:r>
            <a:r>
              <a:rPr lang="en-US" baseline="0" dirty="0" smtClean="0"/>
              <a:t>, e o </a:t>
            </a:r>
            <a:r>
              <a:rPr lang="en-US" baseline="0" dirty="0" err="1" smtClean="0"/>
              <a:t>que</a:t>
            </a:r>
            <a:r>
              <a:rPr lang="en-US" baseline="0" dirty="0" smtClean="0"/>
              <a:t> </a:t>
            </a:r>
            <a:r>
              <a:rPr lang="en-US" baseline="0" dirty="0" err="1" smtClean="0"/>
              <a:t>deve</a:t>
            </a:r>
            <a:r>
              <a:rPr lang="en-US" baseline="0" dirty="0" smtClean="0"/>
              <a:t> </a:t>
            </a:r>
            <a:r>
              <a:rPr lang="en-US" baseline="0" dirty="0" err="1" smtClean="0"/>
              <a:t>ser</a:t>
            </a:r>
            <a:r>
              <a:rPr lang="en-US" baseline="0" dirty="0" smtClean="0"/>
              <a:t> </a:t>
            </a:r>
            <a:r>
              <a:rPr lang="en-US" baseline="0" dirty="0" err="1" smtClean="0"/>
              <a:t>feito</a:t>
            </a:r>
            <a:r>
              <a:rPr lang="en-US" baseline="0" dirty="0" smtClean="0"/>
              <a:t> </a:t>
            </a:r>
            <a:r>
              <a:rPr lang="en-US" baseline="0" dirty="0" err="1" smtClean="0"/>
              <a:t>para</a:t>
            </a:r>
            <a:r>
              <a:rPr lang="en-US" baseline="0" dirty="0" smtClean="0"/>
              <a:t> </a:t>
            </a:r>
            <a:r>
              <a:rPr lang="en-US" baseline="0" dirty="0" err="1" smtClean="0"/>
              <a:t>evitá</a:t>
            </a:r>
            <a:r>
              <a:rPr lang="en-US" baseline="0" dirty="0" smtClean="0"/>
              <a:t>-lo.</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28</a:t>
            </a:fld>
            <a:endParaRPr lang="pt-BR"/>
          </a:p>
        </p:txBody>
      </p:sp>
    </p:spTree>
    <p:extLst>
      <p:ext uri="{BB962C8B-B14F-4D97-AF65-F5344CB8AC3E}">
        <p14:creationId xmlns:p14="http://schemas.microsoft.com/office/powerpoint/2010/main" val="3134141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29</a:t>
            </a:fld>
            <a:endParaRPr lang="pt-BR"/>
          </a:p>
        </p:txBody>
      </p:sp>
    </p:spTree>
    <p:extLst>
      <p:ext uri="{BB962C8B-B14F-4D97-AF65-F5344CB8AC3E}">
        <p14:creationId xmlns:p14="http://schemas.microsoft.com/office/powerpoint/2010/main" val="1220561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30</a:t>
            </a:fld>
            <a:endParaRPr lang="pt-BR"/>
          </a:p>
        </p:txBody>
      </p:sp>
    </p:spTree>
    <p:extLst>
      <p:ext uri="{BB962C8B-B14F-4D97-AF65-F5344CB8AC3E}">
        <p14:creationId xmlns:p14="http://schemas.microsoft.com/office/powerpoint/2010/main" val="733529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Durante o mês de abril de 2014 ONSV realizou</a:t>
            </a:r>
            <a:r>
              <a:rPr lang="x-none" baseline="0" dirty="0" smtClean="0"/>
              <a:t> uma pesquisa pública on-line a respeito da percepção da sociedade com relação à eficiência do simulador no processo de formação do condutor.</a:t>
            </a:r>
          </a:p>
          <a:p>
            <a:r>
              <a:rPr lang="en-US" dirty="0" err="1" smtClean="0"/>
              <a:t>Os</a:t>
            </a:r>
            <a:r>
              <a:rPr lang="en-US" dirty="0" smtClean="0"/>
              <a:t> </a:t>
            </a:r>
            <a:r>
              <a:rPr lang="en-US" dirty="0" err="1" smtClean="0"/>
              <a:t>resultados</a:t>
            </a:r>
            <a:r>
              <a:rPr lang="en-US" dirty="0" smtClean="0"/>
              <a:t> da </a:t>
            </a:r>
            <a:r>
              <a:rPr lang="en-US" dirty="0" err="1" smtClean="0"/>
              <a:t>enquete</a:t>
            </a:r>
            <a:r>
              <a:rPr lang="en-US" baseline="0" dirty="0" smtClean="0"/>
              <a:t> </a:t>
            </a:r>
            <a:r>
              <a:rPr lang="en-US" baseline="0" dirty="0" err="1" smtClean="0"/>
              <a:t>mostram</a:t>
            </a:r>
            <a:r>
              <a:rPr lang="en-US" baseline="0" dirty="0" smtClean="0"/>
              <a:t> </a:t>
            </a:r>
            <a:r>
              <a:rPr lang="en-US" baseline="0" dirty="0" err="1" smtClean="0"/>
              <a:t>que</a:t>
            </a:r>
            <a:r>
              <a:rPr lang="en-US" baseline="0" dirty="0" smtClean="0"/>
              <a:t> 67% das 562 </a:t>
            </a:r>
            <a:r>
              <a:rPr lang="en-US" baseline="0" dirty="0" err="1" smtClean="0"/>
              <a:t>pessoas</a:t>
            </a:r>
            <a:r>
              <a:rPr lang="en-US" baseline="0" dirty="0" smtClean="0"/>
              <a:t> </a:t>
            </a:r>
            <a:r>
              <a:rPr lang="en-US" baseline="0" dirty="0" err="1" smtClean="0"/>
              <a:t>que</a:t>
            </a:r>
            <a:r>
              <a:rPr lang="en-US" baseline="0" dirty="0" smtClean="0"/>
              <a:t> </a:t>
            </a:r>
            <a:r>
              <a:rPr lang="en-US" baseline="0" dirty="0" err="1" smtClean="0"/>
              <a:t>participaram</a:t>
            </a:r>
            <a:r>
              <a:rPr lang="en-US" baseline="0" dirty="0" smtClean="0"/>
              <a:t> da </a:t>
            </a:r>
            <a:r>
              <a:rPr lang="en-US" baseline="0" dirty="0" err="1" smtClean="0"/>
              <a:t>pesquisa</a:t>
            </a:r>
            <a:r>
              <a:rPr lang="en-US" baseline="0" dirty="0" smtClean="0"/>
              <a:t> </a:t>
            </a:r>
            <a:r>
              <a:rPr lang="en-US" baseline="0" dirty="0" err="1" smtClean="0"/>
              <a:t>acreditam</a:t>
            </a:r>
            <a:r>
              <a:rPr lang="en-US" baseline="0" dirty="0" smtClean="0"/>
              <a:t> </a:t>
            </a:r>
            <a:r>
              <a:rPr lang="en-US" baseline="0" dirty="0" err="1" smtClean="0"/>
              <a:t>que</a:t>
            </a:r>
            <a:r>
              <a:rPr lang="en-US" baseline="0" dirty="0" smtClean="0"/>
              <a:t> </a:t>
            </a:r>
            <a:r>
              <a:rPr lang="en-US" baseline="0" dirty="0" err="1" smtClean="0"/>
              <a:t>os</a:t>
            </a:r>
            <a:r>
              <a:rPr lang="en-US" baseline="0" dirty="0" smtClean="0"/>
              <a:t> </a:t>
            </a:r>
            <a:r>
              <a:rPr lang="en-US" baseline="0" dirty="0" err="1" smtClean="0"/>
              <a:t>simuladores</a:t>
            </a:r>
            <a:r>
              <a:rPr lang="en-US" baseline="0" dirty="0" smtClean="0"/>
              <a:t> </a:t>
            </a:r>
            <a:r>
              <a:rPr lang="en-US" baseline="0" dirty="0" err="1" smtClean="0"/>
              <a:t>podem</a:t>
            </a:r>
            <a:r>
              <a:rPr lang="en-US" baseline="0" dirty="0" smtClean="0"/>
              <a:t> </a:t>
            </a:r>
            <a:r>
              <a:rPr lang="en-US" baseline="0" dirty="0" err="1" smtClean="0"/>
              <a:t>ser</a:t>
            </a:r>
            <a:r>
              <a:rPr lang="en-US" baseline="0" dirty="0" smtClean="0"/>
              <a:t> </a:t>
            </a:r>
            <a:r>
              <a:rPr lang="en-US" baseline="0" dirty="0" err="1" smtClean="0"/>
              <a:t>eficientes</a:t>
            </a:r>
            <a:r>
              <a:rPr lang="en-US" baseline="0" dirty="0" smtClean="0"/>
              <a:t> </a:t>
            </a:r>
            <a:r>
              <a:rPr lang="en-US" baseline="0" dirty="0" err="1" smtClean="0"/>
              <a:t>para</a:t>
            </a:r>
            <a:r>
              <a:rPr lang="en-US" baseline="0" dirty="0" smtClean="0"/>
              <a:t> o </a:t>
            </a:r>
            <a:r>
              <a:rPr lang="en-US" baseline="0" dirty="0" err="1" smtClean="0"/>
              <a:t>processo</a:t>
            </a:r>
            <a:r>
              <a:rPr lang="en-US" baseline="0" dirty="0" smtClean="0"/>
              <a:t> de </a:t>
            </a:r>
            <a:r>
              <a:rPr lang="en-US" baseline="0" dirty="0" err="1" smtClean="0"/>
              <a:t>formação</a:t>
            </a:r>
            <a:r>
              <a:rPr lang="en-US" baseline="0" dirty="0" smtClean="0"/>
              <a:t> do </a:t>
            </a:r>
            <a:r>
              <a:rPr lang="en-US" baseline="0" dirty="0" err="1" smtClean="0"/>
              <a:t>condutor</a:t>
            </a:r>
            <a:r>
              <a:rPr lang="en-US" baseline="0" dirty="0" smtClean="0"/>
              <a:t>.</a:t>
            </a:r>
          </a:p>
          <a:p>
            <a:r>
              <a:rPr lang="en-US" baseline="0" dirty="0" smtClean="0"/>
              <a:t>O </a:t>
            </a:r>
            <a:r>
              <a:rPr lang="en-US" baseline="0" dirty="0" err="1" smtClean="0"/>
              <a:t>estudo</a:t>
            </a:r>
            <a:r>
              <a:rPr lang="en-US" baseline="0" dirty="0" smtClean="0"/>
              <a:t> </a:t>
            </a:r>
            <a:r>
              <a:rPr lang="en-US" baseline="0" dirty="0" err="1" smtClean="0"/>
              <a:t>desenvolvido</a:t>
            </a:r>
            <a:r>
              <a:rPr lang="en-US" baseline="0" dirty="0" smtClean="0"/>
              <a:t> tem o </a:t>
            </a:r>
            <a:r>
              <a:rPr lang="en-US" baseline="0" dirty="0" err="1" smtClean="0"/>
              <a:t>objetivo</a:t>
            </a:r>
            <a:r>
              <a:rPr lang="en-US" baseline="0" dirty="0" smtClean="0"/>
              <a:t> de </a:t>
            </a:r>
            <a:r>
              <a:rPr lang="en-US" baseline="0" dirty="0" err="1" smtClean="0"/>
              <a:t>estender</a:t>
            </a:r>
            <a:r>
              <a:rPr lang="en-US" baseline="0" dirty="0" smtClean="0"/>
              <a:t> o </a:t>
            </a:r>
            <a:r>
              <a:rPr lang="en-US" baseline="0" dirty="0" err="1" smtClean="0"/>
              <a:t>entendimento</a:t>
            </a:r>
            <a:r>
              <a:rPr lang="en-US" baseline="0" dirty="0" smtClean="0"/>
              <a:t> </a:t>
            </a:r>
            <a:r>
              <a:rPr lang="en-US" baseline="0" dirty="0" err="1" smtClean="0"/>
              <a:t>sobre</a:t>
            </a:r>
            <a:r>
              <a:rPr lang="en-US" baseline="0" dirty="0" smtClean="0"/>
              <a:t> </a:t>
            </a:r>
            <a:r>
              <a:rPr lang="en-US" baseline="0" dirty="0" err="1" smtClean="0"/>
              <a:t>os</a:t>
            </a:r>
            <a:r>
              <a:rPr lang="en-US" baseline="0" dirty="0" smtClean="0"/>
              <a:t> </a:t>
            </a:r>
            <a:r>
              <a:rPr lang="en-US" baseline="0" dirty="0" err="1" smtClean="0"/>
              <a:t>simuladores</a:t>
            </a:r>
            <a:r>
              <a:rPr lang="en-US" baseline="0" dirty="0" smtClean="0"/>
              <a:t> e </a:t>
            </a:r>
            <a:r>
              <a:rPr lang="en-US" baseline="0" dirty="0" err="1" smtClean="0"/>
              <a:t>sua</a:t>
            </a:r>
            <a:r>
              <a:rPr lang="en-US" baseline="0" dirty="0" smtClean="0"/>
              <a:t> </a:t>
            </a:r>
            <a:r>
              <a:rPr lang="en-US" baseline="0" dirty="0" err="1" smtClean="0"/>
              <a:t>relação</a:t>
            </a:r>
            <a:r>
              <a:rPr lang="en-US" baseline="0" dirty="0" smtClean="0"/>
              <a:t> com a </a:t>
            </a:r>
            <a:r>
              <a:rPr lang="en-US" baseline="0" dirty="0" err="1" smtClean="0"/>
              <a:t>formação</a:t>
            </a:r>
            <a:r>
              <a:rPr lang="en-US" baseline="0" dirty="0" smtClean="0"/>
              <a:t> dos </a:t>
            </a:r>
            <a:r>
              <a:rPr lang="en-US" baseline="0" dirty="0" err="1" smtClean="0"/>
              <a:t>condutores</a:t>
            </a:r>
            <a:r>
              <a:rPr lang="en-US" baseline="0" dirty="0" smtClean="0"/>
              <a:t> e a </a:t>
            </a:r>
            <a:r>
              <a:rPr lang="en-US" baseline="0" dirty="0" err="1" smtClean="0"/>
              <a:t>segurança</a:t>
            </a:r>
            <a:r>
              <a:rPr lang="en-US" baseline="0" dirty="0" smtClean="0"/>
              <a:t> </a:t>
            </a:r>
            <a:r>
              <a:rPr lang="en-US" baseline="0" dirty="0" err="1" smtClean="0"/>
              <a:t>viária</a:t>
            </a:r>
            <a:r>
              <a:rPr lang="en-US" baseline="0" dirty="0" smtClean="0"/>
              <a:t>, </a:t>
            </a:r>
            <a:r>
              <a:rPr lang="en-US" baseline="0" dirty="0" err="1" smtClean="0"/>
              <a:t>extrapolando</a:t>
            </a:r>
            <a:r>
              <a:rPr lang="en-US" baseline="0" dirty="0" smtClean="0"/>
              <a:t> a </a:t>
            </a:r>
            <a:r>
              <a:rPr lang="en-US" baseline="0" dirty="0" err="1" smtClean="0"/>
              <a:t>percepção</a:t>
            </a:r>
            <a:r>
              <a:rPr lang="en-US" baseline="0" dirty="0" smtClean="0"/>
              <a:t> da </a:t>
            </a:r>
            <a:r>
              <a:rPr lang="en-US" baseline="0" dirty="0" err="1" smtClean="0"/>
              <a:t>sociedade</a:t>
            </a:r>
            <a:r>
              <a:rPr lang="en-US" baseline="0" dirty="0" smtClean="0"/>
              <a:t> e </a:t>
            </a:r>
            <a:r>
              <a:rPr lang="en-US" baseline="0" dirty="0" err="1" smtClean="0"/>
              <a:t>agregando</a:t>
            </a:r>
            <a:r>
              <a:rPr lang="en-US" baseline="0" dirty="0" smtClean="0"/>
              <a:t> outros </a:t>
            </a:r>
            <a:r>
              <a:rPr lang="en-US" baseline="0" dirty="0" err="1" smtClean="0"/>
              <a:t>elementos</a:t>
            </a:r>
            <a:r>
              <a:rPr lang="en-US" baseline="0" dirty="0" smtClean="0"/>
              <a:t> </a:t>
            </a:r>
            <a:r>
              <a:rPr lang="en-US" baseline="0" dirty="0" err="1" smtClean="0"/>
              <a:t>relevantes</a:t>
            </a:r>
            <a:r>
              <a:rPr lang="en-US" baseline="0" dirty="0" smtClean="0"/>
              <a:t> </a:t>
            </a:r>
            <a:r>
              <a:rPr lang="en-US" baseline="0" dirty="0" err="1" smtClean="0"/>
              <a:t>para</a:t>
            </a:r>
            <a:r>
              <a:rPr lang="en-US" baseline="0" dirty="0" smtClean="0"/>
              <a:t> a </a:t>
            </a:r>
            <a:r>
              <a:rPr lang="en-US" baseline="0" dirty="0" err="1" smtClean="0"/>
              <a:t>criação</a:t>
            </a:r>
            <a:r>
              <a:rPr lang="en-US" baseline="0" dirty="0" smtClean="0"/>
              <a:t> da </a:t>
            </a:r>
            <a:r>
              <a:rPr lang="en-US" baseline="0" dirty="0" err="1" smtClean="0"/>
              <a:t>consciência</a:t>
            </a:r>
            <a:r>
              <a:rPr lang="en-US" baseline="0" dirty="0" smtClean="0"/>
              <a:t> </a:t>
            </a:r>
            <a:r>
              <a:rPr lang="en-US" baseline="0" dirty="0" err="1" smtClean="0"/>
              <a:t>em</a:t>
            </a:r>
            <a:r>
              <a:rPr lang="en-US" baseline="0" dirty="0" smtClean="0"/>
              <a:t> </a:t>
            </a:r>
            <a:r>
              <a:rPr lang="en-US" baseline="0" dirty="0" err="1" smtClean="0"/>
              <a:t>torno</a:t>
            </a:r>
            <a:r>
              <a:rPr lang="en-US" baseline="0" dirty="0" smtClean="0"/>
              <a:t> do </a:t>
            </a:r>
            <a:r>
              <a:rPr lang="en-US" baseline="0" dirty="0" err="1" smtClean="0"/>
              <a:t>conceito</a:t>
            </a:r>
            <a:r>
              <a:rPr lang="en-US" baseline="0" dirty="0" smtClean="0"/>
              <a:t> dos </a:t>
            </a:r>
            <a:r>
              <a:rPr lang="en-US" baseline="0" dirty="0" err="1" smtClean="0"/>
              <a:t>equipamentos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3</a:t>
            </a:fld>
            <a:endParaRPr lang="pt-BR"/>
          </a:p>
        </p:txBody>
      </p:sp>
    </p:spTree>
    <p:extLst>
      <p:ext uri="{BB962C8B-B14F-4D97-AF65-F5344CB8AC3E}">
        <p14:creationId xmlns:p14="http://schemas.microsoft.com/office/powerpoint/2010/main" val="3552056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O</a:t>
            </a:r>
            <a:r>
              <a:rPr lang="x-none" baseline="0" dirty="0" smtClean="0"/>
              <a:t> </a:t>
            </a:r>
            <a:r>
              <a:rPr lang="en-US" baseline="0" dirty="0" err="1" smtClean="0"/>
              <a:t>simulador</a:t>
            </a:r>
            <a:r>
              <a:rPr lang="en-US" baseline="0" dirty="0" smtClean="0"/>
              <a:t> </a:t>
            </a:r>
            <a:r>
              <a:rPr lang="en-US" baseline="0" dirty="0" err="1" smtClean="0"/>
              <a:t>é</a:t>
            </a:r>
            <a:r>
              <a:rPr lang="en-US" baseline="0" dirty="0" smtClean="0"/>
              <a:t>, de </a:t>
            </a:r>
            <a:r>
              <a:rPr lang="en-US" baseline="0" dirty="0" err="1" smtClean="0"/>
              <a:t>fato</a:t>
            </a:r>
            <a:r>
              <a:rPr lang="en-US" baseline="0" dirty="0" smtClean="0"/>
              <a:t>, </a:t>
            </a:r>
            <a:r>
              <a:rPr lang="en-US" baseline="0" dirty="0" err="1" smtClean="0"/>
              <a:t>uma</a:t>
            </a:r>
            <a:r>
              <a:rPr lang="en-US" baseline="0" dirty="0" smtClean="0"/>
              <a:t> </a:t>
            </a:r>
            <a:r>
              <a:rPr lang="en-US" baseline="0" dirty="0" err="1" smtClean="0"/>
              <a:t>ferramenta</a:t>
            </a:r>
            <a:r>
              <a:rPr lang="en-US" baseline="0" dirty="0" smtClean="0"/>
              <a:t> </a:t>
            </a:r>
            <a:r>
              <a:rPr lang="en-US" baseline="0" dirty="0" err="1" smtClean="0"/>
              <a:t>importante</a:t>
            </a:r>
            <a:r>
              <a:rPr lang="en-US" baseline="0" dirty="0" smtClean="0"/>
              <a:t> </a:t>
            </a:r>
            <a:r>
              <a:rPr lang="en-US" baseline="0" dirty="0" err="1" smtClean="0"/>
              <a:t>para</a:t>
            </a:r>
            <a:r>
              <a:rPr lang="en-US" baseline="0" dirty="0" smtClean="0"/>
              <a:t> o </a:t>
            </a:r>
            <a:r>
              <a:rPr lang="en-US" baseline="0" dirty="0" err="1" smtClean="0"/>
              <a:t>processo</a:t>
            </a:r>
            <a:r>
              <a:rPr lang="en-US" baseline="0" dirty="0" smtClean="0"/>
              <a:t> de </a:t>
            </a:r>
            <a:r>
              <a:rPr lang="en-US" baseline="0" dirty="0" err="1" smtClean="0"/>
              <a:t>aprendizado</a:t>
            </a:r>
            <a:r>
              <a:rPr lang="en-US" baseline="0" dirty="0" smtClean="0"/>
              <a:t> e </a:t>
            </a:r>
            <a:r>
              <a:rPr lang="en-US" baseline="0" dirty="0" err="1" smtClean="0"/>
              <a:t>formação</a:t>
            </a:r>
            <a:r>
              <a:rPr lang="en-US" baseline="0" dirty="0" smtClean="0"/>
              <a:t> dos </a:t>
            </a:r>
            <a:r>
              <a:rPr lang="en-US" baseline="0" dirty="0" err="1" smtClean="0"/>
              <a:t>condutores</a:t>
            </a:r>
            <a:r>
              <a:rPr lang="en-US" baseline="0" dirty="0" smtClean="0"/>
              <a:t> </a:t>
            </a:r>
            <a:r>
              <a:rPr lang="en-US" baseline="0" dirty="0" err="1" smtClean="0"/>
              <a:t>brasileiros</a:t>
            </a:r>
            <a:r>
              <a:rPr lang="en-US" baseline="0" dirty="0" smtClean="0"/>
              <a:t> e </a:t>
            </a:r>
            <a:r>
              <a:rPr lang="en-US" baseline="0" dirty="0" err="1" smtClean="0"/>
              <a:t>colabora</a:t>
            </a:r>
            <a:r>
              <a:rPr lang="en-US" baseline="0" dirty="0" smtClean="0"/>
              <a:t> </a:t>
            </a:r>
            <a:r>
              <a:rPr lang="en-US" baseline="0" dirty="0" err="1" smtClean="0"/>
              <a:t>para</a:t>
            </a:r>
            <a:r>
              <a:rPr lang="en-US" baseline="0" dirty="0" smtClean="0"/>
              <a:t> a </a:t>
            </a:r>
            <a:r>
              <a:rPr lang="en-US" baseline="0" dirty="0" err="1" smtClean="0"/>
              <a:t>melhoria</a:t>
            </a:r>
            <a:r>
              <a:rPr lang="en-US" baseline="0" dirty="0" smtClean="0"/>
              <a:t> da </a:t>
            </a:r>
            <a:r>
              <a:rPr lang="en-US" baseline="0" dirty="0" err="1" smtClean="0"/>
              <a:t>cultura</a:t>
            </a:r>
            <a:r>
              <a:rPr lang="en-US" baseline="0" dirty="0" smtClean="0"/>
              <a:t> de </a:t>
            </a:r>
            <a:r>
              <a:rPr lang="en-US" baseline="0" dirty="0" err="1" smtClean="0"/>
              <a:t>segurança</a:t>
            </a:r>
            <a:r>
              <a:rPr lang="en-US" baseline="0" dirty="0" smtClean="0"/>
              <a:t> </a:t>
            </a:r>
            <a:r>
              <a:rPr lang="en-US" baseline="0" dirty="0" err="1" smtClean="0"/>
              <a:t>viária</a:t>
            </a:r>
            <a:r>
              <a:rPr lang="en-US" baseline="0" dirty="0" smtClean="0"/>
              <a:t>. O </a:t>
            </a:r>
            <a:r>
              <a:rPr lang="en-US" baseline="0" dirty="0" err="1" smtClean="0"/>
              <a:t>que</a:t>
            </a:r>
            <a:r>
              <a:rPr lang="en-US" baseline="0" dirty="0" smtClean="0"/>
              <a:t> </a:t>
            </a:r>
            <a:r>
              <a:rPr lang="en-US" baseline="0" dirty="0" err="1" smtClean="0"/>
              <a:t>ocorre</a:t>
            </a:r>
            <a:r>
              <a:rPr lang="en-US" baseline="0" dirty="0" smtClean="0"/>
              <a:t> </a:t>
            </a:r>
            <a:r>
              <a:rPr lang="en-US" baseline="0" dirty="0" err="1" smtClean="0"/>
              <a:t>é</a:t>
            </a:r>
            <a:r>
              <a:rPr lang="en-US" baseline="0" dirty="0" smtClean="0"/>
              <a:t> </a:t>
            </a:r>
            <a:r>
              <a:rPr lang="en-US" baseline="0" dirty="0" err="1" smtClean="0"/>
              <a:t>que</a:t>
            </a:r>
            <a:r>
              <a:rPr lang="en-US" baseline="0" dirty="0" smtClean="0"/>
              <a:t> </a:t>
            </a:r>
            <a:r>
              <a:rPr lang="en-US" baseline="0" dirty="0" err="1" smtClean="0"/>
              <a:t>não</a:t>
            </a:r>
            <a:r>
              <a:rPr lang="en-US" baseline="0" dirty="0" smtClean="0"/>
              <a:t> </a:t>
            </a:r>
            <a:r>
              <a:rPr lang="en-US" baseline="0" dirty="0" err="1" smtClean="0"/>
              <a:t>existe</a:t>
            </a:r>
            <a:r>
              <a:rPr lang="en-US" baseline="0" dirty="0" smtClean="0"/>
              <a:t> </a:t>
            </a:r>
            <a:r>
              <a:rPr lang="en-US" baseline="0" dirty="0" err="1" smtClean="0"/>
              <a:t>uma</a:t>
            </a:r>
            <a:r>
              <a:rPr lang="en-US" baseline="0" dirty="0" smtClean="0"/>
              <a:t> </a:t>
            </a:r>
            <a:r>
              <a:rPr lang="en-US" baseline="0" dirty="0" err="1" smtClean="0"/>
              <a:t>metodologia</a:t>
            </a:r>
            <a:r>
              <a:rPr lang="en-US" baseline="0" dirty="0" smtClean="0"/>
              <a:t> de </a:t>
            </a:r>
            <a:r>
              <a:rPr lang="en-US" baseline="0" dirty="0" err="1" smtClean="0"/>
              <a:t>aplicação</a:t>
            </a:r>
            <a:r>
              <a:rPr lang="en-US" baseline="0" dirty="0" smtClean="0"/>
              <a:t> </a:t>
            </a:r>
            <a:r>
              <a:rPr lang="en-US" baseline="0" dirty="0" err="1" smtClean="0"/>
              <a:t>coerente</a:t>
            </a:r>
            <a:r>
              <a:rPr lang="en-US" baseline="0" dirty="0" smtClean="0"/>
              <a:t> e </a:t>
            </a:r>
            <a:r>
              <a:rPr lang="en-US" baseline="0" dirty="0" err="1" smtClean="0"/>
              <a:t>padronizada</a:t>
            </a:r>
            <a:r>
              <a:rPr lang="en-US" baseline="0" dirty="0" smtClean="0"/>
              <a:t>, </a:t>
            </a:r>
            <a:r>
              <a:rPr lang="en-US" baseline="0" dirty="0" err="1" smtClean="0"/>
              <a:t>gerando</a:t>
            </a:r>
            <a:r>
              <a:rPr lang="en-US" baseline="0" dirty="0" smtClean="0"/>
              <a:t> </a:t>
            </a:r>
            <a:r>
              <a:rPr lang="en-US" baseline="0" dirty="0" err="1" smtClean="0"/>
              <a:t>distorções</a:t>
            </a:r>
            <a:r>
              <a:rPr lang="en-US" baseline="0" dirty="0" smtClean="0"/>
              <a:t> </a:t>
            </a:r>
            <a:r>
              <a:rPr lang="en-US" baseline="0" dirty="0" err="1" smtClean="0"/>
              <a:t>em</a:t>
            </a:r>
            <a:r>
              <a:rPr lang="en-US" baseline="0" dirty="0" smtClean="0"/>
              <a:t> </a:t>
            </a:r>
            <a:r>
              <a:rPr lang="en-US" baseline="0" dirty="0" err="1" smtClean="0"/>
              <a:t>seus</a:t>
            </a:r>
            <a:r>
              <a:rPr lang="en-US" baseline="0" dirty="0" smtClean="0"/>
              <a:t> </a:t>
            </a:r>
            <a:r>
              <a:rPr lang="en-US" baseline="0" dirty="0" err="1" smtClean="0"/>
              <a:t>modos</a:t>
            </a:r>
            <a:r>
              <a:rPr lang="en-US" baseline="0" dirty="0" smtClean="0"/>
              <a:t> de </a:t>
            </a:r>
            <a:r>
              <a:rPr lang="en-US" baseline="0" dirty="0" err="1" smtClean="0"/>
              <a:t>aplicação</a:t>
            </a:r>
            <a:r>
              <a:rPr lang="en-US" baseline="0" dirty="0" smtClean="0"/>
              <a:t>.</a:t>
            </a:r>
          </a:p>
          <a:p>
            <a:r>
              <a:rPr lang="en-US" dirty="0" smtClean="0"/>
              <a:t>A </a:t>
            </a:r>
            <a:r>
              <a:rPr lang="en-US" dirty="0" err="1" smtClean="0"/>
              <a:t>carência</a:t>
            </a:r>
            <a:r>
              <a:rPr lang="en-US" dirty="0" smtClean="0"/>
              <a:t> do </a:t>
            </a:r>
            <a:r>
              <a:rPr lang="en-US" dirty="0" err="1" smtClean="0"/>
              <a:t>simulador</a:t>
            </a:r>
            <a:r>
              <a:rPr lang="en-US" dirty="0" smtClean="0"/>
              <a:t> </a:t>
            </a:r>
            <a:r>
              <a:rPr lang="en-US" dirty="0" err="1" smtClean="0"/>
              <a:t>não</a:t>
            </a:r>
            <a:r>
              <a:rPr lang="en-US" dirty="0" smtClean="0"/>
              <a:t> </a:t>
            </a:r>
            <a:r>
              <a:rPr lang="en-US" dirty="0" err="1" smtClean="0"/>
              <a:t>é</a:t>
            </a:r>
            <a:r>
              <a:rPr lang="en-US" dirty="0" smtClean="0"/>
              <a:t> </a:t>
            </a:r>
            <a:r>
              <a:rPr lang="en-US" dirty="0" err="1" smtClean="0"/>
              <a:t>relacionada</a:t>
            </a:r>
            <a:r>
              <a:rPr lang="en-US" baseline="0" dirty="0" smtClean="0"/>
              <a:t> </a:t>
            </a:r>
            <a:r>
              <a:rPr lang="en-US" baseline="0" dirty="0" err="1" smtClean="0"/>
              <a:t>ao</a:t>
            </a:r>
            <a:r>
              <a:rPr lang="en-US" baseline="0" dirty="0" smtClean="0"/>
              <a:t> </a:t>
            </a:r>
            <a:r>
              <a:rPr lang="en-US" baseline="0" dirty="0" err="1" smtClean="0"/>
              <a:t>equipamento</a:t>
            </a:r>
            <a:r>
              <a:rPr lang="en-US" baseline="0" dirty="0" smtClean="0"/>
              <a:t> </a:t>
            </a:r>
            <a:r>
              <a:rPr lang="en-US" baseline="0" dirty="0" err="1" smtClean="0"/>
              <a:t>em</a:t>
            </a:r>
            <a:r>
              <a:rPr lang="en-US" baseline="0" dirty="0" smtClean="0"/>
              <a:t> </a:t>
            </a:r>
            <a:r>
              <a:rPr lang="en-US" baseline="0" dirty="0" err="1" smtClean="0"/>
              <a:t>si</a:t>
            </a:r>
            <a:r>
              <a:rPr lang="en-US" baseline="0" dirty="0" smtClean="0"/>
              <a:t>, mas a um </a:t>
            </a:r>
            <a:r>
              <a:rPr lang="en-US" baseline="0" dirty="0" err="1" smtClean="0"/>
              <a:t>processo</a:t>
            </a:r>
            <a:r>
              <a:rPr lang="en-US" baseline="0" dirty="0" smtClean="0"/>
              <a:t> </a:t>
            </a:r>
            <a:r>
              <a:rPr lang="en-US" baseline="0" dirty="0" err="1" smtClean="0"/>
              <a:t>deficiente</a:t>
            </a:r>
            <a:r>
              <a:rPr lang="en-US" baseline="0" dirty="0" smtClean="0"/>
              <a:t> e </a:t>
            </a:r>
            <a:r>
              <a:rPr lang="en-US" baseline="0" dirty="0" err="1" smtClean="0"/>
              <a:t>incoerente</a:t>
            </a:r>
            <a:r>
              <a:rPr lang="en-US" baseline="0" dirty="0" smtClean="0"/>
              <a:t> de </a:t>
            </a:r>
            <a:r>
              <a:rPr lang="en-US" baseline="0" dirty="0" err="1" smtClean="0"/>
              <a:t>formação</a:t>
            </a:r>
            <a:r>
              <a:rPr lang="en-US" baseline="0" dirty="0" smtClean="0"/>
              <a:t> de </a:t>
            </a:r>
            <a:r>
              <a:rPr lang="en-US" baseline="0" dirty="0" err="1" smtClean="0"/>
              <a:t>condutores</a:t>
            </a:r>
            <a:r>
              <a:rPr lang="en-US" baseline="0" dirty="0" smtClean="0"/>
              <a:t> o </a:t>
            </a:r>
            <a:r>
              <a:rPr lang="en-US" baseline="0" dirty="0" err="1" smtClean="0"/>
              <a:t>qual</a:t>
            </a:r>
            <a:r>
              <a:rPr lang="en-US" baseline="0" dirty="0" smtClean="0"/>
              <a:t> </a:t>
            </a:r>
            <a:r>
              <a:rPr lang="en-US" baseline="0" dirty="0" err="1" smtClean="0"/>
              <a:t>está</a:t>
            </a:r>
            <a:r>
              <a:rPr lang="en-US" baseline="0" dirty="0" smtClean="0"/>
              <a:t> </a:t>
            </a:r>
            <a:r>
              <a:rPr lang="en-US" baseline="0" dirty="0" err="1" smtClean="0"/>
              <a:t>inserido</a:t>
            </a:r>
            <a:r>
              <a:rPr lang="en-US" baseline="0" dirty="0" smtClean="0"/>
              <a:t>.</a:t>
            </a:r>
          </a:p>
          <a:p>
            <a:r>
              <a:rPr lang="en-US" baseline="0" dirty="0" err="1" smtClean="0"/>
              <a:t>Por</a:t>
            </a:r>
            <a:r>
              <a:rPr lang="en-US" baseline="0" dirty="0" smtClean="0"/>
              <a:t> se </a:t>
            </a:r>
            <a:r>
              <a:rPr lang="en-US" baseline="0" dirty="0" err="1" smtClean="0"/>
              <a:t>tratar</a:t>
            </a:r>
            <a:r>
              <a:rPr lang="en-US" baseline="0" dirty="0" smtClean="0"/>
              <a:t> de </a:t>
            </a:r>
            <a:r>
              <a:rPr lang="en-US" baseline="0" dirty="0" err="1" smtClean="0"/>
              <a:t>uma</a:t>
            </a:r>
            <a:r>
              <a:rPr lang="en-US" baseline="0" dirty="0" smtClean="0"/>
              <a:t> </a:t>
            </a:r>
            <a:r>
              <a:rPr lang="en-US" baseline="0" dirty="0" err="1" smtClean="0"/>
              <a:t>ferramenta</a:t>
            </a:r>
            <a:r>
              <a:rPr lang="en-US" baseline="0" dirty="0" smtClean="0"/>
              <a:t> </a:t>
            </a:r>
            <a:r>
              <a:rPr lang="en-US" baseline="0" dirty="0" err="1" smtClean="0"/>
              <a:t>tecnológica</a:t>
            </a:r>
            <a:r>
              <a:rPr lang="en-US" baseline="0" dirty="0" smtClean="0"/>
              <a:t>, a </a:t>
            </a:r>
            <a:r>
              <a:rPr lang="en-US" baseline="0" dirty="0" err="1" smtClean="0"/>
              <a:t>utilização</a:t>
            </a:r>
            <a:r>
              <a:rPr lang="en-US" baseline="0" dirty="0" smtClean="0"/>
              <a:t> do </a:t>
            </a:r>
            <a:r>
              <a:rPr lang="en-US" baseline="0" dirty="0" err="1" smtClean="0"/>
              <a:t>simulador</a:t>
            </a:r>
            <a:r>
              <a:rPr lang="en-US" baseline="0" dirty="0" smtClean="0"/>
              <a:t> </a:t>
            </a:r>
            <a:r>
              <a:rPr lang="en-US" baseline="0" dirty="0" err="1" smtClean="0"/>
              <a:t>permite</a:t>
            </a:r>
            <a:r>
              <a:rPr lang="en-US" baseline="0" dirty="0" smtClean="0"/>
              <a:t> um </a:t>
            </a:r>
            <a:r>
              <a:rPr lang="en-US" baseline="0" dirty="0" err="1" smtClean="0"/>
              <a:t>melhor</a:t>
            </a:r>
            <a:r>
              <a:rPr lang="en-US" baseline="0" dirty="0" smtClean="0"/>
              <a:t> </a:t>
            </a:r>
            <a:r>
              <a:rPr lang="en-US" baseline="0" dirty="0" err="1" smtClean="0"/>
              <a:t>acompanhamento</a:t>
            </a:r>
            <a:r>
              <a:rPr lang="en-US" baseline="0" dirty="0" smtClean="0"/>
              <a:t> do </a:t>
            </a:r>
            <a:r>
              <a:rPr lang="en-US" baseline="0" dirty="0" err="1" smtClean="0"/>
              <a:t>desempenho</a:t>
            </a:r>
            <a:r>
              <a:rPr lang="en-US" baseline="0" dirty="0" smtClean="0"/>
              <a:t> dos </a:t>
            </a:r>
            <a:r>
              <a:rPr lang="en-US" baseline="0" dirty="0" err="1" smtClean="0"/>
              <a:t>candidatos</a:t>
            </a:r>
            <a:r>
              <a:rPr lang="en-US" baseline="0" dirty="0" smtClean="0"/>
              <a:t> </a:t>
            </a:r>
            <a:r>
              <a:rPr lang="en-US" baseline="0" dirty="0" err="1" smtClean="0"/>
              <a:t>à</a:t>
            </a:r>
            <a:r>
              <a:rPr lang="en-US" baseline="0" dirty="0" smtClean="0"/>
              <a:t> </a:t>
            </a:r>
            <a:r>
              <a:rPr lang="en-US" baseline="0" dirty="0" err="1" smtClean="0"/>
              <a:t>habilitação</a:t>
            </a:r>
            <a:r>
              <a:rPr lang="en-US" baseline="0" dirty="0" smtClean="0"/>
              <a:t> e, </a:t>
            </a:r>
            <a:r>
              <a:rPr lang="en-US" baseline="0" dirty="0" err="1" smtClean="0"/>
              <a:t>desde</a:t>
            </a:r>
            <a:r>
              <a:rPr lang="en-US" baseline="0" dirty="0" smtClean="0"/>
              <a:t> </a:t>
            </a:r>
            <a:r>
              <a:rPr lang="en-US" baseline="0" dirty="0" err="1" smtClean="0"/>
              <a:t>que</a:t>
            </a:r>
            <a:r>
              <a:rPr lang="en-US" baseline="0" dirty="0" smtClean="0"/>
              <a:t> </a:t>
            </a:r>
            <a:r>
              <a:rPr lang="en-US" baseline="0" dirty="0" err="1" smtClean="0"/>
              <a:t>inserido</a:t>
            </a:r>
            <a:r>
              <a:rPr lang="en-US" baseline="0" dirty="0" smtClean="0"/>
              <a:t> </a:t>
            </a:r>
            <a:r>
              <a:rPr lang="en-US" baseline="0" dirty="0" err="1" smtClean="0"/>
              <a:t>em</a:t>
            </a:r>
            <a:r>
              <a:rPr lang="en-US" baseline="0" dirty="0" smtClean="0"/>
              <a:t> um </a:t>
            </a:r>
            <a:r>
              <a:rPr lang="en-US" baseline="0" dirty="0" err="1" smtClean="0"/>
              <a:t>processo</a:t>
            </a:r>
            <a:r>
              <a:rPr lang="en-US" baseline="0" dirty="0" smtClean="0"/>
              <a:t> </a:t>
            </a:r>
            <a:r>
              <a:rPr lang="en-US" baseline="0" dirty="0" err="1" smtClean="0"/>
              <a:t>coerente</a:t>
            </a:r>
            <a:r>
              <a:rPr lang="en-US" baseline="0" dirty="0" smtClean="0"/>
              <a:t> e </a:t>
            </a:r>
            <a:r>
              <a:rPr lang="en-US" baseline="0" dirty="0" err="1" smtClean="0"/>
              <a:t>padronizado</a:t>
            </a:r>
            <a:r>
              <a:rPr lang="en-US" baseline="0" dirty="0" smtClean="0"/>
              <a:t> de </a:t>
            </a:r>
            <a:r>
              <a:rPr lang="en-US" baseline="0" dirty="0" err="1" smtClean="0"/>
              <a:t>ensino</a:t>
            </a:r>
            <a:r>
              <a:rPr lang="en-US" baseline="0" dirty="0" smtClean="0"/>
              <a:t>, </a:t>
            </a:r>
            <a:r>
              <a:rPr lang="en-US" baseline="0" dirty="0" err="1" smtClean="0"/>
              <a:t>pode</a:t>
            </a:r>
            <a:r>
              <a:rPr lang="en-US" baseline="0" dirty="0" smtClean="0"/>
              <a:t> </a:t>
            </a:r>
            <a:r>
              <a:rPr lang="en-US" baseline="0" dirty="0" err="1" smtClean="0"/>
              <a:t>servir</a:t>
            </a:r>
            <a:r>
              <a:rPr lang="en-US" baseline="0" dirty="0" smtClean="0"/>
              <a:t> </a:t>
            </a:r>
            <a:r>
              <a:rPr lang="en-US" baseline="0" dirty="0" err="1" smtClean="0"/>
              <a:t>como</a:t>
            </a:r>
            <a:r>
              <a:rPr lang="en-US" baseline="0" dirty="0" smtClean="0"/>
              <a:t> </a:t>
            </a:r>
            <a:r>
              <a:rPr lang="en-US" baseline="0" dirty="0" err="1" smtClean="0"/>
              <a:t>fase</a:t>
            </a:r>
            <a:r>
              <a:rPr lang="en-US" baseline="0" dirty="0" smtClean="0"/>
              <a:t> </a:t>
            </a:r>
            <a:r>
              <a:rPr lang="en-US" baseline="0" dirty="0" err="1" smtClean="0"/>
              <a:t>eliminatória</a:t>
            </a:r>
            <a:r>
              <a:rPr lang="en-US" baseline="0" dirty="0" smtClean="0"/>
              <a:t> antes da </a:t>
            </a:r>
            <a:r>
              <a:rPr lang="en-US" baseline="0" dirty="0" err="1" smtClean="0"/>
              <a:t>fase</a:t>
            </a:r>
            <a:r>
              <a:rPr lang="en-US" baseline="0" dirty="0" smtClean="0"/>
              <a:t> </a:t>
            </a:r>
            <a:r>
              <a:rPr lang="en-US" baseline="0" dirty="0" err="1" smtClean="0"/>
              <a:t>prática</a:t>
            </a:r>
            <a:r>
              <a:rPr lang="en-US" baseline="0" dirty="0" smtClean="0"/>
              <a:t> do </a:t>
            </a:r>
            <a:r>
              <a:rPr lang="en-US" baseline="0" dirty="0" err="1" smtClean="0"/>
              <a:t>aprendizado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31</a:t>
            </a:fld>
            <a:endParaRPr lang="pt-BR"/>
          </a:p>
        </p:txBody>
      </p:sp>
    </p:spTree>
    <p:extLst>
      <p:ext uri="{BB962C8B-B14F-4D97-AF65-F5344CB8AC3E}">
        <p14:creationId xmlns:p14="http://schemas.microsoft.com/office/powerpoint/2010/main" val="356593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FF02A-F3E0-4CB8-A298-7E5C4D64A32E}" type="slidenum">
              <a:rPr lang="pt-BR" smtClean="0"/>
              <a:pPr/>
              <a:t>32</a:t>
            </a:fld>
            <a:endParaRPr lang="pt-BR"/>
          </a:p>
        </p:txBody>
      </p:sp>
    </p:spTree>
    <p:extLst>
      <p:ext uri="{BB962C8B-B14F-4D97-AF65-F5344CB8AC3E}">
        <p14:creationId xmlns:p14="http://schemas.microsoft.com/office/powerpoint/2010/main" val="915101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Em</a:t>
            </a:r>
            <a:r>
              <a:rPr lang="en-US" dirty="0" smtClean="0"/>
              <a:t> </a:t>
            </a:r>
            <a:r>
              <a:rPr lang="en-US" dirty="0" err="1" smtClean="0"/>
              <a:t>função</a:t>
            </a:r>
            <a:r>
              <a:rPr lang="en-US" dirty="0" smtClean="0"/>
              <a:t> </a:t>
            </a:r>
            <a:r>
              <a:rPr lang="en-US" baseline="0" dirty="0" smtClean="0"/>
              <a:t>da </a:t>
            </a:r>
            <a:r>
              <a:rPr lang="en-US" baseline="0" dirty="0" err="1" smtClean="0"/>
              <a:t>Audiência</a:t>
            </a:r>
            <a:r>
              <a:rPr lang="en-US" baseline="0" dirty="0" smtClean="0"/>
              <a:t> </a:t>
            </a:r>
            <a:r>
              <a:rPr lang="en-US" baseline="0" dirty="0" err="1" smtClean="0"/>
              <a:t>Pública</a:t>
            </a:r>
            <a:r>
              <a:rPr lang="en-US" baseline="0" dirty="0" smtClean="0"/>
              <a:t> do </a:t>
            </a:r>
            <a:r>
              <a:rPr lang="en-US" baseline="0" dirty="0" err="1" smtClean="0"/>
              <a:t>mês</a:t>
            </a:r>
            <a:r>
              <a:rPr lang="en-US" baseline="0" dirty="0" smtClean="0"/>
              <a:t> de </a:t>
            </a:r>
            <a:r>
              <a:rPr lang="en-US" baseline="0" dirty="0" err="1" smtClean="0"/>
              <a:t>outubro</a:t>
            </a:r>
            <a:r>
              <a:rPr lang="en-US" baseline="0" dirty="0" smtClean="0"/>
              <a:t> de 2013, </a:t>
            </a:r>
            <a:r>
              <a:rPr lang="en-US" baseline="0" dirty="0" err="1" smtClean="0"/>
              <a:t>realizada</a:t>
            </a:r>
            <a:r>
              <a:rPr lang="en-US" baseline="0" dirty="0" smtClean="0"/>
              <a:t> </a:t>
            </a:r>
            <a:r>
              <a:rPr lang="en-US" baseline="0" dirty="0" err="1" smtClean="0"/>
              <a:t>na</a:t>
            </a:r>
            <a:r>
              <a:rPr lang="en-US" baseline="0" dirty="0" smtClean="0"/>
              <a:t> </a:t>
            </a:r>
            <a:r>
              <a:rPr lang="en-US" baseline="0" dirty="0" err="1" smtClean="0"/>
              <a:t>Câmara</a:t>
            </a:r>
            <a:r>
              <a:rPr lang="en-US" baseline="0" dirty="0" smtClean="0"/>
              <a:t> dos </a:t>
            </a:r>
            <a:r>
              <a:rPr lang="en-US" baseline="0" dirty="0" err="1" smtClean="0"/>
              <a:t>Deputados</a:t>
            </a:r>
            <a:r>
              <a:rPr lang="en-US" baseline="0" dirty="0" smtClean="0"/>
              <a:t> </a:t>
            </a:r>
            <a:r>
              <a:rPr lang="en-US" baseline="0" dirty="0" err="1" smtClean="0"/>
              <a:t>para</a:t>
            </a:r>
            <a:r>
              <a:rPr lang="en-US" baseline="0" dirty="0" smtClean="0"/>
              <a:t> </a:t>
            </a:r>
            <a:r>
              <a:rPr lang="en-US" baseline="0" dirty="0" err="1" smtClean="0"/>
              <a:t>promover</a:t>
            </a:r>
            <a:r>
              <a:rPr lang="en-US" baseline="0" dirty="0" smtClean="0"/>
              <a:t> a </a:t>
            </a:r>
            <a:r>
              <a:rPr lang="en-US" baseline="0" dirty="0" err="1" smtClean="0"/>
              <a:t>discussão</a:t>
            </a:r>
            <a:r>
              <a:rPr lang="en-US" baseline="0" dirty="0" smtClean="0"/>
              <a:t> a </a:t>
            </a:r>
            <a:r>
              <a:rPr lang="en-US" baseline="0" dirty="0" err="1" smtClean="0"/>
              <a:t>respeito</a:t>
            </a:r>
            <a:r>
              <a:rPr lang="en-US" baseline="0" dirty="0" smtClean="0"/>
              <a:t> do </a:t>
            </a:r>
            <a:r>
              <a:rPr lang="en-US" baseline="0" dirty="0" err="1" smtClean="0"/>
              <a:t>processo</a:t>
            </a:r>
            <a:r>
              <a:rPr lang="en-US" baseline="0" dirty="0" smtClean="0"/>
              <a:t> de </a:t>
            </a:r>
            <a:r>
              <a:rPr lang="en-US" baseline="0" dirty="0" err="1" smtClean="0"/>
              <a:t>formação</a:t>
            </a:r>
            <a:r>
              <a:rPr lang="en-US" baseline="0" dirty="0" smtClean="0"/>
              <a:t> dos </a:t>
            </a:r>
            <a:r>
              <a:rPr lang="en-US" baseline="0" dirty="0" err="1" smtClean="0"/>
              <a:t>condutores</a:t>
            </a:r>
            <a:r>
              <a:rPr lang="en-US" baseline="0" dirty="0" smtClean="0"/>
              <a:t> no </a:t>
            </a:r>
            <a:r>
              <a:rPr lang="en-US" baseline="0" dirty="0" err="1" smtClean="0"/>
              <a:t>Brasil</a:t>
            </a:r>
            <a:r>
              <a:rPr lang="en-US" baseline="0" dirty="0" smtClean="0"/>
              <a:t>, o ONSV </a:t>
            </a:r>
            <a:r>
              <a:rPr lang="en-US" baseline="0" dirty="0" err="1" smtClean="0"/>
              <a:t>iniciou</a:t>
            </a:r>
            <a:r>
              <a:rPr lang="en-US" baseline="0" dirty="0" smtClean="0"/>
              <a:t> um </a:t>
            </a:r>
            <a:r>
              <a:rPr lang="en-US" baseline="0" dirty="0" err="1" smtClean="0"/>
              <a:t>estudo</a:t>
            </a:r>
            <a:r>
              <a:rPr lang="en-US" baseline="0" dirty="0" smtClean="0"/>
              <a:t> </a:t>
            </a:r>
            <a:r>
              <a:rPr lang="en-US" baseline="0" dirty="0" err="1" smtClean="0"/>
              <a:t>para</a:t>
            </a:r>
            <a:r>
              <a:rPr lang="en-US" baseline="0" dirty="0" smtClean="0"/>
              <a:t> a </a:t>
            </a:r>
            <a:r>
              <a:rPr lang="en-US" baseline="0" dirty="0" err="1" smtClean="0"/>
              <a:t>revisão</a:t>
            </a:r>
            <a:r>
              <a:rPr lang="en-US" baseline="0" dirty="0" smtClean="0"/>
              <a:t> de </a:t>
            </a:r>
            <a:r>
              <a:rPr lang="en-US" baseline="0" dirty="0" err="1" smtClean="0"/>
              <a:t>todo</a:t>
            </a:r>
            <a:r>
              <a:rPr lang="en-US" baseline="0" dirty="0" smtClean="0"/>
              <a:t> o </a:t>
            </a:r>
            <a:r>
              <a:rPr lang="en-US" baseline="0" dirty="0" err="1" smtClean="0"/>
              <a:t>processo</a:t>
            </a:r>
            <a:r>
              <a:rPr lang="en-US" baseline="0" dirty="0" smtClean="0"/>
              <a:t> de </a:t>
            </a:r>
            <a:r>
              <a:rPr lang="en-US" baseline="0" dirty="0" err="1" smtClean="0"/>
              <a:t>formação</a:t>
            </a:r>
            <a:r>
              <a:rPr lang="en-US" baseline="0" dirty="0" smtClean="0"/>
              <a:t> dos </a:t>
            </a:r>
            <a:r>
              <a:rPr lang="en-US" baseline="0" dirty="0" err="1" smtClean="0"/>
              <a:t>condutores</a:t>
            </a:r>
            <a:r>
              <a:rPr lang="en-US" baseline="0" dirty="0" smtClean="0"/>
              <a:t> no </a:t>
            </a:r>
            <a:r>
              <a:rPr lang="en-US" baseline="0" dirty="0" err="1" smtClean="0"/>
              <a:t>país</a:t>
            </a:r>
            <a:r>
              <a:rPr lang="en-US" baseline="0" dirty="0" smtClean="0"/>
              <a:t>.</a:t>
            </a:r>
          </a:p>
          <a:p>
            <a:r>
              <a:rPr lang="en-US" baseline="0" dirty="0" smtClean="0"/>
              <a:t>A </a:t>
            </a:r>
            <a:r>
              <a:rPr lang="en-US" baseline="0" dirty="0" err="1" smtClean="0"/>
              <a:t>proposta</a:t>
            </a:r>
            <a:r>
              <a:rPr lang="en-US" baseline="0" dirty="0" smtClean="0"/>
              <a:t> </a:t>
            </a:r>
            <a:r>
              <a:rPr lang="en-US" baseline="0" dirty="0" err="1" smtClean="0"/>
              <a:t>deste</a:t>
            </a:r>
            <a:r>
              <a:rPr lang="en-US" baseline="0" dirty="0" smtClean="0"/>
              <a:t> </a:t>
            </a:r>
            <a:r>
              <a:rPr lang="en-US" baseline="0" dirty="0" err="1" smtClean="0"/>
              <a:t>estudo</a:t>
            </a:r>
            <a:r>
              <a:rPr lang="en-US" baseline="0" dirty="0" smtClean="0"/>
              <a:t> </a:t>
            </a:r>
            <a:r>
              <a:rPr lang="en-US" baseline="0" dirty="0" err="1" smtClean="0"/>
              <a:t>é</a:t>
            </a:r>
            <a:r>
              <a:rPr lang="en-US" baseline="0" dirty="0" smtClean="0"/>
              <a:t> </a:t>
            </a:r>
            <a:r>
              <a:rPr lang="en-US" baseline="0" dirty="0" err="1" smtClean="0"/>
              <a:t>elaborar</a:t>
            </a:r>
            <a:r>
              <a:rPr lang="en-US" baseline="0" dirty="0" smtClean="0"/>
              <a:t> </a:t>
            </a:r>
            <a:r>
              <a:rPr lang="en-US" baseline="0" dirty="0" err="1" smtClean="0"/>
              <a:t>uma</a:t>
            </a:r>
            <a:r>
              <a:rPr lang="en-US" baseline="0" dirty="0" smtClean="0"/>
              <a:t> </a:t>
            </a:r>
            <a:r>
              <a:rPr lang="en-US" baseline="0" dirty="0" err="1" smtClean="0"/>
              <a:t>minuta</a:t>
            </a:r>
            <a:r>
              <a:rPr lang="en-US" baseline="0" dirty="0" smtClean="0"/>
              <a:t> </a:t>
            </a:r>
            <a:r>
              <a:rPr lang="en-US" baseline="0" dirty="0" err="1" smtClean="0"/>
              <a:t>para</a:t>
            </a:r>
            <a:r>
              <a:rPr lang="en-US" baseline="0" dirty="0" smtClean="0"/>
              <a:t> um </a:t>
            </a:r>
            <a:r>
              <a:rPr lang="en-US" baseline="0" dirty="0" err="1" smtClean="0"/>
              <a:t>projeto</a:t>
            </a:r>
            <a:r>
              <a:rPr lang="en-US" baseline="0" dirty="0" smtClean="0"/>
              <a:t> de lei com as </a:t>
            </a:r>
            <a:r>
              <a:rPr lang="en-US" baseline="0" dirty="0" err="1" smtClean="0"/>
              <a:t>novas</a:t>
            </a:r>
            <a:r>
              <a:rPr lang="en-US" baseline="0" dirty="0" smtClean="0"/>
              <a:t> </a:t>
            </a:r>
            <a:r>
              <a:rPr lang="en-US" baseline="0" dirty="0" err="1" smtClean="0"/>
              <a:t>Diretrizes</a:t>
            </a:r>
            <a:r>
              <a:rPr lang="en-US" baseline="0" dirty="0" smtClean="0"/>
              <a:t> e Bases </a:t>
            </a:r>
            <a:r>
              <a:rPr lang="en-US" baseline="0" dirty="0" err="1" smtClean="0"/>
              <a:t>para</a:t>
            </a:r>
            <a:r>
              <a:rPr lang="en-US" baseline="0" dirty="0" smtClean="0"/>
              <a:t> a </a:t>
            </a:r>
            <a:r>
              <a:rPr lang="en-US" baseline="0" dirty="0" err="1" smtClean="0"/>
              <a:t>Formação</a:t>
            </a:r>
            <a:r>
              <a:rPr lang="en-US" baseline="0" dirty="0" smtClean="0"/>
              <a:t> de </a:t>
            </a:r>
            <a:r>
              <a:rPr lang="en-US" baseline="0" dirty="0" err="1" smtClean="0"/>
              <a:t>Condutores</a:t>
            </a:r>
            <a:r>
              <a:rPr lang="en-US" baseline="0" dirty="0" smtClean="0"/>
              <a:t> no </a:t>
            </a:r>
            <a:r>
              <a:rPr lang="en-US" baseline="0" dirty="0" err="1" smtClean="0"/>
              <a:t>Brasil</a:t>
            </a:r>
            <a:r>
              <a:rPr lang="en-US" baseline="0" dirty="0" smtClean="0"/>
              <a:t>.</a:t>
            </a:r>
            <a:endParaRPr lang="en-US" dirty="0" smtClean="0"/>
          </a:p>
          <a:p>
            <a:r>
              <a:rPr lang="en-US" dirty="0" smtClean="0"/>
              <a:t>Este </a:t>
            </a:r>
            <a:r>
              <a:rPr lang="en-US" dirty="0" err="1" smtClean="0"/>
              <a:t>projeto</a:t>
            </a:r>
            <a:r>
              <a:rPr lang="en-US" dirty="0" smtClean="0"/>
              <a:t> se </a:t>
            </a:r>
            <a:r>
              <a:rPr lang="en-US" dirty="0" err="1" smtClean="0"/>
              <a:t>baseia</a:t>
            </a:r>
            <a:r>
              <a:rPr lang="en-US" dirty="0" smtClean="0"/>
              <a:t> </a:t>
            </a:r>
            <a:r>
              <a:rPr lang="en-US" dirty="0" err="1" smtClean="0"/>
              <a:t>em</a:t>
            </a:r>
            <a:r>
              <a:rPr lang="en-US" dirty="0" smtClean="0"/>
              <a:t> </a:t>
            </a:r>
            <a:r>
              <a:rPr lang="en-US" dirty="0" err="1" smtClean="0"/>
              <a:t>três</a:t>
            </a:r>
            <a:r>
              <a:rPr lang="en-US" dirty="0" smtClean="0"/>
              <a:t> </a:t>
            </a:r>
            <a:r>
              <a:rPr lang="en-US" dirty="0" err="1" smtClean="0"/>
              <a:t>blocos</a:t>
            </a:r>
            <a:r>
              <a:rPr lang="en-US" dirty="0" smtClean="0"/>
              <a:t> de </a:t>
            </a:r>
            <a:r>
              <a:rPr lang="en-US" dirty="0" err="1" smtClean="0"/>
              <a:t>estudo</a:t>
            </a:r>
            <a:r>
              <a:rPr lang="en-US" dirty="0" smtClean="0"/>
              <a:t>, se </a:t>
            </a:r>
            <a:r>
              <a:rPr lang="en-US" dirty="0" err="1" smtClean="0"/>
              <a:t>iniciando</a:t>
            </a:r>
            <a:r>
              <a:rPr lang="en-US" dirty="0" smtClean="0"/>
              <a:t> </a:t>
            </a:r>
            <a:r>
              <a:rPr lang="en-US" dirty="0" err="1" smtClean="0"/>
              <a:t>na</a:t>
            </a:r>
            <a:r>
              <a:rPr lang="en-US" dirty="0" smtClean="0"/>
              <a:t> </a:t>
            </a:r>
            <a:r>
              <a:rPr lang="en-US" dirty="0" err="1" smtClean="0"/>
              <a:t>análise</a:t>
            </a:r>
            <a:r>
              <a:rPr lang="en-US" dirty="0" smtClean="0"/>
              <a:t> do </a:t>
            </a:r>
            <a:r>
              <a:rPr lang="en-US" dirty="0" err="1" smtClean="0"/>
              <a:t>processo</a:t>
            </a:r>
            <a:r>
              <a:rPr lang="en-US" dirty="0" smtClean="0"/>
              <a:t> de </a:t>
            </a:r>
            <a:r>
              <a:rPr lang="en-US" dirty="0" err="1" smtClean="0"/>
              <a:t>habilitação</a:t>
            </a:r>
            <a:r>
              <a:rPr lang="en-US" dirty="0" smtClean="0"/>
              <a:t> e </a:t>
            </a:r>
            <a:r>
              <a:rPr lang="en-US" dirty="0" err="1" smtClean="0"/>
              <a:t>contemplando</a:t>
            </a:r>
            <a:r>
              <a:rPr lang="en-US" dirty="0" smtClean="0"/>
              <a:t> </a:t>
            </a:r>
            <a:r>
              <a:rPr lang="en-US" dirty="0" err="1" smtClean="0"/>
              <a:t>todas</a:t>
            </a:r>
            <a:r>
              <a:rPr lang="en-US" dirty="0" smtClean="0"/>
              <a:t> as </a:t>
            </a:r>
            <a:r>
              <a:rPr lang="en-US" dirty="0" err="1" smtClean="0"/>
              <a:t>etapas</a:t>
            </a:r>
            <a:r>
              <a:rPr lang="en-US" baseline="0" dirty="0" smtClean="0"/>
              <a:t> de </a:t>
            </a:r>
            <a:r>
              <a:rPr lang="en-US" baseline="0" dirty="0" err="1" smtClean="0"/>
              <a:t>aprendizado</a:t>
            </a:r>
            <a:r>
              <a:rPr lang="en-US" baseline="0" dirty="0" smtClean="0"/>
              <a:t> e </a:t>
            </a:r>
            <a:r>
              <a:rPr lang="en-US" baseline="0" dirty="0" err="1" smtClean="0"/>
              <a:t>reformação</a:t>
            </a:r>
            <a:r>
              <a:rPr lang="en-US" baseline="0" dirty="0" smtClean="0"/>
              <a:t> (</a:t>
            </a:r>
            <a:r>
              <a:rPr lang="en-US" baseline="0" dirty="0" err="1" smtClean="0"/>
              <a:t>pós-habilitação</a:t>
            </a:r>
            <a:r>
              <a:rPr lang="en-US" baseline="0" dirty="0" smtClean="0"/>
              <a:t>, </a:t>
            </a:r>
            <a:r>
              <a:rPr lang="en-US" baseline="0" dirty="0" err="1" smtClean="0"/>
              <a:t>cursos</a:t>
            </a:r>
            <a:r>
              <a:rPr lang="en-US" baseline="0" dirty="0" smtClean="0"/>
              <a:t> </a:t>
            </a:r>
            <a:r>
              <a:rPr lang="en-US" baseline="0" dirty="0" err="1" smtClean="0"/>
              <a:t>especializados</a:t>
            </a:r>
            <a:r>
              <a:rPr lang="en-US" baseline="0" dirty="0" smtClean="0"/>
              <a:t>, </a:t>
            </a:r>
            <a:r>
              <a:rPr lang="en-US" baseline="0" dirty="0" err="1" smtClean="0"/>
              <a:t>cursos</a:t>
            </a:r>
            <a:r>
              <a:rPr lang="en-US" baseline="0" dirty="0" smtClean="0"/>
              <a:t> de </a:t>
            </a:r>
            <a:r>
              <a:rPr lang="en-US" baseline="0" dirty="0" err="1" smtClean="0"/>
              <a:t>reciclagem</a:t>
            </a:r>
            <a:r>
              <a:rPr lang="en-US" baseline="0" dirty="0" smtClean="0"/>
              <a:t>, </a:t>
            </a:r>
            <a:r>
              <a:rPr lang="en-US" baseline="0" dirty="0" err="1" smtClean="0"/>
              <a:t>etc</a:t>
            </a:r>
            <a:r>
              <a:rPr lang="en-US" baseline="0" smtClean="0"/>
              <a:t>).</a:t>
            </a:r>
            <a:endParaRPr lang="en-US" dirty="0" smtClean="0"/>
          </a:p>
        </p:txBody>
      </p:sp>
      <p:sp>
        <p:nvSpPr>
          <p:cNvPr id="4" name="Slide Number Placeholder 3"/>
          <p:cNvSpPr>
            <a:spLocks noGrp="1"/>
          </p:cNvSpPr>
          <p:nvPr>
            <p:ph type="sldNum" sz="quarter" idx="10"/>
          </p:nvPr>
        </p:nvSpPr>
        <p:spPr/>
        <p:txBody>
          <a:bodyPr/>
          <a:lstStyle/>
          <a:p>
            <a:fld id="{66EFF02A-F3E0-4CB8-A298-7E5C4D64A32E}" type="slidenum">
              <a:rPr lang="pt-BR" smtClean="0"/>
              <a:pPr/>
              <a:t>4</a:t>
            </a:fld>
            <a:endParaRPr lang="pt-BR"/>
          </a:p>
        </p:txBody>
      </p:sp>
    </p:spTree>
    <p:extLst>
      <p:ext uri="{BB962C8B-B14F-4D97-AF65-F5344CB8AC3E}">
        <p14:creationId xmlns:p14="http://schemas.microsoft.com/office/powerpoint/2010/main" val="3552056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err="1" smtClean="0"/>
              <a:t>abrangência</a:t>
            </a:r>
            <a:r>
              <a:rPr lang="en-US" dirty="0" smtClean="0"/>
              <a:t> do “</a:t>
            </a:r>
            <a:r>
              <a:rPr lang="en-US" dirty="0" err="1" smtClean="0"/>
              <a:t>Projeto</a:t>
            </a:r>
            <a:r>
              <a:rPr lang="en-US" dirty="0" smtClean="0"/>
              <a:t> CFC2014” </a:t>
            </a:r>
            <a:r>
              <a:rPr lang="en-US" dirty="0" err="1" smtClean="0"/>
              <a:t>contempla</a:t>
            </a:r>
            <a:r>
              <a:rPr lang="en-US" dirty="0" smtClean="0"/>
              <a:t> (</a:t>
            </a:r>
            <a:r>
              <a:rPr lang="en-US" dirty="0" err="1" smtClean="0"/>
              <a:t>i</a:t>
            </a:r>
            <a:r>
              <a:rPr lang="en-US" dirty="0" smtClean="0"/>
              <a:t>)</a:t>
            </a:r>
            <a:r>
              <a:rPr lang="en-US" baseline="0" dirty="0" smtClean="0"/>
              <a:t> o </a:t>
            </a:r>
            <a:r>
              <a:rPr lang="en-US" baseline="0" dirty="0" err="1" smtClean="0"/>
              <a:t>Funcionamento</a:t>
            </a:r>
            <a:r>
              <a:rPr lang="en-US" baseline="0" dirty="0" smtClean="0"/>
              <a:t> dos CFCs, (ii) </a:t>
            </a:r>
            <a:r>
              <a:rPr lang="en-US" baseline="0" dirty="0" err="1" smtClean="0"/>
              <a:t>os</a:t>
            </a:r>
            <a:r>
              <a:rPr lang="en-US" baseline="0" dirty="0" smtClean="0"/>
              <a:t> </a:t>
            </a:r>
            <a:r>
              <a:rPr lang="en-US" baseline="0" dirty="0" err="1" smtClean="0"/>
              <a:t>Conteúdos</a:t>
            </a:r>
            <a:r>
              <a:rPr lang="en-US" baseline="0" dirty="0" smtClean="0"/>
              <a:t> </a:t>
            </a:r>
            <a:r>
              <a:rPr lang="en-US" baseline="0" dirty="0" err="1" smtClean="0"/>
              <a:t>para</a:t>
            </a:r>
            <a:r>
              <a:rPr lang="en-US" baseline="0" dirty="0" smtClean="0"/>
              <a:t> a </a:t>
            </a:r>
            <a:r>
              <a:rPr lang="en-US" baseline="0" dirty="0" err="1" smtClean="0"/>
              <a:t>Formação</a:t>
            </a:r>
            <a:r>
              <a:rPr lang="en-US" baseline="0" dirty="0" smtClean="0"/>
              <a:t> do </a:t>
            </a:r>
            <a:r>
              <a:rPr lang="en-US" baseline="0" dirty="0" err="1" smtClean="0"/>
              <a:t>Condutor</a:t>
            </a:r>
            <a:r>
              <a:rPr lang="en-US" baseline="0" dirty="0" smtClean="0"/>
              <a:t> e (iii) </a:t>
            </a:r>
            <a:r>
              <a:rPr lang="en-US" baseline="0" dirty="0" err="1" smtClean="0"/>
              <a:t>os</a:t>
            </a:r>
            <a:r>
              <a:rPr lang="en-US" baseline="0" dirty="0" smtClean="0"/>
              <a:t> </a:t>
            </a:r>
            <a:r>
              <a:rPr lang="en-US" baseline="0" dirty="0" err="1" smtClean="0"/>
              <a:t>Planos</a:t>
            </a:r>
            <a:r>
              <a:rPr lang="en-US" baseline="0" dirty="0" smtClean="0"/>
              <a:t> de Aula </a:t>
            </a:r>
            <a:r>
              <a:rPr lang="en-US" baseline="0" dirty="0" err="1" smtClean="0"/>
              <a:t>Básicos</a:t>
            </a:r>
            <a:r>
              <a:rPr lang="en-US" baseline="0" dirty="0" smtClean="0"/>
              <a:t>.</a:t>
            </a:r>
          </a:p>
          <a:p>
            <a:r>
              <a:rPr lang="en-US" dirty="0" err="1" smtClean="0"/>
              <a:t>Neste</a:t>
            </a:r>
            <a:r>
              <a:rPr lang="en-US" dirty="0" smtClean="0"/>
              <a:t> </a:t>
            </a:r>
            <a:r>
              <a:rPr lang="en-US" dirty="0" err="1" smtClean="0"/>
              <a:t>contexto</a:t>
            </a:r>
            <a:r>
              <a:rPr lang="en-US" dirty="0" smtClean="0"/>
              <a:t>, </a:t>
            </a:r>
            <a:r>
              <a:rPr lang="en-US" dirty="0" err="1" smtClean="0"/>
              <a:t>os</a:t>
            </a:r>
            <a:r>
              <a:rPr lang="en-US" dirty="0" smtClean="0"/>
              <a:t> </a:t>
            </a:r>
            <a:r>
              <a:rPr lang="en-US" dirty="0" err="1" smtClean="0"/>
              <a:t>simuladores</a:t>
            </a:r>
            <a:r>
              <a:rPr lang="en-US" dirty="0" smtClean="0"/>
              <a:t> </a:t>
            </a:r>
            <a:r>
              <a:rPr lang="en-US" dirty="0" err="1" smtClean="0"/>
              <a:t>estão</a:t>
            </a:r>
            <a:r>
              <a:rPr lang="en-US" dirty="0" smtClean="0"/>
              <a:t> </a:t>
            </a:r>
            <a:r>
              <a:rPr lang="en-US" dirty="0" err="1" smtClean="0"/>
              <a:t>inseridos</a:t>
            </a:r>
            <a:r>
              <a:rPr lang="en-US" dirty="0" smtClean="0"/>
              <a:t> </a:t>
            </a:r>
            <a:r>
              <a:rPr lang="en-US" dirty="0" err="1" smtClean="0"/>
              <a:t>neste</a:t>
            </a:r>
            <a:r>
              <a:rPr lang="en-US" dirty="0" smtClean="0"/>
              <a:t> </a:t>
            </a:r>
            <a:r>
              <a:rPr lang="en-US" dirty="0" err="1" smtClean="0"/>
              <a:t>estudo</a:t>
            </a:r>
            <a:r>
              <a:rPr lang="en-US" dirty="0" smtClean="0"/>
              <a:t> </a:t>
            </a:r>
            <a:r>
              <a:rPr lang="en-US" dirty="0" err="1" smtClean="0"/>
              <a:t>em</a:t>
            </a:r>
            <a:r>
              <a:rPr lang="en-US" dirty="0" smtClean="0"/>
              <a:t> </a:t>
            </a:r>
            <a:r>
              <a:rPr lang="en-US" dirty="0" err="1" smtClean="0"/>
              <a:t>uma</a:t>
            </a:r>
            <a:r>
              <a:rPr lang="en-US" dirty="0" smtClean="0"/>
              <a:t> </a:t>
            </a:r>
            <a:r>
              <a:rPr lang="en-US" dirty="0" err="1" smtClean="0"/>
              <a:t>fase</a:t>
            </a:r>
            <a:r>
              <a:rPr lang="en-US" dirty="0" smtClean="0"/>
              <a:t> </a:t>
            </a:r>
            <a:r>
              <a:rPr lang="en-US" dirty="0" err="1" smtClean="0"/>
              <a:t>denominada</a:t>
            </a:r>
            <a:r>
              <a:rPr lang="en-US" dirty="0" smtClean="0"/>
              <a:t> “</a:t>
            </a:r>
            <a:r>
              <a:rPr lang="en-US" dirty="0" err="1" smtClean="0"/>
              <a:t>pré-prática</a:t>
            </a:r>
            <a:r>
              <a:rPr lang="en-US" dirty="0" smtClean="0"/>
              <a:t>”, de forma a</a:t>
            </a:r>
            <a:r>
              <a:rPr lang="en-US" baseline="0" dirty="0" smtClean="0"/>
              <a:t> </a:t>
            </a:r>
            <a:r>
              <a:rPr lang="en-US" baseline="0" dirty="0" err="1" smtClean="0"/>
              <a:t>criar</a:t>
            </a:r>
            <a:r>
              <a:rPr lang="en-US" baseline="0" dirty="0" smtClean="0"/>
              <a:t> </a:t>
            </a:r>
            <a:r>
              <a:rPr lang="en-US" baseline="0" dirty="0" err="1" smtClean="0"/>
              <a:t>uma</a:t>
            </a:r>
            <a:r>
              <a:rPr lang="en-US" baseline="0" dirty="0" smtClean="0"/>
              <a:t> </a:t>
            </a:r>
            <a:r>
              <a:rPr lang="en-US" baseline="0" dirty="0" err="1" smtClean="0"/>
              <a:t>relação</a:t>
            </a:r>
            <a:r>
              <a:rPr lang="en-US" baseline="0" dirty="0" smtClean="0"/>
              <a:t> </a:t>
            </a:r>
            <a:r>
              <a:rPr lang="en-US" baseline="0" dirty="0" err="1" smtClean="0"/>
              <a:t>lógica</a:t>
            </a:r>
            <a:r>
              <a:rPr lang="en-US" baseline="0" dirty="0" smtClean="0"/>
              <a:t> e </a:t>
            </a:r>
            <a:r>
              <a:rPr lang="en-US" baseline="0" dirty="0" err="1" smtClean="0"/>
              <a:t>intermediária</a:t>
            </a:r>
            <a:r>
              <a:rPr lang="en-US" baseline="0" dirty="0" smtClean="0"/>
              <a:t> entre a </a:t>
            </a:r>
            <a:r>
              <a:rPr lang="en-US" baseline="0" dirty="0" err="1" smtClean="0"/>
              <a:t>fase</a:t>
            </a:r>
            <a:r>
              <a:rPr lang="en-US" baseline="0" dirty="0" smtClean="0"/>
              <a:t> </a:t>
            </a:r>
            <a:r>
              <a:rPr lang="en-US" baseline="0" dirty="0" err="1" smtClean="0"/>
              <a:t>teórica</a:t>
            </a:r>
            <a:r>
              <a:rPr lang="en-US" baseline="0" dirty="0" smtClean="0"/>
              <a:t> e a </a:t>
            </a:r>
            <a:r>
              <a:rPr lang="en-US" baseline="0" dirty="0" err="1" smtClean="0"/>
              <a:t>fase</a:t>
            </a:r>
            <a:r>
              <a:rPr lang="en-US" baseline="0" dirty="0" smtClean="0"/>
              <a:t> </a:t>
            </a:r>
            <a:r>
              <a:rPr lang="en-US" baseline="0" dirty="0" err="1" smtClean="0"/>
              <a:t>prática</a:t>
            </a:r>
            <a:r>
              <a:rPr lang="en-US" baseline="0" dirty="0" smtClean="0"/>
              <a:t> do </a:t>
            </a:r>
            <a:r>
              <a:rPr lang="en-US" baseline="0" dirty="0" err="1" smtClean="0"/>
              <a:t>processo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5</a:t>
            </a:fld>
            <a:endParaRPr lang="pt-BR"/>
          </a:p>
        </p:txBody>
      </p:sp>
    </p:spTree>
    <p:extLst>
      <p:ext uri="{BB962C8B-B14F-4D97-AF65-F5344CB8AC3E}">
        <p14:creationId xmlns:p14="http://schemas.microsoft.com/office/powerpoint/2010/main" val="2104094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b="1" dirty="0"/>
              <a:t>AÇÃO IMEDIATA</a:t>
            </a:r>
            <a:endParaRPr lang="tr-TR" dirty="0"/>
          </a:p>
          <a:p>
            <a:r>
              <a:rPr lang="pt-BR" dirty="0"/>
              <a:t>O cenário do trânsito no Brasil a cada ano que passa se torna mais caótico. O número crescente de veículos (automóveis, motocicletas, etc.), somado à má formação do condutor, o mau comportamento de grande parte dos condutores, à sinalização inadequada, vias com má conservação, etc., geram progressivamente um número de mortos e feridos absurdamente alto. Não se tem dúvida de que essa pandemia deva ser combatida, pois a violência no trânsito mata mais crianças entre 5 e 14 anos em todo mundo do que a AIDS ou Malária, além de ser a principal causa de morte de jovens entre 15 e 29 anos.</a:t>
            </a:r>
          </a:p>
          <a:p>
            <a:r>
              <a:rPr lang="pt-BR" dirty="0"/>
              <a:t>O </a:t>
            </a:r>
            <a:r>
              <a:rPr lang="pt-BR" b="1" dirty="0"/>
              <a:t>Observatório Nacional de Segurança Viária</a:t>
            </a:r>
            <a:r>
              <a:rPr lang="pt-BR" dirty="0"/>
              <a:t> tem como missão, “por meio de educação, estudos e pesquisas, dados e Informação, e </a:t>
            </a:r>
            <a:r>
              <a:rPr lang="pt-BR" dirty="0" err="1"/>
              <a:t>Advocacy</a:t>
            </a:r>
            <a:r>
              <a:rPr lang="pt-BR" dirty="0"/>
              <a:t>, promover os subsídios técnicos necessários para o desenvolvimento seguro do trânsito em prol do cidadão”</a:t>
            </a:r>
            <a:r>
              <a:rPr lang="pt-BR" b="1" dirty="0"/>
              <a:t>, </a:t>
            </a:r>
            <a:r>
              <a:rPr lang="pt-BR" dirty="0"/>
              <a:t>facilitando sempre o</a:t>
            </a:r>
            <a:r>
              <a:rPr lang="pt-BR" b="1" dirty="0"/>
              <a:t> </a:t>
            </a:r>
            <a:r>
              <a:rPr lang="pt-BR" dirty="0"/>
              <a:t>convívio harmônico entre pessoas, veículos e vias.</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6</a:t>
            </a:fld>
            <a:endParaRPr lang="pt-BR"/>
          </a:p>
        </p:txBody>
      </p:sp>
    </p:spTree>
    <p:extLst>
      <p:ext uri="{BB962C8B-B14F-4D97-AF65-F5344CB8AC3E}">
        <p14:creationId xmlns:p14="http://schemas.microsoft.com/office/powerpoint/2010/main" val="1440201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t>
            </a:r>
            <a:r>
              <a:rPr lang="en-US" dirty="0" err="1" smtClean="0"/>
              <a:t>premissas</a:t>
            </a:r>
            <a:r>
              <a:rPr lang="en-US" dirty="0" smtClean="0"/>
              <a:t> </a:t>
            </a:r>
            <a:r>
              <a:rPr lang="en-US" dirty="0" err="1" smtClean="0"/>
              <a:t>iniciais</a:t>
            </a:r>
            <a:r>
              <a:rPr lang="en-US" dirty="0" smtClean="0"/>
              <a:t> </a:t>
            </a:r>
            <a:r>
              <a:rPr lang="en-US" dirty="0" err="1" smtClean="0"/>
              <a:t>adotadas</a:t>
            </a:r>
            <a:r>
              <a:rPr lang="en-US" dirty="0" smtClean="0"/>
              <a:t> </a:t>
            </a:r>
            <a:r>
              <a:rPr lang="en-US" dirty="0" err="1" smtClean="0"/>
              <a:t>para</a:t>
            </a:r>
            <a:r>
              <a:rPr lang="en-US" dirty="0" smtClean="0"/>
              <a:t> o </a:t>
            </a:r>
            <a:r>
              <a:rPr lang="en-US" dirty="0" err="1" smtClean="0"/>
              <a:t>estudo</a:t>
            </a:r>
            <a:r>
              <a:rPr lang="en-US" dirty="0" smtClean="0"/>
              <a:t> </a:t>
            </a:r>
            <a:r>
              <a:rPr lang="en-US" dirty="0" err="1" smtClean="0"/>
              <a:t>consideram</a:t>
            </a:r>
            <a:r>
              <a:rPr lang="en-US" baseline="0" dirty="0" smtClean="0"/>
              <a:t> o </a:t>
            </a:r>
            <a:r>
              <a:rPr lang="en-US" baseline="0" dirty="0" err="1" smtClean="0"/>
              <a:t>fato</a:t>
            </a:r>
            <a:r>
              <a:rPr lang="en-US" baseline="0" dirty="0" smtClean="0"/>
              <a:t> de </a:t>
            </a:r>
            <a:r>
              <a:rPr lang="en-US" baseline="0" dirty="0" err="1" smtClean="0"/>
              <a:t>que</a:t>
            </a:r>
            <a:r>
              <a:rPr lang="en-US" baseline="0" dirty="0" smtClean="0"/>
              <a:t> </a:t>
            </a:r>
            <a:r>
              <a:rPr lang="en-US" baseline="0" dirty="0" err="1" smtClean="0"/>
              <a:t>os</a:t>
            </a:r>
            <a:r>
              <a:rPr lang="en-US" baseline="0" dirty="0" smtClean="0"/>
              <a:t> </a:t>
            </a:r>
            <a:r>
              <a:rPr lang="en-US" baseline="0" dirty="0" err="1" smtClean="0"/>
              <a:t>simuladores</a:t>
            </a:r>
            <a:r>
              <a:rPr lang="en-US" baseline="0" dirty="0" smtClean="0"/>
              <a:t> </a:t>
            </a:r>
            <a:r>
              <a:rPr lang="en-US" baseline="0" dirty="0" err="1" smtClean="0"/>
              <a:t>são</a:t>
            </a:r>
            <a:r>
              <a:rPr lang="en-US" baseline="0" dirty="0" smtClean="0"/>
              <a:t> </a:t>
            </a:r>
            <a:r>
              <a:rPr lang="en-US" baseline="0" dirty="0" err="1" smtClean="0"/>
              <a:t>utilizados</a:t>
            </a:r>
            <a:r>
              <a:rPr lang="en-US" baseline="0" dirty="0" smtClean="0"/>
              <a:t> </a:t>
            </a:r>
            <a:r>
              <a:rPr lang="en-US" baseline="0" dirty="0" err="1" smtClean="0"/>
              <a:t>em</a:t>
            </a:r>
            <a:r>
              <a:rPr lang="en-US" baseline="0" dirty="0" smtClean="0"/>
              <a:t> </a:t>
            </a:r>
            <a:r>
              <a:rPr lang="en-US" baseline="0" dirty="0" err="1" smtClean="0"/>
              <a:t>diversos</a:t>
            </a:r>
            <a:r>
              <a:rPr lang="en-US" baseline="0" dirty="0" smtClean="0"/>
              <a:t> </a:t>
            </a:r>
            <a:r>
              <a:rPr lang="en-US" baseline="0" dirty="0" err="1" smtClean="0"/>
              <a:t>ramos</a:t>
            </a:r>
            <a:r>
              <a:rPr lang="en-US" baseline="0" dirty="0" smtClean="0"/>
              <a:t> de </a:t>
            </a:r>
            <a:r>
              <a:rPr lang="en-US" baseline="0" dirty="0" err="1" smtClean="0"/>
              <a:t>atividades</a:t>
            </a:r>
            <a:r>
              <a:rPr lang="en-US" baseline="0" dirty="0" smtClean="0"/>
              <a:t> </a:t>
            </a:r>
            <a:r>
              <a:rPr lang="en-US" baseline="0" dirty="0" err="1" smtClean="0"/>
              <a:t>como</a:t>
            </a:r>
            <a:r>
              <a:rPr lang="en-US" baseline="0" dirty="0" smtClean="0"/>
              <a:t> </a:t>
            </a:r>
            <a:r>
              <a:rPr lang="en-US" baseline="0" dirty="0" err="1" smtClean="0"/>
              <a:t>ferramenta</a:t>
            </a:r>
            <a:r>
              <a:rPr lang="en-US" baseline="0" dirty="0" smtClean="0"/>
              <a:t> de </a:t>
            </a:r>
            <a:r>
              <a:rPr lang="en-US" baseline="0" dirty="0" err="1" smtClean="0"/>
              <a:t>aprendizado</a:t>
            </a:r>
            <a:r>
              <a:rPr lang="en-US" baseline="0" dirty="0" smtClean="0"/>
              <a:t> e </a:t>
            </a:r>
            <a:r>
              <a:rPr lang="en-US" baseline="0" dirty="0" err="1" smtClean="0"/>
              <a:t>aprimoramento</a:t>
            </a:r>
            <a:r>
              <a:rPr lang="en-US" baseline="0" dirty="0" smtClean="0"/>
              <a:t>, o </a:t>
            </a:r>
            <a:r>
              <a:rPr lang="en-US" baseline="0" dirty="0" err="1" smtClean="0"/>
              <a:t>que</a:t>
            </a:r>
            <a:r>
              <a:rPr lang="en-US" baseline="0" dirty="0" smtClean="0"/>
              <a:t> </a:t>
            </a:r>
            <a:r>
              <a:rPr lang="en-US" baseline="0" dirty="0" err="1" smtClean="0"/>
              <a:t>demonstra</a:t>
            </a:r>
            <a:r>
              <a:rPr lang="en-US" baseline="0" dirty="0" smtClean="0"/>
              <a:t> </a:t>
            </a:r>
            <a:r>
              <a:rPr lang="en-US" baseline="0" dirty="0" err="1" smtClean="0"/>
              <a:t>que</a:t>
            </a:r>
            <a:r>
              <a:rPr lang="en-US" baseline="0" dirty="0" smtClean="0"/>
              <a:t> o </a:t>
            </a:r>
            <a:r>
              <a:rPr lang="en-US" baseline="0" dirty="0" err="1" smtClean="0"/>
              <a:t>conceito</a:t>
            </a:r>
            <a:r>
              <a:rPr lang="en-US" baseline="0" dirty="0" smtClean="0"/>
              <a:t> </a:t>
            </a:r>
            <a:r>
              <a:rPr lang="en-US" baseline="0" dirty="0" err="1" smtClean="0"/>
              <a:t>geral</a:t>
            </a:r>
            <a:r>
              <a:rPr lang="en-US" baseline="0" dirty="0" smtClean="0"/>
              <a:t> de </a:t>
            </a:r>
            <a:r>
              <a:rPr lang="en-US" baseline="0" dirty="0" err="1" smtClean="0"/>
              <a:t>simulação</a:t>
            </a:r>
            <a:r>
              <a:rPr lang="en-US" baseline="0" dirty="0" smtClean="0"/>
              <a:t> </a:t>
            </a:r>
            <a:r>
              <a:rPr lang="en-US" baseline="0" dirty="0" err="1" smtClean="0"/>
              <a:t>já</a:t>
            </a:r>
            <a:r>
              <a:rPr lang="en-US" baseline="0" dirty="0" smtClean="0"/>
              <a:t> </a:t>
            </a:r>
            <a:r>
              <a:rPr lang="en-US" baseline="0" dirty="0" err="1" smtClean="0"/>
              <a:t>é</a:t>
            </a:r>
            <a:r>
              <a:rPr lang="en-US" baseline="0" dirty="0" smtClean="0"/>
              <a:t> </a:t>
            </a:r>
            <a:r>
              <a:rPr lang="en-US" baseline="0" dirty="0" err="1" smtClean="0"/>
              <a:t>algo</a:t>
            </a:r>
            <a:r>
              <a:rPr lang="en-US" baseline="0" dirty="0" smtClean="0"/>
              <a:t> </a:t>
            </a:r>
            <a:r>
              <a:rPr lang="en-US" baseline="0" dirty="0" err="1" smtClean="0"/>
              <a:t>consolidado</a:t>
            </a:r>
            <a:r>
              <a:rPr lang="en-US" baseline="0" dirty="0" smtClean="0"/>
              <a:t> e </a:t>
            </a:r>
            <a:r>
              <a:rPr lang="en-US" baseline="0" dirty="0" err="1" smtClean="0"/>
              <a:t>que</a:t>
            </a:r>
            <a:r>
              <a:rPr lang="en-US" baseline="0" dirty="0" smtClean="0"/>
              <a:t> </a:t>
            </a:r>
            <a:r>
              <a:rPr lang="en-US" baseline="0" dirty="0" err="1" smtClean="0"/>
              <a:t>comprovadamente</a:t>
            </a:r>
            <a:r>
              <a:rPr lang="en-US" baseline="0" dirty="0" smtClean="0"/>
              <a:t> </a:t>
            </a:r>
            <a:r>
              <a:rPr lang="en-US" baseline="0" dirty="0" err="1" smtClean="0"/>
              <a:t>produz</a:t>
            </a:r>
            <a:r>
              <a:rPr lang="en-US" baseline="0" dirty="0" smtClean="0"/>
              <a:t> </a:t>
            </a:r>
            <a:r>
              <a:rPr lang="en-US" baseline="0" dirty="0" err="1" smtClean="0"/>
              <a:t>efeitos</a:t>
            </a:r>
            <a:r>
              <a:rPr lang="en-US" baseline="0" dirty="0" smtClean="0"/>
              <a:t> </a:t>
            </a:r>
            <a:r>
              <a:rPr lang="en-US" baseline="0" dirty="0" err="1" smtClean="0"/>
              <a:t>benéficos</a:t>
            </a:r>
            <a:r>
              <a:rPr lang="en-US" baseline="0" dirty="0" smtClean="0"/>
              <a:t> </a:t>
            </a:r>
            <a:r>
              <a:rPr lang="en-US" baseline="0" dirty="0" err="1" smtClean="0"/>
              <a:t>para</a:t>
            </a:r>
            <a:r>
              <a:rPr lang="en-US" baseline="0" dirty="0" smtClean="0"/>
              <a:t> as </a:t>
            </a:r>
            <a:r>
              <a:rPr lang="en-US" baseline="0" dirty="0" err="1" smtClean="0"/>
              <a:t>atividades</a:t>
            </a:r>
            <a:r>
              <a:rPr lang="en-US" baseline="0" dirty="0" smtClean="0"/>
              <a:t> as </a:t>
            </a:r>
            <a:r>
              <a:rPr lang="en-US" baseline="0" dirty="0" err="1" smtClean="0"/>
              <a:t>quais</a:t>
            </a:r>
            <a:r>
              <a:rPr lang="en-US" baseline="0" dirty="0" smtClean="0"/>
              <a:t> </a:t>
            </a:r>
            <a:r>
              <a:rPr lang="en-US" baseline="0" dirty="0" err="1" smtClean="0"/>
              <a:t>ele</a:t>
            </a:r>
            <a:r>
              <a:rPr lang="en-US" baseline="0" dirty="0" smtClean="0"/>
              <a:t> </a:t>
            </a:r>
            <a:r>
              <a:rPr lang="en-US" baseline="0" dirty="0" err="1" smtClean="0"/>
              <a:t>está</a:t>
            </a:r>
            <a:r>
              <a:rPr lang="en-US" baseline="0" dirty="0" smtClean="0"/>
              <a:t> </a:t>
            </a:r>
            <a:r>
              <a:rPr lang="en-US" baseline="0" dirty="0" err="1" smtClean="0"/>
              <a:t>inserido</a:t>
            </a:r>
            <a:r>
              <a:rPr lang="en-US" baseline="0" dirty="0" smtClean="0"/>
              <a:t>.</a:t>
            </a:r>
          </a:p>
          <a:p>
            <a:r>
              <a:rPr lang="en-US" baseline="0" dirty="0" smtClean="0"/>
              <a:t>A </a:t>
            </a:r>
            <a:r>
              <a:rPr lang="en-US" baseline="0" dirty="0" err="1" smtClean="0"/>
              <a:t>outra</a:t>
            </a:r>
            <a:r>
              <a:rPr lang="en-US" baseline="0" dirty="0" smtClean="0"/>
              <a:t> </a:t>
            </a:r>
            <a:r>
              <a:rPr lang="en-US" baseline="0" dirty="0" err="1" smtClean="0"/>
              <a:t>premissa</a:t>
            </a:r>
            <a:r>
              <a:rPr lang="en-US" baseline="0" dirty="0" smtClean="0"/>
              <a:t> </a:t>
            </a:r>
            <a:r>
              <a:rPr lang="en-US" baseline="0" dirty="0" err="1" smtClean="0"/>
              <a:t>adotada</a:t>
            </a:r>
            <a:r>
              <a:rPr lang="en-US" baseline="0" dirty="0" smtClean="0"/>
              <a:t> </a:t>
            </a:r>
            <a:r>
              <a:rPr lang="en-US" baseline="0" dirty="0" err="1" smtClean="0"/>
              <a:t>para</a:t>
            </a:r>
            <a:r>
              <a:rPr lang="en-US" baseline="0" dirty="0" smtClean="0"/>
              <a:t> o </a:t>
            </a:r>
            <a:r>
              <a:rPr lang="en-US" baseline="0" dirty="0" err="1" smtClean="0"/>
              <a:t>estudo</a:t>
            </a:r>
            <a:r>
              <a:rPr lang="en-US" baseline="0" dirty="0" smtClean="0"/>
              <a:t> </a:t>
            </a:r>
            <a:r>
              <a:rPr lang="en-US" baseline="0" dirty="0" err="1" smtClean="0"/>
              <a:t>apoia</a:t>
            </a:r>
            <a:r>
              <a:rPr lang="en-US" baseline="0" dirty="0" smtClean="0"/>
              <a:t>-se no </a:t>
            </a:r>
            <a:r>
              <a:rPr lang="en-US" baseline="0" dirty="0" err="1" smtClean="0"/>
              <a:t>fato</a:t>
            </a:r>
            <a:r>
              <a:rPr lang="en-US" baseline="0" dirty="0" smtClean="0"/>
              <a:t> de </a:t>
            </a:r>
            <a:r>
              <a:rPr lang="en-US" baseline="0" dirty="0" err="1" smtClean="0"/>
              <a:t>que</a:t>
            </a:r>
            <a:r>
              <a:rPr lang="en-US" baseline="0" dirty="0" smtClean="0"/>
              <a:t> o ONSV </a:t>
            </a:r>
            <a:r>
              <a:rPr lang="en-US" baseline="0" dirty="0" err="1" smtClean="0"/>
              <a:t>não</a:t>
            </a:r>
            <a:r>
              <a:rPr lang="en-US" baseline="0" dirty="0" smtClean="0"/>
              <a:t> </a:t>
            </a:r>
            <a:r>
              <a:rPr lang="en-US" baseline="0" dirty="0" err="1" smtClean="0"/>
              <a:t>pretende</a:t>
            </a:r>
            <a:r>
              <a:rPr lang="en-US" baseline="0" dirty="0" smtClean="0"/>
              <a:t> </a:t>
            </a:r>
            <a:r>
              <a:rPr lang="en-US" baseline="0" dirty="0" err="1" smtClean="0"/>
              <a:t>questionar</a:t>
            </a:r>
            <a:r>
              <a:rPr lang="en-US" baseline="0" dirty="0" smtClean="0"/>
              <a:t> a </a:t>
            </a:r>
            <a:r>
              <a:rPr lang="en-US" baseline="0" dirty="0" err="1" smtClean="0"/>
              <a:t>metodologia</a:t>
            </a:r>
            <a:r>
              <a:rPr lang="en-US" baseline="0" dirty="0" smtClean="0"/>
              <a:t> </a:t>
            </a:r>
            <a:r>
              <a:rPr lang="en-US" baseline="0" dirty="0" err="1" smtClean="0"/>
              <a:t>utilizada</a:t>
            </a:r>
            <a:r>
              <a:rPr lang="en-US" baseline="0" dirty="0" smtClean="0"/>
              <a:t> </a:t>
            </a:r>
            <a:r>
              <a:rPr lang="en-US" baseline="0" dirty="0" err="1" smtClean="0"/>
              <a:t>pelo</a:t>
            </a:r>
            <a:r>
              <a:rPr lang="en-US" baseline="0" dirty="0" smtClean="0"/>
              <a:t> DENATRAN </a:t>
            </a:r>
            <a:r>
              <a:rPr lang="en-US" baseline="0" dirty="0" err="1" smtClean="0"/>
              <a:t>em</a:t>
            </a:r>
            <a:r>
              <a:rPr lang="en-US" baseline="0" dirty="0" smtClean="0"/>
              <a:t> </a:t>
            </a:r>
            <a:r>
              <a:rPr lang="en-US" baseline="0" dirty="0" err="1" smtClean="0"/>
              <a:t>parceria</a:t>
            </a:r>
            <a:r>
              <a:rPr lang="en-US" baseline="0" dirty="0" smtClean="0"/>
              <a:t> com a UFSC </a:t>
            </a:r>
            <a:r>
              <a:rPr lang="en-US" baseline="0" dirty="0" err="1" smtClean="0"/>
              <a:t>para</a:t>
            </a:r>
            <a:r>
              <a:rPr lang="en-US" baseline="0" dirty="0" smtClean="0"/>
              <a:t> o </a:t>
            </a:r>
            <a:r>
              <a:rPr lang="en-US" baseline="0" dirty="0" err="1" smtClean="0"/>
              <a:t>desenvolvimento</a:t>
            </a:r>
            <a:r>
              <a:rPr lang="en-US" baseline="0" dirty="0" smtClean="0"/>
              <a:t> dos </a:t>
            </a:r>
            <a:r>
              <a:rPr lang="en-US" baseline="0" dirty="0" err="1" smtClean="0"/>
              <a:t>requisitos</a:t>
            </a:r>
            <a:r>
              <a:rPr lang="en-US" baseline="0" dirty="0" smtClean="0"/>
              <a:t> de hardware e software dos </a:t>
            </a:r>
            <a:r>
              <a:rPr lang="en-US" baseline="0" dirty="0" err="1" smtClean="0"/>
              <a:t>simuladores</a:t>
            </a:r>
            <a:r>
              <a:rPr lang="en-US" baseline="0" dirty="0" smtClean="0"/>
              <a:t>, </a:t>
            </a:r>
            <a:r>
              <a:rPr lang="en-US" baseline="0" dirty="0" err="1" smtClean="0"/>
              <a:t>nosso</a:t>
            </a:r>
            <a:r>
              <a:rPr lang="en-US" baseline="0" dirty="0" smtClean="0"/>
              <a:t> </a:t>
            </a:r>
            <a:r>
              <a:rPr lang="en-US" baseline="0" dirty="0" err="1" smtClean="0"/>
              <a:t>objetivo</a:t>
            </a:r>
            <a:r>
              <a:rPr lang="en-US" baseline="0" dirty="0" smtClean="0"/>
              <a:t> </a:t>
            </a:r>
            <a:r>
              <a:rPr lang="en-US" baseline="0" dirty="0" err="1" smtClean="0"/>
              <a:t>é</a:t>
            </a:r>
            <a:r>
              <a:rPr lang="en-US" baseline="0" dirty="0" smtClean="0"/>
              <a:t> </a:t>
            </a:r>
            <a:r>
              <a:rPr lang="en-US" baseline="0" dirty="0" err="1" smtClean="0"/>
              <a:t>avaliar</a:t>
            </a:r>
            <a:r>
              <a:rPr lang="en-US" baseline="0" dirty="0" smtClean="0"/>
              <a:t> a </a:t>
            </a:r>
            <a:r>
              <a:rPr lang="en-US" baseline="0" dirty="0" err="1" smtClean="0"/>
              <a:t>aderência</a:t>
            </a:r>
            <a:r>
              <a:rPr lang="en-US" baseline="0" dirty="0" smtClean="0"/>
              <a:t> </a:t>
            </a:r>
            <a:r>
              <a:rPr lang="en-US" baseline="0" dirty="0" err="1" smtClean="0"/>
              <a:t>desses</a:t>
            </a:r>
            <a:r>
              <a:rPr lang="en-US" baseline="0" dirty="0" smtClean="0"/>
              <a:t> </a:t>
            </a:r>
            <a:r>
              <a:rPr lang="en-US" baseline="0" dirty="0" err="1" smtClean="0"/>
              <a:t>requisitos</a:t>
            </a:r>
            <a:r>
              <a:rPr lang="en-US" baseline="0" dirty="0" smtClean="0"/>
              <a:t> a </a:t>
            </a:r>
            <a:r>
              <a:rPr lang="en-US" baseline="0" dirty="0" err="1" smtClean="0"/>
              <a:t>fatores</a:t>
            </a:r>
            <a:r>
              <a:rPr lang="en-US" baseline="0" dirty="0" smtClean="0"/>
              <a:t> </a:t>
            </a:r>
            <a:r>
              <a:rPr lang="en-US" baseline="0" dirty="0" err="1" smtClean="0"/>
              <a:t>que</a:t>
            </a:r>
            <a:r>
              <a:rPr lang="en-US" baseline="0" dirty="0" smtClean="0"/>
              <a:t> </a:t>
            </a:r>
            <a:r>
              <a:rPr lang="en-US" baseline="0" dirty="0" err="1" smtClean="0"/>
              <a:t>colaborem</a:t>
            </a:r>
            <a:r>
              <a:rPr lang="en-US" baseline="0" dirty="0" smtClean="0"/>
              <a:t> </a:t>
            </a:r>
            <a:r>
              <a:rPr lang="en-US" baseline="0" dirty="0" err="1" smtClean="0"/>
              <a:t>para</a:t>
            </a:r>
            <a:r>
              <a:rPr lang="en-US" baseline="0" dirty="0" smtClean="0"/>
              <a:t> a </a:t>
            </a:r>
            <a:r>
              <a:rPr lang="en-US" baseline="0" dirty="0" err="1" smtClean="0"/>
              <a:t>fidelidade</a:t>
            </a:r>
            <a:r>
              <a:rPr lang="en-US" baseline="0" dirty="0" smtClean="0"/>
              <a:t> da </a:t>
            </a:r>
            <a:r>
              <a:rPr lang="en-US" baseline="0" dirty="0" err="1" smtClean="0"/>
              <a:t>simulação</a:t>
            </a:r>
            <a:r>
              <a:rPr lang="en-US" baseline="0" dirty="0" smtClean="0"/>
              <a:t>, a </a:t>
            </a:r>
            <a:r>
              <a:rPr lang="en-US" baseline="0" dirty="0" err="1" smtClean="0"/>
              <a:t>transferência</a:t>
            </a:r>
            <a:r>
              <a:rPr lang="en-US" baseline="0" dirty="0" smtClean="0"/>
              <a:t> de </a:t>
            </a:r>
            <a:r>
              <a:rPr lang="en-US" baseline="0" dirty="0" err="1" smtClean="0"/>
              <a:t>conhecimento</a:t>
            </a:r>
            <a:r>
              <a:rPr lang="en-US" baseline="0" dirty="0" smtClean="0"/>
              <a:t> e o </a:t>
            </a:r>
            <a:r>
              <a:rPr lang="en-US" baseline="0" dirty="0" err="1" smtClean="0"/>
              <a:t>desenvolvimento</a:t>
            </a:r>
            <a:r>
              <a:rPr lang="en-US" baseline="0" dirty="0" smtClean="0"/>
              <a:t> da </a:t>
            </a:r>
            <a:r>
              <a:rPr lang="en-US" baseline="0" dirty="0" err="1" smtClean="0"/>
              <a:t>cultura</a:t>
            </a:r>
            <a:r>
              <a:rPr lang="en-US" baseline="0" dirty="0" smtClean="0"/>
              <a:t> de </a:t>
            </a:r>
            <a:r>
              <a:rPr lang="en-US" baseline="0" dirty="0" err="1" smtClean="0"/>
              <a:t>segurança</a:t>
            </a:r>
            <a:r>
              <a:rPr lang="en-US" baseline="0" dirty="0" smtClean="0"/>
              <a:t> </a:t>
            </a:r>
            <a:r>
              <a:rPr lang="en-US" baseline="0" dirty="0" err="1" smtClean="0"/>
              <a:t>viária</a:t>
            </a:r>
            <a:r>
              <a:rPr lang="en-US" baseline="0" dirty="0" smtClean="0"/>
              <a:t> </a:t>
            </a:r>
            <a:r>
              <a:rPr lang="en-US" baseline="0" dirty="0" err="1" smtClean="0"/>
              <a:t>nos</a:t>
            </a:r>
            <a:r>
              <a:rPr lang="en-US" baseline="0" dirty="0" smtClean="0"/>
              <a:t> </a:t>
            </a:r>
            <a:r>
              <a:rPr lang="en-US" baseline="0" dirty="0" err="1" smtClean="0"/>
              <a:t>usuários</a:t>
            </a:r>
            <a:r>
              <a:rPr lang="en-US" baseline="0" dirty="0" smtClean="0"/>
              <a:t> dos </a:t>
            </a:r>
            <a:r>
              <a:rPr lang="en-US" baseline="0" dirty="0" err="1" smtClean="0"/>
              <a:t>equipamentos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7</a:t>
            </a:fld>
            <a:endParaRPr lang="pt-BR"/>
          </a:p>
        </p:txBody>
      </p:sp>
    </p:spTree>
    <p:extLst>
      <p:ext uri="{BB962C8B-B14F-4D97-AF65-F5344CB8AC3E}">
        <p14:creationId xmlns:p14="http://schemas.microsoft.com/office/powerpoint/2010/main" val="2089082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 o </a:t>
            </a:r>
            <a:r>
              <a:rPr lang="en-US" dirty="0" err="1" smtClean="0"/>
              <a:t>foco</a:t>
            </a:r>
            <a:r>
              <a:rPr lang="en-US" dirty="0" smtClean="0"/>
              <a:t> </a:t>
            </a:r>
            <a:r>
              <a:rPr lang="en-US" dirty="0" err="1" smtClean="0"/>
              <a:t>estabelecido</a:t>
            </a:r>
            <a:r>
              <a:rPr lang="en-US" dirty="0" smtClean="0"/>
              <a:t> </a:t>
            </a:r>
            <a:r>
              <a:rPr lang="en-US" dirty="0" err="1" smtClean="0"/>
              <a:t>para</a:t>
            </a:r>
            <a:r>
              <a:rPr lang="en-US" baseline="0" dirty="0" smtClean="0"/>
              <a:t> o </a:t>
            </a:r>
            <a:r>
              <a:rPr lang="en-US" baseline="0" dirty="0" err="1" smtClean="0"/>
              <a:t>estudo</a:t>
            </a:r>
            <a:r>
              <a:rPr lang="en-US" baseline="0" dirty="0" smtClean="0"/>
              <a:t>, </a:t>
            </a:r>
            <a:r>
              <a:rPr lang="en-US" baseline="0" dirty="0" err="1" smtClean="0"/>
              <a:t>será</a:t>
            </a:r>
            <a:r>
              <a:rPr lang="en-US" baseline="0" dirty="0" smtClean="0"/>
              <a:t> </a:t>
            </a:r>
            <a:r>
              <a:rPr lang="en-US" baseline="0" dirty="0" err="1" smtClean="0"/>
              <a:t>definido</a:t>
            </a:r>
            <a:r>
              <a:rPr lang="en-US" baseline="0" dirty="0" smtClean="0"/>
              <a:t> </a:t>
            </a:r>
            <a:r>
              <a:rPr lang="en-US" baseline="0" dirty="0" err="1" smtClean="0"/>
              <a:t>qual</a:t>
            </a:r>
            <a:r>
              <a:rPr lang="en-US" baseline="0" dirty="0" smtClean="0"/>
              <a:t> </a:t>
            </a:r>
            <a:r>
              <a:rPr lang="en-US" baseline="0" dirty="0" err="1" smtClean="0"/>
              <a:t>é</a:t>
            </a:r>
            <a:r>
              <a:rPr lang="en-US" baseline="0" dirty="0" smtClean="0"/>
              <a:t> o </a:t>
            </a:r>
            <a:r>
              <a:rPr lang="en-US" baseline="0" dirty="0" err="1" smtClean="0"/>
              <a:t>papel</a:t>
            </a:r>
            <a:r>
              <a:rPr lang="en-US" baseline="0" dirty="0" smtClean="0"/>
              <a:t> do </a:t>
            </a:r>
            <a:r>
              <a:rPr lang="en-US" baseline="0" dirty="0" err="1" smtClean="0"/>
              <a:t>simulador</a:t>
            </a:r>
            <a:r>
              <a:rPr lang="en-US" baseline="0" dirty="0" smtClean="0"/>
              <a:t> no </a:t>
            </a:r>
            <a:r>
              <a:rPr lang="en-US" baseline="0" dirty="0" err="1" smtClean="0"/>
              <a:t>processo</a:t>
            </a:r>
            <a:r>
              <a:rPr lang="en-US" baseline="0" dirty="0" smtClean="0"/>
              <a:t> de </a:t>
            </a:r>
            <a:r>
              <a:rPr lang="en-US" baseline="0" dirty="0" err="1" smtClean="0"/>
              <a:t>aprendizagem</a:t>
            </a:r>
            <a:r>
              <a:rPr lang="en-US" baseline="0" dirty="0" smtClean="0"/>
              <a:t> e </a:t>
            </a:r>
            <a:r>
              <a:rPr lang="en-US" baseline="0" dirty="0" err="1" smtClean="0"/>
              <a:t>seu</a:t>
            </a:r>
            <a:r>
              <a:rPr lang="en-US" baseline="0" dirty="0" smtClean="0"/>
              <a:t> </a:t>
            </a:r>
            <a:r>
              <a:rPr lang="en-US" baseline="0" dirty="0" err="1" smtClean="0"/>
              <a:t>potencial</a:t>
            </a:r>
            <a:r>
              <a:rPr lang="en-US" baseline="0" dirty="0" smtClean="0"/>
              <a:t> de </a:t>
            </a:r>
            <a:r>
              <a:rPr lang="en-US" baseline="0" dirty="0" err="1" smtClean="0"/>
              <a:t>colaboração</a:t>
            </a:r>
            <a:r>
              <a:rPr lang="en-US" baseline="0" dirty="0" smtClean="0"/>
              <a:t> </a:t>
            </a:r>
            <a:r>
              <a:rPr lang="en-US" baseline="0" dirty="0" err="1" smtClean="0"/>
              <a:t>para</a:t>
            </a:r>
            <a:r>
              <a:rPr lang="en-US" baseline="0" dirty="0" smtClean="0"/>
              <a:t> a </a:t>
            </a:r>
            <a:r>
              <a:rPr lang="en-US" baseline="0" dirty="0" err="1" smtClean="0"/>
              <a:t>melhoria</a:t>
            </a:r>
            <a:r>
              <a:rPr lang="en-US" baseline="0" dirty="0" smtClean="0"/>
              <a:t> da </a:t>
            </a:r>
            <a:r>
              <a:rPr lang="en-US" baseline="0" dirty="0" err="1" smtClean="0"/>
              <a:t>formação</a:t>
            </a:r>
            <a:r>
              <a:rPr lang="en-US" baseline="0" dirty="0" smtClean="0"/>
              <a:t> dos </a:t>
            </a:r>
            <a:r>
              <a:rPr lang="en-US" baseline="0" dirty="0" err="1" smtClean="0"/>
              <a:t>condutores</a:t>
            </a:r>
            <a:r>
              <a:rPr lang="en-US" baseline="0" dirty="0" smtClean="0"/>
              <a:t> de </a:t>
            </a:r>
            <a:r>
              <a:rPr lang="en-US" baseline="0" dirty="0" err="1" smtClean="0"/>
              <a:t>veículos</a:t>
            </a:r>
            <a:r>
              <a:rPr lang="en-US" baseline="0" dirty="0" smtClean="0"/>
              <a:t> </a:t>
            </a:r>
            <a:r>
              <a:rPr lang="en-US" baseline="0" dirty="0" err="1" smtClean="0"/>
              <a:t>automotores</a:t>
            </a:r>
            <a:r>
              <a:rPr lang="en-US" baseline="0" dirty="0" smtClean="0"/>
              <a:t>.</a:t>
            </a:r>
          </a:p>
          <a:p>
            <a:r>
              <a:rPr lang="en-US" baseline="0" dirty="0" smtClean="0"/>
              <a:t>A </a:t>
            </a:r>
            <a:r>
              <a:rPr lang="en-US" baseline="0" dirty="0" err="1" smtClean="0"/>
              <a:t>resposta</a:t>
            </a:r>
            <a:r>
              <a:rPr lang="en-US" baseline="0" dirty="0" smtClean="0"/>
              <a:t> a </a:t>
            </a:r>
            <a:r>
              <a:rPr lang="en-US" baseline="0" dirty="0" err="1" smtClean="0"/>
              <a:t>estas</a:t>
            </a:r>
            <a:r>
              <a:rPr lang="en-US" baseline="0" dirty="0" smtClean="0"/>
              <a:t> </a:t>
            </a:r>
            <a:r>
              <a:rPr lang="en-US" baseline="0" dirty="0" err="1" smtClean="0"/>
              <a:t>perguntas</a:t>
            </a:r>
            <a:r>
              <a:rPr lang="en-US" baseline="0" dirty="0" smtClean="0"/>
              <a:t> </a:t>
            </a:r>
            <a:r>
              <a:rPr lang="en-US" baseline="0" dirty="0" err="1" smtClean="0"/>
              <a:t>serão</a:t>
            </a:r>
            <a:r>
              <a:rPr lang="en-US" baseline="0" dirty="0" smtClean="0"/>
              <a:t> </a:t>
            </a:r>
            <a:r>
              <a:rPr lang="en-US" baseline="0" dirty="0" err="1" smtClean="0"/>
              <a:t>resultado</a:t>
            </a:r>
            <a:r>
              <a:rPr lang="en-US" baseline="0" dirty="0" smtClean="0"/>
              <a:t> do </a:t>
            </a:r>
            <a:r>
              <a:rPr lang="en-US" baseline="0" dirty="0" err="1" smtClean="0"/>
              <a:t>aprofundamento</a:t>
            </a:r>
            <a:r>
              <a:rPr lang="en-US" baseline="0" dirty="0" smtClean="0"/>
              <a:t> do </a:t>
            </a:r>
            <a:r>
              <a:rPr lang="en-US" baseline="0" dirty="0" err="1" smtClean="0"/>
              <a:t>conhecimento</a:t>
            </a:r>
            <a:r>
              <a:rPr lang="en-US" baseline="0" dirty="0" smtClean="0"/>
              <a:t> </a:t>
            </a:r>
            <a:r>
              <a:rPr lang="en-US" baseline="0" dirty="0" err="1" smtClean="0"/>
              <a:t>técnico</a:t>
            </a:r>
            <a:r>
              <a:rPr lang="en-US" baseline="0" dirty="0" smtClean="0"/>
              <a:t> dos </a:t>
            </a:r>
            <a:r>
              <a:rPr lang="en-US" baseline="0" dirty="0" err="1" smtClean="0"/>
              <a:t>equipamentos</a:t>
            </a:r>
            <a:r>
              <a:rPr lang="en-US" baseline="0" dirty="0" smtClean="0"/>
              <a:t>, </a:t>
            </a:r>
            <a:r>
              <a:rPr lang="en-US" baseline="0" dirty="0" err="1" smtClean="0"/>
              <a:t>em</a:t>
            </a:r>
            <a:r>
              <a:rPr lang="en-US" baseline="0" dirty="0" smtClean="0"/>
              <a:t> </a:t>
            </a:r>
            <a:r>
              <a:rPr lang="en-US" baseline="0" dirty="0" err="1" smtClean="0"/>
              <a:t>conjunto</a:t>
            </a:r>
            <a:r>
              <a:rPr lang="en-US" baseline="0" dirty="0" smtClean="0"/>
              <a:t> com a </a:t>
            </a:r>
            <a:r>
              <a:rPr lang="en-US" baseline="0" dirty="0" err="1" smtClean="0"/>
              <a:t>especialidade</a:t>
            </a:r>
            <a:r>
              <a:rPr lang="en-US" baseline="0" dirty="0" smtClean="0"/>
              <a:t> </a:t>
            </a:r>
            <a:r>
              <a:rPr lang="en-US" baseline="0" dirty="0" err="1" smtClean="0"/>
              <a:t>que</a:t>
            </a:r>
            <a:r>
              <a:rPr lang="en-US" baseline="0" dirty="0" smtClean="0"/>
              <a:t> o ONSV </a:t>
            </a:r>
            <a:r>
              <a:rPr lang="en-US" baseline="0" dirty="0" err="1" smtClean="0"/>
              <a:t>possui</a:t>
            </a:r>
            <a:r>
              <a:rPr lang="en-US" baseline="0" dirty="0" smtClean="0"/>
              <a:t> </a:t>
            </a:r>
            <a:r>
              <a:rPr lang="en-US" baseline="0" dirty="0" err="1" smtClean="0"/>
              <a:t>na</a:t>
            </a:r>
            <a:r>
              <a:rPr lang="en-US" baseline="0" dirty="0" smtClean="0"/>
              <a:t> </a:t>
            </a:r>
            <a:r>
              <a:rPr lang="en-US" baseline="0" dirty="0" err="1" smtClean="0"/>
              <a:t>área</a:t>
            </a:r>
            <a:r>
              <a:rPr lang="en-US" baseline="0" dirty="0" smtClean="0"/>
              <a:t> de </a:t>
            </a:r>
            <a:r>
              <a:rPr lang="en-US" baseline="0" dirty="0" err="1" smtClean="0"/>
              <a:t>segurança</a:t>
            </a:r>
            <a:r>
              <a:rPr lang="en-US" baseline="0" dirty="0" smtClean="0"/>
              <a:t> </a:t>
            </a:r>
            <a:r>
              <a:rPr lang="en-US" baseline="0" dirty="0" err="1" smtClean="0"/>
              <a:t>viária</a:t>
            </a:r>
            <a:r>
              <a:rPr lang="en-US" baseline="0" dirty="0" smtClean="0"/>
              <a:t> e </a:t>
            </a:r>
            <a:r>
              <a:rPr lang="en-US" baseline="0" dirty="0" err="1" smtClean="0"/>
              <a:t>veicular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8</a:t>
            </a:fld>
            <a:endParaRPr lang="pt-BR"/>
          </a:p>
        </p:txBody>
      </p:sp>
    </p:spTree>
    <p:extLst>
      <p:ext uri="{BB962C8B-B14F-4D97-AF65-F5344CB8AC3E}">
        <p14:creationId xmlns:p14="http://schemas.microsoft.com/office/powerpoint/2010/main" val="1240610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a:t>
            </a:r>
            <a:r>
              <a:rPr lang="en-US" baseline="0" dirty="0" smtClean="0"/>
              <a:t> </a:t>
            </a:r>
            <a:r>
              <a:rPr lang="en-US" baseline="0" dirty="0" err="1" smtClean="0"/>
              <a:t>estudo</a:t>
            </a:r>
            <a:r>
              <a:rPr lang="en-US" baseline="0" dirty="0" smtClean="0"/>
              <a:t> </a:t>
            </a:r>
            <a:r>
              <a:rPr lang="en-US" baseline="0" dirty="0" err="1" smtClean="0"/>
              <a:t>está</a:t>
            </a:r>
            <a:r>
              <a:rPr lang="en-US" baseline="0" dirty="0" smtClean="0"/>
              <a:t> </a:t>
            </a:r>
            <a:r>
              <a:rPr lang="en-US" baseline="0" dirty="0" err="1" smtClean="0"/>
              <a:t>sendo</a:t>
            </a:r>
            <a:r>
              <a:rPr lang="en-US" baseline="0" dirty="0" smtClean="0"/>
              <a:t> </a:t>
            </a:r>
            <a:r>
              <a:rPr lang="en-US" baseline="0" dirty="0" err="1" smtClean="0"/>
              <a:t>realizado</a:t>
            </a:r>
            <a:r>
              <a:rPr lang="en-US" baseline="0" dirty="0" smtClean="0"/>
              <a:t> </a:t>
            </a:r>
            <a:r>
              <a:rPr lang="en-US" baseline="0" dirty="0" err="1" smtClean="0"/>
              <a:t>nas</a:t>
            </a:r>
            <a:r>
              <a:rPr lang="en-US" baseline="0" dirty="0" smtClean="0"/>
              <a:t> </a:t>
            </a:r>
            <a:r>
              <a:rPr lang="en-US" baseline="0" dirty="0" err="1" smtClean="0"/>
              <a:t>dependências</a:t>
            </a:r>
            <a:r>
              <a:rPr lang="en-US" baseline="0" dirty="0" smtClean="0"/>
              <a:t> do ONSV, </a:t>
            </a:r>
            <a:r>
              <a:rPr lang="en-US" baseline="0" dirty="0" err="1" smtClean="0"/>
              <a:t>em</a:t>
            </a:r>
            <a:r>
              <a:rPr lang="en-US" baseline="0" dirty="0" smtClean="0"/>
              <a:t> </a:t>
            </a:r>
            <a:r>
              <a:rPr lang="en-US" baseline="0" dirty="0" err="1" smtClean="0"/>
              <a:t>ambiente</a:t>
            </a:r>
            <a:r>
              <a:rPr lang="en-US" baseline="0" dirty="0" smtClean="0"/>
              <a:t> </a:t>
            </a:r>
            <a:r>
              <a:rPr lang="en-US" baseline="0" dirty="0" err="1" smtClean="0"/>
              <a:t>preparado</a:t>
            </a:r>
            <a:r>
              <a:rPr lang="en-US" baseline="0" dirty="0" smtClean="0"/>
              <a:t> e </a:t>
            </a:r>
            <a:r>
              <a:rPr lang="en-US" baseline="0" dirty="0" err="1" smtClean="0"/>
              <a:t>controlado</a:t>
            </a:r>
            <a:r>
              <a:rPr lang="en-US" baseline="0" dirty="0" smtClean="0"/>
              <a:t> </a:t>
            </a:r>
            <a:r>
              <a:rPr lang="en-US" baseline="0" dirty="0" err="1" smtClean="0"/>
              <a:t>para</a:t>
            </a:r>
            <a:r>
              <a:rPr lang="en-US" baseline="0" dirty="0" smtClean="0"/>
              <a:t> </a:t>
            </a:r>
            <a:r>
              <a:rPr lang="en-US" baseline="0" dirty="0" err="1" smtClean="0"/>
              <a:t>este</a:t>
            </a:r>
            <a:r>
              <a:rPr lang="en-US" baseline="0" dirty="0" smtClean="0"/>
              <a:t> </a:t>
            </a:r>
            <a:r>
              <a:rPr lang="en-US" baseline="0" dirty="0" err="1" smtClean="0"/>
              <a:t>fim</a:t>
            </a:r>
            <a:r>
              <a:rPr lang="en-US" baseline="0" dirty="0" smtClean="0"/>
              <a:t>.</a:t>
            </a:r>
          </a:p>
          <a:p>
            <a:r>
              <a:rPr lang="en-US" dirty="0" err="1" smtClean="0"/>
              <a:t>Além</a:t>
            </a:r>
            <a:r>
              <a:rPr lang="en-US" dirty="0" smtClean="0"/>
              <a:t> da </a:t>
            </a:r>
            <a:r>
              <a:rPr lang="en-US" dirty="0" err="1" smtClean="0"/>
              <a:t>realização</a:t>
            </a:r>
            <a:r>
              <a:rPr lang="en-US" dirty="0" smtClean="0"/>
              <a:t> dos testes </a:t>
            </a:r>
            <a:r>
              <a:rPr lang="en-US" dirty="0" err="1" smtClean="0"/>
              <a:t>nos</a:t>
            </a:r>
            <a:r>
              <a:rPr lang="en-US" dirty="0" smtClean="0"/>
              <a:t> </a:t>
            </a:r>
            <a:r>
              <a:rPr lang="en-US" dirty="0" err="1" smtClean="0"/>
              <a:t>equipamentos</a:t>
            </a:r>
            <a:r>
              <a:rPr lang="en-US" dirty="0" smtClean="0"/>
              <a:t>, </a:t>
            </a:r>
            <a:r>
              <a:rPr lang="en-US" dirty="0" err="1" smtClean="0"/>
              <a:t>foram</a:t>
            </a:r>
            <a:r>
              <a:rPr lang="en-US" dirty="0" smtClean="0"/>
              <a:t> </a:t>
            </a:r>
            <a:r>
              <a:rPr lang="en-US" dirty="0" err="1" smtClean="0"/>
              <a:t>realizadas</a:t>
            </a:r>
            <a:r>
              <a:rPr lang="en-US" dirty="0" smtClean="0"/>
              <a:t> </a:t>
            </a:r>
            <a:r>
              <a:rPr lang="en-US" dirty="0" err="1" smtClean="0"/>
              <a:t>entrevistas</a:t>
            </a:r>
            <a:r>
              <a:rPr lang="en-US" dirty="0" smtClean="0"/>
              <a:t> e </a:t>
            </a:r>
            <a:r>
              <a:rPr lang="en-US" dirty="0" err="1" smtClean="0"/>
              <a:t>reuniões</a:t>
            </a:r>
            <a:r>
              <a:rPr lang="en-US" dirty="0" smtClean="0"/>
              <a:t> </a:t>
            </a:r>
            <a:r>
              <a:rPr lang="en-US" dirty="0" err="1" smtClean="0"/>
              <a:t>técnicas</a:t>
            </a:r>
            <a:r>
              <a:rPr lang="en-US" dirty="0" smtClean="0"/>
              <a:t> com </a:t>
            </a:r>
            <a:r>
              <a:rPr lang="en-US" dirty="0" err="1" smtClean="0"/>
              <a:t>especialistas</a:t>
            </a:r>
            <a:r>
              <a:rPr lang="en-US" dirty="0" smtClean="0"/>
              <a:t> do </a:t>
            </a:r>
            <a:r>
              <a:rPr lang="en-US" dirty="0" err="1" smtClean="0"/>
              <a:t>setor</a:t>
            </a:r>
            <a:r>
              <a:rPr lang="en-US" dirty="0" smtClean="0"/>
              <a:t>, de forma a </a:t>
            </a:r>
            <a:r>
              <a:rPr lang="en-US" dirty="0" err="1" smtClean="0"/>
              <a:t>criar</a:t>
            </a:r>
            <a:r>
              <a:rPr lang="en-US" dirty="0" smtClean="0"/>
              <a:t> </a:t>
            </a:r>
            <a:r>
              <a:rPr lang="en-US" dirty="0" err="1" smtClean="0"/>
              <a:t>subsídios</a:t>
            </a:r>
            <a:r>
              <a:rPr lang="en-US" dirty="0" smtClean="0"/>
              <a:t> </a:t>
            </a:r>
            <a:r>
              <a:rPr lang="en-US" dirty="0" err="1" smtClean="0"/>
              <a:t>para</a:t>
            </a:r>
            <a:r>
              <a:rPr lang="en-US" dirty="0" smtClean="0"/>
              <a:t> a </a:t>
            </a:r>
            <a:r>
              <a:rPr lang="en-US" dirty="0" err="1" smtClean="0"/>
              <a:t>conclusão</a:t>
            </a:r>
            <a:r>
              <a:rPr lang="en-US" dirty="0" smtClean="0"/>
              <a:t> dos </a:t>
            </a:r>
            <a:r>
              <a:rPr lang="en-US" dirty="0" err="1" smtClean="0"/>
              <a:t>trabalhos</a:t>
            </a:r>
            <a:r>
              <a:rPr lang="en-US" dirty="0" smtClean="0"/>
              <a:t>.</a:t>
            </a:r>
            <a:endParaRPr lang="en-US" dirty="0"/>
          </a:p>
        </p:txBody>
      </p:sp>
      <p:sp>
        <p:nvSpPr>
          <p:cNvPr id="4" name="Slide Number Placeholder 3"/>
          <p:cNvSpPr>
            <a:spLocks noGrp="1"/>
          </p:cNvSpPr>
          <p:nvPr>
            <p:ph type="sldNum" sz="quarter" idx="10"/>
          </p:nvPr>
        </p:nvSpPr>
        <p:spPr/>
        <p:txBody>
          <a:bodyPr/>
          <a:lstStyle/>
          <a:p>
            <a:fld id="{66EFF02A-F3E0-4CB8-A298-7E5C4D64A32E}" type="slidenum">
              <a:rPr lang="pt-BR" smtClean="0"/>
              <a:pPr/>
              <a:t>9</a:t>
            </a:fld>
            <a:endParaRPr lang="pt-BR"/>
          </a:p>
        </p:txBody>
      </p:sp>
    </p:spTree>
    <p:extLst>
      <p:ext uri="{BB962C8B-B14F-4D97-AF65-F5344CB8AC3E}">
        <p14:creationId xmlns:p14="http://schemas.microsoft.com/office/powerpoint/2010/main" val="138319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 name="Espaço Reservado para Rodapé 1"/>
          <p:cNvSpPr txBox="1">
            <a:spLocks/>
          </p:cNvSpPr>
          <p:nvPr userDrawn="1"/>
        </p:nvSpPr>
        <p:spPr>
          <a:xfrm>
            <a:off x="0" y="5862638"/>
            <a:ext cx="9144000" cy="987425"/>
          </a:xfrm>
          <a:prstGeom prst="rect">
            <a:avLst/>
          </a:prstGeom>
          <a:solidFill>
            <a:srgbClr val="FFC000"/>
          </a:solidFill>
        </p:spPr>
        <p:txBody>
          <a:bodyPr anchor="ctr"/>
          <a:lstStyle>
            <a:defPPr>
              <a:defRPr lang="pt-BR"/>
            </a:defPPr>
            <a:lvl1pPr algn="ctr" rtl="0" fontAlgn="auto">
              <a:lnSpc>
                <a:spcPct val="100000"/>
              </a:lnSpc>
              <a:spcBef>
                <a:spcPts val="0"/>
              </a:spcBef>
              <a:spcAft>
                <a:spcPts val="0"/>
              </a:spcAft>
              <a:defRPr sz="1200" b="1" kern="1200">
                <a:solidFill>
                  <a:schemeClr val="tx1"/>
                </a:solidFill>
                <a:latin typeface="Arial Rounded MT Bold" pitchFamily="34" charset="0"/>
                <a:ea typeface="+mn-ea"/>
                <a:cs typeface="+mn-cs"/>
              </a:defRPr>
            </a:lvl1pPr>
            <a:lvl2pPr marL="457200" algn="ctr" rtl="0" fontAlgn="base">
              <a:lnSpc>
                <a:spcPct val="90000"/>
              </a:lnSpc>
              <a:spcBef>
                <a:spcPct val="20000"/>
              </a:spcBef>
              <a:spcAft>
                <a:spcPct val="0"/>
              </a:spcAft>
              <a:defRPr sz="2500" kern="1200">
                <a:solidFill>
                  <a:srgbClr val="FF0000"/>
                </a:solidFill>
                <a:latin typeface="Arial" charset="0"/>
                <a:ea typeface="+mn-ea"/>
                <a:cs typeface="+mn-cs"/>
              </a:defRPr>
            </a:lvl2pPr>
            <a:lvl3pPr marL="914400" algn="ctr" rtl="0" fontAlgn="base">
              <a:lnSpc>
                <a:spcPct val="90000"/>
              </a:lnSpc>
              <a:spcBef>
                <a:spcPct val="20000"/>
              </a:spcBef>
              <a:spcAft>
                <a:spcPct val="0"/>
              </a:spcAft>
              <a:defRPr sz="2500" kern="1200">
                <a:solidFill>
                  <a:srgbClr val="FF0000"/>
                </a:solidFill>
                <a:latin typeface="Arial" charset="0"/>
                <a:ea typeface="+mn-ea"/>
                <a:cs typeface="+mn-cs"/>
              </a:defRPr>
            </a:lvl3pPr>
            <a:lvl4pPr marL="1371600" algn="ctr" rtl="0" fontAlgn="base">
              <a:lnSpc>
                <a:spcPct val="90000"/>
              </a:lnSpc>
              <a:spcBef>
                <a:spcPct val="20000"/>
              </a:spcBef>
              <a:spcAft>
                <a:spcPct val="0"/>
              </a:spcAft>
              <a:defRPr sz="2500" kern="1200">
                <a:solidFill>
                  <a:srgbClr val="FF0000"/>
                </a:solidFill>
                <a:latin typeface="Arial" charset="0"/>
                <a:ea typeface="+mn-ea"/>
                <a:cs typeface="+mn-cs"/>
              </a:defRPr>
            </a:lvl4pPr>
            <a:lvl5pPr marL="1828800" algn="ctr" rtl="0" fontAlgn="base">
              <a:lnSpc>
                <a:spcPct val="90000"/>
              </a:lnSpc>
              <a:spcBef>
                <a:spcPct val="20000"/>
              </a:spcBef>
              <a:spcAft>
                <a:spcPct val="0"/>
              </a:spcAft>
              <a:defRPr sz="2500" kern="1200">
                <a:solidFill>
                  <a:srgbClr val="FF0000"/>
                </a:solidFill>
                <a:latin typeface="Arial" charset="0"/>
                <a:ea typeface="+mn-ea"/>
                <a:cs typeface="+mn-cs"/>
              </a:defRPr>
            </a:lvl5pPr>
            <a:lvl6pPr marL="2286000" algn="l" defTabSz="914400" rtl="0" eaLnBrk="1" latinLnBrk="0" hangingPunct="1">
              <a:defRPr sz="2500" kern="1200">
                <a:solidFill>
                  <a:srgbClr val="FF0000"/>
                </a:solidFill>
                <a:latin typeface="Arial" charset="0"/>
                <a:ea typeface="+mn-ea"/>
                <a:cs typeface="+mn-cs"/>
              </a:defRPr>
            </a:lvl6pPr>
            <a:lvl7pPr marL="2743200" algn="l" defTabSz="914400" rtl="0" eaLnBrk="1" latinLnBrk="0" hangingPunct="1">
              <a:defRPr sz="2500" kern="1200">
                <a:solidFill>
                  <a:srgbClr val="FF0000"/>
                </a:solidFill>
                <a:latin typeface="Arial" charset="0"/>
                <a:ea typeface="+mn-ea"/>
                <a:cs typeface="+mn-cs"/>
              </a:defRPr>
            </a:lvl7pPr>
            <a:lvl8pPr marL="3200400" algn="l" defTabSz="914400" rtl="0" eaLnBrk="1" latinLnBrk="0" hangingPunct="1">
              <a:defRPr sz="2500" kern="1200">
                <a:solidFill>
                  <a:srgbClr val="FF0000"/>
                </a:solidFill>
                <a:latin typeface="Arial" charset="0"/>
                <a:ea typeface="+mn-ea"/>
                <a:cs typeface="+mn-cs"/>
              </a:defRPr>
            </a:lvl8pPr>
            <a:lvl9pPr marL="3657600" algn="l" defTabSz="914400" rtl="0" eaLnBrk="1" latinLnBrk="0" hangingPunct="1">
              <a:defRPr sz="2500" kern="1200">
                <a:solidFill>
                  <a:srgbClr val="FF0000"/>
                </a:solidFill>
                <a:latin typeface="Arial" charset="0"/>
                <a:ea typeface="+mn-ea"/>
                <a:cs typeface="+mn-cs"/>
              </a:defRPr>
            </a:lvl9pPr>
          </a:lstStyle>
          <a:p>
            <a:pPr>
              <a:defRPr/>
            </a:pPr>
            <a:r>
              <a:rPr lang="pt-BR" dirty="0" smtClean="0">
                <a:solidFill>
                  <a:prstClr val="black"/>
                </a:solidFill>
              </a:rPr>
              <a:t>                                                                                                                                            </a:t>
            </a:r>
          </a:p>
          <a:p>
            <a:pPr>
              <a:defRPr/>
            </a:pPr>
            <a:r>
              <a:rPr lang="pt-BR" dirty="0" smtClean="0">
                <a:solidFill>
                  <a:prstClr val="black"/>
                </a:solidFill>
              </a:rPr>
              <a:t>                                                                                                                </a:t>
            </a:r>
            <a:r>
              <a:rPr lang="en-US" dirty="0" smtClean="0">
                <a:solidFill>
                  <a:prstClr val="black"/>
                </a:solidFill>
              </a:rPr>
              <a:t>                                                                                                                                                                                                    </a:t>
            </a:r>
            <a:r>
              <a:rPr lang="en-US" sz="1800" dirty="0" smtClean="0">
                <a:solidFill>
                  <a:srgbClr val="FF0000"/>
                </a:solidFill>
              </a:rPr>
              <a:t> </a:t>
            </a:r>
            <a:endParaRPr lang="pt-BR" b="0" dirty="0">
              <a:solidFill>
                <a:srgbClr val="FF0000"/>
              </a:solidFill>
              <a:latin typeface="Arial" charset="0"/>
            </a:endParaRPr>
          </a:p>
        </p:txBody>
      </p:sp>
      <p:pic>
        <p:nvPicPr>
          <p:cNvPr id="5" name="Picture 6" descr="C:\Users\Ramalho\Desktop\9. ONSV\DESIGN MATERIAIS\logo\observatori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388" y="5986463"/>
            <a:ext cx="1189037"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6" name="Espaço Reservado para Data 3"/>
          <p:cNvSpPr>
            <a:spLocks noGrp="1"/>
          </p:cNvSpPr>
          <p:nvPr>
            <p:ph type="dt" sz="half" idx="10"/>
          </p:nvPr>
        </p:nvSpPr>
        <p:spPr/>
        <p:txBody>
          <a:bodyPr/>
          <a:lstStyle>
            <a:lvl1pPr fontAlgn="base">
              <a:lnSpc>
                <a:spcPct val="90000"/>
              </a:lnSpc>
              <a:spcBef>
                <a:spcPct val="20000"/>
              </a:spcBef>
              <a:spcAft>
                <a:spcPct val="0"/>
              </a:spcAft>
              <a:defRPr>
                <a:latin typeface="Arial" charset="0"/>
              </a:defRPr>
            </a:lvl1pPr>
          </a:lstStyle>
          <a:p>
            <a:pPr>
              <a:defRPr/>
            </a:pPr>
            <a:fld id="{D53FAE65-08A1-4310-BD0E-1A732AB8FF8C}" type="datetimeFigureOut">
              <a:rPr lang="pt-BR"/>
              <a:pPr>
                <a:defRPr/>
              </a:pPr>
              <a:t>22/04/2014</a:t>
            </a:fld>
            <a:endParaRPr lang="pt-BR" dirty="0"/>
          </a:p>
        </p:txBody>
      </p:sp>
      <p:sp>
        <p:nvSpPr>
          <p:cNvPr id="7" name="Espaço Reservado para Rodapé 4"/>
          <p:cNvSpPr>
            <a:spLocks noGrp="1"/>
          </p:cNvSpPr>
          <p:nvPr>
            <p:ph type="ftr" sz="quarter" idx="11"/>
          </p:nvPr>
        </p:nvSpPr>
        <p:spPr/>
        <p:txBody>
          <a:bodyPr/>
          <a:lstStyle>
            <a:lvl1pPr fontAlgn="base">
              <a:lnSpc>
                <a:spcPct val="90000"/>
              </a:lnSpc>
              <a:spcBef>
                <a:spcPct val="20000"/>
              </a:spcBef>
              <a:spcAft>
                <a:spcPct val="0"/>
              </a:spcAft>
              <a:defRPr>
                <a:latin typeface="Arial" charset="0"/>
              </a:defRPr>
            </a:lvl1pPr>
          </a:lstStyle>
          <a:p>
            <a:pPr>
              <a:defRPr/>
            </a:pPr>
            <a:endParaRPr lang="pt-BR"/>
          </a:p>
        </p:txBody>
      </p:sp>
      <p:sp>
        <p:nvSpPr>
          <p:cNvPr id="8" name="Espaço Reservado para Número de Slide 5"/>
          <p:cNvSpPr>
            <a:spLocks noGrp="1"/>
          </p:cNvSpPr>
          <p:nvPr>
            <p:ph type="sldNum" sz="quarter" idx="12"/>
          </p:nvPr>
        </p:nvSpPr>
        <p:spPr/>
        <p:txBody>
          <a:bodyPr/>
          <a:lstStyle>
            <a:lvl1pPr fontAlgn="base">
              <a:lnSpc>
                <a:spcPct val="90000"/>
              </a:lnSpc>
              <a:spcBef>
                <a:spcPct val="20000"/>
              </a:spcBef>
              <a:spcAft>
                <a:spcPct val="0"/>
              </a:spcAft>
              <a:defRPr>
                <a:latin typeface="Arial" charset="0"/>
              </a:defRPr>
            </a:lvl1pPr>
          </a:lstStyle>
          <a:p>
            <a:pPr>
              <a:defRPr/>
            </a:pPr>
            <a:fld id="{E36B53B4-EC7B-4B10-938D-F2D91924D612}" type="slidenum">
              <a:rPr lang="pt-BR"/>
              <a:pPr>
                <a:defRPr/>
              </a:pPr>
              <a:t>‹nº›</a:t>
            </a:fld>
            <a:endParaRPr lang="pt-BR" dirty="0"/>
          </a:p>
        </p:txBody>
      </p:sp>
    </p:spTree>
    <p:extLst>
      <p:ext uri="{BB962C8B-B14F-4D97-AF65-F5344CB8AC3E}">
        <p14:creationId xmlns:p14="http://schemas.microsoft.com/office/powerpoint/2010/main" val="1721907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9176EC4C-7097-254E-BF70-720D44593E34}" type="datetimeFigureOut">
              <a:rPr lang="en-US" smtClean="0">
                <a:solidFill>
                  <a:prstClr val="black">
                    <a:tint val="75000"/>
                  </a:prstClr>
                </a:solidFill>
              </a:rPr>
              <a:pPr/>
              <a:t>4/22/2014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0A7EDFB-6045-A14A-96A5-BE25EDA1B4C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721122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9176EC4C-7097-254E-BF70-720D44593E34}" type="datetimeFigureOut">
              <a:rPr lang="en-US" smtClean="0">
                <a:solidFill>
                  <a:prstClr val="black">
                    <a:tint val="75000"/>
                  </a:prstClr>
                </a:solidFill>
              </a:rPr>
              <a:pPr/>
              <a:t>4/22/2014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0A7EDFB-6045-A14A-96A5-BE25EDA1B4C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754239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6EC4C-7097-254E-BF70-720D44593E34}" type="datetimeFigureOut">
              <a:rPr lang="en-US" smtClean="0">
                <a:solidFill>
                  <a:prstClr val="black">
                    <a:tint val="75000"/>
                  </a:prstClr>
                </a:solidFill>
              </a:rPr>
              <a:pPr/>
              <a:t>4/22/2014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0A7EDFB-6045-A14A-96A5-BE25EDA1B4C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887123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9176EC4C-7097-254E-BF70-720D44593E34}" type="datetimeFigureOut">
              <a:rPr lang="en-US" smtClean="0">
                <a:solidFill>
                  <a:prstClr val="black">
                    <a:tint val="75000"/>
                  </a:prstClr>
                </a:solidFill>
              </a:rPr>
              <a:pPr/>
              <a:t>4/22/2014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0A7EDFB-6045-A14A-96A5-BE25EDA1B4C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032920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9176EC4C-7097-254E-BF70-720D44593E34}" type="datetimeFigureOut">
              <a:rPr lang="en-US" smtClean="0">
                <a:solidFill>
                  <a:prstClr val="black">
                    <a:tint val="75000"/>
                  </a:prstClr>
                </a:solidFill>
              </a:rPr>
              <a:pPr/>
              <a:t>4/22/2014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0A7EDFB-6045-A14A-96A5-BE25EDA1B4C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774957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9176EC4C-7097-254E-BF70-720D44593E34}" type="datetimeFigureOut">
              <a:rPr lang="en-US" smtClean="0">
                <a:solidFill>
                  <a:prstClr val="black">
                    <a:tint val="75000"/>
                  </a:prstClr>
                </a:solidFill>
              </a:rPr>
              <a:pPr/>
              <a:t>4/22/2014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A7EDFB-6045-A14A-96A5-BE25EDA1B4C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790870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9176EC4C-7097-254E-BF70-720D44593E34}" type="datetimeFigureOut">
              <a:rPr lang="en-US" smtClean="0">
                <a:solidFill>
                  <a:prstClr val="black">
                    <a:tint val="75000"/>
                  </a:prstClr>
                </a:solidFill>
              </a:rPr>
              <a:pPr/>
              <a:t>4/22/2014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A7EDFB-6045-A14A-96A5-BE25EDA1B4C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709666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4" name="Espaço Reservado para Rodapé 1"/>
          <p:cNvSpPr txBox="1">
            <a:spLocks/>
          </p:cNvSpPr>
          <p:nvPr userDrawn="1"/>
        </p:nvSpPr>
        <p:spPr>
          <a:xfrm>
            <a:off x="0" y="5862638"/>
            <a:ext cx="9144000" cy="987425"/>
          </a:xfrm>
          <a:prstGeom prst="rect">
            <a:avLst/>
          </a:prstGeom>
          <a:solidFill>
            <a:srgbClr val="FFC000"/>
          </a:solidFill>
        </p:spPr>
        <p:txBody>
          <a:bodyPr anchor="ctr"/>
          <a:lstStyle>
            <a:defPPr>
              <a:defRPr lang="pt-BR"/>
            </a:defPPr>
            <a:lvl1pPr algn="ctr" rtl="0" fontAlgn="auto">
              <a:lnSpc>
                <a:spcPct val="100000"/>
              </a:lnSpc>
              <a:spcBef>
                <a:spcPts val="0"/>
              </a:spcBef>
              <a:spcAft>
                <a:spcPts val="0"/>
              </a:spcAft>
              <a:defRPr sz="1200" b="1" kern="1200">
                <a:solidFill>
                  <a:schemeClr val="tx1"/>
                </a:solidFill>
                <a:latin typeface="Arial Rounded MT Bold" pitchFamily="34" charset="0"/>
                <a:ea typeface="+mn-ea"/>
                <a:cs typeface="+mn-cs"/>
              </a:defRPr>
            </a:lvl1pPr>
            <a:lvl2pPr marL="457200" algn="ctr" rtl="0" fontAlgn="base">
              <a:lnSpc>
                <a:spcPct val="90000"/>
              </a:lnSpc>
              <a:spcBef>
                <a:spcPct val="20000"/>
              </a:spcBef>
              <a:spcAft>
                <a:spcPct val="0"/>
              </a:spcAft>
              <a:defRPr sz="2500" kern="1200">
                <a:solidFill>
                  <a:srgbClr val="FF0000"/>
                </a:solidFill>
                <a:latin typeface="Arial" charset="0"/>
                <a:ea typeface="+mn-ea"/>
                <a:cs typeface="+mn-cs"/>
              </a:defRPr>
            </a:lvl2pPr>
            <a:lvl3pPr marL="914400" algn="ctr" rtl="0" fontAlgn="base">
              <a:lnSpc>
                <a:spcPct val="90000"/>
              </a:lnSpc>
              <a:spcBef>
                <a:spcPct val="20000"/>
              </a:spcBef>
              <a:spcAft>
                <a:spcPct val="0"/>
              </a:spcAft>
              <a:defRPr sz="2500" kern="1200">
                <a:solidFill>
                  <a:srgbClr val="FF0000"/>
                </a:solidFill>
                <a:latin typeface="Arial" charset="0"/>
                <a:ea typeface="+mn-ea"/>
                <a:cs typeface="+mn-cs"/>
              </a:defRPr>
            </a:lvl3pPr>
            <a:lvl4pPr marL="1371600" algn="ctr" rtl="0" fontAlgn="base">
              <a:lnSpc>
                <a:spcPct val="90000"/>
              </a:lnSpc>
              <a:spcBef>
                <a:spcPct val="20000"/>
              </a:spcBef>
              <a:spcAft>
                <a:spcPct val="0"/>
              </a:spcAft>
              <a:defRPr sz="2500" kern="1200">
                <a:solidFill>
                  <a:srgbClr val="FF0000"/>
                </a:solidFill>
                <a:latin typeface="Arial" charset="0"/>
                <a:ea typeface="+mn-ea"/>
                <a:cs typeface="+mn-cs"/>
              </a:defRPr>
            </a:lvl4pPr>
            <a:lvl5pPr marL="1828800" algn="ctr" rtl="0" fontAlgn="base">
              <a:lnSpc>
                <a:spcPct val="90000"/>
              </a:lnSpc>
              <a:spcBef>
                <a:spcPct val="20000"/>
              </a:spcBef>
              <a:spcAft>
                <a:spcPct val="0"/>
              </a:spcAft>
              <a:defRPr sz="2500" kern="1200">
                <a:solidFill>
                  <a:srgbClr val="FF0000"/>
                </a:solidFill>
                <a:latin typeface="Arial" charset="0"/>
                <a:ea typeface="+mn-ea"/>
                <a:cs typeface="+mn-cs"/>
              </a:defRPr>
            </a:lvl5pPr>
            <a:lvl6pPr marL="2286000" algn="l" defTabSz="914400" rtl="0" eaLnBrk="1" latinLnBrk="0" hangingPunct="1">
              <a:defRPr sz="2500" kern="1200">
                <a:solidFill>
                  <a:srgbClr val="FF0000"/>
                </a:solidFill>
                <a:latin typeface="Arial" charset="0"/>
                <a:ea typeface="+mn-ea"/>
                <a:cs typeface="+mn-cs"/>
              </a:defRPr>
            </a:lvl6pPr>
            <a:lvl7pPr marL="2743200" algn="l" defTabSz="914400" rtl="0" eaLnBrk="1" latinLnBrk="0" hangingPunct="1">
              <a:defRPr sz="2500" kern="1200">
                <a:solidFill>
                  <a:srgbClr val="FF0000"/>
                </a:solidFill>
                <a:latin typeface="Arial" charset="0"/>
                <a:ea typeface="+mn-ea"/>
                <a:cs typeface="+mn-cs"/>
              </a:defRPr>
            </a:lvl7pPr>
            <a:lvl8pPr marL="3200400" algn="l" defTabSz="914400" rtl="0" eaLnBrk="1" latinLnBrk="0" hangingPunct="1">
              <a:defRPr sz="2500" kern="1200">
                <a:solidFill>
                  <a:srgbClr val="FF0000"/>
                </a:solidFill>
                <a:latin typeface="Arial" charset="0"/>
                <a:ea typeface="+mn-ea"/>
                <a:cs typeface="+mn-cs"/>
              </a:defRPr>
            </a:lvl8pPr>
            <a:lvl9pPr marL="3657600" algn="l" defTabSz="914400" rtl="0" eaLnBrk="1" latinLnBrk="0" hangingPunct="1">
              <a:defRPr sz="2500" kern="1200">
                <a:solidFill>
                  <a:srgbClr val="FF0000"/>
                </a:solidFill>
                <a:latin typeface="Arial" charset="0"/>
                <a:ea typeface="+mn-ea"/>
                <a:cs typeface="+mn-cs"/>
              </a:defRPr>
            </a:lvl9pPr>
          </a:lstStyle>
          <a:p>
            <a:pPr>
              <a:defRPr/>
            </a:pPr>
            <a:r>
              <a:rPr lang="pt-BR" dirty="0" smtClean="0">
                <a:solidFill>
                  <a:prstClr val="black"/>
                </a:solidFill>
              </a:rPr>
              <a:t>                                                                                                                                            </a:t>
            </a:r>
          </a:p>
          <a:p>
            <a:pPr>
              <a:defRPr/>
            </a:pPr>
            <a:r>
              <a:rPr lang="pt-BR" dirty="0" smtClean="0">
                <a:solidFill>
                  <a:prstClr val="black"/>
                </a:solidFill>
              </a:rPr>
              <a:t>                                                                                                          </a:t>
            </a:r>
            <a:r>
              <a:rPr lang="en-US" dirty="0" smtClean="0">
                <a:solidFill>
                  <a:prstClr val="black"/>
                </a:solidFill>
              </a:rPr>
              <a:t>                                                                                                                                                                                          </a:t>
            </a:r>
            <a:r>
              <a:rPr lang="en-US" sz="1800" dirty="0" smtClean="0">
                <a:solidFill>
                  <a:srgbClr val="FF0000"/>
                </a:solidFill>
              </a:rPr>
              <a:t> </a:t>
            </a:r>
            <a:endParaRPr lang="pt-BR" b="0" dirty="0">
              <a:solidFill>
                <a:srgbClr val="FF0000"/>
              </a:solidFill>
              <a:latin typeface="Arial" charset="0"/>
            </a:endParaRPr>
          </a:p>
        </p:txBody>
      </p:sp>
      <p:pic>
        <p:nvPicPr>
          <p:cNvPr id="5" name="Picture 6" descr="C:\Users\Ramalho\Desktop\9. ONSV\DESIGN MATERIAIS\logo\observatori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388" y="5986463"/>
            <a:ext cx="1189037"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Data 3"/>
          <p:cNvSpPr>
            <a:spLocks noGrp="1"/>
          </p:cNvSpPr>
          <p:nvPr>
            <p:ph type="dt" sz="half" idx="10"/>
          </p:nvPr>
        </p:nvSpPr>
        <p:spPr/>
        <p:txBody>
          <a:bodyPr/>
          <a:lstStyle>
            <a:lvl1pPr fontAlgn="base">
              <a:lnSpc>
                <a:spcPct val="90000"/>
              </a:lnSpc>
              <a:spcBef>
                <a:spcPct val="20000"/>
              </a:spcBef>
              <a:spcAft>
                <a:spcPct val="0"/>
              </a:spcAft>
              <a:defRPr>
                <a:latin typeface="Arial" charset="0"/>
              </a:defRPr>
            </a:lvl1pPr>
          </a:lstStyle>
          <a:p>
            <a:pPr>
              <a:defRPr/>
            </a:pPr>
            <a:fld id="{1C515397-18EE-4D88-88EF-697CC17FDC50}" type="datetimeFigureOut">
              <a:rPr lang="pt-BR"/>
              <a:pPr>
                <a:defRPr/>
              </a:pPr>
              <a:t>22/04/2014</a:t>
            </a:fld>
            <a:endParaRPr lang="pt-BR" dirty="0"/>
          </a:p>
        </p:txBody>
      </p:sp>
      <p:sp>
        <p:nvSpPr>
          <p:cNvPr id="7" name="Espaço Reservado para Rodapé 4"/>
          <p:cNvSpPr>
            <a:spLocks noGrp="1"/>
          </p:cNvSpPr>
          <p:nvPr>
            <p:ph type="ftr" sz="quarter" idx="11"/>
          </p:nvPr>
        </p:nvSpPr>
        <p:spPr/>
        <p:txBody>
          <a:bodyPr/>
          <a:lstStyle>
            <a:lvl1pPr fontAlgn="base">
              <a:lnSpc>
                <a:spcPct val="90000"/>
              </a:lnSpc>
              <a:spcBef>
                <a:spcPct val="20000"/>
              </a:spcBef>
              <a:spcAft>
                <a:spcPct val="0"/>
              </a:spcAft>
              <a:defRPr>
                <a:latin typeface="Arial" charset="0"/>
              </a:defRPr>
            </a:lvl1pPr>
          </a:lstStyle>
          <a:p>
            <a:pPr>
              <a:defRPr/>
            </a:pPr>
            <a:endParaRPr lang="pt-BR"/>
          </a:p>
        </p:txBody>
      </p:sp>
      <p:sp>
        <p:nvSpPr>
          <p:cNvPr id="8" name="Espaço Reservado para Número de Slide 5"/>
          <p:cNvSpPr>
            <a:spLocks noGrp="1"/>
          </p:cNvSpPr>
          <p:nvPr>
            <p:ph type="sldNum" sz="quarter" idx="12"/>
          </p:nvPr>
        </p:nvSpPr>
        <p:spPr/>
        <p:txBody>
          <a:bodyPr/>
          <a:lstStyle>
            <a:lvl1pPr fontAlgn="base">
              <a:lnSpc>
                <a:spcPct val="90000"/>
              </a:lnSpc>
              <a:spcBef>
                <a:spcPct val="20000"/>
              </a:spcBef>
              <a:spcAft>
                <a:spcPct val="0"/>
              </a:spcAft>
              <a:defRPr>
                <a:latin typeface="Arial" charset="0"/>
              </a:defRPr>
            </a:lvl1pPr>
          </a:lstStyle>
          <a:p>
            <a:pPr>
              <a:defRPr/>
            </a:pPr>
            <a:fld id="{807801C8-0DC2-44C6-958A-20044EF0551D}" type="slidenum">
              <a:rPr lang="pt-BR"/>
              <a:pPr>
                <a:defRPr/>
              </a:pPr>
              <a:t>‹nº›</a:t>
            </a:fld>
            <a:endParaRPr lang="pt-BR" dirty="0"/>
          </a:p>
        </p:txBody>
      </p:sp>
    </p:spTree>
    <p:extLst>
      <p:ext uri="{BB962C8B-B14F-4D97-AF65-F5344CB8AC3E}">
        <p14:creationId xmlns:p14="http://schemas.microsoft.com/office/powerpoint/2010/main" val="3228350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5" name="Espaço Reservado para Rodapé 1"/>
          <p:cNvSpPr txBox="1">
            <a:spLocks/>
          </p:cNvSpPr>
          <p:nvPr userDrawn="1"/>
        </p:nvSpPr>
        <p:spPr>
          <a:xfrm>
            <a:off x="0" y="5862638"/>
            <a:ext cx="9144000" cy="987425"/>
          </a:xfrm>
          <a:prstGeom prst="rect">
            <a:avLst/>
          </a:prstGeom>
          <a:solidFill>
            <a:srgbClr val="FFC000"/>
          </a:solidFill>
        </p:spPr>
        <p:txBody>
          <a:bodyPr anchor="ctr"/>
          <a:lstStyle>
            <a:defPPr>
              <a:defRPr lang="pt-BR"/>
            </a:defPPr>
            <a:lvl1pPr algn="ctr" rtl="0" fontAlgn="auto">
              <a:lnSpc>
                <a:spcPct val="100000"/>
              </a:lnSpc>
              <a:spcBef>
                <a:spcPts val="0"/>
              </a:spcBef>
              <a:spcAft>
                <a:spcPts val="0"/>
              </a:spcAft>
              <a:defRPr sz="1200" b="1" kern="1200">
                <a:solidFill>
                  <a:schemeClr val="tx1"/>
                </a:solidFill>
                <a:latin typeface="Arial Rounded MT Bold" pitchFamily="34" charset="0"/>
                <a:ea typeface="+mn-ea"/>
                <a:cs typeface="+mn-cs"/>
              </a:defRPr>
            </a:lvl1pPr>
            <a:lvl2pPr marL="457200" algn="ctr" rtl="0" fontAlgn="base">
              <a:lnSpc>
                <a:spcPct val="90000"/>
              </a:lnSpc>
              <a:spcBef>
                <a:spcPct val="20000"/>
              </a:spcBef>
              <a:spcAft>
                <a:spcPct val="0"/>
              </a:spcAft>
              <a:defRPr sz="2500" kern="1200">
                <a:solidFill>
                  <a:srgbClr val="FF0000"/>
                </a:solidFill>
                <a:latin typeface="Arial" charset="0"/>
                <a:ea typeface="+mn-ea"/>
                <a:cs typeface="+mn-cs"/>
              </a:defRPr>
            </a:lvl2pPr>
            <a:lvl3pPr marL="914400" algn="ctr" rtl="0" fontAlgn="base">
              <a:lnSpc>
                <a:spcPct val="90000"/>
              </a:lnSpc>
              <a:spcBef>
                <a:spcPct val="20000"/>
              </a:spcBef>
              <a:spcAft>
                <a:spcPct val="0"/>
              </a:spcAft>
              <a:defRPr sz="2500" kern="1200">
                <a:solidFill>
                  <a:srgbClr val="FF0000"/>
                </a:solidFill>
                <a:latin typeface="Arial" charset="0"/>
                <a:ea typeface="+mn-ea"/>
                <a:cs typeface="+mn-cs"/>
              </a:defRPr>
            </a:lvl3pPr>
            <a:lvl4pPr marL="1371600" algn="ctr" rtl="0" fontAlgn="base">
              <a:lnSpc>
                <a:spcPct val="90000"/>
              </a:lnSpc>
              <a:spcBef>
                <a:spcPct val="20000"/>
              </a:spcBef>
              <a:spcAft>
                <a:spcPct val="0"/>
              </a:spcAft>
              <a:defRPr sz="2500" kern="1200">
                <a:solidFill>
                  <a:srgbClr val="FF0000"/>
                </a:solidFill>
                <a:latin typeface="Arial" charset="0"/>
                <a:ea typeface="+mn-ea"/>
                <a:cs typeface="+mn-cs"/>
              </a:defRPr>
            </a:lvl4pPr>
            <a:lvl5pPr marL="1828800" algn="ctr" rtl="0" fontAlgn="base">
              <a:lnSpc>
                <a:spcPct val="90000"/>
              </a:lnSpc>
              <a:spcBef>
                <a:spcPct val="20000"/>
              </a:spcBef>
              <a:spcAft>
                <a:spcPct val="0"/>
              </a:spcAft>
              <a:defRPr sz="2500" kern="1200">
                <a:solidFill>
                  <a:srgbClr val="FF0000"/>
                </a:solidFill>
                <a:latin typeface="Arial" charset="0"/>
                <a:ea typeface="+mn-ea"/>
                <a:cs typeface="+mn-cs"/>
              </a:defRPr>
            </a:lvl5pPr>
            <a:lvl6pPr marL="2286000" algn="l" defTabSz="914400" rtl="0" eaLnBrk="1" latinLnBrk="0" hangingPunct="1">
              <a:defRPr sz="2500" kern="1200">
                <a:solidFill>
                  <a:srgbClr val="FF0000"/>
                </a:solidFill>
                <a:latin typeface="Arial" charset="0"/>
                <a:ea typeface="+mn-ea"/>
                <a:cs typeface="+mn-cs"/>
              </a:defRPr>
            </a:lvl6pPr>
            <a:lvl7pPr marL="2743200" algn="l" defTabSz="914400" rtl="0" eaLnBrk="1" latinLnBrk="0" hangingPunct="1">
              <a:defRPr sz="2500" kern="1200">
                <a:solidFill>
                  <a:srgbClr val="FF0000"/>
                </a:solidFill>
                <a:latin typeface="Arial" charset="0"/>
                <a:ea typeface="+mn-ea"/>
                <a:cs typeface="+mn-cs"/>
              </a:defRPr>
            </a:lvl7pPr>
            <a:lvl8pPr marL="3200400" algn="l" defTabSz="914400" rtl="0" eaLnBrk="1" latinLnBrk="0" hangingPunct="1">
              <a:defRPr sz="2500" kern="1200">
                <a:solidFill>
                  <a:srgbClr val="FF0000"/>
                </a:solidFill>
                <a:latin typeface="Arial" charset="0"/>
                <a:ea typeface="+mn-ea"/>
                <a:cs typeface="+mn-cs"/>
              </a:defRPr>
            </a:lvl8pPr>
            <a:lvl9pPr marL="3657600" algn="l" defTabSz="914400" rtl="0" eaLnBrk="1" latinLnBrk="0" hangingPunct="1">
              <a:defRPr sz="2500" kern="1200">
                <a:solidFill>
                  <a:srgbClr val="FF0000"/>
                </a:solidFill>
                <a:latin typeface="Arial" charset="0"/>
                <a:ea typeface="+mn-ea"/>
                <a:cs typeface="+mn-cs"/>
              </a:defRPr>
            </a:lvl9pPr>
          </a:lstStyle>
          <a:p>
            <a:pPr>
              <a:defRPr/>
            </a:pPr>
            <a:r>
              <a:rPr lang="pt-BR" dirty="0" smtClean="0">
                <a:solidFill>
                  <a:prstClr val="black"/>
                </a:solidFill>
              </a:rPr>
              <a:t>                                                                                                                                            </a:t>
            </a:r>
          </a:p>
          <a:p>
            <a:pPr>
              <a:defRPr/>
            </a:pPr>
            <a:r>
              <a:rPr lang="pt-BR" dirty="0" smtClean="0">
                <a:solidFill>
                  <a:prstClr val="black"/>
                </a:solidFill>
              </a:rPr>
              <a:t>                                                                                                              </a:t>
            </a:r>
            <a:endParaRPr lang="en-US" dirty="0" smtClean="0">
              <a:solidFill>
                <a:prstClr val="black"/>
              </a:solidFill>
            </a:endParaRPr>
          </a:p>
          <a:p>
            <a:pPr>
              <a:defRPr/>
            </a:pPr>
            <a:r>
              <a:rPr lang="en-US" dirty="0" smtClean="0">
                <a:solidFill>
                  <a:prstClr val="black"/>
                </a:solidFill>
              </a:rPr>
              <a:t>                                                                                                                                                                                                         </a:t>
            </a:r>
            <a:r>
              <a:rPr lang="en-US" sz="1800" dirty="0" smtClean="0">
                <a:solidFill>
                  <a:srgbClr val="FF0000"/>
                </a:solidFill>
              </a:rPr>
              <a:t> </a:t>
            </a:r>
            <a:endParaRPr lang="pt-BR" b="0" dirty="0">
              <a:solidFill>
                <a:srgbClr val="FF0000"/>
              </a:solidFill>
              <a:latin typeface="Arial" charset="0"/>
            </a:endParaRPr>
          </a:p>
        </p:txBody>
      </p:sp>
      <p:pic>
        <p:nvPicPr>
          <p:cNvPr id="6" name="Picture 6" descr="C:\Users\Ramalho\Desktop\9. ONSV\DESIGN MATERIAIS\logo\observatori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388" y="5986463"/>
            <a:ext cx="1189037"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4"/>
          <p:cNvSpPr>
            <a:spLocks noGrp="1"/>
          </p:cNvSpPr>
          <p:nvPr>
            <p:ph type="dt" sz="half" idx="10"/>
          </p:nvPr>
        </p:nvSpPr>
        <p:spPr/>
        <p:txBody>
          <a:bodyPr/>
          <a:lstStyle>
            <a:lvl1pPr fontAlgn="base">
              <a:lnSpc>
                <a:spcPct val="90000"/>
              </a:lnSpc>
              <a:spcBef>
                <a:spcPct val="20000"/>
              </a:spcBef>
              <a:spcAft>
                <a:spcPct val="0"/>
              </a:spcAft>
              <a:defRPr>
                <a:latin typeface="Arial" charset="0"/>
              </a:defRPr>
            </a:lvl1pPr>
          </a:lstStyle>
          <a:p>
            <a:pPr>
              <a:defRPr/>
            </a:pPr>
            <a:fld id="{BD23A67C-A50F-41A7-93BD-8D80F86EDFF8}" type="datetimeFigureOut">
              <a:rPr lang="pt-BR"/>
              <a:pPr>
                <a:defRPr/>
              </a:pPr>
              <a:t>22/04/2014</a:t>
            </a:fld>
            <a:endParaRPr lang="pt-BR" dirty="0"/>
          </a:p>
        </p:txBody>
      </p:sp>
      <p:sp>
        <p:nvSpPr>
          <p:cNvPr id="8" name="Espaço Reservado para Rodapé 5"/>
          <p:cNvSpPr>
            <a:spLocks noGrp="1"/>
          </p:cNvSpPr>
          <p:nvPr>
            <p:ph type="ftr" sz="quarter" idx="11"/>
          </p:nvPr>
        </p:nvSpPr>
        <p:spPr/>
        <p:txBody>
          <a:bodyPr/>
          <a:lstStyle>
            <a:lvl1pPr fontAlgn="base">
              <a:lnSpc>
                <a:spcPct val="90000"/>
              </a:lnSpc>
              <a:spcBef>
                <a:spcPct val="20000"/>
              </a:spcBef>
              <a:spcAft>
                <a:spcPct val="0"/>
              </a:spcAft>
              <a:defRPr>
                <a:latin typeface="Arial" charset="0"/>
              </a:defRPr>
            </a:lvl1pPr>
          </a:lstStyle>
          <a:p>
            <a:pPr>
              <a:defRPr/>
            </a:pPr>
            <a:endParaRPr lang="pt-BR"/>
          </a:p>
        </p:txBody>
      </p:sp>
      <p:sp>
        <p:nvSpPr>
          <p:cNvPr id="9" name="Espaço Reservado para Número de Slide 6"/>
          <p:cNvSpPr>
            <a:spLocks noGrp="1"/>
          </p:cNvSpPr>
          <p:nvPr>
            <p:ph type="sldNum" sz="quarter" idx="12"/>
          </p:nvPr>
        </p:nvSpPr>
        <p:spPr/>
        <p:txBody>
          <a:bodyPr/>
          <a:lstStyle>
            <a:lvl1pPr fontAlgn="base">
              <a:lnSpc>
                <a:spcPct val="90000"/>
              </a:lnSpc>
              <a:spcBef>
                <a:spcPct val="20000"/>
              </a:spcBef>
              <a:spcAft>
                <a:spcPct val="0"/>
              </a:spcAft>
              <a:defRPr>
                <a:latin typeface="Arial" charset="0"/>
              </a:defRPr>
            </a:lvl1pPr>
          </a:lstStyle>
          <a:p>
            <a:pPr>
              <a:defRPr/>
            </a:pPr>
            <a:fld id="{28DB1636-6042-444D-8247-EAEB6F1D3496}" type="slidenum">
              <a:rPr lang="pt-BR"/>
              <a:pPr>
                <a:defRPr/>
              </a:pPr>
              <a:t>‹nº›</a:t>
            </a:fld>
            <a:endParaRPr lang="pt-BR" dirty="0"/>
          </a:p>
        </p:txBody>
      </p:sp>
    </p:spTree>
    <p:extLst>
      <p:ext uri="{BB962C8B-B14F-4D97-AF65-F5344CB8AC3E}">
        <p14:creationId xmlns:p14="http://schemas.microsoft.com/office/powerpoint/2010/main" val="3907444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Rodapé 1"/>
          <p:cNvSpPr txBox="1">
            <a:spLocks/>
          </p:cNvSpPr>
          <p:nvPr userDrawn="1"/>
        </p:nvSpPr>
        <p:spPr>
          <a:xfrm>
            <a:off x="0" y="5862638"/>
            <a:ext cx="9144000" cy="987425"/>
          </a:xfrm>
          <a:prstGeom prst="rect">
            <a:avLst/>
          </a:prstGeom>
          <a:solidFill>
            <a:srgbClr val="FFC000"/>
          </a:solidFill>
        </p:spPr>
        <p:txBody>
          <a:bodyPr anchor="ctr"/>
          <a:lstStyle>
            <a:defPPr>
              <a:defRPr lang="pt-BR"/>
            </a:defPPr>
            <a:lvl1pPr algn="ctr" rtl="0" fontAlgn="auto">
              <a:lnSpc>
                <a:spcPct val="100000"/>
              </a:lnSpc>
              <a:spcBef>
                <a:spcPts val="0"/>
              </a:spcBef>
              <a:spcAft>
                <a:spcPts val="0"/>
              </a:spcAft>
              <a:defRPr sz="1200" b="1" kern="1200">
                <a:solidFill>
                  <a:schemeClr val="tx1"/>
                </a:solidFill>
                <a:latin typeface="Arial Rounded MT Bold" pitchFamily="34" charset="0"/>
                <a:ea typeface="+mn-ea"/>
                <a:cs typeface="+mn-cs"/>
              </a:defRPr>
            </a:lvl1pPr>
            <a:lvl2pPr marL="457200" algn="ctr" rtl="0" fontAlgn="base">
              <a:lnSpc>
                <a:spcPct val="90000"/>
              </a:lnSpc>
              <a:spcBef>
                <a:spcPct val="20000"/>
              </a:spcBef>
              <a:spcAft>
                <a:spcPct val="0"/>
              </a:spcAft>
              <a:defRPr sz="2500" kern="1200">
                <a:solidFill>
                  <a:srgbClr val="FF0000"/>
                </a:solidFill>
                <a:latin typeface="Arial" charset="0"/>
                <a:ea typeface="+mn-ea"/>
                <a:cs typeface="+mn-cs"/>
              </a:defRPr>
            </a:lvl2pPr>
            <a:lvl3pPr marL="914400" algn="ctr" rtl="0" fontAlgn="base">
              <a:lnSpc>
                <a:spcPct val="90000"/>
              </a:lnSpc>
              <a:spcBef>
                <a:spcPct val="20000"/>
              </a:spcBef>
              <a:spcAft>
                <a:spcPct val="0"/>
              </a:spcAft>
              <a:defRPr sz="2500" kern="1200">
                <a:solidFill>
                  <a:srgbClr val="FF0000"/>
                </a:solidFill>
                <a:latin typeface="Arial" charset="0"/>
                <a:ea typeface="+mn-ea"/>
                <a:cs typeface="+mn-cs"/>
              </a:defRPr>
            </a:lvl3pPr>
            <a:lvl4pPr marL="1371600" algn="ctr" rtl="0" fontAlgn="base">
              <a:lnSpc>
                <a:spcPct val="90000"/>
              </a:lnSpc>
              <a:spcBef>
                <a:spcPct val="20000"/>
              </a:spcBef>
              <a:spcAft>
                <a:spcPct val="0"/>
              </a:spcAft>
              <a:defRPr sz="2500" kern="1200">
                <a:solidFill>
                  <a:srgbClr val="FF0000"/>
                </a:solidFill>
                <a:latin typeface="Arial" charset="0"/>
                <a:ea typeface="+mn-ea"/>
                <a:cs typeface="+mn-cs"/>
              </a:defRPr>
            </a:lvl4pPr>
            <a:lvl5pPr marL="1828800" algn="ctr" rtl="0" fontAlgn="base">
              <a:lnSpc>
                <a:spcPct val="90000"/>
              </a:lnSpc>
              <a:spcBef>
                <a:spcPct val="20000"/>
              </a:spcBef>
              <a:spcAft>
                <a:spcPct val="0"/>
              </a:spcAft>
              <a:defRPr sz="2500" kern="1200">
                <a:solidFill>
                  <a:srgbClr val="FF0000"/>
                </a:solidFill>
                <a:latin typeface="Arial" charset="0"/>
                <a:ea typeface="+mn-ea"/>
                <a:cs typeface="+mn-cs"/>
              </a:defRPr>
            </a:lvl5pPr>
            <a:lvl6pPr marL="2286000" algn="l" defTabSz="914400" rtl="0" eaLnBrk="1" latinLnBrk="0" hangingPunct="1">
              <a:defRPr sz="2500" kern="1200">
                <a:solidFill>
                  <a:srgbClr val="FF0000"/>
                </a:solidFill>
                <a:latin typeface="Arial" charset="0"/>
                <a:ea typeface="+mn-ea"/>
                <a:cs typeface="+mn-cs"/>
              </a:defRPr>
            </a:lvl6pPr>
            <a:lvl7pPr marL="2743200" algn="l" defTabSz="914400" rtl="0" eaLnBrk="1" latinLnBrk="0" hangingPunct="1">
              <a:defRPr sz="2500" kern="1200">
                <a:solidFill>
                  <a:srgbClr val="FF0000"/>
                </a:solidFill>
                <a:latin typeface="Arial" charset="0"/>
                <a:ea typeface="+mn-ea"/>
                <a:cs typeface="+mn-cs"/>
              </a:defRPr>
            </a:lvl7pPr>
            <a:lvl8pPr marL="3200400" algn="l" defTabSz="914400" rtl="0" eaLnBrk="1" latinLnBrk="0" hangingPunct="1">
              <a:defRPr sz="2500" kern="1200">
                <a:solidFill>
                  <a:srgbClr val="FF0000"/>
                </a:solidFill>
                <a:latin typeface="Arial" charset="0"/>
                <a:ea typeface="+mn-ea"/>
                <a:cs typeface="+mn-cs"/>
              </a:defRPr>
            </a:lvl8pPr>
            <a:lvl9pPr marL="3657600" algn="l" defTabSz="914400" rtl="0" eaLnBrk="1" latinLnBrk="0" hangingPunct="1">
              <a:defRPr sz="2500" kern="1200">
                <a:solidFill>
                  <a:srgbClr val="FF0000"/>
                </a:solidFill>
                <a:latin typeface="Arial" charset="0"/>
                <a:ea typeface="+mn-ea"/>
                <a:cs typeface="+mn-cs"/>
              </a:defRPr>
            </a:lvl9pPr>
          </a:lstStyle>
          <a:p>
            <a:pPr>
              <a:defRPr/>
            </a:pPr>
            <a:r>
              <a:rPr lang="pt-BR" dirty="0" smtClean="0">
                <a:solidFill>
                  <a:prstClr val="black"/>
                </a:solidFill>
              </a:rPr>
              <a:t>                                                                                                                                            </a:t>
            </a:r>
          </a:p>
          <a:p>
            <a:pPr>
              <a:defRPr/>
            </a:pPr>
            <a:r>
              <a:rPr lang="pt-BR" dirty="0" smtClean="0">
                <a:solidFill>
                  <a:prstClr val="black"/>
                </a:solidFill>
              </a:rPr>
              <a:t>                                                                                                              </a:t>
            </a:r>
            <a:endParaRPr lang="pt-BR" b="0" dirty="0">
              <a:solidFill>
                <a:srgbClr val="FF0000"/>
              </a:solidFill>
              <a:latin typeface="Arial" charset="0"/>
            </a:endParaRPr>
          </a:p>
        </p:txBody>
      </p:sp>
      <p:pic>
        <p:nvPicPr>
          <p:cNvPr id="3" name="Picture 6" descr="C:\Users\Ramalho\Desktop\9. ONSV\DESIGN MATERIAIS\logo\observatori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388" y="5986463"/>
            <a:ext cx="1189037"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Espaço Reservado para Data 1"/>
          <p:cNvSpPr>
            <a:spLocks noGrp="1"/>
          </p:cNvSpPr>
          <p:nvPr>
            <p:ph type="dt" sz="half" idx="10"/>
          </p:nvPr>
        </p:nvSpPr>
        <p:spPr/>
        <p:txBody>
          <a:bodyPr/>
          <a:lstStyle>
            <a:lvl1pPr fontAlgn="base">
              <a:lnSpc>
                <a:spcPct val="90000"/>
              </a:lnSpc>
              <a:spcBef>
                <a:spcPct val="20000"/>
              </a:spcBef>
              <a:spcAft>
                <a:spcPct val="0"/>
              </a:spcAft>
              <a:defRPr>
                <a:latin typeface="Arial" charset="0"/>
              </a:defRPr>
            </a:lvl1pPr>
          </a:lstStyle>
          <a:p>
            <a:pPr>
              <a:defRPr/>
            </a:pPr>
            <a:fld id="{8730110E-96A3-4886-A2D0-0A8FAE65BC75}" type="datetimeFigureOut">
              <a:rPr lang="pt-BR"/>
              <a:pPr>
                <a:defRPr/>
              </a:pPr>
              <a:t>22/04/2014</a:t>
            </a:fld>
            <a:endParaRPr lang="pt-BR" dirty="0"/>
          </a:p>
        </p:txBody>
      </p:sp>
      <p:sp>
        <p:nvSpPr>
          <p:cNvPr id="5" name="Espaço Reservado para Rodapé 2"/>
          <p:cNvSpPr>
            <a:spLocks noGrp="1"/>
          </p:cNvSpPr>
          <p:nvPr>
            <p:ph type="ftr" sz="quarter" idx="11"/>
          </p:nvPr>
        </p:nvSpPr>
        <p:spPr/>
        <p:txBody>
          <a:bodyPr/>
          <a:lstStyle>
            <a:lvl1pPr fontAlgn="base">
              <a:lnSpc>
                <a:spcPct val="90000"/>
              </a:lnSpc>
              <a:spcBef>
                <a:spcPct val="20000"/>
              </a:spcBef>
              <a:spcAft>
                <a:spcPct val="0"/>
              </a:spcAft>
              <a:defRPr>
                <a:latin typeface="Arial" charset="0"/>
              </a:defRPr>
            </a:lvl1pPr>
          </a:lstStyle>
          <a:p>
            <a:pPr>
              <a:defRPr/>
            </a:pPr>
            <a:endParaRPr lang="pt-BR"/>
          </a:p>
        </p:txBody>
      </p:sp>
      <p:sp>
        <p:nvSpPr>
          <p:cNvPr id="6" name="Espaço Reservado para Número de Slide 3"/>
          <p:cNvSpPr>
            <a:spLocks noGrp="1"/>
          </p:cNvSpPr>
          <p:nvPr>
            <p:ph type="sldNum" sz="quarter" idx="12"/>
          </p:nvPr>
        </p:nvSpPr>
        <p:spPr/>
        <p:txBody>
          <a:bodyPr/>
          <a:lstStyle>
            <a:lvl1pPr fontAlgn="base">
              <a:lnSpc>
                <a:spcPct val="90000"/>
              </a:lnSpc>
              <a:spcBef>
                <a:spcPct val="20000"/>
              </a:spcBef>
              <a:spcAft>
                <a:spcPct val="0"/>
              </a:spcAft>
              <a:defRPr>
                <a:latin typeface="Arial" charset="0"/>
              </a:defRPr>
            </a:lvl1pPr>
          </a:lstStyle>
          <a:p>
            <a:pPr>
              <a:defRPr/>
            </a:pPr>
            <a:fld id="{EC6FE32E-A57F-4F35-AC75-A968AF1360B2}" type="slidenum">
              <a:rPr lang="pt-BR"/>
              <a:pPr>
                <a:defRPr/>
              </a:pPr>
              <a:t>‹nº›</a:t>
            </a:fld>
            <a:endParaRPr lang="pt-BR" dirty="0"/>
          </a:p>
        </p:txBody>
      </p:sp>
    </p:spTree>
    <p:extLst>
      <p:ext uri="{BB962C8B-B14F-4D97-AF65-F5344CB8AC3E}">
        <p14:creationId xmlns:p14="http://schemas.microsoft.com/office/powerpoint/2010/main" val="3594294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lgn="l" fontAlgn="auto">
              <a:lnSpc>
                <a:spcPct val="100000"/>
              </a:lnSpc>
              <a:spcBef>
                <a:spcPts val="0"/>
              </a:spcBef>
              <a:spcAft>
                <a:spcPts val="0"/>
              </a:spcAft>
              <a:defRPr sz="1800">
                <a:solidFill>
                  <a:prstClr val="black"/>
                </a:solidFill>
                <a:latin typeface="Calibri"/>
              </a:defRPr>
            </a:lvl1pPr>
          </a:lstStyle>
          <a:p>
            <a:pPr>
              <a:defRPr/>
            </a:pPr>
            <a:fld id="{2F2D62C7-962B-4ED5-8499-4DD909C62A43}" type="datetimeFigureOut">
              <a:rPr lang="pt-BR"/>
              <a:pPr>
                <a:defRPr/>
              </a:pPr>
              <a:t>22/04/2014</a:t>
            </a:fld>
            <a:endParaRPr lang="pt-BR"/>
          </a:p>
        </p:txBody>
      </p:sp>
      <p:sp>
        <p:nvSpPr>
          <p:cNvPr id="4" name="Espaço Reservado para Rodapé 4"/>
          <p:cNvSpPr>
            <a:spLocks noGrp="1"/>
          </p:cNvSpPr>
          <p:nvPr>
            <p:ph type="ftr" sz="quarter" idx="11"/>
          </p:nvPr>
        </p:nvSpPr>
        <p:spPr/>
        <p:txBody>
          <a:bodyPr/>
          <a:lstStyle>
            <a:lvl1pPr algn="l" fontAlgn="auto">
              <a:lnSpc>
                <a:spcPct val="100000"/>
              </a:lnSpc>
              <a:spcBef>
                <a:spcPts val="0"/>
              </a:spcBef>
              <a:spcAft>
                <a:spcPts val="0"/>
              </a:spcAft>
              <a:defRPr sz="1800">
                <a:solidFill>
                  <a:prstClr val="black"/>
                </a:solidFill>
                <a:latin typeface="Calibri"/>
              </a:defRPr>
            </a:lvl1pPr>
          </a:lstStyle>
          <a:p>
            <a:pPr>
              <a:defRPr/>
            </a:pPr>
            <a:endParaRPr lang="pt-BR"/>
          </a:p>
        </p:txBody>
      </p:sp>
    </p:spTree>
    <p:extLst>
      <p:ext uri="{BB962C8B-B14F-4D97-AF65-F5344CB8AC3E}">
        <p14:creationId xmlns:p14="http://schemas.microsoft.com/office/powerpoint/2010/main" val="347557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9176EC4C-7097-254E-BF70-720D44593E34}" type="datetimeFigureOut">
              <a:rPr lang="en-US" smtClean="0">
                <a:solidFill>
                  <a:prstClr val="black">
                    <a:tint val="75000"/>
                  </a:prstClr>
                </a:solidFill>
              </a:rPr>
              <a:pPr/>
              <a:t>4/22/2014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A7EDFB-6045-A14A-96A5-BE25EDA1B4C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995368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9176EC4C-7097-254E-BF70-720D44593E34}" type="datetimeFigureOut">
              <a:rPr lang="en-US" smtClean="0">
                <a:solidFill>
                  <a:prstClr val="black">
                    <a:tint val="75000"/>
                  </a:prstClr>
                </a:solidFill>
              </a:rPr>
              <a:pPr/>
              <a:t>4/22/2014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A7EDFB-6045-A14A-96A5-BE25EDA1B4C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795230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9176EC4C-7097-254E-BF70-720D44593E34}" type="datetimeFigureOut">
              <a:rPr lang="en-US" smtClean="0">
                <a:solidFill>
                  <a:prstClr val="black">
                    <a:tint val="75000"/>
                  </a:prstClr>
                </a:solidFill>
              </a:rPr>
              <a:pPr/>
              <a:t>4/22/2014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A7EDFB-6045-A14A-96A5-BE25EDA1B4C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3521246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a:xfrm>
            <a:off x="457200" y="6336254"/>
            <a:ext cx="2133600" cy="365125"/>
          </a:xfrm>
        </p:spPr>
        <p:txBody>
          <a:bodyPr/>
          <a:lstStyle/>
          <a:p>
            <a:fld id="{9176EC4C-7097-254E-BF70-720D44593E34}" type="datetimeFigureOut">
              <a:rPr lang="en-US" smtClean="0">
                <a:solidFill>
                  <a:prstClr val="black">
                    <a:tint val="75000"/>
                  </a:prstClr>
                </a:solidFill>
              </a:rPr>
              <a:pPr/>
              <a:t>4/22/2014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0A7EDFB-6045-A14A-96A5-BE25EDA1B4C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60737362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lnSpc>
                <a:spcPct val="100000"/>
              </a:lnSpc>
              <a:spcBef>
                <a:spcPts val="0"/>
              </a:spcBef>
              <a:spcAft>
                <a:spcPts val="0"/>
              </a:spcAft>
              <a:defRPr sz="1200">
                <a:solidFill>
                  <a:prstClr val="black">
                    <a:tint val="75000"/>
                  </a:prstClr>
                </a:solidFill>
                <a:latin typeface="Calibri"/>
              </a:defRPr>
            </a:lvl1pPr>
          </a:lstStyle>
          <a:p>
            <a:pPr>
              <a:defRPr/>
            </a:pPr>
            <a:fld id="{C1120C9F-EB53-4B82-AF7C-27CEADDC83B6}" type="datetimeFigureOut">
              <a:rPr lang="pt-BR"/>
              <a:pPr>
                <a:defRPr/>
              </a:pPr>
              <a:t>22/04/2014</a:t>
            </a:fld>
            <a:endParaRPr lang="pt-BR" dirty="0"/>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lnSpc>
                <a:spcPct val="100000"/>
              </a:lnSpc>
              <a:spcBef>
                <a:spcPts val="0"/>
              </a:spcBef>
              <a:spcAft>
                <a:spcPts val="0"/>
              </a:spcAft>
              <a:defRPr sz="1200">
                <a:solidFill>
                  <a:prstClr val="black">
                    <a:tint val="75000"/>
                  </a:prstClr>
                </a:solidFill>
                <a:latin typeface="Calibri"/>
              </a:defRPr>
            </a:lvl1pPr>
          </a:lstStyle>
          <a:p>
            <a:pPr>
              <a:defRPr/>
            </a:pP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lnSpc>
                <a:spcPct val="100000"/>
              </a:lnSpc>
              <a:spcBef>
                <a:spcPts val="0"/>
              </a:spcBef>
              <a:spcAft>
                <a:spcPts val="0"/>
              </a:spcAft>
              <a:defRPr sz="1200">
                <a:solidFill>
                  <a:prstClr val="black">
                    <a:tint val="75000"/>
                  </a:prstClr>
                </a:solidFill>
                <a:latin typeface="Calibri"/>
              </a:defRPr>
            </a:lvl1pPr>
          </a:lstStyle>
          <a:p>
            <a:pPr>
              <a:defRPr/>
            </a:pPr>
            <a:fld id="{3AFF83DF-68BA-41B7-9DE7-057A781B2DCB}" type="slidenum">
              <a:rPr lang="pt-BR"/>
              <a:pPr>
                <a:defRPr/>
              </a:pPr>
              <a:t>‹nº›</a:t>
            </a:fld>
            <a:endParaRPr lang="pt-BR" dirty="0"/>
          </a:p>
        </p:txBody>
      </p:sp>
      <p:sp>
        <p:nvSpPr>
          <p:cNvPr id="7" name="Espaço Reservado para Rodapé 1"/>
          <p:cNvSpPr txBox="1">
            <a:spLocks/>
          </p:cNvSpPr>
          <p:nvPr userDrawn="1"/>
        </p:nvSpPr>
        <p:spPr>
          <a:xfrm>
            <a:off x="0" y="5897563"/>
            <a:ext cx="9144000" cy="987425"/>
          </a:xfrm>
          <a:prstGeom prst="rect">
            <a:avLst/>
          </a:prstGeom>
          <a:solidFill>
            <a:srgbClr val="FFC000"/>
          </a:solidFill>
        </p:spPr>
        <p:txBody>
          <a:bodyPr anchor="ctr"/>
          <a:lstStyle>
            <a:defPPr>
              <a:defRPr lang="pt-BR"/>
            </a:defPPr>
            <a:lvl1pPr algn="ctr" rtl="0" fontAlgn="base">
              <a:lnSpc>
                <a:spcPct val="90000"/>
              </a:lnSpc>
              <a:spcBef>
                <a:spcPct val="20000"/>
              </a:spcBef>
              <a:spcAft>
                <a:spcPct val="0"/>
              </a:spcAft>
              <a:defRPr sz="1200" kern="1200" dirty="0" smtClean="0">
                <a:solidFill>
                  <a:schemeClr val="tx1"/>
                </a:solidFill>
                <a:latin typeface="Arial" charset="0"/>
                <a:ea typeface="+mn-ea"/>
                <a:cs typeface="+mn-cs"/>
              </a:defRPr>
            </a:lvl1pPr>
            <a:lvl2pPr marL="457200" algn="ctr" rtl="0" fontAlgn="base">
              <a:lnSpc>
                <a:spcPct val="90000"/>
              </a:lnSpc>
              <a:spcBef>
                <a:spcPct val="20000"/>
              </a:spcBef>
              <a:spcAft>
                <a:spcPct val="0"/>
              </a:spcAft>
              <a:defRPr sz="2500" kern="1200">
                <a:solidFill>
                  <a:srgbClr val="FF0000"/>
                </a:solidFill>
                <a:latin typeface="Arial" charset="0"/>
                <a:ea typeface="+mn-ea"/>
                <a:cs typeface="+mn-cs"/>
              </a:defRPr>
            </a:lvl2pPr>
            <a:lvl3pPr marL="914400" algn="ctr" rtl="0" fontAlgn="base">
              <a:lnSpc>
                <a:spcPct val="90000"/>
              </a:lnSpc>
              <a:spcBef>
                <a:spcPct val="20000"/>
              </a:spcBef>
              <a:spcAft>
                <a:spcPct val="0"/>
              </a:spcAft>
              <a:defRPr sz="2500" kern="1200">
                <a:solidFill>
                  <a:srgbClr val="FF0000"/>
                </a:solidFill>
                <a:latin typeface="Arial" charset="0"/>
                <a:ea typeface="+mn-ea"/>
                <a:cs typeface="+mn-cs"/>
              </a:defRPr>
            </a:lvl3pPr>
            <a:lvl4pPr marL="1371600" algn="ctr" rtl="0" fontAlgn="base">
              <a:lnSpc>
                <a:spcPct val="90000"/>
              </a:lnSpc>
              <a:spcBef>
                <a:spcPct val="20000"/>
              </a:spcBef>
              <a:spcAft>
                <a:spcPct val="0"/>
              </a:spcAft>
              <a:defRPr sz="2500" kern="1200">
                <a:solidFill>
                  <a:srgbClr val="FF0000"/>
                </a:solidFill>
                <a:latin typeface="Arial" charset="0"/>
                <a:ea typeface="+mn-ea"/>
                <a:cs typeface="+mn-cs"/>
              </a:defRPr>
            </a:lvl4pPr>
            <a:lvl5pPr marL="1828800" algn="ctr" rtl="0" fontAlgn="base">
              <a:lnSpc>
                <a:spcPct val="90000"/>
              </a:lnSpc>
              <a:spcBef>
                <a:spcPct val="20000"/>
              </a:spcBef>
              <a:spcAft>
                <a:spcPct val="0"/>
              </a:spcAft>
              <a:defRPr sz="2500" kern="1200">
                <a:solidFill>
                  <a:srgbClr val="FF0000"/>
                </a:solidFill>
                <a:latin typeface="Arial" charset="0"/>
                <a:ea typeface="+mn-ea"/>
                <a:cs typeface="+mn-cs"/>
              </a:defRPr>
            </a:lvl5pPr>
            <a:lvl6pPr marL="2286000" algn="l" defTabSz="914400" rtl="0" eaLnBrk="1" latinLnBrk="0" hangingPunct="1">
              <a:defRPr sz="2500" kern="1200">
                <a:solidFill>
                  <a:srgbClr val="FF0000"/>
                </a:solidFill>
                <a:latin typeface="Arial" charset="0"/>
                <a:ea typeface="+mn-ea"/>
                <a:cs typeface="+mn-cs"/>
              </a:defRPr>
            </a:lvl6pPr>
            <a:lvl7pPr marL="2743200" algn="l" defTabSz="914400" rtl="0" eaLnBrk="1" latinLnBrk="0" hangingPunct="1">
              <a:defRPr sz="2500" kern="1200">
                <a:solidFill>
                  <a:srgbClr val="FF0000"/>
                </a:solidFill>
                <a:latin typeface="Arial" charset="0"/>
                <a:ea typeface="+mn-ea"/>
                <a:cs typeface="+mn-cs"/>
              </a:defRPr>
            </a:lvl7pPr>
            <a:lvl8pPr marL="3200400" algn="l" defTabSz="914400" rtl="0" eaLnBrk="1" latinLnBrk="0" hangingPunct="1">
              <a:defRPr sz="2500" kern="1200">
                <a:solidFill>
                  <a:srgbClr val="FF0000"/>
                </a:solidFill>
                <a:latin typeface="Arial" charset="0"/>
                <a:ea typeface="+mn-ea"/>
                <a:cs typeface="+mn-cs"/>
              </a:defRPr>
            </a:lvl8pPr>
            <a:lvl9pPr marL="3657600" algn="l" defTabSz="914400" rtl="0" eaLnBrk="1" latinLnBrk="0" hangingPunct="1">
              <a:defRPr sz="2500" kern="1200">
                <a:solidFill>
                  <a:srgbClr val="FF0000"/>
                </a:solidFill>
                <a:latin typeface="Arial" charset="0"/>
                <a:ea typeface="+mn-ea"/>
                <a:cs typeface="+mn-cs"/>
              </a:defRPr>
            </a:lvl9pPr>
          </a:lstStyle>
          <a:p>
            <a:pPr>
              <a:defRPr/>
            </a:pPr>
            <a:r>
              <a:rPr lang="pt-BR" b="1">
                <a:solidFill>
                  <a:prstClr val="black"/>
                </a:solidFill>
                <a:latin typeface="Arial Rounded MT Bold" pitchFamily="34" charset="0"/>
              </a:rPr>
              <a:t>                                                                                                                                            </a:t>
            </a:r>
          </a:p>
          <a:p>
            <a:pPr>
              <a:defRPr/>
            </a:pPr>
            <a:r>
              <a:rPr lang="pt-BR" b="1">
                <a:solidFill>
                  <a:prstClr val="black"/>
                </a:solidFill>
                <a:latin typeface="Arial Rounded MT Bold" pitchFamily="34" charset="0"/>
              </a:rPr>
              <a:t>                                                                                                                                           PLANO NACIONAL DE SEGURANÇA VIÁRIA</a:t>
            </a:r>
          </a:p>
          <a:p>
            <a:pPr>
              <a:defRPr/>
            </a:pPr>
            <a:endParaRPr lang="en-US" b="1">
              <a:solidFill>
                <a:prstClr val="black"/>
              </a:solidFill>
              <a:latin typeface="Arial Rounded MT Bold" pitchFamily="34" charset="0"/>
            </a:endParaRPr>
          </a:p>
          <a:p>
            <a:pPr>
              <a:defRPr/>
            </a:pPr>
            <a:r>
              <a:rPr lang="en-US" b="1">
                <a:solidFill>
                  <a:prstClr val="black"/>
                </a:solidFill>
                <a:latin typeface="Arial Rounded MT Bold" pitchFamily="34" charset="0"/>
              </a:rPr>
              <a:t>                                                                                                                                                                                                         </a:t>
            </a:r>
            <a:r>
              <a:rPr lang="en-US" b="1">
                <a:solidFill>
                  <a:srgbClr val="FF0000"/>
                </a:solidFill>
                <a:latin typeface="Arial Rounded MT Bold" pitchFamily="34" charset="0"/>
              </a:rPr>
              <a:t>AGENDA </a:t>
            </a:r>
            <a:r>
              <a:rPr lang="en-US" b="1">
                <a:solidFill>
                  <a:prstClr val="black"/>
                </a:solidFill>
                <a:latin typeface="Arial Rounded MT Bold" pitchFamily="34" charset="0"/>
              </a:rPr>
              <a:t> </a:t>
            </a:r>
            <a:r>
              <a:rPr lang="en-US" sz="1800" b="1">
                <a:solidFill>
                  <a:srgbClr val="FF0000"/>
                </a:solidFill>
                <a:latin typeface="Arial Rounded MT Bold" pitchFamily="34" charset="0"/>
              </a:rPr>
              <a:t>+ </a:t>
            </a:r>
            <a:endParaRPr lang="pt-BR">
              <a:solidFill>
                <a:srgbClr val="FF0000"/>
              </a:solidFill>
            </a:endParaRPr>
          </a:p>
        </p:txBody>
      </p:sp>
      <p:pic>
        <p:nvPicPr>
          <p:cNvPr id="1032" name="Picture 6" descr="C:\Users\Ramalho\Desktop\9. ONSV\DESIGN MATERIAIS\logo\observatorio white.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79388" y="6021388"/>
            <a:ext cx="1189037"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Espaço Reservado para Rodapé 1"/>
          <p:cNvSpPr txBox="1">
            <a:spLocks/>
          </p:cNvSpPr>
          <p:nvPr userDrawn="1"/>
        </p:nvSpPr>
        <p:spPr>
          <a:xfrm>
            <a:off x="0" y="5862638"/>
            <a:ext cx="9144000" cy="987425"/>
          </a:xfrm>
          <a:prstGeom prst="rect">
            <a:avLst/>
          </a:prstGeom>
          <a:solidFill>
            <a:srgbClr val="FFC000"/>
          </a:solidFill>
        </p:spPr>
        <p:txBody>
          <a:bodyPr anchor="ctr"/>
          <a:lstStyle>
            <a:defPPr>
              <a:defRPr lang="pt-BR"/>
            </a:defPPr>
            <a:lvl1pPr algn="ctr" rtl="0" fontAlgn="base">
              <a:lnSpc>
                <a:spcPct val="90000"/>
              </a:lnSpc>
              <a:spcBef>
                <a:spcPct val="20000"/>
              </a:spcBef>
              <a:spcAft>
                <a:spcPct val="0"/>
              </a:spcAft>
              <a:defRPr sz="1200" b="1" kern="1200">
                <a:solidFill>
                  <a:schemeClr val="tx1"/>
                </a:solidFill>
                <a:latin typeface="Arial Rounded MT Bold" pitchFamily="34" charset="0"/>
                <a:ea typeface="+mn-ea"/>
                <a:cs typeface="+mn-cs"/>
              </a:defRPr>
            </a:lvl1pPr>
            <a:lvl2pPr marL="457200" algn="ctr" rtl="0" fontAlgn="base">
              <a:lnSpc>
                <a:spcPct val="90000"/>
              </a:lnSpc>
              <a:spcBef>
                <a:spcPct val="20000"/>
              </a:spcBef>
              <a:spcAft>
                <a:spcPct val="0"/>
              </a:spcAft>
              <a:defRPr sz="2500" kern="1200">
                <a:solidFill>
                  <a:srgbClr val="FF0000"/>
                </a:solidFill>
                <a:latin typeface="Arial" charset="0"/>
                <a:ea typeface="+mn-ea"/>
                <a:cs typeface="+mn-cs"/>
              </a:defRPr>
            </a:lvl2pPr>
            <a:lvl3pPr marL="914400" algn="ctr" rtl="0" fontAlgn="base">
              <a:lnSpc>
                <a:spcPct val="90000"/>
              </a:lnSpc>
              <a:spcBef>
                <a:spcPct val="20000"/>
              </a:spcBef>
              <a:spcAft>
                <a:spcPct val="0"/>
              </a:spcAft>
              <a:defRPr sz="2500" kern="1200">
                <a:solidFill>
                  <a:srgbClr val="FF0000"/>
                </a:solidFill>
                <a:latin typeface="Arial" charset="0"/>
                <a:ea typeface="+mn-ea"/>
                <a:cs typeface="+mn-cs"/>
              </a:defRPr>
            </a:lvl3pPr>
            <a:lvl4pPr marL="1371600" algn="ctr" rtl="0" fontAlgn="base">
              <a:lnSpc>
                <a:spcPct val="90000"/>
              </a:lnSpc>
              <a:spcBef>
                <a:spcPct val="20000"/>
              </a:spcBef>
              <a:spcAft>
                <a:spcPct val="0"/>
              </a:spcAft>
              <a:defRPr sz="2500" kern="1200">
                <a:solidFill>
                  <a:srgbClr val="FF0000"/>
                </a:solidFill>
                <a:latin typeface="Arial" charset="0"/>
                <a:ea typeface="+mn-ea"/>
                <a:cs typeface="+mn-cs"/>
              </a:defRPr>
            </a:lvl4pPr>
            <a:lvl5pPr marL="1828800" algn="ctr" rtl="0" fontAlgn="base">
              <a:lnSpc>
                <a:spcPct val="90000"/>
              </a:lnSpc>
              <a:spcBef>
                <a:spcPct val="20000"/>
              </a:spcBef>
              <a:spcAft>
                <a:spcPct val="0"/>
              </a:spcAft>
              <a:defRPr sz="2500" kern="1200">
                <a:solidFill>
                  <a:srgbClr val="FF0000"/>
                </a:solidFill>
                <a:latin typeface="Arial" charset="0"/>
                <a:ea typeface="+mn-ea"/>
                <a:cs typeface="+mn-cs"/>
              </a:defRPr>
            </a:lvl5pPr>
            <a:lvl6pPr marL="2286000" algn="l" defTabSz="914400" rtl="0" eaLnBrk="1" latinLnBrk="0" hangingPunct="1">
              <a:defRPr sz="2500" kern="1200">
                <a:solidFill>
                  <a:srgbClr val="FF0000"/>
                </a:solidFill>
                <a:latin typeface="Arial" charset="0"/>
                <a:ea typeface="+mn-ea"/>
                <a:cs typeface="+mn-cs"/>
              </a:defRPr>
            </a:lvl6pPr>
            <a:lvl7pPr marL="2743200" algn="l" defTabSz="914400" rtl="0" eaLnBrk="1" latinLnBrk="0" hangingPunct="1">
              <a:defRPr sz="2500" kern="1200">
                <a:solidFill>
                  <a:srgbClr val="FF0000"/>
                </a:solidFill>
                <a:latin typeface="Arial" charset="0"/>
                <a:ea typeface="+mn-ea"/>
                <a:cs typeface="+mn-cs"/>
              </a:defRPr>
            </a:lvl7pPr>
            <a:lvl8pPr marL="3200400" algn="l" defTabSz="914400" rtl="0" eaLnBrk="1" latinLnBrk="0" hangingPunct="1">
              <a:defRPr sz="2500" kern="1200">
                <a:solidFill>
                  <a:srgbClr val="FF0000"/>
                </a:solidFill>
                <a:latin typeface="Arial" charset="0"/>
                <a:ea typeface="+mn-ea"/>
                <a:cs typeface="+mn-cs"/>
              </a:defRPr>
            </a:lvl8pPr>
            <a:lvl9pPr marL="3657600" algn="l" defTabSz="914400" rtl="0" eaLnBrk="1" latinLnBrk="0" hangingPunct="1">
              <a:defRPr sz="2500" kern="1200">
                <a:solidFill>
                  <a:srgbClr val="FF0000"/>
                </a:solidFill>
                <a:latin typeface="Arial" charset="0"/>
                <a:ea typeface="+mn-ea"/>
                <a:cs typeface="+mn-cs"/>
              </a:defRPr>
            </a:lvl9pPr>
          </a:lstStyle>
          <a:p>
            <a:pPr>
              <a:defRPr/>
            </a:pPr>
            <a:r>
              <a:rPr lang="pt-BR" dirty="0" smtClean="0">
                <a:solidFill>
                  <a:prstClr val="black"/>
                </a:solidFill>
              </a:rPr>
              <a:t>                                                                                                                                            </a:t>
            </a:r>
          </a:p>
        </p:txBody>
      </p:sp>
      <p:pic>
        <p:nvPicPr>
          <p:cNvPr id="1034" name="Picture 6" descr="C:\Users\Ramalho\Desktop\9. ONSV\DESIGN MATERIAIS\logo\observatorio white.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79388" y="5986463"/>
            <a:ext cx="1189037"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54752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176EC4C-7097-254E-BF70-720D44593E34}" type="datetimeFigureOut">
              <a:rPr lang="en-US" smtClean="0">
                <a:solidFill>
                  <a:prstClr val="black">
                    <a:tint val="75000"/>
                  </a:prstClr>
                </a:solidFill>
              </a:rPr>
              <a:pPr defTabSz="457200"/>
              <a:t>4/22/2014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0A7EDFB-6045-A14A-96A5-BE25EDA1B4C6}" type="slidenum">
              <a:rPr lang="en-US" smtClean="0">
                <a:solidFill>
                  <a:prstClr val="black">
                    <a:tint val="75000"/>
                  </a:prstClr>
                </a:solidFill>
              </a:rPr>
              <a:pPr defTabSz="457200"/>
              <a:t>‹nº›</a:t>
            </a:fld>
            <a:endParaRPr lang="en-US" dirty="0">
              <a:solidFill>
                <a:prstClr val="black">
                  <a:tint val="75000"/>
                </a:prstClr>
              </a:solidFill>
            </a:endParaRPr>
          </a:p>
        </p:txBody>
      </p:sp>
      <p:pic>
        <p:nvPicPr>
          <p:cNvPr id="8" name="Picture 7" descr="00_Apresentação_02.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51" y="-23267"/>
            <a:ext cx="9144000" cy="6893719"/>
          </a:xfrm>
          <a:prstGeom prst="rect">
            <a:avLst/>
          </a:prstGeom>
        </p:spPr>
      </p:pic>
      <p:sp>
        <p:nvSpPr>
          <p:cNvPr id="9" name="TextBox 8"/>
          <p:cNvSpPr txBox="1"/>
          <p:nvPr userDrawn="1"/>
        </p:nvSpPr>
        <p:spPr>
          <a:xfrm>
            <a:off x="298833" y="6265527"/>
            <a:ext cx="1804663" cy="369332"/>
          </a:xfrm>
          <a:prstGeom prst="rect">
            <a:avLst/>
          </a:prstGeom>
          <a:noFill/>
        </p:spPr>
        <p:txBody>
          <a:bodyPr wrap="none" rtlCol="0">
            <a:spAutoFit/>
          </a:bodyPr>
          <a:lstStyle/>
          <a:p>
            <a:pPr defTabSz="457200"/>
            <a:r>
              <a:rPr lang="en-US" dirty="0">
                <a:solidFill>
                  <a:prstClr val="black"/>
                </a:solidFill>
              </a:rPr>
              <a:t>www.onsv.org.br</a:t>
            </a:r>
          </a:p>
        </p:txBody>
      </p:sp>
    </p:spTree>
    <p:extLst>
      <p:ext uri="{BB962C8B-B14F-4D97-AF65-F5344CB8AC3E}">
        <p14:creationId xmlns:p14="http://schemas.microsoft.com/office/powerpoint/2010/main" val="359518021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hyperlink" Target="http://www.onsv.org.b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0462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79104" y="5886400"/>
            <a:ext cx="8229600" cy="1143000"/>
          </a:xfrm>
        </p:spPr>
        <p:txBody>
          <a:bodyPr/>
          <a:lstStyle/>
          <a:p>
            <a:r>
              <a:rPr lang="pt-BR" b="1" dirty="0" smtClean="0">
                <a:effectLst>
                  <a:outerShdw blurRad="38100" dist="38100" dir="2700000" algn="tl">
                    <a:srgbClr val="000000">
                      <a:alpha val="43137"/>
                    </a:srgbClr>
                  </a:outerShdw>
                </a:effectLst>
              </a:rPr>
              <a:t>Metodologia</a:t>
            </a:r>
            <a:endParaRPr lang="pt-BR" b="1" dirty="0">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179512" y="1052736"/>
            <a:ext cx="8964488" cy="4525963"/>
          </a:xfrm>
        </p:spPr>
        <p:txBody>
          <a:bodyPr/>
          <a:lstStyle/>
          <a:p>
            <a:r>
              <a:rPr lang="pt-BR" dirty="0" smtClean="0"/>
              <a:t>Eixo 1: </a:t>
            </a:r>
            <a:r>
              <a:rPr lang="pt-BR" b="1" dirty="0" smtClean="0"/>
              <a:t>nível de fidelidade</a:t>
            </a:r>
            <a:r>
              <a:rPr lang="pt-BR" dirty="0" smtClean="0"/>
              <a:t> entre o ambiente real e o ambiente simulado</a:t>
            </a:r>
          </a:p>
          <a:p>
            <a:endParaRPr lang="pt-BR" dirty="0" smtClean="0"/>
          </a:p>
          <a:p>
            <a:r>
              <a:rPr lang="pt-BR" dirty="0" smtClean="0"/>
              <a:t>Eixo 2: potencialidade de </a:t>
            </a:r>
            <a:r>
              <a:rPr lang="pt-BR" b="1" dirty="0" smtClean="0"/>
              <a:t>transferência do conhecimento</a:t>
            </a:r>
            <a:r>
              <a:rPr lang="pt-BR" dirty="0" smtClean="0"/>
              <a:t> entre as etapas do aprendizado</a:t>
            </a:r>
          </a:p>
          <a:p>
            <a:endParaRPr lang="pt-BR" dirty="0" smtClean="0"/>
          </a:p>
          <a:p>
            <a:r>
              <a:rPr lang="pt-BR" dirty="0" smtClean="0"/>
              <a:t>Eixo 3: potencialidade de </a:t>
            </a:r>
            <a:r>
              <a:rPr lang="pt-BR" b="1" dirty="0" smtClean="0"/>
              <a:t>formação da cultura de segurança viária</a:t>
            </a:r>
            <a:r>
              <a:rPr lang="pt-BR" dirty="0" smtClean="0"/>
              <a:t> nos futuros condutores</a:t>
            </a:r>
            <a:endParaRPr lang="pt-B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91680" y="5886400"/>
            <a:ext cx="8229600" cy="1143000"/>
          </a:xfrm>
        </p:spPr>
        <p:txBody>
          <a:bodyPr/>
          <a:lstStyle/>
          <a:p>
            <a:r>
              <a:rPr lang="pt-BR" b="1" dirty="0" smtClean="0">
                <a:effectLst>
                  <a:outerShdw blurRad="38100" dist="38100" dir="2700000" algn="tl">
                    <a:srgbClr val="000000">
                      <a:alpha val="43137"/>
                    </a:srgbClr>
                  </a:outerShdw>
                </a:effectLst>
              </a:rPr>
              <a:t>Critérios de Avaliação</a:t>
            </a:r>
            <a:endParaRPr lang="pt-BR" b="1" dirty="0">
              <a:effectLst>
                <a:outerShdw blurRad="38100" dist="38100" dir="2700000" algn="tl">
                  <a:srgbClr val="000000">
                    <a:alpha val="43137"/>
                  </a:srgbClr>
                </a:outerShdw>
              </a:effectLst>
            </a:endParaRPr>
          </a:p>
        </p:txBody>
      </p:sp>
      <p:sp>
        <p:nvSpPr>
          <p:cNvPr id="6" name="Rounded Rectangle 5"/>
          <p:cNvSpPr/>
          <p:nvPr/>
        </p:nvSpPr>
        <p:spPr>
          <a:xfrm>
            <a:off x="539552" y="1052736"/>
            <a:ext cx="3024336" cy="1440160"/>
          </a:xfrm>
          <a:prstGeom prst="round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3200" b="1" dirty="0" smtClean="0">
                <a:solidFill>
                  <a:schemeClr val="tx1"/>
                </a:solidFill>
              </a:rPr>
              <a:t>Portaria 808/11</a:t>
            </a:r>
          </a:p>
          <a:p>
            <a:pPr algn="ctr"/>
            <a:r>
              <a:rPr lang="pt-BR" sz="3200" b="1" dirty="0" smtClean="0">
                <a:solidFill>
                  <a:schemeClr val="tx1"/>
                </a:solidFill>
              </a:rPr>
              <a:t>DENATRAN</a:t>
            </a:r>
          </a:p>
        </p:txBody>
      </p:sp>
      <p:sp>
        <p:nvSpPr>
          <p:cNvPr id="8" name="Rounded Rectangle 7"/>
          <p:cNvSpPr/>
          <p:nvPr/>
        </p:nvSpPr>
        <p:spPr>
          <a:xfrm>
            <a:off x="5580112" y="1700808"/>
            <a:ext cx="3024336" cy="2880320"/>
          </a:xfrm>
          <a:prstGeom prst="roundRect">
            <a:avLst/>
          </a:prstGeom>
          <a:solidFill>
            <a:srgbClr val="FFFF00"/>
          </a:solid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tIns="360000" rtlCol="0" anchor="ctr"/>
          <a:lstStyle/>
          <a:p>
            <a:pPr marL="342900" indent="-342900">
              <a:buAutoNum type="arabicPeriod"/>
            </a:pPr>
            <a:r>
              <a:rPr lang="pt-BR" sz="1600" b="1" dirty="0" smtClean="0">
                <a:solidFill>
                  <a:schemeClr val="tx1"/>
                </a:solidFill>
              </a:rPr>
              <a:t>Estrutura/Cabine</a:t>
            </a:r>
          </a:p>
          <a:p>
            <a:pPr marL="342900" indent="-342900">
              <a:buAutoNum type="arabicPeriod"/>
            </a:pPr>
            <a:r>
              <a:rPr lang="pt-BR" sz="1600" b="1" dirty="0" smtClean="0">
                <a:solidFill>
                  <a:schemeClr val="tx1"/>
                </a:solidFill>
              </a:rPr>
              <a:t>Comandos</a:t>
            </a:r>
          </a:p>
          <a:p>
            <a:pPr marL="342900" indent="-342900">
              <a:buAutoNum type="arabicPeriod"/>
            </a:pPr>
            <a:r>
              <a:rPr lang="pt-BR" sz="1600" b="1" dirty="0" smtClean="0">
                <a:solidFill>
                  <a:schemeClr val="tx1"/>
                </a:solidFill>
              </a:rPr>
              <a:t>Sistema de imagem</a:t>
            </a:r>
          </a:p>
          <a:p>
            <a:pPr marL="342900" indent="-342900">
              <a:buAutoNum type="arabicPeriod"/>
            </a:pPr>
            <a:r>
              <a:rPr lang="pt-BR" sz="1600" b="1" dirty="0" smtClean="0">
                <a:solidFill>
                  <a:schemeClr val="tx1"/>
                </a:solidFill>
              </a:rPr>
              <a:t>Síntese gráfica</a:t>
            </a:r>
          </a:p>
          <a:p>
            <a:pPr marL="342900" indent="-342900">
              <a:buAutoNum type="arabicPeriod"/>
            </a:pPr>
            <a:r>
              <a:rPr lang="pt-BR" sz="1600" b="1" dirty="0" smtClean="0">
                <a:solidFill>
                  <a:schemeClr val="tx1"/>
                </a:solidFill>
              </a:rPr>
              <a:t>Síntese de som</a:t>
            </a:r>
          </a:p>
          <a:p>
            <a:pPr marL="342900" indent="-342900">
              <a:buAutoNum type="arabicPeriod"/>
            </a:pPr>
            <a:r>
              <a:rPr lang="pt-BR" sz="1600" b="1" dirty="0" smtClean="0">
                <a:solidFill>
                  <a:schemeClr val="tx1"/>
                </a:solidFill>
              </a:rPr>
              <a:t>Simulação física e dinâmica veicular</a:t>
            </a:r>
          </a:p>
          <a:p>
            <a:pPr marL="342900" indent="-342900">
              <a:buAutoNum type="arabicPeriod"/>
            </a:pPr>
            <a:r>
              <a:rPr lang="pt-BR" sz="1600" b="1" dirty="0" smtClean="0">
                <a:solidFill>
                  <a:schemeClr val="tx1"/>
                </a:solidFill>
              </a:rPr>
              <a:t>Geração de tráfego</a:t>
            </a:r>
          </a:p>
          <a:p>
            <a:pPr marL="342900" indent="-342900">
              <a:buAutoNum type="arabicPeriod"/>
            </a:pPr>
            <a:r>
              <a:rPr lang="pt-BR" sz="1600" b="1" dirty="0" smtClean="0">
                <a:solidFill>
                  <a:schemeClr val="tx1"/>
                </a:solidFill>
              </a:rPr>
              <a:t>Base de dados 3D</a:t>
            </a:r>
          </a:p>
        </p:txBody>
      </p:sp>
      <p:sp>
        <p:nvSpPr>
          <p:cNvPr id="7" name="Rounded Rectangle 6"/>
          <p:cNvSpPr/>
          <p:nvPr/>
        </p:nvSpPr>
        <p:spPr>
          <a:xfrm>
            <a:off x="5580112" y="1124744"/>
            <a:ext cx="3024336" cy="936104"/>
          </a:xfrm>
          <a:prstGeom prst="round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3200" b="1" dirty="0" smtClean="0">
                <a:solidFill>
                  <a:schemeClr val="tx1"/>
                </a:solidFill>
              </a:rPr>
              <a:t>8 Grupos</a:t>
            </a:r>
          </a:p>
          <a:p>
            <a:pPr algn="ctr"/>
            <a:r>
              <a:rPr lang="pt-BR" sz="2000" b="1" dirty="0" smtClean="0">
                <a:solidFill>
                  <a:schemeClr val="tx1"/>
                </a:solidFill>
              </a:rPr>
              <a:t>(58 itens)</a:t>
            </a:r>
            <a:endParaRPr lang="pt-BR" sz="3200" b="1" dirty="0" smtClean="0">
              <a:solidFill>
                <a:schemeClr val="tx1"/>
              </a:solidFill>
            </a:endParaRPr>
          </a:p>
        </p:txBody>
      </p:sp>
      <p:sp>
        <p:nvSpPr>
          <p:cNvPr id="10" name="TextBox 9"/>
          <p:cNvSpPr txBox="1"/>
          <p:nvPr/>
        </p:nvSpPr>
        <p:spPr>
          <a:xfrm>
            <a:off x="467544" y="2708920"/>
            <a:ext cx="3660874" cy="1384995"/>
          </a:xfrm>
          <a:prstGeom prst="rect">
            <a:avLst/>
          </a:prstGeom>
          <a:noFill/>
        </p:spPr>
        <p:txBody>
          <a:bodyPr wrap="none" rtlCol="0">
            <a:spAutoFit/>
          </a:bodyPr>
          <a:lstStyle/>
          <a:p>
            <a:pPr algn="r"/>
            <a:r>
              <a:rPr lang="pt-BR" sz="2800" b="1" dirty="0" smtClean="0">
                <a:solidFill>
                  <a:srgbClr val="FF0000"/>
                </a:solidFill>
                <a:effectLst>
                  <a:outerShdw blurRad="38100" dist="38100" dir="2700000" algn="tl">
                    <a:srgbClr val="000000">
                      <a:alpha val="43137"/>
                    </a:srgbClr>
                  </a:outerShdw>
                </a:effectLst>
              </a:rPr>
              <a:t>NÃO</a:t>
            </a:r>
            <a:r>
              <a:rPr lang="pt-BR" sz="2800" b="1" dirty="0" smtClean="0"/>
              <a:t> Atende</a:t>
            </a:r>
          </a:p>
          <a:p>
            <a:pPr algn="r"/>
            <a:r>
              <a:rPr lang="pt-BR" sz="2800" b="1" dirty="0" smtClean="0"/>
              <a:t>Atende </a:t>
            </a:r>
            <a:r>
              <a:rPr lang="pt-BR" sz="2800" b="1" dirty="0" smtClean="0">
                <a:solidFill>
                  <a:srgbClr val="FFFF00"/>
                </a:solidFill>
                <a:effectLst>
                  <a:outerShdw blurRad="38100" dist="38100" dir="2700000" algn="tl">
                    <a:srgbClr val="000000">
                      <a:alpha val="43137"/>
                    </a:srgbClr>
                  </a:outerShdw>
                </a:effectLst>
              </a:rPr>
              <a:t>PARCIALMENTE</a:t>
            </a:r>
          </a:p>
          <a:p>
            <a:pPr algn="r"/>
            <a:r>
              <a:rPr lang="pt-BR" sz="2800" b="1" dirty="0" smtClean="0"/>
              <a:t>Atende </a:t>
            </a:r>
            <a:r>
              <a:rPr lang="pt-BR" sz="2800" b="1" dirty="0" smtClean="0">
                <a:solidFill>
                  <a:srgbClr val="92D050"/>
                </a:solidFill>
                <a:effectLst>
                  <a:outerShdw blurRad="38100" dist="38100" dir="2700000" algn="tl">
                    <a:srgbClr val="000000">
                      <a:alpha val="43137"/>
                    </a:srgbClr>
                  </a:outerShdw>
                </a:effectLst>
              </a:rPr>
              <a:t>TOTALMENTE</a:t>
            </a:r>
          </a:p>
        </p:txBody>
      </p:sp>
      <p:cxnSp>
        <p:nvCxnSpPr>
          <p:cNvPr id="12" name="Straight Arrow Connector 11"/>
          <p:cNvCxnSpPr/>
          <p:nvPr/>
        </p:nvCxnSpPr>
        <p:spPr>
          <a:xfrm>
            <a:off x="3635896" y="1700808"/>
            <a:ext cx="1800200" cy="0"/>
          </a:xfrm>
          <a:prstGeom prst="straightConnector1">
            <a:avLst/>
          </a:prstGeom>
          <a:ln w="38100">
            <a:solidFill>
              <a:schemeClr val="tx1"/>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211960" y="3429000"/>
            <a:ext cx="1080120" cy="0"/>
          </a:xfrm>
          <a:prstGeom prst="straightConnector1">
            <a:avLst/>
          </a:prstGeom>
          <a:ln w="38100">
            <a:solidFill>
              <a:schemeClr val="tx1"/>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283968" y="4725144"/>
            <a:ext cx="3269485" cy="923330"/>
          </a:xfrm>
          <a:prstGeom prst="rect">
            <a:avLst/>
          </a:prstGeom>
          <a:noFill/>
        </p:spPr>
        <p:txBody>
          <a:bodyPr wrap="none" rtlCol="0">
            <a:spAutoFit/>
          </a:bodyPr>
          <a:lstStyle/>
          <a:p>
            <a:pPr>
              <a:buFont typeface="Arial" pitchFamily="34" charset="0"/>
              <a:buChar char="•"/>
            </a:pPr>
            <a:r>
              <a:rPr lang="pt-BR" b="1" dirty="0" smtClean="0"/>
              <a:t>Fidelidade da Simulação</a:t>
            </a:r>
          </a:p>
          <a:p>
            <a:pPr>
              <a:buFont typeface="Arial" pitchFamily="34" charset="0"/>
              <a:buChar char="•"/>
            </a:pPr>
            <a:r>
              <a:rPr lang="pt-BR" b="1" dirty="0" smtClean="0"/>
              <a:t>Transferência de Conhecimento</a:t>
            </a:r>
          </a:p>
          <a:p>
            <a:pPr>
              <a:buFont typeface="Arial" pitchFamily="34" charset="0"/>
              <a:buChar char="•"/>
            </a:pPr>
            <a:r>
              <a:rPr lang="pt-BR" b="1" dirty="0" smtClean="0"/>
              <a:t>Cultura de Segurança Viária</a:t>
            </a:r>
            <a:endParaRPr lang="pt-BR" b="1" dirty="0"/>
          </a:p>
        </p:txBody>
      </p:sp>
      <p:cxnSp>
        <p:nvCxnSpPr>
          <p:cNvPr id="19" name="Straight Arrow Connector 18"/>
          <p:cNvCxnSpPr/>
          <p:nvPr/>
        </p:nvCxnSpPr>
        <p:spPr>
          <a:xfrm>
            <a:off x="3635896" y="5171260"/>
            <a:ext cx="648072" cy="0"/>
          </a:xfrm>
          <a:prstGeom prst="straightConnector1">
            <a:avLst/>
          </a:prstGeom>
          <a:ln w="38100">
            <a:solidFill>
              <a:schemeClr val="tx1"/>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a:xfrm>
            <a:off x="1835696" y="4739212"/>
            <a:ext cx="1728192" cy="864096"/>
          </a:xfrm>
          <a:prstGeom prst="roundRect">
            <a:avLst/>
          </a:prstGeom>
          <a:solidFill>
            <a:schemeClr val="tx1"/>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2000" b="1" dirty="0" smtClean="0">
                <a:solidFill>
                  <a:schemeClr val="bg1"/>
                </a:solidFill>
              </a:rPr>
              <a:t>PONTUAÇÃO</a:t>
            </a:r>
          </a:p>
          <a:p>
            <a:pPr algn="ctr"/>
            <a:r>
              <a:rPr lang="pt-BR" sz="2000" b="1" dirty="0" smtClean="0">
                <a:solidFill>
                  <a:schemeClr val="bg1"/>
                </a:solidFill>
              </a:rPr>
              <a:t>PESO</a:t>
            </a:r>
          </a:p>
        </p:txBody>
      </p:sp>
      <p:cxnSp>
        <p:nvCxnSpPr>
          <p:cNvPr id="22" name="Straight Arrow Connector 21"/>
          <p:cNvCxnSpPr/>
          <p:nvPr/>
        </p:nvCxnSpPr>
        <p:spPr>
          <a:xfrm>
            <a:off x="2699792" y="4077072"/>
            <a:ext cx="0" cy="576064"/>
          </a:xfrm>
          <a:prstGeom prst="straightConnector1">
            <a:avLst/>
          </a:prstGeom>
          <a:ln w="38100">
            <a:solidFill>
              <a:schemeClr val="tx1"/>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3" name="Title 2"/>
          <p:cNvSpPr txBox="1">
            <a:spLocks/>
          </p:cNvSpPr>
          <p:nvPr/>
        </p:nvSpPr>
        <p:spPr>
          <a:xfrm>
            <a:off x="2679104" y="58864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pt-BR"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0" grpId="0"/>
      <p:bldP spid="18" grpId="0"/>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07504" y="726190"/>
            <a:ext cx="4992555" cy="248678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stretch>
            <a:fillRect/>
          </a:stretch>
        </p:blipFill>
        <p:spPr>
          <a:xfrm>
            <a:off x="4716016" y="1340768"/>
            <a:ext cx="4300355" cy="374441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stretch>
            <a:fillRect/>
          </a:stretch>
        </p:blipFill>
        <p:spPr>
          <a:xfrm>
            <a:off x="875589" y="3356992"/>
            <a:ext cx="4992555" cy="2575374"/>
          </a:xfrm>
          <a:prstGeom prst="rect">
            <a:avLst/>
          </a:prstGeom>
          <a:ln>
            <a:noFill/>
          </a:ln>
          <a:effectLst>
            <a:outerShdw blurRad="292100" dist="139700" dir="2700000" algn="tl" rotWithShape="0">
              <a:srgbClr val="333333">
                <a:alpha val="65000"/>
              </a:srgbClr>
            </a:outerShdw>
          </a:effectLst>
        </p:spPr>
      </p:pic>
      <p:sp>
        <p:nvSpPr>
          <p:cNvPr id="7" name="Title 3"/>
          <p:cNvSpPr txBox="1">
            <a:spLocks/>
          </p:cNvSpPr>
          <p:nvPr/>
        </p:nvSpPr>
        <p:spPr>
          <a:xfrm>
            <a:off x="1691680" y="6030416"/>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b="1" smtClean="0">
                <a:effectLst>
                  <a:outerShdw blurRad="38100" dist="38100" dir="2700000" algn="tl">
                    <a:srgbClr val="000000">
                      <a:alpha val="43137"/>
                    </a:srgbClr>
                  </a:outerShdw>
                </a:effectLst>
              </a:rPr>
              <a:t>Critérios de Avaliação</a:t>
            </a:r>
            <a:endParaRPr lang="pt-BR" b="1" dirty="0">
              <a:effectLst>
                <a:outerShdw blurRad="38100" dist="38100" dir="2700000" algn="tl">
                  <a:srgbClr val="000000">
                    <a:alpha val="43137"/>
                  </a:srgbClr>
                </a:outerShdw>
              </a:effectLst>
            </a:endParaRPr>
          </a:p>
        </p:txBody>
      </p:sp>
      <p:sp>
        <p:nvSpPr>
          <p:cNvPr id="8" name="Title 3"/>
          <p:cNvSpPr txBox="1">
            <a:spLocks/>
          </p:cNvSpPr>
          <p:nvPr/>
        </p:nvSpPr>
        <p:spPr>
          <a:xfrm>
            <a:off x="662880" y="-99392"/>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b="1" dirty="0" smtClean="0">
                <a:effectLst>
                  <a:outerShdw blurRad="38100" dist="38100" dir="2700000" algn="tl">
                    <a:srgbClr val="000000">
                      <a:alpha val="43137"/>
                    </a:srgbClr>
                  </a:outerShdw>
                </a:effectLst>
              </a:rPr>
              <a:t>CHECK LIST</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046697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aulo\Desktop\reports.jpg"/>
          <p:cNvPicPr>
            <a:picLocks noChangeAspect="1" noChangeArrowheads="1"/>
          </p:cNvPicPr>
          <p:nvPr/>
        </p:nvPicPr>
        <p:blipFill>
          <a:blip r:embed="rId3" cstate="print"/>
          <a:srcRect/>
          <a:stretch>
            <a:fillRect/>
          </a:stretch>
        </p:blipFill>
        <p:spPr bwMode="auto">
          <a:xfrm>
            <a:off x="0" y="686033"/>
            <a:ext cx="9144000" cy="5374396"/>
          </a:xfrm>
          <a:prstGeom prst="rect">
            <a:avLst/>
          </a:prstGeom>
          <a:noFill/>
        </p:spPr>
      </p:pic>
      <p:sp>
        <p:nvSpPr>
          <p:cNvPr id="4" name="Title 3"/>
          <p:cNvSpPr>
            <a:spLocks noGrp="1"/>
          </p:cNvSpPr>
          <p:nvPr>
            <p:ph type="title"/>
          </p:nvPr>
        </p:nvSpPr>
        <p:spPr>
          <a:xfrm>
            <a:off x="2031032" y="5886400"/>
            <a:ext cx="8229600" cy="1143000"/>
          </a:xfrm>
        </p:spPr>
        <p:txBody>
          <a:bodyPr/>
          <a:lstStyle/>
          <a:p>
            <a:r>
              <a:rPr lang="pt-BR" b="1" dirty="0" smtClean="0">
                <a:effectLst>
                  <a:outerShdw blurRad="38100" dist="38100" dir="2700000" algn="tl">
                    <a:srgbClr val="000000">
                      <a:alpha val="43137"/>
                    </a:srgbClr>
                  </a:outerShdw>
                </a:effectLst>
              </a:rPr>
              <a:t>Relatório Gerados</a:t>
            </a:r>
            <a:endParaRPr lang="pt-BR" b="1" dirty="0">
              <a:effectLst>
                <a:outerShdw blurRad="38100" dist="38100" dir="2700000" algn="tl">
                  <a:srgbClr val="000000">
                    <a:alpha val="43137"/>
                  </a:srgbClr>
                </a:outerShdw>
              </a:effectLst>
            </a:endParaRPr>
          </a:p>
        </p:txBody>
      </p:sp>
      <p:sp>
        <p:nvSpPr>
          <p:cNvPr id="8" name="Rounded Rectangle 7"/>
          <p:cNvSpPr/>
          <p:nvPr/>
        </p:nvSpPr>
        <p:spPr>
          <a:xfrm>
            <a:off x="-900608" y="3933055"/>
            <a:ext cx="10044608" cy="2127373"/>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7" name="Content Placeholder 6"/>
          <p:cNvSpPr>
            <a:spLocks noGrp="1"/>
          </p:cNvSpPr>
          <p:nvPr>
            <p:ph idx="1"/>
          </p:nvPr>
        </p:nvSpPr>
        <p:spPr>
          <a:xfrm>
            <a:off x="899592" y="3933056"/>
            <a:ext cx="8939336" cy="4525963"/>
          </a:xfrm>
        </p:spPr>
        <p:txBody>
          <a:bodyPr>
            <a:normAutofit/>
          </a:bodyPr>
          <a:lstStyle/>
          <a:p>
            <a:r>
              <a:rPr lang="pt-BR" sz="2800" dirty="0" smtClean="0">
                <a:solidFill>
                  <a:srgbClr val="008000"/>
                </a:solidFill>
              </a:rPr>
              <a:t>RRT – Relatório de Resultado dos Testes</a:t>
            </a:r>
          </a:p>
          <a:p>
            <a:r>
              <a:rPr lang="pt-BR" sz="2800" dirty="0">
                <a:solidFill>
                  <a:srgbClr val="008000"/>
                </a:solidFill>
              </a:rPr>
              <a:t>RIM – Relatório Indicativo de Melhorias</a:t>
            </a:r>
          </a:p>
          <a:p>
            <a:r>
              <a:rPr lang="pt-BR" sz="2800" dirty="0" smtClean="0">
                <a:solidFill>
                  <a:srgbClr val="000000"/>
                </a:solidFill>
              </a:rPr>
              <a:t>RCI – Relatório de Conteúdo Interativo</a:t>
            </a:r>
          </a:p>
          <a:p>
            <a:r>
              <a:rPr lang="pt-BR" sz="2800" dirty="0" smtClean="0"/>
              <a:t>RME – Relatório de Metodologia de Ensino</a:t>
            </a:r>
          </a:p>
          <a:p>
            <a:endParaRPr lang="pt-B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062" y="908720"/>
            <a:ext cx="8870442" cy="1152128"/>
          </a:xfrm>
        </p:spPr>
        <p:txBody>
          <a:bodyPr>
            <a:normAutofit fontScale="92500"/>
          </a:bodyPr>
          <a:lstStyle/>
          <a:p>
            <a:pPr marL="0" indent="0">
              <a:buNone/>
            </a:pPr>
            <a:r>
              <a:rPr lang="en-US" dirty="0" err="1" smtClean="0"/>
              <a:t>Aspectos</a:t>
            </a:r>
            <a:r>
              <a:rPr lang="en-US" dirty="0" smtClean="0"/>
              <a:t> </a:t>
            </a:r>
            <a:r>
              <a:rPr lang="en-US" dirty="0" err="1" smtClean="0"/>
              <a:t>contrutivos</a:t>
            </a:r>
            <a:r>
              <a:rPr lang="en-US" dirty="0" smtClean="0"/>
              <a:t> </a:t>
            </a:r>
            <a:r>
              <a:rPr lang="en-US" dirty="0" err="1" smtClean="0"/>
              <a:t>como</a:t>
            </a:r>
            <a:r>
              <a:rPr lang="en-US" dirty="0" smtClean="0"/>
              <a:t> </a:t>
            </a:r>
            <a:r>
              <a:rPr lang="en-US" dirty="0" err="1" smtClean="0"/>
              <a:t>estrutura</a:t>
            </a:r>
            <a:r>
              <a:rPr lang="en-US" dirty="0" smtClean="0"/>
              <a:t>/</a:t>
            </a:r>
            <a:r>
              <a:rPr lang="en-US" dirty="0" err="1" smtClean="0"/>
              <a:t>cabine</a:t>
            </a:r>
            <a:r>
              <a:rPr lang="en-US" dirty="0" smtClean="0"/>
              <a:t>/</a:t>
            </a:r>
            <a:r>
              <a:rPr lang="en-US" dirty="0" err="1" smtClean="0"/>
              <a:t>comandos</a:t>
            </a:r>
            <a:r>
              <a:rPr lang="en-US" dirty="0" smtClean="0"/>
              <a:t>, </a:t>
            </a:r>
            <a:r>
              <a:rPr lang="en-US" dirty="0" err="1" smtClean="0"/>
              <a:t>etc</a:t>
            </a:r>
            <a:r>
              <a:rPr lang="en-US" dirty="0" smtClean="0"/>
              <a:t>,  </a:t>
            </a:r>
            <a:r>
              <a:rPr lang="en-US" dirty="0" err="1" smtClean="0"/>
              <a:t>influenciam</a:t>
            </a:r>
            <a:r>
              <a:rPr lang="en-US" dirty="0" smtClean="0"/>
              <a:t> no </a:t>
            </a:r>
            <a:r>
              <a:rPr lang="en-US" dirty="0" err="1" smtClean="0"/>
              <a:t>grau</a:t>
            </a:r>
            <a:r>
              <a:rPr lang="en-US" dirty="0" smtClean="0"/>
              <a:t> de </a:t>
            </a:r>
            <a:r>
              <a:rPr lang="en-US" dirty="0" err="1" smtClean="0"/>
              <a:t>imersão</a:t>
            </a:r>
            <a:r>
              <a:rPr lang="en-US" dirty="0" smtClean="0"/>
              <a:t> / </a:t>
            </a:r>
            <a:r>
              <a:rPr lang="en-US" dirty="0" err="1" smtClean="0"/>
              <a:t>aprendizado</a:t>
            </a:r>
            <a:endParaRPr lang="en-US" dirty="0" smtClean="0"/>
          </a:p>
          <a:p>
            <a:endParaRPr lang="en-US" dirty="0"/>
          </a:p>
        </p:txBody>
      </p:sp>
      <p:pic>
        <p:nvPicPr>
          <p:cNvPr id="6" name="Picture 5" descr="DSCN137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45" y="2169680"/>
            <a:ext cx="3097254" cy="2322941"/>
          </a:xfrm>
          <a:prstGeom prst="rect">
            <a:avLst/>
          </a:prstGeom>
          <a:ln>
            <a:noFill/>
          </a:ln>
          <a:effectLst>
            <a:outerShdw blurRad="292100" dist="139700" dir="2700000" algn="tl" rotWithShape="0">
              <a:srgbClr val="333333">
                <a:alpha val="65000"/>
              </a:srgbClr>
            </a:outerShdw>
          </a:effectLst>
        </p:spPr>
      </p:pic>
      <p:pic>
        <p:nvPicPr>
          <p:cNvPr id="7" name="Picture 6" descr="DSCN137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0160" y="2169680"/>
            <a:ext cx="3436130" cy="2577098"/>
          </a:xfrm>
          <a:prstGeom prst="rect">
            <a:avLst/>
          </a:prstGeom>
          <a:ln>
            <a:noFill/>
          </a:ln>
          <a:effectLst>
            <a:outerShdw blurRad="292100" dist="139700" dir="2700000" algn="tl" rotWithShape="0">
              <a:srgbClr val="333333">
                <a:alpha val="65000"/>
              </a:srgbClr>
            </a:outerShdw>
          </a:effectLst>
        </p:spPr>
      </p:pic>
      <p:pic>
        <p:nvPicPr>
          <p:cNvPr id="8" name="Picture 7" descr="DSCN137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5816" y="3558646"/>
            <a:ext cx="3168352" cy="2376264"/>
          </a:xfrm>
          <a:prstGeom prst="rect">
            <a:avLst/>
          </a:prstGeom>
          <a:ln>
            <a:noFill/>
          </a:ln>
          <a:effectLst>
            <a:outerShdw blurRad="292100" dist="139700" dir="2700000" algn="tl" rotWithShape="0">
              <a:srgbClr val="333333">
                <a:alpha val="65000"/>
              </a:srgbClr>
            </a:outerShdw>
          </a:effectLst>
        </p:spPr>
      </p:pic>
      <p:sp>
        <p:nvSpPr>
          <p:cNvPr id="9" name="Retângulo 8"/>
          <p:cNvSpPr/>
          <p:nvPr/>
        </p:nvSpPr>
        <p:spPr>
          <a:xfrm>
            <a:off x="1979712" y="0"/>
            <a:ext cx="5338513" cy="707886"/>
          </a:xfrm>
          <a:prstGeom prst="rect">
            <a:avLst/>
          </a:prstGeom>
        </p:spPr>
        <p:txBody>
          <a:bodyPr wrap="none">
            <a:spAutoFit/>
          </a:bodyPr>
          <a:lstStyle/>
          <a:p>
            <a:r>
              <a:rPr lang="pt-BR" sz="4000" b="1" dirty="0"/>
              <a:t>Fidelidade da </a:t>
            </a:r>
            <a:r>
              <a:rPr lang="pt-BR" sz="4000" b="1" dirty="0" smtClean="0"/>
              <a:t>Simulação</a:t>
            </a:r>
            <a:endParaRPr lang="pt-BR" sz="4000" dirty="0"/>
          </a:p>
        </p:txBody>
      </p:sp>
      <p:sp>
        <p:nvSpPr>
          <p:cNvPr id="12" name="Title 2"/>
          <p:cNvSpPr>
            <a:spLocks noGrp="1"/>
          </p:cNvSpPr>
          <p:nvPr>
            <p:ph type="title"/>
          </p:nvPr>
        </p:nvSpPr>
        <p:spPr>
          <a:xfrm>
            <a:off x="3707904" y="5989522"/>
            <a:ext cx="4845224" cy="868478"/>
          </a:xfrm>
        </p:spPr>
        <p:txBody>
          <a:bodyPr>
            <a:normAutofit fontScale="90000"/>
          </a:bodyPr>
          <a:lstStyle/>
          <a:p>
            <a:r>
              <a:rPr lang="pt-BR" b="1" dirty="0" smtClean="0">
                <a:effectLst>
                  <a:outerShdw blurRad="38100" dist="38100" dir="2700000" algn="tl">
                    <a:srgbClr val="000000">
                      <a:alpha val="43137"/>
                    </a:srgbClr>
                  </a:outerShdw>
                </a:effectLst>
              </a:rPr>
              <a:t>Primeiras Impressões</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48407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4-04-16 15.08.42.jpg"/>
          <p:cNvPicPr>
            <a:picLocks noChangeAspect="1"/>
          </p:cNvPicPr>
          <p:nvPr/>
        </p:nvPicPr>
        <p:blipFill rotWithShape="1">
          <a:blip r:embed="rId3" cstate="print">
            <a:extLst>
              <a:ext uri="{28A0092B-C50C-407E-A947-70E740481C1C}">
                <a14:useLocalDpi xmlns:a14="http://schemas.microsoft.com/office/drawing/2010/main" val="0"/>
              </a:ext>
            </a:extLst>
          </a:blip>
          <a:srcRect l="26772" t="23332" r="19348" b="26490"/>
          <a:stretch/>
        </p:blipFill>
        <p:spPr>
          <a:xfrm>
            <a:off x="3807838" y="1628800"/>
            <a:ext cx="5084642" cy="3536896"/>
          </a:xfrm>
          <a:prstGeom prst="rect">
            <a:avLst/>
          </a:prstGeom>
          <a:ln>
            <a:noFill/>
          </a:ln>
          <a:effectLst>
            <a:outerShdw blurRad="292100" dist="139700" dir="2700000" algn="tl" rotWithShape="0">
              <a:srgbClr val="333333">
                <a:alpha val="65000"/>
              </a:srgbClr>
            </a:outerShdw>
          </a:effectLst>
        </p:spPr>
      </p:pic>
      <p:pic>
        <p:nvPicPr>
          <p:cNvPr id="3" name="Picture 2" descr="2014-04-16 15.08.16.jpg"/>
          <p:cNvPicPr>
            <a:picLocks noChangeAspect="1"/>
          </p:cNvPicPr>
          <p:nvPr/>
        </p:nvPicPr>
        <p:blipFill rotWithShape="1">
          <a:blip r:embed="rId4" cstate="print">
            <a:extLst>
              <a:ext uri="{28A0092B-C50C-407E-A947-70E740481C1C}">
                <a14:useLocalDpi xmlns:a14="http://schemas.microsoft.com/office/drawing/2010/main" val="0"/>
              </a:ext>
            </a:extLst>
          </a:blip>
          <a:srcRect l="27870" t="17061" r="19589" b="35001"/>
          <a:stretch/>
        </p:blipFill>
        <p:spPr>
          <a:xfrm>
            <a:off x="179512" y="2132856"/>
            <a:ext cx="5227035" cy="3562125"/>
          </a:xfrm>
          <a:prstGeom prst="rect">
            <a:avLst/>
          </a:prstGeom>
          <a:ln>
            <a:noFill/>
          </a:ln>
          <a:effectLst>
            <a:outerShdw blurRad="292100" dist="139700" dir="2700000" algn="tl" rotWithShape="0">
              <a:srgbClr val="333333">
                <a:alpha val="65000"/>
              </a:srgbClr>
            </a:outerShdw>
          </a:effectLst>
        </p:spPr>
      </p:pic>
      <p:sp>
        <p:nvSpPr>
          <p:cNvPr id="5" name="Content Placeholder 2"/>
          <p:cNvSpPr txBox="1">
            <a:spLocks/>
          </p:cNvSpPr>
          <p:nvPr/>
        </p:nvSpPr>
        <p:spPr>
          <a:xfrm>
            <a:off x="914400" y="692696"/>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err="1" smtClean="0"/>
              <a:t>Não</a:t>
            </a:r>
            <a:r>
              <a:rPr lang="en-US" dirty="0" smtClean="0"/>
              <a:t> </a:t>
            </a:r>
            <a:r>
              <a:rPr lang="en-US" dirty="0" err="1" smtClean="0"/>
              <a:t>conter</a:t>
            </a:r>
            <a:r>
              <a:rPr lang="en-US" dirty="0" smtClean="0"/>
              <a:t> </a:t>
            </a:r>
            <a:r>
              <a:rPr lang="en-US" dirty="0" err="1" smtClean="0"/>
              <a:t>situações</a:t>
            </a:r>
            <a:r>
              <a:rPr lang="en-US" dirty="0" smtClean="0"/>
              <a:t> </a:t>
            </a:r>
            <a:r>
              <a:rPr lang="en-US" dirty="0" err="1" smtClean="0"/>
              <a:t>surreais</a:t>
            </a:r>
            <a:r>
              <a:rPr lang="en-US" dirty="0" smtClean="0"/>
              <a:t> (ex: </a:t>
            </a:r>
            <a:r>
              <a:rPr lang="en-US" dirty="0" err="1" smtClean="0"/>
              <a:t>veículos</a:t>
            </a:r>
            <a:r>
              <a:rPr lang="en-US" dirty="0" smtClean="0"/>
              <a:t> “</a:t>
            </a:r>
            <a:r>
              <a:rPr lang="en-US" dirty="0" err="1" smtClean="0"/>
              <a:t>voando</a:t>
            </a:r>
            <a:r>
              <a:rPr lang="en-US" dirty="0" smtClean="0"/>
              <a:t>”, </a:t>
            </a:r>
            <a:r>
              <a:rPr lang="en-US" dirty="0" err="1" smtClean="0"/>
              <a:t>acidentes</a:t>
            </a:r>
            <a:r>
              <a:rPr lang="en-US" dirty="0" smtClean="0"/>
              <a:t> </a:t>
            </a:r>
            <a:r>
              <a:rPr lang="en-US" dirty="0" err="1" smtClean="0"/>
              <a:t>sem</a:t>
            </a:r>
            <a:r>
              <a:rPr lang="en-US" dirty="0" smtClean="0"/>
              <a:t> </a:t>
            </a:r>
            <a:r>
              <a:rPr lang="en-US" dirty="0" err="1" smtClean="0"/>
              <a:t>danos</a:t>
            </a:r>
            <a:r>
              <a:rPr lang="en-US" dirty="0" smtClean="0"/>
              <a:t>, </a:t>
            </a:r>
            <a:r>
              <a:rPr lang="en-US" dirty="0" err="1" smtClean="0"/>
              <a:t>etc</a:t>
            </a:r>
            <a:r>
              <a:rPr lang="en-US" dirty="0" smtClean="0"/>
              <a:t>)</a:t>
            </a:r>
          </a:p>
          <a:p>
            <a:endParaRPr lang="en-US" dirty="0"/>
          </a:p>
        </p:txBody>
      </p:sp>
      <p:sp>
        <p:nvSpPr>
          <p:cNvPr id="6" name="Retângulo 5"/>
          <p:cNvSpPr/>
          <p:nvPr/>
        </p:nvSpPr>
        <p:spPr>
          <a:xfrm>
            <a:off x="1979712" y="0"/>
            <a:ext cx="5338513" cy="707886"/>
          </a:xfrm>
          <a:prstGeom prst="rect">
            <a:avLst/>
          </a:prstGeom>
        </p:spPr>
        <p:txBody>
          <a:bodyPr wrap="none">
            <a:spAutoFit/>
          </a:bodyPr>
          <a:lstStyle/>
          <a:p>
            <a:r>
              <a:rPr lang="pt-BR" sz="4000" b="1" dirty="0"/>
              <a:t>Fidelidade da </a:t>
            </a:r>
            <a:r>
              <a:rPr lang="pt-BR" sz="4000" b="1" dirty="0" smtClean="0"/>
              <a:t>Simulação</a:t>
            </a:r>
            <a:endParaRPr lang="pt-BR" sz="4000" dirty="0"/>
          </a:p>
        </p:txBody>
      </p:sp>
      <p:sp>
        <p:nvSpPr>
          <p:cNvPr id="10" name="Title 2"/>
          <p:cNvSpPr txBox="1">
            <a:spLocks/>
          </p:cNvSpPr>
          <p:nvPr/>
        </p:nvSpPr>
        <p:spPr>
          <a:xfrm>
            <a:off x="3707904" y="5989522"/>
            <a:ext cx="4845224" cy="868478"/>
          </a:xfrm>
          <a:prstGeom prst="rect">
            <a:avLst/>
          </a:prstGeom>
        </p:spPr>
        <p:txBody>
          <a:bodyP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b="1" smtClean="0">
                <a:effectLst>
                  <a:outerShdw blurRad="38100" dist="38100" dir="2700000" algn="tl">
                    <a:srgbClr val="000000">
                      <a:alpha val="43137"/>
                    </a:srgbClr>
                  </a:outerShdw>
                </a:effectLst>
              </a:rPr>
              <a:t>Primeiras Impressões</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8071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914400" y="692696"/>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err="1" smtClean="0"/>
              <a:t>Variações</a:t>
            </a:r>
            <a:r>
              <a:rPr lang="en-US" dirty="0" smtClean="0"/>
              <a:t> </a:t>
            </a:r>
            <a:r>
              <a:rPr lang="en-US" dirty="0" err="1"/>
              <a:t>climáticas</a:t>
            </a:r>
            <a:r>
              <a:rPr lang="en-US" dirty="0"/>
              <a:t> </a:t>
            </a:r>
            <a:r>
              <a:rPr lang="en-US" dirty="0" err="1"/>
              <a:t>devem</a:t>
            </a:r>
            <a:r>
              <a:rPr lang="en-US" dirty="0"/>
              <a:t> </a:t>
            </a:r>
            <a:r>
              <a:rPr lang="en-US" dirty="0" err="1"/>
              <a:t>produzir</a:t>
            </a:r>
            <a:r>
              <a:rPr lang="en-US" dirty="0"/>
              <a:t> </a:t>
            </a:r>
            <a:r>
              <a:rPr lang="en-US" dirty="0" err="1"/>
              <a:t>efeitos</a:t>
            </a:r>
            <a:r>
              <a:rPr lang="en-US" dirty="0"/>
              <a:t> </a:t>
            </a:r>
            <a:r>
              <a:rPr lang="en-US" dirty="0" err="1"/>
              <a:t>na</a:t>
            </a:r>
            <a:r>
              <a:rPr lang="en-US" dirty="0"/>
              <a:t> </a:t>
            </a:r>
            <a:r>
              <a:rPr lang="en-US" dirty="0" err="1"/>
              <a:t>física</a:t>
            </a:r>
            <a:r>
              <a:rPr lang="en-US" dirty="0"/>
              <a:t> de </a:t>
            </a:r>
            <a:r>
              <a:rPr lang="en-US" dirty="0" err="1" smtClean="0"/>
              <a:t>simulação</a:t>
            </a:r>
            <a:endParaRPr lang="en-US" dirty="0"/>
          </a:p>
        </p:txBody>
      </p:sp>
      <p:sp>
        <p:nvSpPr>
          <p:cNvPr id="6" name="Retângulo 5"/>
          <p:cNvSpPr/>
          <p:nvPr/>
        </p:nvSpPr>
        <p:spPr>
          <a:xfrm>
            <a:off x="1979712" y="0"/>
            <a:ext cx="5338513" cy="707886"/>
          </a:xfrm>
          <a:prstGeom prst="rect">
            <a:avLst/>
          </a:prstGeom>
        </p:spPr>
        <p:txBody>
          <a:bodyPr wrap="none">
            <a:spAutoFit/>
          </a:bodyPr>
          <a:lstStyle/>
          <a:p>
            <a:r>
              <a:rPr lang="pt-BR" sz="4000" b="1" dirty="0"/>
              <a:t>Fidelidade da </a:t>
            </a:r>
            <a:r>
              <a:rPr lang="pt-BR" sz="4000" b="1" dirty="0" smtClean="0"/>
              <a:t>Simulação</a:t>
            </a:r>
            <a:endParaRPr lang="pt-BR" sz="4000" dirty="0"/>
          </a:p>
        </p:txBody>
      </p:sp>
      <p:pic>
        <p:nvPicPr>
          <p:cNvPr id="2" name="Meu Filme.mp4"/>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2123728" y="1628800"/>
            <a:ext cx="5814640" cy="4360980"/>
          </a:xfrm>
          <a:prstGeom prst="rect">
            <a:avLst/>
          </a:prstGeom>
        </p:spPr>
      </p:pic>
      <p:sp>
        <p:nvSpPr>
          <p:cNvPr id="9" name="Title 2"/>
          <p:cNvSpPr txBox="1">
            <a:spLocks/>
          </p:cNvSpPr>
          <p:nvPr/>
        </p:nvSpPr>
        <p:spPr>
          <a:xfrm>
            <a:off x="3707904" y="5989522"/>
            <a:ext cx="4845224" cy="868478"/>
          </a:xfrm>
          <a:prstGeom prst="rect">
            <a:avLst/>
          </a:prstGeom>
        </p:spPr>
        <p:txBody>
          <a:bodyP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b="1" smtClean="0">
                <a:effectLst>
                  <a:outerShdw blurRad="38100" dist="38100" dir="2700000" algn="tl">
                    <a:srgbClr val="000000">
                      <a:alpha val="43137"/>
                    </a:srgbClr>
                  </a:outerShdw>
                </a:effectLst>
              </a:rPr>
              <a:t>Primeiras Impressões</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678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914400" y="692696"/>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a:solidFill>
                  <a:srgbClr val="000000"/>
                </a:solidFill>
              </a:rPr>
              <a:t>O </a:t>
            </a:r>
            <a:r>
              <a:rPr lang="en-US" dirty="0" err="1">
                <a:solidFill>
                  <a:srgbClr val="000000"/>
                </a:solidFill>
              </a:rPr>
              <a:t>ambiente</a:t>
            </a:r>
            <a:r>
              <a:rPr lang="en-US" dirty="0">
                <a:solidFill>
                  <a:srgbClr val="000000"/>
                </a:solidFill>
              </a:rPr>
              <a:t> </a:t>
            </a:r>
            <a:r>
              <a:rPr lang="en-US" dirty="0" err="1">
                <a:solidFill>
                  <a:srgbClr val="000000"/>
                </a:solidFill>
              </a:rPr>
              <a:t>simulado</a:t>
            </a:r>
            <a:r>
              <a:rPr lang="en-US" dirty="0">
                <a:solidFill>
                  <a:srgbClr val="000000"/>
                </a:solidFill>
              </a:rPr>
              <a:t> </a:t>
            </a:r>
            <a:r>
              <a:rPr lang="en-US" dirty="0" err="1">
                <a:solidFill>
                  <a:srgbClr val="000000"/>
                </a:solidFill>
              </a:rPr>
              <a:t>deve</a:t>
            </a:r>
            <a:r>
              <a:rPr lang="en-US" dirty="0">
                <a:solidFill>
                  <a:srgbClr val="000000"/>
                </a:solidFill>
              </a:rPr>
              <a:t> </a:t>
            </a:r>
            <a:r>
              <a:rPr lang="en-US" dirty="0" err="1">
                <a:solidFill>
                  <a:srgbClr val="000000"/>
                </a:solidFill>
              </a:rPr>
              <a:t>corresponder</a:t>
            </a:r>
            <a:r>
              <a:rPr lang="en-US" dirty="0">
                <a:solidFill>
                  <a:srgbClr val="000000"/>
                </a:solidFill>
              </a:rPr>
              <a:t> </a:t>
            </a:r>
            <a:r>
              <a:rPr lang="en-US" dirty="0" err="1">
                <a:solidFill>
                  <a:srgbClr val="000000"/>
                </a:solidFill>
              </a:rPr>
              <a:t>fielmente</a:t>
            </a:r>
            <a:r>
              <a:rPr lang="en-US" dirty="0">
                <a:solidFill>
                  <a:srgbClr val="000000"/>
                </a:solidFill>
              </a:rPr>
              <a:t> </a:t>
            </a:r>
            <a:r>
              <a:rPr lang="en-US" dirty="0" err="1">
                <a:solidFill>
                  <a:srgbClr val="000000"/>
                </a:solidFill>
              </a:rPr>
              <a:t>à</a:t>
            </a:r>
            <a:r>
              <a:rPr lang="en-US" dirty="0">
                <a:solidFill>
                  <a:srgbClr val="000000"/>
                </a:solidFill>
              </a:rPr>
              <a:t> </a:t>
            </a:r>
            <a:r>
              <a:rPr lang="en-US" dirty="0" err="1">
                <a:solidFill>
                  <a:srgbClr val="000000"/>
                </a:solidFill>
              </a:rPr>
              <a:t>realidade</a:t>
            </a:r>
            <a:r>
              <a:rPr lang="en-US" dirty="0">
                <a:solidFill>
                  <a:srgbClr val="000000"/>
                </a:solidFill>
              </a:rPr>
              <a:t> (ex: </a:t>
            </a:r>
            <a:r>
              <a:rPr lang="en-US" dirty="0" err="1">
                <a:solidFill>
                  <a:srgbClr val="000000"/>
                </a:solidFill>
              </a:rPr>
              <a:t>evitar</a:t>
            </a:r>
            <a:r>
              <a:rPr lang="en-US" dirty="0">
                <a:solidFill>
                  <a:srgbClr val="000000"/>
                </a:solidFill>
              </a:rPr>
              <a:t> </a:t>
            </a:r>
            <a:r>
              <a:rPr lang="en-US" dirty="0" err="1">
                <a:solidFill>
                  <a:srgbClr val="000000"/>
                </a:solidFill>
              </a:rPr>
              <a:t>efeito</a:t>
            </a:r>
            <a:r>
              <a:rPr lang="en-US" dirty="0">
                <a:solidFill>
                  <a:srgbClr val="000000"/>
                </a:solidFill>
              </a:rPr>
              <a:t> de “</a:t>
            </a:r>
            <a:r>
              <a:rPr lang="en-US" dirty="0" err="1">
                <a:solidFill>
                  <a:srgbClr val="000000"/>
                </a:solidFill>
              </a:rPr>
              <a:t>cidade</a:t>
            </a:r>
            <a:r>
              <a:rPr lang="en-US" dirty="0">
                <a:solidFill>
                  <a:srgbClr val="000000"/>
                </a:solidFill>
              </a:rPr>
              <a:t> </a:t>
            </a:r>
            <a:r>
              <a:rPr lang="en-US" dirty="0" err="1">
                <a:solidFill>
                  <a:srgbClr val="000000"/>
                </a:solidFill>
              </a:rPr>
              <a:t>fantasma</a:t>
            </a:r>
            <a:r>
              <a:rPr lang="en-US" dirty="0">
                <a:solidFill>
                  <a:srgbClr val="000000"/>
                </a:solidFill>
              </a:rPr>
              <a:t>”</a:t>
            </a:r>
            <a:r>
              <a:rPr lang="en-US" dirty="0" smtClean="0">
                <a:solidFill>
                  <a:srgbClr val="000000"/>
                </a:solidFill>
              </a:rPr>
              <a:t>)</a:t>
            </a:r>
            <a:endParaRPr lang="en-US" dirty="0">
              <a:solidFill>
                <a:srgbClr val="000000"/>
              </a:solidFill>
            </a:endParaRPr>
          </a:p>
        </p:txBody>
      </p:sp>
      <p:sp>
        <p:nvSpPr>
          <p:cNvPr id="6" name="Retângulo 5"/>
          <p:cNvSpPr/>
          <p:nvPr/>
        </p:nvSpPr>
        <p:spPr>
          <a:xfrm>
            <a:off x="1979712" y="0"/>
            <a:ext cx="5338513" cy="707886"/>
          </a:xfrm>
          <a:prstGeom prst="rect">
            <a:avLst/>
          </a:prstGeom>
        </p:spPr>
        <p:txBody>
          <a:bodyPr wrap="none">
            <a:spAutoFit/>
          </a:bodyPr>
          <a:lstStyle/>
          <a:p>
            <a:r>
              <a:rPr lang="pt-BR" sz="4000" b="1" dirty="0"/>
              <a:t>Fidelidade da </a:t>
            </a:r>
            <a:r>
              <a:rPr lang="pt-BR" sz="4000" b="1" dirty="0" smtClean="0"/>
              <a:t>Simulação</a:t>
            </a:r>
            <a:endParaRPr lang="pt-BR" sz="4000" dirty="0"/>
          </a:p>
        </p:txBody>
      </p:sp>
      <p:pic>
        <p:nvPicPr>
          <p:cNvPr id="8" name="Picture 7" descr="Captura de tela 2014-04-22 14.28.28.png"/>
          <p:cNvPicPr>
            <a:picLocks noChangeAspect="1"/>
          </p:cNvPicPr>
          <p:nvPr/>
        </p:nvPicPr>
        <p:blipFill rotWithShape="1">
          <a:blip r:embed="rId3" cstate="print">
            <a:extLst>
              <a:ext uri="{28A0092B-C50C-407E-A947-70E740481C1C}">
                <a14:useLocalDpi xmlns:a14="http://schemas.microsoft.com/office/drawing/2010/main" val="0"/>
              </a:ext>
            </a:extLst>
          </a:blip>
          <a:srcRect l="14854" t="10576" r="16662" b="31004"/>
          <a:stretch/>
        </p:blipFill>
        <p:spPr>
          <a:xfrm>
            <a:off x="179512" y="2132856"/>
            <a:ext cx="3793633" cy="1827503"/>
          </a:xfrm>
          <a:prstGeom prst="rect">
            <a:avLst/>
          </a:prstGeom>
          <a:ln>
            <a:noFill/>
          </a:ln>
          <a:effectLst>
            <a:outerShdw blurRad="292100" dist="139700" dir="2700000" algn="tl" rotWithShape="0">
              <a:srgbClr val="333333">
                <a:alpha val="65000"/>
              </a:srgbClr>
            </a:outerShdw>
          </a:effectLst>
        </p:spPr>
      </p:pic>
      <p:pic>
        <p:nvPicPr>
          <p:cNvPr id="9" name="Picture 8" descr="Captura de tela 2014-04-22 14.28.43.png"/>
          <p:cNvPicPr>
            <a:picLocks noChangeAspect="1"/>
          </p:cNvPicPr>
          <p:nvPr/>
        </p:nvPicPr>
        <p:blipFill rotWithShape="1">
          <a:blip r:embed="rId4" cstate="print">
            <a:extLst>
              <a:ext uri="{28A0092B-C50C-407E-A947-70E740481C1C}">
                <a14:useLocalDpi xmlns:a14="http://schemas.microsoft.com/office/drawing/2010/main" val="0"/>
              </a:ext>
            </a:extLst>
          </a:blip>
          <a:srcRect l="18326" t="11602" r="18399" b="25879"/>
          <a:stretch/>
        </p:blipFill>
        <p:spPr>
          <a:xfrm>
            <a:off x="5148064" y="1844824"/>
            <a:ext cx="3739043" cy="2086280"/>
          </a:xfrm>
          <a:prstGeom prst="rect">
            <a:avLst/>
          </a:prstGeom>
          <a:ln>
            <a:noFill/>
          </a:ln>
          <a:effectLst>
            <a:outerShdw blurRad="292100" dist="139700" dir="2700000" algn="tl" rotWithShape="0">
              <a:srgbClr val="333333">
                <a:alpha val="65000"/>
              </a:srgbClr>
            </a:outerShdw>
          </a:effectLst>
        </p:spPr>
      </p:pic>
      <p:pic>
        <p:nvPicPr>
          <p:cNvPr id="11" name="Picture 10" descr="Captura de tela 2014-04-22 14.30.43.png"/>
          <p:cNvPicPr>
            <a:picLocks noChangeAspect="1"/>
          </p:cNvPicPr>
          <p:nvPr/>
        </p:nvPicPr>
        <p:blipFill rotWithShape="1">
          <a:blip r:embed="rId5" cstate="print">
            <a:extLst>
              <a:ext uri="{28A0092B-C50C-407E-A947-70E740481C1C}">
                <a14:useLocalDpi xmlns:a14="http://schemas.microsoft.com/office/drawing/2010/main" val="0"/>
              </a:ext>
            </a:extLst>
          </a:blip>
          <a:srcRect l="10985" t="21167" r="41367" b="26562"/>
          <a:stretch/>
        </p:blipFill>
        <p:spPr>
          <a:xfrm>
            <a:off x="1835696" y="3356992"/>
            <a:ext cx="3616605" cy="2240469"/>
          </a:xfrm>
          <a:prstGeom prst="rect">
            <a:avLst/>
          </a:prstGeom>
          <a:ln>
            <a:noFill/>
          </a:ln>
          <a:effectLst>
            <a:outerShdw blurRad="292100" dist="139700" dir="2700000" algn="tl" rotWithShape="0">
              <a:srgbClr val="333333">
                <a:alpha val="65000"/>
              </a:srgbClr>
            </a:outerShdw>
          </a:effectLst>
        </p:spPr>
      </p:pic>
      <p:pic>
        <p:nvPicPr>
          <p:cNvPr id="12" name="Picture 11" descr="Captura de tela 2014-04-22 14.30.48.png"/>
          <p:cNvPicPr>
            <a:picLocks noChangeAspect="1"/>
          </p:cNvPicPr>
          <p:nvPr/>
        </p:nvPicPr>
        <p:blipFill rotWithShape="1">
          <a:blip r:embed="rId6" cstate="print">
            <a:extLst>
              <a:ext uri="{28A0092B-C50C-407E-A947-70E740481C1C}">
                <a14:useLocalDpi xmlns:a14="http://schemas.microsoft.com/office/drawing/2010/main" val="0"/>
              </a:ext>
            </a:extLst>
          </a:blip>
          <a:srcRect l="13595" t="17160" r="15626" b="20048"/>
          <a:stretch/>
        </p:blipFill>
        <p:spPr>
          <a:xfrm>
            <a:off x="4788024" y="4077072"/>
            <a:ext cx="3739043" cy="1873194"/>
          </a:xfrm>
          <a:prstGeom prst="rect">
            <a:avLst/>
          </a:prstGeom>
          <a:ln>
            <a:noFill/>
          </a:ln>
          <a:effectLst>
            <a:outerShdw blurRad="292100" dist="139700" dir="2700000" algn="tl" rotWithShape="0">
              <a:srgbClr val="333333">
                <a:alpha val="65000"/>
              </a:srgbClr>
            </a:outerShdw>
          </a:effectLst>
        </p:spPr>
      </p:pic>
      <p:sp>
        <p:nvSpPr>
          <p:cNvPr id="14" name="Title 2"/>
          <p:cNvSpPr txBox="1">
            <a:spLocks/>
          </p:cNvSpPr>
          <p:nvPr/>
        </p:nvSpPr>
        <p:spPr>
          <a:xfrm>
            <a:off x="3707904" y="5989522"/>
            <a:ext cx="4845224" cy="868478"/>
          </a:xfrm>
          <a:prstGeom prst="rect">
            <a:avLst/>
          </a:prstGeom>
        </p:spPr>
        <p:txBody>
          <a:bodyP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b="1" smtClean="0">
                <a:effectLst>
                  <a:outerShdw blurRad="38100" dist="38100" dir="2700000" algn="tl">
                    <a:srgbClr val="000000">
                      <a:alpha val="43137"/>
                    </a:srgbClr>
                  </a:outerShdw>
                </a:effectLst>
              </a:rPr>
              <a:t>Primeiras Impressões</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2674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352" y="908720"/>
            <a:ext cx="8579296" cy="4525963"/>
          </a:xfrm>
        </p:spPr>
        <p:txBody>
          <a:bodyPr/>
          <a:lstStyle/>
          <a:p>
            <a:r>
              <a:rPr lang="en-US" dirty="0" smtClean="0"/>
              <a:t>Head tracking</a:t>
            </a:r>
          </a:p>
          <a:p>
            <a:pPr lvl="1"/>
            <a:r>
              <a:rPr lang="en-US" dirty="0" err="1" smtClean="0"/>
              <a:t>Aumenta</a:t>
            </a:r>
            <a:r>
              <a:rPr lang="en-US" dirty="0" smtClean="0"/>
              <a:t> o mal </a:t>
            </a:r>
            <a:r>
              <a:rPr lang="en-US" dirty="0" err="1" smtClean="0"/>
              <a:t>estar</a:t>
            </a:r>
            <a:r>
              <a:rPr lang="en-US" dirty="0" smtClean="0"/>
              <a:t> do </a:t>
            </a:r>
            <a:r>
              <a:rPr lang="en-US" dirty="0" err="1" smtClean="0"/>
              <a:t>usuário</a:t>
            </a:r>
            <a:endParaRPr lang="en-US" dirty="0" smtClean="0"/>
          </a:p>
          <a:p>
            <a:pPr marL="0" indent="0">
              <a:buNone/>
            </a:pPr>
            <a:endParaRPr lang="en-US" dirty="0"/>
          </a:p>
        </p:txBody>
      </p:sp>
      <p:pic>
        <p:nvPicPr>
          <p:cNvPr id="4" name="Picture 3" descr="2014-04-09 13.22.40.jpg"/>
          <p:cNvPicPr>
            <a:picLocks noChangeAspect="1"/>
          </p:cNvPicPr>
          <p:nvPr/>
        </p:nvPicPr>
        <p:blipFill rotWithShape="1">
          <a:blip r:embed="rId3" cstate="print">
            <a:extLst>
              <a:ext uri="{28A0092B-C50C-407E-A947-70E740481C1C}">
                <a14:useLocalDpi xmlns:a14="http://schemas.microsoft.com/office/drawing/2010/main" val="0"/>
              </a:ext>
            </a:extLst>
          </a:blip>
          <a:srcRect l="11880" t="17732" r="9643" b="24249"/>
          <a:stretch/>
        </p:blipFill>
        <p:spPr>
          <a:xfrm>
            <a:off x="1619672" y="2276872"/>
            <a:ext cx="6048672" cy="3340080"/>
          </a:xfrm>
          <a:prstGeom prst="rect">
            <a:avLst/>
          </a:prstGeom>
          <a:ln>
            <a:noFill/>
          </a:ln>
          <a:effectLst>
            <a:outerShdw blurRad="292100" dist="139700" dir="2700000" algn="tl" rotWithShape="0">
              <a:srgbClr val="333333">
                <a:alpha val="65000"/>
              </a:srgbClr>
            </a:outerShdw>
          </a:effectLst>
        </p:spPr>
      </p:pic>
      <p:sp>
        <p:nvSpPr>
          <p:cNvPr id="6" name="Retângulo 5"/>
          <p:cNvSpPr/>
          <p:nvPr/>
        </p:nvSpPr>
        <p:spPr>
          <a:xfrm>
            <a:off x="1979712" y="0"/>
            <a:ext cx="5338513" cy="707886"/>
          </a:xfrm>
          <a:prstGeom prst="rect">
            <a:avLst/>
          </a:prstGeom>
        </p:spPr>
        <p:txBody>
          <a:bodyPr wrap="none">
            <a:spAutoFit/>
          </a:bodyPr>
          <a:lstStyle/>
          <a:p>
            <a:r>
              <a:rPr lang="pt-BR" sz="4000" b="1" dirty="0"/>
              <a:t>Fidelidade da </a:t>
            </a:r>
            <a:r>
              <a:rPr lang="pt-BR" sz="4000" b="1" dirty="0" smtClean="0"/>
              <a:t>Simulação</a:t>
            </a:r>
            <a:endParaRPr lang="pt-BR" sz="4000" dirty="0"/>
          </a:p>
        </p:txBody>
      </p:sp>
      <p:sp>
        <p:nvSpPr>
          <p:cNvPr id="7" name="Title 2"/>
          <p:cNvSpPr>
            <a:spLocks noGrp="1"/>
          </p:cNvSpPr>
          <p:nvPr>
            <p:ph type="title"/>
          </p:nvPr>
        </p:nvSpPr>
        <p:spPr>
          <a:xfrm>
            <a:off x="3707904" y="5989522"/>
            <a:ext cx="4845224" cy="868478"/>
          </a:xfrm>
        </p:spPr>
        <p:txBody>
          <a:bodyPr>
            <a:normAutofit fontScale="90000"/>
          </a:bodyPr>
          <a:lstStyle/>
          <a:p>
            <a:r>
              <a:rPr lang="pt-BR" b="1" dirty="0" smtClean="0">
                <a:effectLst>
                  <a:outerShdw blurRad="38100" dist="38100" dir="2700000" algn="tl">
                    <a:srgbClr val="000000">
                      <a:alpha val="43137"/>
                    </a:srgbClr>
                  </a:outerShdw>
                </a:effectLst>
              </a:rPr>
              <a:t>Primeiras Impressões</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58574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p:cNvSpPr>
            <a:spLocks noGrp="1"/>
          </p:cNvSpPr>
          <p:nvPr>
            <p:ph type="title"/>
          </p:nvPr>
        </p:nvSpPr>
        <p:spPr>
          <a:xfrm>
            <a:off x="3707904" y="5989522"/>
            <a:ext cx="4845224" cy="868478"/>
          </a:xfrm>
        </p:spPr>
        <p:txBody>
          <a:bodyPr>
            <a:normAutofit fontScale="90000"/>
          </a:bodyPr>
          <a:lstStyle/>
          <a:p>
            <a:r>
              <a:rPr lang="pt-BR" b="1" dirty="0" smtClean="0">
                <a:effectLst>
                  <a:outerShdw blurRad="38100" dist="38100" dir="2700000" algn="tl">
                    <a:srgbClr val="000000">
                      <a:alpha val="43137"/>
                    </a:srgbClr>
                  </a:outerShdw>
                </a:effectLst>
              </a:rPr>
              <a:t>Primeiras Impressões</a:t>
            </a:r>
            <a:endParaRPr lang="pt-BR"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99102" y="836712"/>
            <a:ext cx="8229600" cy="4525963"/>
          </a:xfrm>
        </p:spPr>
        <p:txBody>
          <a:bodyPr/>
          <a:lstStyle/>
          <a:p>
            <a:r>
              <a:rPr lang="en-US" dirty="0" err="1" smtClean="0"/>
              <a:t>Evitar</a:t>
            </a:r>
            <a:r>
              <a:rPr lang="en-US" dirty="0" smtClean="0"/>
              <a:t> </a:t>
            </a:r>
            <a:r>
              <a:rPr lang="en-US" dirty="0" err="1" smtClean="0"/>
              <a:t>situações</a:t>
            </a:r>
            <a:r>
              <a:rPr lang="en-US" dirty="0" smtClean="0"/>
              <a:t> </a:t>
            </a:r>
            <a:r>
              <a:rPr lang="en-US" dirty="0" err="1" smtClean="0"/>
              <a:t>que</a:t>
            </a:r>
            <a:r>
              <a:rPr lang="en-US" dirty="0" smtClean="0"/>
              <a:t> </a:t>
            </a:r>
            <a:r>
              <a:rPr lang="en-US" dirty="0" err="1" smtClean="0"/>
              <a:t>possam</a:t>
            </a:r>
            <a:r>
              <a:rPr lang="en-US" dirty="0" smtClean="0"/>
              <a:t> </a:t>
            </a:r>
            <a:r>
              <a:rPr lang="en-US" dirty="0" err="1" smtClean="0"/>
              <a:t>gerar</a:t>
            </a:r>
            <a:r>
              <a:rPr lang="en-US" dirty="0" smtClean="0"/>
              <a:t> trauma (ex: </a:t>
            </a:r>
            <a:r>
              <a:rPr lang="en-US" dirty="0" err="1" smtClean="0"/>
              <a:t>atropelamentos</a:t>
            </a:r>
            <a:r>
              <a:rPr lang="en-US" dirty="0" smtClean="0"/>
              <a:t> e </a:t>
            </a:r>
            <a:r>
              <a:rPr lang="en-US" dirty="0" err="1" smtClean="0"/>
              <a:t>acidentes</a:t>
            </a:r>
            <a:r>
              <a:rPr lang="en-US" dirty="0" smtClean="0"/>
              <a:t> graves)</a:t>
            </a:r>
          </a:p>
          <a:p>
            <a:endParaRPr lang="en-US" dirty="0"/>
          </a:p>
        </p:txBody>
      </p:sp>
      <p:sp>
        <p:nvSpPr>
          <p:cNvPr id="5" name="Retângulo 4"/>
          <p:cNvSpPr/>
          <p:nvPr/>
        </p:nvSpPr>
        <p:spPr>
          <a:xfrm>
            <a:off x="1979712" y="0"/>
            <a:ext cx="5338513" cy="707886"/>
          </a:xfrm>
          <a:prstGeom prst="rect">
            <a:avLst/>
          </a:prstGeom>
        </p:spPr>
        <p:txBody>
          <a:bodyPr wrap="none">
            <a:spAutoFit/>
          </a:bodyPr>
          <a:lstStyle/>
          <a:p>
            <a:r>
              <a:rPr lang="pt-BR" sz="4000" b="1" dirty="0"/>
              <a:t>Fidelidade da </a:t>
            </a:r>
            <a:r>
              <a:rPr lang="pt-BR" sz="4000" b="1" dirty="0" smtClean="0"/>
              <a:t>Simulação</a:t>
            </a:r>
            <a:endParaRPr lang="pt-BR" sz="4000" dirty="0"/>
          </a:p>
        </p:txBody>
      </p:sp>
      <p:pic>
        <p:nvPicPr>
          <p:cNvPr id="6" name="Picture 5" descr="Captura de tela 2014-04-22 14.13.08.png"/>
          <p:cNvPicPr>
            <a:picLocks noChangeAspect="1"/>
          </p:cNvPicPr>
          <p:nvPr/>
        </p:nvPicPr>
        <p:blipFill rotWithShape="1">
          <a:blip r:embed="rId3" cstate="print">
            <a:extLst>
              <a:ext uri="{28A0092B-C50C-407E-A947-70E740481C1C}">
                <a14:useLocalDpi xmlns:a14="http://schemas.microsoft.com/office/drawing/2010/main" val="0"/>
              </a:ext>
            </a:extLst>
          </a:blip>
          <a:srcRect l="26622" t="9345" r="11647" b="18911"/>
          <a:stretch/>
        </p:blipFill>
        <p:spPr>
          <a:xfrm>
            <a:off x="107504" y="1945785"/>
            <a:ext cx="2736304" cy="1795844"/>
          </a:xfrm>
          <a:prstGeom prst="rect">
            <a:avLst/>
          </a:prstGeom>
          <a:ln>
            <a:noFill/>
          </a:ln>
          <a:effectLst>
            <a:outerShdw blurRad="292100" dist="139700" dir="2700000" algn="tl" rotWithShape="0">
              <a:srgbClr val="333333">
                <a:alpha val="65000"/>
              </a:srgbClr>
            </a:outerShdw>
          </a:effectLst>
        </p:spPr>
      </p:pic>
      <p:pic>
        <p:nvPicPr>
          <p:cNvPr id="7" name="Picture 6" descr="Captura de tela 2014-04-22 14.13.26.png"/>
          <p:cNvPicPr>
            <a:picLocks noChangeAspect="1"/>
          </p:cNvPicPr>
          <p:nvPr/>
        </p:nvPicPr>
        <p:blipFill rotWithShape="1">
          <a:blip r:embed="rId4" cstate="print">
            <a:extLst>
              <a:ext uri="{28A0092B-C50C-407E-A947-70E740481C1C}">
                <a14:useLocalDpi xmlns:a14="http://schemas.microsoft.com/office/drawing/2010/main" val="0"/>
              </a:ext>
            </a:extLst>
          </a:blip>
          <a:srcRect l="19677" t="10370" r="18392" b="18497"/>
          <a:stretch/>
        </p:blipFill>
        <p:spPr>
          <a:xfrm>
            <a:off x="3203848" y="1966733"/>
            <a:ext cx="2736507" cy="1774895"/>
          </a:xfrm>
          <a:prstGeom prst="rect">
            <a:avLst/>
          </a:prstGeom>
          <a:ln>
            <a:noFill/>
          </a:ln>
          <a:effectLst>
            <a:outerShdw blurRad="292100" dist="139700" dir="2700000" algn="tl" rotWithShape="0">
              <a:srgbClr val="333333">
                <a:alpha val="65000"/>
              </a:srgbClr>
            </a:outerShdw>
          </a:effectLst>
        </p:spPr>
      </p:pic>
      <p:pic>
        <p:nvPicPr>
          <p:cNvPr id="8" name="Picture 7" descr="Captura de tela 2014-04-22 14.13.52.png"/>
          <p:cNvPicPr>
            <a:picLocks noChangeAspect="1"/>
          </p:cNvPicPr>
          <p:nvPr/>
        </p:nvPicPr>
        <p:blipFill rotWithShape="1">
          <a:blip r:embed="rId5" cstate="print">
            <a:extLst>
              <a:ext uri="{28A0092B-C50C-407E-A947-70E740481C1C}">
                <a14:useLocalDpi xmlns:a14="http://schemas.microsoft.com/office/drawing/2010/main" val="0"/>
              </a:ext>
            </a:extLst>
          </a:blip>
          <a:srcRect l="26621" t="12077" r="11607" b="15605"/>
          <a:stretch/>
        </p:blipFill>
        <p:spPr>
          <a:xfrm>
            <a:off x="6279752" y="1966732"/>
            <a:ext cx="2684736" cy="1774895"/>
          </a:xfrm>
          <a:prstGeom prst="rect">
            <a:avLst/>
          </a:prstGeom>
          <a:ln>
            <a:noFill/>
          </a:ln>
          <a:effectLst>
            <a:outerShdw blurRad="292100" dist="139700" dir="2700000" algn="tl" rotWithShape="0">
              <a:srgbClr val="333333">
                <a:alpha val="65000"/>
              </a:srgbClr>
            </a:outerShdw>
          </a:effectLst>
        </p:spPr>
      </p:pic>
      <p:pic>
        <p:nvPicPr>
          <p:cNvPr id="10" name="Picture 9" descr="Captura de tela 2014-04-22 14.08.11.png"/>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12210" t="38003" r="55742" b="25238"/>
          <a:stretch/>
        </p:blipFill>
        <p:spPr>
          <a:xfrm>
            <a:off x="6156176" y="4016587"/>
            <a:ext cx="2761577" cy="1788677"/>
          </a:xfrm>
          <a:prstGeom prst="rect">
            <a:avLst/>
          </a:prstGeom>
          <a:ln>
            <a:noFill/>
          </a:ln>
          <a:effectLst>
            <a:outerShdw blurRad="292100" dist="139700" dir="2700000" algn="tl" rotWithShape="0">
              <a:srgbClr val="333333">
                <a:alpha val="65000"/>
              </a:srgbClr>
            </a:outerShdw>
          </a:effectLst>
        </p:spPr>
      </p:pic>
      <p:pic>
        <p:nvPicPr>
          <p:cNvPr id="11" name="Picture 10" descr="Captura de tela 2014-04-22 14.09.58.png"/>
          <p:cNvPicPr>
            <a:picLocks noChangeAspect="1"/>
          </p:cNvPicPr>
          <p:nvPr/>
        </p:nvPicPr>
        <p:blipFill rotWithShape="1">
          <a:blip r:embed="rId8" cstate="print">
            <a:extLst>
              <a:ext uri="{28A0092B-C50C-407E-A947-70E740481C1C}">
                <a14:useLocalDpi xmlns:a14="http://schemas.microsoft.com/office/drawing/2010/main" val="0"/>
              </a:ext>
            </a:extLst>
          </a:blip>
          <a:srcRect l="26215" t="21132" r="16144" b="21726"/>
          <a:stretch/>
        </p:blipFill>
        <p:spPr>
          <a:xfrm>
            <a:off x="107503" y="4077072"/>
            <a:ext cx="2829779" cy="1584176"/>
          </a:xfrm>
          <a:prstGeom prst="rect">
            <a:avLst/>
          </a:prstGeom>
          <a:ln>
            <a:noFill/>
          </a:ln>
          <a:effectLst>
            <a:outerShdw blurRad="292100" dist="139700" dir="2700000" algn="tl" rotWithShape="0">
              <a:srgbClr val="333333">
                <a:alpha val="65000"/>
              </a:srgbClr>
            </a:outerShdw>
          </a:effectLst>
        </p:spPr>
      </p:pic>
      <p:pic>
        <p:nvPicPr>
          <p:cNvPr id="12" name="Picture 11" descr="Captura de tela 2014-04-22 14.11.03.png"/>
          <p:cNvPicPr>
            <a:picLocks noChangeAspect="1"/>
          </p:cNvPicPr>
          <p:nvPr/>
        </p:nvPicPr>
        <p:blipFill rotWithShape="1">
          <a:blip r:embed="rId9" cstate="print">
            <a:extLst>
              <a:ext uri="{28A0092B-C50C-407E-A947-70E740481C1C}">
                <a14:useLocalDpi xmlns:a14="http://schemas.microsoft.com/office/drawing/2010/main" val="0"/>
              </a:ext>
            </a:extLst>
          </a:blip>
          <a:srcRect l="25267" t="19776" r="16661" b="22925"/>
          <a:stretch/>
        </p:blipFill>
        <p:spPr>
          <a:xfrm>
            <a:off x="3093903" y="4069902"/>
            <a:ext cx="2909360" cy="16210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652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3464" y="5877272"/>
            <a:ext cx="8229600" cy="1143000"/>
          </a:xfrm>
        </p:spPr>
        <p:txBody>
          <a:bodyPr/>
          <a:lstStyle/>
          <a:p>
            <a:r>
              <a:rPr lang="pt-BR" b="1" dirty="0" smtClean="0">
                <a:effectLst>
                  <a:outerShdw blurRad="38100" dist="38100" dir="2700000" algn="tl">
                    <a:srgbClr val="000000">
                      <a:alpha val="43137"/>
                    </a:srgbClr>
                  </a:outerShdw>
                </a:effectLst>
              </a:rPr>
              <a:t>Objetivo</a:t>
            </a:r>
            <a:endParaRPr lang="pt-BR" b="1"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9540551" y="667200"/>
            <a:ext cx="1306503" cy="1573654"/>
          </a:xfrm>
          <a:prstGeom prst="rect">
            <a:avLst/>
          </a:prstGeom>
        </p:spPr>
        <p:txBody>
          <a:bodyPr>
            <a:normAutofit fontScale="32500" lnSpcReduction="20000"/>
          </a:bodyPr>
          <a:lstStyle/>
          <a:p>
            <a:pPr marL="0" indent="0">
              <a:buNone/>
            </a:pPr>
            <a:r>
              <a:rPr lang="pt-BR" dirty="0" smtClean="0"/>
              <a:t>Cumprir o papel de </a:t>
            </a:r>
            <a:r>
              <a:rPr lang="pt-BR" b="1" dirty="0" smtClean="0"/>
              <a:t>Organização da Sociedade Civil de Interesse Publico </a:t>
            </a:r>
            <a:r>
              <a:rPr lang="pt-BR" dirty="0" smtClean="0"/>
              <a:t>e representar a sociedade opinando de forma técnica, independente e isenta.</a:t>
            </a:r>
            <a:endParaRPr lang="pt-BR" dirty="0"/>
          </a:p>
        </p:txBody>
      </p:sp>
      <p:sp>
        <p:nvSpPr>
          <p:cNvPr id="8" name="Rounded Rectangle 7"/>
          <p:cNvSpPr/>
          <p:nvPr/>
        </p:nvSpPr>
        <p:spPr>
          <a:xfrm>
            <a:off x="683568" y="7389440"/>
            <a:ext cx="3024336" cy="1728192"/>
          </a:xfrm>
          <a:prstGeom prst="round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3200" b="1" dirty="0" smtClean="0">
                <a:solidFill>
                  <a:schemeClr val="tx1"/>
                </a:solidFill>
              </a:rPr>
              <a:t>LOBBY EMPRESARIAL</a:t>
            </a:r>
            <a:endParaRPr lang="pt-BR" sz="3200" b="1" dirty="0">
              <a:solidFill>
                <a:schemeClr val="tx1"/>
              </a:solidFill>
            </a:endParaRPr>
          </a:p>
        </p:txBody>
      </p:sp>
      <p:sp>
        <p:nvSpPr>
          <p:cNvPr id="9" name="Rounded Rectangle 8"/>
          <p:cNvSpPr/>
          <p:nvPr/>
        </p:nvSpPr>
        <p:spPr>
          <a:xfrm>
            <a:off x="5436096" y="7389440"/>
            <a:ext cx="3024336" cy="1728192"/>
          </a:xfrm>
          <a:prstGeom prst="round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3200" b="1" dirty="0" smtClean="0">
                <a:solidFill>
                  <a:schemeClr val="tx1"/>
                </a:solidFill>
              </a:rPr>
              <a:t>BENEFÍCIO PARA A SOCIEDADE</a:t>
            </a:r>
            <a:endParaRPr lang="pt-BR" sz="3200" b="1" dirty="0">
              <a:solidFill>
                <a:schemeClr val="tx1"/>
              </a:solidFill>
            </a:endParaRPr>
          </a:p>
        </p:txBody>
      </p:sp>
      <p:sp>
        <p:nvSpPr>
          <p:cNvPr id="10" name="TextBox 9"/>
          <p:cNvSpPr txBox="1"/>
          <p:nvPr/>
        </p:nvSpPr>
        <p:spPr>
          <a:xfrm>
            <a:off x="4211960" y="7533456"/>
            <a:ext cx="806631" cy="1446550"/>
          </a:xfrm>
          <a:prstGeom prst="rect">
            <a:avLst/>
          </a:prstGeom>
          <a:noFill/>
        </p:spPr>
        <p:txBody>
          <a:bodyPr wrap="none" rtlCol="0">
            <a:spAutoFit/>
          </a:bodyPr>
          <a:lstStyle/>
          <a:p>
            <a:r>
              <a:rPr lang="pt-BR" sz="8800" b="1" dirty="0" smtClean="0">
                <a:solidFill>
                  <a:srgbClr val="FFFF00"/>
                </a:solidFill>
                <a:effectLst>
                  <a:outerShdw blurRad="38100" dist="38100" dir="2700000" algn="tl">
                    <a:srgbClr val="000000">
                      <a:alpha val="43137"/>
                    </a:srgbClr>
                  </a:outerShdw>
                </a:effectLst>
              </a:rPr>
              <a:t>X</a:t>
            </a:r>
            <a:endParaRPr lang="pt-BR" b="1" dirty="0">
              <a:solidFill>
                <a:srgbClr val="FFFF00"/>
              </a:solidFill>
              <a:effectLst>
                <a:outerShdw blurRad="38100" dist="38100" dir="2700000" algn="tl">
                  <a:srgbClr val="000000">
                    <a:alpha val="43137"/>
                  </a:srgbClr>
                </a:outerShdw>
              </a:effectLst>
            </a:endParaRPr>
          </a:p>
        </p:txBody>
      </p:sp>
      <p:sp>
        <p:nvSpPr>
          <p:cNvPr id="13" name="AutoShape 7"/>
          <p:cNvSpPr>
            <a:spLocks noChangeArrowheads="1"/>
          </p:cNvSpPr>
          <p:nvPr/>
        </p:nvSpPr>
        <p:spPr bwMode="auto">
          <a:xfrm>
            <a:off x="212598" y="730082"/>
            <a:ext cx="8640960" cy="2808672"/>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nchor="ctr"/>
          <a:lstStyle/>
          <a:p>
            <a:pPr algn="ctr" eaLnBrk="1" hangingPunct="1">
              <a:lnSpc>
                <a:spcPct val="130000"/>
              </a:lnSpc>
              <a:spcBef>
                <a:spcPct val="20000"/>
              </a:spcBef>
              <a:buFont typeface="Wingdings" pitchFamily="2" charset="2"/>
              <a:buNone/>
              <a:defRPr/>
            </a:pPr>
            <a:r>
              <a:rPr lang="pt-BR" sz="2200" b="1" dirty="0" smtClean="0">
                <a:latin typeface="Arial" panose="020B0604020202020204" pitchFamily="34" charset="0"/>
                <a:cs typeface="Arial" panose="020B0604020202020204" pitchFamily="34" charset="0"/>
              </a:rPr>
              <a:t>Cumprir o papel de Organização da Sociedade Civil de Interesse Público (OSCIP), reconhecida pelo Ministério da Justiça, desenvolvendo ações respaldadas nos aspectos técnicos, de forma independente e isenta, através dos seus eixos de atuação: Estudos &amp; Pesquisas, Dados &amp; Informação, Educação e Advocacy.</a:t>
            </a:r>
            <a:endParaRPr lang="pt-BR" sz="2200" b="1" dirty="0">
              <a:latin typeface="Arial" panose="020B0604020202020204" pitchFamily="34" charset="0"/>
              <a:cs typeface="Arial" panose="020B0604020202020204" pitchFamily="34" charset="0"/>
            </a:endParaRPr>
          </a:p>
        </p:txBody>
      </p:sp>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5083" y="3892280"/>
            <a:ext cx="1186622" cy="1037256"/>
          </a:xfrm>
          <a:prstGeom prst="rect">
            <a:avLst/>
          </a:prstGeom>
        </p:spPr>
      </p:pic>
      <p:pic>
        <p:nvPicPr>
          <p:cNvPr id="15" name="Image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4618" y="3861048"/>
            <a:ext cx="1150663" cy="1034490"/>
          </a:xfrm>
          <a:prstGeom prst="rect">
            <a:avLst/>
          </a:prstGeom>
        </p:spPr>
      </p:pic>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3608" y="3889232"/>
            <a:ext cx="1155889" cy="1049391"/>
          </a:xfrm>
          <a:prstGeom prst="rect">
            <a:avLst/>
          </a:prstGeom>
        </p:spPr>
      </p:pic>
      <p:pic>
        <p:nvPicPr>
          <p:cNvPr id="17" name="Imagem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0919" y="3889232"/>
            <a:ext cx="1192154" cy="1040022"/>
          </a:xfrm>
          <a:prstGeom prst="rect">
            <a:avLst/>
          </a:prstGeom>
        </p:spPr>
      </p:pic>
      <p:sp>
        <p:nvSpPr>
          <p:cNvPr id="19" name="CaixaDeTexto 18"/>
          <p:cNvSpPr txBox="1"/>
          <p:nvPr/>
        </p:nvSpPr>
        <p:spPr>
          <a:xfrm>
            <a:off x="1104235" y="4975879"/>
            <a:ext cx="1367682" cy="646331"/>
          </a:xfrm>
          <a:prstGeom prst="rect">
            <a:avLst/>
          </a:prstGeom>
          <a:noFill/>
        </p:spPr>
        <p:txBody>
          <a:bodyPr wrap="none" rtlCol="0">
            <a:spAutoFit/>
          </a:bodyPr>
          <a:lstStyle/>
          <a:p>
            <a:pPr algn="ctr"/>
            <a:r>
              <a:rPr lang="pt-BR" dirty="0" smtClean="0">
                <a:latin typeface="Futura Md BT" panose="020B0602020204020303" pitchFamily="34" charset="0"/>
              </a:rPr>
              <a:t>Estudos &amp; </a:t>
            </a:r>
          </a:p>
          <a:p>
            <a:pPr algn="ctr"/>
            <a:r>
              <a:rPr lang="pt-BR" dirty="0" smtClean="0">
                <a:latin typeface="Futura Md BT" panose="020B0602020204020303" pitchFamily="34" charset="0"/>
              </a:rPr>
              <a:t>Pesquisas</a:t>
            </a:r>
          </a:p>
        </p:txBody>
      </p:sp>
      <p:sp>
        <p:nvSpPr>
          <p:cNvPr id="20" name="CaixaDeTexto 19"/>
          <p:cNvSpPr txBox="1"/>
          <p:nvPr/>
        </p:nvSpPr>
        <p:spPr>
          <a:xfrm>
            <a:off x="2956873" y="4975879"/>
            <a:ext cx="1561646" cy="646331"/>
          </a:xfrm>
          <a:prstGeom prst="rect">
            <a:avLst/>
          </a:prstGeom>
          <a:noFill/>
        </p:spPr>
        <p:txBody>
          <a:bodyPr wrap="none" rtlCol="0">
            <a:spAutoFit/>
          </a:bodyPr>
          <a:lstStyle/>
          <a:p>
            <a:pPr algn="ctr"/>
            <a:r>
              <a:rPr lang="pt-BR" dirty="0" smtClean="0">
                <a:latin typeface="Futura Md BT" panose="020B0602020204020303" pitchFamily="34" charset="0"/>
              </a:rPr>
              <a:t>Dados &amp;</a:t>
            </a:r>
          </a:p>
          <a:p>
            <a:pPr algn="ctr"/>
            <a:r>
              <a:rPr lang="pt-BR" dirty="0" smtClean="0">
                <a:latin typeface="Futura Md BT" panose="020B0602020204020303" pitchFamily="34" charset="0"/>
              </a:rPr>
              <a:t>Informações</a:t>
            </a:r>
            <a:endParaRPr lang="pt-BR" dirty="0">
              <a:latin typeface="Futura Md BT" panose="020B0602020204020303" pitchFamily="34" charset="0"/>
            </a:endParaRPr>
          </a:p>
        </p:txBody>
      </p:sp>
      <p:sp>
        <p:nvSpPr>
          <p:cNvPr id="21" name="CaixaDeTexto 20"/>
          <p:cNvSpPr txBox="1"/>
          <p:nvPr/>
        </p:nvSpPr>
        <p:spPr>
          <a:xfrm>
            <a:off x="5082100" y="5114378"/>
            <a:ext cx="1192955" cy="369332"/>
          </a:xfrm>
          <a:prstGeom prst="rect">
            <a:avLst/>
          </a:prstGeom>
          <a:noFill/>
        </p:spPr>
        <p:txBody>
          <a:bodyPr wrap="none" rtlCol="0">
            <a:spAutoFit/>
          </a:bodyPr>
          <a:lstStyle/>
          <a:p>
            <a:r>
              <a:rPr lang="pt-BR" dirty="0" smtClean="0">
                <a:latin typeface="Futura Md BT" panose="020B0602020204020303" pitchFamily="34" charset="0"/>
              </a:rPr>
              <a:t>Educação</a:t>
            </a:r>
            <a:endParaRPr lang="pt-BR" dirty="0">
              <a:latin typeface="Futura Md BT" panose="020B0602020204020303" pitchFamily="34" charset="0"/>
            </a:endParaRPr>
          </a:p>
        </p:txBody>
      </p:sp>
      <p:sp>
        <p:nvSpPr>
          <p:cNvPr id="22" name="CaixaDeTexto 21"/>
          <p:cNvSpPr txBox="1"/>
          <p:nvPr/>
        </p:nvSpPr>
        <p:spPr>
          <a:xfrm>
            <a:off x="6864933" y="5114378"/>
            <a:ext cx="1168910" cy="369332"/>
          </a:xfrm>
          <a:prstGeom prst="rect">
            <a:avLst/>
          </a:prstGeom>
          <a:noFill/>
        </p:spPr>
        <p:txBody>
          <a:bodyPr wrap="none" rtlCol="0">
            <a:spAutoFit/>
          </a:bodyPr>
          <a:lstStyle/>
          <a:p>
            <a:r>
              <a:rPr lang="pt-BR" dirty="0" smtClean="0">
                <a:latin typeface="Futura Md BT" panose="020B0602020204020303" pitchFamily="34" charset="0"/>
              </a:rPr>
              <a:t>Advocacy</a:t>
            </a:r>
            <a:endParaRPr lang="pt-BR" dirty="0">
              <a:latin typeface="Futura Md BT" panose="020B06020202040203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879265"/>
            <a:ext cx="8964488" cy="1469615"/>
          </a:xfrm>
        </p:spPr>
        <p:txBody>
          <a:bodyPr>
            <a:normAutofit/>
          </a:bodyPr>
          <a:lstStyle/>
          <a:p>
            <a:r>
              <a:rPr lang="en-US" b="1" dirty="0" smtClean="0"/>
              <a:t>Simulator </a:t>
            </a:r>
            <a:r>
              <a:rPr lang="en-US" b="1" dirty="0" smtClean="0"/>
              <a:t>sickness</a:t>
            </a:r>
          </a:p>
          <a:p>
            <a:pPr lvl="1"/>
            <a:r>
              <a:rPr lang="en-US" b="1" dirty="0" err="1" smtClean="0"/>
              <a:t>Apresentaram</a:t>
            </a:r>
            <a:r>
              <a:rPr lang="en-US" b="1" dirty="0" smtClean="0"/>
              <a:t> </a:t>
            </a:r>
            <a:r>
              <a:rPr lang="en-US" b="1" dirty="0" err="1" smtClean="0"/>
              <a:t>algum</a:t>
            </a:r>
            <a:r>
              <a:rPr lang="en-US" b="1" dirty="0" smtClean="0"/>
              <a:t> </a:t>
            </a:r>
            <a:r>
              <a:rPr lang="en-US" b="1" dirty="0" err="1" smtClean="0"/>
              <a:t>tipo</a:t>
            </a:r>
            <a:r>
              <a:rPr lang="en-US" b="1" dirty="0" smtClean="0"/>
              <a:t> de </a:t>
            </a:r>
            <a:r>
              <a:rPr lang="en-US" b="1" dirty="0" err="1" smtClean="0"/>
              <a:t>desconforto</a:t>
            </a:r>
            <a:r>
              <a:rPr lang="en-US" b="1" dirty="0" smtClean="0"/>
              <a:t> </a:t>
            </a:r>
            <a:r>
              <a:rPr lang="en-US" b="1" dirty="0" err="1" smtClean="0"/>
              <a:t>durante</a:t>
            </a:r>
            <a:r>
              <a:rPr lang="en-US" b="1" dirty="0" smtClean="0"/>
              <a:t> </a:t>
            </a:r>
            <a:r>
              <a:rPr lang="en-US" b="1" dirty="0" smtClean="0"/>
              <a:t>aula</a:t>
            </a:r>
            <a:endParaRPr lang="en-US" b="1" dirty="0" smtClean="0"/>
          </a:p>
        </p:txBody>
      </p:sp>
      <p:sp>
        <p:nvSpPr>
          <p:cNvPr id="10" name="Retângulo 9"/>
          <p:cNvSpPr/>
          <p:nvPr/>
        </p:nvSpPr>
        <p:spPr>
          <a:xfrm>
            <a:off x="1979712" y="0"/>
            <a:ext cx="5338513" cy="707886"/>
          </a:xfrm>
          <a:prstGeom prst="rect">
            <a:avLst/>
          </a:prstGeom>
        </p:spPr>
        <p:txBody>
          <a:bodyPr wrap="none">
            <a:spAutoFit/>
          </a:bodyPr>
          <a:lstStyle/>
          <a:p>
            <a:r>
              <a:rPr lang="pt-BR" sz="4000" b="1" dirty="0"/>
              <a:t>Fidelidade da </a:t>
            </a:r>
            <a:r>
              <a:rPr lang="pt-BR" sz="4000" b="1" dirty="0" smtClean="0"/>
              <a:t>Simulação</a:t>
            </a:r>
            <a:endParaRPr lang="pt-BR" sz="4000" dirty="0"/>
          </a:p>
        </p:txBody>
      </p:sp>
      <p:sp>
        <p:nvSpPr>
          <p:cNvPr id="11" name="Title 2"/>
          <p:cNvSpPr>
            <a:spLocks noGrp="1"/>
          </p:cNvSpPr>
          <p:nvPr>
            <p:ph type="title"/>
          </p:nvPr>
        </p:nvSpPr>
        <p:spPr>
          <a:xfrm>
            <a:off x="3707904" y="5989522"/>
            <a:ext cx="4845224" cy="868478"/>
          </a:xfrm>
        </p:spPr>
        <p:txBody>
          <a:bodyPr>
            <a:normAutofit fontScale="90000"/>
          </a:bodyPr>
          <a:lstStyle/>
          <a:p>
            <a:r>
              <a:rPr lang="pt-BR" b="1" dirty="0" smtClean="0">
                <a:effectLst>
                  <a:outerShdw blurRad="38100" dist="38100" dir="2700000" algn="tl">
                    <a:srgbClr val="000000">
                      <a:alpha val="43137"/>
                    </a:srgbClr>
                  </a:outerShdw>
                </a:effectLst>
              </a:rPr>
              <a:t>Primeiras Impressões</a:t>
            </a:r>
            <a:endParaRPr lang="pt-BR" b="1" dirty="0">
              <a:effectLst>
                <a:outerShdw blurRad="38100" dist="38100" dir="2700000" algn="tl">
                  <a:srgbClr val="000000">
                    <a:alpha val="43137"/>
                  </a:srgbClr>
                </a:outerShdw>
              </a:effectLst>
            </a:endParaRPr>
          </a:p>
        </p:txBody>
      </p:sp>
      <p:pic>
        <p:nvPicPr>
          <p:cNvPr id="2" name="Imagem 1"/>
          <p:cNvPicPr>
            <a:picLocks noChangeAspect="1"/>
          </p:cNvPicPr>
          <p:nvPr/>
        </p:nvPicPr>
        <p:blipFill>
          <a:blip r:embed="rId3"/>
          <a:stretch>
            <a:fillRect/>
          </a:stretch>
        </p:blipFill>
        <p:spPr>
          <a:xfrm>
            <a:off x="2112013" y="2348880"/>
            <a:ext cx="4433864" cy="2447017"/>
          </a:xfrm>
          <a:prstGeom prst="rect">
            <a:avLst/>
          </a:prstGeom>
        </p:spPr>
      </p:pic>
      <p:sp>
        <p:nvSpPr>
          <p:cNvPr id="5" name="CaixaDeTexto 4"/>
          <p:cNvSpPr txBox="1"/>
          <p:nvPr/>
        </p:nvSpPr>
        <p:spPr>
          <a:xfrm>
            <a:off x="4661756" y="3210063"/>
            <a:ext cx="888385" cy="523220"/>
          </a:xfrm>
          <a:prstGeom prst="rect">
            <a:avLst/>
          </a:prstGeom>
          <a:noFill/>
        </p:spPr>
        <p:txBody>
          <a:bodyPr wrap="none" rtlCol="0">
            <a:spAutoFit/>
          </a:bodyPr>
          <a:lstStyle/>
          <a:p>
            <a:r>
              <a:rPr lang="pt-BR" sz="2800" b="1" dirty="0" smtClean="0"/>
              <a:t>75 %</a:t>
            </a:r>
            <a:endParaRPr lang="pt-BR" sz="2800" b="1" dirty="0"/>
          </a:p>
        </p:txBody>
      </p:sp>
      <p:sp>
        <p:nvSpPr>
          <p:cNvPr id="7" name="Retângulo 6"/>
          <p:cNvSpPr/>
          <p:nvPr/>
        </p:nvSpPr>
        <p:spPr>
          <a:xfrm>
            <a:off x="73465" y="4958470"/>
            <a:ext cx="9151005" cy="2062103"/>
          </a:xfrm>
          <a:prstGeom prst="rect">
            <a:avLst/>
          </a:prstGeom>
        </p:spPr>
        <p:txBody>
          <a:bodyPr vert="horz" lIns="91440" tIns="45720" rIns="91440" bIns="45720" rtlCol="0">
            <a:normAutofit/>
          </a:bodyPr>
          <a:lstStyle/>
          <a:p>
            <a:pPr defTabSz="457200">
              <a:spcBef>
                <a:spcPct val="20000"/>
              </a:spcBef>
            </a:pPr>
            <a:r>
              <a:rPr lang="pt-BR" sz="3200" b="1" dirty="0" smtClean="0"/>
              <a:t>-  13</a:t>
            </a:r>
            <a:r>
              <a:rPr lang="pt-BR" sz="3200" b="1" dirty="0"/>
              <a:t>% </a:t>
            </a:r>
            <a:r>
              <a:rPr lang="pt-BR" sz="3200" b="1" dirty="0" smtClean="0"/>
              <a:t>não </a:t>
            </a:r>
            <a:r>
              <a:rPr lang="pt-BR" sz="3200" b="1" dirty="0"/>
              <a:t>conseguiram completar </a:t>
            </a:r>
            <a:r>
              <a:rPr lang="pt-BR" sz="3200" b="1" dirty="0" smtClean="0"/>
              <a:t>os 30min. </a:t>
            </a:r>
            <a:r>
              <a:rPr lang="pt-BR" sz="3200" b="1" dirty="0"/>
              <a:t>de aula</a:t>
            </a:r>
          </a:p>
        </p:txBody>
      </p:sp>
    </p:spTree>
    <p:extLst>
      <p:ext uri="{BB962C8B-B14F-4D97-AF65-F5344CB8AC3E}">
        <p14:creationId xmlns:p14="http://schemas.microsoft.com/office/powerpoint/2010/main" val="19309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4-04-14 16.40.01-2.jpg"/>
          <p:cNvPicPr>
            <a:picLocks noChangeAspect="1"/>
          </p:cNvPicPr>
          <p:nvPr/>
        </p:nvPicPr>
        <p:blipFill rotWithShape="1">
          <a:blip r:embed="rId3" cstate="print">
            <a:extLst>
              <a:ext uri="{28A0092B-C50C-407E-A947-70E740481C1C}">
                <a14:useLocalDpi xmlns:a14="http://schemas.microsoft.com/office/drawing/2010/main" val="0"/>
              </a:ext>
            </a:extLst>
          </a:blip>
          <a:srcRect l="22088" t="20384" r="10646" b="18236"/>
          <a:stretch/>
        </p:blipFill>
        <p:spPr>
          <a:xfrm>
            <a:off x="5076056" y="776097"/>
            <a:ext cx="3392733" cy="2193593"/>
          </a:xfrm>
          <a:prstGeom prst="rect">
            <a:avLst/>
          </a:prstGeom>
          <a:ln>
            <a:noFill/>
          </a:ln>
          <a:effectLst>
            <a:outerShdw blurRad="292100" dist="139700" dir="2700000" algn="tl" rotWithShape="0">
              <a:srgbClr val="333333">
                <a:alpha val="65000"/>
              </a:srgbClr>
            </a:outerShdw>
          </a:effectLst>
        </p:spPr>
      </p:pic>
      <p:pic>
        <p:nvPicPr>
          <p:cNvPr id="5" name="Picture 4" descr="2014-04-11 16.45.33.jpg"/>
          <p:cNvPicPr>
            <a:picLocks noChangeAspect="1"/>
          </p:cNvPicPr>
          <p:nvPr/>
        </p:nvPicPr>
        <p:blipFill rotWithShape="1">
          <a:blip r:embed="rId4" cstate="print">
            <a:extLst>
              <a:ext uri="{28A0092B-C50C-407E-A947-70E740481C1C}">
                <a14:useLocalDpi xmlns:a14="http://schemas.microsoft.com/office/drawing/2010/main" val="0"/>
              </a:ext>
            </a:extLst>
          </a:blip>
          <a:srcRect l="26606" t="30689" r="15499" b="22268"/>
          <a:stretch/>
        </p:blipFill>
        <p:spPr>
          <a:xfrm>
            <a:off x="543715" y="3645024"/>
            <a:ext cx="3469928" cy="2105880"/>
          </a:xfrm>
          <a:prstGeom prst="rect">
            <a:avLst/>
          </a:prstGeom>
          <a:ln>
            <a:noFill/>
          </a:ln>
          <a:effectLst>
            <a:outerShdw blurRad="292100" dist="139700" dir="2700000" algn="tl" rotWithShape="0">
              <a:srgbClr val="333333">
                <a:alpha val="65000"/>
              </a:srgbClr>
            </a:outerShdw>
          </a:effectLst>
        </p:spPr>
      </p:pic>
      <p:pic>
        <p:nvPicPr>
          <p:cNvPr id="6" name="Picture 5" descr="2014-04-11 16.43.30.jpg"/>
          <p:cNvPicPr>
            <a:picLocks noChangeAspect="1"/>
          </p:cNvPicPr>
          <p:nvPr/>
        </p:nvPicPr>
        <p:blipFill rotWithShape="1">
          <a:blip r:embed="rId5" cstate="print">
            <a:extLst>
              <a:ext uri="{28A0092B-C50C-407E-A947-70E740481C1C}">
                <a14:useLocalDpi xmlns:a14="http://schemas.microsoft.com/office/drawing/2010/main" val="0"/>
              </a:ext>
            </a:extLst>
          </a:blip>
          <a:srcRect l="24095" t="26468" r="25036" b="29849"/>
          <a:stretch/>
        </p:blipFill>
        <p:spPr>
          <a:xfrm>
            <a:off x="561131" y="730065"/>
            <a:ext cx="3469928" cy="2225620"/>
          </a:xfrm>
          <a:prstGeom prst="rect">
            <a:avLst/>
          </a:prstGeom>
          <a:ln>
            <a:noFill/>
          </a:ln>
          <a:effectLst>
            <a:outerShdw blurRad="292100" dist="139700" dir="2700000" algn="tl" rotWithShape="0">
              <a:srgbClr val="333333">
                <a:alpha val="65000"/>
              </a:srgbClr>
            </a:outerShdw>
          </a:effectLst>
        </p:spPr>
      </p:pic>
      <p:pic>
        <p:nvPicPr>
          <p:cNvPr id="7" name="Picture 6" descr="2014-04-09 11.38.22.jpg"/>
          <p:cNvPicPr>
            <a:picLocks noChangeAspect="1"/>
          </p:cNvPicPr>
          <p:nvPr/>
        </p:nvPicPr>
        <p:blipFill rotWithShape="1">
          <a:blip r:embed="rId6" cstate="print">
            <a:extLst>
              <a:ext uri="{28A0092B-C50C-407E-A947-70E740481C1C}">
                <a14:useLocalDpi xmlns:a14="http://schemas.microsoft.com/office/drawing/2010/main" val="0"/>
              </a:ext>
            </a:extLst>
          </a:blip>
          <a:srcRect l="23437" t="29804" r="8333" b="13017"/>
          <a:stretch/>
        </p:blipFill>
        <p:spPr>
          <a:xfrm>
            <a:off x="5076056" y="3645024"/>
            <a:ext cx="3392733" cy="203564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755576" y="2998693"/>
            <a:ext cx="2980804" cy="646331"/>
          </a:xfrm>
          <a:prstGeom prst="rect">
            <a:avLst/>
          </a:prstGeom>
          <a:noFill/>
        </p:spPr>
        <p:txBody>
          <a:bodyPr wrap="none" rtlCol="0">
            <a:spAutoFit/>
          </a:bodyPr>
          <a:lstStyle/>
          <a:p>
            <a:pPr algn="ctr"/>
            <a:r>
              <a:rPr lang="en-US" b="1" dirty="0" smtClean="0">
                <a:solidFill>
                  <a:srgbClr val="FF0000"/>
                </a:solidFill>
              </a:rPr>
              <a:t>FALTA DE PLACA DE SENTIDO</a:t>
            </a:r>
          </a:p>
          <a:p>
            <a:pPr algn="ctr"/>
            <a:r>
              <a:rPr lang="en-US" b="1" dirty="0" smtClean="0">
                <a:solidFill>
                  <a:srgbClr val="FF0000"/>
                </a:solidFill>
              </a:rPr>
              <a:t>DE CIRCULAÇÃO</a:t>
            </a:r>
            <a:endParaRPr lang="en-US" b="1" dirty="0">
              <a:solidFill>
                <a:srgbClr val="FF0000"/>
              </a:solidFill>
            </a:endParaRPr>
          </a:p>
        </p:txBody>
      </p:sp>
      <p:sp>
        <p:nvSpPr>
          <p:cNvPr id="10" name="TextBox 9"/>
          <p:cNvSpPr txBox="1"/>
          <p:nvPr/>
        </p:nvSpPr>
        <p:spPr>
          <a:xfrm>
            <a:off x="581522" y="5733256"/>
            <a:ext cx="3489610" cy="369332"/>
          </a:xfrm>
          <a:prstGeom prst="rect">
            <a:avLst/>
          </a:prstGeom>
          <a:noFill/>
        </p:spPr>
        <p:txBody>
          <a:bodyPr wrap="none" rtlCol="0">
            <a:spAutoFit/>
          </a:bodyPr>
          <a:lstStyle/>
          <a:p>
            <a:r>
              <a:rPr lang="en-US" b="1" dirty="0" smtClean="0">
                <a:solidFill>
                  <a:srgbClr val="FF0000"/>
                </a:solidFill>
              </a:rPr>
              <a:t>SINALIZAÇÃO DE SOLO IRREGULAR</a:t>
            </a:r>
            <a:endParaRPr lang="en-US" b="1" dirty="0">
              <a:solidFill>
                <a:srgbClr val="FF0000"/>
              </a:solidFill>
            </a:endParaRPr>
          </a:p>
        </p:txBody>
      </p:sp>
      <p:sp>
        <p:nvSpPr>
          <p:cNvPr id="11" name="TextBox 10"/>
          <p:cNvSpPr txBox="1"/>
          <p:nvPr/>
        </p:nvSpPr>
        <p:spPr>
          <a:xfrm>
            <a:off x="4758338" y="3070701"/>
            <a:ext cx="4113438" cy="369332"/>
          </a:xfrm>
          <a:prstGeom prst="rect">
            <a:avLst/>
          </a:prstGeom>
          <a:noFill/>
        </p:spPr>
        <p:txBody>
          <a:bodyPr wrap="none" rtlCol="0">
            <a:spAutoFit/>
          </a:bodyPr>
          <a:lstStyle/>
          <a:p>
            <a:r>
              <a:rPr lang="en-US" b="1" dirty="0" smtClean="0">
                <a:solidFill>
                  <a:srgbClr val="FF0000"/>
                </a:solidFill>
              </a:rPr>
              <a:t>“MÃO INGLESA” SEM REGULAMENTAÇÃO</a:t>
            </a:r>
            <a:endParaRPr lang="en-US" b="1" dirty="0">
              <a:solidFill>
                <a:srgbClr val="FF0000"/>
              </a:solidFill>
            </a:endParaRPr>
          </a:p>
        </p:txBody>
      </p:sp>
      <p:sp>
        <p:nvSpPr>
          <p:cNvPr id="12" name="TextBox 11"/>
          <p:cNvSpPr txBox="1"/>
          <p:nvPr/>
        </p:nvSpPr>
        <p:spPr>
          <a:xfrm>
            <a:off x="5625255" y="5733256"/>
            <a:ext cx="2526240" cy="369332"/>
          </a:xfrm>
          <a:prstGeom prst="rect">
            <a:avLst/>
          </a:prstGeom>
          <a:noFill/>
        </p:spPr>
        <p:txBody>
          <a:bodyPr wrap="none" rtlCol="0">
            <a:spAutoFit/>
          </a:bodyPr>
          <a:lstStyle/>
          <a:p>
            <a:r>
              <a:rPr lang="en-US" b="1" dirty="0" smtClean="0">
                <a:solidFill>
                  <a:srgbClr val="FF0000"/>
                </a:solidFill>
              </a:rPr>
              <a:t>FALTA DE PLACA “PARE”</a:t>
            </a:r>
            <a:endParaRPr lang="en-US" b="1" dirty="0">
              <a:solidFill>
                <a:srgbClr val="FF0000"/>
              </a:solidFill>
            </a:endParaRPr>
          </a:p>
        </p:txBody>
      </p:sp>
      <p:sp>
        <p:nvSpPr>
          <p:cNvPr id="13" name="Retângulo 12"/>
          <p:cNvSpPr/>
          <p:nvPr/>
        </p:nvSpPr>
        <p:spPr>
          <a:xfrm>
            <a:off x="1979712" y="0"/>
            <a:ext cx="5338513" cy="707886"/>
          </a:xfrm>
          <a:prstGeom prst="rect">
            <a:avLst/>
          </a:prstGeom>
        </p:spPr>
        <p:txBody>
          <a:bodyPr wrap="none">
            <a:spAutoFit/>
          </a:bodyPr>
          <a:lstStyle/>
          <a:p>
            <a:r>
              <a:rPr lang="pt-BR" sz="4000" b="1" dirty="0"/>
              <a:t>Fidelidade da </a:t>
            </a:r>
            <a:r>
              <a:rPr lang="pt-BR" sz="4000" b="1" dirty="0" smtClean="0"/>
              <a:t>Simulação</a:t>
            </a:r>
            <a:endParaRPr lang="pt-BR" sz="4000" dirty="0"/>
          </a:p>
        </p:txBody>
      </p:sp>
      <p:sp>
        <p:nvSpPr>
          <p:cNvPr id="15" name="Title 2"/>
          <p:cNvSpPr txBox="1">
            <a:spLocks/>
          </p:cNvSpPr>
          <p:nvPr/>
        </p:nvSpPr>
        <p:spPr>
          <a:xfrm>
            <a:off x="3707904" y="5989522"/>
            <a:ext cx="4845224" cy="868478"/>
          </a:xfrm>
          <a:prstGeom prst="rect">
            <a:avLst/>
          </a:prstGeom>
        </p:spPr>
        <p:txBody>
          <a:bodyP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b="1" smtClean="0">
                <a:effectLst>
                  <a:outerShdw blurRad="38100" dist="38100" dir="2700000" algn="tl">
                    <a:srgbClr val="000000">
                      <a:alpha val="43137"/>
                    </a:srgbClr>
                  </a:outerShdw>
                </a:effectLst>
              </a:rPr>
              <a:t>Primeiras Impressões</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921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99592" y="4581128"/>
            <a:ext cx="3311419" cy="369332"/>
          </a:xfrm>
          <a:prstGeom prst="rect">
            <a:avLst/>
          </a:prstGeom>
          <a:noFill/>
        </p:spPr>
        <p:txBody>
          <a:bodyPr wrap="none" rtlCol="0">
            <a:spAutoFit/>
          </a:bodyPr>
          <a:lstStyle/>
          <a:p>
            <a:r>
              <a:rPr lang="en-US" b="1" dirty="0" smtClean="0">
                <a:solidFill>
                  <a:srgbClr val="FF0000"/>
                </a:solidFill>
              </a:rPr>
              <a:t>PLACA </a:t>
            </a:r>
            <a:r>
              <a:rPr lang="en-US" b="1" dirty="0" smtClean="0">
                <a:solidFill>
                  <a:srgbClr val="FF0000"/>
                </a:solidFill>
              </a:rPr>
              <a:t>“NÃO REGULAMENTADA”</a:t>
            </a:r>
            <a:endParaRPr lang="en-US" b="1" dirty="0">
              <a:solidFill>
                <a:srgbClr val="FF0000"/>
              </a:solidFill>
            </a:endParaRPr>
          </a:p>
        </p:txBody>
      </p:sp>
      <p:sp>
        <p:nvSpPr>
          <p:cNvPr id="12" name="TextBox 11"/>
          <p:cNvSpPr txBox="1"/>
          <p:nvPr/>
        </p:nvSpPr>
        <p:spPr>
          <a:xfrm>
            <a:off x="4716016" y="4581128"/>
            <a:ext cx="4192336" cy="646331"/>
          </a:xfrm>
          <a:prstGeom prst="rect">
            <a:avLst/>
          </a:prstGeom>
          <a:noFill/>
        </p:spPr>
        <p:txBody>
          <a:bodyPr wrap="none" rtlCol="0">
            <a:spAutoFit/>
          </a:bodyPr>
          <a:lstStyle/>
          <a:p>
            <a:pPr algn="ctr"/>
            <a:r>
              <a:rPr lang="en-US" b="1" dirty="0" smtClean="0">
                <a:solidFill>
                  <a:srgbClr val="FF0000"/>
                </a:solidFill>
              </a:rPr>
              <a:t>PLACA “PROIBIDO PARAR E ESTACIONAR”</a:t>
            </a:r>
          </a:p>
          <a:p>
            <a:pPr algn="ctr"/>
            <a:r>
              <a:rPr lang="en-US" b="1" dirty="0" smtClean="0">
                <a:solidFill>
                  <a:srgbClr val="FF0000"/>
                </a:solidFill>
              </a:rPr>
              <a:t>COM VEÍCULOS ESTACIONADOS</a:t>
            </a:r>
            <a:endParaRPr lang="en-US" b="1" dirty="0">
              <a:solidFill>
                <a:srgbClr val="FF0000"/>
              </a:solidFill>
            </a:endParaRPr>
          </a:p>
        </p:txBody>
      </p:sp>
      <p:sp>
        <p:nvSpPr>
          <p:cNvPr id="13" name="Retângulo 12"/>
          <p:cNvSpPr/>
          <p:nvPr/>
        </p:nvSpPr>
        <p:spPr>
          <a:xfrm>
            <a:off x="1979712" y="0"/>
            <a:ext cx="5338513" cy="707886"/>
          </a:xfrm>
          <a:prstGeom prst="rect">
            <a:avLst/>
          </a:prstGeom>
        </p:spPr>
        <p:txBody>
          <a:bodyPr wrap="none">
            <a:spAutoFit/>
          </a:bodyPr>
          <a:lstStyle/>
          <a:p>
            <a:r>
              <a:rPr lang="pt-BR" sz="4000" b="1" dirty="0"/>
              <a:t>Fidelidade da </a:t>
            </a:r>
            <a:r>
              <a:rPr lang="pt-BR" sz="4000" b="1" dirty="0" smtClean="0"/>
              <a:t>Simulação</a:t>
            </a:r>
            <a:endParaRPr lang="pt-BR" sz="4000" dirty="0"/>
          </a:p>
        </p:txBody>
      </p:sp>
      <p:pic>
        <p:nvPicPr>
          <p:cNvPr id="2" name="Picture 1" descr="foto 1.JPG"/>
          <p:cNvPicPr>
            <a:picLocks noChangeAspect="1"/>
          </p:cNvPicPr>
          <p:nvPr/>
        </p:nvPicPr>
        <p:blipFill rotWithShape="1">
          <a:blip r:embed="rId3" cstate="print">
            <a:extLst>
              <a:ext uri="{28A0092B-C50C-407E-A947-70E740481C1C}">
                <a14:useLocalDpi xmlns:a14="http://schemas.microsoft.com/office/drawing/2010/main" val="0"/>
              </a:ext>
            </a:extLst>
          </a:blip>
          <a:srcRect l="13505" t="17889" r="14533" b="23362"/>
          <a:stretch/>
        </p:blipFill>
        <p:spPr>
          <a:xfrm>
            <a:off x="323528" y="2060848"/>
            <a:ext cx="4049333" cy="2469207"/>
          </a:xfrm>
          <a:prstGeom prst="rect">
            <a:avLst/>
          </a:prstGeom>
        </p:spPr>
      </p:pic>
      <p:pic>
        <p:nvPicPr>
          <p:cNvPr id="4" name="Picture 3" descr="foto 2.JPG"/>
          <p:cNvPicPr>
            <a:picLocks noChangeAspect="1"/>
          </p:cNvPicPr>
          <p:nvPr/>
        </p:nvPicPr>
        <p:blipFill rotWithShape="1">
          <a:blip r:embed="rId4" cstate="print">
            <a:extLst>
              <a:ext uri="{28A0092B-C50C-407E-A947-70E740481C1C}">
                <a14:useLocalDpi xmlns:a14="http://schemas.microsoft.com/office/drawing/2010/main" val="0"/>
              </a:ext>
            </a:extLst>
          </a:blip>
          <a:srcRect l="20244" t="18774" r="9272" b="21289"/>
          <a:stretch/>
        </p:blipFill>
        <p:spPr>
          <a:xfrm>
            <a:off x="4803896" y="2060848"/>
            <a:ext cx="4032447" cy="2504888"/>
          </a:xfrm>
          <a:prstGeom prst="rect">
            <a:avLst/>
          </a:prstGeom>
        </p:spPr>
      </p:pic>
      <p:sp>
        <p:nvSpPr>
          <p:cNvPr id="15" name="Title 2"/>
          <p:cNvSpPr txBox="1">
            <a:spLocks/>
          </p:cNvSpPr>
          <p:nvPr/>
        </p:nvSpPr>
        <p:spPr>
          <a:xfrm>
            <a:off x="3707904" y="5989522"/>
            <a:ext cx="4845224" cy="868478"/>
          </a:xfrm>
          <a:prstGeom prst="rect">
            <a:avLst/>
          </a:prstGeom>
        </p:spPr>
        <p:txBody>
          <a:bodyP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b="1" smtClean="0">
                <a:effectLst>
                  <a:outerShdw blurRad="38100" dist="38100" dir="2700000" algn="tl">
                    <a:srgbClr val="000000">
                      <a:alpha val="43137"/>
                    </a:srgbClr>
                  </a:outerShdw>
                </a:effectLst>
              </a:rPr>
              <a:t>Primeiras Impressões</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210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052736"/>
            <a:ext cx="8532440" cy="4525963"/>
          </a:xfrm>
        </p:spPr>
        <p:txBody>
          <a:bodyPr>
            <a:normAutofit/>
          </a:bodyPr>
          <a:lstStyle/>
          <a:p>
            <a:r>
              <a:rPr lang="en-US" sz="3600" dirty="0" err="1"/>
              <a:t>M</a:t>
            </a:r>
            <a:r>
              <a:rPr lang="en-US" sz="3600" dirty="0" err="1" smtClean="0"/>
              <a:t>etodologia</a:t>
            </a:r>
            <a:r>
              <a:rPr lang="en-US" sz="3600" dirty="0" smtClean="0"/>
              <a:t> de </a:t>
            </a:r>
            <a:r>
              <a:rPr lang="en-US" sz="3600" dirty="0" err="1"/>
              <a:t>E</a:t>
            </a:r>
            <a:r>
              <a:rPr lang="en-US" sz="3600" dirty="0" err="1" smtClean="0"/>
              <a:t>nsino</a:t>
            </a:r>
            <a:r>
              <a:rPr lang="en-US" sz="3600" dirty="0" smtClean="0"/>
              <a:t> / </a:t>
            </a:r>
            <a:r>
              <a:rPr lang="en-US" sz="3600" dirty="0" err="1" smtClean="0"/>
              <a:t>Padronização</a:t>
            </a:r>
            <a:r>
              <a:rPr lang="en-US" sz="3600" dirty="0" smtClean="0"/>
              <a:t> : </a:t>
            </a:r>
          </a:p>
          <a:p>
            <a:pPr lvl="1"/>
            <a:r>
              <a:rPr lang="en-US" sz="3200" dirty="0" err="1" smtClean="0"/>
              <a:t>Conteúdo</a:t>
            </a:r>
            <a:r>
              <a:rPr lang="en-US" sz="3200" dirty="0" smtClean="0"/>
              <a:t> </a:t>
            </a:r>
            <a:r>
              <a:rPr lang="en-US" sz="3200" dirty="0" err="1" smtClean="0"/>
              <a:t>progressivo</a:t>
            </a:r>
            <a:endParaRPr lang="en-US" sz="3200" dirty="0" smtClean="0"/>
          </a:p>
          <a:p>
            <a:pPr lvl="1"/>
            <a:r>
              <a:rPr lang="en-US" sz="3200" dirty="0" err="1" smtClean="0"/>
              <a:t>Caráter</a:t>
            </a:r>
            <a:r>
              <a:rPr lang="en-US" sz="3200" dirty="0" smtClean="0"/>
              <a:t> </a:t>
            </a:r>
            <a:r>
              <a:rPr lang="en-US" sz="3200" dirty="0" err="1" smtClean="0"/>
              <a:t>restritivo</a:t>
            </a:r>
            <a:r>
              <a:rPr lang="en-US" sz="3200" dirty="0" smtClean="0"/>
              <a:t> (</a:t>
            </a:r>
            <a:r>
              <a:rPr lang="en-US" sz="3200" dirty="0" err="1" smtClean="0"/>
              <a:t>evolução</a:t>
            </a:r>
            <a:r>
              <a:rPr lang="en-US" sz="3200" dirty="0" smtClean="0"/>
              <a:t> </a:t>
            </a:r>
            <a:r>
              <a:rPr lang="en-US" sz="3200" dirty="0" err="1" smtClean="0"/>
              <a:t>por</a:t>
            </a:r>
            <a:r>
              <a:rPr lang="en-US" sz="3200" dirty="0" smtClean="0"/>
              <a:t> </a:t>
            </a:r>
            <a:r>
              <a:rPr lang="en-US" sz="3200" dirty="0" err="1" smtClean="0"/>
              <a:t>etapas</a:t>
            </a:r>
            <a:r>
              <a:rPr lang="en-US" sz="3200" dirty="0" smtClean="0"/>
              <a:t>)</a:t>
            </a:r>
          </a:p>
          <a:p>
            <a:pPr lvl="1"/>
            <a:r>
              <a:rPr lang="en-US" sz="3200" dirty="0" err="1" smtClean="0"/>
              <a:t>Relatório</a:t>
            </a:r>
            <a:r>
              <a:rPr lang="en-US" sz="3200" dirty="0" smtClean="0"/>
              <a:t> </a:t>
            </a:r>
            <a:r>
              <a:rPr lang="en-US" sz="3200" dirty="0" err="1" smtClean="0"/>
              <a:t>ao</a:t>
            </a:r>
            <a:r>
              <a:rPr lang="en-US" sz="3200" dirty="0" smtClean="0"/>
              <a:t> final de </a:t>
            </a:r>
            <a:r>
              <a:rPr lang="en-US" sz="3200" dirty="0" err="1" smtClean="0"/>
              <a:t>cada</a:t>
            </a:r>
            <a:r>
              <a:rPr lang="en-US" sz="3200" dirty="0" smtClean="0"/>
              <a:t> aula</a:t>
            </a:r>
          </a:p>
          <a:p>
            <a:pPr lvl="2"/>
            <a:r>
              <a:rPr lang="en-US" sz="2800" dirty="0" err="1" smtClean="0"/>
              <a:t>Falhas</a:t>
            </a:r>
            <a:endParaRPr lang="en-US" sz="2800" dirty="0" smtClean="0"/>
          </a:p>
          <a:p>
            <a:pPr lvl="2"/>
            <a:r>
              <a:rPr lang="en-US" sz="2800" dirty="0" err="1" smtClean="0"/>
              <a:t>Conteúdo</a:t>
            </a:r>
            <a:r>
              <a:rPr lang="en-US" sz="2800" dirty="0" smtClean="0"/>
              <a:t> </a:t>
            </a:r>
            <a:r>
              <a:rPr lang="en-US" sz="2800" dirty="0" err="1" smtClean="0"/>
              <a:t>educativo</a:t>
            </a:r>
            <a:r>
              <a:rPr lang="en-US" sz="2800" dirty="0" smtClean="0"/>
              <a:t> </a:t>
            </a:r>
            <a:r>
              <a:rPr lang="en-US" sz="2800" dirty="0" err="1" smtClean="0"/>
              <a:t>correspondente</a:t>
            </a:r>
            <a:endParaRPr lang="en-US" sz="2800" dirty="0" smtClean="0"/>
          </a:p>
          <a:p>
            <a:pPr lvl="1"/>
            <a:r>
              <a:rPr lang="en-US" sz="3200" dirty="0" err="1" smtClean="0"/>
              <a:t>Servir</a:t>
            </a:r>
            <a:r>
              <a:rPr lang="en-US" sz="3200" dirty="0" smtClean="0"/>
              <a:t> de </a:t>
            </a:r>
            <a:r>
              <a:rPr lang="en-US" sz="3200" dirty="0" err="1" smtClean="0"/>
              <a:t>vínculo</a:t>
            </a:r>
            <a:r>
              <a:rPr lang="en-US" sz="3200" dirty="0" smtClean="0"/>
              <a:t> entre a parte </a:t>
            </a:r>
            <a:r>
              <a:rPr lang="en-US" sz="3200" dirty="0" err="1" smtClean="0"/>
              <a:t>teórica</a:t>
            </a:r>
            <a:r>
              <a:rPr lang="en-US" sz="3200" dirty="0" smtClean="0"/>
              <a:t> e a parte </a:t>
            </a:r>
            <a:r>
              <a:rPr lang="en-US" sz="3200" dirty="0" err="1" smtClean="0"/>
              <a:t>prática</a:t>
            </a:r>
            <a:r>
              <a:rPr lang="en-US" sz="3200" dirty="0" smtClean="0"/>
              <a:t> (</a:t>
            </a:r>
            <a:r>
              <a:rPr lang="en-US" sz="3200" dirty="0" err="1" smtClean="0"/>
              <a:t>condição</a:t>
            </a:r>
            <a:r>
              <a:rPr lang="en-US" sz="3200" dirty="0" smtClean="0"/>
              <a:t> </a:t>
            </a:r>
            <a:r>
              <a:rPr lang="en-US" sz="3200" dirty="0" err="1" smtClean="0"/>
              <a:t>pré-prática</a:t>
            </a:r>
            <a:r>
              <a:rPr lang="en-US" sz="3200" dirty="0" smtClean="0"/>
              <a:t>)</a:t>
            </a:r>
            <a:endParaRPr lang="en-US" sz="3200" dirty="0"/>
          </a:p>
        </p:txBody>
      </p:sp>
      <p:sp>
        <p:nvSpPr>
          <p:cNvPr id="5" name="Retângulo 4"/>
          <p:cNvSpPr/>
          <p:nvPr/>
        </p:nvSpPr>
        <p:spPr>
          <a:xfrm>
            <a:off x="1096208" y="-16988"/>
            <a:ext cx="6951583" cy="707886"/>
          </a:xfrm>
          <a:prstGeom prst="rect">
            <a:avLst/>
          </a:prstGeom>
        </p:spPr>
        <p:txBody>
          <a:bodyPr wrap="none">
            <a:spAutoFit/>
          </a:bodyPr>
          <a:lstStyle/>
          <a:p>
            <a:r>
              <a:rPr lang="pt-BR" sz="4000" dirty="0" smtClean="0"/>
              <a:t>Transferência de Conhecimentos</a:t>
            </a:r>
            <a:endParaRPr lang="pt-BR" sz="4000" dirty="0"/>
          </a:p>
        </p:txBody>
      </p:sp>
      <p:sp>
        <p:nvSpPr>
          <p:cNvPr id="4" name="Title 2"/>
          <p:cNvSpPr>
            <a:spLocks noGrp="1"/>
          </p:cNvSpPr>
          <p:nvPr>
            <p:ph type="title"/>
          </p:nvPr>
        </p:nvSpPr>
        <p:spPr>
          <a:xfrm>
            <a:off x="3707904" y="5989522"/>
            <a:ext cx="4845224" cy="868478"/>
          </a:xfrm>
        </p:spPr>
        <p:txBody>
          <a:bodyPr>
            <a:normAutofit fontScale="90000"/>
          </a:bodyPr>
          <a:lstStyle/>
          <a:p>
            <a:r>
              <a:rPr lang="pt-BR" b="1" dirty="0" smtClean="0">
                <a:effectLst>
                  <a:outerShdw blurRad="38100" dist="38100" dir="2700000" algn="tl">
                    <a:srgbClr val="000000">
                      <a:alpha val="43137"/>
                    </a:srgbClr>
                  </a:outerShdw>
                </a:effectLst>
              </a:rPr>
              <a:t>Primeiras Impressões</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7426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311208" y="933945"/>
            <a:ext cx="2497445" cy="598726"/>
            <a:chOff x="5681" y="97232"/>
            <a:chExt cx="2497445" cy="598726"/>
          </a:xfrm>
        </p:grpSpPr>
        <p:sp>
          <p:nvSpPr>
            <p:cNvPr id="19" name="Retângulo 18"/>
            <p:cNvSpPr/>
            <p:nvPr/>
          </p:nvSpPr>
          <p:spPr>
            <a:xfrm>
              <a:off x="5681" y="97232"/>
              <a:ext cx="2497445" cy="598726"/>
            </a:xfrm>
            <a:prstGeom prst="rect">
              <a:avLst/>
            </a:prstGeom>
            <a:solidFill>
              <a:schemeClr val="bg2">
                <a:lumMod val="90000"/>
              </a:schemeClr>
            </a:solid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0" name="Retângulo 19"/>
            <p:cNvSpPr/>
            <p:nvPr/>
          </p:nvSpPr>
          <p:spPr>
            <a:xfrm>
              <a:off x="5681" y="97232"/>
              <a:ext cx="2497445" cy="598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pt-BR" sz="1600" b="1" kern="1200" dirty="0" smtClean="0">
                  <a:solidFill>
                    <a:schemeClr val="tx1"/>
                  </a:solidFill>
                </a:rPr>
                <a:t>AVALIAÇÃO - EXAME TEÓRICO</a:t>
              </a:r>
              <a:endParaRPr lang="pt-BR" sz="1600" b="1" kern="1200" dirty="0">
                <a:solidFill>
                  <a:schemeClr val="tx1"/>
                </a:solidFill>
              </a:endParaRPr>
            </a:p>
          </p:txBody>
        </p:sp>
      </p:grpSp>
      <p:grpSp>
        <p:nvGrpSpPr>
          <p:cNvPr id="4" name="Grupo 3"/>
          <p:cNvGrpSpPr/>
          <p:nvPr/>
        </p:nvGrpSpPr>
        <p:grpSpPr>
          <a:xfrm>
            <a:off x="311208" y="1532671"/>
            <a:ext cx="2497445" cy="4391384"/>
            <a:chOff x="5681" y="695958"/>
            <a:chExt cx="2497445" cy="4391384"/>
          </a:xfrm>
        </p:grpSpPr>
        <p:sp>
          <p:nvSpPr>
            <p:cNvPr id="17" name="Retângulo 16"/>
            <p:cNvSpPr/>
            <p:nvPr/>
          </p:nvSpPr>
          <p:spPr>
            <a:xfrm>
              <a:off x="5681" y="695958"/>
              <a:ext cx="2497445" cy="4391384"/>
            </a:xfrm>
            <a:prstGeom prst="rect">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Retângulo 17"/>
            <p:cNvSpPr/>
            <p:nvPr/>
          </p:nvSpPr>
          <p:spPr>
            <a:xfrm>
              <a:off x="5681" y="695958"/>
              <a:ext cx="2497445" cy="43913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pt-BR" sz="1400" kern="1200" dirty="0" smtClean="0">
                  <a:solidFill>
                    <a:schemeClr val="tx1"/>
                  </a:solidFill>
                </a:rPr>
                <a:t>Conhecer os princípios gerais de velocidade;</a:t>
              </a:r>
              <a:endParaRPr lang="pt-BR" sz="1400" kern="1200" dirty="0">
                <a:solidFill>
                  <a:schemeClr val="tx1"/>
                </a:solidFill>
              </a:endParaRPr>
            </a:p>
            <a:p>
              <a:pPr marL="114300" lvl="1" indent="-114300" algn="l" defTabSz="622300">
                <a:lnSpc>
                  <a:spcPct val="90000"/>
                </a:lnSpc>
                <a:spcBef>
                  <a:spcPct val="0"/>
                </a:spcBef>
                <a:spcAft>
                  <a:spcPct val="15000"/>
                </a:spcAft>
                <a:buChar char="••"/>
              </a:pPr>
              <a:r>
                <a:rPr lang="pt-BR" sz="1400" kern="1200" dirty="0" smtClean="0">
                  <a:solidFill>
                    <a:schemeClr val="tx1"/>
                  </a:solidFill>
                </a:rPr>
                <a:t>Saber o que é velocidade moderada;</a:t>
              </a:r>
              <a:endParaRPr lang="pt-BR" sz="1400" kern="1200" dirty="0">
                <a:solidFill>
                  <a:schemeClr val="tx1"/>
                </a:solidFill>
              </a:endParaRPr>
            </a:p>
            <a:p>
              <a:pPr marL="114300" lvl="1" indent="-114300" algn="l" defTabSz="622300">
                <a:lnSpc>
                  <a:spcPct val="90000"/>
                </a:lnSpc>
                <a:spcBef>
                  <a:spcPct val="0"/>
                </a:spcBef>
                <a:spcAft>
                  <a:spcPct val="15000"/>
                </a:spcAft>
                <a:buChar char="••"/>
              </a:pPr>
              <a:r>
                <a:rPr lang="pt-BR" sz="1400" kern="1200" dirty="0" smtClean="0">
                  <a:solidFill>
                    <a:schemeClr val="tx1"/>
                  </a:solidFill>
                </a:rPr>
                <a:t>Conhecer os limites gerais de velocidade;</a:t>
              </a:r>
              <a:endParaRPr lang="pt-BR" sz="1400" kern="1200" dirty="0">
                <a:solidFill>
                  <a:schemeClr val="tx1"/>
                </a:solidFill>
              </a:endParaRPr>
            </a:p>
            <a:p>
              <a:pPr marL="114300" lvl="1" indent="-114300" algn="l" defTabSz="622300">
                <a:lnSpc>
                  <a:spcPct val="90000"/>
                </a:lnSpc>
                <a:spcBef>
                  <a:spcPct val="0"/>
                </a:spcBef>
                <a:spcAft>
                  <a:spcPct val="15000"/>
                </a:spcAft>
                <a:buChar char="••"/>
              </a:pPr>
              <a:r>
                <a:rPr lang="pt-BR" sz="1400" kern="1200" dirty="0" smtClean="0">
                  <a:solidFill>
                    <a:schemeClr val="tx1"/>
                  </a:solidFill>
                </a:rPr>
                <a:t>Saber a relação entre crimes de trânsito e excesso de velocidade – conhecer as consequências;</a:t>
              </a:r>
              <a:endParaRPr lang="pt-BR" sz="1400" kern="1200" dirty="0">
                <a:solidFill>
                  <a:schemeClr val="tx1"/>
                </a:solidFill>
              </a:endParaRPr>
            </a:p>
            <a:p>
              <a:pPr marL="114300" lvl="1" indent="-114300" algn="l" defTabSz="622300">
                <a:lnSpc>
                  <a:spcPct val="90000"/>
                </a:lnSpc>
                <a:spcBef>
                  <a:spcPct val="0"/>
                </a:spcBef>
                <a:spcAft>
                  <a:spcPct val="15000"/>
                </a:spcAft>
                <a:buChar char="••"/>
              </a:pPr>
              <a:endParaRPr lang="pt-BR" sz="1400" kern="1200" dirty="0">
                <a:solidFill>
                  <a:schemeClr val="tx1"/>
                </a:solidFill>
              </a:endParaRPr>
            </a:p>
            <a:p>
              <a:pPr marL="114300" lvl="1" indent="-114300" algn="l" defTabSz="622300">
                <a:lnSpc>
                  <a:spcPct val="90000"/>
                </a:lnSpc>
                <a:spcBef>
                  <a:spcPct val="0"/>
                </a:spcBef>
                <a:spcAft>
                  <a:spcPct val="15000"/>
                </a:spcAft>
                <a:buChar char="••"/>
              </a:pPr>
              <a:endParaRPr lang="pt-BR" sz="1400" kern="1200" dirty="0">
                <a:solidFill>
                  <a:schemeClr val="tx1"/>
                </a:solidFill>
              </a:endParaRPr>
            </a:p>
            <a:p>
              <a:pPr marL="114300" lvl="1" indent="-114300" algn="l" defTabSz="622300">
                <a:lnSpc>
                  <a:spcPct val="90000"/>
                </a:lnSpc>
                <a:spcBef>
                  <a:spcPct val="0"/>
                </a:spcBef>
                <a:spcAft>
                  <a:spcPct val="15000"/>
                </a:spcAft>
                <a:buChar char="••"/>
              </a:pPr>
              <a:endParaRPr lang="pt-BR" sz="1400" kern="1200" dirty="0">
                <a:solidFill>
                  <a:schemeClr val="tx1"/>
                </a:solidFill>
              </a:endParaRPr>
            </a:p>
          </p:txBody>
        </p:sp>
      </p:grpSp>
      <p:grpSp>
        <p:nvGrpSpPr>
          <p:cNvPr id="5" name="Grupo 4"/>
          <p:cNvGrpSpPr/>
          <p:nvPr/>
        </p:nvGrpSpPr>
        <p:grpSpPr>
          <a:xfrm>
            <a:off x="3179088" y="933945"/>
            <a:ext cx="2785825" cy="598726"/>
            <a:chOff x="2873561" y="97232"/>
            <a:chExt cx="2785825" cy="598726"/>
          </a:xfrm>
        </p:grpSpPr>
        <p:sp>
          <p:nvSpPr>
            <p:cNvPr id="15" name="Retângulo 14"/>
            <p:cNvSpPr/>
            <p:nvPr/>
          </p:nvSpPr>
          <p:spPr>
            <a:xfrm>
              <a:off x="2873561" y="97232"/>
              <a:ext cx="2785825" cy="598726"/>
            </a:xfrm>
            <a:prstGeom prst="rect">
              <a:avLst/>
            </a:prstGeom>
            <a:solidFill>
              <a:schemeClr val="bg2">
                <a:lumMod val="90000"/>
              </a:schemeClr>
            </a:solid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6" name="Retângulo 15"/>
            <p:cNvSpPr/>
            <p:nvPr/>
          </p:nvSpPr>
          <p:spPr>
            <a:xfrm>
              <a:off x="2873561" y="97232"/>
              <a:ext cx="2785825" cy="598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pt-BR" sz="1600" b="1" kern="1200" dirty="0" smtClean="0">
                  <a:solidFill>
                    <a:schemeClr val="tx1"/>
                  </a:solidFill>
                </a:rPr>
                <a:t>AVALIAÇÃO  - PRÉ-PRÁTICA</a:t>
              </a:r>
              <a:endParaRPr lang="pt-BR" sz="1600" b="1" kern="1200" dirty="0">
                <a:solidFill>
                  <a:schemeClr val="tx1"/>
                </a:solidFill>
              </a:endParaRPr>
            </a:p>
          </p:txBody>
        </p:sp>
      </p:grpSp>
      <p:grpSp>
        <p:nvGrpSpPr>
          <p:cNvPr id="6" name="Grupo 5"/>
          <p:cNvGrpSpPr/>
          <p:nvPr/>
        </p:nvGrpSpPr>
        <p:grpSpPr>
          <a:xfrm>
            <a:off x="3158296" y="1532671"/>
            <a:ext cx="2827408" cy="4391384"/>
            <a:chOff x="2852769" y="695958"/>
            <a:chExt cx="2827408" cy="4391384"/>
          </a:xfrm>
        </p:grpSpPr>
        <p:sp>
          <p:nvSpPr>
            <p:cNvPr id="13" name="Retângulo 12"/>
            <p:cNvSpPr/>
            <p:nvPr/>
          </p:nvSpPr>
          <p:spPr>
            <a:xfrm>
              <a:off x="2852769" y="695958"/>
              <a:ext cx="2827408" cy="4391384"/>
            </a:xfrm>
            <a:prstGeom prst="rect">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4" name="Retângulo 13"/>
            <p:cNvSpPr/>
            <p:nvPr/>
          </p:nvSpPr>
          <p:spPr>
            <a:xfrm>
              <a:off x="2852769" y="695958"/>
              <a:ext cx="2827408" cy="43913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pt-BR" sz="1400" kern="1200" dirty="0" smtClean="0">
                  <a:solidFill>
                    <a:schemeClr val="tx1"/>
                  </a:solidFill>
                </a:rPr>
                <a:t>Identificar a aplicação dos conhecimentos relativos a velocidade nas situações simuladas; </a:t>
              </a:r>
              <a:endParaRPr lang="pt-BR" sz="1400" kern="1200" dirty="0">
                <a:solidFill>
                  <a:schemeClr val="tx1"/>
                </a:solidFill>
              </a:endParaRPr>
            </a:p>
            <a:p>
              <a:pPr marL="114300" lvl="1" indent="-114300" algn="l" defTabSz="622300">
                <a:lnSpc>
                  <a:spcPct val="90000"/>
                </a:lnSpc>
                <a:spcBef>
                  <a:spcPct val="0"/>
                </a:spcBef>
                <a:spcAft>
                  <a:spcPct val="15000"/>
                </a:spcAft>
                <a:buChar char="••"/>
              </a:pPr>
              <a:r>
                <a:rPr lang="pt-BR" sz="1400" kern="1200" dirty="0" smtClean="0">
                  <a:solidFill>
                    <a:schemeClr val="tx1"/>
                  </a:solidFill>
                </a:rPr>
                <a:t>Durante a aula simulada, analisar a necessidade de retomada de conteúdos relativos à velocidade em função de deficiências observadas na situação simulada;</a:t>
              </a:r>
              <a:endParaRPr lang="pt-BR" sz="1400" kern="1200" dirty="0">
                <a:solidFill>
                  <a:schemeClr val="tx1"/>
                </a:solidFill>
              </a:endParaRPr>
            </a:p>
            <a:p>
              <a:pPr marL="114300" lvl="1" indent="-114300" algn="l" defTabSz="622300">
                <a:lnSpc>
                  <a:spcPct val="90000"/>
                </a:lnSpc>
                <a:spcBef>
                  <a:spcPct val="0"/>
                </a:spcBef>
                <a:spcAft>
                  <a:spcPct val="15000"/>
                </a:spcAft>
                <a:buChar char="••"/>
              </a:pPr>
              <a:r>
                <a:rPr lang="pt-BR" sz="1400" kern="1200" dirty="0" smtClean="0">
                  <a:solidFill>
                    <a:schemeClr val="tx1"/>
                  </a:solidFill>
                </a:rPr>
                <a:t>Observar reações do aluno nas mais diversas situações de aprendizagem em que o fator velocidade seja relevante;</a:t>
              </a:r>
              <a:endParaRPr lang="pt-BR" sz="1400" kern="1200" dirty="0">
                <a:solidFill>
                  <a:schemeClr val="tx1"/>
                </a:solidFill>
              </a:endParaRPr>
            </a:p>
            <a:p>
              <a:pPr marL="114300" lvl="1" indent="-114300" algn="l" defTabSz="622300">
                <a:lnSpc>
                  <a:spcPct val="90000"/>
                </a:lnSpc>
                <a:spcBef>
                  <a:spcPct val="0"/>
                </a:spcBef>
                <a:spcAft>
                  <a:spcPct val="15000"/>
                </a:spcAft>
                <a:buChar char="••"/>
              </a:pPr>
              <a:r>
                <a:rPr lang="pt-BR" sz="1400" kern="1200" dirty="0" smtClean="0">
                  <a:solidFill>
                    <a:schemeClr val="tx1"/>
                  </a:solidFill>
                </a:rPr>
                <a:t>Proporcionar elementos de orientação para o instrutor das aulas práticas, identificando a adaptação do aluno às situações que exijam percepção de risco e reação relacionados ao fator velocidade.</a:t>
              </a:r>
              <a:endParaRPr lang="pt-BR" sz="1400" kern="1200" dirty="0">
                <a:solidFill>
                  <a:schemeClr val="tx1"/>
                </a:solidFill>
              </a:endParaRPr>
            </a:p>
          </p:txBody>
        </p:sp>
      </p:grpSp>
      <p:grpSp>
        <p:nvGrpSpPr>
          <p:cNvPr id="7" name="Grupo 6"/>
          <p:cNvGrpSpPr/>
          <p:nvPr/>
        </p:nvGrpSpPr>
        <p:grpSpPr>
          <a:xfrm>
            <a:off x="6335347" y="933945"/>
            <a:ext cx="2497445" cy="598726"/>
            <a:chOff x="6029820" y="97232"/>
            <a:chExt cx="2497445" cy="598726"/>
          </a:xfrm>
        </p:grpSpPr>
        <p:sp>
          <p:nvSpPr>
            <p:cNvPr id="11" name="Retângulo 10"/>
            <p:cNvSpPr/>
            <p:nvPr/>
          </p:nvSpPr>
          <p:spPr>
            <a:xfrm>
              <a:off x="6029820" y="97232"/>
              <a:ext cx="2497445" cy="598726"/>
            </a:xfrm>
            <a:prstGeom prst="rect">
              <a:avLst/>
            </a:prstGeom>
            <a:solidFill>
              <a:schemeClr val="bg2">
                <a:lumMod val="90000"/>
              </a:schemeClr>
            </a:solid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2" name="Retângulo 11"/>
            <p:cNvSpPr/>
            <p:nvPr/>
          </p:nvSpPr>
          <p:spPr>
            <a:xfrm>
              <a:off x="6029820" y="97232"/>
              <a:ext cx="2497445" cy="598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pt-BR" sz="1600" b="1" kern="1200" dirty="0" smtClean="0">
                  <a:solidFill>
                    <a:schemeClr val="tx1"/>
                  </a:solidFill>
                </a:rPr>
                <a:t>AVALIAÇÃO - EXAME PRÁTICO</a:t>
              </a:r>
              <a:endParaRPr lang="pt-BR" sz="1600" b="1" kern="1200" dirty="0">
                <a:solidFill>
                  <a:schemeClr val="tx1"/>
                </a:solidFill>
              </a:endParaRPr>
            </a:p>
          </p:txBody>
        </p:sp>
      </p:grpSp>
      <p:grpSp>
        <p:nvGrpSpPr>
          <p:cNvPr id="8" name="Grupo 7"/>
          <p:cNvGrpSpPr/>
          <p:nvPr/>
        </p:nvGrpSpPr>
        <p:grpSpPr>
          <a:xfrm>
            <a:off x="6335347" y="1532671"/>
            <a:ext cx="2497445" cy="4391384"/>
            <a:chOff x="6029820" y="695958"/>
            <a:chExt cx="2497445" cy="4391384"/>
          </a:xfrm>
        </p:grpSpPr>
        <p:sp>
          <p:nvSpPr>
            <p:cNvPr id="9" name="Retângulo 8"/>
            <p:cNvSpPr/>
            <p:nvPr/>
          </p:nvSpPr>
          <p:spPr>
            <a:xfrm>
              <a:off x="6029820" y="695958"/>
              <a:ext cx="2497445" cy="4391384"/>
            </a:xfrm>
            <a:prstGeom prst="rect">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Retângulo 9"/>
            <p:cNvSpPr/>
            <p:nvPr/>
          </p:nvSpPr>
          <p:spPr>
            <a:xfrm>
              <a:off x="6029820" y="695958"/>
              <a:ext cx="2497445" cy="43913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pt-BR" sz="1400" kern="1200" dirty="0" smtClean="0">
                  <a:solidFill>
                    <a:schemeClr val="tx1"/>
                  </a:solidFill>
                </a:rPr>
                <a:t>Aplicação dos conceitos de velocidade no percurso de rua em contextos e situações que garantam a segurança para a realização da atividade;  </a:t>
              </a:r>
              <a:endParaRPr lang="pt-BR" sz="1400" kern="1200" dirty="0">
                <a:solidFill>
                  <a:schemeClr val="tx1"/>
                </a:solidFill>
              </a:endParaRPr>
            </a:p>
          </p:txBody>
        </p:sp>
      </p:grpSp>
      <p:sp>
        <p:nvSpPr>
          <p:cNvPr id="21" name="Retângulo 20"/>
          <p:cNvSpPr/>
          <p:nvPr/>
        </p:nvSpPr>
        <p:spPr>
          <a:xfrm>
            <a:off x="1096208" y="-16988"/>
            <a:ext cx="6951583" cy="707886"/>
          </a:xfrm>
          <a:prstGeom prst="rect">
            <a:avLst/>
          </a:prstGeom>
        </p:spPr>
        <p:txBody>
          <a:bodyPr wrap="none">
            <a:spAutoFit/>
          </a:bodyPr>
          <a:lstStyle/>
          <a:p>
            <a:r>
              <a:rPr lang="pt-BR" sz="4000" dirty="0" smtClean="0"/>
              <a:t>Transferência de Conhecimentos</a:t>
            </a:r>
            <a:endParaRPr lang="pt-BR" sz="4000" dirty="0"/>
          </a:p>
        </p:txBody>
      </p:sp>
      <p:sp>
        <p:nvSpPr>
          <p:cNvPr id="22" name="Title 2"/>
          <p:cNvSpPr txBox="1">
            <a:spLocks/>
          </p:cNvSpPr>
          <p:nvPr/>
        </p:nvSpPr>
        <p:spPr>
          <a:xfrm>
            <a:off x="3707904" y="5989522"/>
            <a:ext cx="4845224" cy="868478"/>
          </a:xfrm>
          <a:prstGeom prst="rect">
            <a:avLst/>
          </a:prstGeom>
        </p:spPr>
        <p:txBody>
          <a:bodyP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b="1" smtClean="0">
                <a:effectLst>
                  <a:outerShdw blurRad="38100" dist="38100" dir="2700000" algn="tl">
                    <a:srgbClr val="000000">
                      <a:alpha val="43137"/>
                    </a:srgbClr>
                  </a:outerShdw>
                </a:effectLst>
              </a:rPr>
              <a:t>Primeiras Impressões</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608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63559"/>
            <a:ext cx="10104041" cy="4525963"/>
          </a:xfrm>
        </p:spPr>
        <p:txBody>
          <a:bodyPr>
            <a:normAutofit lnSpcReduction="10000"/>
          </a:bodyPr>
          <a:lstStyle/>
          <a:p>
            <a:pPr marL="514350" indent="-514350">
              <a:buFont typeface="+mj-lt"/>
              <a:buAutoNum type="arabicPeriod"/>
            </a:pPr>
            <a:r>
              <a:rPr lang="en-US" dirty="0" err="1" smtClean="0">
                <a:solidFill>
                  <a:srgbClr val="FF0000"/>
                </a:solidFill>
              </a:rPr>
              <a:t>Critérios</a:t>
            </a:r>
            <a:r>
              <a:rPr lang="en-US" dirty="0" smtClean="0">
                <a:solidFill>
                  <a:srgbClr val="FF0000"/>
                </a:solidFill>
              </a:rPr>
              <a:t> </a:t>
            </a:r>
            <a:r>
              <a:rPr lang="en-US" dirty="0" err="1" smtClean="0">
                <a:solidFill>
                  <a:srgbClr val="FF0000"/>
                </a:solidFill>
              </a:rPr>
              <a:t>claros</a:t>
            </a:r>
            <a:r>
              <a:rPr lang="en-US" dirty="0" smtClean="0">
                <a:solidFill>
                  <a:srgbClr val="FF0000"/>
                </a:solidFill>
              </a:rPr>
              <a:t> </a:t>
            </a:r>
            <a:r>
              <a:rPr lang="en-US" dirty="0" err="1" smtClean="0">
                <a:solidFill>
                  <a:srgbClr val="FF0000"/>
                </a:solidFill>
              </a:rPr>
              <a:t>para</a:t>
            </a:r>
            <a:r>
              <a:rPr lang="en-US" dirty="0" smtClean="0">
                <a:solidFill>
                  <a:srgbClr val="FF0000"/>
                </a:solidFill>
              </a:rPr>
              <a:t> </a:t>
            </a:r>
            <a:r>
              <a:rPr lang="en-US" dirty="0" err="1" smtClean="0">
                <a:solidFill>
                  <a:srgbClr val="FF0000"/>
                </a:solidFill>
              </a:rPr>
              <a:t>registro</a:t>
            </a:r>
            <a:r>
              <a:rPr lang="en-US" dirty="0" smtClean="0">
                <a:solidFill>
                  <a:srgbClr val="FF0000"/>
                </a:solidFill>
              </a:rPr>
              <a:t> de </a:t>
            </a:r>
            <a:r>
              <a:rPr lang="en-US" dirty="0" err="1" smtClean="0">
                <a:solidFill>
                  <a:srgbClr val="FF0000"/>
                </a:solidFill>
              </a:rPr>
              <a:t>falhas</a:t>
            </a:r>
            <a:r>
              <a:rPr lang="en-US" dirty="0" smtClean="0">
                <a:solidFill>
                  <a:srgbClr val="FF0000"/>
                </a:solidFill>
              </a:rPr>
              <a:t> e </a:t>
            </a:r>
            <a:r>
              <a:rPr lang="en-US" dirty="0" err="1" smtClean="0">
                <a:solidFill>
                  <a:srgbClr val="FF0000"/>
                </a:solidFill>
              </a:rPr>
              <a:t>infrações</a:t>
            </a:r>
            <a:endParaRPr lang="en-US" dirty="0" smtClean="0">
              <a:solidFill>
                <a:srgbClr val="FF0000"/>
              </a:solidFill>
            </a:endParaRPr>
          </a:p>
          <a:p>
            <a:pPr marL="514350" indent="-514350">
              <a:buFont typeface="+mj-lt"/>
              <a:buAutoNum type="arabicPeriod"/>
            </a:pPr>
            <a:r>
              <a:rPr lang="en-US" dirty="0" smtClean="0">
                <a:solidFill>
                  <a:srgbClr val="FF0000"/>
                </a:solidFill>
              </a:rPr>
              <a:t>Um </a:t>
            </a:r>
            <a:r>
              <a:rPr lang="en-US" dirty="0" err="1" smtClean="0">
                <a:solidFill>
                  <a:srgbClr val="FF0000"/>
                </a:solidFill>
              </a:rPr>
              <a:t>instrutor</a:t>
            </a:r>
            <a:r>
              <a:rPr lang="en-US" dirty="0" smtClean="0">
                <a:solidFill>
                  <a:srgbClr val="FF0000"/>
                </a:solidFill>
              </a:rPr>
              <a:t> </a:t>
            </a:r>
            <a:r>
              <a:rPr lang="en-US" dirty="0" err="1" smtClean="0">
                <a:solidFill>
                  <a:srgbClr val="FF0000"/>
                </a:solidFill>
              </a:rPr>
              <a:t>por</a:t>
            </a:r>
            <a:r>
              <a:rPr lang="en-US" dirty="0" smtClean="0">
                <a:solidFill>
                  <a:srgbClr val="FF0000"/>
                </a:solidFill>
              </a:rPr>
              <a:t> </a:t>
            </a:r>
            <a:r>
              <a:rPr lang="en-US" dirty="0" err="1" smtClean="0">
                <a:solidFill>
                  <a:srgbClr val="FF0000"/>
                </a:solidFill>
              </a:rPr>
              <a:t>simulador</a:t>
            </a:r>
            <a:endParaRPr lang="en-US" dirty="0" smtClean="0">
              <a:solidFill>
                <a:srgbClr val="FF0000"/>
              </a:solidFill>
            </a:endParaRPr>
          </a:p>
          <a:p>
            <a:pPr marL="514350" indent="-514350">
              <a:buFont typeface="+mj-lt"/>
              <a:buAutoNum type="arabicPeriod"/>
            </a:pPr>
            <a:r>
              <a:rPr lang="en-US" dirty="0" err="1" smtClean="0">
                <a:solidFill>
                  <a:srgbClr val="FF0000"/>
                </a:solidFill>
              </a:rPr>
              <a:t>Sinalização</a:t>
            </a:r>
            <a:r>
              <a:rPr lang="en-US" dirty="0" smtClean="0">
                <a:solidFill>
                  <a:srgbClr val="FF0000"/>
                </a:solidFill>
              </a:rPr>
              <a:t> de </a:t>
            </a:r>
            <a:r>
              <a:rPr lang="en-US" dirty="0" err="1" smtClean="0">
                <a:solidFill>
                  <a:srgbClr val="FF0000"/>
                </a:solidFill>
              </a:rPr>
              <a:t>acordo</a:t>
            </a:r>
            <a:r>
              <a:rPr lang="en-US" dirty="0" smtClean="0">
                <a:solidFill>
                  <a:srgbClr val="FF0000"/>
                </a:solidFill>
              </a:rPr>
              <a:t> com o </a:t>
            </a:r>
            <a:r>
              <a:rPr lang="en-US" dirty="0" smtClean="0">
                <a:solidFill>
                  <a:srgbClr val="FF0000"/>
                </a:solidFill>
              </a:rPr>
              <a:t>CTB</a:t>
            </a:r>
            <a:endParaRPr lang="en-US" dirty="0" smtClean="0">
              <a:solidFill>
                <a:srgbClr val="FF0000"/>
              </a:solidFill>
            </a:endParaRPr>
          </a:p>
          <a:p>
            <a:pPr marL="514350" indent="-514350">
              <a:buFont typeface="+mj-lt"/>
              <a:buAutoNum type="arabicPeriod"/>
            </a:pPr>
            <a:r>
              <a:rPr lang="en-US" dirty="0" err="1" smtClean="0">
                <a:solidFill>
                  <a:srgbClr val="FF0000"/>
                </a:solidFill>
              </a:rPr>
              <a:t>Exercicios</a:t>
            </a:r>
            <a:r>
              <a:rPr lang="en-US" dirty="0" smtClean="0">
                <a:solidFill>
                  <a:srgbClr val="FF0000"/>
                </a:solidFill>
              </a:rPr>
              <a:t> </a:t>
            </a:r>
            <a:r>
              <a:rPr lang="en-US" dirty="0" err="1" smtClean="0">
                <a:solidFill>
                  <a:srgbClr val="FF0000"/>
                </a:solidFill>
              </a:rPr>
              <a:t>programados</a:t>
            </a:r>
            <a:endParaRPr lang="en-US" dirty="0" smtClean="0">
              <a:solidFill>
                <a:srgbClr val="FF0000"/>
              </a:solidFill>
            </a:endParaRPr>
          </a:p>
          <a:p>
            <a:pPr marL="514350" indent="-514350">
              <a:buFont typeface="+mj-lt"/>
              <a:buAutoNum type="arabicPeriod"/>
            </a:pPr>
            <a:r>
              <a:rPr lang="en-US" dirty="0" err="1" smtClean="0">
                <a:solidFill>
                  <a:srgbClr val="FF0000"/>
                </a:solidFill>
              </a:rPr>
              <a:t>Focar</a:t>
            </a:r>
            <a:r>
              <a:rPr lang="en-US" dirty="0" smtClean="0">
                <a:solidFill>
                  <a:srgbClr val="FF0000"/>
                </a:solidFill>
              </a:rPr>
              <a:t> </a:t>
            </a:r>
            <a:r>
              <a:rPr lang="en-US" dirty="0" err="1">
                <a:solidFill>
                  <a:srgbClr val="FF0000"/>
                </a:solidFill>
              </a:rPr>
              <a:t>em</a:t>
            </a:r>
            <a:r>
              <a:rPr lang="en-US" dirty="0">
                <a:solidFill>
                  <a:srgbClr val="FF0000"/>
                </a:solidFill>
              </a:rPr>
              <a:t> </a:t>
            </a:r>
            <a:r>
              <a:rPr lang="en-US" dirty="0" err="1">
                <a:solidFill>
                  <a:srgbClr val="FF0000"/>
                </a:solidFill>
              </a:rPr>
              <a:t>cultura</a:t>
            </a:r>
            <a:r>
              <a:rPr lang="en-US" dirty="0">
                <a:solidFill>
                  <a:srgbClr val="FF0000"/>
                </a:solidFill>
              </a:rPr>
              <a:t> de </a:t>
            </a:r>
            <a:r>
              <a:rPr lang="en-US" dirty="0" err="1">
                <a:solidFill>
                  <a:srgbClr val="FF0000"/>
                </a:solidFill>
              </a:rPr>
              <a:t>segurança</a:t>
            </a:r>
            <a:r>
              <a:rPr lang="en-US" dirty="0">
                <a:solidFill>
                  <a:srgbClr val="FF0000"/>
                </a:solidFill>
              </a:rPr>
              <a:t> e </a:t>
            </a:r>
            <a:r>
              <a:rPr lang="en-US" dirty="0" err="1">
                <a:solidFill>
                  <a:srgbClr val="FF0000"/>
                </a:solidFill>
              </a:rPr>
              <a:t>comportamento</a:t>
            </a:r>
            <a:endParaRPr lang="en-US" dirty="0">
              <a:solidFill>
                <a:srgbClr val="FF0000"/>
              </a:solidFill>
            </a:endParaRPr>
          </a:p>
          <a:p>
            <a:pPr marL="0" indent="0">
              <a:buNone/>
            </a:pPr>
            <a:r>
              <a:rPr lang="en-US" dirty="0">
                <a:solidFill>
                  <a:srgbClr val="FF0000"/>
                </a:solidFill>
              </a:rPr>
              <a:t>      </a:t>
            </a:r>
            <a:r>
              <a:rPr lang="en-US" dirty="0" err="1">
                <a:solidFill>
                  <a:srgbClr val="FF0000"/>
                </a:solidFill>
              </a:rPr>
              <a:t>seguro</a:t>
            </a:r>
            <a:r>
              <a:rPr lang="en-US" dirty="0">
                <a:solidFill>
                  <a:srgbClr val="FF0000"/>
                </a:solidFill>
              </a:rPr>
              <a:t> e </a:t>
            </a:r>
            <a:r>
              <a:rPr lang="en-US" dirty="0" err="1">
                <a:solidFill>
                  <a:srgbClr val="FF0000"/>
                </a:solidFill>
              </a:rPr>
              <a:t>não</a:t>
            </a:r>
            <a:r>
              <a:rPr lang="en-US" dirty="0">
                <a:solidFill>
                  <a:srgbClr val="FF0000"/>
                </a:solidFill>
              </a:rPr>
              <a:t> </a:t>
            </a:r>
            <a:r>
              <a:rPr lang="en-US" dirty="0" err="1">
                <a:solidFill>
                  <a:srgbClr val="FF0000"/>
                </a:solidFill>
              </a:rPr>
              <a:t>em</a:t>
            </a:r>
            <a:r>
              <a:rPr lang="en-US" dirty="0">
                <a:solidFill>
                  <a:srgbClr val="FF0000"/>
                </a:solidFill>
              </a:rPr>
              <a:t> </a:t>
            </a:r>
            <a:r>
              <a:rPr lang="en-US" dirty="0" err="1" smtClean="0">
                <a:solidFill>
                  <a:srgbClr val="FF0000"/>
                </a:solidFill>
              </a:rPr>
              <a:t>punições</a:t>
            </a:r>
            <a:r>
              <a:rPr lang="en-US" dirty="0" smtClean="0">
                <a:solidFill>
                  <a:srgbClr val="FF0000"/>
                </a:solidFill>
              </a:rPr>
              <a:t>/</a:t>
            </a:r>
            <a:r>
              <a:rPr lang="en-US" dirty="0" err="1" smtClean="0">
                <a:solidFill>
                  <a:srgbClr val="FF0000"/>
                </a:solidFill>
              </a:rPr>
              <a:t>multas</a:t>
            </a:r>
            <a:endParaRPr lang="en-US" dirty="0" smtClean="0">
              <a:solidFill>
                <a:srgbClr val="FF0000"/>
              </a:solidFill>
            </a:endParaRPr>
          </a:p>
          <a:p>
            <a:pPr marL="514350" indent="-514350">
              <a:buFont typeface="+mj-lt"/>
              <a:buAutoNum type="arabicPeriod" startAt="6"/>
            </a:pPr>
            <a:r>
              <a:rPr lang="en-US" dirty="0" smtClean="0">
                <a:solidFill>
                  <a:srgbClr val="FF0000"/>
                </a:solidFill>
              </a:rPr>
              <a:t>O </a:t>
            </a:r>
            <a:r>
              <a:rPr lang="en-US" dirty="0" err="1" smtClean="0">
                <a:solidFill>
                  <a:srgbClr val="FF0000"/>
                </a:solidFill>
              </a:rPr>
              <a:t>comportamento</a:t>
            </a:r>
            <a:r>
              <a:rPr lang="en-US" dirty="0">
                <a:solidFill>
                  <a:srgbClr val="FF0000"/>
                </a:solidFill>
              </a:rPr>
              <a:t> </a:t>
            </a:r>
            <a:r>
              <a:rPr lang="en-US" dirty="0" err="1" smtClean="0">
                <a:solidFill>
                  <a:srgbClr val="FF0000"/>
                </a:solidFill>
              </a:rPr>
              <a:t>que</a:t>
            </a:r>
            <a:r>
              <a:rPr lang="en-US" dirty="0">
                <a:solidFill>
                  <a:srgbClr val="FF0000"/>
                </a:solidFill>
              </a:rPr>
              <a:t> </a:t>
            </a:r>
            <a:r>
              <a:rPr lang="en-US" dirty="0" smtClean="0">
                <a:solidFill>
                  <a:srgbClr val="FF0000"/>
                </a:solidFill>
              </a:rPr>
              <a:t>se </a:t>
            </a:r>
            <a:r>
              <a:rPr lang="en-US" dirty="0" err="1" smtClean="0">
                <a:solidFill>
                  <a:srgbClr val="FF0000"/>
                </a:solidFill>
              </a:rPr>
              <a:t>deve</a:t>
            </a:r>
            <a:r>
              <a:rPr lang="en-US" dirty="0" smtClean="0">
                <a:solidFill>
                  <a:srgbClr val="FF0000"/>
                </a:solidFill>
              </a:rPr>
              <a:t> </a:t>
            </a:r>
            <a:r>
              <a:rPr lang="en-US" dirty="0" err="1" smtClean="0">
                <a:solidFill>
                  <a:srgbClr val="FF0000"/>
                </a:solidFill>
              </a:rPr>
              <a:t>ter</a:t>
            </a:r>
            <a:r>
              <a:rPr lang="en-US" dirty="0" smtClean="0">
                <a:solidFill>
                  <a:srgbClr val="FF0000"/>
                </a:solidFill>
              </a:rPr>
              <a:t> </a:t>
            </a:r>
            <a:r>
              <a:rPr lang="en-US" dirty="0" err="1" smtClean="0">
                <a:solidFill>
                  <a:srgbClr val="FF0000"/>
                </a:solidFill>
              </a:rPr>
              <a:t>diante</a:t>
            </a:r>
            <a:r>
              <a:rPr lang="en-US" dirty="0" smtClean="0">
                <a:solidFill>
                  <a:srgbClr val="FF0000"/>
                </a:solidFill>
              </a:rPr>
              <a:t> a </a:t>
            </a:r>
          </a:p>
          <a:p>
            <a:pPr marL="0" indent="0">
              <a:buNone/>
            </a:pPr>
            <a:r>
              <a:rPr lang="en-US" dirty="0">
                <a:solidFill>
                  <a:srgbClr val="FF0000"/>
                </a:solidFill>
              </a:rPr>
              <a:t> </a:t>
            </a:r>
            <a:r>
              <a:rPr lang="en-US" dirty="0" smtClean="0">
                <a:solidFill>
                  <a:srgbClr val="FF0000"/>
                </a:solidFill>
              </a:rPr>
              <a:t>     </a:t>
            </a:r>
            <a:r>
              <a:rPr lang="en-US" dirty="0" err="1" smtClean="0">
                <a:solidFill>
                  <a:srgbClr val="FF0000"/>
                </a:solidFill>
              </a:rPr>
              <a:t>sinalização</a:t>
            </a:r>
            <a:endParaRPr lang="en-US" dirty="0" smtClean="0">
              <a:solidFill>
                <a:srgbClr val="FF0000"/>
              </a:solidFill>
            </a:endParaRPr>
          </a:p>
        </p:txBody>
      </p:sp>
      <p:sp>
        <p:nvSpPr>
          <p:cNvPr id="6" name="Retângulo 5"/>
          <p:cNvSpPr/>
          <p:nvPr/>
        </p:nvSpPr>
        <p:spPr>
          <a:xfrm>
            <a:off x="229707" y="-51250"/>
            <a:ext cx="8814464" cy="646331"/>
          </a:xfrm>
          <a:prstGeom prst="rect">
            <a:avLst/>
          </a:prstGeom>
        </p:spPr>
        <p:txBody>
          <a:bodyPr wrap="none">
            <a:spAutoFit/>
          </a:bodyPr>
          <a:lstStyle/>
          <a:p>
            <a:r>
              <a:rPr lang="pt-BR" sz="3600" b="1" dirty="0" smtClean="0"/>
              <a:t>Resumo das Transferência de Conhecimentos</a:t>
            </a:r>
            <a:endParaRPr lang="pt-BR" sz="3600" b="1" dirty="0"/>
          </a:p>
        </p:txBody>
      </p:sp>
      <p:sp>
        <p:nvSpPr>
          <p:cNvPr id="5" name="Title 2"/>
          <p:cNvSpPr>
            <a:spLocks noGrp="1"/>
          </p:cNvSpPr>
          <p:nvPr>
            <p:ph type="title"/>
          </p:nvPr>
        </p:nvSpPr>
        <p:spPr>
          <a:xfrm>
            <a:off x="3707904" y="5989522"/>
            <a:ext cx="4845224" cy="868478"/>
          </a:xfrm>
        </p:spPr>
        <p:txBody>
          <a:bodyPr>
            <a:normAutofit fontScale="90000"/>
          </a:bodyPr>
          <a:lstStyle/>
          <a:p>
            <a:r>
              <a:rPr lang="pt-BR" b="1" dirty="0" smtClean="0">
                <a:effectLst>
                  <a:outerShdw blurRad="38100" dist="38100" dir="2700000" algn="tl">
                    <a:srgbClr val="000000">
                      <a:alpha val="43137"/>
                    </a:srgbClr>
                  </a:outerShdw>
                </a:effectLst>
              </a:rPr>
              <a:t>Primeiras Impressões</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3646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71400"/>
            <a:ext cx="8507288" cy="1143000"/>
          </a:xfrm>
        </p:spPr>
        <p:txBody>
          <a:bodyPr/>
          <a:lstStyle/>
          <a:p>
            <a:r>
              <a:rPr lang="pt-BR" b="1" dirty="0" smtClean="0">
                <a:effectLst>
                  <a:outerShdw blurRad="38100" dist="38100" dir="2700000" algn="tl">
                    <a:srgbClr val="000000">
                      <a:alpha val="43137"/>
                    </a:srgbClr>
                  </a:outerShdw>
                </a:effectLst>
                <a:latin typeface="Futura Md BT" panose="020B0602020204020303" pitchFamily="34" charset="0"/>
              </a:rPr>
              <a:t>Qual o significado da placa ?</a:t>
            </a:r>
            <a:endParaRPr lang="pt-BR" b="1" dirty="0">
              <a:effectLst>
                <a:outerShdw blurRad="38100" dist="38100" dir="2700000" algn="tl">
                  <a:srgbClr val="000000">
                    <a:alpha val="43137"/>
                  </a:srgbClr>
                </a:outerShdw>
              </a:effectLst>
              <a:latin typeface="Futura Md BT" panose="020B0602020204020303" pitchFamily="34" charset="0"/>
            </a:endParaRPr>
          </a:p>
        </p:txBody>
      </p:sp>
      <p:pic>
        <p:nvPicPr>
          <p:cNvPr id="1026" name="Picture 2" descr="http://www.towbar.com.br/loja/FotosProdutos_2/1816/D_350_350.03022010205949BgygwTdlpd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340768"/>
            <a:ext cx="4320480" cy="432048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ixaDeTexto 2"/>
          <p:cNvSpPr txBox="1"/>
          <p:nvPr/>
        </p:nvSpPr>
        <p:spPr>
          <a:xfrm>
            <a:off x="4729812" y="1715690"/>
            <a:ext cx="4434099" cy="1200329"/>
          </a:xfrm>
          <a:prstGeom prst="rect">
            <a:avLst/>
          </a:prstGeom>
          <a:noFill/>
        </p:spPr>
        <p:txBody>
          <a:bodyPr wrap="none" rtlCol="0">
            <a:spAutoFit/>
          </a:bodyPr>
          <a:lstStyle/>
          <a:p>
            <a:pPr algn="ctr"/>
            <a:r>
              <a:rPr lang="pt-BR" sz="3200" b="1" dirty="0" smtClean="0">
                <a:effectLst>
                  <a:outerShdw blurRad="38100" dist="38100" dir="2700000" algn="tl">
                    <a:srgbClr val="000000">
                      <a:alpha val="43137"/>
                    </a:srgbClr>
                  </a:outerShdw>
                </a:effectLst>
                <a:latin typeface="Futura Md BT" panose="020B0602020204020303" pitchFamily="34" charset="0"/>
              </a:rPr>
              <a:t>CURVA ACENTUADA </a:t>
            </a:r>
          </a:p>
          <a:p>
            <a:pPr algn="ctr"/>
            <a:r>
              <a:rPr lang="pt-BR" sz="4000" b="1" dirty="0" smtClean="0">
                <a:solidFill>
                  <a:srgbClr val="FFC000"/>
                </a:solidFill>
                <a:effectLst>
                  <a:outerShdw blurRad="38100" dist="38100" dir="2700000" algn="tl">
                    <a:srgbClr val="000000">
                      <a:alpha val="43137"/>
                    </a:srgbClr>
                  </a:outerShdw>
                </a:effectLst>
                <a:latin typeface="Futura Md BT" panose="020B0602020204020303" pitchFamily="34" charset="0"/>
              </a:rPr>
              <a:t>A ESQUERDA</a:t>
            </a:r>
            <a:endParaRPr lang="pt-BR" sz="4000" b="1" dirty="0">
              <a:solidFill>
                <a:srgbClr val="FFC000"/>
              </a:solidFill>
              <a:effectLst>
                <a:outerShdw blurRad="38100" dist="38100" dir="2700000" algn="tl">
                  <a:srgbClr val="000000">
                    <a:alpha val="43137"/>
                  </a:srgbClr>
                </a:outerShdw>
              </a:effectLst>
              <a:latin typeface="Futura Md BT" panose="020B0602020204020303" pitchFamily="34" charset="0"/>
            </a:endParaRPr>
          </a:p>
        </p:txBody>
      </p:sp>
      <p:sp>
        <p:nvSpPr>
          <p:cNvPr id="4" name="CaixaDeTexto 3"/>
          <p:cNvSpPr txBox="1"/>
          <p:nvPr/>
        </p:nvSpPr>
        <p:spPr>
          <a:xfrm>
            <a:off x="4817528" y="3284984"/>
            <a:ext cx="4305859" cy="1200329"/>
          </a:xfrm>
          <a:prstGeom prst="rect">
            <a:avLst/>
          </a:prstGeom>
          <a:noFill/>
        </p:spPr>
        <p:txBody>
          <a:bodyPr wrap="none" rtlCol="0">
            <a:spAutoFit/>
          </a:bodyPr>
          <a:lstStyle/>
          <a:p>
            <a:pPr algn="ctr"/>
            <a:r>
              <a:rPr lang="pt-BR" sz="3200" b="1" dirty="0" smtClean="0">
                <a:effectLst>
                  <a:outerShdw blurRad="38100" dist="38100" dir="2700000" algn="tl">
                    <a:srgbClr val="000000">
                      <a:alpha val="43137"/>
                    </a:srgbClr>
                  </a:outerShdw>
                </a:effectLst>
                <a:latin typeface="Futura Md BT" panose="020B0602020204020303" pitchFamily="34" charset="0"/>
              </a:rPr>
              <a:t>CURVA ACENTUADA</a:t>
            </a:r>
          </a:p>
          <a:p>
            <a:pPr algn="ctr"/>
            <a:r>
              <a:rPr lang="pt-BR" sz="4000" b="1" dirty="0" smtClean="0">
                <a:solidFill>
                  <a:srgbClr val="FFC000"/>
                </a:solidFill>
                <a:effectLst>
                  <a:outerShdw blurRad="38100" dist="38100" dir="2700000" algn="tl">
                    <a:srgbClr val="000000">
                      <a:alpha val="43137"/>
                    </a:srgbClr>
                  </a:outerShdw>
                </a:effectLst>
                <a:latin typeface="Futura Md BT" panose="020B0602020204020303" pitchFamily="34" charset="0"/>
              </a:rPr>
              <a:t> A DIREITA</a:t>
            </a:r>
            <a:endParaRPr lang="pt-BR" sz="4000" b="1" dirty="0">
              <a:solidFill>
                <a:srgbClr val="FFC000"/>
              </a:solidFill>
              <a:effectLst>
                <a:outerShdw blurRad="38100" dist="38100" dir="2700000" algn="tl">
                  <a:srgbClr val="000000">
                    <a:alpha val="43137"/>
                  </a:srgbClr>
                </a:outerShdw>
              </a:effectLst>
              <a:latin typeface="Futura Md BT" panose="020B0602020204020303" pitchFamily="34" charset="0"/>
            </a:endParaRPr>
          </a:p>
        </p:txBody>
      </p:sp>
      <p:sp>
        <p:nvSpPr>
          <p:cNvPr id="8" name="CaixaDeTexto 7"/>
          <p:cNvSpPr txBox="1"/>
          <p:nvPr/>
        </p:nvSpPr>
        <p:spPr>
          <a:xfrm>
            <a:off x="4729812" y="4800054"/>
            <a:ext cx="4434099" cy="1200329"/>
          </a:xfrm>
          <a:prstGeom prst="rect">
            <a:avLst/>
          </a:prstGeom>
          <a:noFill/>
        </p:spPr>
        <p:txBody>
          <a:bodyPr wrap="none" rtlCol="0">
            <a:spAutoFit/>
          </a:bodyPr>
          <a:lstStyle/>
          <a:p>
            <a:pPr algn="ctr"/>
            <a:r>
              <a:rPr lang="pt-BR" sz="3200" b="1" dirty="0" smtClean="0">
                <a:effectLst>
                  <a:outerShdw blurRad="38100" dist="38100" dir="2700000" algn="tl">
                    <a:srgbClr val="000000">
                      <a:alpha val="43137"/>
                    </a:srgbClr>
                  </a:outerShdw>
                </a:effectLst>
                <a:latin typeface="Futura Md BT" panose="020B0602020204020303" pitchFamily="34" charset="0"/>
              </a:rPr>
              <a:t>CURVA ACENTUADA </a:t>
            </a:r>
          </a:p>
          <a:p>
            <a:pPr algn="ctr"/>
            <a:r>
              <a:rPr lang="pt-BR" sz="4000" b="1" dirty="0" smtClean="0">
                <a:solidFill>
                  <a:srgbClr val="FFC000"/>
                </a:solidFill>
                <a:effectLst>
                  <a:outerShdw blurRad="38100" dist="38100" dir="2700000" algn="tl">
                    <a:srgbClr val="000000">
                      <a:alpha val="43137"/>
                    </a:srgbClr>
                  </a:outerShdw>
                </a:effectLst>
                <a:latin typeface="Futura Md BT" panose="020B0602020204020303" pitchFamily="34" charset="0"/>
              </a:rPr>
              <a:t>PRA LÁ</a:t>
            </a:r>
            <a:endParaRPr lang="pt-BR" sz="4000" b="1" dirty="0">
              <a:solidFill>
                <a:srgbClr val="FFC000"/>
              </a:solidFill>
              <a:effectLst>
                <a:outerShdw blurRad="38100" dist="38100" dir="2700000" algn="tl">
                  <a:srgbClr val="000000">
                    <a:alpha val="43137"/>
                  </a:srgbClr>
                </a:outerShdw>
              </a:effectLst>
              <a:latin typeface="Futura Md BT" panose="020B0602020204020303" pitchFamily="34" charset="0"/>
            </a:endParaRPr>
          </a:p>
        </p:txBody>
      </p:sp>
    </p:spTree>
    <p:extLst>
      <p:ext uri="{BB962C8B-B14F-4D97-AF65-F5344CB8AC3E}">
        <p14:creationId xmlns:p14="http://schemas.microsoft.com/office/powerpoint/2010/main" val="41154898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576" y="692696"/>
            <a:ext cx="5256584" cy="5040560"/>
          </a:xfrm>
          <a:prstGeom prst="rect">
            <a:avLst/>
          </a:prstGeom>
        </p:spPr>
      </p:pic>
      <p:sp>
        <p:nvSpPr>
          <p:cNvPr id="3" name="Título 1"/>
          <p:cNvSpPr>
            <a:spLocks noGrp="1"/>
          </p:cNvSpPr>
          <p:nvPr>
            <p:ph type="title"/>
          </p:nvPr>
        </p:nvSpPr>
        <p:spPr>
          <a:xfrm>
            <a:off x="323529" y="-171400"/>
            <a:ext cx="8507288" cy="1143000"/>
          </a:xfrm>
        </p:spPr>
        <p:txBody>
          <a:bodyPr/>
          <a:lstStyle/>
          <a:p>
            <a:r>
              <a:rPr lang="pt-BR" b="1" dirty="0" smtClean="0">
                <a:effectLst>
                  <a:outerShdw blurRad="38100" dist="38100" dir="2700000" algn="tl">
                    <a:srgbClr val="000000">
                      <a:alpha val="43137"/>
                    </a:srgbClr>
                  </a:outerShdw>
                </a:effectLst>
                <a:latin typeface="Futura Md BT" panose="020B0602020204020303" pitchFamily="34" charset="0"/>
              </a:rPr>
              <a:t>Qual o significado da placa ?</a:t>
            </a:r>
            <a:endParaRPr lang="pt-BR" b="1" dirty="0">
              <a:effectLst>
                <a:outerShdw blurRad="38100" dist="38100" dir="2700000" algn="tl">
                  <a:srgbClr val="000000">
                    <a:alpha val="43137"/>
                  </a:srgbClr>
                </a:outerShdw>
              </a:effectLst>
              <a:latin typeface="Futura Md BT" panose="020B0602020204020303" pitchFamily="34" charset="0"/>
            </a:endParaRPr>
          </a:p>
        </p:txBody>
      </p:sp>
      <p:sp>
        <p:nvSpPr>
          <p:cNvPr id="4" name="CaixaDeTexto 3"/>
          <p:cNvSpPr txBox="1"/>
          <p:nvPr/>
        </p:nvSpPr>
        <p:spPr>
          <a:xfrm>
            <a:off x="3342370" y="1196752"/>
            <a:ext cx="6126174" cy="2308324"/>
          </a:xfrm>
          <a:prstGeom prst="rect">
            <a:avLst/>
          </a:prstGeom>
          <a:noFill/>
        </p:spPr>
        <p:txBody>
          <a:bodyPr wrap="square" rtlCol="0">
            <a:spAutoFit/>
          </a:bodyPr>
          <a:lstStyle/>
          <a:p>
            <a:pPr algn="ctr"/>
            <a:r>
              <a:rPr lang="pt-BR" sz="4400" b="1" dirty="0" smtClean="0">
                <a:effectLst>
                  <a:outerShdw blurRad="38100" dist="38100" dir="2700000" algn="tl">
                    <a:srgbClr val="000000">
                      <a:alpha val="43137"/>
                    </a:srgbClr>
                  </a:outerShdw>
                </a:effectLst>
                <a:latin typeface="Futura Md BT" panose="020B0602020204020303" pitchFamily="34" charset="0"/>
              </a:rPr>
              <a:t>CURVA SINUOSA </a:t>
            </a:r>
            <a:r>
              <a:rPr lang="pt-BR" sz="4800" b="1" dirty="0" smtClean="0">
                <a:effectLst>
                  <a:outerShdw blurRad="38100" dist="38100" dir="2700000" algn="tl">
                    <a:srgbClr val="000000">
                      <a:alpha val="43137"/>
                    </a:srgbClr>
                  </a:outerShdw>
                </a:effectLst>
                <a:latin typeface="Futura Md BT" panose="020B0602020204020303" pitchFamily="34" charset="0"/>
              </a:rPr>
              <a:t>A </a:t>
            </a:r>
            <a:r>
              <a:rPr lang="pt-BR" sz="4800" b="1" dirty="0" smtClean="0">
                <a:solidFill>
                  <a:srgbClr val="FFC000"/>
                </a:solidFill>
                <a:effectLst>
                  <a:outerShdw blurRad="38100" dist="38100" dir="2700000" algn="tl">
                    <a:srgbClr val="000000">
                      <a:alpha val="43137"/>
                    </a:srgbClr>
                  </a:outerShdw>
                </a:effectLst>
                <a:latin typeface="Futura Md BT" panose="020B0602020204020303" pitchFamily="34" charset="0"/>
              </a:rPr>
              <a:t>ESQUERDA </a:t>
            </a:r>
            <a:r>
              <a:rPr lang="pt-BR" sz="4800" b="1" dirty="0" smtClean="0">
                <a:effectLst>
                  <a:outerShdw blurRad="38100" dist="38100" dir="2700000" algn="tl">
                    <a:srgbClr val="000000">
                      <a:alpha val="43137"/>
                    </a:srgbClr>
                  </a:outerShdw>
                </a:effectLst>
                <a:latin typeface="Futura Md BT" panose="020B0602020204020303" pitchFamily="34" charset="0"/>
              </a:rPr>
              <a:t>OU</a:t>
            </a:r>
            <a:r>
              <a:rPr lang="pt-BR" sz="4800" b="1" dirty="0" smtClean="0">
                <a:solidFill>
                  <a:srgbClr val="FFC000"/>
                </a:solidFill>
                <a:effectLst>
                  <a:outerShdw blurRad="38100" dist="38100" dir="2700000" algn="tl">
                    <a:srgbClr val="000000">
                      <a:alpha val="43137"/>
                    </a:srgbClr>
                  </a:outerShdw>
                </a:effectLst>
                <a:latin typeface="Futura Md BT" panose="020B0602020204020303" pitchFamily="34" charset="0"/>
              </a:rPr>
              <a:t> </a:t>
            </a:r>
            <a:r>
              <a:rPr lang="pt-BR" sz="4800" b="1" dirty="0" smtClean="0">
                <a:effectLst>
                  <a:outerShdw blurRad="38100" dist="38100" dir="2700000" algn="tl">
                    <a:srgbClr val="000000">
                      <a:alpha val="43137"/>
                    </a:srgbClr>
                  </a:outerShdw>
                </a:effectLst>
                <a:latin typeface="Futura Md BT" panose="020B0602020204020303" pitchFamily="34" charset="0"/>
              </a:rPr>
              <a:t>A </a:t>
            </a:r>
            <a:r>
              <a:rPr lang="pt-BR" sz="4800" b="1" dirty="0" smtClean="0">
                <a:solidFill>
                  <a:srgbClr val="FFC000"/>
                </a:solidFill>
                <a:effectLst>
                  <a:outerShdw blurRad="38100" dist="38100" dir="2700000" algn="tl">
                    <a:srgbClr val="000000">
                      <a:alpha val="43137"/>
                    </a:srgbClr>
                  </a:outerShdw>
                </a:effectLst>
                <a:latin typeface="Futura Md BT" panose="020B0602020204020303" pitchFamily="34" charset="0"/>
              </a:rPr>
              <a:t>DIREITA</a:t>
            </a:r>
            <a:endParaRPr lang="pt-BR" sz="4800" b="1" dirty="0">
              <a:effectLst>
                <a:outerShdw blurRad="38100" dist="38100" dir="2700000" algn="tl">
                  <a:srgbClr val="000000">
                    <a:alpha val="43137"/>
                  </a:srgbClr>
                </a:outerShdw>
              </a:effectLst>
              <a:latin typeface="Futura Md BT" panose="020B0602020204020303" pitchFamily="34" charset="0"/>
            </a:endParaRPr>
          </a:p>
        </p:txBody>
      </p:sp>
      <p:sp>
        <p:nvSpPr>
          <p:cNvPr id="7" name="CaixaDeTexto 6"/>
          <p:cNvSpPr txBox="1"/>
          <p:nvPr/>
        </p:nvSpPr>
        <p:spPr>
          <a:xfrm>
            <a:off x="3491881" y="3861048"/>
            <a:ext cx="5338936" cy="2308324"/>
          </a:xfrm>
          <a:prstGeom prst="rect">
            <a:avLst/>
          </a:prstGeom>
          <a:noFill/>
        </p:spPr>
        <p:txBody>
          <a:bodyPr wrap="square" rtlCol="0">
            <a:spAutoFit/>
          </a:bodyPr>
          <a:lstStyle/>
          <a:p>
            <a:pPr algn="ctr"/>
            <a:r>
              <a:rPr lang="pt-BR" sz="4800" b="1" dirty="0" smtClean="0">
                <a:solidFill>
                  <a:srgbClr val="FF0000"/>
                </a:solidFill>
                <a:effectLst>
                  <a:outerShdw blurRad="38100" dist="38100" dir="2700000" algn="tl">
                    <a:srgbClr val="000000">
                      <a:alpha val="43137"/>
                    </a:srgbClr>
                  </a:outerShdw>
                </a:effectLst>
                <a:latin typeface="Futura Md BT" panose="020B0602020204020303" pitchFamily="34" charset="0"/>
              </a:rPr>
              <a:t>Qual sua atitude diante dessa placa?</a:t>
            </a:r>
            <a:endParaRPr lang="pt-BR" sz="4800" b="1" dirty="0">
              <a:solidFill>
                <a:srgbClr val="FF0000"/>
              </a:solidFill>
              <a:effectLst>
                <a:outerShdw blurRad="38100" dist="38100" dir="2700000" algn="tl">
                  <a:srgbClr val="000000">
                    <a:alpha val="43137"/>
                  </a:srgbClr>
                </a:outerShdw>
              </a:effectLst>
              <a:latin typeface="Futura Md BT" panose="020B0602020204020303" pitchFamily="34" charset="0"/>
            </a:endParaRPr>
          </a:p>
        </p:txBody>
      </p:sp>
    </p:spTree>
    <p:extLst>
      <p:ext uri="{BB962C8B-B14F-4D97-AF65-F5344CB8AC3E}">
        <p14:creationId xmlns:p14="http://schemas.microsoft.com/office/powerpoint/2010/main" val="23670429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7"/>
            <a:ext cx="8229600" cy="1143000"/>
          </a:xfrm>
        </p:spPr>
        <p:txBody>
          <a:bodyPr/>
          <a:lstStyle/>
          <a:p>
            <a:r>
              <a:rPr lang="pt-BR" b="1" dirty="0" smtClean="0">
                <a:effectLst>
                  <a:outerShdw blurRad="38100" dist="38100" dir="2700000" algn="tl">
                    <a:srgbClr val="000000">
                      <a:alpha val="43137"/>
                    </a:srgbClr>
                  </a:outerShdw>
                </a:effectLst>
              </a:rPr>
              <a:t>Cultura de Segurança</a:t>
            </a:r>
            <a:endParaRPr lang="en-US" b="1" dirty="0"/>
          </a:p>
        </p:txBody>
      </p:sp>
      <p:sp>
        <p:nvSpPr>
          <p:cNvPr id="3" name="Content Placeholder 2"/>
          <p:cNvSpPr>
            <a:spLocks noGrp="1"/>
          </p:cNvSpPr>
          <p:nvPr>
            <p:ph idx="1"/>
          </p:nvPr>
        </p:nvSpPr>
        <p:spPr>
          <a:xfrm>
            <a:off x="683568" y="1165961"/>
            <a:ext cx="8229600" cy="4525963"/>
          </a:xfrm>
        </p:spPr>
        <p:txBody>
          <a:bodyPr>
            <a:normAutofit fontScale="92500"/>
          </a:bodyPr>
          <a:lstStyle/>
          <a:p>
            <a:r>
              <a:rPr lang="en-US" b="1" dirty="0" smtClean="0"/>
              <a:t>Feedback </a:t>
            </a:r>
            <a:r>
              <a:rPr lang="en-US" b="1" dirty="0" err="1" smtClean="0"/>
              <a:t>para</a:t>
            </a:r>
            <a:r>
              <a:rPr lang="en-US" b="1" dirty="0" smtClean="0"/>
              <a:t> o </a:t>
            </a:r>
            <a:r>
              <a:rPr lang="en-US" b="1" dirty="0" err="1" smtClean="0"/>
              <a:t>usuário</a:t>
            </a:r>
            <a:endParaRPr lang="en-US" b="1" dirty="0" smtClean="0"/>
          </a:p>
          <a:p>
            <a:pPr lvl="1"/>
            <a:r>
              <a:rPr lang="en-US" dirty="0" smtClean="0">
                <a:solidFill>
                  <a:srgbClr val="FF0000"/>
                </a:solidFill>
              </a:rPr>
              <a:t>Replay</a:t>
            </a:r>
          </a:p>
          <a:p>
            <a:pPr lvl="1"/>
            <a:r>
              <a:rPr lang="en-US" dirty="0" err="1" smtClean="0">
                <a:solidFill>
                  <a:srgbClr val="FF0000"/>
                </a:solidFill>
              </a:rPr>
              <a:t>Relatório</a:t>
            </a:r>
            <a:r>
              <a:rPr lang="en-US" dirty="0" smtClean="0">
                <a:solidFill>
                  <a:srgbClr val="FF0000"/>
                </a:solidFill>
              </a:rPr>
              <a:t> de </a:t>
            </a:r>
            <a:r>
              <a:rPr lang="en-US" dirty="0" err="1" smtClean="0">
                <a:solidFill>
                  <a:srgbClr val="FF0000"/>
                </a:solidFill>
              </a:rPr>
              <a:t>erros</a:t>
            </a:r>
            <a:endParaRPr lang="en-US" dirty="0" smtClean="0">
              <a:solidFill>
                <a:srgbClr val="FF0000"/>
              </a:solidFill>
            </a:endParaRPr>
          </a:p>
          <a:p>
            <a:pPr lvl="1"/>
            <a:r>
              <a:rPr lang="en-US" dirty="0" err="1" smtClean="0">
                <a:solidFill>
                  <a:srgbClr val="FF0000"/>
                </a:solidFill>
              </a:rPr>
              <a:t>Georreferenciamento</a:t>
            </a:r>
            <a:r>
              <a:rPr lang="en-US" dirty="0" smtClean="0">
                <a:solidFill>
                  <a:srgbClr val="FF0000"/>
                </a:solidFill>
              </a:rPr>
              <a:t> dos </a:t>
            </a:r>
            <a:r>
              <a:rPr lang="en-US" dirty="0" err="1" smtClean="0">
                <a:solidFill>
                  <a:srgbClr val="FF0000"/>
                </a:solidFill>
              </a:rPr>
              <a:t>erros</a:t>
            </a:r>
            <a:r>
              <a:rPr lang="en-US" dirty="0" smtClean="0">
                <a:solidFill>
                  <a:srgbClr val="FF0000"/>
                </a:solidFill>
              </a:rPr>
              <a:t> no </a:t>
            </a:r>
            <a:r>
              <a:rPr lang="en-US" dirty="0" err="1" smtClean="0">
                <a:solidFill>
                  <a:srgbClr val="FF0000"/>
                </a:solidFill>
              </a:rPr>
              <a:t>mapa</a:t>
            </a:r>
            <a:r>
              <a:rPr lang="en-US" dirty="0" smtClean="0">
                <a:solidFill>
                  <a:srgbClr val="FF0000"/>
                </a:solidFill>
              </a:rPr>
              <a:t> </a:t>
            </a:r>
            <a:r>
              <a:rPr lang="en-US" dirty="0" err="1" smtClean="0">
                <a:solidFill>
                  <a:srgbClr val="FF0000"/>
                </a:solidFill>
              </a:rPr>
              <a:t>simulador</a:t>
            </a:r>
            <a:endParaRPr lang="en-US" dirty="0" smtClean="0">
              <a:solidFill>
                <a:srgbClr val="FF0000"/>
              </a:solidFill>
            </a:endParaRPr>
          </a:p>
          <a:p>
            <a:pPr lvl="1"/>
            <a:endParaRPr lang="en-US" dirty="0" smtClean="0">
              <a:solidFill>
                <a:srgbClr val="FF0000"/>
              </a:solidFill>
            </a:endParaRPr>
          </a:p>
          <a:p>
            <a:r>
              <a:rPr lang="en-US" b="1" dirty="0" err="1"/>
              <a:t>Conteúdo</a:t>
            </a:r>
            <a:r>
              <a:rPr lang="en-US" b="1" dirty="0"/>
              <a:t> </a:t>
            </a:r>
            <a:r>
              <a:rPr lang="en-US" b="1" dirty="0" err="1"/>
              <a:t>interativo</a:t>
            </a:r>
            <a:endParaRPr lang="en-US" b="1" dirty="0"/>
          </a:p>
          <a:p>
            <a:pPr lvl="1"/>
            <a:r>
              <a:rPr lang="en-US" dirty="0" err="1">
                <a:solidFill>
                  <a:srgbClr val="FF0000"/>
                </a:solidFill>
              </a:rPr>
              <a:t>Pré</a:t>
            </a:r>
            <a:r>
              <a:rPr lang="en-US" dirty="0">
                <a:solidFill>
                  <a:srgbClr val="FF0000"/>
                </a:solidFill>
              </a:rPr>
              <a:t>-aula</a:t>
            </a:r>
          </a:p>
          <a:p>
            <a:pPr lvl="1"/>
            <a:r>
              <a:rPr lang="en-US" dirty="0" err="1">
                <a:solidFill>
                  <a:srgbClr val="FF0000"/>
                </a:solidFill>
              </a:rPr>
              <a:t>Indicação</a:t>
            </a:r>
            <a:r>
              <a:rPr lang="en-US" dirty="0">
                <a:solidFill>
                  <a:srgbClr val="FF0000"/>
                </a:solidFill>
              </a:rPr>
              <a:t> de “</a:t>
            </a:r>
            <a:r>
              <a:rPr lang="en-US" dirty="0" err="1">
                <a:solidFill>
                  <a:srgbClr val="FF0000"/>
                </a:solidFill>
              </a:rPr>
              <a:t>riscos</a:t>
            </a:r>
            <a:r>
              <a:rPr lang="en-US" dirty="0">
                <a:solidFill>
                  <a:srgbClr val="FF0000"/>
                </a:solidFill>
              </a:rPr>
              <a:t> x </a:t>
            </a:r>
            <a:r>
              <a:rPr lang="en-US" dirty="0" err="1">
                <a:solidFill>
                  <a:srgbClr val="FF0000"/>
                </a:solidFill>
              </a:rPr>
              <a:t>reações</a:t>
            </a:r>
            <a:r>
              <a:rPr lang="en-US" dirty="0">
                <a:solidFill>
                  <a:srgbClr val="FF0000"/>
                </a:solidFill>
              </a:rPr>
              <a:t>” </a:t>
            </a:r>
            <a:r>
              <a:rPr lang="en-US" dirty="0" err="1">
                <a:solidFill>
                  <a:srgbClr val="FF0000"/>
                </a:solidFill>
              </a:rPr>
              <a:t>durante</a:t>
            </a:r>
            <a:r>
              <a:rPr lang="en-US" dirty="0">
                <a:solidFill>
                  <a:srgbClr val="FF0000"/>
                </a:solidFill>
              </a:rPr>
              <a:t> a </a:t>
            </a:r>
            <a:r>
              <a:rPr lang="en-US" dirty="0" err="1">
                <a:solidFill>
                  <a:srgbClr val="FF0000"/>
                </a:solidFill>
              </a:rPr>
              <a:t>simulação</a:t>
            </a:r>
            <a:endParaRPr lang="en-US" dirty="0">
              <a:solidFill>
                <a:srgbClr val="FF0000"/>
              </a:solidFill>
            </a:endParaRPr>
          </a:p>
          <a:p>
            <a:pPr lvl="1"/>
            <a:r>
              <a:rPr lang="en-US" dirty="0" err="1">
                <a:solidFill>
                  <a:srgbClr val="FF0000"/>
                </a:solidFill>
              </a:rPr>
              <a:t>Pós</a:t>
            </a:r>
            <a:r>
              <a:rPr lang="en-US" dirty="0">
                <a:solidFill>
                  <a:srgbClr val="FF0000"/>
                </a:solidFill>
              </a:rPr>
              <a:t>-aula</a:t>
            </a:r>
          </a:p>
          <a:p>
            <a:pPr lvl="1"/>
            <a:endParaRPr lang="en-US" dirty="0">
              <a:solidFill>
                <a:srgbClr val="FF0000"/>
              </a:solidFill>
            </a:endParaRPr>
          </a:p>
          <a:p>
            <a:pPr lvl="1"/>
            <a:endParaRPr lang="en-US" dirty="0" smtClean="0">
              <a:solidFill>
                <a:srgbClr val="FF0000"/>
              </a:solidFill>
            </a:endParaRPr>
          </a:p>
          <a:p>
            <a:pPr lvl="1"/>
            <a:endParaRPr lang="en-US" dirty="0">
              <a:solidFill>
                <a:srgbClr val="FF0000"/>
              </a:solidFill>
            </a:endParaRPr>
          </a:p>
          <a:p>
            <a:pPr lvl="1"/>
            <a:endParaRPr lang="en-US" dirty="0">
              <a:solidFill>
                <a:srgbClr val="FF0000"/>
              </a:solidFill>
            </a:endParaRPr>
          </a:p>
        </p:txBody>
      </p:sp>
      <p:sp>
        <p:nvSpPr>
          <p:cNvPr id="5" name="Title 2"/>
          <p:cNvSpPr txBox="1">
            <a:spLocks/>
          </p:cNvSpPr>
          <p:nvPr/>
        </p:nvSpPr>
        <p:spPr>
          <a:xfrm>
            <a:off x="3707904" y="5989522"/>
            <a:ext cx="4845224" cy="868478"/>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b="1" smtClean="0">
                <a:effectLst>
                  <a:outerShdw blurRad="38100" dist="38100" dir="2700000" algn="tl">
                    <a:srgbClr val="000000">
                      <a:alpha val="43137"/>
                    </a:srgbClr>
                  </a:outerShdw>
                </a:effectLst>
              </a:rPr>
              <a:t>Primeiras Impressões</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539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139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64" y="-819472"/>
            <a:ext cx="9180512" cy="6885384"/>
          </a:xfrm>
          <a:prstGeom prst="rect">
            <a:avLst/>
          </a:prstGeom>
        </p:spPr>
      </p:pic>
      <p:sp>
        <p:nvSpPr>
          <p:cNvPr id="11" name="Rounded Rectangle 8"/>
          <p:cNvSpPr/>
          <p:nvPr/>
        </p:nvSpPr>
        <p:spPr>
          <a:xfrm>
            <a:off x="3103704" y="1412776"/>
            <a:ext cx="5860784" cy="4320480"/>
          </a:xfrm>
          <a:prstGeom prst="round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lvl="1" algn="ctr"/>
            <a:r>
              <a:rPr lang="pt-BR" sz="2800" b="1" dirty="0" smtClean="0">
                <a:solidFill>
                  <a:schemeClr val="tx1"/>
                </a:solidFill>
              </a:rPr>
              <a:t>Ser uma aula </a:t>
            </a:r>
            <a:r>
              <a:rPr lang="pt-BR" sz="2800" b="1" dirty="0" err="1" smtClean="0">
                <a:solidFill>
                  <a:schemeClr val="tx1"/>
                </a:solidFill>
              </a:rPr>
              <a:t>pré</a:t>
            </a:r>
            <a:r>
              <a:rPr lang="pt-BR" sz="2800" b="1" dirty="0" smtClean="0">
                <a:solidFill>
                  <a:schemeClr val="tx1"/>
                </a:solidFill>
              </a:rPr>
              <a:t>-pratica. Uma </a:t>
            </a:r>
            <a:r>
              <a:rPr lang="pt-BR" sz="2800" b="1" dirty="0" smtClean="0">
                <a:solidFill>
                  <a:schemeClr val="tx1"/>
                </a:solidFill>
              </a:rPr>
              <a:t>ferramenta útil para a melhoria da formação do condutor, pois possibilita a introdução de conteúdos interativos em conjunto com o aprendizado teórico que serão uteis quando de sua atividade na pratica.</a:t>
            </a:r>
          </a:p>
        </p:txBody>
      </p:sp>
      <p:sp>
        <p:nvSpPr>
          <p:cNvPr id="13" name="Rounded Rectangle 8"/>
          <p:cNvSpPr/>
          <p:nvPr/>
        </p:nvSpPr>
        <p:spPr>
          <a:xfrm>
            <a:off x="-57857" y="2204864"/>
            <a:ext cx="2908740" cy="2316349"/>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lvl="1" algn="ctr"/>
            <a:r>
              <a:rPr lang="pt-BR" sz="2800" b="1" dirty="0" smtClean="0">
                <a:solidFill>
                  <a:schemeClr val="tx1"/>
                </a:solidFill>
              </a:rPr>
              <a:t>Qual é o papel do simulador no processo de aprendizagem?</a:t>
            </a:r>
          </a:p>
        </p:txBody>
      </p:sp>
      <p:sp>
        <p:nvSpPr>
          <p:cNvPr id="3" name="Title 2"/>
          <p:cNvSpPr>
            <a:spLocks noGrp="1"/>
          </p:cNvSpPr>
          <p:nvPr>
            <p:ph type="title"/>
          </p:nvPr>
        </p:nvSpPr>
        <p:spPr/>
        <p:txBody>
          <a:bodyPr/>
          <a:lstStyle/>
          <a:p>
            <a:endParaRPr lang="en-US"/>
          </a:p>
        </p:txBody>
      </p:sp>
      <p:sp>
        <p:nvSpPr>
          <p:cNvPr id="7" name="Title 2"/>
          <p:cNvSpPr txBox="1">
            <a:spLocks/>
          </p:cNvSpPr>
          <p:nvPr/>
        </p:nvSpPr>
        <p:spPr>
          <a:xfrm>
            <a:off x="3707904" y="5989522"/>
            <a:ext cx="4845224" cy="868478"/>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b="1" smtClean="0">
                <a:effectLst>
                  <a:outerShdw blurRad="38100" dist="38100" dir="2700000" algn="tl">
                    <a:srgbClr val="000000">
                      <a:alpha val="43137"/>
                    </a:srgbClr>
                  </a:outerShdw>
                </a:effectLst>
              </a:rPr>
              <a:t>Primeiras Impressões</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8228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0618" y="-243408"/>
            <a:ext cx="9749162" cy="1143000"/>
          </a:xfrm>
        </p:spPr>
        <p:txBody>
          <a:bodyPr>
            <a:noAutofit/>
          </a:bodyPr>
          <a:lstStyle/>
          <a:p>
            <a:r>
              <a:rPr lang="pt-BR" sz="3500" b="1" dirty="0" smtClean="0"/>
              <a:t>Percepção da Sociedade</a:t>
            </a:r>
            <a:endParaRPr lang="pt-BR" sz="3500" b="1" dirty="0"/>
          </a:p>
        </p:txBody>
      </p:sp>
      <p:graphicFrame>
        <p:nvGraphicFramePr>
          <p:cNvPr id="3" name="Chart 2"/>
          <p:cNvGraphicFramePr/>
          <p:nvPr>
            <p:extLst>
              <p:ext uri="{D42A27DB-BD31-4B8C-83A1-F6EECF244321}">
                <p14:modId xmlns:p14="http://schemas.microsoft.com/office/powerpoint/2010/main" val="4208734675"/>
              </p:ext>
            </p:extLst>
          </p:nvPr>
        </p:nvGraphicFramePr>
        <p:xfrm>
          <a:off x="32626" y="764704"/>
          <a:ext cx="9111374" cy="518457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748050" y="5517232"/>
            <a:ext cx="4366475" cy="553998"/>
          </a:xfrm>
          <a:prstGeom prst="rect">
            <a:avLst/>
          </a:prstGeom>
          <a:noFill/>
        </p:spPr>
        <p:txBody>
          <a:bodyPr wrap="none" rtlCol="0">
            <a:spAutoFit/>
          </a:bodyPr>
          <a:lstStyle/>
          <a:p>
            <a:r>
              <a:rPr lang="en-US" dirty="0" err="1" smtClean="0"/>
              <a:t>Pesquisa</a:t>
            </a:r>
            <a:r>
              <a:rPr lang="en-US" dirty="0" smtClean="0"/>
              <a:t> </a:t>
            </a:r>
            <a:r>
              <a:rPr lang="en-US" dirty="0" err="1" smtClean="0"/>
              <a:t>disponível</a:t>
            </a:r>
            <a:r>
              <a:rPr lang="en-US" dirty="0" smtClean="0"/>
              <a:t> no site </a:t>
            </a:r>
            <a:r>
              <a:rPr lang="en-US" dirty="0" smtClean="0">
                <a:hlinkClick r:id="rId4"/>
              </a:rPr>
              <a:t>www.onsv.org.br</a:t>
            </a:r>
            <a:endParaRPr lang="en-US" dirty="0" smtClean="0"/>
          </a:p>
          <a:p>
            <a:r>
              <a:rPr lang="en-US" sz="1200" dirty="0" smtClean="0"/>
              <a:t>(</a:t>
            </a:r>
            <a:r>
              <a:rPr lang="en-US" sz="1200" dirty="0" err="1" smtClean="0"/>
              <a:t>resultado</a:t>
            </a:r>
            <a:r>
              <a:rPr lang="en-US" sz="1200" dirty="0" smtClean="0"/>
              <a:t> </a:t>
            </a:r>
            <a:r>
              <a:rPr lang="en-US" sz="1200" dirty="0" err="1" smtClean="0"/>
              <a:t>coletado</a:t>
            </a:r>
            <a:r>
              <a:rPr lang="en-US" sz="1200" dirty="0" smtClean="0"/>
              <a:t> </a:t>
            </a:r>
            <a:r>
              <a:rPr lang="en-US" sz="1200" dirty="0" err="1" smtClean="0"/>
              <a:t>às</a:t>
            </a:r>
            <a:r>
              <a:rPr lang="en-US" sz="1200" dirty="0" smtClean="0"/>
              <a:t> 12h45 do </a:t>
            </a:r>
            <a:r>
              <a:rPr lang="en-US" sz="1200" dirty="0" err="1" smtClean="0"/>
              <a:t>dia</a:t>
            </a:r>
            <a:r>
              <a:rPr lang="en-US" sz="1200" dirty="0" smtClean="0"/>
              <a:t> 22/04/2014)</a:t>
            </a:r>
            <a:endParaRPr lang="en-US" sz="1200" dirty="0"/>
          </a:p>
        </p:txBody>
      </p:sp>
    </p:spTree>
    <p:extLst>
      <p:ext uri="{BB962C8B-B14F-4D97-AF65-F5344CB8AC3E}">
        <p14:creationId xmlns:p14="http://schemas.microsoft.com/office/powerpoint/2010/main" val="18929787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139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8102"/>
            <a:ext cx="9264808" cy="6948606"/>
          </a:xfrm>
          <a:prstGeom prst="rect">
            <a:avLst/>
          </a:prstGeom>
        </p:spPr>
      </p:pic>
      <p:sp>
        <p:nvSpPr>
          <p:cNvPr id="9" name="Rounded Rectangle 8"/>
          <p:cNvSpPr/>
          <p:nvPr/>
        </p:nvSpPr>
        <p:spPr>
          <a:xfrm>
            <a:off x="3103704" y="1412776"/>
            <a:ext cx="5860784" cy="4320480"/>
          </a:xfrm>
          <a:prstGeom prst="round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lvl="1" algn="ctr"/>
            <a:r>
              <a:rPr lang="pt-BR" sz="2800" b="1" dirty="0" smtClean="0">
                <a:solidFill>
                  <a:schemeClr val="tx1"/>
                </a:solidFill>
              </a:rPr>
              <a:t>Sim, o futuro condutor tem a </a:t>
            </a:r>
            <a:r>
              <a:rPr lang="en-US" sz="2800" b="1" dirty="0" err="1" smtClean="0">
                <a:solidFill>
                  <a:schemeClr val="tx1"/>
                </a:solidFill>
              </a:rPr>
              <a:t>oportunidade</a:t>
            </a:r>
            <a:r>
              <a:rPr lang="en-US" sz="2800" b="1" dirty="0" smtClean="0">
                <a:solidFill>
                  <a:schemeClr val="tx1"/>
                </a:solidFill>
              </a:rPr>
              <a:t> de </a:t>
            </a:r>
            <a:r>
              <a:rPr lang="en-US" sz="2800" b="1" dirty="0" err="1" smtClean="0">
                <a:solidFill>
                  <a:schemeClr val="tx1"/>
                </a:solidFill>
              </a:rPr>
              <a:t>aprimorar</a:t>
            </a:r>
            <a:r>
              <a:rPr lang="en-US" sz="2800" b="1" dirty="0" smtClean="0">
                <a:solidFill>
                  <a:schemeClr val="tx1"/>
                </a:solidFill>
              </a:rPr>
              <a:t> e </a:t>
            </a:r>
            <a:r>
              <a:rPr lang="en-US" sz="2800" b="1" dirty="0" err="1" smtClean="0">
                <a:solidFill>
                  <a:schemeClr val="tx1"/>
                </a:solidFill>
              </a:rPr>
              <a:t>checar</a:t>
            </a:r>
            <a:r>
              <a:rPr lang="en-US" sz="2800" b="1" dirty="0" smtClean="0">
                <a:solidFill>
                  <a:schemeClr val="tx1"/>
                </a:solidFill>
              </a:rPr>
              <a:t> </a:t>
            </a:r>
            <a:r>
              <a:rPr lang="en-US" sz="2800" b="1" dirty="0" err="1" smtClean="0">
                <a:solidFill>
                  <a:schemeClr val="tx1"/>
                </a:solidFill>
              </a:rPr>
              <a:t>os</a:t>
            </a:r>
            <a:r>
              <a:rPr lang="en-US" sz="2800" b="1" dirty="0" smtClean="0">
                <a:solidFill>
                  <a:schemeClr val="tx1"/>
                </a:solidFill>
              </a:rPr>
              <a:t> </a:t>
            </a:r>
            <a:r>
              <a:rPr lang="en-US" sz="2800" b="1" dirty="0" err="1" smtClean="0">
                <a:solidFill>
                  <a:schemeClr val="tx1"/>
                </a:solidFill>
              </a:rPr>
              <a:t>conhecimentos</a:t>
            </a:r>
            <a:r>
              <a:rPr lang="en-US" sz="2800" b="1" dirty="0" smtClean="0">
                <a:solidFill>
                  <a:schemeClr val="tx1"/>
                </a:solidFill>
              </a:rPr>
              <a:t> </a:t>
            </a:r>
            <a:r>
              <a:rPr lang="en-US" sz="2800" b="1" dirty="0" err="1" smtClean="0">
                <a:solidFill>
                  <a:schemeClr val="tx1"/>
                </a:solidFill>
              </a:rPr>
              <a:t>recebidos</a:t>
            </a:r>
            <a:r>
              <a:rPr lang="en-US" sz="2800" b="1" dirty="0" smtClean="0">
                <a:solidFill>
                  <a:schemeClr val="tx1"/>
                </a:solidFill>
              </a:rPr>
              <a:t> dos </a:t>
            </a:r>
            <a:r>
              <a:rPr lang="en-US" sz="2800" b="1" dirty="0" err="1" smtClean="0">
                <a:solidFill>
                  <a:schemeClr val="tx1"/>
                </a:solidFill>
              </a:rPr>
              <a:t>conteúdos</a:t>
            </a:r>
            <a:r>
              <a:rPr lang="en-US" sz="2800" b="1" dirty="0" smtClean="0">
                <a:solidFill>
                  <a:schemeClr val="tx1"/>
                </a:solidFill>
              </a:rPr>
              <a:t> das </a:t>
            </a:r>
            <a:r>
              <a:rPr lang="en-US" sz="2800" b="1" dirty="0" err="1" smtClean="0">
                <a:solidFill>
                  <a:schemeClr val="tx1"/>
                </a:solidFill>
              </a:rPr>
              <a:t>aulas</a:t>
            </a:r>
            <a:r>
              <a:rPr lang="en-US" sz="2800" b="1" dirty="0" smtClean="0">
                <a:solidFill>
                  <a:schemeClr val="tx1"/>
                </a:solidFill>
              </a:rPr>
              <a:t> </a:t>
            </a:r>
            <a:r>
              <a:rPr lang="en-US" sz="2800" b="1" dirty="0" err="1" smtClean="0">
                <a:solidFill>
                  <a:schemeClr val="tx1"/>
                </a:solidFill>
              </a:rPr>
              <a:t>teóricas</a:t>
            </a:r>
            <a:r>
              <a:rPr lang="en-US" sz="2800" b="1" dirty="0" smtClean="0">
                <a:solidFill>
                  <a:schemeClr val="tx1"/>
                </a:solidFill>
              </a:rPr>
              <a:t> antes de </a:t>
            </a:r>
            <a:r>
              <a:rPr lang="en-US" sz="2800" b="1" dirty="0" err="1" smtClean="0">
                <a:solidFill>
                  <a:schemeClr val="tx1"/>
                </a:solidFill>
              </a:rPr>
              <a:t>sua</a:t>
            </a:r>
            <a:r>
              <a:rPr lang="en-US" sz="2800" b="1" dirty="0" smtClean="0">
                <a:solidFill>
                  <a:schemeClr val="tx1"/>
                </a:solidFill>
              </a:rPr>
              <a:t> </a:t>
            </a:r>
            <a:r>
              <a:rPr lang="en-US" sz="2800" b="1" dirty="0" err="1" smtClean="0">
                <a:solidFill>
                  <a:schemeClr val="tx1"/>
                </a:solidFill>
              </a:rPr>
              <a:t>aplicação</a:t>
            </a:r>
            <a:r>
              <a:rPr lang="en-US" sz="2800" b="1" dirty="0" smtClean="0">
                <a:solidFill>
                  <a:schemeClr val="tx1"/>
                </a:solidFill>
              </a:rPr>
              <a:t> </a:t>
            </a:r>
            <a:r>
              <a:rPr lang="en-US" sz="2800" b="1" dirty="0" err="1" smtClean="0">
                <a:solidFill>
                  <a:schemeClr val="tx1"/>
                </a:solidFill>
              </a:rPr>
              <a:t>na</a:t>
            </a:r>
            <a:r>
              <a:rPr lang="en-US" sz="2800" b="1" dirty="0" smtClean="0">
                <a:solidFill>
                  <a:schemeClr val="tx1"/>
                </a:solidFill>
              </a:rPr>
              <a:t> aula </a:t>
            </a:r>
            <a:r>
              <a:rPr lang="en-US" sz="2800" b="1" dirty="0" err="1" smtClean="0">
                <a:solidFill>
                  <a:schemeClr val="tx1"/>
                </a:solidFill>
              </a:rPr>
              <a:t>prática</a:t>
            </a:r>
            <a:r>
              <a:rPr lang="en-US" sz="2800" b="1" dirty="0" smtClean="0">
                <a:solidFill>
                  <a:schemeClr val="tx1"/>
                </a:solidFill>
              </a:rPr>
              <a:t>. </a:t>
            </a:r>
            <a:r>
              <a:rPr lang="en-US" sz="2800" b="1" dirty="0" err="1" smtClean="0">
                <a:solidFill>
                  <a:schemeClr val="tx1"/>
                </a:solidFill>
              </a:rPr>
              <a:t>Nesta</a:t>
            </a:r>
            <a:r>
              <a:rPr lang="en-US" sz="2800" b="1" dirty="0" smtClean="0">
                <a:solidFill>
                  <a:schemeClr val="tx1"/>
                </a:solidFill>
              </a:rPr>
              <a:t> </a:t>
            </a:r>
            <a:r>
              <a:rPr lang="en-US" sz="2800" b="1" dirty="0" err="1" smtClean="0">
                <a:solidFill>
                  <a:schemeClr val="tx1"/>
                </a:solidFill>
              </a:rPr>
              <a:t>oportunidade</a:t>
            </a:r>
            <a:r>
              <a:rPr lang="en-US" sz="2800" b="1" dirty="0" smtClean="0">
                <a:solidFill>
                  <a:schemeClr val="tx1"/>
                </a:solidFill>
              </a:rPr>
              <a:t> </a:t>
            </a:r>
            <a:r>
              <a:rPr lang="en-US" sz="2800" b="1" dirty="0" err="1" smtClean="0">
                <a:solidFill>
                  <a:schemeClr val="tx1"/>
                </a:solidFill>
              </a:rPr>
              <a:t>além</a:t>
            </a:r>
            <a:r>
              <a:rPr lang="en-US" sz="2800" b="1" dirty="0" smtClean="0">
                <a:solidFill>
                  <a:schemeClr val="tx1"/>
                </a:solidFill>
              </a:rPr>
              <a:t> do </a:t>
            </a:r>
            <a:r>
              <a:rPr lang="en-US" sz="2800" b="1" dirty="0" err="1" smtClean="0">
                <a:solidFill>
                  <a:schemeClr val="tx1"/>
                </a:solidFill>
              </a:rPr>
              <a:t>desenvolvimento</a:t>
            </a:r>
            <a:r>
              <a:rPr lang="en-US" sz="2800" b="1" dirty="0" smtClean="0">
                <a:solidFill>
                  <a:schemeClr val="tx1"/>
                </a:solidFill>
              </a:rPr>
              <a:t> dos </a:t>
            </a:r>
            <a:r>
              <a:rPr lang="en-US" sz="2800" b="1" dirty="0" err="1" smtClean="0">
                <a:solidFill>
                  <a:schemeClr val="tx1"/>
                </a:solidFill>
              </a:rPr>
              <a:t>automatismos</a:t>
            </a:r>
            <a:r>
              <a:rPr lang="en-US" sz="2800" b="1" dirty="0" smtClean="0">
                <a:solidFill>
                  <a:schemeClr val="tx1"/>
                </a:solidFill>
              </a:rPr>
              <a:t> </a:t>
            </a:r>
            <a:r>
              <a:rPr lang="en-US" sz="2800" b="1" dirty="0" err="1" smtClean="0">
                <a:solidFill>
                  <a:schemeClr val="tx1"/>
                </a:solidFill>
              </a:rPr>
              <a:t>também</a:t>
            </a:r>
            <a:r>
              <a:rPr lang="en-US" sz="2800" b="1" dirty="0" smtClean="0">
                <a:solidFill>
                  <a:schemeClr val="tx1"/>
                </a:solidFill>
              </a:rPr>
              <a:t> se </a:t>
            </a:r>
            <a:r>
              <a:rPr lang="en-US" sz="2800" b="1" dirty="0" err="1" smtClean="0">
                <a:solidFill>
                  <a:schemeClr val="tx1"/>
                </a:solidFill>
              </a:rPr>
              <a:t>fixam</a:t>
            </a:r>
            <a:r>
              <a:rPr lang="en-US" sz="2800" b="1" dirty="0" smtClean="0">
                <a:solidFill>
                  <a:schemeClr val="tx1"/>
                </a:solidFill>
              </a:rPr>
              <a:t> </a:t>
            </a:r>
            <a:r>
              <a:rPr lang="en-US" sz="2800" b="1" dirty="0" err="1" smtClean="0">
                <a:solidFill>
                  <a:schemeClr val="tx1"/>
                </a:solidFill>
              </a:rPr>
              <a:t>informações</a:t>
            </a:r>
            <a:r>
              <a:rPr lang="en-US" sz="2800" b="1" dirty="0" smtClean="0">
                <a:solidFill>
                  <a:schemeClr val="tx1"/>
                </a:solidFill>
              </a:rPr>
              <a:t> </a:t>
            </a:r>
            <a:r>
              <a:rPr lang="en-US" sz="2800" b="1" dirty="0" err="1" smtClean="0">
                <a:solidFill>
                  <a:schemeClr val="tx1"/>
                </a:solidFill>
              </a:rPr>
              <a:t>sobre</a:t>
            </a:r>
            <a:r>
              <a:rPr lang="en-US" sz="2800" b="1" dirty="0" smtClean="0">
                <a:solidFill>
                  <a:schemeClr val="tx1"/>
                </a:solidFill>
              </a:rPr>
              <a:t> a </a:t>
            </a:r>
            <a:r>
              <a:rPr lang="en-US" sz="2800" b="1" dirty="0" err="1" smtClean="0">
                <a:solidFill>
                  <a:schemeClr val="tx1"/>
                </a:solidFill>
              </a:rPr>
              <a:t>cultura</a:t>
            </a:r>
            <a:r>
              <a:rPr lang="en-US" sz="2800" b="1" dirty="0" smtClean="0">
                <a:solidFill>
                  <a:schemeClr val="tx1"/>
                </a:solidFill>
              </a:rPr>
              <a:t> de </a:t>
            </a:r>
            <a:r>
              <a:rPr lang="en-US" sz="2800" b="1" dirty="0" err="1" smtClean="0">
                <a:solidFill>
                  <a:schemeClr val="tx1"/>
                </a:solidFill>
              </a:rPr>
              <a:t>segurança</a:t>
            </a:r>
            <a:r>
              <a:rPr lang="en-US" sz="2800" b="1" dirty="0" smtClean="0">
                <a:solidFill>
                  <a:schemeClr val="tx1"/>
                </a:solidFill>
              </a:rPr>
              <a:t> </a:t>
            </a:r>
            <a:r>
              <a:rPr lang="en-US" sz="2800" b="1" dirty="0" err="1" smtClean="0">
                <a:solidFill>
                  <a:schemeClr val="tx1"/>
                </a:solidFill>
              </a:rPr>
              <a:t>viária</a:t>
            </a:r>
            <a:r>
              <a:rPr lang="en-US" sz="2800" b="1" dirty="0" smtClean="0">
                <a:solidFill>
                  <a:schemeClr val="tx1"/>
                </a:solidFill>
              </a:rPr>
              <a:t>.</a:t>
            </a:r>
            <a:endParaRPr lang="pt-BR" sz="2800" b="1" dirty="0" smtClean="0">
              <a:solidFill>
                <a:schemeClr val="tx1"/>
              </a:solidFill>
            </a:endParaRPr>
          </a:p>
        </p:txBody>
      </p:sp>
      <p:sp>
        <p:nvSpPr>
          <p:cNvPr id="7" name="Rounded Rectangle 7"/>
          <p:cNvSpPr/>
          <p:nvPr/>
        </p:nvSpPr>
        <p:spPr>
          <a:xfrm>
            <a:off x="0" y="2276872"/>
            <a:ext cx="2952328" cy="2304256"/>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lvl="1" algn="ctr"/>
            <a:r>
              <a:rPr lang="pt-BR" sz="2800" b="1" dirty="0" smtClean="0">
                <a:solidFill>
                  <a:schemeClr val="tx1"/>
                </a:solidFill>
              </a:rPr>
              <a:t>O simulador colabora para a melhoria na formação ?</a:t>
            </a:r>
          </a:p>
        </p:txBody>
      </p:sp>
      <p:sp>
        <p:nvSpPr>
          <p:cNvPr id="10" name="Title 2"/>
          <p:cNvSpPr>
            <a:spLocks noGrp="1"/>
          </p:cNvSpPr>
          <p:nvPr>
            <p:ph type="title"/>
          </p:nvPr>
        </p:nvSpPr>
        <p:spPr>
          <a:xfrm>
            <a:off x="3707904" y="5989522"/>
            <a:ext cx="4845224" cy="868478"/>
          </a:xfrm>
        </p:spPr>
        <p:txBody>
          <a:bodyPr>
            <a:normAutofit fontScale="90000"/>
          </a:bodyPr>
          <a:lstStyle/>
          <a:p>
            <a:r>
              <a:rPr lang="pt-BR" b="1" dirty="0" smtClean="0">
                <a:effectLst>
                  <a:outerShdw blurRad="38100" dist="38100" dir="2700000" algn="tl">
                    <a:srgbClr val="000000">
                      <a:alpha val="43137"/>
                    </a:srgbClr>
                  </a:outerShdw>
                </a:effectLst>
              </a:rPr>
              <a:t>Primeiras Impressões</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679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4-04-01 11.46.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28" y="-970600"/>
            <a:ext cx="9361040" cy="6991888"/>
          </a:xfrm>
          <a:prstGeom prst="rect">
            <a:avLst/>
          </a:prstGeom>
        </p:spPr>
      </p:pic>
      <p:sp>
        <p:nvSpPr>
          <p:cNvPr id="4" name="Rounded Rectangle 3"/>
          <p:cNvSpPr/>
          <p:nvPr/>
        </p:nvSpPr>
        <p:spPr>
          <a:xfrm>
            <a:off x="93436" y="8486"/>
            <a:ext cx="8813112" cy="212437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lvl="1" algn="ctr"/>
            <a:r>
              <a:rPr lang="pt-BR" sz="2800" b="1" dirty="0" smtClean="0">
                <a:solidFill>
                  <a:schemeClr val="tx1"/>
                </a:solidFill>
              </a:rPr>
              <a:t>O </a:t>
            </a:r>
            <a:r>
              <a:rPr lang="en-US" sz="2800" b="1" dirty="0" err="1" smtClean="0">
                <a:solidFill>
                  <a:schemeClr val="tx1"/>
                </a:solidFill>
              </a:rPr>
              <a:t>simulador</a:t>
            </a:r>
            <a:r>
              <a:rPr lang="en-US" sz="2800" b="1" dirty="0" smtClean="0">
                <a:solidFill>
                  <a:schemeClr val="tx1"/>
                </a:solidFill>
              </a:rPr>
              <a:t> </a:t>
            </a:r>
            <a:r>
              <a:rPr lang="en-US" sz="2800" b="1" dirty="0" err="1" smtClean="0">
                <a:solidFill>
                  <a:schemeClr val="tx1"/>
                </a:solidFill>
              </a:rPr>
              <a:t>deve</a:t>
            </a:r>
            <a:r>
              <a:rPr lang="en-US" sz="2800" b="1" dirty="0" smtClean="0">
                <a:solidFill>
                  <a:schemeClr val="tx1"/>
                </a:solidFill>
              </a:rPr>
              <a:t> </a:t>
            </a:r>
            <a:r>
              <a:rPr lang="en-US" sz="2800" b="1" dirty="0" err="1" smtClean="0">
                <a:solidFill>
                  <a:schemeClr val="tx1"/>
                </a:solidFill>
              </a:rPr>
              <a:t>ser</a:t>
            </a:r>
            <a:r>
              <a:rPr lang="en-US" sz="2800" b="1" dirty="0" smtClean="0">
                <a:solidFill>
                  <a:schemeClr val="tx1"/>
                </a:solidFill>
              </a:rPr>
              <a:t> </a:t>
            </a:r>
            <a:r>
              <a:rPr lang="en-US" sz="2800" b="1" dirty="0" err="1" smtClean="0">
                <a:solidFill>
                  <a:schemeClr val="tx1"/>
                </a:solidFill>
              </a:rPr>
              <a:t>considerado</a:t>
            </a:r>
            <a:r>
              <a:rPr lang="en-US" sz="2800" b="1" dirty="0" smtClean="0">
                <a:solidFill>
                  <a:schemeClr val="tx1"/>
                </a:solidFill>
              </a:rPr>
              <a:t> </a:t>
            </a:r>
            <a:r>
              <a:rPr lang="en-US" sz="2800" b="1" dirty="0" err="1" smtClean="0">
                <a:solidFill>
                  <a:schemeClr val="tx1"/>
                </a:solidFill>
              </a:rPr>
              <a:t>uma</a:t>
            </a:r>
            <a:r>
              <a:rPr lang="en-US" sz="2800" b="1" dirty="0" smtClean="0">
                <a:solidFill>
                  <a:schemeClr val="tx1"/>
                </a:solidFill>
              </a:rPr>
              <a:t> </a:t>
            </a:r>
            <a:r>
              <a:rPr lang="en-US" sz="2800" b="1" dirty="0" err="1" smtClean="0">
                <a:solidFill>
                  <a:schemeClr val="tx1"/>
                </a:solidFill>
              </a:rPr>
              <a:t>importante</a:t>
            </a:r>
            <a:r>
              <a:rPr lang="en-US" sz="2800" b="1" dirty="0" smtClean="0">
                <a:solidFill>
                  <a:schemeClr val="tx1"/>
                </a:solidFill>
              </a:rPr>
              <a:t> </a:t>
            </a:r>
            <a:r>
              <a:rPr lang="en-US" sz="2800" b="1" dirty="0" err="1" smtClean="0">
                <a:solidFill>
                  <a:schemeClr val="tx1"/>
                </a:solidFill>
              </a:rPr>
              <a:t>ferramenta</a:t>
            </a:r>
            <a:r>
              <a:rPr lang="en-US" sz="2800" b="1" dirty="0" smtClean="0">
                <a:solidFill>
                  <a:schemeClr val="tx1"/>
                </a:solidFill>
              </a:rPr>
              <a:t> no </a:t>
            </a:r>
            <a:r>
              <a:rPr lang="en-US" sz="2800" b="1" dirty="0" err="1" smtClean="0">
                <a:solidFill>
                  <a:schemeClr val="tx1"/>
                </a:solidFill>
              </a:rPr>
              <a:t>processo</a:t>
            </a:r>
            <a:r>
              <a:rPr lang="en-US" sz="2800" b="1" dirty="0" smtClean="0">
                <a:solidFill>
                  <a:schemeClr val="tx1"/>
                </a:solidFill>
              </a:rPr>
              <a:t> de </a:t>
            </a:r>
            <a:r>
              <a:rPr lang="en-US" sz="2800" b="1" dirty="0" err="1" smtClean="0">
                <a:solidFill>
                  <a:schemeClr val="tx1"/>
                </a:solidFill>
              </a:rPr>
              <a:t>formação</a:t>
            </a:r>
            <a:r>
              <a:rPr lang="en-US" sz="2800" b="1" dirty="0" smtClean="0">
                <a:solidFill>
                  <a:schemeClr val="tx1"/>
                </a:solidFill>
              </a:rPr>
              <a:t> do </a:t>
            </a:r>
            <a:r>
              <a:rPr lang="en-US" sz="2800" b="1" dirty="0" err="1" smtClean="0">
                <a:solidFill>
                  <a:schemeClr val="tx1"/>
                </a:solidFill>
              </a:rPr>
              <a:t>condutor</a:t>
            </a:r>
            <a:r>
              <a:rPr lang="en-US" sz="2800" b="1" dirty="0" smtClean="0">
                <a:solidFill>
                  <a:schemeClr val="tx1"/>
                </a:solidFill>
              </a:rPr>
              <a:t>, </a:t>
            </a:r>
            <a:r>
              <a:rPr lang="en-US" sz="2800" b="1" dirty="0" err="1" smtClean="0">
                <a:solidFill>
                  <a:srgbClr val="FF0000"/>
                </a:solidFill>
              </a:rPr>
              <a:t>desde</a:t>
            </a:r>
            <a:r>
              <a:rPr lang="en-US" sz="2800" b="1" dirty="0" smtClean="0">
                <a:solidFill>
                  <a:srgbClr val="FF0000"/>
                </a:solidFill>
              </a:rPr>
              <a:t> </a:t>
            </a:r>
            <a:r>
              <a:rPr lang="en-US" sz="2800" b="1" dirty="0" err="1" smtClean="0">
                <a:solidFill>
                  <a:srgbClr val="FF0000"/>
                </a:solidFill>
              </a:rPr>
              <a:t>que</a:t>
            </a:r>
            <a:r>
              <a:rPr lang="en-US" sz="2800" b="1" dirty="0" smtClean="0">
                <a:solidFill>
                  <a:schemeClr val="tx1"/>
                </a:solidFill>
              </a:rPr>
              <a:t> </a:t>
            </a:r>
            <a:r>
              <a:rPr lang="en-US" sz="2800" b="1" dirty="0" err="1" smtClean="0">
                <a:solidFill>
                  <a:schemeClr val="tx1"/>
                </a:solidFill>
              </a:rPr>
              <a:t>dentro</a:t>
            </a:r>
            <a:r>
              <a:rPr lang="en-US" sz="2800" b="1" dirty="0" smtClean="0">
                <a:solidFill>
                  <a:schemeClr val="tx1"/>
                </a:solidFill>
              </a:rPr>
              <a:t> de um </a:t>
            </a:r>
            <a:r>
              <a:rPr lang="en-US" sz="2800" b="1" dirty="0" err="1" smtClean="0">
                <a:solidFill>
                  <a:schemeClr val="tx1"/>
                </a:solidFill>
              </a:rPr>
              <a:t>processo</a:t>
            </a:r>
            <a:r>
              <a:rPr lang="en-US" sz="2800" b="1" dirty="0" smtClean="0">
                <a:solidFill>
                  <a:schemeClr val="tx1"/>
                </a:solidFill>
              </a:rPr>
              <a:t> de </a:t>
            </a:r>
            <a:r>
              <a:rPr lang="en-US" sz="2800" b="1" dirty="0" err="1" smtClean="0">
                <a:solidFill>
                  <a:schemeClr val="tx1"/>
                </a:solidFill>
              </a:rPr>
              <a:t>aprendizado</a:t>
            </a:r>
            <a:r>
              <a:rPr lang="en-US" sz="2800" b="1" dirty="0" smtClean="0">
                <a:solidFill>
                  <a:schemeClr val="tx1"/>
                </a:solidFill>
              </a:rPr>
              <a:t> </a:t>
            </a:r>
            <a:r>
              <a:rPr lang="en-US" sz="2800" b="1" dirty="0" err="1" smtClean="0">
                <a:solidFill>
                  <a:schemeClr val="tx1"/>
                </a:solidFill>
              </a:rPr>
              <a:t>continuado</a:t>
            </a:r>
            <a:r>
              <a:rPr lang="en-US" sz="2800" b="1" dirty="0" smtClean="0">
                <a:solidFill>
                  <a:schemeClr val="tx1"/>
                </a:solidFill>
              </a:rPr>
              <a:t>, com base </a:t>
            </a:r>
            <a:r>
              <a:rPr lang="en-US" sz="2800" b="1" dirty="0" err="1" smtClean="0">
                <a:solidFill>
                  <a:schemeClr val="tx1"/>
                </a:solidFill>
              </a:rPr>
              <a:t>em</a:t>
            </a:r>
            <a:r>
              <a:rPr lang="en-US" sz="2800" b="1" dirty="0" smtClean="0">
                <a:solidFill>
                  <a:schemeClr val="tx1"/>
                </a:solidFill>
              </a:rPr>
              <a:t> </a:t>
            </a:r>
            <a:r>
              <a:rPr lang="en-US" sz="2800" b="1" dirty="0" err="1" smtClean="0">
                <a:solidFill>
                  <a:schemeClr val="tx1"/>
                </a:solidFill>
              </a:rPr>
              <a:t>uma</a:t>
            </a:r>
            <a:r>
              <a:rPr lang="en-US" sz="2800" b="1" dirty="0" smtClean="0">
                <a:solidFill>
                  <a:schemeClr val="tx1"/>
                </a:solidFill>
              </a:rPr>
              <a:t> </a:t>
            </a:r>
            <a:r>
              <a:rPr lang="en-US" sz="2800" b="1" dirty="0" err="1" smtClean="0">
                <a:solidFill>
                  <a:schemeClr val="tx1"/>
                </a:solidFill>
              </a:rPr>
              <a:t>metodologia</a:t>
            </a:r>
            <a:r>
              <a:rPr lang="en-US" sz="2800" b="1" dirty="0" smtClean="0">
                <a:solidFill>
                  <a:schemeClr val="tx1"/>
                </a:solidFill>
              </a:rPr>
              <a:t> de </a:t>
            </a:r>
            <a:r>
              <a:rPr lang="en-US" sz="2800" b="1" dirty="0" err="1" smtClean="0">
                <a:solidFill>
                  <a:schemeClr val="tx1"/>
                </a:solidFill>
              </a:rPr>
              <a:t>ensino</a:t>
            </a:r>
            <a:r>
              <a:rPr lang="en-US" sz="2800" b="1" dirty="0" smtClean="0">
                <a:solidFill>
                  <a:schemeClr val="tx1"/>
                </a:solidFill>
              </a:rPr>
              <a:t> </a:t>
            </a:r>
            <a:r>
              <a:rPr lang="en-US" sz="2800" b="1" dirty="0" err="1" smtClean="0">
                <a:solidFill>
                  <a:schemeClr val="tx1"/>
                </a:solidFill>
              </a:rPr>
              <a:t>padronizada</a:t>
            </a:r>
            <a:r>
              <a:rPr lang="en-US" sz="2800" b="1" dirty="0" smtClean="0">
                <a:solidFill>
                  <a:schemeClr val="tx1"/>
                </a:solidFill>
              </a:rPr>
              <a:t>.</a:t>
            </a:r>
            <a:endParaRPr lang="en-US" sz="2800" b="1" dirty="0" smtClean="0">
              <a:solidFill>
                <a:schemeClr val="tx1"/>
              </a:solidFill>
            </a:endParaRPr>
          </a:p>
        </p:txBody>
      </p:sp>
      <p:sp>
        <p:nvSpPr>
          <p:cNvPr id="5" name="Rounded Rectangle 4"/>
          <p:cNvSpPr/>
          <p:nvPr/>
        </p:nvSpPr>
        <p:spPr>
          <a:xfrm>
            <a:off x="151376" y="4209054"/>
            <a:ext cx="8813112" cy="18002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lvl="1" algn="ctr"/>
            <a:r>
              <a:rPr lang="pt-BR" sz="2800" b="1" dirty="0" smtClean="0">
                <a:solidFill>
                  <a:schemeClr val="tx1"/>
                </a:solidFill>
              </a:rPr>
              <a:t>Utilizar o simulador como ferramenta de avaliação, isenta e independente para continuidade, ou não, do processo de formação do condutor (aulas praticas).</a:t>
            </a:r>
            <a:endParaRPr lang="en-US" sz="2800" b="1" dirty="0" smtClean="0">
              <a:solidFill>
                <a:schemeClr val="tx1"/>
              </a:solidFill>
            </a:endParaRPr>
          </a:p>
        </p:txBody>
      </p:sp>
      <p:sp>
        <p:nvSpPr>
          <p:cNvPr id="7" name="Rounded Rectangle 7"/>
          <p:cNvSpPr/>
          <p:nvPr/>
        </p:nvSpPr>
        <p:spPr>
          <a:xfrm>
            <a:off x="6030364" y="2276872"/>
            <a:ext cx="2952328" cy="1884126"/>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lvl="1" algn="ctr"/>
            <a:r>
              <a:rPr lang="pt-BR" sz="2800" b="1" dirty="0" smtClean="0">
                <a:solidFill>
                  <a:schemeClr val="tx1"/>
                </a:solidFill>
              </a:rPr>
              <a:t>Quais as recomendações preliminares ?</a:t>
            </a:r>
          </a:p>
        </p:txBody>
      </p:sp>
      <p:sp>
        <p:nvSpPr>
          <p:cNvPr id="8" name="Title 2"/>
          <p:cNvSpPr txBox="1">
            <a:spLocks/>
          </p:cNvSpPr>
          <p:nvPr/>
        </p:nvSpPr>
        <p:spPr>
          <a:xfrm>
            <a:off x="3707904" y="5989522"/>
            <a:ext cx="4845224" cy="868478"/>
          </a:xfrm>
          <a:prstGeom prst="rect">
            <a:avLst/>
          </a:prstGeom>
        </p:spPr>
        <p:txBody>
          <a:bodyP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b="1" smtClean="0">
                <a:effectLst>
                  <a:outerShdw blurRad="38100" dist="38100" dir="2700000" algn="tl">
                    <a:srgbClr val="000000">
                      <a:alpha val="43137"/>
                    </a:srgbClr>
                  </a:outerShdw>
                </a:effectLst>
              </a:rPr>
              <a:t>Primeiras Impressões</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749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5" descr="00_Cartão_Verso_0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1267">
            <a:off x="1499437" y="1494219"/>
            <a:ext cx="6815901" cy="379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4"/>
          <p:cNvSpPr/>
          <p:nvPr/>
        </p:nvSpPr>
        <p:spPr>
          <a:xfrm>
            <a:off x="6228184" y="6021288"/>
            <a:ext cx="2930104" cy="5969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4517" name="Title 1"/>
          <p:cNvSpPr txBox="1">
            <a:spLocks/>
          </p:cNvSpPr>
          <p:nvPr/>
        </p:nvSpPr>
        <p:spPr bwMode="auto">
          <a:xfrm>
            <a:off x="685800" y="6065838"/>
            <a:ext cx="777240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eaLnBrk="0" hangingPunct="0">
              <a:defRPr sz="2500">
                <a:solidFill>
                  <a:srgbClr val="FF0000"/>
                </a:solidFill>
                <a:latin typeface="Arial" pitchFamily="34" charset="0"/>
              </a:defRPr>
            </a:lvl1pPr>
            <a:lvl2pPr marL="742950" indent="-285750" defTabSz="457200" eaLnBrk="0" hangingPunct="0">
              <a:defRPr sz="2500">
                <a:solidFill>
                  <a:srgbClr val="FF0000"/>
                </a:solidFill>
                <a:latin typeface="Arial" pitchFamily="34" charset="0"/>
              </a:defRPr>
            </a:lvl2pPr>
            <a:lvl3pPr marL="1143000" indent="-228600" defTabSz="457200" eaLnBrk="0" hangingPunct="0">
              <a:defRPr sz="2500">
                <a:solidFill>
                  <a:srgbClr val="FF0000"/>
                </a:solidFill>
                <a:latin typeface="Arial" pitchFamily="34" charset="0"/>
              </a:defRPr>
            </a:lvl3pPr>
            <a:lvl4pPr marL="1600200" indent="-228600" defTabSz="457200" eaLnBrk="0" hangingPunct="0">
              <a:defRPr sz="2500">
                <a:solidFill>
                  <a:srgbClr val="FF0000"/>
                </a:solidFill>
                <a:latin typeface="Arial" pitchFamily="34" charset="0"/>
              </a:defRPr>
            </a:lvl4pPr>
            <a:lvl5pPr marL="2057400" indent="-228600" defTabSz="457200" eaLnBrk="0" hangingPunct="0">
              <a:defRPr sz="2500">
                <a:solidFill>
                  <a:srgbClr val="FF0000"/>
                </a:solidFill>
                <a:latin typeface="Arial" pitchFamily="34" charset="0"/>
              </a:defRPr>
            </a:lvl5pPr>
            <a:lvl6pPr marL="2514600" indent="-228600" algn="ctr" defTabSz="457200" eaLnBrk="0" fontAlgn="base" hangingPunct="0">
              <a:lnSpc>
                <a:spcPct val="90000"/>
              </a:lnSpc>
              <a:spcBef>
                <a:spcPct val="20000"/>
              </a:spcBef>
              <a:spcAft>
                <a:spcPct val="0"/>
              </a:spcAft>
              <a:defRPr sz="2500">
                <a:solidFill>
                  <a:srgbClr val="FF0000"/>
                </a:solidFill>
                <a:latin typeface="Arial" pitchFamily="34" charset="0"/>
              </a:defRPr>
            </a:lvl6pPr>
            <a:lvl7pPr marL="2971800" indent="-228600" algn="ctr" defTabSz="457200" eaLnBrk="0" fontAlgn="base" hangingPunct="0">
              <a:lnSpc>
                <a:spcPct val="90000"/>
              </a:lnSpc>
              <a:spcBef>
                <a:spcPct val="20000"/>
              </a:spcBef>
              <a:spcAft>
                <a:spcPct val="0"/>
              </a:spcAft>
              <a:defRPr sz="2500">
                <a:solidFill>
                  <a:srgbClr val="FF0000"/>
                </a:solidFill>
                <a:latin typeface="Arial" pitchFamily="34" charset="0"/>
              </a:defRPr>
            </a:lvl7pPr>
            <a:lvl8pPr marL="3429000" indent="-228600" algn="ctr" defTabSz="457200" eaLnBrk="0" fontAlgn="base" hangingPunct="0">
              <a:lnSpc>
                <a:spcPct val="90000"/>
              </a:lnSpc>
              <a:spcBef>
                <a:spcPct val="20000"/>
              </a:spcBef>
              <a:spcAft>
                <a:spcPct val="0"/>
              </a:spcAft>
              <a:defRPr sz="2500">
                <a:solidFill>
                  <a:srgbClr val="FF0000"/>
                </a:solidFill>
                <a:latin typeface="Arial" pitchFamily="34" charset="0"/>
              </a:defRPr>
            </a:lvl8pPr>
            <a:lvl9pPr marL="3886200" indent="-228600" algn="ctr" defTabSz="457200" eaLnBrk="0" fontAlgn="base" hangingPunct="0">
              <a:lnSpc>
                <a:spcPct val="90000"/>
              </a:lnSpc>
              <a:spcBef>
                <a:spcPct val="20000"/>
              </a:spcBef>
              <a:spcAft>
                <a:spcPct val="0"/>
              </a:spcAft>
              <a:defRPr sz="2500">
                <a:solidFill>
                  <a:srgbClr val="FF0000"/>
                </a:solidFill>
                <a:latin typeface="Arial" pitchFamily="34" charset="0"/>
              </a:defRPr>
            </a:lvl9pPr>
          </a:lstStyle>
          <a:p>
            <a:pPr algn="r" eaLnBrk="1" fontAlgn="base" hangingPunct="1">
              <a:spcBef>
                <a:spcPct val="0"/>
              </a:spcBef>
              <a:spcAft>
                <a:spcPct val="0"/>
              </a:spcAft>
            </a:pPr>
            <a:r>
              <a:rPr lang="en-US" sz="2400" b="1">
                <a:solidFill>
                  <a:srgbClr val="FFFFFF"/>
                </a:solidFill>
                <a:latin typeface="Calibri" pitchFamily="34" charset="0"/>
              </a:rPr>
              <a:t>OBRIGADO</a:t>
            </a:r>
          </a:p>
        </p:txBody>
      </p:sp>
      <p:sp>
        <p:nvSpPr>
          <p:cNvPr id="2" name="CaixaDeTexto 1"/>
          <p:cNvSpPr txBox="1"/>
          <p:nvPr/>
        </p:nvSpPr>
        <p:spPr>
          <a:xfrm>
            <a:off x="323528" y="196055"/>
            <a:ext cx="2907334" cy="1077218"/>
          </a:xfrm>
          <a:prstGeom prst="rect">
            <a:avLst/>
          </a:prstGeom>
          <a:noFill/>
        </p:spPr>
        <p:txBody>
          <a:bodyPr wrap="none" rtlCol="0">
            <a:spAutoFit/>
          </a:bodyPr>
          <a:lstStyle/>
          <a:p>
            <a:r>
              <a:rPr lang="pt-BR" sz="3200" b="1" dirty="0" smtClean="0">
                <a:solidFill>
                  <a:srgbClr val="FF0000"/>
                </a:solidFill>
              </a:rPr>
              <a:t>DUVIDAS ?       </a:t>
            </a:r>
          </a:p>
          <a:p>
            <a:r>
              <a:rPr lang="pt-BR" sz="3200" b="1" dirty="0" smtClean="0">
                <a:solidFill>
                  <a:srgbClr val="FF0000"/>
                </a:solidFill>
              </a:rPr>
              <a:t>A DISPOSIÇÃO ?</a:t>
            </a:r>
            <a:endParaRPr lang="pt-BR" sz="3200" b="1" dirty="0">
              <a:solidFill>
                <a:srgbClr val="FF0000"/>
              </a:solidFill>
            </a:endParaRPr>
          </a:p>
        </p:txBody>
      </p:sp>
    </p:spTree>
    <p:extLst>
      <p:ext uri="{BB962C8B-B14F-4D97-AF65-F5344CB8AC3E}">
        <p14:creationId xmlns:p14="http://schemas.microsoft.com/office/powerpoint/2010/main" val="158695764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0618" y="-243408"/>
            <a:ext cx="9749162" cy="1143000"/>
          </a:xfrm>
        </p:spPr>
        <p:txBody>
          <a:bodyPr>
            <a:noAutofit/>
          </a:bodyPr>
          <a:lstStyle/>
          <a:p>
            <a:r>
              <a:rPr lang="pt-BR" sz="3500" b="1" dirty="0" smtClean="0"/>
              <a:t>Proposta do Modelo de Formação de Condutores</a:t>
            </a:r>
            <a:endParaRPr lang="pt-BR" sz="3500" b="1" dirty="0"/>
          </a:p>
        </p:txBody>
      </p:sp>
      <p:sp>
        <p:nvSpPr>
          <p:cNvPr id="3" name="Título 1"/>
          <p:cNvSpPr txBox="1">
            <a:spLocks/>
          </p:cNvSpPr>
          <p:nvPr/>
        </p:nvSpPr>
        <p:spPr>
          <a:xfrm>
            <a:off x="0" y="908720"/>
            <a:ext cx="9144000" cy="828092"/>
          </a:xfrm>
          <a:prstGeom prst="rect">
            <a:avLst/>
          </a:prstGeom>
          <a:solidFill>
            <a:srgbClr val="FFC00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b="1" dirty="0" smtClean="0"/>
              <a:t>Projeto: CFC 2014</a:t>
            </a:r>
            <a:endParaRPr lang="pt-BR" b="1" dirty="0"/>
          </a:p>
        </p:txBody>
      </p:sp>
      <p:sp>
        <p:nvSpPr>
          <p:cNvPr id="4" name="Subtítulo 2"/>
          <p:cNvSpPr txBox="1">
            <a:spLocks/>
          </p:cNvSpPr>
          <p:nvPr/>
        </p:nvSpPr>
        <p:spPr>
          <a:xfrm>
            <a:off x="107504" y="1844824"/>
            <a:ext cx="8964488" cy="122413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pt-BR" dirty="0" smtClean="0"/>
              <a:t>Estudos para a Proposição de Diretrizes e Bases para a Formação de Condutores no Brasil</a:t>
            </a:r>
            <a:endParaRPr lang="pt-BR" dirty="0"/>
          </a:p>
        </p:txBody>
      </p:sp>
      <p:graphicFrame>
        <p:nvGraphicFramePr>
          <p:cNvPr id="5" name="Diagrama 3"/>
          <p:cNvGraphicFramePr/>
          <p:nvPr>
            <p:extLst>
              <p:ext uri="{D42A27DB-BD31-4B8C-83A1-F6EECF244321}">
                <p14:modId xmlns:p14="http://schemas.microsoft.com/office/powerpoint/2010/main" val="70511133"/>
              </p:ext>
            </p:extLst>
          </p:nvPr>
        </p:nvGraphicFramePr>
        <p:xfrm>
          <a:off x="885306" y="3088204"/>
          <a:ext cx="7380820" cy="2824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2130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bwMode="auto">
          <a:xfrm>
            <a:off x="0" y="764704"/>
            <a:ext cx="9144000" cy="478156"/>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lnSpc>
                <a:spcPct val="100000"/>
              </a:lnSpc>
            </a:pPr>
            <a:r>
              <a:rPr lang="pt-BR" sz="2800" b="1" dirty="0" smtClean="0"/>
              <a:t>PROCESSO – ENSINO APRENDIZAGEM</a:t>
            </a:r>
            <a:endParaRPr lang="pt-BR" sz="2800" b="1" dirty="0"/>
          </a:p>
        </p:txBody>
      </p:sp>
      <p:graphicFrame>
        <p:nvGraphicFramePr>
          <p:cNvPr id="3" name="Diagrama 4"/>
          <p:cNvGraphicFramePr/>
          <p:nvPr>
            <p:extLst>
              <p:ext uri="{D42A27DB-BD31-4B8C-83A1-F6EECF244321}">
                <p14:modId xmlns:p14="http://schemas.microsoft.com/office/powerpoint/2010/main" val="3041037751"/>
              </p:ext>
            </p:extLst>
          </p:nvPr>
        </p:nvGraphicFramePr>
        <p:xfrm>
          <a:off x="539552" y="1484784"/>
          <a:ext cx="8280920" cy="4356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2732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ulo\Desktop\DSCN1373.JPG"/>
          <p:cNvPicPr>
            <a:picLocks noChangeAspect="1" noChangeArrowheads="1"/>
          </p:cNvPicPr>
          <p:nvPr/>
        </p:nvPicPr>
        <p:blipFill>
          <a:blip r:embed="rId3" cstate="print"/>
          <a:srcRect/>
          <a:stretch>
            <a:fillRect/>
          </a:stretch>
        </p:blipFill>
        <p:spPr bwMode="auto">
          <a:xfrm>
            <a:off x="4844858" y="3068960"/>
            <a:ext cx="4266379" cy="2809393"/>
          </a:xfrm>
          <a:prstGeom prst="rect">
            <a:avLst/>
          </a:prstGeom>
          <a:noFill/>
        </p:spPr>
      </p:pic>
      <p:sp>
        <p:nvSpPr>
          <p:cNvPr id="2" name="Title 1"/>
          <p:cNvSpPr>
            <a:spLocks noGrp="1"/>
          </p:cNvSpPr>
          <p:nvPr>
            <p:ph type="title"/>
          </p:nvPr>
        </p:nvSpPr>
        <p:spPr>
          <a:xfrm>
            <a:off x="549896" y="-243408"/>
            <a:ext cx="8229600" cy="1143000"/>
          </a:xfrm>
        </p:spPr>
        <p:txBody>
          <a:bodyPr/>
          <a:lstStyle/>
          <a:p>
            <a:r>
              <a:rPr lang="pt-BR" sz="4000" b="1" dirty="0" smtClean="0">
                <a:effectLst>
                  <a:outerShdw blurRad="38100" dist="38100" dir="2700000" algn="tl">
                    <a:srgbClr val="000000">
                      <a:alpha val="43137"/>
                    </a:srgbClr>
                  </a:outerShdw>
                </a:effectLst>
              </a:rPr>
              <a:t>SIMULADORES DE DIREÇÃO VEICULAR</a:t>
            </a:r>
            <a:endParaRPr lang="pt-BR" sz="4000" b="1" dirty="0">
              <a:effectLst>
                <a:outerShdw blurRad="38100" dist="38100" dir="2700000" algn="tl">
                  <a:srgbClr val="000000">
                    <a:alpha val="43137"/>
                  </a:srgbClr>
                </a:outerShdw>
              </a:effectLst>
            </a:endParaRPr>
          </a:p>
        </p:txBody>
      </p:sp>
      <p:sp>
        <p:nvSpPr>
          <p:cNvPr id="7" name="Title 1"/>
          <p:cNvSpPr txBox="1">
            <a:spLocks/>
          </p:cNvSpPr>
          <p:nvPr/>
        </p:nvSpPr>
        <p:spPr bwMode="auto">
          <a:xfrm>
            <a:off x="2555776" y="5445224"/>
            <a:ext cx="6840760" cy="1935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t-BR" sz="4000" b="1" dirty="0" smtClean="0">
                <a:effectLst>
                  <a:outerShdw blurRad="38100" dist="38100" dir="2700000" algn="tl">
                    <a:srgbClr val="000000">
                      <a:alpha val="43137"/>
                    </a:srgbClr>
                  </a:outerShdw>
                </a:effectLst>
                <a:latin typeface="+mj-lt"/>
                <a:ea typeface="+mj-ea"/>
                <a:cs typeface="+mj-cs"/>
              </a:rPr>
              <a:t>OBSERVAÇÃO </a:t>
            </a:r>
            <a:r>
              <a:rPr kumimoji="0" lang="pt-BR" sz="4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TÉCNICA</a:t>
            </a:r>
            <a:endParaRPr kumimoji="0" lang="pt-BR"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pic>
        <p:nvPicPr>
          <p:cNvPr id="5" name="Picture 2" descr="C:\Users\Paulo\Desktop\DSCN1362.JPG"/>
          <p:cNvPicPr>
            <a:picLocks noChangeAspect="1" noChangeArrowheads="1"/>
          </p:cNvPicPr>
          <p:nvPr/>
        </p:nvPicPr>
        <p:blipFill rotWithShape="1">
          <a:blip r:embed="rId4" cstate="print"/>
          <a:srcRect l="11356"/>
          <a:stretch/>
        </p:blipFill>
        <p:spPr bwMode="auto">
          <a:xfrm>
            <a:off x="96609" y="899592"/>
            <a:ext cx="4536504" cy="309521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aulo\Desktop\Img 2011-01-28 a las 23.58.08.png"/>
          <p:cNvPicPr>
            <a:picLocks noChangeAspect="1" noChangeArrowheads="1"/>
          </p:cNvPicPr>
          <p:nvPr/>
        </p:nvPicPr>
        <p:blipFill>
          <a:blip r:embed="rId3" cstate="print"/>
          <a:srcRect/>
          <a:stretch>
            <a:fillRect/>
          </a:stretch>
        </p:blipFill>
        <p:spPr bwMode="auto">
          <a:xfrm>
            <a:off x="0" y="0"/>
            <a:ext cx="9190435" cy="6021288"/>
          </a:xfrm>
          <a:prstGeom prst="rect">
            <a:avLst/>
          </a:prstGeom>
          <a:noFill/>
        </p:spPr>
      </p:pic>
      <p:sp>
        <p:nvSpPr>
          <p:cNvPr id="2" name="Title 1"/>
          <p:cNvSpPr>
            <a:spLocks noGrp="1"/>
          </p:cNvSpPr>
          <p:nvPr>
            <p:ph type="title"/>
          </p:nvPr>
        </p:nvSpPr>
        <p:spPr>
          <a:xfrm>
            <a:off x="1619672" y="5877272"/>
            <a:ext cx="8229600" cy="1143000"/>
          </a:xfrm>
        </p:spPr>
        <p:txBody>
          <a:bodyPr/>
          <a:lstStyle/>
          <a:p>
            <a:r>
              <a:rPr lang="pt-BR" b="1" dirty="0" smtClean="0">
                <a:effectLst>
                  <a:outerShdw blurRad="38100" dist="38100" dir="2700000" algn="tl">
                    <a:srgbClr val="000000">
                      <a:alpha val="43137"/>
                    </a:srgbClr>
                  </a:outerShdw>
                </a:effectLst>
              </a:rPr>
              <a:t>Observação Preliminar</a:t>
            </a:r>
            <a:endParaRPr lang="pt-BR" b="1" dirty="0">
              <a:effectLst>
                <a:outerShdw blurRad="38100" dist="38100" dir="2700000" algn="tl">
                  <a:srgbClr val="000000">
                    <a:alpha val="43137"/>
                  </a:srgbClr>
                </a:outerShdw>
              </a:effectLst>
            </a:endParaRPr>
          </a:p>
        </p:txBody>
      </p:sp>
      <p:sp>
        <p:nvSpPr>
          <p:cNvPr id="5" name="Rounded Rectangle 4"/>
          <p:cNvSpPr/>
          <p:nvPr/>
        </p:nvSpPr>
        <p:spPr>
          <a:xfrm>
            <a:off x="-540569" y="-97573"/>
            <a:ext cx="10225137" cy="2712493"/>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ontent Placeholder 2"/>
          <p:cNvSpPr>
            <a:spLocks noGrp="1"/>
          </p:cNvSpPr>
          <p:nvPr>
            <p:ph idx="1"/>
          </p:nvPr>
        </p:nvSpPr>
        <p:spPr>
          <a:xfrm>
            <a:off x="0" y="36781"/>
            <a:ext cx="9649072" cy="2692896"/>
          </a:xfrm>
        </p:spPr>
        <p:txBody>
          <a:bodyPr>
            <a:normAutofit/>
          </a:bodyPr>
          <a:lstStyle/>
          <a:p>
            <a:r>
              <a:rPr lang="pt-BR" sz="2800" dirty="0" smtClean="0"/>
              <a:t>Recurso utilizado em vários setores</a:t>
            </a:r>
          </a:p>
          <a:p>
            <a:pPr lvl="1"/>
            <a:r>
              <a:rPr lang="pt-BR" sz="2000" dirty="0" smtClean="0"/>
              <a:t>Aviação</a:t>
            </a:r>
          </a:p>
          <a:p>
            <a:pPr lvl="1"/>
            <a:r>
              <a:rPr lang="pt-BR" sz="2000" dirty="0" smtClean="0"/>
              <a:t>Operação de máquinas</a:t>
            </a:r>
          </a:p>
          <a:p>
            <a:pPr lvl="1"/>
            <a:r>
              <a:rPr lang="pt-BR" sz="2000" dirty="0" smtClean="0"/>
              <a:t>Medicina</a:t>
            </a:r>
          </a:p>
          <a:p>
            <a:pPr lvl="1"/>
            <a:r>
              <a:rPr lang="pt-BR" sz="2000" dirty="0" smtClean="0"/>
              <a:t>Treinamento de pilotos</a:t>
            </a:r>
          </a:p>
          <a:p>
            <a:r>
              <a:rPr lang="pt-BR" sz="2800" dirty="0" smtClean="0"/>
              <a:t>Os requisitos técnicos de RW e SW já estão definidos</a:t>
            </a:r>
          </a:p>
          <a:p>
            <a:pPr marL="0" indent="0">
              <a:buNone/>
            </a:pPr>
            <a:endParaRPr lang="pt-B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aulo\Desktop\BoeingSimulatorFA18.jpg"/>
          <p:cNvPicPr>
            <a:picLocks noChangeAspect="1" noChangeArrowheads="1"/>
          </p:cNvPicPr>
          <p:nvPr/>
        </p:nvPicPr>
        <p:blipFill>
          <a:blip r:embed="rId3" cstate="print"/>
          <a:srcRect/>
          <a:stretch>
            <a:fillRect/>
          </a:stretch>
        </p:blipFill>
        <p:spPr bwMode="auto">
          <a:xfrm>
            <a:off x="-36512" y="-171400"/>
            <a:ext cx="9180512" cy="6180931"/>
          </a:xfrm>
          <a:prstGeom prst="rect">
            <a:avLst/>
          </a:prstGeom>
          <a:noFill/>
        </p:spPr>
      </p:pic>
      <p:sp>
        <p:nvSpPr>
          <p:cNvPr id="6" name="Rounded Rectangle 5"/>
          <p:cNvSpPr/>
          <p:nvPr/>
        </p:nvSpPr>
        <p:spPr>
          <a:xfrm>
            <a:off x="-468560" y="-27384"/>
            <a:ext cx="5040560" cy="72008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itle 2"/>
          <p:cNvSpPr>
            <a:spLocks noGrp="1"/>
          </p:cNvSpPr>
          <p:nvPr>
            <p:ph type="title"/>
          </p:nvPr>
        </p:nvSpPr>
        <p:spPr>
          <a:xfrm>
            <a:off x="2987824" y="5805264"/>
            <a:ext cx="8229600" cy="1143000"/>
          </a:xfrm>
        </p:spPr>
        <p:txBody>
          <a:bodyPr/>
          <a:lstStyle/>
          <a:p>
            <a:r>
              <a:rPr lang="pt-BR" b="1" dirty="0" smtClean="0">
                <a:effectLst>
                  <a:outerShdw blurRad="38100" dist="38100" dir="2700000" algn="tl">
                    <a:srgbClr val="000000">
                      <a:alpha val="43137"/>
                    </a:srgbClr>
                  </a:outerShdw>
                </a:effectLst>
              </a:rPr>
              <a:t>Proposta</a:t>
            </a:r>
            <a:endParaRPr lang="pt-BR" b="1" dirty="0">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19846" y="12199"/>
            <a:ext cx="8229600" cy="586300"/>
          </a:xfrm>
        </p:spPr>
        <p:txBody>
          <a:bodyPr/>
          <a:lstStyle/>
          <a:p>
            <a:r>
              <a:rPr lang="pt-BR" b="1" dirty="0" smtClean="0">
                <a:solidFill>
                  <a:srgbClr val="FF0000"/>
                </a:solidFill>
              </a:rPr>
              <a:t>Questões a responder :</a:t>
            </a:r>
          </a:p>
        </p:txBody>
      </p:sp>
      <p:sp>
        <p:nvSpPr>
          <p:cNvPr id="8" name="Rounded Rectangle 7"/>
          <p:cNvSpPr/>
          <p:nvPr/>
        </p:nvSpPr>
        <p:spPr>
          <a:xfrm>
            <a:off x="6191672" y="3705275"/>
            <a:ext cx="2952328" cy="2304256"/>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lvl="1" algn="ctr"/>
            <a:r>
              <a:rPr lang="pt-BR" sz="2800" b="1" dirty="0" smtClean="0">
                <a:solidFill>
                  <a:schemeClr val="tx1"/>
                </a:solidFill>
              </a:rPr>
              <a:t>O simulador colabora para a melhoria na formação ?</a:t>
            </a:r>
          </a:p>
        </p:txBody>
      </p:sp>
      <p:sp>
        <p:nvSpPr>
          <p:cNvPr id="9" name="Rounded Rectangle 8"/>
          <p:cNvSpPr/>
          <p:nvPr/>
        </p:nvSpPr>
        <p:spPr>
          <a:xfrm>
            <a:off x="-36512" y="3722676"/>
            <a:ext cx="2908740" cy="2316349"/>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lvl="1" algn="ctr"/>
            <a:r>
              <a:rPr lang="pt-BR" sz="2800" b="1" dirty="0" smtClean="0">
                <a:solidFill>
                  <a:schemeClr val="tx1"/>
                </a:solidFill>
              </a:rPr>
              <a:t>Qual é o papel do simulador no processo de aprendizagem?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PESQUISAS\2014\Simuladores\Fotos\2014-04-10 11.06.43.jpg"/>
          <p:cNvPicPr>
            <a:picLocks noChangeAspect="1" noChangeArrowheads="1"/>
          </p:cNvPicPr>
          <p:nvPr/>
        </p:nvPicPr>
        <p:blipFill>
          <a:blip r:embed="rId3" cstate="print"/>
          <a:srcRect/>
          <a:stretch>
            <a:fillRect/>
          </a:stretch>
        </p:blipFill>
        <p:spPr bwMode="auto">
          <a:xfrm>
            <a:off x="-36512" y="-1683569"/>
            <a:ext cx="10315592" cy="7704857"/>
          </a:xfrm>
          <a:prstGeom prst="rect">
            <a:avLst/>
          </a:prstGeom>
          <a:noFill/>
        </p:spPr>
      </p:pic>
      <p:sp>
        <p:nvSpPr>
          <p:cNvPr id="6" name="Rounded Rectangle 5"/>
          <p:cNvSpPr/>
          <p:nvPr/>
        </p:nvSpPr>
        <p:spPr>
          <a:xfrm>
            <a:off x="-900608" y="1556792"/>
            <a:ext cx="8712968" cy="3744416"/>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itle 1"/>
          <p:cNvSpPr>
            <a:spLocks noGrp="1"/>
          </p:cNvSpPr>
          <p:nvPr>
            <p:ph type="title"/>
          </p:nvPr>
        </p:nvSpPr>
        <p:spPr>
          <a:xfrm>
            <a:off x="1743000" y="5886400"/>
            <a:ext cx="8229600" cy="1143000"/>
          </a:xfrm>
        </p:spPr>
        <p:txBody>
          <a:bodyPr/>
          <a:lstStyle/>
          <a:p>
            <a:r>
              <a:rPr lang="pt-BR" b="1" dirty="0" smtClean="0">
                <a:effectLst>
                  <a:outerShdw blurRad="38100" dist="38100" dir="2700000" algn="tl">
                    <a:srgbClr val="000000">
                      <a:alpha val="43137"/>
                    </a:srgbClr>
                  </a:outerShdw>
                </a:effectLst>
              </a:rPr>
              <a:t>Equipe Observadores</a:t>
            </a:r>
            <a:endParaRPr lang="pt-BR"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pt-BR" dirty="0" smtClean="0"/>
              <a:t>3 modelos de simuladores em avaliação</a:t>
            </a:r>
          </a:p>
          <a:p>
            <a:r>
              <a:rPr lang="pt-BR" dirty="0" smtClean="0"/>
              <a:t>5 profissionais envolvidos</a:t>
            </a:r>
          </a:p>
          <a:p>
            <a:r>
              <a:rPr lang="pt-BR" dirty="0" smtClean="0"/>
              <a:t>Mais de 350h de trabalho técnico</a:t>
            </a:r>
          </a:p>
          <a:p>
            <a:r>
              <a:rPr lang="pt-BR" dirty="0" smtClean="0"/>
              <a:t>Mais de 180h de simulação</a:t>
            </a:r>
          </a:p>
          <a:p>
            <a:r>
              <a:rPr lang="pt-BR" dirty="0" smtClean="0"/>
              <a:t>Mais de 50 entrevistas</a:t>
            </a:r>
          </a:p>
          <a:p>
            <a:r>
              <a:rPr lang="pt-BR" dirty="0" smtClean="0"/>
              <a:t>Registros de vídeo e imagem</a:t>
            </a:r>
          </a:p>
          <a:p>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3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2976</TotalTime>
  <Words>3114</Words>
  <Application>Microsoft Office PowerPoint</Application>
  <PresentationFormat>Apresentação na tela (4:3)</PresentationFormat>
  <Paragraphs>281</Paragraphs>
  <Slides>32</Slides>
  <Notes>31</Notes>
  <HiddenSlides>0</HiddenSlides>
  <MMClips>1</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32</vt:i4>
      </vt:variant>
    </vt:vector>
  </HeadingPairs>
  <TitlesOfParts>
    <vt:vector size="39" baseType="lpstr">
      <vt:lpstr>Arial</vt:lpstr>
      <vt:lpstr>Arial Rounded MT Bold</vt:lpstr>
      <vt:lpstr>Calibri</vt:lpstr>
      <vt:lpstr>Futura Md BT</vt:lpstr>
      <vt:lpstr>Wingdings</vt:lpstr>
      <vt:lpstr>3_Tema do Office</vt:lpstr>
      <vt:lpstr>1_Office Theme</vt:lpstr>
      <vt:lpstr>Apresentação do PowerPoint</vt:lpstr>
      <vt:lpstr>Objetivo</vt:lpstr>
      <vt:lpstr>Percepção da Sociedade</vt:lpstr>
      <vt:lpstr>Proposta do Modelo de Formação de Condutores</vt:lpstr>
      <vt:lpstr>Apresentação do PowerPoint</vt:lpstr>
      <vt:lpstr>SIMULADORES DE DIREÇÃO VEICULAR</vt:lpstr>
      <vt:lpstr>Observação Preliminar</vt:lpstr>
      <vt:lpstr>Proposta</vt:lpstr>
      <vt:lpstr>Equipe Observadores</vt:lpstr>
      <vt:lpstr>Metodologia</vt:lpstr>
      <vt:lpstr>Critérios de Avaliação</vt:lpstr>
      <vt:lpstr>Apresentação do PowerPoint</vt:lpstr>
      <vt:lpstr>Relatório Gerados</vt:lpstr>
      <vt:lpstr>Primeiras Impressões</vt:lpstr>
      <vt:lpstr>Apresentação do PowerPoint</vt:lpstr>
      <vt:lpstr>Apresentação do PowerPoint</vt:lpstr>
      <vt:lpstr>Apresentação do PowerPoint</vt:lpstr>
      <vt:lpstr>Primeiras Impressões</vt:lpstr>
      <vt:lpstr>Primeiras Impressões</vt:lpstr>
      <vt:lpstr>Primeiras Impressões</vt:lpstr>
      <vt:lpstr>Apresentação do PowerPoint</vt:lpstr>
      <vt:lpstr>Apresentação do PowerPoint</vt:lpstr>
      <vt:lpstr>Primeiras Impressões</vt:lpstr>
      <vt:lpstr>Apresentação do PowerPoint</vt:lpstr>
      <vt:lpstr>Primeiras Impressões</vt:lpstr>
      <vt:lpstr>Qual o significado da placa ?</vt:lpstr>
      <vt:lpstr>Qual o significado da placa ?</vt:lpstr>
      <vt:lpstr>Cultura de Segurança</vt:lpstr>
      <vt:lpstr>Apresentação do PowerPoint</vt:lpstr>
      <vt:lpstr>Primeiras Impressões</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Ramalho</dc:creator>
  <cp:lastModifiedBy>Jose Aurelio Ramalho</cp:lastModifiedBy>
  <cp:revision>181</cp:revision>
  <cp:lastPrinted>2014-04-23T01:45:28Z</cp:lastPrinted>
  <dcterms:created xsi:type="dcterms:W3CDTF">2013-03-20T00:47:46Z</dcterms:created>
  <dcterms:modified xsi:type="dcterms:W3CDTF">2014-04-23T02:20:14Z</dcterms:modified>
</cp:coreProperties>
</file>