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4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846A7-C754-44C8-9232-A9221245F2C7}" type="datetimeFigureOut">
              <a:rPr lang="pt-BR" smtClean="0"/>
              <a:pPr/>
              <a:t>09/05/2013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6DDDF-652A-425F-9D82-9C37A2AD6DE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Lei do Motorista 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3713"/>
          </a:xfr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Lei do Motorista 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97" y="0"/>
            <a:ext cx="9176497" cy="6858000"/>
          </a:xfrm>
        </p:spPr>
      </p:pic>
    </p:spTree>
  </p:cSld>
  <p:clrMapOvr>
    <a:masterClrMapping/>
  </p:clrMapOvr>
  <p:transition>
    <p:cover dir="u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0</Words>
  <Application>Microsoft Office PowerPoint</Application>
  <PresentationFormat>Apresentação na tela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Ladislau</dc:creator>
  <cp:lastModifiedBy>Irai Silva Lopes de Sousa</cp:lastModifiedBy>
  <cp:revision>11</cp:revision>
  <dcterms:created xsi:type="dcterms:W3CDTF">2013-05-07T18:52:55Z</dcterms:created>
  <dcterms:modified xsi:type="dcterms:W3CDTF">2013-05-09T14:22:26Z</dcterms:modified>
</cp:coreProperties>
</file>