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4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Lei do Motorista 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3713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Apresentação na tela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Ladislau</dc:creator>
  <cp:lastModifiedBy>Irai Silva Lopes de Sousa</cp:lastModifiedBy>
  <cp:revision>11</cp:revision>
  <dcterms:created xsi:type="dcterms:W3CDTF">2013-05-07T18:52:55Z</dcterms:created>
  <dcterms:modified xsi:type="dcterms:W3CDTF">2013-05-09T14:23:41Z</dcterms:modified>
</cp:coreProperties>
</file>