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268" r:id="rId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42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Lei do Motorista 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97" y="0"/>
            <a:ext cx="9176497" cy="6858000"/>
          </a:xfrm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Lei do Motorista 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97" y="0"/>
            <a:ext cx="9176497" cy="6858000"/>
          </a:xfrm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Lei do Motorista 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97" y="0"/>
            <a:ext cx="9176497" cy="6858000"/>
          </a:xfr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Lei do Motorista 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97" y="0"/>
            <a:ext cx="9176497" cy="6858000"/>
          </a:xfrm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Lei do Motorista 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97" y="0"/>
            <a:ext cx="9176497" cy="6858000"/>
          </a:xfr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Lei do Motorista 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97" y="0"/>
            <a:ext cx="9176497" cy="6858000"/>
          </a:xfrm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Lei do Motorista 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97" y="0"/>
            <a:ext cx="9176497" cy="6858000"/>
          </a:xfr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Lei do Motorista 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97" y="0"/>
            <a:ext cx="9176497" cy="6858000"/>
          </a:xfrm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0</Words>
  <Application>Microsoft Office PowerPoint</Application>
  <PresentationFormat>Apresentação na tela (4:3)</PresentationFormat>
  <Paragraphs>0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9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Ladislau</dc:creator>
  <cp:lastModifiedBy>Irai Silva Lopes de Sousa</cp:lastModifiedBy>
  <cp:revision>12</cp:revision>
  <dcterms:created xsi:type="dcterms:W3CDTF">2013-05-07T18:52:55Z</dcterms:created>
  <dcterms:modified xsi:type="dcterms:W3CDTF">2013-05-09T14:28:04Z</dcterms:modified>
</cp:coreProperties>
</file>