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1" r:id="rId2"/>
    <p:sldId id="262" r:id="rId3"/>
    <p:sldId id="283" r:id="rId4"/>
    <p:sldId id="282" r:id="rId5"/>
    <p:sldId id="270" r:id="rId6"/>
    <p:sldId id="271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420" y="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6ED5C-BC04-412F-A4C9-9BC79CBB89E3}" type="datetimeFigureOut">
              <a:rPr lang="pt-BR" smtClean="0"/>
              <a:t>28/05/2013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1345BD-0D53-4DA8-86DD-E02AF4CF64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2404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F2983FD-7F23-4220-B70E-1099B7EC5934}" type="slidenum">
              <a:rPr lang="en-GB" smtClean="0">
                <a:ea typeface="Lucida Sans Unicode" pitchFamily="34" charset="0"/>
              </a:rPr>
              <a:pPr/>
              <a:t>5</a:t>
            </a:fld>
            <a:endParaRPr lang="en-GB" smtClean="0">
              <a:ea typeface="Lucida Sans Unicode" pitchFamily="34" charset="0"/>
            </a:endParaRPr>
          </a:p>
        </p:txBody>
      </p:sp>
      <p:sp>
        <p:nvSpPr>
          <p:cNvPr id="798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68825" cy="3425825"/>
          </a:xfrm>
          <a:solidFill>
            <a:srgbClr val="FFFFFF"/>
          </a:solidFill>
          <a:ln/>
        </p:spPr>
      </p:sp>
      <p:sp>
        <p:nvSpPr>
          <p:cNvPr id="798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1" y="4342240"/>
            <a:ext cx="5484813" cy="4114725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6476" y="685538"/>
            <a:ext cx="4841875" cy="3424697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6476" y="685538"/>
            <a:ext cx="4841875" cy="3424697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883025" y="8682983"/>
            <a:ext cx="2970213" cy="4565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114" tIns="45231" rIns="90114" bIns="45231" anchor="b"/>
          <a:lstStyle/>
          <a:p>
            <a:pPr algn="r">
              <a:tabLst>
                <a:tab pos="0" algn="l"/>
                <a:tab pos="883744" algn="l"/>
                <a:tab pos="1767488" algn="l"/>
                <a:tab pos="2651232" algn="l"/>
                <a:tab pos="3534975" algn="l"/>
                <a:tab pos="4418720" algn="l"/>
                <a:tab pos="5302463" algn="l"/>
                <a:tab pos="6186207" algn="l"/>
                <a:tab pos="7069951" algn="l"/>
                <a:tab pos="7953695" algn="l"/>
                <a:tab pos="8837439" algn="l"/>
                <a:tab pos="9721183" algn="l"/>
              </a:tabLst>
            </a:pPr>
            <a:fld id="{F9808428-C6D5-437B-BE77-C386F718D594}" type="slidenum">
              <a:rPr lang="en-GB" sz="1100">
                <a:solidFill>
                  <a:srgbClr val="000000"/>
                </a:solidFill>
              </a:rPr>
              <a:pPr algn="r">
                <a:tabLst>
                  <a:tab pos="0" algn="l"/>
                  <a:tab pos="883744" algn="l"/>
                  <a:tab pos="1767488" algn="l"/>
                  <a:tab pos="2651232" algn="l"/>
                  <a:tab pos="3534975" algn="l"/>
                  <a:tab pos="4418720" algn="l"/>
                  <a:tab pos="5302463" algn="l"/>
                  <a:tab pos="6186207" algn="l"/>
                  <a:tab pos="7069951" algn="l"/>
                  <a:tab pos="7953695" algn="l"/>
                  <a:tab pos="8837439" algn="l"/>
                  <a:tab pos="9721183" algn="l"/>
                </a:tabLst>
              </a:pPr>
              <a:t>6</a:t>
            </a:fld>
            <a:endParaRPr lang="en-GB" sz="1100" dirty="0">
              <a:solidFill>
                <a:srgbClr val="000000"/>
              </a:solidFill>
            </a:endParaRPr>
          </a:p>
        </p:txBody>
      </p:sp>
      <p:sp>
        <p:nvSpPr>
          <p:cNvPr id="829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68825" cy="3425825"/>
          </a:xfrm>
          <a:solidFill>
            <a:srgbClr val="FFFFFF"/>
          </a:solidFill>
          <a:ln/>
        </p:spPr>
      </p:sp>
      <p:sp>
        <p:nvSpPr>
          <p:cNvPr id="829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1" y="4342240"/>
            <a:ext cx="5484813" cy="4114725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5650" cy="3424238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5650" cy="3424238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6476" y="685538"/>
            <a:ext cx="4841875" cy="3424697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6476" y="685538"/>
            <a:ext cx="4841875" cy="3424697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6476" y="685538"/>
            <a:ext cx="4841875" cy="3424697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6476" y="685538"/>
            <a:ext cx="4841875" cy="3424697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6476" y="685538"/>
            <a:ext cx="4841875" cy="3424697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904-F125-4F87-BC3E-3AE72DA69237}" type="datetimeFigureOut">
              <a:rPr lang="pt-BR" smtClean="0"/>
              <a:t>28/05/2013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1A22A-45AB-41BD-A2D5-6537662E9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3759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904-F125-4F87-BC3E-3AE72DA69237}" type="datetimeFigureOut">
              <a:rPr lang="pt-BR" smtClean="0"/>
              <a:t>28/05/2013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1A22A-45AB-41BD-A2D5-6537662E9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3765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904-F125-4F87-BC3E-3AE72DA69237}" type="datetimeFigureOut">
              <a:rPr lang="pt-BR" smtClean="0"/>
              <a:t>28/05/2013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1A22A-45AB-41BD-A2D5-6537662E9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7803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lang="pt-BR" sz="4400" b="1" kern="1200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500" baseline="0"/>
            </a:lvl2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904-F125-4F87-BC3E-3AE72DA69237}" type="datetimeFigureOut">
              <a:rPr lang="pt-BR" smtClean="0"/>
              <a:t>28/05/2013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1A22A-45AB-41BD-A2D5-6537662E9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4427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904-F125-4F87-BC3E-3AE72DA69237}" type="datetimeFigureOut">
              <a:rPr lang="pt-BR" smtClean="0"/>
              <a:t>28/05/2013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1A22A-45AB-41BD-A2D5-6537662E9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6444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904-F125-4F87-BC3E-3AE72DA69237}" type="datetimeFigureOut">
              <a:rPr lang="pt-BR" smtClean="0"/>
              <a:t>28/05/2013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1A22A-45AB-41BD-A2D5-6537662E9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595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904-F125-4F87-BC3E-3AE72DA69237}" type="datetimeFigureOut">
              <a:rPr lang="pt-BR" smtClean="0"/>
              <a:t>28/05/2013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1A22A-45AB-41BD-A2D5-6537662E9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8786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904-F125-4F87-BC3E-3AE72DA69237}" type="datetimeFigureOut">
              <a:rPr lang="pt-BR" smtClean="0"/>
              <a:t>28/05/2013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1A22A-45AB-41BD-A2D5-6537662E9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5069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904-F125-4F87-BC3E-3AE72DA69237}" type="datetimeFigureOut">
              <a:rPr lang="pt-BR" smtClean="0"/>
              <a:t>28/05/2013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1A22A-45AB-41BD-A2D5-6537662E9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1345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904-F125-4F87-BC3E-3AE72DA69237}" type="datetimeFigureOut">
              <a:rPr lang="pt-BR" smtClean="0"/>
              <a:t>28/05/2013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1A22A-45AB-41BD-A2D5-6537662E9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9413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BE904-F125-4F87-BC3E-3AE72DA69237}" type="datetimeFigureOut">
              <a:rPr lang="pt-BR" smtClean="0"/>
              <a:t>28/05/2013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1A22A-45AB-41BD-A2D5-6537662E99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2303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974904" y="546331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BE904-F125-4F87-BC3E-3AE72DA69237}" type="datetimeFigureOut">
              <a:rPr lang="pt-BR" smtClean="0"/>
              <a:t>28/05/2013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1A22A-45AB-41BD-A2D5-6537662E99F2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Data 1"/>
          <p:cNvSpPr txBox="1">
            <a:spLocks/>
          </p:cNvSpPr>
          <p:nvPr userDrawn="1"/>
        </p:nvSpPr>
        <p:spPr>
          <a:xfrm>
            <a:off x="6477000" y="64440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6BCBE8-30B0-4476-8762-9236B142003A}" type="datetimeFigureOut">
              <a:rPr lang="en-US" smtClean="0"/>
              <a:pPr/>
              <a:t>5/28/2013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8" name="Espaço Reservado para Número de Slide 3"/>
          <p:cNvSpPr txBox="1">
            <a:spLocks/>
          </p:cNvSpPr>
          <p:nvPr userDrawn="1"/>
        </p:nvSpPr>
        <p:spPr>
          <a:xfrm>
            <a:off x="8610600" y="6444058"/>
            <a:ext cx="457200" cy="36512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CEB3EB-F4F2-46F4-8867-D3C68411A9A0}" type="slidenum">
              <a:rPr lang="en-US" smtClean="0"/>
              <a:pPr/>
              <a:t>‹nº›</a:t>
            </a:fld>
            <a:endParaRPr lang="en-US" sz="1200">
              <a:solidFill>
                <a:schemeClr val="tx2"/>
              </a:solidFill>
            </a:endParaRPr>
          </a:p>
        </p:txBody>
      </p:sp>
      <p:pic>
        <p:nvPicPr>
          <p:cNvPr id="9" name="Imagem 8" descr="FAIXA DNIT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" y="6008324"/>
            <a:ext cx="9144000" cy="877060"/>
          </a:xfrm>
          <a:prstGeom prst="rect">
            <a:avLst/>
          </a:prstGeom>
        </p:spPr>
      </p:pic>
      <p:grpSp>
        <p:nvGrpSpPr>
          <p:cNvPr id="10" name="Grupo 9"/>
          <p:cNvGrpSpPr/>
          <p:nvPr userDrawn="1"/>
        </p:nvGrpSpPr>
        <p:grpSpPr>
          <a:xfrm>
            <a:off x="7380353" y="5157192"/>
            <a:ext cx="1340040" cy="778126"/>
            <a:chOff x="3292855" y="4034174"/>
            <a:chExt cx="1781297" cy="1034351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14" cstate="print"/>
            <a:srcRect l="5336" t="12839" r="4977" b="11362"/>
            <a:stretch/>
          </p:blipFill>
          <p:spPr bwMode="auto">
            <a:xfrm>
              <a:off x="3292855" y="4520965"/>
              <a:ext cx="1781297" cy="547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CaixaDeTexto 11"/>
            <p:cNvSpPr txBox="1"/>
            <p:nvPr/>
          </p:nvSpPr>
          <p:spPr>
            <a:xfrm>
              <a:off x="3464115" y="4034174"/>
              <a:ext cx="1438776" cy="531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000" b="1" baseline="0" dirty="0" smtClean="0">
                  <a:latin typeface="Arial" pitchFamily="34" charset="0"/>
                </a:rPr>
                <a:t>Ministério dos </a:t>
              </a:r>
            </a:p>
            <a:p>
              <a:pPr algn="ctr"/>
              <a:r>
                <a:rPr lang="pt-BR" sz="1000" b="1" baseline="0" dirty="0" smtClean="0">
                  <a:latin typeface="Arial" pitchFamily="34" charset="0"/>
                </a:rPr>
                <a:t>Transportes</a:t>
              </a:r>
              <a:endParaRPr lang="pt-BR" sz="1000" b="1" baseline="0" dirty="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27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Características Geométricas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43414"/>
            <a:ext cx="8784976" cy="4877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47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333376"/>
            <a:ext cx="8229600" cy="652463"/>
          </a:xfrm>
          <a:noFill/>
          <a:ln>
            <a:miter lim="800000"/>
            <a:headEnd/>
            <a:tailEnd/>
          </a:ln>
        </p:spPr>
        <p:txBody>
          <a:bodyPr vert="horz" wrap="square" lIns="91428" tIns="45715" rIns="91428" bIns="45715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pt-BR" sz="2800" dirty="0">
                <a:solidFill>
                  <a:srgbClr val="FF0000"/>
                </a:solidFill>
                <a:latin typeface="Arial" charset="0"/>
              </a:rPr>
              <a:t>LOTE 2 – </a:t>
            </a:r>
            <a:r>
              <a:rPr lang="pt-BR" sz="2800" dirty="0">
                <a:solidFill>
                  <a:srgbClr val="FFC000"/>
                </a:solidFill>
                <a:latin typeface="Arial" charset="0"/>
              </a:rPr>
              <a:t>CONTORNO – Santa Elvira</a:t>
            </a:r>
          </a:p>
        </p:txBody>
      </p:sp>
      <p:pic>
        <p:nvPicPr>
          <p:cNvPr id="4" name="Imagem 3" descr="Variante Santa Elvira.png"/>
          <p:cNvPicPr>
            <a:picLocks noChangeAspect="1"/>
          </p:cNvPicPr>
          <p:nvPr/>
        </p:nvPicPr>
        <p:blipFill>
          <a:blip r:embed="rId3" cstate="print"/>
          <a:srcRect r="52362" b="50000"/>
          <a:stretch>
            <a:fillRect/>
          </a:stretch>
        </p:blipFill>
        <p:spPr>
          <a:xfrm>
            <a:off x="0" y="1266614"/>
            <a:ext cx="9142794" cy="4538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6712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33376"/>
            <a:ext cx="8229600" cy="652463"/>
          </a:xfrm>
          <a:noFill/>
          <a:ln>
            <a:miter lim="800000"/>
            <a:headEnd/>
            <a:tailEnd/>
          </a:ln>
        </p:spPr>
        <p:txBody>
          <a:bodyPr vert="horz" wrap="square" lIns="91428" tIns="45715" rIns="91428" bIns="45715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pt-BR" sz="2800" dirty="0">
                <a:solidFill>
                  <a:srgbClr val="FFC000"/>
                </a:solidFill>
                <a:latin typeface="Arial" charset="0"/>
              </a:rPr>
              <a:t>TRAVESSIA - Placas de Sto. Antônio</a:t>
            </a:r>
          </a:p>
        </p:txBody>
      </p:sp>
      <p:pic>
        <p:nvPicPr>
          <p:cNvPr id="5" name="Imagem 4" descr="Variante - Placa de Sto Antônio.png"/>
          <p:cNvPicPr>
            <a:picLocks noChangeAspect="1"/>
          </p:cNvPicPr>
          <p:nvPr/>
        </p:nvPicPr>
        <p:blipFill>
          <a:blip r:embed="rId3" cstate="print"/>
          <a:srcRect r="43700" b="68315"/>
          <a:stretch>
            <a:fillRect/>
          </a:stretch>
        </p:blipFill>
        <p:spPr>
          <a:xfrm>
            <a:off x="0" y="1770670"/>
            <a:ext cx="9144000" cy="24504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8692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33376"/>
            <a:ext cx="8229600" cy="652463"/>
          </a:xfrm>
          <a:noFill/>
          <a:ln>
            <a:miter lim="800000"/>
            <a:headEnd/>
            <a:tailEnd/>
          </a:ln>
        </p:spPr>
        <p:txBody>
          <a:bodyPr vert="horz" wrap="square" lIns="91428" tIns="45715" rIns="91428" bIns="45715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pt-BR" sz="2800" dirty="0">
                <a:solidFill>
                  <a:srgbClr val="FFC000"/>
                </a:solidFill>
                <a:latin typeface="Arial" charset="0"/>
              </a:rPr>
              <a:t>CONTORNO - </a:t>
            </a:r>
            <a:r>
              <a:rPr lang="pt-BR" sz="2800" dirty="0" err="1">
                <a:solidFill>
                  <a:srgbClr val="FFC000"/>
                </a:solidFill>
                <a:latin typeface="Arial" charset="0"/>
              </a:rPr>
              <a:t>Juscimeira</a:t>
            </a:r>
            <a:endParaRPr lang="pt-BR" sz="2800" dirty="0">
              <a:solidFill>
                <a:srgbClr val="FFC000"/>
              </a:solidFill>
              <a:latin typeface="Arial" charset="0"/>
            </a:endParaRPr>
          </a:p>
        </p:txBody>
      </p:sp>
      <p:pic>
        <p:nvPicPr>
          <p:cNvPr id="6" name="Imagem 5" descr="Variante -Juscimeira.png"/>
          <p:cNvPicPr>
            <a:picLocks noChangeAspect="1"/>
          </p:cNvPicPr>
          <p:nvPr/>
        </p:nvPicPr>
        <p:blipFill>
          <a:blip r:embed="rId3" cstate="print"/>
          <a:srcRect r="42913" b="56660"/>
          <a:stretch>
            <a:fillRect/>
          </a:stretch>
        </p:blipFill>
        <p:spPr>
          <a:xfrm>
            <a:off x="78133" y="1266614"/>
            <a:ext cx="9030372" cy="3242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5971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33376"/>
            <a:ext cx="8229600" cy="652463"/>
          </a:xfrm>
          <a:noFill/>
          <a:ln>
            <a:miter lim="800000"/>
            <a:headEnd/>
            <a:tailEnd/>
          </a:ln>
        </p:spPr>
        <p:txBody>
          <a:bodyPr vert="horz" wrap="square" lIns="91428" tIns="45715" rIns="91428" bIns="45715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pt-BR" sz="2800" dirty="0">
                <a:solidFill>
                  <a:srgbClr val="FFC000"/>
                </a:solidFill>
                <a:latin typeface="Arial" charset="0"/>
              </a:rPr>
              <a:t>CONTORNO – São Pedro da </a:t>
            </a:r>
            <a:r>
              <a:rPr lang="pt-BR" sz="2800" dirty="0" err="1">
                <a:solidFill>
                  <a:srgbClr val="FFC000"/>
                </a:solidFill>
                <a:latin typeface="Arial" charset="0"/>
              </a:rPr>
              <a:t>Cipa</a:t>
            </a:r>
            <a:endParaRPr lang="pt-BR" sz="2800" dirty="0">
              <a:solidFill>
                <a:srgbClr val="FFC000"/>
              </a:solidFill>
              <a:latin typeface="Arial" charset="0"/>
            </a:endParaRPr>
          </a:p>
        </p:txBody>
      </p:sp>
      <p:pic>
        <p:nvPicPr>
          <p:cNvPr id="4" name="Imagem 3" descr="Variante - São Pedro da Cipa.png"/>
          <p:cNvPicPr>
            <a:picLocks noChangeAspect="1"/>
          </p:cNvPicPr>
          <p:nvPr/>
        </p:nvPicPr>
        <p:blipFill>
          <a:blip r:embed="rId3" cstate="print"/>
          <a:srcRect r="42125" b="46670"/>
          <a:stretch>
            <a:fillRect/>
          </a:stretch>
        </p:blipFill>
        <p:spPr>
          <a:xfrm>
            <a:off x="35496" y="1266614"/>
            <a:ext cx="9036496" cy="3938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3874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33376"/>
            <a:ext cx="8229600" cy="652463"/>
          </a:xfrm>
          <a:noFill/>
          <a:ln>
            <a:miter lim="800000"/>
            <a:headEnd/>
            <a:tailEnd/>
          </a:ln>
        </p:spPr>
        <p:txBody>
          <a:bodyPr vert="horz" wrap="square" lIns="91428" tIns="45715" rIns="91428" bIns="45715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pt-BR" sz="2800" dirty="0">
                <a:solidFill>
                  <a:srgbClr val="FFC000"/>
                </a:solidFill>
                <a:latin typeface="Arial" charset="0"/>
              </a:rPr>
              <a:t>Travessia – Chaleira Preta</a:t>
            </a:r>
          </a:p>
        </p:txBody>
      </p:sp>
      <p:pic>
        <p:nvPicPr>
          <p:cNvPr id="4" name="Imagem 3" descr="Retorno-Chaleira Preta.png"/>
          <p:cNvPicPr>
            <a:picLocks noChangeAspect="1"/>
          </p:cNvPicPr>
          <p:nvPr/>
        </p:nvPicPr>
        <p:blipFill>
          <a:blip r:embed="rId3" cstate="print"/>
          <a:srcRect l="1176"/>
          <a:stretch>
            <a:fillRect/>
          </a:stretch>
        </p:blipFill>
        <p:spPr>
          <a:xfrm>
            <a:off x="35496" y="1782100"/>
            <a:ext cx="9036496" cy="33750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4633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33376"/>
            <a:ext cx="8229600" cy="652463"/>
          </a:xfrm>
          <a:noFill/>
          <a:ln>
            <a:miter lim="800000"/>
            <a:headEnd/>
            <a:tailEnd/>
          </a:ln>
        </p:spPr>
        <p:txBody>
          <a:bodyPr vert="horz" wrap="square" lIns="91428" tIns="45715" rIns="91428" bIns="45715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pt-BR" sz="2800" dirty="0">
                <a:solidFill>
                  <a:srgbClr val="FFC000"/>
                </a:solidFill>
                <a:latin typeface="Arial" charset="0"/>
              </a:rPr>
              <a:t>Interseção – Chaleira Preta</a:t>
            </a:r>
          </a:p>
        </p:txBody>
      </p:sp>
      <p:pic>
        <p:nvPicPr>
          <p:cNvPr id="3" name="Imagem 2" descr="Inter-Chaleira Pret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763689" y="836712"/>
            <a:ext cx="5256584" cy="5104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8337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Ações Atuais para Início das Obras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Licença Prévia já Emitida pela SEMA/MT</a:t>
            </a:r>
          </a:p>
          <a:p>
            <a:r>
              <a:rPr lang="pt-BR" dirty="0" smtClean="0"/>
              <a:t>Estudos Indígenas em conclusão necessários a emissão de LI pela SEMA/MT</a:t>
            </a:r>
          </a:p>
          <a:p>
            <a:r>
              <a:rPr lang="pt-BR" dirty="0" smtClean="0"/>
              <a:t>Gestão do Ministério dos Transportes para inclusão do Empreendimento no PAC</a:t>
            </a:r>
          </a:p>
          <a:p>
            <a:r>
              <a:rPr lang="pt-BR" dirty="0" smtClean="0"/>
              <a:t>RDC – Possibilita rapidez na contratação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242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7"/>
          <p:cNvSpPr>
            <a:spLocks noChangeAspect="1"/>
          </p:cNvSpPr>
          <p:nvPr/>
        </p:nvSpPr>
        <p:spPr bwMode="auto">
          <a:xfrm>
            <a:off x="1755209" y="285767"/>
            <a:ext cx="5349616" cy="5033920"/>
          </a:xfrm>
          <a:custGeom>
            <a:avLst/>
            <a:gdLst>
              <a:gd name="T0" fmla="*/ 2147483647 w 3821"/>
              <a:gd name="T1" fmla="*/ 2147483647 h 3595"/>
              <a:gd name="T2" fmla="*/ 2147483647 w 3821"/>
              <a:gd name="T3" fmla="*/ 2147483647 h 3595"/>
              <a:gd name="T4" fmla="*/ 2147483647 w 3821"/>
              <a:gd name="T5" fmla="*/ 2147483647 h 3595"/>
              <a:gd name="T6" fmla="*/ 2147483647 w 3821"/>
              <a:gd name="T7" fmla="*/ 2147483647 h 3595"/>
              <a:gd name="T8" fmla="*/ 2147483647 w 3821"/>
              <a:gd name="T9" fmla="*/ 2147483647 h 3595"/>
              <a:gd name="T10" fmla="*/ 2147483647 w 3821"/>
              <a:gd name="T11" fmla="*/ 2147483647 h 3595"/>
              <a:gd name="T12" fmla="*/ 2147483647 w 3821"/>
              <a:gd name="T13" fmla="*/ 2147483647 h 3595"/>
              <a:gd name="T14" fmla="*/ 2147483647 w 3821"/>
              <a:gd name="T15" fmla="*/ 2147483647 h 3595"/>
              <a:gd name="T16" fmla="*/ 2147483647 w 3821"/>
              <a:gd name="T17" fmla="*/ 2147483647 h 3595"/>
              <a:gd name="T18" fmla="*/ 2147483647 w 3821"/>
              <a:gd name="T19" fmla="*/ 2147483647 h 3595"/>
              <a:gd name="T20" fmla="*/ 2147483647 w 3821"/>
              <a:gd name="T21" fmla="*/ 2147483647 h 3595"/>
              <a:gd name="T22" fmla="*/ 2147483647 w 3821"/>
              <a:gd name="T23" fmla="*/ 2147483647 h 3595"/>
              <a:gd name="T24" fmla="*/ 2147483647 w 3821"/>
              <a:gd name="T25" fmla="*/ 2147483647 h 3595"/>
              <a:gd name="T26" fmla="*/ 2147483647 w 3821"/>
              <a:gd name="T27" fmla="*/ 2147483647 h 3595"/>
              <a:gd name="T28" fmla="*/ 2147483647 w 3821"/>
              <a:gd name="T29" fmla="*/ 2147483647 h 3595"/>
              <a:gd name="T30" fmla="*/ 2147483647 w 3821"/>
              <a:gd name="T31" fmla="*/ 2147483647 h 3595"/>
              <a:gd name="T32" fmla="*/ 2147483647 w 3821"/>
              <a:gd name="T33" fmla="*/ 2147483647 h 3595"/>
              <a:gd name="T34" fmla="*/ 2147483647 w 3821"/>
              <a:gd name="T35" fmla="*/ 2147483647 h 3595"/>
              <a:gd name="T36" fmla="*/ 2147483647 w 3821"/>
              <a:gd name="T37" fmla="*/ 2147483647 h 3595"/>
              <a:gd name="T38" fmla="*/ 2147483647 w 3821"/>
              <a:gd name="T39" fmla="*/ 2147483647 h 3595"/>
              <a:gd name="T40" fmla="*/ 2147483647 w 3821"/>
              <a:gd name="T41" fmla="*/ 2147483647 h 3595"/>
              <a:gd name="T42" fmla="*/ 2147483647 w 3821"/>
              <a:gd name="T43" fmla="*/ 2147483647 h 3595"/>
              <a:gd name="T44" fmla="*/ 2147483647 w 3821"/>
              <a:gd name="T45" fmla="*/ 2147483647 h 3595"/>
              <a:gd name="T46" fmla="*/ 2147483647 w 3821"/>
              <a:gd name="T47" fmla="*/ 2147483647 h 3595"/>
              <a:gd name="T48" fmla="*/ 2147483647 w 3821"/>
              <a:gd name="T49" fmla="*/ 2147483647 h 3595"/>
              <a:gd name="T50" fmla="*/ 2147483647 w 3821"/>
              <a:gd name="T51" fmla="*/ 2147483647 h 3595"/>
              <a:gd name="T52" fmla="*/ 2147483647 w 3821"/>
              <a:gd name="T53" fmla="*/ 2147483647 h 3595"/>
              <a:gd name="T54" fmla="*/ 2147483647 w 3821"/>
              <a:gd name="T55" fmla="*/ 2147483647 h 3595"/>
              <a:gd name="T56" fmla="*/ 2147483647 w 3821"/>
              <a:gd name="T57" fmla="*/ 2147483647 h 3595"/>
              <a:gd name="T58" fmla="*/ 2147483647 w 3821"/>
              <a:gd name="T59" fmla="*/ 2147483647 h 3595"/>
              <a:gd name="T60" fmla="*/ 2147483647 w 3821"/>
              <a:gd name="T61" fmla="*/ 2147483647 h 3595"/>
              <a:gd name="T62" fmla="*/ 2147483647 w 3821"/>
              <a:gd name="T63" fmla="*/ 2147483647 h 3595"/>
              <a:gd name="T64" fmla="*/ 2147483647 w 3821"/>
              <a:gd name="T65" fmla="*/ 2147483647 h 3595"/>
              <a:gd name="T66" fmla="*/ 2147483647 w 3821"/>
              <a:gd name="T67" fmla="*/ 2147483647 h 3595"/>
              <a:gd name="T68" fmla="*/ 2147483647 w 3821"/>
              <a:gd name="T69" fmla="*/ 2147483647 h 3595"/>
              <a:gd name="T70" fmla="*/ 2147483647 w 3821"/>
              <a:gd name="T71" fmla="*/ 2147483647 h 3595"/>
              <a:gd name="T72" fmla="*/ 2147483647 w 3821"/>
              <a:gd name="T73" fmla="*/ 2147483647 h 3595"/>
              <a:gd name="T74" fmla="*/ 2147483647 w 3821"/>
              <a:gd name="T75" fmla="*/ 2147483647 h 3595"/>
              <a:gd name="T76" fmla="*/ 2147483647 w 3821"/>
              <a:gd name="T77" fmla="*/ 2147483647 h 3595"/>
              <a:gd name="T78" fmla="*/ 2147483647 w 3821"/>
              <a:gd name="T79" fmla="*/ 2147483647 h 3595"/>
              <a:gd name="T80" fmla="*/ 2147483647 w 3821"/>
              <a:gd name="T81" fmla="*/ 2147483647 h 3595"/>
              <a:gd name="T82" fmla="*/ 2147483647 w 3821"/>
              <a:gd name="T83" fmla="*/ 2147483647 h 3595"/>
              <a:gd name="T84" fmla="*/ 2147483647 w 3821"/>
              <a:gd name="T85" fmla="*/ 2147483647 h 3595"/>
              <a:gd name="T86" fmla="*/ 2147483647 w 3821"/>
              <a:gd name="T87" fmla="*/ 2147483647 h 3595"/>
              <a:gd name="T88" fmla="*/ 2147483647 w 3821"/>
              <a:gd name="T89" fmla="*/ 2147483647 h 3595"/>
              <a:gd name="T90" fmla="*/ 2147483647 w 3821"/>
              <a:gd name="T91" fmla="*/ 2147483647 h 3595"/>
              <a:gd name="T92" fmla="*/ 2147483647 w 3821"/>
              <a:gd name="T93" fmla="*/ 2147483647 h 3595"/>
              <a:gd name="T94" fmla="*/ 2147483647 w 3821"/>
              <a:gd name="T95" fmla="*/ 2147483647 h 3595"/>
              <a:gd name="T96" fmla="*/ 2147483647 w 3821"/>
              <a:gd name="T97" fmla="*/ 2147483647 h 3595"/>
              <a:gd name="T98" fmla="*/ 2147483647 w 3821"/>
              <a:gd name="T99" fmla="*/ 2147483647 h 3595"/>
              <a:gd name="T100" fmla="*/ 2147483647 w 3821"/>
              <a:gd name="T101" fmla="*/ 2147483647 h 3595"/>
              <a:gd name="T102" fmla="*/ 2147483647 w 3821"/>
              <a:gd name="T103" fmla="*/ 2147483647 h 3595"/>
              <a:gd name="T104" fmla="*/ 2147483647 w 3821"/>
              <a:gd name="T105" fmla="*/ 2147483647 h 3595"/>
              <a:gd name="T106" fmla="*/ 2147483647 w 3821"/>
              <a:gd name="T107" fmla="*/ 2147483647 h 3595"/>
              <a:gd name="T108" fmla="*/ 2147483647 w 3821"/>
              <a:gd name="T109" fmla="*/ 2147483647 h 3595"/>
              <a:gd name="T110" fmla="*/ 2147483647 w 3821"/>
              <a:gd name="T111" fmla="*/ 2147483647 h 3595"/>
              <a:gd name="T112" fmla="*/ 2147483647 w 3821"/>
              <a:gd name="T113" fmla="*/ 2147483647 h 3595"/>
              <a:gd name="T114" fmla="*/ 2147483647 w 3821"/>
              <a:gd name="T115" fmla="*/ 2147483647 h 3595"/>
              <a:gd name="T116" fmla="*/ 2147483647 w 3821"/>
              <a:gd name="T117" fmla="*/ 2147483647 h 3595"/>
              <a:gd name="T118" fmla="*/ 2147483647 w 3821"/>
              <a:gd name="T119" fmla="*/ 2147483647 h 3595"/>
              <a:gd name="T120" fmla="*/ 2147483647 w 3821"/>
              <a:gd name="T121" fmla="*/ 2147483647 h 3595"/>
              <a:gd name="T122" fmla="*/ 2147483647 w 3821"/>
              <a:gd name="T123" fmla="*/ 2147483647 h 359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821"/>
              <a:gd name="T187" fmla="*/ 0 h 3595"/>
              <a:gd name="T188" fmla="*/ 3821 w 3821"/>
              <a:gd name="T189" fmla="*/ 3595 h 359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821" h="3595">
                <a:moveTo>
                  <a:pt x="1179" y="0"/>
                </a:moveTo>
                <a:cubicBezTo>
                  <a:pt x="1195" y="16"/>
                  <a:pt x="1210" y="17"/>
                  <a:pt x="1226" y="34"/>
                </a:cubicBezTo>
                <a:cubicBezTo>
                  <a:pt x="1228" y="47"/>
                  <a:pt x="1232" y="79"/>
                  <a:pt x="1240" y="94"/>
                </a:cubicBezTo>
                <a:cubicBezTo>
                  <a:pt x="1248" y="108"/>
                  <a:pt x="1261" y="119"/>
                  <a:pt x="1266" y="134"/>
                </a:cubicBezTo>
                <a:cubicBezTo>
                  <a:pt x="1280" y="175"/>
                  <a:pt x="1280" y="214"/>
                  <a:pt x="1293" y="255"/>
                </a:cubicBezTo>
                <a:cubicBezTo>
                  <a:pt x="1297" y="269"/>
                  <a:pt x="1312" y="276"/>
                  <a:pt x="1320" y="288"/>
                </a:cubicBezTo>
                <a:cubicBezTo>
                  <a:pt x="1328" y="306"/>
                  <a:pt x="1333" y="334"/>
                  <a:pt x="1340" y="362"/>
                </a:cubicBezTo>
                <a:cubicBezTo>
                  <a:pt x="1363" y="467"/>
                  <a:pt x="1329" y="406"/>
                  <a:pt x="1360" y="456"/>
                </a:cubicBezTo>
                <a:cubicBezTo>
                  <a:pt x="1374" y="508"/>
                  <a:pt x="1353" y="462"/>
                  <a:pt x="1394" y="489"/>
                </a:cubicBezTo>
                <a:cubicBezTo>
                  <a:pt x="1401" y="494"/>
                  <a:pt x="1476" y="508"/>
                  <a:pt x="1484" y="517"/>
                </a:cubicBezTo>
                <a:cubicBezTo>
                  <a:pt x="1540" y="549"/>
                  <a:pt x="1539" y="565"/>
                  <a:pt x="1565" y="589"/>
                </a:cubicBezTo>
                <a:cubicBezTo>
                  <a:pt x="1633" y="647"/>
                  <a:pt x="1726" y="673"/>
                  <a:pt x="1779" y="676"/>
                </a:cubicBezTo>
                <a:cubicBezTo>
                  <a:pt x="1835" y="684"/>
                  <a:pt x="1851" y="672"/>
                  <a:pt x="1881" y="680"/>
                </a:cubicBezTo>
                <a:cubicBezTo>
                  <a:pt x="1995" y="689"/>
                  <a:pt x="2281" y="709"/>
                  <a:pt x="2458" y="719"/>
                </a:cubicBezTo>
                <a:cubicBezTo>
                  <a:pt x="2619" y="736"/>
                  <a:pt x="2779" y="744"/>
                  <a:pt x="2943" y="748"/>
                </a:cubicBezTo>
                <a:cubicBezTo>
                  <a:pt x="3078" y="756"/>
                  <a:pt x="3019" y="752"/>
                  <a:pt x="3135" y="772"/>
                </a:cubicBezTo>
                <a:cubicBezTo>
                  <a:pt x="3170" y="778"/>
                  <a:pt x="3289" y="781"/>
                  <a:pt x="3289" y="781"/>
                </a:cubicBezTo>
                <a:cubicBezTo>
                  <a:pt x="3362" y="807"/>
                  <a:pt x="3400" y="796"/>
                  <a:pt x="3495" y="800"/>
                </a:cubicBezTo>
                <a:cubicBezTo>
                  <a:pt x="3572" y="820"/>
                  <a:pt x="3685" y="823"/>
                  <a:pt x="3767" y="826"/>
                </a:cubicBezTo>
                <a:cubicBezTo>
                  <a:pt x="3821" y="845"/>
                  <a:pt x="3748" y="893"/>
                  <a:pt x="3721" y="918"/>
                </a:cubicBezTo>
                <a:cubicBezTo>
                  <a:pt x="3713" y="940"/>
                  <a:pt x="3712" y="1005"/>
                  <a:pt x="3695" y="1022"/>
                </a:cubicBezTo>
                <a:cubicBezTo>
                  <a:pt x="3684" y="1060"/>
                  <a:pt x="3677" y="1086"/>
                  <a:pt x="3649" y="1116"/>
                </a:cubicBezTo>
                <a:cubicBezTo>
                  <a:pt x="3641" y="1145"/>
                  <a:pt x="3647" y="1203"/>
                  <a:pt x="3637" y="1232"/>
                </a:cubicBezTo>
                <a:cubicBezTo>
                  <a:pt x="3633" y="1276"/>
                  <a:pt x="3630" y="1317"/>
                  <a:pt x="3599" y="1346"/>
                </a:cubicBezTo>
                <a:cubicBezTo>
                  <a:pt x="3587" y="1406"/>
                  <a:pt x="3614" y="1517"/>
                  <a:pt x="3619" y="1590"/>
                </a:cubicBezTo>
                <a:cubicBezTo>
                  <a:pt x="3625" y="1648"/>
                  <a:pt x="3634" y="1664"/>
                  <a:pt x="3635" y="1696"/>
                </a:cubicBezTo>
                <a:cubicBezTo>
                  <a:pt x="3636" y="1728"/>
                  <a:pt x="3621" y="1757"/>
                  <a:pt x="3627" y="1784"/>
                </a:cubicBezTo>
                <a:cubicBezTo>
                  <a:pt x="3633" y="1811"/>
                  <a:pt x="3665" y="1833"/>
                  <a:pt x="3671" y="1860"/>
                </a:cubicBezTo>
                <a:cubicBezTo>
                  <a:pt x="3664" y="1962"/>
                  <a:pt x="3655" y="1951"/>
                  <a:pt x="3619" y="2006"/>
                </a:cubicBezTo>
                <a:cubicBezTo>
                  <a:pt x="3631" y="2046"/>
                  <a:pt x="3589" y="2048"/>
                  <a:pt x="3571" y="2102"/>
                </a:cubicBezTo>
                <a:cubicBezTo>
                  <a:pt x="3526" y="2147"/>
                  <a:pt x="3583" y="2197"/>
                  <a:pt x="3539" y="2244"/>
                </a:cubicBezTo>
                <a:cubicBezTo>
                  <a:pt x="3526" y="2280"/>
                  <a:pt x="3509" y="2296"/>
                  <a:pt x="3501" y="2334"/>
                </a:cubicBezTo>
                <a:cubicBezTo>
                  <a:pt x="3499" y="2370"/>
                  <a:pt x="3499" y="2403"/>
                  <a:pt x="3493" y="2438"/>
                </a:cubicBezTo>
                <a:cubicBezTo>
                  <a:pt x="3490" y="2455"/>
                  <a:pt x="3463" y="2514"/>
                  <a:pt x="3455" y="2538"/>
                </a:cubicBezTo>
                <a:cubicBezTo>
                  <a:pt x="3453" y="2551"/>
                  <a:pt x="3417" y="2540"/>
                  <a:pt x="3410" y="2552"/>
                </a:cubicBezTo>
                <a:cubicBezTo>
                  <a:pt x="3409" y="2554"/>
                  <a:pt x="3370" y="2565"/>
                  <a:pt x="3369" y="2565"/>
                </a:cubicBezTo>
                <a:cubicBezTo>
                  <a:pt x="3336" y="2576"/>
                  <a:pt x="3319" y="2581"/>
                  <a:pt x="3296" y="2606"/>
                </a:cubicBezTo>
                <a:cubicBezTo>
                  <a:pt x="3286" y="2633"/>
                  <a:pt x="3272" y="2630"/>
                  <a:pt x="3249" y="2646"/>
                </a:cubicBezTo>
                <a:cubicBezTo>
                  <a:pt x="3240" y="2673"/>
                  <a:pt x="3231" y="2699"/>
                  <a:pt x="3222" y="2726"/>
                </a:cubicBezTo>
                <a:cubicBezTo>
                  <a:pt x="3220" y="2746"/>
                  <a:pt x="3224" y="2764"/>
                  <a:pt x="3209" y="2778"/>
                </a:cubicBezTo>
                <a:cubicBezTo>
                  <a:pt x="3192" y="2793"/>
                  <a:pt x="3169" y="2821"/>
                  <a:pt x="3147" y="2826"/>
                </a:cubicBezTo>
                <a:cubicBezTo>
                  <a:pt x="3119" y="2832"/>
                  <a:pt x="3101" y="2872"/>
                  <a:pt x="3067" y="2882"/>
                </a:cubicBezTo>
                <a:cubicBezTo>
                  <a:pt x="2995" y="2900"/>
                  <a:pt x="3045" y="2902"/>
                  <a:pt x="3019" y="2920"/>
                </a:cubicBezTo>
                <a:cubicBezTo>
                  <a:pt x="3000" y="2949"/>
                  <a:pt x="3019" y="2940"/>
                  <a:pt x="3001" y="2964"/>
                </a:cubicBezTo>
                <a:cubicBezTo>
                  <a:pt x="2958" y="3022"/>
                  <a:pt x="2972" y="2995"/>
                  <a:pt x="2941" y="3024"/>
                </a:cubicBezTo>
                <a:cubicBezTo>
                  <a:pt x="2937" y="3066"/>
                  <a:pt x="2909" y="3074"/>
                  <a:pt x="2880" y="3101"/>
                </a:cubicBezTo>
                <a:cubicBezTo>
                  <a:pt x="2864" y="3156"/>
                  <a:pt x="2887" y="3089"/>
                  <a:pt x="2860" y="3135"/>
                </a:cubicBezTo>
                <a:cubicBezTo>
                  <a:pt x="2856" y="3141"/>
                  <a:pt x="2859" y="3150"/>
                  <a:pt x="2854" y="3155"/>
                </a:cubicBezTo>
                <a:cubicBezTo>
                  <a:pt x="2849" y="3160"/>
                  <a:pt x="2841" y="3159"/>
                  <a:pt x="2834" y="3161"/>
                </a:cubicBezTo>
                <a:cubicBezTo>
                  <a:pt x="2815" y="3180"/>
                  <a:pt x="2799" y="3202"/>
                  <a:pt x="2780" y="3222"/>
                </a:cubicBezTo>
                <a:cubicBezTo>
                  <a:pt x="2768" y="3255"/>
                  <a:pt x="2787" y="3311"/>
                  <a:pt x="2777" y="3345"/>
                </a:cubicBezTo>
                <a:cubicBezTo>
                  <a:pt x="2774" y="3396"/>
                  <a:pt x="2760" y="3440"/>
                  <a:pt x="2828" y="3569"/>
                </a:cubicBezTo>
                <a:cubicBezTo>
                  <a:pt x="2708" y="3555"/>
                  <a:pt x="2641" y="3595"/>
                  <a:pt x="2607" y="3560"/>
                </a:cubicBezTo>
                <a:cubicBezTo>
                  <a:pt x="2573" y="3541"/>
                  <a:pt x="2645" y="3500"/>
                  <a:pt x="2651" y="3468"/>
                </a:cubicBezTo>
                <a:cubicBezTo>
                  <a:pt x="2657" y="3436"/>
                  <a:pt x="2649" y="3392"/>
                  <a:pt x="2642" y="3366"/>
                </a:cubicBezTo>
                <a:cubicBezTo>
                  <a:pt x="2637" y="3331"/>
                  <a:pt x="2627" y="3335"/>
                  <a:pt x="2609" y="3314"/>
                </a:cubicBezTo>
                <a:cubicBezTo>
                  <a:pt x="2596" y="3316"/>
                  <a:pt x="2595" y="3318"/>
                  <a:pt x="2585" y="3327"/>
                </a:cubicBezTo>
                <a:cubicBezTo>
                  <a:pt x="2577" y="3333"/>
                  <a:pt x="2577" y="3346"/>
                  <a:pt x="2567" y="3356"/>
                </a:cubicBezTo>
                <a:cubicBezTo>
                  <a:pt x="2557" y="3366"/>
                  <a:pt x="2538" y="3373"/>
                  <a:pt x="2526" y="3387"/>
                </a:cubicBezTo>
                <a:cubicBezTo>
                  <a:pt x="2519" y="3410"/>
                  <a:pt x="2509" y="3426"/>
                  <a:pt x="2493" y="3443"/>
                </a:cubicBezTo>
                <a:cubicBezTo>
                  <a:pt x="2472" y="3454"/>
                  <a:pt x="2437" y="3459"/>
                  <a:pt x="2411" y="3450"/>
                </a:cubicBezTo>
                <a:cubicBezTo>
                  <a:pt x="2397" y="3405"/>
                  <a:pt x="2363" y="3391"/>
                  <a:pt x="2336" y="3390"/>
                </a:cubicBezTo>
                <a:cubicBezTo>
                  <a:pt x="2309" y="3389"/>
                  <a:pt x="2299" y="3445"/>
                  <a:pt x="2249" y="3446"/>
                </a:cubicBezTo>
                <a:cubicBezTo>
                  <a:pt x="2160" y="3477"/>
                  <a:pt x="2121" y="3419"/>
                  <a:pt x="2037" y="3396"/>
                </a:cubicBezTo>
                <a:cubicBezTo>
                  <a:pt x="2014" y="3373"/>
                  <a:pt x="1981" y="3360"/>
                  <a:pt x="1950" y="3349"/>
                </a:cubicBezTo>
                <a:cubicBezTo>
                  <a:pt x="1935" y="3335"/>
                  <a:pt x="1927" y="3313"/>
                  <a:pt x="1909" y="3302"/>
                </a:cubicBezTo>
                <a:cubicBezTo>
                  <a:pt x="1879" y="3284"/>
                  <a:pt x="1875" y="3298"/>
                  <a:pt x="1841" y="3293"/>
                </a:cubicBezTo>
                <a:cubicBezTo>
                  <a:pt x="1788" y="3302"/>
                  <a:pt x="1796" y="3308"/>
                  <a:pt x="1745" y="3326"/>
                </a:cubicBezTo>
                <a:cubicBezTo>
                  <a:pt x="1716" y="3335"/>
                  <a:pt x="1703" y="3336"/>
                  <a:pt x="1664" y="3335"/>
                </a:cubicBezTo>
                <a:cubicBezTo>
                  <a:pt x="1653" y="3342"/>
                  <a:pt x="1647" y="3353"/>
                  <a:pt x="1638" y="3362"/>
                </a:cubicBezTo>
                <a:cubicBezTo>
                  <a:pt x="1636" y="3373"/>
                  <a:pt x="1622" y="3389"/>
                  <a:pt x="1616" y="3398"/>
                </a:cubicBezTo>
                <a:cubicBezTo>
                  <a:pt x="1612" y="3404"/>
                  <a:pt x="1583" y="3440"/>
                  <a:pt x="1577" y="3444"/>
                </a:cubicBezTo>
                <a:cubicBezTo>
                  <a:pt x="1557" y="3456"/>
                  <a:pt x="1545" y="3472"/>
                  <a:pt x="1532" y="3492"/>
                </a:cubicBezTo>
                <a:cubicBezTo>
                  <a:pt x="1513" y="3510"/>
                  <a:pt x="1458" y="3528"/>
                  <a:pt x="1430" y="3527"/>
                </a:cubicBezTo>
                <a:cubicBezTo>
                  <a:pt x="1402" y="3526"/>
                  <a:pt x="1387" y="3505"/>
                  <a:pt x="1365" y="3483"/>
                </a:cubicBezTo>
                <a:cubicBezTo>
                  <a:pt x="1337" y="3439"/>
                  <a:pt x="1369" y="3418"/>
                  <a:pt x="1295" y="3392"/>
                </a:cubicBezTo>
                <a:cubicBezTo>
                  <a:pt x="1280" y="3387"/>
                  <a:pt x="1277" y="3410"/>
                  <a:pt x="1262" y="3405"/>
                </a:cubicBezTo>
                <a:cubicBezTo>
                  <a:pt x="1255" y="3403"/>
                  <a:pt x="1234" y="3394"/>
                  <a:pt x="1227" y="3392"/>
                </a:cubicBezTo>
                <a:cubicBezTo>
                  <a:pt x="1222" y="3379"/>
                  <a:pt x="1199" y="3382"/>
                  <a:pt x="1194" y="3369"/>
                </a:cubicBezTo>
                <a:cubicBezTo>
                  <a:pt x="1190" y="3357"/>
                  <a:pt x="1173" y="3353"/>
                  <a:pt x="1166" y="3347"/>
                </a:cubicBezTo>
                <a:cubicBezTo>
                  <a:pt x="1149" y="3333"/>
                  <a:pt x="1138" y="3305"/>
                  <a:pt x="1125" y="3287"/>
                </a:cubicBezTo>
                <a:cubicBezTo>
                  <a:pt x="1112" y="3270"/>
                  <a:pt x="1131" y="3280"/>
                  <a:pt x="1118" y="3263"/>
                </a:cubicBezTo>
                <a:cubicBezTo>
                  <a:pt x="1110" y="3234"/>
                  <a:pt x="1079" y="3224"/>
                  <a:pt x="1101" y="3194"/>
                </a:cubicBezTo>
                <a:cubicBezTo>
                  <a:pt x="1106" y="3173"/>
                  <a:pt x="1117" y="3164"/>
                  <a:pt x="1104" y="3150"/>
                </a:cubicBezTo>
                <a:cubicBezTo>
                  <a:pt x="1094" y="3121"/>
                  <a:pt x="1149" y="3115"/>
                  <a:pt x="1131" y="3090"/>
                </a:cubicBezTo>
                <a:cubicBezTo>
                  <a:pt x="1122" y="3050"/>
                  <a:pt x="1153" y="3047"/>
                  <a:pt x="1137" y="3005"/>
                </a:cubicBezTo>
                <a:cubicBezTo>
                  <a:pt x="1061" y="3005"/>
                  <a:pt x="828" y="3027"/>
                  <a:pt x="758" y="3009"/>
                </a:cubicBezTo>
                <a:cubicBezTo>
                  <a:pt x="751" y="3009"/>
                  <a:pt x="634" y="3019"/>
                  <a:pt x="627" y="3017"/>
                </a:cubicBezTo>
                <a:cubicBezTo>
                  <a:pt x="577" y="3001"/>
                  <a:pt x="605" y="3026"/>
                  <a:pt x="558" y="3021"/>
                </a:cubicBezTo>
                <a:cubicBezTo>
                  <a:pt x="546" y="2979"/>
                  <a:pt x="537" y="2742"/>
                  <a:pt x="506" y="2709"/>
                </a:cubicBezTo>
                <a:cubicBezTo>
                  <a:pt x="468" y="2673"/>
                  <a:pt x="481" y="2678"/>
                  <a:pt x="420" y="2613"/>
                </a:cubicBezTo>
                <a:lnTo>
                  <a:pt x="519" y="2607"/>
                </a:lnTo>
                <a:cubicBezTo>
                  <a:pt x="543" y="2540"/>
                  <a:pt x="497" y="2354"/>
                  <a:pt x="447" y="2304"/>
                </a:cubicBezTo>
                <a:cubicBezTo>
                  <a:pt x="465" y="2241"/>
                  <a:pt x="487" y="2189"/>
                  <a:pt x="390" y="2160"/>
                </a:cubicBezTo>
                <a:cubicBezTo>
                  <a:pt x="357" y="2127"/>
                  <a:pt x="364" y="2105"/>
                  <a:pt x="408" y="2094"/>
                </a:cubicBezTo>
                <a:cubicBezTo>
                  <a:pt x="421" y="2081"/>
                  <a:pt x="455" y="2072"/>
                  <a:pt x="462" y="2055"/>
                </a:cubicBezTo>
                <a:cubicBezTo>
                  <a:pt x="466" y="2046"/>
                  <a:pt x="477" y="2014"/>
                  <a:pt x="483" y="2007"/>
                </a:cubicBezTo>
                <a:cubicBezTo>
                  <a:pt x="487" y="2002"/>
                  <a:pt x="476" y="1985"/>
                  <a:pt x="483" y="1983"/>
                </a:cubicBezTo>
                <a:cubicBezTo>
                  <a:pt x="478" y="1978"/>
                  <a:pt x="473" y="1971"/>
                  <a:pt x="480" y="1959"/>
                </a:cubicBezTo>
                <a:cubicBezTo>
                  <a:pt x="487" y="1947"/>
                  <a:pt x="514" y="1921"/>
                  <a:pt x="528" y="1908"/>
                </a:cubicBezTo>
                <a:cubicBezTo>
                  <a:pt x="541" y="1882"/>
                  <a:pt x="566" y="1893"/>
                  <a:pt x="567" y="1878"/>
                </a:cubicBezTo>
                <a:cubicBezTo>
                  <a:pt x="568" y="1863"/>
                  <a:pt x="537" y="1826"/>
                  <a:pt x="536" y="1815"/>
                </a:cubicBezTo>
                <a:cubicBezTo>
                  <a:pt x="541" y="1808"/>
                  <a:pt x="558" y="1809"/>
                  <a:pt x="558" y="1809"/>
                </a:cubicBezTo>
                <a:cubicBezTo>
                  <a:pt x="565" y="1786"/>
                  <a:pt x="563" y="1755"/>
                  <a:pt x="576" y="1735"/>
                </a:cubicBezTo>
                <a:cubicBezTo>
                  <a:pt x="582" y="1674"/>
                  <a:pt x="607" y="1575"/>
                  <a:pt x="563" y="1527"/>
                </a:cubicBezTo>
                <a:cubicBezTo>
                  <a:pt x="545" y="1476"/>
                  <a:pt x="542" y="1484"/>
                  <a:pt x="534" y="1415"/>
                </a:cubicBezTo>
                <a:cubicBezTo>
                  <a:pt x="543" y="1389"/>
                  <a:pt x="574" y="1372"/>
                  <a:pt x="582" y="1346"/>
                </a:cubicBezTo>
                <a:cubicBezTo>
                  <a:pt x="588" y="1320"/>
                  <a:pt x="562" y="1290"/>
                  <a:pt x="558" y="1266"/>
                </a:cubicBezTo>
                <a:cubicBezTo>
                  <a:pt x="513" y="1253"/>
                  <a:pt x="497" y="1260"/>
                  <a:pt x="489" y="1242"/>
                </a:cubicBezTo>
                <a:cubicBezTo>
                  <a:pt x="459" y="1254"/>
                  <a:pt x="435" y="1261"/>
                  <a:pt x="408" y="1221"/>
                </a:cubicBezTo>
                <a:cubicBezTo>
                  <a:pt x="381" y="1202"/>
                  <a:pt x="357" y="1222"/>
                  <a:pt x="309" y="1218"/>
                </a:cubicBezTo>
                <a:cubicBezTo>
                  <a:pt x="6" y="1220"/>
                  <a:pt x="53" y="1289"/>
                  <a:pt x="71" y="1034"/>
                </a:cubicBezTo>
                <a:cubicBezTo>
                  <a:pt x="33" y="962"/>
                  <a:pt x="41" y="942"/>
                  <a:pt x="45" y="876"/>
                </a:cubicBezTo>
                <a:cubicBezTo>
                  <a:pt x="43" y="817"/>
                  <a:pt x="59" y="805"/>
                  <a:pt x="57" y="777"/>
                </a:cubicBezTo>
                <a:cubicBezTo>
                  <a:pt x="55" y="749"/>
                  <a:pt x="33" y="728"/>
                  <a:pt x="32" y="707"/>
                </a:cubicBezTo>
                <a:cubicBezTo>
                  <a:pt x="18" y="675"/>
                  <a:pt x="0" y="630"/>
                  <a:pt x="48" y="651"/>
                </a:cubicBezTo>
                <a:cubicBezTo>
                  <a:pt x="32" y="604"/>
                  <a:pt x="33" y="602"/>
                  <a:pt x="45" y="557"/>
                </a:cubicBezTo>
                <a:cubicBezTo>
                  <a:pt x="67" y="507"/>
                  <a:pt x="39" y="544"/>
                  <a:pt x="51" y="504"/>
                </a:cubicBezTo>
                <a:cubicBezTo>
                  <a:pt x="124" y="509"/>
                  <a:pt x="273" y="490"/>
                  <a:pt x="447" y="492"/>
                </a:cubicBezTo>
                <a:cubicBezTo>
                  <a:pt x="653" y="519"/>
                  <a:pt x="866" y="480"/>
                  <a:pt x="1073" y="470"/>
                </a:cubicBezTo>
                <a:cubicBezTo>
                  <a:pt x="1078" y="406"/>
                  <a:pt x="1075" y="388"/>
                  <a:pt x="1093" y="336"/>
                </a:cubicBezTo>
                <a:cubicBezTo>
                  <a:pt x="1091" y="298"/>
                  <a:pt x="1109" y="292"/>
                  <a:pt x="1117" y="258"/>
                </a:cubicBezTo>
                <a:cubicBezTo>
                  <a:pt x="1115" y="250"/>
                  <a:pt x="1096" y="192"/>
                  <a:pt x="1095" y="184"/>
                </a:cubicBezTo>
                <a:cubicBezTo>
                  <a:pt x="1099" y="128"/>
                  <a:pt x="1139" y="72"/>
                  <a:pt x="1155" y="28"/>
                </a:cubicBezTo>
                <a:cubicBezTo>
                  <a:pt x="1160" y="12"/>
                  <a:pt x="1192" y="13"/>
                  <a:pt x="1179" y="0"/>
                </a:cubicBezTo>
                <a:close/>
              </a:path>
            </a:pathLst>
          </a:custGeom>
          <a:blipFill dpi="0" rotWithShape="1">
            <a:blip r:embed="rId2" cstate="print"/>
            <a:srcRect/>
            <a:stretch>
              <a:fillRect l="-2000" r="-11000"/>
            </a:stretch>
          </a:blipFill>
          <a:ln w="9525">
            <a:solidFill>
              <a:schemeClr val="bg1"/>
            </a:solidFill>
            <a:round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>
              <a:latin typeface="Calibri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52394" y="1916832"/>
            <a:ext cx="8956110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5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FIM</a:t>
            </a:r>
            <a:endParaRPr lang="pt-BR" sz="5400" b="1" i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5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Obrigado pela Atenção</a:t>
            </a:r>
          </a:p>
          <a:p>
            <a:pPr algn="ctr"/>
            <a:endParaRPr lang="pt-BR" sz="54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5400" b="1" i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sz="54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730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67"/>
          <p:cNvSpPr>
            <a:spLocks noChangeAspect="1"/>
          </p:cNvSpPr>
          <p:nvPr/>
        </p:nvSpPr>
        <p:spPr bwMode="auto">
          <a:xfrm>
            <a:off x="1755209" y="285767"/>
            <a:ext cx="5349616" cy="5033920"/>
          </a:xfrm>
          <a:custGeom>
            <a:avLst/>
            <a:gdLst>
              <a:gd name="T0" fmla="*/ 2147483647 w 3821"/>
              <a:gd name="T1" fmla="*/ 2147483647 h 3595"/>
              <a:gd name="T2" fmla="*/ 2147483647 w 3821"/>
              <a:gd name="T3" fmla="*/ 2147483647 h 3595"/>
              <a:gd name="T4" fmla="*/ 2147483647 w 3821"/>
              <a:gd name="T5" fmla="*/ 2147483647 h 3595"/>
              <a:gd name="T6" fmla="*/ 2147483647 w 3821"/>
              <a:gd name="T7" fmla="*/ 2147483647 h 3595"/>
              <a:gd name="T8" fmla="*/ 2147483647 w 3821"/>
              <a:gd name="T9" fmla="*/ 2147483647 h 3595"/>
              <a:gd name="T10" fmla="*/ 2147483647 w 3821"/>
              <a:gd name="T11" fmla="*/ 2147483647 h 3595"/>
              <a:gd name="T12" fmla="*/ 2147483647 w 3821"/>
              <a:gd name="T13" fmla="*/ 2147483647 h 3595"/>
              <a:gd name="T14" fmla="*/ 2147483647 w 3821"/>
              <a:gd name="T15" fmla="*/ 2147483647 h 3595"/>
              <a:gd name="T16" fmla="*/ 2147483647 w 3821"/>
              <a:gd name="T17" fmla="*/ 2147483647 h 3595"/>
              <a:gd name="T18" fmla="*/ 2147483647 w 3821"/>
              <a:gd name="T19" fmla="*/ 2147483647 h 3595"/>
              <a:gd name="T20" fmla="*/ 2147483647 w 3821"/>
              <a:gd name="T21" fmla="*/ 2147483647 h 3595"/>
              <a:gd name="T22" fmla="*/ 2147483647 w 3821"/>
              <a:gd name="T23" fmla="*/ 2147483647 h 3595"/>
              <a:gd name="T24" fmla="*/ 2147483647 w 3821"/>
              <a:gd name="T25" fmla="*/ 2147483647 h 3595"/>
              <a:gd name="T26" fmla="*/ 2147483647 w 3821"/>
              <a:gd name="T27" fmla="*/ 2147483647 h 3595"/>
              <a:gd name="T28" fmla="*/ 2147483647 w 3821"/>
              <a:gd name="T29" fmla="*/ 2147483647 h 3595"/>
              <a:gd name="T30" fmla="*/ 2147483647 w 3821"/>
              <a:gd name="T31" fmla="*/ 2147483647 h 3595"/>
              <a:gd name="T32" fmla="*/ 2147483647 w 3821"/>
              <a:gd name="T33" fmla="*/ 2147483647 h 3595"/>
              <a:gd name="T34" fmla="*/ 2147483647 w 3821"/>
              <a:gd name="T35" fmla="*/ 2147483647 h 3595"/>
              <a:gd name="T36" fmla="*/ 2147483647 w 3821"/>
              <a:gd name="T37" fmla="*/ 2147483647 h 3595"/>
              <a:gd name="T38" fmla="*/ 2147483647 w 3821"/>
              <a:gd name="T39" fmla="*/ 2147483647 h 3595"/>
              <a:gd name="T40" fmla="*/ 2147483647 w 3821"/>
              <a:gd name="T41" fmla="*/ 2147483647 h 3595"/>
              <a:gd name="T42" fmla="*/ 2147483647 w 3821"/>
              <a:gd name="T43" fmla="*/ 2147483647 h 3595"/>
              <a:gd name="T44" fmla="*/ 2147483647 w 3821"/>
              <a:gd name="T45" fmla="*/ 2147483647 h 3595"/>
              <a:gd name="T46" fmla="*/ 2147483647 w 3821"/>
              <a:gd name="T47" fmla="*/ 2147483647 h 3595"/>
              <a:gd name="T48" fmla="*/ 2147483647 w 3821"/>
              <a:gd name="T49" fmla="*/ 2147483647 h 3595"/>
              <a:gd name="T50" fmla="*/ 2147483647 w 3821"/>
              <a:gd name="T51" fmla="*/ 2147483647 h 3595"/>
              <a:gd name="T52" fmla="*/ 2147483647 w 3821"/>
              <a:gd name="T53" fmla="*/ 2147483647 h 3595"/>
              <a:gd name="T54" fmla="*/ 2147483647 w 3821"/>
              <a:gd name="T55" fmla="*/ 2147483647 h 3595"/>
              <a:gd name="T56" fmla="*/ 2147483647 w 3821"/>
              <a:gd name="T57" fmla="*/ 2147483647 h 3595"/>
              <a:gd name="T58" fmla="*/ 2147483647 w 3821"/>
              <a:gd name="T59" fmla="*/ 2147483647 h 3595"/>
              <a:gd name="T60" fmla="*/ 2147483647 w 3821"/>
              <a:gd name="T61" fmla="*/ 2147483647 h 3595"/>
              <a:gd name="T62" fmla="*/ 2147483647 w 3821"/>
              <a:gd name="T63" fmla="*/ 2147483647 h 3595"/>
              <a:gd name="T64" fmla="*/ 2147483647 w 3821"/>
              <a:gd name="T65" fmla="*/ 2147483647 h 3595"/>
              <a:gd name="T66" fmla="*/ 2147483647 w 3821"/>
              <a:gd name="T67" fmla="*/ 2147483647 h 3595"/>
              <a:gd name="T68" fmla="*/ 2147483647 w 3821"/>
              <a:gd name="T69" fmla="*/ 2147483647 h 3595"/>
              <a:gd name="T70" fmla="*/ 2147483647 w 3821"/>
              <a:gd name="T71" fmla="*/ 2147483647 h 3595"/>
              <a:gd name="T72" fmla="*/ 2147483647 w 3821"/>
              <a:gd name="T73" fmla="*/ 2147483647 h 3595"/>
              <a:gd name="T74" fmla="*/ 2147483647 w 3821"/>
              <a:gd name="T75" fmla="*/ 2147483647 h 3595"/>
              <a:gd name="T76" fmla="*/ 2147483647 w 3821"/>
              <a:gd name="T77" fmla="*/ 2147483647 h 3595"/>
              <a:gd name="T78" fmla="*/ 2147483647 w 3821"/>
              <a:gd name="T79" fmla="*/ 2147483647 h 3595"/>
              <a:gd name="T80" fmla="*/ 2147483647 w 3821"/>
              <a:gd name="T81" fmla="*/ 2147483647 h 3595"/>
              <a:gd name="T82" fmla="*/ 2147483647 w 3821"/>
              <a:gd name="T83" fmla="*/ 2147483647 h 3595"/>
              <a:gd name="T84" fmla="*/ 2147483647 w 3821"/>
              <a:gd name="T85" fmla="*/ 2147483647 h 3595"/>
              <a:gd name="T86" fmla="*/ 2147483647 w 3821"/>
              <a:gd name="T87" fmla="*/ 2147483647 h 3595"/>
              <a:gd name="T88" fmla="*/ 2147483647 w 3821"/>
              <a:gd name="T89" fmla="*/ 2147483647 h 3595"/>
              <a:gd name="T90" fmla="*/ 2147483647 w 3821"/>
              <a:gd name="T91" fmla="*/ 2147483647 h 3595"/>
              <a:gd name="T92" fmla="*/ 2147483647 w 3821"/>
              <a:gd name="T93" fmla="*/ 2147483647 h 3595"/>
              <a:gd name="T94" fmla="*/ 2147483647 w 3821"/>
              <a:gd name="T95" fmla="*/ 2147483647 h 3595"/>
              <a:gd name="T96" fmla="*/ 2147483647 w 3821"/>
              <a:gd name="T97" fmla="*/ 2147483647 h 3595"/>
              <a:gd name="T98" fmla="*/ 2147483647 w 3821"/>
              <a:gd name="T99" fmla="*/ 2147483647 h 3595"/>
              <a:gd name="T100" fmla="*/ 2147483647 w 3821"/>
              <a:gd name="T101" fmla="*/ 2147483647 h 3595"/>
              <a:gd name="T102" fmla="*/ 2147483647 w 3821"/>
              <a:gd name="T103" fmla="*/ 2147483647 h 3595"/>
              <a:gd name="T104" fmla="*/ 2147483647 w 3821"/>
              <a:gd name="T105" fmla="*/ 2147483647 h 3595"/>
              <a:gd name="T106" fmla="*/ 2147483647 w 3821"/>
              <a:gd name="T107" fmla="*/ 2147483647 h 3595"/>
              <a:gd name="T108" fmla="*/ 2147483647 w 3821"/>
              <a:gd name="T109" fmla="*/ 2147483647 h 3595"/>
              <a:gd name="T110" fmla="*/ 2147483647 w 3821"/>
              <a:gd name="T111" fmla="*/ 2147483647 h 3595"/>
              <a:gd name="T112" fmla="*/ 2147483647 w 3821"/>
              <a:gd name="T113" fmla="*/ 2147483647 h 3595"/>
              <a:gd name="T114" fmla="*/ 2147483647 w 3821"/>
              <a:gd name="T115" fmla="*/ 2147483647 h 3595"/>
              <a:gd name="T116" fmla="*/ 2147483647 w 3821"/>
              <a:gd name="T117" fmla="*/ 2147483647 h 3595"/>
              <a:gd name="T118" fmla="*/ 2147483647 w 3821"/>
              <a:gd name="T119" fmla="*/ 2147483647 h 3595"/>
              <a:gd name="T120" fmla="*/ 2147483647 w 3821"/>
              <a:gd name="T121" fmla="*/ 2147483647 h 3595"/>
              <a:gd name="T122" fmla="*/ 2147483647 w 3821"/>
              <a:gd name="T123" fmla="*/ 2147483647 h 359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821"/>
              <a:gd name="T187" fmla="*/ 0 h 3595"/>
              <a:gd name="T188" fmla="*/ 3821 w 3821"/>
              <a:gd name="T189" fmla="*/ 3595 h 359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821" h="3595">
                <a:moveTo>
                  <a:pt x="1179" y="0"/>
                </a:moveTo>
                <a:cubicBezTo>
                  <a:pt x="1195" y="16"/>
                  <a:pt x="1210" y="17"/>
                  <a:pt x="1226" y="34"/>
                </a:cubicBezTo>
                <a:cubicBezTo>
                  <a:pt x="1228" y="47"/>
                  <a:pt x="1232" y="79"/>
                  <a:pt x="1240" y="94"/>
                </a:cubicBezTo>
                <a:cubicBezTo>
                  <a:pt x="1248" y="108"/>
                  <a:pt x="1261" y="119"/>
                  <a:pt x="1266" y="134"/>
                </a:cubicBezTo>
                <a:cubicBezTo>
                  <a:pt x="1280" y="175"/>
                  <a:pt x="1280" y="214"/>
                  <a:pt x="1293" y="255"/>
                </a:cubicBezTo>
                <a:cubicBezTo>
                  <a:pt x="1297" y="269"/>
                  <a:pt x="1312" y="276"/>
                  <a:pt x="1320" y="288"/>
                </a:cubicBezTo>
                <a:cubicBezTo>
                  <a:pt x="1328" y="306"/>
                  <a:pt x="1333" y="334"/>
                  <a:pt x="1340" y="362"/>
                </a:cubicBezTo>
                <a:cubicBezTo>
                  <a:pt x="1363" y="467"/>
                  <a:pt x="1329" y="406"/>
                  <a:pt x="1360" y="456"/>
                </a:cubicBezTo>
                <a:cubicBezTo>
                  <a:pt x="1374" y="508"/>
                  <a:pt x="1353" y="462"/>
                  <a:pt x="1394" y="489"/>
                </a:cubicBezTo>
                <a:cubicBezTo>
                  <a:pt x="1401" y="494"/>
                  <a:pt x="1476" y="508"/>
                  <a:pt x="1484" y="517"/>
                </a:cubicBezTo>
                <a:cubicBezTo>
                  <a:pt x="1540" y="549"/>
                  <a:pt x="1539" y="565"/>
                  <a:pt x="1565" y="589"/>
                </a:cubicBezTo>
                <a:cubicBezTo>
                  <a:pt x="1633" y="647"/>
                  <a:pt x="1726" y="673"/>
                  <a:pt x="1779" y="676"/>
                </a:cubicBezTo>
                <a:cubicBezTo>
                  <a:pt x="1835" y="684"/>
                  <a:pt x="1851" y="672"/>
                  <a:pt x="1881" y="680"/>
                </a:cubicBezTo>
                <a:cubicBezTo>
                  <a:pt x="1995" y="689"/>
                  <a:pt x="2281" y="709"/>
                  <a:pt x="2458" y="719"/>
                </a:cubicBezTo>
                <a:cubicBezTo>
                  <a:pt x="2619" y="736"/>
                  <a:pt x="2779" y="744"/>
                  <a:pt x="2943" y="748"/>
                </a:cubicBezTo>
                <a:cubicBezTo>
                  <a:pt x="3078" y="756"/>
                  <a:pt x="3019" y="752"/>
                  <a:pt x="3135" y="772"/>
                </a:cubicBezTo>
                <a:cubicBezTo>
                  <a:pt x="3170" y="778"/>
                  <a:pt x="3289" y="781"/>
                  <a:pt x="3289" y="781"/>
                </a:cubicBezTo>
                <a:cubicBezTo>
                  <a:pt x="3362" y="807"/>
                  <a:pt x="3400" y="796"/>
                  <a:pt x="3495" y="800"/>
                </a:cubicBezTo>
                <a:cubicBezTo>
                  <a:pt x="3572" y="820"/>
                  <a:pt x="3685" y="823"/>
                  <a:pt x="3767" y="826"/>
                </a:cubicBezTo>
                <a:cubicBezTo>
                  <a:pt x="3821" y="845"/>
                  <a:pt x="3748" y="893"/>
                  <a:pt x="3721" y="918"/>
                </a:cubicBezTo>
                <a:cubicBezTo>
                  <a:pt x="3713" y="940"/>
                  <a:pt x="3712" y="1005"/>
                  <a:pt x="3695" y="1022"/>
                </a:cubicBezTo>
                <a:cubicBezTo>
                  <a:pt x="3684" y="1060"/>
                  <a:pt x="3677" y="1086"/>
                  <a:pt x="3649" y="1116"/>
                </a:cubicBezTo>
                <a:cubicBezTo>
                  <a:pt x="3641" y="1145"/>
                  <a:pt x="3647" y="1203"/>
                  <a:pt x="3637" y="1232"/>
                </a:cubicBezTo>
                <a:cubicBezTo>
                  <a:pt x="3633" y="1276"/>
                  <a:pt x="3630" y="1317"/>
                  <a:pt x="3599" y="1346"/>
                </a:cubicBezTo>
                <a:cubicBezTo>
                  <a:pt x="3587" y="1406"/>
                  <a:pt x="3614" y="1517"/>
                  <a:pt x="3619" y="1590"/>
                </a:cubicBezTo>
                <a:cubicBezTo>
                  <a:pt x="3625" y="1648"/>
                  <a:pt x="3634" y="1664"/>
                  <a:pt x="3635" y="1696"/>
                </a:cubicBezTo>
                <a:cubicBezTo>
                  <a:pt x="3636" y="1728"/>
                  <a:pt x="3621" y="1757"/>
                  <a:pt x="3627" y="1784"/>
                </a:cubicBezTo>
                <a:cubicBezTo>
                  <a:pt x="3633" y="1811"/>
                  <a:pt x="3665" y="1833"/>
                  <a:pt x="3671" y="1860"/>
                </a:cubicBezTo>
                <a:cubicBezTo>
                  <a:pt x="3664" y="1962"/>
                  <a:pt x="3655" y="1951"/>
                  <a:pt x="3619" y="2006"/>
                </a:cubicBezTo>
                <a:cubicBezTo>
                  <a:pt x="3631" y="2046"/>
                  <a:pt x="3589" y="2048"/>
                  <a:pt x="3571" y="2102"/>
                </a:cubicBezTo>
                <a:cubicBezTo>
                  <a:pt x="3526" y="2147"/>
                  <a:pt x="3583" y="2197"/>
                  <a:pt x="3539" y="2244"/>
                </a:cubicBezTo>
                <a:cubicBezTo>
                  <a:pt x="3526" y="2280"/>
                  <a:pt x="3509" y="2296"/>
                  <a:pt x="3501" y="2334"/>
                </a:cubicBezTo>
                <a:cubicBezTo>
                  <a:pt x="3499" y="2370"/>
                  <a:pt x="3499" y="2403"/>
                  <a:pt x="3493" y="2438"/>
                </a:cubicBezTo>
                <a:cubicBezTo>
                  <a:pt x="3490" y="2455"/>
                  <a:pt x="3463" y="2514"/>
                  <a:pt x="3455" y="2538"/>
                </a:cubicBezTo>
                <a:cubicBezTo>
                  <a:pt x="3453" y="2551"/>
                  <a:pt x="3417" y="2540"/>
                  <a:pt x="3410" y="2552"/>
                </a:cubicBezTo>
                <a:cubicBezTo>
                  <a:pt x="3409" y="2554"/>
                  <a:pt x="3370" y="2565"/>
                  <a:pt x="3369" y="2565"/>
                </a:cubicBezTo>
                <a:cubicBezTo>
                  <a:pt x="3336" y="2576"/>
                  <a:pt x="3319" y="2581"/>
                  <a:pt x="3296" y="2606"/>
                </a:cubicBezTo>
                <a:cubicBezTo>
                  <a:pt x="3286" y="2633"/>
                  <a:pt x="3272" y="2630"/>
                  <a:pt x="3249" y="2646"/>
                </a:cubicBezTo>
                <a:cubicBezTo>
                  <a:pt x="3240" y="2673"/>
                  <a:pt x="3231" y="2699"/>
                  <a:pt x="3222" y="2726"/>
                </a:cubicBezTo>
                <a:cubicBezTo>
                  <a:pt x="3220" y="2746"/>
                  <a:pt x="3224" y="2764"/>
                  <a:pt x="3209" y="2778"/>
                </a:cubicBezTo>
                <a:cubicBezTo>
                  <a:pt x="3192" y="2793"/>
                  <a:pt x="3169" y="2821"/>
                  <a:pt x="3147" y="2826"/>
                </a:cubicBezTo>
                <a:cubicBezTo>
                  <a:pt x="3119" y="2832"/>
                  <a:pt x="3101" y="2872"/>
                  <a:pt x="3067" y="2882"/>
                </a:cubicBezTo>
                <a:cubicBezTo>
                  <a:pt x="2995" y="2900"/>
                  <a:pt x="3045" y="2902"/>
                  <a:pt x="3019" y="2920"/>
                </a:cubicBezTo>
                <a:cubicBezTo>
                  <a:pt x="3000" y="2949"/>
                  <a:pt x="3019" y="2940"/>
                  <a:pt x="3001" y="2964"/>
                </a:cubicBezTo>
                <a:cubicBezTo>
                  <a:pt x="2958" y="3022"/>
                  <a:pt x="2972" y="2995"/>
                  <a:pt x="2941" y="3024"/>
                </a:cubicBezTo>
                <a:cubicBezTo>
                  <a:pt x="2937" y="3066"/>
                  <a:pt x="2909" y="3074"/>
                  <a:pt x="2880" y="3101"/>
                </a:cubicBezTo>
                <a:cubicBezTo>
                  <a:pt x="2864" y="3156"/>
                  <a:pt x="2887" y="3089"/>
                  <a:pt x="2860" y="3135"/>
                </a:cubicBezTo>
                <a:cubicBezTo>
                  <a:pt x="2856" y="3141"/>
                  <a:pt x="2859" y="3150"/>
                  <a:pt x="2854" y="3155"/>
                </a:cubicBezTo>
                <a:cubicBezTo>
                  <a:pt x="2849" y="3160"/>
                  <a:pt x="2841" y="3159"/>
                  <a:pt x="2834" y="3161"/>
                </a:cubicBezTo>
                <a:cubicBezTo>
                  <a:pt x="2815" y="3180"/>
                  <a:pt x="2799" y="3202"/>
                  <a:pt x="2780" y="3222"/>
                </a:cubicBezTo>
                <a:cubicBezTo>
                  <a:pt x="2768" y="3255"/>
                  <a:pt x="2787" y="3311"/>
                  <a:pt x="2777" y="3345"/>
                </a:cubicBezTo>
                <a:cubicBezTo>
                  <a:pt x="2774" y="3396"/>
                  <a:pt x="2760" y="3440"/>
                  <a:pt x="2828" y="3569"/>
                </a:cubicBezTo>
                <a:cubicBezTo>
                  <a:pt x="2708" y="3555"/>
                  <a:pt x="2641" y="3595"/>
                  <a:pt x="2607" y="3560"/>
                </a:cubicBezTo>
                <a:cubicBezTo>
                  <a:pt x="2573" y="3541"/>
                  <a:pt x="2645" y="3500"/>
                  <a:pt x="2651" y="3468"/>
                </a:cubicBezTo>
                <a:cubicBezTo>
                  <a:pt x="2657" y="3436"/>
                  <a:pt x="2649" y="3392"/>
                  <a:pt x="2642" y="3366"/>
                </a:cubicBezTo>
                <a:cubicBezTo>
                  <a:pt x="2637" y="3331"/>
                  <a:pt x="2627" y="3335"/>
                  <a:pt x="2609" y="3314"/>
                </a:cubicBezTo>
                <a:cubicBezTo>
                  <a:pt x="2596" y="3316"/>
                  <a:pt x="2595" y="3318"/>
                  <a:pt x="2585" y="3327"/>
                </a:cubicBezTo>
                <a:cubicBezTo>
                  <a:pt x="2577" y="3333"/>
                  <a:pt x="2577" y="3346"/>
                  <a:pt x="2567" y="3356"/>
                </a:cubicBezTo>
                <a:cubicBezTo>
                  <a:pt x="2557" y="3366"/>
                  <a:pt x="2538" y="3373"/>
                  <a:pt x="2526" y="3387"/>
                </a:cubicBezTo>
                <a:cubicBezTo>
                  <a:pt x="2519" y="3410"/>
                  <a:pt x="2509" y="3426"/>
                  <a:pt x="2493" y="3443"/>
                </a:cubicBezTo>
                <a:cubicBezTo>
                  <a:pt x="2472" y="3454"/>
                  <a:pt x="2437" y="3459"/>
                  <a:pt x="2411" y="3450"/>
                </a:cubicBezTo>
                <a:cubicBezTo>
                  <a:pt x="2397" y="3405"/>
                  <a:pt x="2363" y="3391"/>
                  <a:pt x="2336" y="3390"/>
                </a:cubicBezTo>
                <a:cubicBezTo>
                  <a:pt x="2309" y="3389"/>
                  <a:pt x="2299" y="3445"/>
                  <a:pt x="2249" y="3446"/>
                </a:cubicBezTo>
                <a:cubicBezTo>
                  <a:pt x="2160" y="3477"/>
                  <a:pt x="2121" y="3419"/>
                  <a:pt x="2037" y="3396"/>
                </a:cubicBezTo>
                <a:cubicBezTo>
                  <a:pt x="2014" y="3373"/>
                  <a:pt x="1981" y="3360"/>
                  <a:pt x="1950" y="3349"/>
                </a:cubicBezTo>
                <a:cubicBezTo>
                  <a:pt x="1935" y="3335"/>
                  <a:pt x="1927" y="3313"/>
                  <a:pt x="1909" y="3302"/>
                </a:cubicBezTo>
                <a:cubicBezTo>
                  <a:pt x="1879" y="3284"/>
                  <a:pt x="1875" y="3298"/>
                  <a:pt x="1841" y="3293"/>
                </a:cubicBezTo>
                <a:cubicBezTo>
                  <a:pt x="1788" y="3302"/>
                  <a:pt x="1796" y="3308"/>
                  <a:pt x="1745" y="3326"/>
                </a:cubicBezTo>
                <a:cubicBezTo>
                  <a:pt x="1716" y="3335"/>
                  <a:pt x="1703" y="3336"/>
                  <a:pt x="1664" y="3335"/>
                </a:cubicBezTo>
                <a:cubicBezTo>
                  <a:pt x="1653" y="3342"/>
                  <a:pt x="1647" y="3353"/>
                  <a:pt x="1638" y="3362"/>
                </a:cubicBezTo>
                <a:cubicBezTo>
                  <a:pt x="1636" y="3373"/>
                  <a:pt x="1622" y="3389"/>
                  <a:pt x="1616" y="3398"/>
                </a:cubicBezTo>
                <a:cubicBezTo>
                  <a:pt x="1612" y="3404"/>
                  <a:pt x="1583" y="3440"/>
                  <a:pt x="1577" y="3444"/>
                </a:cubicBezTo>
                <a:cubicBezTo>
                  <a:pt x="1557" y="3456"/>
                  <a:pt x="1545" y="3472"/>
                  <a:pt x="1532" y="3492"/>
                </a:cubicBezTo>
                <a:cubicBezTo>
                  <a:pt x="1513" y="3510"/>
                  <a:pt x="1458" y="3528"/>
                  <a:pt x="1430" y="3527"/>
                </a:cubicBezTo>
                <a:cubicBezTo>
                  <a:pt x="1402" y="3526"/>
                  <a:pt x="1387" y="3505"/>
                  <a:pt x="1365" y="3483"/>
                </a:cubicBezTo>
                <a:cubicBezTo>
                  <a:pt x="1337" y="3439"/>
                  <a:pt x="1369" y="3418"/>
                  <a:pt x="1295" y="3392"/>
                </a:cubicBezTo>
                <a:cubicBezTo>
                  <a:pt x="1280" y="3387"/>
                  <a:pt x="1277" y="3410"/>
                  <a:pt x="1262" y="3405"/>
                </a:cubicBezTo>
                <a:cubicBezTo>
                  <a:pt x="1255" y="3403"/>
                  <a:pt x="1234" y="3394"/>
                  <a:pt x="1227" y="3392"/>
                </a:cubicBezTo>
                <a:cubicBezTo>
                  <a:pt x="1222" y="3379"/>
                  <a:pt x="1199" y="3382"/>
                  <a:pt x="1194" y="3369"/>
                </a:cubicBezTo>
                <a:cubicBezTo>
                  <a:pt x="1190" y="3357"/>
                  <a:pt x="1173" y="3353"/>
                  <a:pt x="1166" y="3347"/>
                </a:cubicBezTo>
                <a:cubicBezTo>
                  <a:pt x="1149" y="3333"/>
                  <a:pt x="1138" y="3305"/>
                  <a:pt x="1125" y="3287"/>
                </a:cubicBezTo>
                <a:cubicBezTo>
                  <a:pt x="1112" y="3270"/>
                  <a:pt x="1131" y="3280"/>
                  <a:pt x="1118" y="3263"/>
                </a:cubicBezTo>
                <a:cubicBezTo>
                  <a:pt x="1110" y="3234"/>
                  <a:pt x="1079" y="3224"/>
                  <a:pt x="1101" y="3194"/>
                </a:cubicBezTo>
                <a:cubicBezTo>
                  <a:pt x="1106" y="3173"/>
                  <a:pt x="1117" y="3164"/>
                  <a:pt x="1104" y="3150"/>
                </a:cubicBezTo>
                <a:cubicBezTo>
                  <a:pt x="1094" y="3121"/>
                  <a:pt x="1149" y="3115"/>
                  <a:pt x="1131" y="3090"/>
                </a:cubicBezTo>
                <a:cubicBezTo>
                  <a:pt x="1122" y="3050"/>
                  <a:pt x="1153" y="3047"/>
                  <a:pt x="1137" y="3005"/>
                </a:cubicBezTo>
                <a:cubicBezTo>
                  <a:pt x="1061" y="3005"/>
                  <a:pt x="828" y="3027"/>
                  <a:pt x="758" y="3009"/>
                </a:cubicBezTo>
                <a:cubicBezTo>
                  <a:pt x="751" y="3009"/>
                  <a:pt x="634" y="3019"/>
                  <a:pt x="627" y="3017"/>
                </a:cubicBezTo>
                <a:cubicBezTo>
                  <a:pt x="577" y="3001"/>
                  <a:pt x="605" y="3026"/>
                  <a:pt x="558" y="3021"/>
                </a:cubicBezTo>
                <a:cubicBezTo>
                  <a:pt x="546" y="2979"/>
                  <a:pt x="537" y="2742"/>
                  <a:pt x="506" y="2709"/>
                </a:cubicBezTo>
                <a:cubicBezTo>
                  <a:pt x="468" y="2673"/>
                  <a:pt x="481" y="2678"/>
                  <a:pt x="420" y="2613"/>
                </a:cubicBezTo>
                <a:lnTo>
                  <a:pt x="519" y="2607"/>
                </a:lnTo>
                <a:cubicBezTo>
                  <a:pt x="543" y="2540"/>
                  <a:pt x="497" y="2354"/>
                  <a:pt x="447" y="2304"/>
                </a:cubicBezTo>
                <a:cubicBezTo>
                  <a:pt x="465" y="2241"/>
                  <a:pt x="487" y="2189"/>
                  <a:pt x="390" y="2160"/>
                </a:cubicBezTo>
                <a:cubicBezTo>
                  <a:pt x="357" y="2127"/>
                  <a:pt x="364" y="2105"/>
                  <a:pt x="408" y="2094"/>
                </a:cubicBezTo>
                <a:cubicBezTo>
                  <a:pt x="421" y="2081"/>
                  <a:pt x="455" y="2072"/>
                  <a:pt x="462" y="2055"/>
                </a:cubicBezTo>
                <a:cubicBezTo>
                  <a:pt x="466" y="2046"/>
                  <a:pt x="477" y="2014"/>
                  <a:pt x="483" y="2007"/>
                </a:cubicBezTo>
                <a:cubicBezTo>
                  <a:pt x="487" y="2002"/>
                  <a:pt x="476" y="1985"/>
                  <a:pt x="483" y="1983"/>
                </a:cubicBezTo>
                <a:cubicBezTo>
                  <a:pt x="478" y="1978"/>
                  <a:pt x="473" y="1971"/>
                  <a:pt x="480" y="1959"/>
                </a:cubicBezTo>
                <a:cubicBezTo>
                  <a:pt x="487" y="1947"/>
                  <a:pt x="514" y="1921"/>
                  <a:pt x="528" y="1908"/>
                </a:cubicBezTo>
                <a:cubicBezTo>
                  <a:pt x="541" y="1882"/>
                  <a:pt x="566" y="1893"/>
                  <a:pt x="567" y="1878"/>
                </a:cubicBezTo>
                <a:cubicBezTo>
                  <a:pt x="568" y="1863"/>
                  <a:pt x="537" y="1826"/>
                  <a:pt x="536" y="1815"/>
                </a:cubicBezTo>
                <a:cubicBezTo>
                  <a:pt x="541" y="1808"/>
                  <a:pt x="558" y="1809"/>
                  <a:pt x="558" y="1809"/>
                </a:cubicBezTo>
                <a:cubicBezTo>
                  <a:pt x="565" y="1786"/>
                  <a:pt x="563" y="1755"/>
                  <a:pt x="576" y="1735"/>
                </a:cubicBezTo>
                <a:cubicBezTo>
                  <a:pt x="582" y="1674"/>
                  <a:pt x="607" y="1575"/>
                  <a:pt x="563" y="1527"/>
                </a:cubicBezTo>
                <a:cubicBezTo>
                  <a:pt x="545" y="1476"/>
                  <a:pt x="542" y="1484"/>
                  <a:pt x="534" y="1415"/>
                </a:cubicBezTo>
                <a:cubicBezTo>
                  <a:pt x="543" y="1389"/>
                  <a:pt x="574" y="1372"/>
                  <a:pt x="582" y="1346"/>
                </a:cubicBezTo>
                <a:cubicBezTo>
                  <a:pt x="588" y="1320"/>
                  <a:pt x="562" y="1290"/>
                  <a:pt x="558" y="1266"/>
                </a:cubicBezTo>
                <a:cubicBezTo>
                  <a:pt x="513" y="1253"/>
                  <a:pt x="497" y="1260"/>
                  <a:pt x="489" y="1242"/>
                </a:cubicBezTo>
                <a:cubicBezTo>
                  <a:pt x="459" y="1254"/>
                  <a:pt x="435" y="1261"/>
                  <a:pt x="408" y="1221"/>
                </a:cubicBezTo>
                <a:cubicBezTo>
                  <a:pt x="381" y="1202"/>
                  <a:pt x="357" y="1222"/>
                  <a:pt x="309" y="1218"/>
                </a:cubicBezTo>
                <a:cubicBezTo>
                  <a:pt x="6" y="1220"/>
                  <a:pt x="53" y="1289"/>
                  <a:pt x="71" y="1034"/>
                </a:cubicBezTo>
                <a:cubicBezTo>
                  <a:pt x="33" y="962"/>
                  <a:pt x="41" y="942"/>
                  <a:pt x="45" y="876"/>
                </a:cubicBezTo>
                <a:cubicBezTo>
                  <a:pt x="43" y="817"/>
                  <a:pt x="59" y="805"/>
                  <a:pt x="57" y="777"/>
                </a:cubicBezTo>
                <a:cubicBezTo>
                  <a:pt x="55" y="749"/>
                  <a:pt x="33" y="728"/>
                  <a:pt x="32" y="707"/>
                </a:cubicBezTo>
                <a:cubicBezTo>
                  <a:pt x="18" y="675"/>
                  <a:pt x="0" y="630"/>
                  <a:pt x="48" y="651"/>
                </a:cubicBezTo>
                <a:cubicBezTo>
                  <a:pt x="32" y="604"/>
                  <a:pt x="33" y="602"/>
                  <a:pt x="45" y="557"/>
                </a:cubicBezTo>
                <a:cubicBezTo>
                  <a:pt x="67" y="507"/>
                  <a:pt x="39" y="544"/>
                  <a:pt x="51" y="504"/>
                </a:cubicBezTo>
                <a:cubicBezTo>
                  <a:pt x="124" y="509"/>
                  <a:pt x="273" y="490"/>
                  <a:pt x="447" y="492"/>
                </a:cubicBezTo>
                <a:cubicBezTo>
                  <a:pt x="653" y="519"/>
                  <a:pt x="866" y="480"/>
                  <a:pt x="1073" y="470"/>
                </a:cubicBezTo>
                <a:cubicBezTo>
                  <a:pt x="1078" y="406"/>
                  <a:pt x="1075" y="388"/>
                  <a:pt x="1093" y="336"/>
                </a:cubicBezTo>
                <a:cubicBezTo>
                  <a:pt x="1091" y="298"/>
                  <a:pt x="1109" y="292"/>
                  <a:pt x="1117" y="258"/>
                </a:cubicBezTo>
                <a:cubicBezTo>
                  <a:pt x="1115" y="250"/>
                  <a:pt x="1096" y="192"/>
                  <a:pt x="1095" y="184"/>
                </a:cubicBezTo>
                <a:cubicBezTo>
                  <a:pt x="1099" y="128"/>
                  <a:pt x="1139" y="72"/>
                  <a:pt x="1155" y="28"/>
                </a:cubicBezTo>
                <a:cubicBezTo>
                  <a:pt x="1160" y="12"/>
                  <a:pt x="1192" y="13"/>
                  <a:pt x="1179" y="0"/>
                </a:cubicBezTo>
                <a:close/>
              </a:path>
            </a:pathLst>
          </a:custGeom>
          <a:blipFill dpi="0" rotWithShape="1">
            <a:blip r:embed="rId2" cstate="print"/>
            <a:srcRect/>
            <a:stretch>
              <a:fillRect l="-2000" r="-11000"/>
            </a:stretch>
          </a:blipFill>
          <a:ln w="9525">
            <a:solidFill>
              <a:schemeClr val="bg1"/>
            </a:solidFill>
            <a:round/>
            <a:headEnd/>
            <a:tailEnd/>
          </a:ln>
          <a:effectLst>
            <a:reflection blurRad="6350" stA="52000" endA="300" endPos="35000" dir="5400000" sy="-100000" algn="bl" rotWithShape="0"/>
          </a:effectLst>
        </p:spPr>
        <p:txBody>
          <a:bodyPr wrap="none" lIns="91429" tIns="45715" rIns="91429" bIns="4571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400">
              <a:latin typeface="Calibri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52394" y="1916832"/>
            <a:ext cx="89561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BR-163/MT</a:t>
            </a:r>
          </a:p>
          <a:p>
            <a:pPr algn="ctr"/>
            <a:r>
              <a:rPr lang="pt-BR" sz="5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Duplicação </a:t>
            </a:r>
          </a:p>
          <a:p>
            <a:pPr algn="ctr"/>
            <a:r>
              <a:rPr lang="pt-BR" sz="5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Rondonópolis - Jaciara</a:t>
            </a:r>
            <a:endParaRPr lang="pt-BR" sz="54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53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2"/>
          <p:cNvSpPr>
            <a:spLocks noChangeShapeType="1"/>
          </p:cNvSpPr>
          <p:nvPr/>
        </p:nvSpPr>
        <p:spPr bwMode="auto">
          <a:xfrm>
            <a:off x="468313" y="1125539"/>
            <a:ext cx="8208962" cy="1587"/>
          </a:xfrm>
          <a:prstGeom prst="line">
            <a:avLst/>
          </a:prstGeom>
          <a:noFill/>
          <a:ln w="19080">
            <a:solidFill>
              <a:srgbClr val="336699"/>
            </a:solidFill>
            <a:miter lim="800000"/>
            <a:headEnd/>
            <a:tailEnd/>
          </a:ln>
        </p:spPr>
        <p:txBody>
          <a:bodyPr lIns="91428" tIns="45715" rIns="91428" bIns="45715"/>
          <a:lstStyle/>
          <a:p>
            <a:endParaRPr lang="pt-BR"/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539750" y="333375"/>
            <a:ext cx="8243888" cy="552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9" tIns="46794" rIns="89989" bIns="46794"/>
          <a:lstStyle/>
          <a:p>
            <a:pPr marL="341270" indent="-341270">
              <a:lnSpc>
                <a:spcPct val="90000"/>
              </a:lnSpc>
              <a:spcBef>
                <a:spcPts val="700"/>
              </a:spcBef>
              <a:buClr>
                <a:srgbClr val="FFCC00"/>
              </a:buClr>
              <a:buSzPct val="70000"/>
              <a:tabLst>
                <a:tab pos="341270" algn="l"/>
                <a:tab pos="1255558" algn="l"/>
                <a:tab pos="2169845" algn="l"/>
                <a:tab pos="3084132" algn="l"/>
                <a:tab pos="3998418" algn="l"/>
                <a:tab pos="4912705" algn="l"/>
                <a:tab pos="5826993" algn="l"/>
                <a:tab pos="6741279" algn="l"/>
                <a:tab pos="7655566" algn="l"/>
                <a:tab pos="8569853" algn="l"/>
                <a:tab pos="9484140" algn="l"/>
                <a:tab pos="10398427" algn="l"/>
              </a:tabLst>
            </a:pPr>
            <a:r>
              <a:rPr lang="en-GB" sz="2800" b="1" dirty="0">
                <a:solidFill>
                  <a:srgbClr val="FFC000"/>
                </a:solidFill>
              </a:rPr>
              <a:t>7. ESCOPO BÁSICO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936625" y="765175"/>
            <a:ext cx="6299200" cy="552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9" tIns="46794" rIns="89989" bIns="46794"/>
          <a:lstStyle/>
          <a:p>
            <a:pPr marL="341270" indent="-341270" algn="just">
              <a:lnSpc>
                <a:spcPct val="90000"/>
              </a:lnSpc>
              <a:spcBef>
                <a:spcPts val="450"/>
              </a:spcBef>
              <a:buClr>
                <a:srgbClr val="FFCC00"/>
              </a:buClr>
              <a:buSzPct val="70000"/>
              <a:tabLst>
                <a:tab pos="341270" algn="l"/>
                <a:tab pos="1255558" algn="l"/>
                <a:tab pos="2169845" algn="l"/>
                <a:tab pos="3084132" algn="l"/>
                <a:tab pos="3998418" algn="l"/>
                <a:tab pos="4912705" algn="l"/>
                <a:tab pos="5826993" algn="l"/>
                <a:tab pos="6741279" algn="l"/>
                <a:tab pos="7655566" algn="l"/>
                <a:tab pos="8569853" algn="l"/>
                <a:tab pos="9484140" algn="l"/>
                <a:tab pos="10398427" algn="l"/>
              </a:tabLst>
            </a:pPr>
            <a:r>
              <a:rPr lang="en-GB" b="1" dirty="0">
                <a:solidFill>
                  <a:srgbClr val="FFFFFF"/>
                </a:solidFill>
                <a:latin typeface="Arial" charset="0"/>
              </a:rPr>
              <a:t>SISTEMA VIÁRIO NO ENTORNO DA BR-163/364/MT</a:t>
            </a:r>
          </a:p>
        </p:txBody>
      </p:sp>
      <p:pic>
        <p:nvPicPr>
          <p:cNvPr id="22533" name="Picture 6" descr="C:\Users\gilson\Desktop\IMAGENS APRESENTAÇÃO\Mapa Situação 150 v12 modificad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2701" y="1268414"/>
            <a:ext cx="6673850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59972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1"/>
          <p:cNvSpPr>
            <a:spLocks noChangeShapeType="1"/>
          </p:cNvSpPr>
          <p:nvPr/>
        </p:nvSpPr>
        <p:spPr bwMode="auto">
          <a:xfrm>
            <a:off x="466726" y="1557339"/>
            <a:ext cx="8208963" cy="1587"/>
          </a:xfrm>
          <a:prstGeom prst="line">
            <a:avLst/>
          </a:prstGeom>
          <a:noFill/>
          <a:ln w="19080">
            <a:solidFill>
              <a:srgbClr val="336699"/>
            </a:solidFill>
            <a:miter lim="800000"/>
            <a:headEnd/>
            <a:tailEnd/>
          </a:ln>
        </p:spPr>
        <p:txBody>
          <a:bodyPr lIns="91428" tIns="45715" rIns="91428" bIns="45715"/>
          <a:lstStyle/>
          <a:p>
            <a:endParaRPr lang="pt-BR"/>
          </a:p>
        </p:txBody>
      </p:sp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539750" y="644525"/>
            <a:ext cx="8243888" cy="552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9" tIns="46794" rIns="89989" bIns="46794"/>
          <a:lstStyle/>
          <a:p>
            <a:pPr marL="341270" indent="-341270">
              <a:lnSpc>
                <a:spcPct val="90000"/>
              </a:lnSpc>
              <a:spcBef>
                <a:spcPts val="700"/>
              </a:spcBef>
              <a:buClr>
                <a:srgbClr val="FFCC00"/>
              </a:buClr>
              <a:buSzPct val="70000"/>
              <a:tabLst>
                <a:tab pos="341270" algn="l"/>
                <a:tab pos="1255558" algn="l"/>
                <a:tab pos="2169845" algn="l"/>
                <a:tab pos="3084132" algn="l"/>
                <a:tab pos="3998418" algn="l"/>
                <a:tab pos="4912705" algn="l"/>
                <a:tab pos="5826993" algn="l"/>
                <a:tab pos="6741279" algn="l"/>
                <a:tab pos="7655566" algn="l"/>
                <a:tab pos="8569853" algn="l"/>
                <a:tab pos="9484140" algn="l"/>
                <a:tab pos="10398427" algn="l"/>
              </a:tabLst>
            </a:pPr>
            <a:r>
              <a:rPr lang="en-GB" sz="2800" b="1" dirty="0">
                <a:solidFill>
                  <a:srgbClr val="FFC000"/>
                </a:solidFill>
              </a:rPr>
              <a:t>7. ESCOPO BÁSICO</a:t>
            </a:r>
          </a:p>
        </p:txBody>
      </p:sp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971550" y="1125538"/>
            <a:ext cx="7812088" cy="552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9" tIns="46794" rIns="89989" bIns="46794"/>
          <a:lstStyle/>
          <a:p>
            <a:pPr marL="341270" indent="-341270" algn="just">
              <a:lnSpc>
                <a:spcPct val="90000"/>
              </a:lnSpc>
              <a:spcBef>
                <a:spcPts val="450"/>
              </a:spcBef>
              <a:buClr>
                <a:srgbClr val="FFCC00"/>
              </a:buClr>
              <a:buSzPct val="70000"/>
              <a:tabLst>
                <a:tab pos="341270" algn="l"/>
                <a:tab pos="1255558" algn="l"/>
                <a:tab pos="2169845" algn="l"/>
                <a:tab pos="3084132" algn="l"/>
                <a:tab pos="3998418" algn="l"/>
                <a:tab pos="4912705" algn="l"/>
                <a:tab pos="5826993" algn="l"/>
                <a:tab pos="6741279" algn="l"/>
                <a:tab pos="7655566" algn="l"/>
                <a:tab pos="8569853" algn="l"/>
                <a:tab pos="9484140" algn="l"/>
                <a:tab pos="10398427" algn="l"/>
              </a:tabLst>
            </a:pPr>
            <a:r>
              <a:rPr lang="en-GB" b="1" dirty="0">
                <a:latin typeface="Arial" charset="0"/>
              </a:rPr>
              <a:t>VOLUME DE TRÁFEGO </a:t>
            </a:r>
          </a:p>
          <a:p>
            <a:pPr marL="341270" indent="-341270" algn="just">
              <a:lnSpc>
                <a:spcPct val="90000"/>
              </a:lnSpc>
              <a:spcBef>
                <a:spcPts val="450"/>
              </a:spcBef>
              <a:buClr>
                <a:srgbClr val="FFCC00"/>
              </a:buClr>
              <a:buSzPct val="70000"/>
              <a:tabLst>
                <a:tab pos="341270" algn="l"/>
                <a:tab pos="1255558" algn="l"/>
                <a:tab pos="2169845" algn="l"/>
                <a:tab pos="3084132" algn="l"/>
                <a:tab pos="3998418" algn="l"/>
                <a:tab pos="4912705" algn="l"/>
                <a:tab pos="5826993" algn="l"/>
                <a:tab pos="6741279" algn="l"/>
                <a:tab pos="7655566" algn="l"/>
                <a:tab pos="8569853" algn="l"/>
                <a:tab pos="9484140" algn="l"/>
                <a:tab pos="10398427" algn="l"/>
              </a:tabLst>
            </a:pPr>
            <a:endParaRPr lang="en-GB" b="1" dirty="0">
              <a:latin typeface="Arial" charset="0"/>
            </a:endParaRPr>
          </a:p>
        </p:txBody>
      </p:sp>
      <p:sp>
        <p:nvSpPr>
          <p:cNvPr id="157706" name="Rectangle 10"/>
          <p:cNvSpPr>
            <a:spLocks noChangeArrowheads="1"/>
          </p:cNvSpPr>
          <p:nvPr/>
        </p:nvSpPr>
        <p:spPr bwMode="auto">
          <a:xfrm>
            <a:off x="1331913" y="3594101"/>
            <a:ext cx="1079500" cy="1258888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5" rIns="91428" bIns="45715" anchor="ctr"/>
          <a:lstStyle/>
          <a:p>
            <a:endParaRPr lang="pt-BR"/>
          </a:p>
        </p:txBody>
      </p:sp>
      <p:sp>
        <p:nvSpPr>
          <p:cNvPr id="157707" name="Rectangle 11"/>
          <p:cNvSpPr>
            <a:spLocks noChangeArrowheads="1"/>
          </p:cNvSpPr>
          <p:nvPr/>
        </p:nvSpPr>
        <p:spPr bwMode="auto">
          <a:xfrm>
            <a:off x="1331913" y="4818064"/>
            <a:ext cx="1081087" cy="1984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5" rIns="91428" bIns="45715" anchor="ctr"/>
          <a:lstStyle/>
          <a:p>
            <a:endParaRPr lang="pt-BR"/>
          </a:p>
        </p:txBody>
      </p:sp>
      <p:sp>
        <p:nvSpPr>
          <p:cNvPr id="157708" name="Rectangle 12"/>
          <p:cNvSpPr>
            <a:spLocks noChangeArrowheads="1"/>
          </p:cNvSpPr>
          <p:nvPr/>
        </p:nvSpPr>
        <p:spPr bwMode="auto">
          <a:xfrm>
            <a:off x="1331913" y="5019675"/>
            <a:ext cx="1081087" cy="496888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5" rIns="91428" bIns="45715" anchor="ctr"/>
          <a:lstStyle/>
          <a:p>
            <a:endParaRPr lang="pt-BR"/>
          </a:p>
        </p:txBody>
      </p:sp>
      <p:sp>
        <p:nvSpPr>
          <p:cNvPr id="157711" name="Rectangle 15"/>
          <p:cNvSpPr>
            <a:spLocks noChangeArrowheads="1"/>
          </p:cNvSpPr>
          <p:nvPr/>
        </p:nvSpPr>
        <p:spPr bwMode="auto">
          <a:xfrm>
            <a:off x="5578475" y="2781300"/>
            <a:ext cx="1079500" cy="1690688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5" rIns="91428" bIns="45715" anchor="ctr"/>
          <a:lstStyle/>
          <a:p>
            <a:endParaRPr lang="pt-BR"/>
          </a:p>
        </p:txBody>
      </p:sp>
      <p:sp>
        <p:nvSpPr>
          <p:cNvPr id="157712" name="Rectangle 16"/>
          <p:cNvSpPr>
            <a:spLocks noChangeArrowheads="1"/>
          </p:cNvSpPr>
          <p:nvPr/>
        </p:nvSpPr>
        <p:spPr bwMode="auto">
          <a:xfrm>
            <a:off x="5578475" y="4437064"/>
            <a:ext cx="1081088" cy="4794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5" rIns="91428" bIns="45715" anchor="ctr"/>
          <a:lstStyle/>
          <a:p>
            <a:endParaRPr lang="pt-BR"/>
          </a:p>
        </p:txBody>
      </p:sp>
      <p:sp>
        <p:nvSpPr>
          <p:cNvPr id="157713" name="Rectangle 17"/>
          <p:cNvSpPr>
            <a:spLocks noChangeArrowheads="1"/>
          </p:cNvSpPr>
          <p:nvPr/>
        </p:nvSpPr>
        <p:spPr bwMode="auto">
          <a:xfrm>
            <a:off x="5578475" y="4868863"/>
            <a:ext cx="1081088" cy="64770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8" tIns="45715" rIns="91428" bIns="45715" anchor="ctr"/>
          <a:lstStyle/>
          <a:p>
            <a:endParaRPr lang="pt-BR"/>
          </a:p>
        </p:txBody>
      </p:sp>
      <p:sp>
        <p:nvSpPr>
          <p:cNvPr id="157714" name="Rectangle 3"/>
          <p:cNvSpPr>
            <a:spLocks noChangeArrowheads="1"/>
          </p:cNvSpPr>
          <p:nvPr/>
        </p:nvSpPr>
        <p:spPr bwMode="auto">
          <a:xfrm>
            <a:off x="539750" y="1773238"/>
            <a:ext cx="2808288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9" tIns="46794" rIns="89989" bIns="46794"/>
          <a:lstStyle/>
          <a:p>
            <a:pPr marL="341270" indent="-341270" algn="ctr">
              <a:lnSpc>
                <a:spcPct val="90000"/>
              </a:lnSpc>
              <a:spcBef>
                <a:spcPts val="450"/>
              </a:spcBef>
              <a:buClr>
                <a:srgbClr val="FFCC00"/>
              </a:buClr>
              <a:buSzPct val="70000"/>
              <a:tabLst>
                <a:tab pos="341270" algn="l"/>
                <a:tab pos="1255558" algn="l"/>
                <a:tab pos="2169845" algn="l"/>
                <a:tab pos="3084132" algn="l"/>
                <a:tab pos="3998418" algn="l"/>
                <a:tab pos="4912705" algn="l"/>
                <a:tab pos="5826993" algn="l"/>
                <a:tab pos="6741279" algn="l"/>
                <a:tab pos="7655566" algn="l"/>
                <a:tab pos="8569853" algn="l"/>
                <a:tab pos="9484140" algn="l"/>
                <a:tab pos="10398427" algn="l"/>
              </a:tabLst>
            </a:pPr>
            <a:r>
              <a:rPr lang="en-GB" sz="2400" b="1" dirty="0"/>
              <a:t>ANO 2010</a:t>
            </a:r>
            <a:endParaRPr lang="en-GB" b="1" dirty="0">
              <a:latin typeface="Arial" charset="0"/>
            </a:endParaRPr>
          </a:p>
          <a:p>
            <a:pPr marL="341270" indent="-341270" algn="just">
              <a:lnSpc>
                <a:spcPct val="90000"/>
              </a:lnSpc>
              <a:spcBef>
                <a:spcPts val="450"/>
              </a:spcBef>
              <a:buClr>
                <a:srgbClr val="FFCC00"/>
              </a:buClr>
              <a:buSzPct val="70000"/>
              <a:tabLst>
                <a:tab pos="341270" algn="l"/>
                <a:tab pos="1255558" algn="l"/>
                <a:tab pos="2169845" algn="l"/>
                <a:tab pos="3084132" algn="l"/>
                <a:tab pos="3998418" algn="l"/>
                <a:tab pos="4912705" algn="l"/>
                <a:tab pos="5826993" algn="l"/>
                <a:tab pos="6741279" algn="l"/>
                <a:tab pos="7655566" algn="l"/>
                <a:tab pos="8569853" algn="l"/>
                <a:tab pos="9484140" algn="l"/>
                <a:tab pos="10398427" algn="l"/>
              </a:tabLst>
            </a:pPr>
            <a:endParaRPr lang="en-GB" b="1" dirty="0">
              <a:latin typeface="Arial" charset="0"/>
            </a:endParaRPr>
          </a:p>
        </p:txBody>
      </p:sp>
      <p:sp>
        <p:nvSpPr>
          <p:cNvPr id="157715" name="Rectangle 3"/>
          <p:cNvSpPr>
            <a:spLocks noChangeArrowheads="1"/>
          </p:cNvSpPr>
          <p:nvPr/>
        </p:nvSpPr>
        <p:spPr bwMode="auto">
          <a:xfrm>
            <a:off x="4859339" y="1773238"/>
            <a:ext cx="2592387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9" tIns="46794" rIns="89989" bIns="46794"/>
          <a:lstStyle/>
          <a:p>
            <a:pPr marL="341270" indent="-341270" algn="ctr">
              <a:lnSpc>
                <a:spcPct val="90000"/>
              </a:lnSpc>
              <a:spcBef>
                <a:spcPts val="450"/>
              </a:spcBef>
              <a:buClr>
                <a:srgbClr val="FFCC00"/>
              </a:buClr>
              <a:buSzPct val="70000"/>
              <a:tabLst>
                <a:tab pos="341270" algn="l"/>
                <a:tab pos="1255558" algn="l"/>
                <a:tab pos="2169845" algn="l"/>
                <a:tab pos="3084132" algn="l"/>
                <a:tab pos="3998418" algn="l"/>
                <a:tab pos="4912705" algn="l"/>
                <a:tab pos="5826993" algn="l"/>
                <a:tab pos="6741279" algn="l"/>
                <a:tab pos="7655566" algn="l"/>
                <a:tab pos="8569853" algn="l"/>
                <a:tab pos="9484140" algn="l"/>
                <a:tab pos="10398427" algn="l"/>
              </a:tabLst>
            </a:pPr>
            <a:r>
              <a:rPr lang="en-GB" sz="2400" b="1" dirty="0"/>
              <a:t>ANO 2022</a:t>
            </a:r>
            <a:endParaRPr lang="en-GB" b="1" dirty="0">
              <a:latin typeface="Arial" charset="0"/>
            </a:endParaRPr>
          </a:p>
          <a:p>
            <a:pPr marL="341270" indent="-341270" algn="just">
              <a:lnSpc>
                <a:spcPct val="90000"/>
              </a:lnSpc>
              <a:spcBef>
                <a:spcPts val="450"/>
              </a:spcBef>
              <a:buClr>
                <a:srgbClr val="FFCC00"/>
              </a:buClr>
              <a:buSzPct val="70000"/>
              <a:tabLst>
                <a:tab pos="341270" algn="l"/>
                <a:tab pos="1255558" algn="l"/>
                <a:tab pos="2169845" algn="l"/>
                <a:tab pos="3084132" algn="l"/>
                <a:tab pos="3998418" algn="l"/>
                <a:tab pos="4912705" algn="l"/>
                <a:tab pos="5826993" algn="l"/>
                <a:tab pos="6741279" algn="l"/>
                <a:tab pos="7655566" algn="l"/>
                <a:tab pos="8569853" algn="l"/>
                <a:tab pos="9484140" algn="l"/>
                <a:tab pos="10398427" algn="l"/>
              </a:tabLst>
            </a:pPr>
            <a:endParaRPr lang="en-GB" b="1" dirty="0">
              <a:latin typeface="Arial" charset="0"/>
            </a:endParaRPr>
          </a:p>
        </p:txBody>
      </p:sp>
      <p:sp>
        <p:nvSpPr>
          <p:cNvPr id="157716" name="Rectangle 3"/>
          <p:cNvSpPr>
            <a:spLocks noChangeArrowheads="1"/>
          </p:cNvSpPr>
          <p:nvPr/>
        </p:nvSpPr>
        <p:spPr bwMode="auto">
          <a:xfrm>
            <a:off x="755650" y="3236913"/>
            <a:ext cx="2376488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9" tIns="46794" rIns="89989" bIns="46794"/>
          <a:lstStyle/>
          <a:p>
            <a:pPr marL="341270" indent="-341270" algn="ctr">
              <a:lnSpc>
                <a:spcPct val="90000"/>
              </a:lnSpc>
              <a:spcBef>
                <a:spcPts val="450"/>
              </a:spcBef>
              <a:buClr>
                <a:srgbClr val="FFCC00"/>
              </a:buClr>
              <a:buSzPct val="70000"/>
              <a:tabLst>
                <a:tab pos="341270" algn="l"/>
                <a:tab pos="1255558" algn="l"/>
                <a:tab pos="2169845" algn="l"/>
                <a:tab pos="3084132" algn="l"/>
                <a:tab pos="3998418" algn="l"/>
                <a:tab pos="4912705" algn="l"/>
                <a:tab pos="5826993" algn="l"/>
                <a:tab pos="6741279" algn="l"/>
                <a:tab pos="7655566" algn="l"/>
                <a:tab pos="8569853" algn="l"/>
                <a:tab pos="9484140" algn="l"/>
                <a:tab pos="10398427" algn="l"/>
              </a:tabLst>
            </a:pPr>
            <a:r>
              <a:rPr lang="en-GB" b="1" dirty="0">
                <a:latin typeface="Arial" charset="0"/>
              </a:rPr>
              <a:t>8.876 </a:t>
            </a:r>
            <a:r>
              <a:rPr lang="en-GB" b="1" dirty="0" err="1">
                <a:latin typeface="Arial" charset="0"/>
              </a:rPr>
              <a:t>veículos</a:t>
            </a:r>
            <a:r>
              <a:rPr lang="en-GB" b="1" dirty="0">
                <a:latin typeface="Arial" charset="0"/>
              </a:rPr>
              <a:t>/</a:t>
            </a:r>
            <a:r>
              <a:rPr lang="en-GB" b="1" dirty="0" err="1">
                <a:latin typeface="Arial" charset="0"/>
              </a:rPr>
              <a:t>dia</a:t>
            </a:r>
            <a:r>
              <a:rPr lang="en-GB" b="1" dirty="0">
                <a:latin typeface="Arial" charset="0"/>
              </a:rPr>
              <a:t> </a:t>
            </a:r>
          </a:p>
          <a:p>
            <a:pPr marL="341270" indent="-341270" algn="just">
              <a:lnSpc>
                <a:spcPct val="90000"/>
              </a:lnSpc>
              <a:spcBef>
                <a:spcPts val="450"/>
              </a:spcBef>
              <a:buClr>
                <a:srgbClr val="FFCC00"/>
              </a:buClr>
              <a:buSzPct val="70000"/>
              <a:tabLst>
                <a:tab pos="341270" algn="l"/>
                <a:tab pos="1255558" algn="l"/>
                <a:tab pos="2169845" algn="l"/>
                <a:tab pos="3084132" algn="l"/>
                <a:tab pos="3998418" algn="l"/>
                <a:tab pos="4912705" algn="l"/>
                <a:tab pos="5826993" algn="l"/>
                <a:tab pos="6741279" algn="l"/>
                <a:tab pos="7655566" algn="l"/>
                <a:tab pos="8569853" algn="l"/>
                <a:tab pos="9484140" algn="l"/>
                <a:tab pos="10398427" algn="l"/>
              </a:tabLst>
            </a:pPr>
            <a:endParaRPr lang="en-GB" b="1" dirty="0">
              <a:latin typeface="Arial" charset="0"/>
            </a:endParaRPr>
          </a:p>
        </p:txBody>
      </p:sp>
      <p:sp>
        <p:nvSpPr>
          <p:cNvPr id="157717" name="Rectangle 3"/>
          <p:cNvSpPr>
            <a:spLocks noChangeArrowheads="1"/>
          </p:cNvSpPr>
          <p:nvPr/>
        </p:nvSpPr>
        <p:spPr bwMode="auto">
          <a:xfrm>
            <a:off x="4859339" y="2444750"/>
            <a:ext cx="2376487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9" tIns="46794" rIns="89989" bIns="46794"/>
          <a:lstStyle/>
          <a:p>
            <a:pPr marL="341270" indent="-341270" algn="ctr">
              <a:lnSpc>
                <a:spcPct val="90000"/>
              </a:lnSpc>
              <a:spcBef>
                <a:spcPts val="450"/>
              </a:spcBef>
              <a:buClr>
                <a:srgbClr val="FFCC00"/>
              </a:buClr>
              <a:buSzPct val="70000"/>
              <a:tabLst>
                <a:tab pos="341270" algn="l"/>
                <a:tab pos="1255558" algn="l"/>
                <a:tab pos="2169845" algn="l"/>
                <a:tab pos="3084132" algn="l"/>
                <a:tab pos="3998418" algn="l"/>
                <a:tab pos="4912705" algn="l"/>
                <a:tab pos="5826993" algn="l"/>
                <a:tab pos="6741279" algn="l"/>
                <a:tab pos="7655566" algn="l"/>
                <a:tab pos="8569853" algn="l"/>
                <a:tab pos="9484140" algn="l"/>
                <a:tab pos="10398427" algn="l"/>
              </a:tabLst>
            </a:pPr>
            <a:r>
              <a:rPr lang="en-GB" b="1" dirty="0">
                <a:latin typeface="Arial" charset="0"/>
              </a:rPr>
              <a:t>12.656 </a:t>
            </a:r>
            <a:r>
              <a:rPr lang="en-GB" b="1" dirty="0" err="1">
                <a:latin typeface="Arial" charset="0"/>
              </a:rPr>
              <a:t>veículos</a:t>
            </a:r>
            <a:r>
              <a:rPr lang="en-GB" b="1" dirty="0">
                <a:latin typeface="Arial" charset="0"/>
              </a:rPr>
              <a:t>/</a:t>
            </a:r>
            <a:r>
              <a:rPr lang="en-GB" b="1" dirty="0" err="1">
                <a:latin typeface="Arial" charset="0"/>
              </a:rPr>
              <a:t>dia</a:t>
            </a:r>
            <a:r>
              <a:rPr lang="en-GB" b="1" dirty="0">
                <a:latin typeface="Arial" charset="0"/>
              </a:rPr>
              <a:t> </a:t>
            </a:r>
          </a:p>
          <a:p>
            <a:pPr marL="341270" indent="-341270" algn="just">
              <a:lnSpc>
                <a:spcPct val="90000"/>
              </a:lnSpc>
              <a:spcBef>
                <a:spcPts val="450"/>
              </a:spcBef>
              <a:buClr>
                <a:srgbClr val="FFCC00"/>
              </a:buClr>
              <a:buSzPct val="70000"/>
              <a:tabLst>
                <a:tab pos="341270" algn="l"/>
                <a:tab pos="1255558" algn="l"/>
                <a:tab pos="2169845" algn="l"/>
                <a:tab pos="3084132" algn="l"/>
                <a:tab pos="3998418" algn="l"/>
                <a:tab pos="4912705" algn="l"/>
                <a:tab pos="5826993" algn="l"/>
                <a:tab pos="6741279" algn="l"/>
                <a:tab pos="7655566" algn="l"/>
                <a:tab pos="8569853" algn="l"/>
                <a:tab pos="9484140" algn="l"/>
                <a:tab pos="10398427" algn="l"/>
              </a:tabLst>
            </a:pPr>
            <a:endParaRPr lang="en-GB" b="1" dirty="0">
              <a:latin typeface="Arial" charset="0"/>
            </a:endParaRPr>
          </a:p>
        </p:txBody>
      </p:sp>
      <p:sp>
        <p:nvSpPr>
          <p:cNvPr id="157718" name="Rectangle 3"/>
          <p:cNvSpPr>
            <a:spLocks noChangeArrowheads="1"/>
          </p:cNvSpPr>
          <p:nvPr/>
        </p:nvSpPr>
        <p:spPr bwMode="auto">
          <a:xfrm>
            <a:off x="1403350" y="4017963"/>
            <a:ext cx="936625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9" tIns="46794" rIns="89989" bIns="46794"/>
          <a:lstStyle/>
          <a:p>
            <a:pPr marL="341270" indent="-341270" algn="ctr">
              <a:lnSpc>
                <a:spcPct val="90000"/>
              </a:lnSpc>
              <a:spcBef>
                <a:spcPts val="450"/>
              </a:spcBef>
              <a:buClr>
                <a:srgbClr val="FFCC00"/>
              </a:buClr>
              <a:buSzPct val="70000"/>
              <a:tabLst>
                <a:tab pos="341270" algn="l"/>
                <a:tab pos="1255558" algn="l"/>
                <a:tab pos="2169845" algn="l"/>
                <a:tab pos="3084132" algn="l"/>
                <a:tab pos="3998418" algn="l"/>
                <a:tab pos="4912705" algn="l"/>
                <a:tab pos="5826993" algn="l"/>
                <a:tab pos="6741279" algn="l"/>
                <a:tab pos="7655566" algn="l"/>
                <a:tab pos="8569853" algn="l"/>
                <a:tab pos="9484140" algn="l"/>
                <a:tab pos="10398427" algn="l"/>
              </a:tabLst>
            </a:pPr>
            <a:r>
              <a:rPr lang="en-GB" b="1" dirty="0"/>
              <a:t>62,6%</a:t>
            </a:r>
          </a:p>
        </p:txBody>
      </p:sp>
      <p:sp>
        <p:nvSpPr>
          <p:cNvPr id="157719" name="Rectangle 3"/>
          <p:cNvSpPr>
            <a:spLocks noChangeArrowheads="1"/>
          </p:cNvSpPr>
          <p:nvPr/>
        </p:nvSpPr>
        <p:spPr bwMode="auto">
          <a:xfrm>
            <a:off x="1403350" y="4764088"/>
            <a:ext cx="936625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9" tIns="46794" rIns="89989" bIns="46794"/>
          <a:lstStyle/>
          <a:p>
            <a:pPr marL="341270" indent="-341270" algn="ctr">
              <a:lnSpc>
                <a:spcPct val="90000"/>
              </a:lnSpc>
              <a:spcBef>
                <a:spcPts val="450"/>
              </a:spcBef>
              <a:buClr>
                <a:srgbClr val="FFCC00"/>
              </a:buClr>
              <a:buSzPct val="70000"/>
              <a:tabLst>
                <a:tab pos="341270" algn="l"/>
                <a:tab pos="1255558" algn="l"/>
                <a:tab pos="2169845" algn="l"/>
                <a:tab pos="3084132" algn="l"/>
                <a:tab pos="3998418" algn="l"/>
                <a:tab pos="4912705" algn="l"/>
                <a:tab pos="5826993" algn="l"/>
                <a:tab pos="6741279" algn="l"/>
                <a:tab pos="7655566" algn="l"/>
                <a:tab pos="8569853" algn="l"/>
                <a:tab pos="9484140" algn="l"/>
                <a:tab pos="10398427" algn="l"/>
              </a:tabLst>
            </a:pPr>
            <a:r>
              <a:rPr lang="en-GB" sz="1500" b="1" dirty="0"/>
              <a:t>2,0%</a:t>
            </a:r>
          </a:p>
        </p:txBody>
      </p:sp>
      <p:sp>
        <p:nvSpPr>
          <p:cNvPr id="157720" name="Rectangle 3"/>
          <p:cNvSpPr>
            <a:spLocks noChangeArrowheads="1"/>
          </p:cNvSpPr>
          <p:nvPr/>
        </p:nvSpPr>
        <p:spPr bwMode="auto">
          <a:xfrm>
            <a:off x="1403350" y="5097463"/>
            <a:ext cx="936625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9" tIns="46794" rIns="89989" bIns="46794"/>
          <a:lstStyle/>
          <a:p>
            <a:pPr marL="341270" indent="-341270" algn="ctr">
              <a:lnSpc>
                <a:spcPct val="90000"/>
              </a:lnSpc>
              <a:spcBef>
                <a:spcPts val="450"/>
              </a:spcBef>
              <a:buClr>
                <a:srgbClr val="FFCC00"/>
              </a:buClr>
              <a:buSzPct val="70000"/>
              <a:tabLst>
                <a:tab pos="341270" algn="l"/>
                <a:tab pos="1255558" algn="l"/>
                <a:tab pos="2169845" algn="l"/>
                <a:tab pos="3084132" algn="l"/>
                <a:tab pos="3998418" algn="l"/>
                <a:tab pos="4912705" algn="l"/>
                <a:tab pos="5826993" algn="l"/>
                <a:tab pos="6741279" algn="l"/>
                <a:tab pos="7655566" algn="l"/>
                <a:tab pos="8569853" algn="l"/>
                <a:tab pos="9484140" algn="l"/>
                <a:tab pos="10398427" algn="l"/>
              </a:tabLst>
            </a:pPr>
            <a:r>
              <a:rPr lang="en-GB" b="1" dirty="0"/>
              <a:t>35,4%</a:t>
            </a:r>
          </a:p>
        </p:txBody>
      </p:sp>
      <p:sp>
        <p:nvSpPr>
          <p:cNvPr id="157721" name="Rectangle 3"/>
          <p:cNvSpPr>
            <a:spLocks noChangeArrowheads="1"/>
          </p:cNvSpPr>
          <p:nvPr/>
        </p:nvSpPr>
        <p:spPr bwMode="auto">
          <a:xfrm>
            <a:off x="2409825" y="4017963"/>
            <a:ext cx="1728788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9" tIns="46794" rIns="89989" bIns="46794"/>
          <a:lstStyle/>
          <a:p>
            <a:pPr marL="341270" indent="-341270">
              <a:lnSpc>
                <a:spcPct val="90000"/>
              </a:lnSpc>
              <a:spcBef>
                <a:spcPts val="450"/>
              </a:spcBef>
              <a:buClr>
                <a:srgbClr val="FFCC00"/>
              </a:buClr>
              <a:buSzPct val="70000"/>
              <a:tabLst>
                <a:tab pos="341270" algn="l"/>
                <a:tab pos="1255558" algn="l"/>
                <a:tab pos="2169845" algn="l"/>
                <a:tab pos="3084132" algn="l"/>
                <a:tab pos="3998418" algn="l"/>
                <a:tab pos="4912705" algn="l"/>
                <a:tab pos="5826993" algn="l"/>
                <a:tab pos="6741279" algn="l"/>
                <a:tab pos="7655566" algn="l"/>
                <a:tab pos="8569853" algn="l"/>
                <a:tab pos="9484140" algn="l"/>
                <a:tab pos="10398427" algn="l"/>
              </a:tabLst>
            </a:pPr>
            <a:r>
              <a:rPr lang="en-GB" dirty="0" err="1">
                <a:latin typeface="Arial" charset="0"/>
              </a:rPr>
              <a:t>Caminhões</a:t>
            </a:r>
            <a:endParaRPr lang="en-GB" dirty="0">
              <a:latin typeface="Arial" charset="0"/>
            </a:endParaRPr>
          </a:p>
        </p:txBody>
      </p:sp>
      <p:sp>
        <p:nvSpPr>
          <p:cNvPr id="157722" name="Rectangle 3"/>
          <p:cNvSpPr>
            <a:spLocks noChangeArrowheads="1"/>
          </p:cNvSpPr>
          <p:nvPr/>
        </p:nvSpPr>
        <p:spPr bwMode="auto">
          <a:xfrm>
            <a:off x="2411414" y="4760913"/>
            <a:ext cx="1728787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9" tIns="46794" rIns="89989" bIns="46794"/>
          <a:lstStyle/>
          <a:p>
            <a:pPr marL="341270" indent="-341270">
              <a:lnSpc>
                <a:spcPct val="90000"/>
              </a:lnSpc>
              <a:spcBef>
                <a:spcPts val="450"/>
              </a:spcBef>
              <a:buClr>
                <a:srgbClr val="FFCC00"/>
              </a:buClr>
              <a:buSzPct val="70000"/>
              <a:tabLst>
                <a:tab pos="341270" algn="l"/>
                <a:tab pos="1255558" algn="l"/>
                <a:tab pos="2169845" algn="l"/>
                <a:tab pos="3084132" algn="l"/>
                <a:tab pos="3998418" algn="l"/>
                <a:tab pos="4912705" algn="l"/>
                <a:tab pos="5826993" algn="l"/>
                <a:tab pos="6741279" algn="l"/>
                <a:tab pos="7655566" algn="l"/>
                <a:tab pos="8569853" algn="l"/>
                <a:tab pos="9484140" algn="l"/>
                <a:tab pos="10398427" algn="l"/>
              </a:tabLst>
            </a:pPr>
            <a:r>
              <a:rPr lang="en-GB" dirty="0" err="1">
                <a:latin typeface="Arial" charset="0"/>
              </a:rPr>
              <a:t>Ônibus</a:t>
            </a:r>
            <a:endParaRPr lang="en-GB" dirty="0">
              <a:latin typeface="Arial" charset="0"/>
            </a:endParaRPr>
          </a:p>
        </p:txBody>
      </p:sp>
      <p:sp>
        <p:nvSpPr>
          <p:cNvPr id="157723" name="Rectangle 3"/>
          <p:cNvSpPr>
            <a:spLocks noChangeArrowheads="1"/>
          </p:cNvSpPr>
          <p:nvPr/>
        </p:nvSpPr>
        <p:spPr bwMode="auto">
          <a:xfrm>
            <a:off x="2409825" y="5121275"/>
            <a:ext cx="1728788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9" tIns="46794" rIns="89989" bIns="46794"/>
          <a:lstStyle/>
          <a:p>
            <a:pPr marL="341270" indent="-341270">
              <a:lnSpc>
                <a:spcPct val="90000"/>
              </a:lnSpc>
              <a:spcBef>
                <a:spcPts val="450"/>
              </a:spcBef>
              <a:buClr>
                <a:srgbClr val="FFCC00"/>
              </a:buClr>
              <a:buSzPct val="70000"/>
              <a:tabLst>
                <a:tab pos="341270" algn="l"/>
                <a:tab pos="1255558" algn="l"/>
                <a:tab pos="2169845" algn="l"/>
                <a:tab pos="3084132" algn="l"/>
                <a:tab pos="3998418" algn="l"/>
                <a:tab pos="4912705" algn="l"/>
                <a:tab pos="5826993" algn="l"/>
                <a:tab pos="6741279" algn="l"/>
                <a:tab pos="7655566" algn="l"/>
                <a:tab pos="8569853" algn="l"/>
                <a:tab pos="9484140" algn="l"/>
                <a:tab pos="10398427" algn="l"/>
              </a:tabLst>
            </a:pPr>
            <a:r>
              <a:rPr lang="en-GB" dirty="0" err="1">
                <a:latin typeface="Arial" charset="0"/>
              </a:rPr>
              <a:t>Automóveis</a:t>
            </a:r>
            <a:endParaRPr lang="en-GB" dirty="0">
              <a:latin typeface="Arial" charset="0"/>
            </a:endParaRPr>
          </a:p>
        </p:txBody>
      </p:sp>
      <p:sp>
        <p:nvSpPr>
          <p:cNvPr id="157724" name="Rectangle 3"/>
          <p:cNvSpPr>
            <a:spLocks noChangeArrowheads="1"/>
          </p:cNvSpPr>
          <p:nvPr/>
        </p:nvSpPr>
        <p:spPr bwMode="auto">
          <a:xfrm>
            <a:off x="5649914" y="3429000"/>
            <a:ext cx="936625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9" tIns="46794" rIns="89989" bIns="46794"/>
          <a:lstStyle/>
          <a:p>
            <a:pPr marL="341270" indent="-341270" algn="ctr">
              <a:lnSpc>
                <a:spcPct val="90000"/>
              </a:lnSpc>
              <a:spcBef>
                <a:spcPts val="450"/>
              </a:spcBef>
              <a:buClr>
                <a:srgbClr val="FFCC00"/>
              </a:buClr>
              <a:buSzPct val="70000"/>
              <a:tabLst>
                <a:tab pos="341270" algn="l"/>
                <a:tab pos="1255558" algn="l"/>
                <a:tab pos="2169845" algn="l"/>
                <a:tab pos="3084132" algn="l"/>
                <a:tab pos="3998418" algn="l"/>
                <a:tab pos="4912705" algn="l"/>
                <a:tab pos="5826993" algn="l"/>
                <a:tab pos="6741279" algn="l"/>
                <a:tab pos="7655566" algn="l"/>
                <a:tab pos="8569853" algn="l"/>
                <a:tab pos="9484140" algn="l"/>
                <a:tab pos="10398427" algn="l"/>
              </a:tabLst>
            </a:pPr>
            <a:r>
              <a:rPr lang="en-GB" b="1" dirty="0"/>
              <a:t>62,6%</a:t>
            </a:r>
          </a:p>
        </p:txBody>
      </p:sp>
      <p:sp>
        <p:nvSpPr>
          <p:cNvPr id="157725" name="Rectangle 3"/>
          <p:cNvSpPr>
            <a:spLocks noChangeArrowheads="1"/>
          </p:cNvSpPr>
          <p:nvPr/>
        </p:nvSpPr>
        <p:spPr bwMode="auto">
          <a:xfrm>
            <a:off x="5649914" y="4460875"/>
            <a:ext cx="936625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9" tIns="46794" rIns="89989" bIns="46794"/>
          <a:lstStyle/>
          <a:p>
            <a:pPr marL="341270" indent="-341270" algn="ctr">
              <a:lnSpc>
                <a:spcPct val="90000"/>
              </a:lnSpc>
              <a:spcBef>
                <a:spcPts val="450"/>
              </a:spcBef>
              <a:buClr>
                <a:srgbClr val="FFCC00"/>
              </a:buClr>
              <a:buSzPct val="70000"/>
              <a:tabLst>
                <a:tab pos="341270" algn="l"/>
                <a:tab pos="1255558" algn="l"/>
                <a:tab pos="2169845" algn="l"/>
                <a:tab pos="3084132" algn="l"/>
                <a:tab pos="3998418" algn="l"/>
                <a:tab pos="4912705" algn="l"/>
                <a:tab pos="5826993" algn="l"/>
                <a:tab pos="6741279" algn="l"/>
                <a:tab pos="7655566" algn="l"/>
                <a:tab pos="8569853" algn="l"/>
                <a:tab pos="9484140" algn="l"/>
                <a:tab pos="10398427" algn="l"/>
              </a:tabLst>
            </a:pPr>
            <a:r>
              <a:rPr lang="en-GB" b="1" dirty="0"/>
              <a:t>2,0%</a:t>
            </a:r>
          </a:p>
        </p:txBody>
      </p:sp>
      <p:sp>
        <p:nvSpPr>
          <p:cNvPr id="157726" name="Rectangle 3"/>
          <p:cNvSpPr>
            <a:spLocks noChangeArrowheads="1"/>
          </p:cNvSpPr>
          <p:nvPr/>
        </p:nvSpPr>
        <p:spPr bwMode="auto">
          <a:xfrm>
            <a:off x="5649914" y="5013325"/>
            <a:ext cx="936625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9" tIns="46794" rIns="89989" bIns="46794"/>
          <a:lstStyle/>
          <a:p>
            <a:pPr marL="341270" indent="-341270" algn="ctr">
              <a:lnSpc>
                <a:spcPct val="90000"/>
              </a:lnSpc>
              <a:spcBef>
                <a:spcPts val="450"/>
              </a:spcBef>
              <a:buClr>
                <a:srgbClr val="FFCC00"/>
              </a:buClr>
              <a:buSzPct val="70000"/>
              <a:tabLst>
                <a:tab pos="341270" algn="l"/>
                <a:tab pos="1255558" algn="l"/>
                <a:tab pos="2169845" algn="l"/>
                <a:tab pos="3084132" algn="l"/>
                <a:tab pos="3998418" algn="l"/>
                <a:tab pos="4912705" algn="l"/>
                <a:tab pos="5826993" algn="l"/>
                <a:tab pos="6741279" algn="l"/>
                <a:tab pos="7655566" algn="l"/>
                <a:tab pos="8569853" algn="l"/>
                <a:tab pos="9484140" algn="l"/>
                <a:tab pos="10398427" algn="l"/>
              </a:tabLst>
            </a:pPr>
            <a:r>
              <a:rPr lang="en-GB" b="1" dirty="0"/>
              <a:t>35,4%</a:t>
            </a:r>
          </a:p>
        </p:txBody>
      </p:sp>
      <p:sp>
        <p:nvSpPr>
          <p:cNvPr id="157727" name="Rectangle 3"/>
          <p:cNvSpPr>
            <a:spLocks noChangeArrowheads="1"/>
          </p:cNvSpPr>
          <p:nvPr/>
        </p:nvSpPr>
        <p:spPr bwMode="auto">
          <a:xfrm>
            <a:off x="6656388" y="3429000"/>
            <a:ext cx="1728787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9" tIns="46794" rIns="89989" bIns="46794"/>
          <a:lstStyle/>
          <a:p>
            <a:pPr marL="341270" indent="-341270">
              <a:lnSpc>
                <a:spcPct val="90000"/>
              </a:lnSpc>
              <a:spcBef>
                <a:spcPts val="450"/>
              </a:spcBef>
              <a:buClr>
                <a:srgbClr val="FFCC00"/>
              </a:buClr>
              <a:buSzPct val="70000"/>
              <a:tabLst>
                <a:tab pos="341270" algn="l"/>
                <a:tab pos="1255558" algn="l"/>
                <a:tab pos="2169845" algn="l"/>
                <a:tab pos="3084132" algn="l"/>
                <a:tab pos="3998418" algn="l"/>
                <a:tab pos="4912705" algn="l"/>
                <a:tab pos="5826993" algn="l"/>
                <a:tab pos="6741279" algn="l"/>
                <a:tab pos="7655566" algn="l"/>
                <a:tab pos="8569853" algn="l"/>
                <a:tab pos="9484140" algn="l"/>
                <a:tab pos="10398427" algn="l"/>
              </a:tabLst>
            </a:pPr>
            <a:r>
              <a:rPr lang="en-GB" dirty="0" err="1">
                <a:latin typeface="Arial" charset="0"/>
              </a:rPr>
              <a:t>Caminhões</a:t>
            </a:r>
            <a:endParaRPr lang="en-GB" dirty="0">
              <a:latin typeface="Arial" charset="0"/>
            </a:endParaRPr>
          </a:p>
        </p:txBody>
      </p:sp>
      <p:sp>
        <p:nvSpPr>
          <p:cNvPr id="157728" name="Rectangle 3"/>
          <p:cNvSpPr>
            <a:spLocks noChangeArrowheads="1"/>
          </p:cNvSpPr>
          <p:nvPr/>
        </p:nvSpPr>
        <p:spPr bwMode="auto">
          <a:xfrm>
            <a:off x="6657976" y="4457700"/>
            <a:ext cx="1728788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9" tIns="46794" rIns="89989" bIns="46794"/>
          <a:lstStyle/>
          <a:p>
            <a:pPr marL="341270" indent="-341270">
              <a:lnSpc>
                <a:spcPct val="90000"/>
              </a:lnSpc>
              <a:spcBef>
                <a:spcPts val="450"/>
              </a:spcBef>
              <a:buClr>
                <a:srgbClr val="FFCC00"/>
              </a:buClr>
              <a:buSzPct val="70000"/>
              <a:tabLst>
                <a:tab pos="341270" algn="l"/>
                <a:tab pos="1255558" algn="l"/>
                <a:tab pos="2169845" algn="l"/>
                <a:tab pos="3084132" algn="l"/>
                <a:tab pos="3998418" algn="l"/>
                <a:tab pos="4912705" algn="l"/>
                <a:tab pos="5826993" algn="l"/>
                <a:tab pos="6741279" algn="l"/>
                <a:tab pos="7655566" algn="l"/>
                <a:tab pos="8569853" algn="l"/>
                <a:tab pos="9484140" algn="l"/>
                <a:tab pos="10398427" algn="l"/>
              </a:tabLst>
            </a:pPr>
            <a:r>
              <a:rPr lang="en-GB" dirty="0" err="1">
                <a:latin typeface="Arial" charset="0"/>
              </a:rPr>
              <a:t>Ônibus</a:t>
            </a:r>
            <a:endParaRPr lang="en-GB" dirty="0">
              <a:latin typeface="Arial" charset="0"/>
            </a:endParaRPr>
          </a:p>
        </p:txBody>
      </p:sp>
      <p:sp>
        <p:nvSpPr>
          <p:cNvPr id="157729" name="Rectangle 3"/>
          <p:cNvSpPr>
            <a:spLocks noChangeArrowheads="1"/>
          </p:cNvSpPr>
          <p:nvPr/>
        </p:nvSpPr>
        <p:spPr bwMode="auto">
          <a:xfrm>
            <a:off x="6656388" y="5037138"/>
            <a:ext cx="1728787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989" tIns="46794" rIns="89989" bIns="46794"/>
          <a:lstStyle/>
          <a:p>
            <a:pPr marL="341270" indent="-341270">
              <a:lnSpc>
                <a:spcPct val="90000"/>
              </a:lnSpc>
              <a:spcBef>
                <a:spcPts val="450"/>
              </a:spcBef>
              <a:buClr>
                <a:srgbClr val="FFCC00"/>
              </a:buClr>
              <a:buSzPct val="70000"/>
              <a:tabLst>
                <a:tab pos="341270" algn="l"/>
                <a:tab pos="1255558" algn="l"/>
                <a:tab pos="2169845" algn="l"/>
                <a:tab pos="3084132" algn="l"/>
                <a:tab pos="3998418" algn="l"/>
                <a:tab pos="4912705" algn="l"/>
                <a:tab pos="5826993" algn="l"/>
                <a:tab pos="6741279" algn="l"/>
                <a:tab pos="7655566" algn="l"/>
                <a:tab pos="8569853" algn="l"/>
                <a:tab pos="9484140" algn="l"/>
                <a:tab pos="10398427" algn="l"/>
              </a:tabLst>
            </a:pPr>
            <a:r>
              <a:rPr lang="en-GB" dirty="0" err="1">
                <a:latin typeface="Arial" charset="0"/>
              </a:rPr>
              <a:t>Automóveis</a:t>
            </a:r>
            <a:endParaRPr lang="en-GB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8958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7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7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7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57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57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7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57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57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57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57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57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57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57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57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57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57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57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57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57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157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157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157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6" grpId="0" animBg="1"/>
      <p:bldP spid="157707" grpId="0" animBg="1"/>
      <p:bldP spid="157708" grpId="0" animBg="1"/>
      <p:bldP spid="157711" grpId="0" animBg="1"/>
      <p:bldP spid="157712" grpId="0" animBg="1"/>
      <p:bldP spid="157713" grpId="0" animBg="1"/>
      <p:bldP spid="157714" grpId="0"/>
      <p:bldP spid="157715" grpId="0"/>
      <p:bldP spid="157716" grpId="0"/>
      <p:bldP spid="157717" grpId="0"/>
      <p:bldP spid="157718" grpId="0"/>
      <p:bldP spid="157719" grpId="0"/>
      <p:bldP spid="157720" grpId="0"/>
      <p:bldP spid="157721" grpId="0"/>
      <p:bldP spid="157722" grpId="0"/>
      <p:bldP spid="157723" grpId="0"/>
      <p:bldP spid="157724" grpId="0"/>
      <p:bldP spid="157725" grpId="0"/>
      <p:bldP spid="157726" grpId="0"/>
      <p:bldP spid="157727" grpId="0"/>
      <p:bldP spid="157728" grpId="0"/>
      <p:bldP spid="1577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33376"/>
            <a:ext cx="8229600" cy="652463"/>
          </a:xfrm>
          <a:noFill/>
          <a:ln>
            <a:miter lim="800000"/>
            <a:headEnd/>
            <a:tailEnd/>
          </a:ln>
        </p:spPr>
        <p:txBody>
          <a:bodyPr vert="horz" wrap="square" lIns="91428" tIns="45715" rIns="91428" bIns="45715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pt-BR" sz="2800" dirty="0">
                <a:solidFill>
                  <a:schemeClr val="bg1"/>
                </a:solidFill>
                <a:latin typeface="Arial" charset="0"/>
              </a:rPr>
              <a:t>Retorno Operacional - TIPO</a:t>
            </a:r>
          </a:p>
        </p:txBody>
      </p:sp>
      <p:pic>
        <p:nvPicPr>
          <p:cNvPr id="34819" name="Imagem 4" descr="5-RETORNO EST. 880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80728"/>
            <a:ext cx="7705352" cy="4912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1714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33376"/>
            <a:ext cx="8229600" cy="652463"/>
          </a:xfrm>
          <a:noFill/>
          <a:ln>
            <a:miter lim="800000"/>
            <a:headEnd/>
            <a:tailEnd/>
          </a:ln>
        </p:spPr>
        <p:txBody>
          <a:bodyPr vert="horz" wrap="square" lIns="91428" tIns="45715" rIns="91428" bIns="45715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pt-BR" sz="2800" dirty="0">
                <a:solidFill>
                  <a:schemeClr val="bg1"/>
                </a:solidFill>
                <a:latin typeface="Arial" charset="0"/>
              </a:rPr>
              <a:t>Travessia Urbana de Boa Vista</a:t>
            </a:r>
          </a:p>
        </p:txBody>
      </p:sp>
      <p:pic>
        <p:nvPicPr>
          <p:cNvPr id="4" name="Imagem 3" descr="TRAVESSIA URBANA DE BOA VIST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42103"/>
            <a:ext cx="9144000" cy="39737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9844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33376"/>
            <a:ext cx="8229600" cy="652463"/>
          </a:xfrm>
          <a:noFill/>
          <a:ln>
            <a:miter lim="800000"/>
            <a:headEnd/>
            <a:tailEnd/>
          </a:ln>
        </p:spPr>
        <p:txBody>
          <a:bodyPr vert="horz" wrap="square" lIns="91428" tIns="45715" rIns="91428" bIns="45715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pt-BR" sz="2800" dirty="0">
                <a:solidFill>
                  <a:srgbClr val="FFC000"/>
                </a:solidFill>
                <a:latin typeface="Arial" charset="0"/>
              </a:rPr>
              <a:t>Acesso à Águas Quentes</a:t>
            </a:r>
          </a:p>
        </p:txBody>
      </p:sp>
      <p:pic>
        <p:nvPicPr>
          <p:cNvPr id="38915" name="Imagem 3" descr="9-MT-469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50" y="947739"/>
            <a:ext cx="8724900" cy="4962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3000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Ângulo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140</Words>
  <Application>Microsoft Office PowerPoint</Application>
  <PresentationFormat>Apresentação na tela (4:3)</PresentationFormat>
  <Paragraphs>43</Paragraphs>
  <Slides>15</Slides>
  <Notes>11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6" baseType="lpstr">
      <vt:lpstr>Tema do Office</vt:lpstr>
      <vt:lpstr>Características Geométricas </vt:lpstr>
      <vt:lpstr>Ações Atuais para Início das Obras</vt:lpstr>
      <vt:lpstr>Apresentação do PowerPoint</vt:lpstr>
      <vt:lpstr>Apresentação do PowerPoint</vt:lpstr>
      <vt:lpstr>Apresentação do PowerPoint</vt:lpstr>
      <vt:lpstr>Apresentação do PowerPoint</vt:lpstr>
      <vt:lpstr>Retorno Operacional - TIPO</vt:lpstr>
      <vt:lpstr>Travessia Urbana de Boa Vista</vt:lpstr>
      <vt:lpstr>Acesso à Águas Quentes</vt:lpstr>
      <vt:lpstr>LOTE 2 – CONTORNO – Santa Elvira</vt:lpstr>
      <vt:lpstr>TRAVESSIA - Placas de Sto. Antônio</vt:lpstr>
      <vt:lpstr>CONTORNO - Juscimeira</vt:lpstr>
      <vt:lpstr>CONTORNO – São Pedro da Cipa</vt:lpstr>
      <vt:lpstr>Travessia – Chaleira Preta</vt:lpstr>
      <vt:lpstr>Interseção – Chaleira Preta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laeg</dc:creator>
  <cp:lastModifiedBy>Irai Silva Lopes de Sousa</cp:lastModifiedBy>
  <cp:revision>9</cp:revision>
  <dcterms:created xsi:type="dcterms:W3CDTF">2013-05-23T16:13:24Z</dcterms:created>
  <dcterms:modified xsi:type="dcterms:W3CDTF">2013-05-28T13:18:57Z</dcterms:modified>
</cp:coreProperties>
</file>