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887" r:id="rId2"/>
    <p:sldMasterId id="2147483977" r:id="rId3"/>
  </p:sldMasterIdLst>
  <p:notesMasterIdLst>
    <p:notesMasterId r:id="rId41"/>
  </p:notesMasterIdLst>
  <p:handoutMasterIdLst>
    <p:handoutMasterId r:id="rId42"/>
  </p:handoutMasterIdLst>
  <p:sldIdLst>
    <p:sldId id="514" r:id="rId4"/>
    <p:sldId id="533" r:id="rId5"/>
    <p:sldId id="563" r:id="rId6"/>
    <p:sldId id="641" r:id="rId7"/>
    <p:sldId id="639" r:id="rId8"/>
    <p:sldId id="568" r:id="rId9"/>
    <p:sldId id="635" r:id="rId10"/>
    <p:sldId id="573" r:id="rId11"/>
    <p:sldId id="652" r:id="rId12"/>
    <p:sldId id="643" r:id="rId13"/>
    <p:sldId id="644" r:id="rId14"/>
    <p:sldId id="645" r:id="rId15"/>
    <p:sldId id="646" r:id="rId16"/>
    <p:sldId id="653" r:id="rId17"/>
    <p:sldId id="649" r:id="rId18"/>
    <p:sldId id="588" r:id="rId19"/>
    <p:sldId id="593" r:id="rId20"/>
    <p:sldId id="650" r:id="rId21"/>
    <p:sldId id="590" r:id="rId22"/>
    <p:sldId id="651" r:id="rId23"/>
    <p:sldId id="647" r:id="rId24"/>
    <p:sldId id="604" r:id="rId25"/>
    <p:sldId id="602" r:id="rId26"/>
    <p:sldId id="603" r:id="rId27"/>
    <p:sldId id="591" r:id="rId28"/>
    <p:sldId id="621" r:id="rId29"/>
    <p:sldId id="632" r:id="rId30"/>
    <p:sldId id="633" r:id="rId31"/>
    <p:sldId id="595" r:id="rId32"/>
    <p:sldId id="657" r:id="rId33"/>
    <p:sldId id="656" r:id="rId34"/>
    <p:sldId id="596" r:id="rId35"/>
    <p:sldId id="594" r:id="rId36"/>
    <p:sldId id="654" r:id="rId37"/>
    <p:sldId id="659" r:id="rId38"/>
    <p:sldId id="658" r:id="rId39"/>
    <p:sldId id="655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5C"/>
    <a:srgbClr val="722842"/>
    <a:srgbClr val="034883"/>
    <a:srgbClr val="E1C8B1"/>
    <a:srgbClr val="E8D4C2"/>
    <a:srgbClr val="614225"/>
    <a:srgbClr val="7F5631"/>
    <a:srgbClr val="A67140"/>
    <a:srgbClr val="CEA580"/>
    <a:srgbClr val="E4CE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38" autoAdjust="0"/>
    <p:restoredTop sz="94610" autoAdjust="0"/>
  </p:normalViewPr>
  <p:slideViewPr>
    <p:cSldViewPr>
      <p:cViewPr>
        <p:scale>
          <a:sx n="80" d="100"/>
          <a:sy n="80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350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116"/>
    </p:cViewPr>
  </p:sorterViewPr>
  <p:notesViewPr>
    <p:cSldViewPr>
      <p:cViewPr varScale="1">
        <p:scale>
          <a:sx n="60" d="100"/>
          <a:sy n="60" d="100"/>
        </p:scale>
        <p:origin x="-247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8CDF60-43FC-4304-9DAC-3BC8B49B01D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54B873-96FC-4FDB-934A-AF37754B8332}">
      <dgm:prSet phldrT="[Texto]" custT="1"/>
      <dgm:spPr>
        <a:solidFill>
          <a:schemeClr val="bg1"/>
        </a:solidFill>
        <a:ln w="28575" cap="flat" cmpd="sng" algn="ctr">
          <a:solidFill>
            <a:schemeClr val="accent6">
              <a:lumMod val="50000"/>
            </a:schemeClr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r>
            <a:rPr lang="en-US" sz="2400" b="1" dirty="0" smtClean="0">
              <a:solidFill>
                <a:srgbClr val="06192F"/>
              </a:solidFill>
              <a:latin typeface="Tahoma"/>
              <a:cs typeface="Tahoma"/>
            </a:rPr>
            <a:t>RDC</a:t>
          </a:r>
          <a:endParaRPr lang="en-US" sz="2400" b="1" dirty="0">
            <a:solidFill>
              <a:srgbClr val="06192F"/>
            </a:solidFill>
            <a:latin typeface="Tahoma"/>
            <a:cs typeface="Tahoma"/>
          </a:endParaRPr>
        </a:p>
      </dgm:t>
    </dgm:pt>
    <dgm:pt modelId="{B3D7B2E9-CFA4-4E34-AAB4-0B9061FB304E}" type="parTrans" cxnId="{3773D7AE-74EC-4BFE-B637-DB2A34242775}">
      <dgm:prSet/>
      <dgm:spPr/>
      <dgm:t>
        <a:bodyPr/>
        <a:lstStyle/>
        <a:p>
          <a:endParaRPr lang="en-US"/>
        </a:p>
      </dgm:t>
    </dgm:pt>
    <dgm:pt modelId="{24F5E954-1ACA-4E9A-B126-297189AE0C2E}" type="sibTrans" cxnId="{3773D7AE-74EC-4BFE-B637-DB2A34242775}">
      <dgm:prSet/>
      <dgm:spPr/>
      <dgm:t>
        <a:bodyPr/>
        <a:lstStyle/>
        <a:p>
          <a:endParaRPr lang="en-US"/>
        </a:p>
      </dgm:t>
    </dgm:pt>
    <dgm:pt modelId="{4A7A67B4-1E0E-4A09-8CBE-8FEA053DBD2C}">
      <dgm:prSet custT="1"/>
      <dgm:spPr>
        <a:solidFill>
          <a:srgbClr val="1B416C"/>
        </a:solidFill>
      </dgm:spPr>
      <dgm:t>
        <a:bodyPr/>
        <a:lstStyle/>
        <a:p>
          <a:r>
            <a:rPr lang="en-US" sz="2400" b="1" dirty="0" smtClean="0">
              <a:latin typeface="Tahoma"/>
              <a:cs typeface="Tahoma"/>
            </a:rPr>
            <a:t>Similar 8.666</a:t>
          </a:r>
          <a:endParaRPr lang="en-US" sz="2400" b="1" dirty="0">
            <a:latin typeface="Tahoma"/>
            <a:cs typeface="Tahoma"/>
          </a:endParaRPr>
        </a:p>
      </dgm:t>
    </dgm:pt>
    <dgm:pt modelId="{BECE8D89-684D-4CDA-A88E-EFD051EA35D7}" type="parTrans" cxnId="{E9ECA438-418F-4201-8BAA-D53B337E7FDC}">
      <dgm:prSet/>
      <dgm:spPr>
        <a:solidFill>
          <a:schemeClr val="bg1"/>
        </a:solidFill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endParaRPr lang="en-US"/>
        </a:p>
      </dgm:t>
    </dgm:pt>
    <dgm:pt modelId="{2B65BA00-7D5F-4526-9CD0-5BB99175E97C}" type="sibTrans" cxnId="{E9ECA438-418F-4201-8BAA-D53B337E7FDC}">
      <dgm:prSet/>
      <dgm:spPr/>
      <dgm:t>
        <a:bodyPr/>
        <a:lstStyle/>
        <a:p>
          <a:endParaRPr lang="en-US"/>
        </a:p>
      </dgm:t>
    </dgm:pt>
    <dgm:pt modelId="{5DC62DA1-97C6-42D2-82FC-4F57FD1B4AC9}">
      <dgm:prSet custT="1"/>
      <dgm:spPr>
        <a:solidFill>
          <a:srgbClr val="1B416C"/>
        </a:solidFill>
        <a:ln>
          <a:solidFill>
            <a:schemeClr val="bg1"/>
          </a:solidFill>
        </a:ln>
      </dgm:spPr>
      <dgm:t>
        <a:bodyPr/>
        <a:lstStyle/>
        <a:p>
          <a:r>
            <a:rPr lang="pt-BR" sz="2400" b="1" dirty="0" smtClean="0">
              <a:latin typeface="Tahoma"/>
              <a:cs typeface="Tahoma"/>
            </a:rPr>
            <a:t>Contratação integrada</a:t>
          </a:r>
          <a:endParaRPr lang="en-US" sz="2400" b="1" dirty="0">
            <a:latin typeface="Tahoma"/>
            <a:cs typeface="Tahoma"/>
          </a:endParaRPr>
        </a:p>
      </dgm:t>
    </dgm:pt>
    <dgm:pt modelId="{94BEBCD0-EE16-4F92-AEDF-0039E5B5254F}" type="parTrans" cxnId="{1BFBE895-D342-433B-A497-EFA82F1851A6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1FC9AE14-4B4D-4D15-9724-93AB30806352}" type="sibTrans" cxnId="{1BFBE895-D342-433B-A497-EFA82F1851A6}">
      <dgm:prSet/>
      <dgm:spPr/>
      <dgm:t>
        <a:bodyPr/>
        <a:lstStyle/>
        <a:p>
          <a:endParaRPr lang="en-US"/>
        </a:p>
      </dgm:t>
    </dgm:pt>
    <dgm:pt modelId="{B1BF73A4-7013-4F37-8031-6458AA61A3C9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pt-BR" sz="1600" b="1" dirty="0" smtClean="0">
              <a:latin typeface="Tahoma"/>
              <a:cs typeface="Tahoma"/>
            </a:rPr>
            <a:t>Vantagens no procedimento</a:t>
          </a:r>
          <a:endParaRPr lang="en-US" sz="1600" b="1" dirty="0">
            <a:latin typeface="Tahoma"/>
            <a:cs typeface="Tahoma"/>
          </a:endParaRPr>
        </a:p>
      </dgm:t>
    </dgm:pt>
    <dgm:pt modelId="{A8D3874B-BB8C-400D-B6B1-BD2C49A2A483}" type="parTrans" cxnId="{ACA061A4-EC21-45DD-9E3E-B4564965C3EA}">
      <dgm:prSet/>
      <dgm:spPr>
        <a:solidFill>
          <a:schemeClr val="bg1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endParaRPr lang="en-US"/>
        </a:p>
      </dgm:t>
    </dgm:pt>
    <dgm:pt modelId="{2D34F93F-BF4A-4D33-BD6C-CA3AB3F715DB}" type="sibTrans" cxnId="{ACA061A4-EC21-45DD-9E3E-B4564965C3EA}">
      <dgm:prSet/>
      <dgm:spPr/>
      <dgm:t>
        <a:bodyPr/>
        <a:lstStyle/>
        <a:p>
          <a:endParaRPr lang="en-US"/>
        </a:p>
      </dgm:t>
    </dgm:pt>
    <dgm:pt modelId="{A78EAB78-B124-4B91-982F-71BE2046C994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b="1" dirty="0" err="1" smtClean="0">
              <a:latin typeface="Tahoma"/>
              <a:cs typeface="Tahoma"/>
            </a:rPr>
            <a:t>Necessidade</a:t>
          </a:r>
          <a:r>
            <a:rPr lang="en-US" b="1" dirty="0" smtClean="0">
              <a:latin typeface="Tahoma"/>
              <a:cs typeface="Tahoma"/>
            </a:rPr>
            <a:t> de </a:t>
          </a:r>
          <a:r>
            <a:rPr lang="en-US" b="1" dirty="0" err="1" smtClean="0">
              <a:latin typeface="Tahoma"/>
              <a:cs typeface="Tahoma"/>
            </a:rPr>
            <a:t>Projeto</a:t>
          </a:r>
          <a:r>
            <a:rPr lang="en-US" b="1" dirty="0" smtClean="0">
              <a:latin typeface="Tahoma"/>
              <a:cs typeface="Tahoma"/>
            </a:rPr>
            <a:t> </a:t>
          </a:r>
          <a:r>
            <a:rPr lang="en-US" b="1" dirty="0" err="1" smtClean="0">
              <a:latin typeface="Tahoma"/>
              <a:cs typeface="Tahoma"/>
            </a:rPr>
            <a:t>básico</a:t>
          </a:r>
          <a:endParaRPr lang="en-US" b="1" dirty="0">
            <a:latin typeface="Tahoma"/>
            <a:cs typeface="Tahoma"/>
          </a:endParaRPr>
        </a:p>
      </dgm:t>
    </dgm:pt>
    <dgm:pt modelId="{1414ED7F-F701-488B-AC54-0D448A2D5848}" type="parTrans" cxnId="{4D9DDA2C-DB1D-4903-A9B9-4B62B7A17430}">
      <dgm:prSet/>
      <dgm:spPr>
        <a:ln>
          <a:solidFill>
            <a:schemeClr val="bg1"/>
          </a:solidFill>
        </a:ln>
      </dgm:spPr>
      <dgm:t>
        <a:bodyPr/>
        <a:lstStyle/>
        <a:p>
          <a:endParaRPr lang="pt-BR"/>
        </a:p>
      </dgm:t>
    </dgm:pt>
    <dgm:pt modelId="{AC2F876D-DD8D-4909-BA3F-B2DB59DD9EFE}" type="sibTrans" cxnId="{4D9DDA2C-DB1D-4903-A9B9-4B62B7A17430}">
      <dgm:prSet/>
      <dgm:spPr/>
      <dgm:t>
        <a:bodyPr/>
        <a:lstStyle/>
        <a:p>
          <a:endParaRPr lang="pt-BR"/>
        </a:p>
      </dgm:t>
    </dgm:pt>
    <dgm:pt modelId="{1DD24726-A350-42FC-9FD6-6E3A6F3AEFA9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pt-BR" b="1" dirty="0" smtClean="0">
              <a:latin typeface="Tahoma"/>
              <a:cs typeface="Tahoma"/>
            </a:rPr>
            <a:t>Necessidade de Anteprojeto</a:t>
          </a:r>
          <a:endParaRPr lang="en-US" b="1" dirty="0">
            <a:latin typeface="Tahoma"/>
            <a:cs typeface="Tahoma"/>
          </a:endParaRPr>
        </a:p>
      </dgm:t>
    </dgm:pt>
    <dgm:pt modelId="{7068FB06-E0DE-4EB4-A026-3F013D7DA78F}" type="parTrans" cxnId="{0CDB2E7A-6DDA-49F0-B5DE-50D522C170E8}">
      <dgm:prSet/>
      <dgm:spPr/>
      <dgm:t>
        <a:bodyPr/>
        <a:lstStyle/>
        <a:p>
          <a:endParaRPr lang="pt-BR"/>
        </a:p>
      </dgm:t>
    </dgm:pt>
    <dgm:pt modelId="{CF35D74C-1295-4694-B0A8-C4FBF35FA37E}" type="sibTrans" cxnId="{0CDB2E7A-6DDA-49F0-B5DE-50D522C170E8}">
      <dgm:prSet/>
      <dgm:spPr/>
      <dgm:t>
        <a:bodyPr/>
        <a:lstStyle/>
        <a:p>
          <a:endParaRPr lang="pt-BR"/>
        </a:p>
      </dgm:t>
    </dgm:pt>
    <dgm:pt modelId="{811B667F-EA1C-4FB4-9199-C2B47A41B220}" type="pres">
      <dgm:prSet presAssocID="{4D8CDF60-43FC-4304-9DAC-3BC8B49B01D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B9C7DFD-AD64-4342-B2DF-C2E01A4C237F}" type="pres">
      <dgm:prSet presAssocID="{1254B873-96FC-4FDB-934A-AF37754B8332}" presName="hierRoot1" presStyleCnt="0">
        <dgm:presLayoutVars>
          <dgm:hierBranch val="init"/>
        </dgm:presLayoutVars>
      </dgm:prSet>
      <dgm:spPr/>
    </dgm:pt>
    <dgm:pt modelId="{AC3BA5B5-113E-4846-A82C-AD4EE39E448C}" type="pres">
      <dgm:prSet presAssocID="{1254B873-96FC-4FDB-934A-AF37754B8332}" presName="rootComposite1" presStyleCnt="0"/>
      <dgm:spPr/>
    </dgm:pt>
    <dgm:pt modelId="{E6EBD536-AEB3-4394-9747-991F927DDC1E}" type="pres">
      <dgm:prSet presAssocID="{1254B873-96FC-4FDB-934A-AF37754B8332}" presName="rootText1" presStyleLbl="node0" presStyleIdx="0" presStyleCnt="2" custScaleX="185468" custLinFactNeighborX="1721" custLinFactNeighborY="-915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9BC4384-2349-46F1-AACE-41AECA8A254B}" type="pres">
      <dgm:prSet presAssocID="{1254B873-96FC-4FDB-934A-AF37754B8332}" presName="rootConnector1" presStyleLbl="node1" presStyleIdx="0" presStyleCnt="0"/>
      <dgm:spPr/>
      <dgm:t>
        <a:bodyPr/>
        <a:lstStyle/>
        <a:p>
          <a:endParaRPr lang="en-US"/>
        </a:p>
      </dgm:t>
    </dgm:pt>
    <dgm:pt modelId="{B201CB06-3B71-4D8E-8AF6-1044E9DC2C3D}" type="pres">
      <dgm:prSet presAssocID="{1254B873-96FC-4FDB-934A-AF37754B8332}" presName="hierChild2" presStyleCnt="0"/>
      <dgm:spPr/>
    </dgm:pt>
    <dgm:pt modelId="{BB10358B-FA57-4B6F-A8AE-27194B7077D1}" type="pres">
      <dgm:prSet presAssocID="{BECE8D89-684D-4CDA-A88E-EFD051EA35D7}" presName="Name37" presStyleLbl="parChTrans1D2" presStyleIdx="0" presStyleCnt="2"/>
      <dgm:spPr/>
      <dgm:t>
        <a:bodyPr/>
        <a:lstStyle/>
        <a:p>
          <a:endParaRPr lang="en-US"/>
        </a:p>
      </dgm:t>
    </dgm:pt>
    <dgm:pt modelId="{2238FE8D-043F-4BAC-97BD-935AB5E8C874}" type="pres">
      <dgm:prSet presAssocID="{4A7A67B4-1E0E-4A09-8CBE-8FEA053DBD2C}" presName="hierRoot2" presStyleCnt="0">
        <dgm:presLayoutVars>
          <dgm:hierBranch val="init"/>
        </dgm:presLayoutVars>
      </dgm:prSet>
      <dgm:spPr/>
    </dgm:pt>
    <dgm:pt modelId="{6B73E08E-4554-4DCF-8FC8-E443733AA301}" type="pres">
      <dgm:prSet presAssocID="{4A7A67B4-1E0E-4A09-8CBE-8FEA053DBD2C}" presName="rootComposite" presStyleCnt="0"/>
      <dgm:spPr/>
    </dgm:pt>
    <dgm:pt modelId="{A0B2E0FD-AFB8-480F-9C95-973F38FE8D20}" type="pres">
      <dgm:prSet presAssocID="{4A7A67B4-1E0E-4A09-8CBE-8FEA053DBD2C}" presName="rootText" presStyleLbl="node2" presStyleIdx="0" presStyleCnt="2" custScaleX="101082" custScaleY="1046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D367FC-E01A-4728-80C8-2AC920F78EE1}" type="pres">
      <dgm:prSet presAssocID="{4A7A67B4-1E0E-4A09-8CBE-8FEA053DBD2C}" presName="rootConnector" presStyleLbl="node2" presStyleIdx="0" presStyleCnt="2"/>
      <dgm:spPr/>
      <dgm:t>
        <a:bodyPr/>
        <a:lstStyle/>
        <a:p>
          <a:endParaRPr lang="en-US"/>
        </a:p>
      </dgm:t>
    </dgm:pt>
    <dgm:pt modelId="{3B4B995F-4E25-4A9E-9438-2AD5E27F2D8F}" type="pres">
      <dgm:prSet presAssocID="{4A7A67B4-1E0E-4A09-8CBE-8FEA053DBD2C}" presName="hierChild4" presStyleCnt="0"/>
      <dgm:spPr/>
    </dgm:pt>
    <dgm:pt modelId="{992AD2B2-CA21-4265-B4FD-83ACF4552C41}" type="pres">
      <dgm:prSet presAssocID="{A8D3874B-BB8C-400D-B6B1-BD2C49A2A483}" presName="Name37" presStyleLbl="parChTrans1D3" presStyleIdx="0" presStyleCnt="2"/>
      <dgm:spPr/>
      <dgm:t>
        <a:bodyPr/>
        <a:lstStyle/>
        <a:p>
          <a:endParaRPr lang="en-US"/>
        </a:p>
      </dgm:t>
    </dgm:pt>
    <dgm:pt modelId="{E25B4175-42C1-44A2-974D-43263F211D3B}" type="pres">
      <dgm:prSet presAssocID="{B1BF73A4-7013-4F37-8031-6458AA61A3C9}" presName="hierRoot2" presStyleCnt="0">
        <dgm:presLayoutVars>
          <dgm:hierBranch val="init"/>
        </dgm:presLayoutVars>
      </dgm:prSet>
      <dgm:spPr/>
    </dgm:pt>
    <dgm:pt modelId="{57A706B8-E556-410D-A225-F62647E92C55}" type="pres">
      <dgm:prSet presAssocID="{B1BF73A4-7013-4F37-8031-6458AA61A3C9}" presName="rootComposite" presStyleCnt="0"/>
      <dgm:spPr/>
    </dgm:pt>
    <dgm:pt modelId="{B9F42FC3-FDEC-491C-BB65-390465E76922}" type="pres">
      <dgm:prSet presAssocID="{B1BF73A4-7013-4F37-8031-6458AA61A3C9}" presName="rootText" presStyleLbl="node3" presStyleIdx="0" presStyleCnt="2" custScaleX="120413" custScaleY="50855" custLinFactNeighborX="-14763" custLinFactNeighborY="-150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99F2E1-37A6-420B-9A77-76CE79999598}" type="pres">
      <dgm:prSet presAssocID="{B1BF73A4-7013-4F37-8031-6458AA61A3C9}" presName="rootConnector" presStyleLbl="node3" presStyleIdx="0" presStyleCnt="2"/>
      <dgm:spPr/>
      <dgm:t>
        <a:bodyPr/>
        <a:lstStyle/>
        <a:p>
          <a:endParaRPr lang="en-US"/>
        </a:p>
      </dgm:t>
    </dgm:pt>
    <dgm:pt modelId="{EE05BCF9-7BC6-42ED-9DB1-B8B530165870}" type="pres">
      <dgm:prSet presAssocID="{B1BF73A4-7013-4F37-8031-6458AA61A3C9}" presName="hierChild4" presStyleCnt="0"/>
      <dgm:spPr/>
    </dgm:pt>
    <dgm:pt modelId="{BCB717CB-C112-44FA-B0E8-FDCBA992BD6F}" type="pres">
      <dgm:prSet presAssocID="{B1BF73A4-7013-4F37-8031-6458AA61A3C9}" presName="hierChild5" presStyleCnt="0"/>
      <dgm:spPr/>
    </dgm:pt>
    <dgm:pt modelId="{635CF6B3-CE5F-4238-9134-0E072C6F2BA4}" type="pres">
      <dgm:prSet presAssocID="{1414ED7F-F701-488B-AC54-0D448A2D5848}" presName="Name37" presStyleLbl="parChTrans1D3" presStyleIdx="1" presStyleCnt="2"/>
      <dgm:spPr/>
      <dgm:t>
        <a:bodyPr/>
        <a:lstStyle/>
        <a:p>
          <a:endParaRPr lang="pt-BR"/>
        </a:p>
      </dgm:t>
    </dgm:pt>
    <dgm:pt modelId="{AE7D72C5-FAF8-4A10-A8EC-0FFF4109DBE7}" type="pres">
      <dgm:prSet presAssocID="{A78EAB78-B124-4B91-982F-71BE2046C994}" presName="hierRoot2" presStyleCnt="0">
        <dgm:presLayoutVars>
          <dgm:hierBranch val="init"/>
        </dgm:presLayoutVars>
      </dgm:prSet>
      <dgm:spPr/>
    </dgm:pt>
    <dgm:pt modelId="{D7DCDEA4-9A8C-4BF8-A528-A12104621020}" type="pres">
      <dgm:prSet presAssocID="{A78EAB78-B124-4B91-982F-71BE2046C994}" presName="rootComposite" presStyleCnt="0"/>
      <dgm:spPr/>
    </dgm:pt>
    <dgm:pt modelId="{0B37E99D-FE5D-4B2D-8D55-FD0A4BE296A7}" type="pres">
      <dgm:prSet presAssocID="{A78EAB78-B124-4B91-982F-71BE2046C994}" presName="rootText" presStyleLbl="node3" presStyleIdx="1" presStyleCnt="2" custScaleX="120413" custScaleY="40423" custLinFactNeighborX="-65123" custLinFactNeighborY="-1378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3D0BAD7-8034-4A6A-ABB8-B7EDCEC74D88}" type="pres">
      <dgm:prSet presAssocID="{A78EAB78-B124-4B91-982F-71BE2046C994}" presName="rootConnector" presStyleLbl="node3" presStyleIdx="1" presStyleCnt="2"/>
      <dgm:spPr/>
      <dgm:t>
        <a:bodyPr/>
        <a:lstStyle/>
        <a:p>
          <a:endParaRPr lang="pt-BR"/>
        </a:p>
      </dgm:t>
    </dgm:pt>
    <dgm:pt modelId="{7989DBE6-92CA-4C29-9F3B-2B08BFC203D4}" type="pres">
      <dgm:prSet presAssocID="{A78EAB78-B124-4B91-982F-71BE2046C994}" presName="hierChild4" presStyleCnt="0"/>
      <dgm:spPr/>
    </dgm:pt>
    <dgm:pt modelId="{6BE021CF-A861-45ED-907F-8AA7E68E4F9F}" type="pres">
      <dgm:prSet presAssocID="{A78EAB78-B124-4B91-982F-71BE2046C994}" presName="hierChild5" presStyleCnt="0"/>
      <dgm:spPr/>
    </dgm:pt>
    <dgm:pt modelId="{CE8B42BB-C215-42B8-911B-E92337BEB8F1}" type="pres">
      <dgm:prSet presAssocID="{4A7A67B4-1E0E-4A09-8CBE-8FEA053DBD2C}" presName="hierChild5" presStyleCnt="0"/>
      <dgm:spPr/>
    </dgm:pt>
    <dgm:pt modelId="{8B589FD6-9B7A-4C3F-B13D-5A57ECFD3E0F}" type="pres">
      <dgm:prSet presAssocID="{94BEBCD0-EE16-4F92-AEDF-0039E5B5254F}" presName="Name37" presStyleLbl="parChTrans1D2" presStyleIdx="1" presStyleCnt="2"/>
      <dgm:spPr/>
      <dgm:t>
        <a:bodyPr/>
        <a:lstStyle/>
        <a:p>
          <a:endParaRPr lang="en-US"/>
        </a:p>
      </dgm:t>
    </dgm:pt>
    <dgm:pt modelId="{69FE1288-10AF-412D-B3AC-67276EF5FECD}" type="pres">
      <dgm:prSet presAssocID="{5DC62DA1-97C6-42D2-82FC-4F57FD1B4AC9}" presName="hierRoot2" presStyleCnt="0">
        <dgm:presLayoutVars>
          <dgm:hierBranch val="init"/>
        </dgm:presLayoutVars>
      </dgm:prSet>
      <dgm:spPr/>
    </dgm:pt>
    <dgm:pt modelId="{A1C2C070-F0A0-49ED-85D6-837DA7FE196D}" type="pres">
      <dgm:prSet presAssocID="{5DC62DA1-97C6-42D2-82FC-4F57FD1B4AC9}" presName="rootComposite" presStyleCnt="0"/>
      <dgm:spPr/>
    </dgm:pt>
    <dgm:pt modelId="{F4331A28-4EBE-4A65-B673-C5E7A02E3E7D}" type="pres">
      <dgm:prSet presAssocID="{5DC62DA1-97C6-42D2-82FC-4F57FD1B4AC9}" presName="rootText" presStyleLbl="node2" presStyleIdx="1" presStyleCnt="2" custScaleX="101082" custScaleY="1046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454A8C2-35C6-4EA7-8C51-925EEE097139}" type="pres">
      <dgm:prSet presAssocID="{5DC62DA1-97C6-42D2-82FC-4F57FD1B4AC9}" presName="rootConnector" presStyleLbl="node2" presStyleIdx="1" presStyleCnt="2"/>
      <dgm:spPr/>
      <dgm:t>
        <a:bodyPr/>
        <a:lstStyle/>
        <a:p>
          <a:endParaRPr lang="en-US"/>
        </a:p>
      </dgm:t>
    </dgm:pt>
    <dgm:pt modelId="{9ACF18D9-F9C9-4531-833F-EA48F2C73F60}" type="pres">
      <dgm:prSet presAssocID="{5DC62DA1-97C6-42D2-82FC-4F57FD1B4AC9}" presName="hierChild4" presStyleCnt="0"/>
      <dgm:spPr/>
    </dgm:pt>
    <dgm:pt modelId="{E3D48A71-2B83-4745-8607-1CE5D20F5556}" type="pres">
      <dgm:prSet presAssocID="{5DC62DA1-97C6-42D2-82FC-4F57FD1B4AC9}" presName="hierChild5" presStyleCnt="0"/>
      <dgm:spPr/>
    </dgm:pt>
    <dgm:pt modelId="{43E72803-6DCD-4CEE-8A7B-B48E6C57AA8D}" type="pres">
      <dgm:prSet presAssocID="{1254B873-96FC-4FDB-934A-AF37754B8332}" presName="hierChild3" presStyleCnt="0"/>
      <dgm:spPr/>
    </dgm:pt>
    <dgm:pt modelId="{B9F9590E-A0BA-463C-9B08-25843DF187F9}" type="pres">
      <dgm:prSet presAssocID="{1DD24726-A350-42FC-9FD6-6E3A6F3AEFA9}" presName="hierRoot1" presStyleCnt="0">
        <dgm:presLayoutVars>
          <dgm:hierBranch val="init"/>
        </dgm:presLayoutVars>
      </dgm:prSet>
      <dgm:spPr/>
    </dgm:pt>
    <dgm:pt modelId="{CA05F4BA-9D06-4BEC-BDE5-B7EE8D787BCB}" type="pres">
      <dgm:prSet presAssocID="{1DD24726-A350-42FC-9FD6-6E3A6F3AEFA9}" presName="rootComposite1" presStyleCnt="0"/>
      <dgm:spPr/>
    </dgm:pt>
    <dgm:pt modelId="{9EE58EF5-03D0-4134-B4B5-472B10540AC2}" type="pres">
      <dgm:prSet presAssocID="{1DD24726-A350-42FC-9FD6-6E3A6F3AEFA9}" presName="rootText1" presStyleLbl="node0" presStyleIdx="1" presStyleCnt="2" custScaleX="120413" custScaleY="50855" custLinFactY="100000" custLinFactNeighborX="-32790" custLinFactNeighborY="18194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ECF0078-3B64-49E6-B3E9-47A4E7DD46E5}" type="pres">
      <dgm:prSet presAssocID="{1DD24726-A350-42FC-9FD6-6E3A6F3AEFA9}" presName="rootConnector1" presStyleLbl="node1" presStyleIdx="0" presStyleCnt="0"/>
      <dgm:spPr/>
      <dgm:t>
        <a:bodyPr/>
        <a:lstStyle/>
        <a:p>
          <a:endParaRPr lang="pt-BR"/>
        </a:p>
      </dgm:t>
    </dgm:pt>
    <dgm:pt modelId="{2604977C-C4C2-4903-9BBA-212E4EF376BB}" type="pres">
      <dgm:prSet presAssocID="{1DD24726-A350-42FC-9FD6-6E3A6F3AEFA9}" presName="hierChild2" presStyleCnt="0"/>
      <dgm:spPr/>
    </dgm:pt>
    <dgm:pt modelId="{A4697B84-899E-4428-A4CF-FDCC177933E3}" type="pres">
      <dgm:prSet presAssocID="{1DD24726-A350-42FC-9FD6-6E3A6F3AEFA9}" presName="hierChild3" presStyleCnt="0"/>
      <dgm:spPr/>
    </dgm:pt>
  </dgm:ptLst>
  <dgm:cxnLst>
    <dgm:cxn modelId="{27C7E594-8325-4ACA-A471-BD947C56C1C2}" type="presOf" srcId="{A78EAB78-B124-4B91-982F-71BE2046C994}" destId="{D3D0BAD7-8034-4A6A-ABB8-B7EDCEC74D88}" srcOrd="1" destOrd="0" presId="urn:microsoft.com/office/officeart/2005/8/layout/orgChart1"/>
    <dgm:cxn modelId="{6404EC5A-C439-4B17-9742-8542720A5189}" type="presOf" srcId="{94BEBCD0-EE16-4F92-AEDF-0039E5B5254F}" destId="{8B589FD6-9B7A-4C3F-B13D-5A57ECFD3E0F}" srcOrd="0" destOrd="0" presId="urn:microsoft.com/office/officeart/2005/8/layout/orgChart1"/>
    <dgm:cxn modelId="{C5ADF21A-6222-4276-868C-B239B61CF4CD}" type="presOf" srcId="{A8D3874B-BB8C-400D-B6B1-BD2C49A2A483}" destId="{992AD2B2-CA21-4265-B4FD-83ACF4552C41}" srcOrd="0" destOrd="0" presId="urn:microsoft.com/office/officeart/2005/8/layout/orgChart1"/>
    <dgm:cxn modelId="{4D9DDA2C-DB1D-4903-A9B9-4B62B7A17430}" srcId="{4A7A67B4-1E0E-4A09-8CBE-8FEA053DBD2C}" destId="{A78EAB78-B124-4B91-982F-71BE2046C994}" srcOrd="1" destOrd="0" parTransId="{1414ED7F-F701-488B-AC54-0D448A2D5848}" sibTransId="{AC2F876D-DD8D-4909-BA3F-B2DB59DD9EFE}"/>
    <dgm:cxn modelId="{EC155B65-A589-438E-BA2C-236EBCCFBE25}" type="presOf" srcId="{4A7A67B4-1E0E-4A09-8CBE-8FEA053DBD2C}" destId="{A0B2E0FD-AFB8-480F-9C95-973F38FE8D20}" srcOrd="0" destOrd="0" presId="urn:microsoft.com/office/officeart/2005/8/layout/orgChart1"/>
    <dgm:cxn modelId="{1BFBE895-D342-433B-A497-EFA82F1851A6}" srcId="{1254B873-96FC-4FDB-934A-AF37754B8332}" destId="{5DC62DA1-97C6-42D2-82FC-4F57FD1B4AC9}" srcOrd="1" destOrd="0" parTransId="{94BEBCD0-EE16-4F92-AEDF-0039E5B5254F}" sibTransId="{1FC9AE14-4B4D-4D15-9724-93AB30806352}"/>
    <dgm:cxn modelId="{528DC973-7FD1-44B8-9822-8F3E45E6D356}" type="presOf" srcId="{1DD24726-A350-42FC-9FD6-6E3A6F3AEFA9}" destId="{6ECF0078-3B64-49E6-B3E9-47A4E7DD46E5}" srcOrd="1" destOrd="0" presId="urn:microsoft.com/office/officeart/2005/8/layout/orgChart1"/>
    <dgm:cxn modelId="{ACA061A4-EC21-45DD-9E3E-B4564965C3EA}" srcId="{4A7A67B4-1E0E-4A09-8CBE-8FEA053DBD2C}" destId="{B1BF73A4-7013-4F37-8031-6458AA61A3C9}" srcOrd="0" destOrd="0" parTransId="{A8D3874B-BB8C-400D-B6B1-BD2C49A2A483}" sibTransId="{2D34F93F-BF4A-4D33-BD6C-CA3AB3F715DB}"/>
    <dgm:cxn modelId="{9B493334-7DAF-41B6-80D0-86A7E5D84AAC}" type="presOf" srcId="{4A7A67B4-1E0E-4A09-8CBE-8FEA053DBD2C}" destId="{50D367FC-E01A-4728-80C8-2AC920F78EE1}" srcOrd="1" destOrd="0" presId="urn:microsoft.com/office/officeart/2005/8/layout/orgChart1"/>
    <dgm:cxn modelId="{CA1F03E8-E73B-432B-A54E-3C59C6560D03}" type="presOf" srcId="{5DC62DA1-97C6-42D2-82FC-4F57FD1B4AC9}" destId="{7454A8C2-35C6-4EA7-8C51-925EEE097139}" srcOrd="1" destOrd="0" presId="urn:microsoft.com/office/officeart/2005/8/layout/orgChart1"/>
    <dgm:cxn modelId="{E9ECA438-418F-4201-8BAA-D53B337E7FDC}" srcId="{1254B873-96FC-4FDB-934A-AF37754B8332}" destId="{4A7A67B4-1E0E-4A09-8CBE-8FEA053DBD2C}" srcOrd="0" destOrd="0" parTransId="{BECE8D89-684D-4CDA-A88E-EFD051EA35D7}" sibTransId="{2B65BA00-7D5F-4526-9CD0-5BB99175E97C}"/>
    <dgm:cxn modelId="{4050FD6F-7978-4C3B-89EB-ED8F46822623}" type="presOf" srcId="{1DD24726-A350-42FC-9FD6-6E3A6F3AEFA9}" destId="{9EE58EF5-03D0-4134-B4B5-472B10540AC2}" srcOrd="0" destOrd="0" presId="urn:microsoft.com/office/officeart/2005/8/layout/orgChart1"/>
    <dgm:cxn modelId="{3773D7AE-74EC-4BFE-B637-DB2A34242775}" srcId="{4D8CDF60-43FC-4304-9DAC-3BC8B49B01D0}" destId="{1254B873-96FC-4FDB-934A-AF37754B8332}" srcOrd="0" destOrd="0" parTransId="{B3D7B2E9-CFA4-4E34-AAB4-0B9061FB304E}" sibTransId="{24F5E954-1ACA-4E9A-B126-297189AE0C2E}"/>
    <dgm:cxn modelId="{95E27C95-54D7-4406-B4E2-B1FF9B4A4594}" type="presOf" srcId="{B1BF73A4-7013-4F37-8031-6458AA61A3C9}" destId="{B9F42FC3-FDEC-491C-BB65-390465E76922}" srcOrd="0" destOrd="0" presId="urn:microsoft.com/office/officeart/2005/8/layout/orgChart1"/>
    <dgm:cxn modelId="{0CDB2E7A-6DDA-49F0-B5DE-50D522C170E8}" srcId="{4D8CDF60-43FC-4304-9DAC-3BC8B49B01D0}" destId="{1DD24726-A350-42FC-9FD6-6E3A6F3AEFA9}" srcOrd="1" destOrd="0" parTransId="{7068FB06-E0DE-4EB4-A026-3F013D7DA78F}" sibTransId="{CF35D74C-1295-4694-B0A8-C4FBF35FA37E}"/>
    <dgm:cxn modelId="{00249D96-F464-44D4-9C6A-719B771B3846}" type="presOf" srcId="{A78EAB78-B124-4B91-982F-71BE2046C994}" destId="{0B37E99D-FE5D-4B2D-8D55-FD0A4BE296A7}" srcOrd="0" destOrd="0" presId="urn:microsoft.com/office/officeart/2005/8/layout/orgChart1"/>
    <dgm:cxn modelId="{EB4D191A-5F0E-490C-B004-C39F4EA22F5C}" type="presOf" srcId="{BECE8D89-684D-4CDA-A88E-EFD051EA35D7}" destId="{BB10358B-FA57-4B6F-A8AE-27194B7077D1}" srcOrd="0" destOrd="0" presId="urn:microsoft.com/office/officeart/2005/8/layout/orgChart1"/>
    <dgm:cxn modelId="{F6F16DB7-A1FC-4B8F-A699-88D71DE711A4}" type="presOf" srcId="{1414ED7F-F701-488B-AC54-0D448A2D5848}" destId="{635CF6B3-CE5F-4238-9134-0E072C6F2BA4}" srcOrd="0" destOrd="0" presId="urn:microsoft.com/office/officeart/2005/8/layout/orgChart1"/>
    <dgm:cxn modelId="{FA27B983-9762-441A-9B83-17AFB174721D}" type="presOf" srcId="{1254B873-96FC-4FDB-934A-AF37754B8332}" destId="{79BC4384-2349-46F1-AACE-41AECA8A254B}" srcOrd="1" destOrd="0" presId="urn:microsoft.com/office/officeart/2005/8/layout/orgChart1"/>
    <dgm:cxn modelId="{01B6B52E-81AD-48BB-ABF4-4086EE3C6FA4}" type="presOf" srcId="{1254B873-96FC-4FDB-934A-AF37754B8332}" destId="{E6EBD536-AEB3-4394-9747-991F927DDC1E}" srcOrd="0" destOrd="0" presId="urn:microsoft.com/office/officeart/2005/8/layout/orgChart1"/>
    <dgm:cxn modelId="{E961B0C7-1DD9-4E6D-B4B3-400DCAFD698F}" type="presOf" srcId="{B1BF73A4-7013-4F37-8031-6458AA61A3C9}" destId="{FF99F2E1-37A6-420B-9A77-76CE79999598}" srcOrd="1" destOrd="0" presId="urn:microsoft.com/office/officeart/2005/8/layout/orgChart1"/>
    <dgm:cxn modelId="{81385882-6D74-46A4-86D1-3B7853063DB1}" type="presOf" srcId="{4D8CDF60-43FC-4304-9DAC-3BC8B49B01D0}" destId="{811B667F-EA1C-4FB4-9199-C2B47A41B220}" srcOrd="0" destOrd="0" presId="urn:microsoft.com/office/officeart/2005/8/layout/orgChart1"/>
    <dgm:cxn modelId="{A8C7604E-3112-49C3-B9FE-F4EDD5F0BE8F}" type="presOf" srcId="{5DC62DA1-97C6-42D2-82FC-4F57FD1B4AC9}" destId="{F4331A28-4EBE-4A65-B673-C5E7A02E3E7D}" srcOrd="0" destOrd="0" presId="urn:microsoft.com/office/officeart/2005/8/layout/orgChart1"/>
    <dgm:cxn modelId="{8C83B31B-A349-4358-AF05-9DF792648D67}" type="presParOf" srcId="{811B667F-EA1C-4FB4-9199-C2B47A41B220}" destId="{CB9C7DFD-AD64-4342-B2DF-C2E01A4C237F}" srcOrd="0" destOrd="0" presId="urn:microsoft.com/office/officeart/2005/8/layout/orgChart1"/>
    <dgm:cxn modelId="{F3101565-E4E0-4871-B333-C886853BC1FE}" type="presParOf" srcId="{CB9C7DFD-AD64-4342-B2DF-C2E01A4C237F}" destId="{AC3BA5B5-113E-4846-A82C-AD4EE39E448C}" srcOrd="0" destOrd="0" presId="urn:microsoft.com/office/officeart/2005/8/layout/orgChart1"/>
    <dgm:cxn modelId="{D9B4B525-1852-4CF9-A898-D103AC4ECB70}" type="presParOf" srcId="{AC3BA5B5-113E-4846-A82C-AD4EE39E448C}" destId="{E6EBD536-AEB3-4394-9747-991F927DDC1E}" srcOrd="0" destOrd="0" presId="urn:microsoft.com/office/officeart/2005/8/layout/orgChart1"/>
    <dgm:cxn modelId="{7D9A1C93-4842-450F-AE7E-104AFCA752DE}" type="presParOf" srcId="{AC3BA5B5-113E-4846-A82C-AD4EE39E448C}" destId="{79BC4384-2349-46F1-AACE-41AECA8A254B}" srcOrd="1" destOrd="0" presId="urn:microsoft.com/office/officeart/2005/8/layout/orgChart1"/>
    <dgm:cxn modelId="{7EAB622C-F6CE-47F9-AB25-1F8AA05CF909}" type="presParOf" srcId="{CB9C7DFD-AD64-4342-B2DF-C2E01A4C237F}" destId="{B201CB06-3B71-4D8E-8AF6-1044E9DC2C3D}" srcOrd="1" destOrd="0" presId="urn:microsoft.com/office/officeart/2005/8/layout/orgChart1"/>
    <dgm:cxn modelId="{979B0760-7275-4801-A2A1-303811CCFEE3}" type="presParOf" srcId="{B201CB06-3B71-4D8E-8AF6-1044E9DC2C3D}" destId="{BB10358B-FA57-4B6F-A8AE-27194B7077D1}" srcOrd="0" destOrd="0" presId="urn:microsoft.com/office/officeart/2005/8/layout/orgChart1"/>
    <dgm:cxn modelId="{BF961A7F-A41D-4854-9576-810016A5773E}" type="presParOf" srcId="{B201CB06-3B71-4D8E-8AF6-1044E9DC2C3D}" destId="{2238FE8D-043F-4BAC-97BD-935AB5E8C874}" srcOrd="1" destOrd="0" presId="urn:microsoft.com/office/officeart/2005/8/layout/orgChart1"/>
    <dgm:cxn modelId="{39FD9DAF-9289-463F-87BB-1B6C2EE782D2}" type="presParOf" srcId="{2238FE8D-043F-4BAC-97BD-935AB5E8C874}" destId="{6B73E08E-4554-4DCF-8FC8-E443733AA301}" srcOrd="0" destOrd="0" presId="urn:microsoft.com/office/officeart/2005/8/layout/orgChart1"/>
    <dgm:cxn modelId="{A1CF99D5-BEF2-4A18-8243-FDC84E456403}" type="presParOf" srcId="{6B73E08E-4554-4DCF-8FC8-E443733AA301}" destId="{A0B2E0FD-AFB8-480F-9C95-973F38FE8D20}" srcOrd="0" destOrd="0" presId="urn:microsoft.com/office/officeart/2005/8/layout/orgChart1"/>
    <dgm:cxn modelId="{E93006B2-6EE5-41CD-9B1B-8D50E806CEC0}" type="presParOf" srcId="{6B73E08E-4554-4DCF-8FC8-E443733AA301}" destId="{50D367FC-E01A-4728-80C8-2AC920F78EE1}" srcOrd="1" destOrd="0" presId="urn:microsoft.com/office/officeart/2005/8/layout/orgChart1"/>
    <dgm:cxn modelId="{E25EDBDE-8653-44B5-A179-681E2D6330DB}" type="presParOf" srcId="{2238FE8D-043F-4BAC-97BD-935AB5E8C874}" destId="{3B4B995F-4E25-4A9E-9438-2AD5E27F2D8F}" srcOrd="1" destOrd="0" presId="urn:microsoft.com/office/officeart/2005/8/layout/orgChart1"/>
    <dgm:cxn modelId="{86A3D828-B75C-491A-9441-0853684C3B51}" type="presParOf" srcId="{3B4B995F-4E25-4A9E-9438-2AD5E27F2D8F}" destId="{992AD2B2-CA21-4265-B4FD-83ACF4552C41}" srcOrd="0" destOrd="0" presId="urn:microsoft.com/office/officeart/2005/8/layout/orgChart1"/>
    <dgm:cxn modelId="{9466A048-387B-4E51-985A-086B461FB6D1}" type="presParOf" srcId="{3B4B995F-4E25-4A9E-9438-2AD5E27F2D8F}" destId="{E25B4175-42C1-44A2-974D-43263F211D3B}" srcOrd="1" destOrd="0" presId="urn:microsoft.com/office/officeart/2005/8/layout/orgChart1"/>
    <dgm:cxn modelId="{8166DF6F-4D32-4B0F-A462-31057D4E0072}" type="presParOf" srcId="{E25B4175-42C1-44A2-974D-43263F211D3B}" destId="{57A706B8-E556-410D-A225-F62647E92C55}" srcOrd="0" destOrd="0" presId="urn:microsoft.com/office/officeart/2005/8/layout/orgChart1"/>
    <dgm:cxn modelId="{C427135E-BE9D-4A4C-A549-64AC5A346B75}" type="presParOf" srcId="{57A706B8-E556-410D-A225-F62647E92C55}" destId="{B9F42FC3-FDEC-491C-BB65-390465E76922}" srcOrd="0" destOrd="0" presId="urn:microsoft.com/office/officeart/2005/8/layout/orgChart1"/>
    <dgm:cxn modelId="{0EEB959D-DF46-4CC6-A876-A5263908142A}" type="presParOf" srcId="{57A706B8-E556-410D-A225-F62647E92C55}" destId="{FF99F2E1-37A6-420B-9A77-76CE79999598}" srcOrd="1" destOrd="0" presId="urn:microsoft.com/office/officeart/2005/8/layout/orgChart1"/>
    <dgm:cxn modelId="{4448EA65-8CC0-41D2-8ED0-631DE5E6A258}" type="presParOf" srcId="{E25B4175-42C1-44A2-974D-43263F211D3B}" destId="{EE05BCF9-7BC6-42ED-9DB1-B8B530165870}" srcOrd="1" destOrd="0" presId="urn:microsoft.com/office/officeart/2005/8/layout/orgChart1"/>
    <dgm:cxn modelId="{80413B0C-7928-430E-B768-5B14169D7169}" type="presParOf" srcId="{E25B4175-42C1-44A2-974D-43263F211D3B}" destId="{BCB717CB-C112-44FA-B0E8-FDCBA992BD6F}" srcOrd="2" destOrd="0" presId="urn:microsoft.com/office/officeart/2005/8/layout/orgChart1"/>
    <dgm:cxn modelId="{63746D3F-72EF-4684-9F70-C61668814642}" type="presParOf" srcId="{3B4B995F-4E25-4A9E-9438-2AD5E27F2D8F}" destId="{635CF6B3-CE5F-4238-9134-0E072C6F2BA4}" srcOrd="2" destOrd="0" presId="urn:microsoft.com/office/officeart/2005/8/layout/orgChart1"/>
    <dgm:cxn modelId="{4333C914-6FF2-4B15-A66B-33C925EF4271}" type="presParOf" srcId="{3B4B995F-4E25-4A9E-9438-2AD5E27F2D8F}" destId="{AE7D72C5-FAF8-4A10-A8EC-0FFF4109DBE7}" srcOrd="3" destOrd="0" presId="urn:microsoft.com/office/officeart/2005/8/layout/orgChart1"/>
    <dgm:cxn modelId="{F85DFCF6-C725-43F9-982F-6428FDFBEC22}" type="presParOf" srcId="{AE7D72C5-FAF8-4A10-A8EC-0FFF4109DBE7}" destId="{D7DCDEA4-9A8C-4BF8-A528-A12104621020}" srcOrd="0" destOrd="0" presId="urn:microsoft.com/office/officeart/2005/8/layout/orgChart1"/>
    <dgm:cxn modelId="{2CE07786-2BB3-4A6A-A52B-5928B4ED4183}" type="presParOf" srcId="{D7DCDEA4-9A8C-4BF8-A528-A12104621020}" destId="{0B37E99D-FE5D-4B2D-8D55-FD0A4BE296A7}" srcOrd="0" destOrd="0" presId="urn:microsoft.com/office/officeart/2005/8/layout/orgChart1"/>
    <dgm:cxn modelId="{C8E80FD1-1BA0-4F21-B95C-7712A98564DC}" type="presParOf" srcId="{D7DCDEA4-9A8C-4BF8-A528-A12104621020}" destId="{D3D0BAD7-8034-4A6A-ABB8-B7EDCEC74D88}" srcOrd="1" destOrd="0" presId="urn:microsoft.com/office/officeart/2005/8/layout/orgChart1"/>
    <dgm:cxn modelId="{4BE29979-6B81-4C0B-AD44-091AC8FD0032}" type="presParOf" srcId="{AE7D72C5-FAF8-4A10-A8EC-0FFF4109DBE7}" destId="{7989DBE6-92CA-4C29-9F3B-2B08BFC203D4}" srcOrd="1" destOrd="0" presId="urn:microsoft.com/office/officeart/2005/8/layout/orgChart1"/>
    <dgm:cxn modelId="{8A789B1F-C778-40AA-A701-84B29C6AF2A6}" type="presParOf" srcId="{AE7D72C5-FAF8-4A10-A8EC-0FFF4109DBE7}" destId="{6BE021CF-A861-45ED-907F-8AA7E68E4F9F}" srcOrd="2" destOrd="0" presId="urn:microsoft.com/office/officeart/2005/8/layout/orgChart1"/>
    <dgm:cxn modelId="{C0ED35A2-1F05-400B-9B51-18FDD5F8F119}" type="presParOf" srcId="{2238FE8D-043F-4BAC-97BD-935AB5E8C874}" destId="{CE8B42BB-C215-42B8-911B-E92337BEB8F1}" srcOrd="2" destOrd="0" presId="urn:microsoft.com/office/officeart/2005/8/layout/orgChart1"/>
    <dgm:cxn modelId="{7574E47D-2014-4CC7-A2A3-CB01B0D567D6}" type="presParOf" srcId="{B201CB06-3B71-4D8E-8AF6-1044E9DC2C3D}" destId="{8B589FD6-9B7A-4C3F-B13D-5A57ECFD3E0F}" srcOrd="2" destOrd="0" presId="urn:microsoft.com/office/officeart/2005/8/layout/orgChart1"/>
    <dgm:cxn modelId="{89DF8083-6496-4C86-B335-66A605F022C8}" type="presParOf" srcId="{B201CB06-3B71-4D8E-8AF6-1044E9DC2C3D}" destId="{69FE1288-10AF-412D-B3AC-67276EF5FECD}" srcOrd="3" destOrd="0" presId="urn:microsoft.com/office/officeart/2005/8/layout/orgChart1"/>
    <dgm:cxn modelId="{981E1816-6F1D-4BC4-8CAD-0FA2C1095470}" type="presParOf" srcId="{69FE1288-10AF-412D-B3AC-67276EF5FECD}" destId="{A1C2C070-F0A0-49ED-85D6-837DA7FE196D}" srcOrd="0" destOrd="0" presId="urn:microsoft.com/office/officeart/2005/8/layout/orgChart1"/>
    <dgm:cxn modelId="{AE3542F5-8BD3-4463-BD5F-298AC9B94415}" type="presParOf" srcId="{A1C2C070-F0A0-49ED-85D6-837DA7FE196D}" destId="{F4331A28-4EBE-4A65-B673-C5E7A02E3E7D}" srcOrd="0" destOrd="0" presId="urn:microsoft.com/office/officeart/2005/8/layout/orgChart1"/>
    <dgm:cxn modelId="{8919CE1F-8603-42B2-936C-61FD83806B7B}" type="presParOf" srcId="{A1C2C070-F0A0-49ED-85D6-837DA7FE196D}" destId="{7454A8C2-35C6-4EA7-8C51-925EEE097139}" srcOrd="1" destOrd="0" presId="urn:microsoft.com/office/officeart/2005/8/layout/orgChart1"/>
    <dgm:cxn modelId="{25DF9F97-4AC6-4904-8F45-37D285E891C3}" type="presParOf" srcId="{69FE1288-10AF-412D-B3AC-67276EF5FECD}" destId="{9ACF18D9-F9C9-4531-833F-EA48F2C73F60}" srcOrd="1" destOrd="0" presId="urn:microsoft.com/office/officeart/2005/8/layout/orgChart1"/>
    <dgm:cxn modelId="{021CE151-FCFB-48CA-AA40-6F194C2938F9}" type="presParOf" srcId="{69FE1288-10AF-412D-B3AC-67276EF5FECD}" destId="{E3D48A71-2B83-4745-8607-1CE5D20F5556}" srcOrd="2" destOrd="0" presId="urn:microsoft.com/office/officeart/2005/8/layout/orgChart1"/>
    <dgm:cxn modelId="{0CA0D784-B513-4066-8C58-C7A6768BAFE1}" type="presParOf" srcId="{CB9C7DFD-AD64-4342-B2DF-C2E01A4C237F}" destId="{43E72803-6DCD-4CEE-8A7B-B48E6C57AA8D}" srcOrd="2" destOrd="0" presId="urn:microsoft.com/office/officeart/2005/8/layout/orgChart1"/>
    <dgm:cxn modelId="{DB1B9DEE-8BBA-4589-8684-16AD077634FD}" type="presParOf" srcId="{811B667F-EA1C-4FB4-9199-C2B47A41B220}" destId="{B9F9590E-A0BA-463C-9B08-25843DF187F9}" srcOrd="1" destOrd="0" presId="urn:microsoft.com/office/officeart/2005/8/layout/orgChart1"/>
    <dgm:cxn modelId="{76942E5D-5FFC-4B7C-A1CE-1D35FE2A907E}" type="presParOf" srcId="{B9F9590E-A0BA-463C-9B08-25843DF187F9}" destId="{CA05F4BA-9D06-4BEC-BDE5-B7EE8D787BCB}" srcOrd="0" destOrd="0" presId="urn:microsoft.com/office/officeart/2005/8/layout/orgChart1"/>
    <dgm:cxn modelId="{E25C3504-5C39-4E6F-AC9C-3CC156980AD2}" type="presParOf" srcId="{CA05F4BA-9D06-4BEC-BDE5-B7EE8D787BCB}" destId="{9EE58EF5-03D0-4134-B4B5-472B10540AC2}" srcOrd="0" destOrd="0" presId="urn:microsoft.com/office/officeart/2005/8/layout/orgChart1"/>
    <dgm:cxn modelId="{0995D1B6-4E41-4BF7-8A91-8AECF6883C8D}" type="presParOf" srcId="{CA05F4BA-9D06-4BEC-BDE5-B7EE8D787BCB}" destId="{6ECF0078-3B64-49E6-B3E9-47A4E7DD46E5}" srcOrd="1" destOrd="0" presId="urn:microsoft.com/office/officeart/2005/8/layout/orgChart1"/>
    <dgm:cxn modelId="{CE0EBE3D-689C-4875-AD45-C98A5895F7D9}" type="presParOf" srcId="{B9F9590E-A0BA-463C-9B08-25843DF187F9}" destId="{2604977C-C4C2-4903-9BBA-212E4EF376BB}" srcOrd="1" destOrd="0" presId="urn:microsoft.com/office/officeart/2005/8/layout/orgChart1"/>
    <dgm:cxn modelId="{9D06C218-62DC-4C49-91EA-4078C0363C66}" type="presParOf" srcId="{B9F9590E-A0BA-463C-9B08-25843DF187F9}" destId="{A4697B84-899E-4428-A4CF-FDCC177933E3}" srcOrd="2" destOrd="0" presId="urn:microsoft.com/office/officeart/2005/8/layout/orgChart1"/>
  </dgm:cxnLst>
  <dgm:bg/>
  <dgm:whole>
    <a:ln w="12700"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589FD6-9B7A-4C3F-B13D-5A57ECFD3E0F}">
      <dsp:nvSpPr>
        <dsp:cNvPr id="0" name=""/>
        <dsp:cNvSpPr/>
      </dsp:nvSpPr>
      <dsp:spPr>
        <a:xfrm>
          <a:off x="2837325" y="1072399"/>
          <a:ext cx="1272294" cy="4511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947"/>
              </a:lnTo>
              <a:lnTo>
                <a:pt x="1272294" y="225947"/>
              </a:lnTo>
              <a:lnTo>
                <a:pt x="1272294" y="451151"/>
              </a:lnTo>
            </a:path>
          </a:pathLst>
        </a:custGeom>
        <a:noFill/>
        <a:ln w="317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5CF6B3-CE5F-4238-9134-0E072C6F2BA4}">
      <dsp:nvSpPr>
        <dsp:cNvPr id="0" name=""/>
        <dsp:cNvSpPr/>
      </dsp:nvSpPr>
      <dsp:spPr>
        <a:xfrm>
          <a:off x="0" y="2645538"/>
          <a:ext cx="624003" cy="1515123"/>
        </a:xfrm>
        <a:custGeom>
          <a:avLst/>
          <a:gdLst/>
          <a:ahLst/>
          <a:cxnLst/>
          <a:rect l="0" t="0" r="0" b="0"/>
          <a:pathLst>
            <a:path>
              <a:moveTo>
                <a:pt x="624003" y="0"/>
              </a:moveTo>
              <a:lnTo>
                <a:pt x="0" y="1515123"/>
              </a:lnTo>
            </a:path>
          </a:pathLst>
        </a:custGeom>
        <a:noFill/>
        <a:ln w="317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2AD2B2-CA21-4265-B4FD-83ACF4552C41}">
      <dsp:nvSpPr>
        <dsp:cNvPr id="0" name=""/>
        <dsp:cNvSpPr/>
      </dsp:nvSpPr>
      <dsp:spPr>
        <a:xfrm>
          <a:off x="578283" y="2645538"/>
          <a:ext cx="91440" cy="7069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06963"/>
              </a:lnTo>
              <a:lnTo>
                <a:pt x="54284" y="706963"/>
              </a:lnTo>
            </a:path>
          </a:pathLst>
        </a:custGeom>
        <a:noFill/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10358B-FA57-4B6F-A8AE-27194B7077D1}">
      <dsp:nvSpPr>
        <dsp:cNvPr id="0" name=""/>
        <dsp:cNvSpPr/>
      </dsp:nvSpPr>
      <dsp:spPr>
        <a:xfrm>
          <a:off x="1491206" y="1072399"/>
          <a:ext cx="1346118" cy="451151"/>
        </a:xfrm>
        <a:custGeom>
          <a:avLst/>
          <a:gdLst/>
          <a:ahLst/>
          <a:cxnLst/>
          <a:rect l="0" t="0" r="0" b="0"/>
          <a:pathLst>
            <a:path>
              <a:moveTo>
                <a:pt x="1346118" y="0"/>
              </a:moveTo>
              <a:lnTo>
                <a:pt x="1346118" y="225947"/>
              </a:lnTo>
              <a:lnTo>
                <a:pt x="0" y="225947"/>
              </a:lnTo>
              <a:lnTo>
                <a:pt x="0" y="451151"/>
              </a:lnTo>
            </a:path>
          </a:pathLst>
        </a:custGeom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EBD536-AEB3-4394-9747-991F927DDC1E}">
      <dsp:nvSpPr>
        <dsp:cNvPr id="0" name=""/>
        <dsp:cNvSpPr/>
      </dsp:nvSpPr>
      <dsp:spPr>
        <a:xfrm>
          <a:off x="848367" y="0"/>
          <a:ext cx="3977916" cy="1072399"/>
        </a:xfrm>
        <a:prstGeom prst="rect">
          <a:avLst/>
        </a:prstGeom>
        <a:solidFill>
          <a:schemeClr val="bg1"/>
        </a:solidFill>
        <a:ln w="28575" cap="flat" cmpd="sng" algn="ctr">
          <a:solidFill>
            <a:schemeClr val="accent6">
              <a:lumMod val="50000"/>
            </a:schemeClr>
          </a:solidFill>
          <a:prstDash val="solid"/>
          <a:round/>
          <a:headEnd type="none" w="med" len="med"/>
          <a:tailEnd type="none" w="med" len="me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6192F"/>
              </a:solidFill>
              <a:latin typeface="Tahoma"/>
              <a:cs typeface="Tahoma"/>
            </a:rPr>
            <a:t>RDC</a:t>
          </a:r>
          <a:endParaRPr lang="en-US" sz="2400" b="1" kern="1200" dirty="0">
            <a:solidFill>
              <a:srgbClr val="06192F"/>
            </a:solidFill>
            <a:latin typeface="Tahoma"/>
            <a:cs typeface="Tahoma"/>
          </a:endParaRPr>
        </a:p>
      </dsp:txBody>
      <dsp:txXfrm>
        <a:off x="848367" y="0"/>
        <a:ext cx="3977916" cy="1072399"/>
      </dsp:txXfrm>
    </dsp:sp>
    <dsp:sp modelId="{A0B2E0FD-AFB8-480F-9C95-973F38FE8D20}">
      <dsp:nvSpPr>
        <dsp:cNvPr id="0" name=""/>
        <dsp:cNvSpPr/>
      </dsp:nvSpPr>
      <dsp:spPr>
        <a:xfrm>
          <a:off x="407203" y="1523550"/>
          <a:ext cx="2168006" cy="1121987"/>
        </a:xfrm>
        <a:prstGeom prst="rect">
          <a:avLst/>
        </a:prstGeom>
        <a:solidFill>
          <a:srgbClr val="1B416C"/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Tahoma"/>
              <a:cs typeface="Tahoma"/>
            </a:rPr>
            <a:t>Similar 8.666</a:t>
          </a:r>
          <a:endParaRPr lang="en-US" sz="2400" b="1" kern="1200" dirty="0">
            <a:latin typeface="Tahoma"/>
            <a:cs typeface="Tahoma"/>
          </a:endParaRPr>
        </a:p>
      </dsp:txBody>
      <dsp:txXfrm>
        <a:off x="407203" y="1523550"/>
        <a:ext cx="2168006" cy="1121987"/>
      </dsp:txXfrm>
    </dsp:sp>
    <dsp:sp modelId="{B9F42FC3-FDEC-491C-BB65-390465E76922}">
      <dsp:nvSpPr>
        <dsp:cNvPr id="0" name=""/>
        <dsp:cNvSpPr/>
      </dsp:nvSpPr>
      <dsp:spPr>
        <a:xfrm>
          <a:off x="632568" y="3079817"/>
          <a:ext cx="2582617" cy="545368"/>
        </a:xfrm>
        <a:prstGeom prst="rect">
          <a:avLst/>
        </a:prstGeom>
        <a:solidFill>
          <a:schemeClr val="accent5">
            <a:lumMod val="7500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latin typeface="Tahoma"/>
              <a:cs typeface="Tahoma"/>
            </a:rPr>
            <a:t>Vantagens no procedimento</a:t>
          </a:r>
          <a:endParaRPr lang="en-US" sz="1600" b="1" kern="1200" dirty="0">
            <a:latin typeface="Tahoma"/>
            <a:cs typeface="Tahoma"/>
          </a:endParaRPr>
        </a:p>
      </dsp:txBody>
      <dsp:txXfrm>
        <a:off x="632568" y="3079817"/>
        <a:ext cx="2582617" cy="545368"/>
      </dsp:txXfrm>
    </dsp:sp>
    <dsp:sp modelId="{0B37E99D-FE5D-4B2D-8D55-FD0A4BE296A7}">
      <dsp:nvSpPr>
        <dsp:cNvPr id="0" name=""/>
        <dsp:cNvSpPr/>
      </dsp:nvSpPr>
      <dsp:spPr>
        <a:xfrm>
          <a:off x="0" y="3943913"/>
          <a:ext cx="2582617" cy="433496"/>
        </a:xfrm>
        <a:prstGeom prst="rect">
          <a:avLst/>
        </a:prstGeom>
        <a:solidFill>
          <a:schemeClr val="accent5">
            <a:lumMod val="7500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err="1" smtClean="0">
              <a:latin typeface="Tahoma"/>
              <a:cs typeface="Tahoma"/>
            </a:rPr>
            <a:t>Necessidade</a:t>
          </a:r>
          <a:r>
            <a:rPr lang="en-US" sz="1500" b="1" kern="1200" dirty="0" smtClean="0">
              <a:latin typeface="Tahoma"/>
              <a:cs typeface="Tahoma"/>
            </a:rPr>
            <a:t> de </a:t>
          </a:r>
          <a:r>
            <a:rPr lang="en-US" sz="1500" b="1" kern="1200" dirty="0" err="1" smtClean="0">
              <a:latin typeface="Tahoma"/>
              <a:cs typeface="Tahoma"/>
            </a:rPr>
            <a:t>Projeto</a:t>
          </a:r>
          <a:r>
            <a:rPr lang="en-US" sz="1500" b="1" kern="1200" dirty="0" smtClean="0">
              <a:latin typeface="Tahoma"/>
              <a:cs typeface="Tahoma"/>
            </a:rPr>
            <a:t> </a:t>
          </a:r>
          <a:r>
            <a:rPr lang="en-US" sz="1500" b="1" kern="1200" dirty="0" err="1" smtClean="0">
              <a:latin typeface="Tahoma"/>
              <a:cs typeface="Tahoma"/>
            </a:rPr>
            <a:t>básico</a:t>
          </a:r>
          <a:endParaRPr lang="en-US" sz="1500" b="1" kern="1200" dirty="0">
            <a:latin typeface="Tahoma"/>
            <a:cs typeface="Tahoma"/>
          </a:endParaRPr>
        </a:p>
      </dsp:txBody>
      <dsp:txXfrm>
        <a:off x="0" y="3943913"/>
        <a:ext cx="2582617" cy="433496"/>
      </dsp:txXfrm>
    </dsp:sp>
    <dsp:sp modelId="{F4331A28-4EBE-4A65-B673-C5E7A02E3E7D}">
      <dsp:nvSpPr>
        <dsp:cNvPr id="0" name=""/>
        <dsp:cNvSpPr/>
      </dsp:nvSpPr>
      <dsp:spPr>
        <a:xfrm>
          <a:off x="3025617" y="1523550"/>
          <a:ext cx="2168006" cy="1121987"/>
        </a:xfrm>
        <a:prstGeom prst="rect">
          <a:avLst/>
        </a:prstGeom>
        <a:solidFill>
          <a:srgbClr val="1B416C"/>
        </a:solidFill>
        <a:ln w="317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latin typeface="Tahoma"/>
              <a:cs typeface="Tahoma"/>
            </a:rPr>
            <a:t>Contratação integrada</a:t>
          </a:r>
          <a:endParaRPr lang="en-US" sz="2400" b="1" kern="1200" dirty="0">
            <a:latin typeface="Tahoma"/>
            <a:cs typeface="Tahoma"/>
          </a:endParaRPr>
        </a:p>
      </dsp:txBody>
      <dsp:txXfrm>
        <a:off x="3025617" y="1523550"/>
        <a:ext cx="2168006" cy="1121987"/>
      </dsp:txXfrm>
    </dsp:sp>
    <dsp:sp modelId="{9EE58EF5-03D0-4134-B4B5-472B10540AC2}">
      <dsp:nvSpPr>
        <dsp:cNvPr id="0" name=""/>
        <dsp:cNvSpPr/>
      </dsp:nvSpPr>
      <dsp:spPr>
        <a:xfrm>
          <a:off x="4536499" y="3024331"/>
          <a:ext cx="2582617" cy="545368"/>
        </a:xfrm>
        <a:prstGeom prst="rect">
          <a:avLst/>
        </a:prstGeom>
        <a:solidFill>
          <a:schemeClr val="accent5">
            <a:lumMod val="7500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>
              <a:latin typeface="Tahoma"/>
              <a:cs typeface="Tahoma"/>
            </a:rPr>
            <a:t>Necessidade de Anteprojeto</a:t>
          </a:r>
          <a:endParaRPr lang="en-US" sz="1500" b="1" kern="1200" dirty="0">
            <a:latin typeface="Tahoma"/>
            <a:cs typeface="Tahoma"/>
          </a:endParaRPr>
        </a:p>
      </dsp:txBody>
      <dsp:txXfrm>
        <a:off x="4536499" y="3024331"/>
        <a:ext cx="2582617" cy="5453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5B733F2-3D26-486C-B021-EB4B49E077B5}" type="datetimeFigureOut">
              <a:rPr lang="en-US"/>
              <a:pPr>
                <a:defRPr/>
              </a:pPr>
              <a:t>5/21/2013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C71C793-9221-43C2-801E-3C3A50D7A70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295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A9AA5B2-88AF-46D3-86D2-3F67DD8509EA}" type="datetimeFigureOut">
              <a:rPr lang="en-US"/>
              <a:pPr>
                <a:defRPr/>
              </a:pPr>
              <a:t>5/21/2013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en-US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7F7E3FE-551C-4182-9E16-F3B2CA4F327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130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B3419E-407F-453C-ABAF-68CD2DC61EF3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pt-BR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6D63EF-511D-4CE1-8946-5D07ECCD58F7}" type="slidenum">
              <a:rPr lang="pt-BR"/>
              <a:pPr/>
              <a:t>12</a:t>
            </a:fld>
            <a:endParaRPr lang="pt-BR"/>
          </a:p>
        </p:txBody>
      </p:sp>
      <p:sp>
        <p:nvSpPr>
          <p:cNvPr id="134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6D63EF-511D-4CE1-8946-5D07ECCD58F7}" type="slidenum">
              <a:rPr lang="pt-BR"/>
              <a:pPr/>
              <a:t>13</a:t>
            </a:fld>
            <a:endParaRPr lang="pt-BR"/>
          </a:p>
        </p:txBody>
      </p:sp>
      <p:sp>
        <p:nvSpPr>
          <p:cNvPr id="134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30CED5-05F4-45C8-B4F5-23A3E2C1872C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pt-BR" smtClean="0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E74C6-3731-434F-BD74-23D774C00F6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26BF26-BB0C-48FB-9752-5773DE941E14}" type="slidenum">
              <a:rPr lang="pt-BR"/>
              <a:pPr/>
              <a:t>17</a:t>
            </a:fld>
            <a:endParaRPr lang="pt-BR"/>
          </a:p>
        </p:txBody>
      </p:sp>
      <p:sp>
        <p:nvSpPr>
          <p:cNvPr id="135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998" y="686474"/>
            <a:ext cx="4939539" cy="3428114"/>
          </a:xfrm>
          <a:ln/>
        </p:spPr>
      </p:sp>
      <p:sp>
        <p:nvSpPr>
          <p:cNvPr id="135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552"/>
            <a:ext cx="5029200" cy="4115101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26BF26-BB0C-48FB-9752-5773DE941E14}" type="slidenum">
              <a:rPr lang="pt-BR"/>
              <a:pPr/>
              <a:t>18</a:t>
            </a:fld>
            <a:endParaRPr lang="pt-BR"/>
          </a:p>
        </p:txBody>
      </p:sp>
      <p:sp>
        <p:nvSpPr>
          <p:cNvPr id="135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135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552"/>
            <a:ext cx="5029200" cy="4115101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30CED5-05F4-45C8-B4F5-23A3E2C1872C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pt-BR" smtClean="0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26BF26-BB0C-48FB-9752-5773DE941E14}" type="slidenum">
              <a:rPr lang="pt-BR"/>
              <a:pPr/>
              <a:t>20</a:t>
            </a:fld>
            <a:endParaRPr lang="pt-BR"/>
          </a:p>
        </p:txBody>
      </p:sp>
      <p:sp>
        <p:nvSpPr>
          <p:cNvPr id="135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135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552"/>
            <a:ext cx="5029200" cy="4115101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30CED5-05F4-45C8-B4F5-23A3E2C1872C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pt-BR" smtClean="0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FE8F7B-3DBD-4FCF-9527-6B112B0670BC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pt-BR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59998" y="686474"/>
            <a:ext cx="4939539" cy="3428114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E81739-6DD0-4FD8-BF32-F7F2D7937BEE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pt-BR" smtClean="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FE8F7B-3DBD-4FCF-9527-6B112B0670BC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pt-BR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FE8F7B-3DBD-4FCF-9527-6B112B0670BC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pt-BR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59998" y="686474"/>
            <a:ext cx="4939539" cy="3428114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30CED5-05F4-45C8-B4F5-23A3E2C1872C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pt-BR" smtClean="0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47F08B-BBE3-4B82-B69B-6945F0B80D7A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pt-BR" smtClean="0"/>
          </a:p>
        </p:txBody>
      </p:sp>
      <p:sp>
        <p:nvSpPr>
          <p:cNvPr id="246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59998" y="686474"/>
            <a:ext cx="4939539" cy="3428114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67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A3CC3B-09DB-4F23-B14C-52C6A6540545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pt-BR" smtClean="0"/>
          </a:p>
        </p:txBody>
      </p:sp>
      <p:sp>
        <p:nvSpPr>
          <p:cNvPr id="249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98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A3CC3B-09DB-4F23-B14C-52C6A6540545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pt-BR" smtClean="0"/>
          </a:p>
        </p:txBody>
      </p:sp>
      <p:sp>
        <p:nvSpPr>
          <p:cNvPr id="249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98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30CED5-05F4-45C8-B4F5-23A3E2C1872C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pt-BR" smtClean="0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A3CC3B-09DB-4F23-B14C-52C6A6540545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pt-BR" smtClean="0"/>
          </a:p>
        </p:txBody>
      </p:sp>
      <p:sp>
        <p:nvSpPr>
          <p:cNvPr id="249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98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30CED5-05F4-45C8-B4F5-23A3E2C1872C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pt-BR" smtClean="0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8420F5-C16A-40AC-9B61-B2E8463DA873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pt-BR" smtClean="0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30CED5-05F4-45C8-B4F5-23A3E2C1872C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pt-BR" smtClean="0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6D63EF-511D-4CE1-8946-5D07ECCD58F7}" type="slidenum">
              <a:rPr lang="pt-BR"/>
              <a:pPr/>
              <a:t>33</a:t>
            </a:fld>
            <a:endParaRPr lang="pt-BR"/>
          </a:p>
        </p:txBody>
      </p:sp>
      <p:sp>
        <p:nvSpPr>
          <p:cNvPr id="134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30CED5-05F4-45C8-B4F5-23A3E2C1872C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pt-BR" smtClean="0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26BF26-BB0C-48FB-9752-5773DE941E14}" type="slidenum">
              <a:rPr lang="pt-BR"/>
              <a:pPr/>
              <a:t>35</a:t>
            </a:fld>
            <a:endParaRPr lang="pt-BR"/>
          </a:p>
        </p:txBody>
      </p:sp>
      <p:sp>
        <p:nvSpPr>
          <p:cNvPr id="135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135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552"/>
            <a:ext cx="5029200" cy="4115101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30CED5-05F4-45C8-B4F5-23A3E2C1872C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pt-BR" smtClean="0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26BF26-BB0C-48FB-9752-5773DE941E14}" type="slidenum">
              <a:rPr lang="pt-BR"/>
              <a:pPr/>
              <a:t>37</a:t>
            </a:fld>
            <a:endParaRPr lang="pt-BR"/>
          </a:p>
        </p:txBody>
      </p:sp>
      <p:sp>
        <p:nvSpPr>
          <p:cNvPr id="135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135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552"/>
            <a:ext cx="5029200" cy="4115101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E81739-6DD0-4FD8-BF32-F7F2D7937BEE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pt-BR" smtClean="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30CED5-05F4-45C8-B4F5-23A3E2C1872C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pt-BR" smtClean="0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30CED5-05F4-45C8-B4F5-23A3E2C1872C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pt-BR" smtClean="0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30CED5-05F4-45C8-B4F5-23A3E2C1872C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pt-BR" smtClean="0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6D63EF-511D-4CE1-8946-5D07ECCD58F7}" type="slidenum">
              <a:rPr lang="pt-BR"/>
              <a:pPr/>
              <a:t>10</a:t>
            </a:fld>
            <a:endParaRPr lang="pt-BR"/>
          </a:p>
        </p:txBody>
      </p:sp>
      <p:sp>
        <p:nvSpPr>
          <p:cNvPr id="134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6D63EF-511D-4CE1-8946-5D07ECCD58F7}" type="slidenum">
              <a:rPr lang="pt-BR"/>
              <a:pPr/>
              <a:t>11</a:t>
            </a:fld>
            <a:endParaRPr lang="pt-BR"/>
          </a:p>
        </p:txBody>
      </p:sp>
      <p:sp>
        <p:nvSpPr>
          <p:cNvPr id="134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8614"/>
            <a:ext cx="8579296" cy="1138138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9935"/>
            <a:ext cx="8229600" cy="5397686"/>
          </a:xfrm>
        </p:spPr>
        <p:txBody>
          <a:bodyPr/>
          <a:lstStyle>
            <a:lvl1pPr marL="0" indent="0">
              <a:buNone/>
              <a:defRPr sz="2800" b="1">
                <a:solidFill>
                  <a:srgbClr val="000000"/>
                </a:solidFill>
                <a:latin typeface="Calibri"/>
                <a:cs typeface="Calibri"/>
              </a:defRPr>
            </a:lvl1pPr>
            <a:lvl2pPr marL="360000" indent="-336550">
              <a:buClr>
                <a:schemeClr val="accent3"/>
              </a:buClr>
              <a:buSzPct val="75000"/>
              <a:buFont typeface="Wingdings" charset="2"/>
              <a:buChar char=""/>
              <a:defRPr sz="2800" b="1">
                <a:solidFill>
                  <a:srgbClr val="000000"/>
                </a:solidFill>
                <a:latin typeface="Calibri"/>
                <a:cs typeface="Calibri"/>
              </a:defRPr>
            </a:lvl2pPr>
            <a:lvl3pPr marL="720000" indent="-349250">
              <a:buClr>
                <a:schemeClr val="bg2">
                  <a:lumMod val="75000"/>
                </a:schemeClr>
              </a:buClr>
              <a:buSzPct val="75000"/>
              <a:buFont typeface="Wingdings" charset="2"/>
              <a:buChar char=""/>
              <a:defRPr sz="2800" b="1">
                <a:solidFill>
                  <a:srgbClr val="000000"/>
                </a:solidFill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216236" y="6390408"/>
            <a:ext cx="3927764" cy="467591"/>
          </a:xfrm>
        </p:spPr>
        <p:txBody>
          <a:bodyPr lIns="0" tIns="0" rIns="0" bIns="0"/>
          <a:lstStyle>
            <a:lvl1pPr algn="l">
              <a:defRPr sz="2200" b="1" i="1" cap="none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x-none" smtClean="0"/>
              <a:t>Click to edit Master title style</a:t>
            </a:r>
            <a:endParaRPr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09805"/>
            <a:ext cx="6720707" cy="783226"/>
          </a:xfrm>
        </p:spPr>
        <p:txBody>
          <a:bodyPr lIns="0" tIns="0" rIns="0" bIns="0"/>
          <a:lstStyle>
            <a:lvl1pPr algn="l">
              <a:defRPr sz="4000" b="1" cap="none" baseline="0">
                <a:solidFill>
                  <a:srgbClr val="FFFFC6"/>
                </a:solidFill>
                <a:latin typeface="Calibri"/>
                <a:cs typeface="Calibri"/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57199" y="1716015"/>
            <a:ext cx="6720707" cy="4165681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spcBef>
                <a:spcPts val="300"/>
              </a:spcBef>
              <a:buNone/>
              <a:defRPr sz="3200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ChangeAspect="1"/>
          </p:cNvSpPr>
          <p:nvPr>
            <p:ph type="pic" sz="quarter" idx="10"/>
          </p:nvPr>
        </p:nvSpPr>
        <p:spPr>
          <a:xfrm>
            <a:off x="1578792" y="1655196"/>
            <a:ext cx="7262266" cy="4893607"/>
          </a:xfrm>
        </p:spPr>
        <p:txBody>
          <a:bodyPr rtlCol="0">
            <a:noAutofit/>
          </a:bodyPr>
          <a:lstStyle>
            <a:lvl1pPr>
              <a:defRPr>
                <a:solidFill>
                  <a:srgbClr val="FFFFFF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78793" y="871989"/>
            <a:ext cx="7388761" cy="640431"/>
          </a:xfrm>
        </p:spPr>
        <p:txBody>
          <a:bodyPr lIns="0" tIns="0" rIns="0" bIns="0"/>
          <a:lstStyle>
            <a:lvl1pPr algn="l">
              <a:defRPr sz="3200">
                <a:latin typeface="Calibri"/>
                <a:cs typeface="Calibri"/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</p:spTree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642910" y="1285860"/>
            <a:ext cx="8115328" cy="3714776"/>
          </a:xfrm>
        </p:spPr>
        <p:txBody>
          <a:bodyPr rtlCol="0"/>
          <a:lstStyle/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  <p:sp>
        <p:nvSpPr>
          <p:cNvPr id="3" name="Espaço Reservado para Número de Slide 5"/>
          <p:cNvSpPr>
            <a:spLocks noGrp="1"/>
          </p:cNvSpPr>
          <p:nvPr>
            <p:ph type="sldNum" sz="quarter" idx="10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8A2D96D-7953-40A6-AD63-DEE737CDA78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81838" y="225425"/>
            <a:ext cx="1839912" cy="51990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4788" y="225425"/>
            <a:ext cx="6640512" cy="6403975"/>
          </a:xfrm>
          <a:prstGeom prst="rect">
            <a:avLst/>
          </a:prstGeom>
          <a:solidFill>
            <a:srgbClr val="034883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000" y="4446383"/>
            <a:ext cx="6055896" cy="9898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300"/>
              </a:spcBef>
              <a:buNone/>
              <a:defRPr sz="3200">
                <a:solidFill>
                  <a:srgbClr val="FFF45C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08000" y="614947"/>
            <a:ext cx="6055895" cy="3435685"/>
          </a:xfrm>
          <a:prstGeom prst="rect">
            <a:avLst/>
          </a:prstGeom>
        </p:spPr>
        <p:txBody>
          <a:bodyPr vert="horz" anchor="b" anchorCtr="0"/>
          <a:lstStyle>
            <a:lvl1pPr>
              <a:lnSpc>
                <a:spcPct val="120000"/>
              </a:lnSpc>
              <a:defRPr sz="4400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2" name="Rectangle 7"/>
          <p:cNvSpPr/>
          <p:nvPr userDrawn="1"/>
        </p:nvSpPr>
        <p:spPr>
          <a:xfrm rot="18900000">
            <a:off x="6435004" y="-312738"/>
            <a:ext cx="1054100" cy="1055688"/>
          </a:xfrm>
          <a:prstGeom prst="rect">
            <a:avLst/>
          </a:prstGeom>
          <a:solidFill>
            <a:srgbClr val="722842"/>
          </a:solidFill>
          <a:ln w="127000" cmpd="sng">
            <a:solidFill>
              <a:srgbClr val="FFFFFF"/>
            </a:solidFill>
            <a:miter lim="800000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76200" cmpd="sng">
                <a:noFill/>
              </a:ln>
            </a:endParaRPr>
          </a:p>
        </p:txBody>
      </p:sp>
      <p:pic>
        <p:nvPicPr>
          <p:cNvPr id="152578" name="Picture 2" descr="C:\Users\Claudio\Desktop\TCU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25" y="5949280"/>
            <a:ext cx="4048125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896" y="481260"/>
            <a:ext cx="7964904" cy="1130876"/>
          </a:xfrm>
          <a:prstGeom prst="rect">
            <a:avLst/>
          </a:prstGeom>
        </p:spPr>
        <p:txBody>
          <a:bodyPr anchor="ctr" anchorCtr="1"/>
          <a:lstStyle>
            <a:lvl1pPr algn="ctr">
              <a:defRPr sz="4000">
                <a:latin typeface="Calibri"/>
                <a:cs typeface="Calibri"/>
              </a:defRPr>
            </a:lvl1pPr>
          </a:lstStyle>
          <a:p>
            <a:r>
              <a:rPr lang="pt-BR" smtClean="0"/>
              <a:t>Clique para editar o estilo do título mestre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895" y="1898316"/>
            <a:ext cx="7955212" cy="449178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None/>
              <a:defRPr sz="3000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360000" indent="-336550">
              <a:spcBef>
                <a:spcPts val="1200"/>
              </a:spcBef>
              <a:buClr>
                <a:srgbClr val="FFF45C"/>
              </a:buClr>
              <a:buSzPct val="75000"/>
              <a:buFont typeface="Wingdings" charset="2"/>
              <a:buChar char=""/>
              <a:defRPr sz="3000" b="1">
                <a:solidFill>
                  <a:schemeClr val="bg1"/>
                </a:solidFill>
                <a:latin typeface="Calibri"/>
                <a:cs typeface="Calibri"/>
              </a:defRPr>
            </a:lvl2pPr>
            <a:lvl3pPr marL="720000" indent="-349250">
              <a:spcBef>
                <a:spcPts val="1200"/>
              </a:spcBef>
              <a:buClr>
                <a:srgbClr val="FFF45C"/>
              </a:buClr>
              <a:buSzPct val="75000"/>
              <a:buFont typeface="Wingdings" charset="2"/>
              <a:buChar char=""/>
              <a:defRPr sz="3000" b="1">
                <a:solidFill>
                  <a:schemeClr val="bg1"/>
                </a:solidFill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61999" y="655053"/>
            <a:ext cx="7941844" cy="580189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None/>
              <a:defRPr sz="3000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360000" indent="-336550">
              <a:spcBef>
                <a:spcPts val="1200"/>
              </a:spcBef>
              <a:buClr>
                <a:srgbClr val="FFF45C"/>
              </a:buClr>
              <a:buSzPct val="75000"/>
              <a:buFont typeface="Wingdings" charset="2"/>
              <a:buChar char=""/>
              <a:defRPr sz="3000" b="1">
                <a:solidFill>
                  <a:schemeClr val="bg1"/>
                </a:solidFill>
                <a:latin typeface="Calibri"/>
                <a:cs typeface="Calibri"/>
              </a:defRPr>
            </a:lvl2pPr>
            <a:lvl3pPr marL="720000" indent="-349250">
              <a:spcBef>
                <a:spcPts val="1200"/>
              </a:spcBef>
              <a:buClr>
                <a:srgbClr val="FFF45C"/>
              </a:buClr>
              <a:buSzPct val="75000"/>
              <a:buFont typeface="Wingdings" charset="2"/>
              <a:buChar char=""/>
              <a:defRPr sz="3000" b="1">
                <a:solidFill>
                  <a:schemeClr val="bg1"/>
                </a:solidFill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/>
          <p:nvPr/>
        </p:nvSpPr>
        <p:spPr>
          <a:xfrm>
            <a:off x="204788" y="225425"/>
            <a:ext cx="8685212" cy="6403975"/>
          </a:xfrm>
          <a:prstGeom prst="rect">
            <a:avLst/>
          </a:prstGeom>
          <a:solidFill>
            <a:srgbClr val="034883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0"/>
          <p:cNvSpPr/>
          <p:nvPr/>
        </p:nvSpPr>
        <p:spPr>
          <a:xfrm rot="18900000">
            <a:off x="8742363" y="5649913"/>
            <a:ext cx="1055687" cy="1055687"/>
          </a:xfrm>
          <a:prstGeom prst="rect">
            <a:avLst/>
          </a:prstGeom>
          <a:solidFill>
            <a:srgbClr val="722842"/>
          </a:solidFill>
          <a:ln w="127000" cmpd="sng">
            <a:solidFill>
              <a:srgbClr val="FFFFFF"/>
            </a:solidFill>
            <a:miter lim="800000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76200" cmpd="sng">
                <a:noFill/>
              </a:ln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81442" y="499188"/>
            <a:ext cx="7941844" cy="580189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Clr>
                <a:srgbClr val="FFF45C"/>
              </a:buClr>
              <a:buNone/>
              <a:defRPr sz="3000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360000" indent="-336550">
              <a:spcBef>
                <a:spcPts val="1200"/>
              </a:spcBef>
              <a:buClr>
                <a:srgbClr val="FFF45C"/>
              </a:buClr>
              <a:buSzPct val="75000"/>
              <a:buFont typeface="Wingdings" charset="2"/>
              <a:buChar char=""/>
              <a:defRPr sz="3000" b="1">
                <a:solidFill>
                  <a:schemeClr val="bg1"/>
                </a:solidFill>
                <a:latin typeface="Calibri"/>
                <a:cs typeface="Calibri"/>
              </a:defRPr>
            </a:lvl2pPr>
            <a:lvl3pPr marL="720000" indent="-349250">
              <a:spcBef>
                <a:spcPts val="1200"/>
              </a:spcBef>
              <a:buClr>
                <a:srgbClr val="FFF45C"/>
              </a:buClr>
              <a:buSzPct val="75000"/>
              <a:buFont typeface="Wingdings" charset="2"/>
              <a:buChar char=""/>
              <a:defRPr sz="3000" b="1">
                <a:solidFill>
                  <a:schemeClr val="bg1"/>
                </a:solidFill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204788" y="225425"/>
            <a:ext cx="8685212" cy="64039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Rectangle 4"/>
          <p:cNvSpPr/>
          <p:nvPr/>
        </p:nvSpPr>
        <p:spPr>
          <a:xfrm rot="18900000">
            <a:off x="-565150" y="217488"/>
            <a:ext cx="1055688" cy="1055687"/>
          </a:xfrm>
          <a:prstGeom prst="rect">
            <a:avLst/>
          </a:prstGeom>
          <a:solidFill>
            <a:srgbClr val="722842"/>
          </a:solidFill>
          <a:ln w="127000" cmpd="sng">
            <a:solidFill>
              <a:srgbClr val="FFFFFF"/>
            </a:solidFill>
            <a:miter lim="800000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76200" cmpd="sng">
                <a:noFill/>
              </a:ln>
            </a:endParaRPr>
          </a:p>
        </p:txBody>
      </p:sp>
      <p:sp>
        <p:nvSpPr>
          <p:cNvPr id="4" name="Rectangle 5"/>
          <p:cNvSpPr/>
          <p:nvPr/>
        </p:nvSpPr>
        <p:spPr>
          <a:xfrm rot="18900000">
            <a:off x="8624888" y="5541963"/>
            <a:ext cx="1055687" cy="1055687"/>
          </a:xfrm>
          <a:prstGeom prst="rect">
            <a:avLst/>
          </a:prstGeom>
          <a:solidFill>
            <a:srgbClr val="722842"/>
          </a:solidFill>
          <a:ln w="127000" cmpd="sng">
            <a:solidFill>
              <a:srgbClr val="FFFFFF"/>
            </a:solidFill>
            <a:miter lim="800000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76200" cmpd="sng">
                <a:noFill/>
              </a:ln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204788" y="225425"/>
            <a:ext cx="8685212" cy="64039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Rectangle 4"/>
          <p:cNvSpPr/>
          <p:nvPr/>
        </p:nvSpPr>
        <p:spPr>
          <a:xfrm rot="18900000">
            <a:off x="-565150" y="217488"/>
            <a:ext cx="1055688" cy="1055687"/>
          </a:xfrm>
          <a:prstGeom prst="rect">
            <a:avLst/>
          </a:prstGeom>
          <a:solidFill>
            <a:srgbClr val="722842"/>
          </a:solidFill>
          <a:ln w="127000" cmpd="sng">
            <a:solidFill>
              <a:srgbClr val="FFFFFF"/>
            </a:solidFill>
            <a:miter lim="800000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76200" cmpd="sng">
                <a:noFill/>
              </a:ln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4392488"/>
          </a:xfrm>
        </p:spPr>
        <p:txBody>
          <a:bodyPr/>
          <a:lstStyle>
            <a:lvl1pPr>
              <a:defRPr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204788" y="225425"/>
            <a:ext cx="8685212" cy="6403975"/>
          </a:xfrm>
          <a:prstGeom prst="rect">
            <a:avLst/>
          </a:prstGeom>
          <a:solidFill>
            <a:srgbClr val="034783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Rectangle 4"/>
          <p:cNvSpPr/>
          <p:nvPr/>
        </p:nvSpPr>
        <p:spPr>
          <a:xfrm rot="18900000">
            <a:off x="-565150" y="217488"/>
            <a:ext cx="1055688" cy="1055687"/>
          </a:xfrm>
          <a:prstGeom prst="rect">
            <a:avLst/>
          </a:prstGeom>
          <a:solidFill>
            <a:srgbClr val="722842"/>
          </a:solidFill>
          <a:ln w="127000" cmpd="sng">
            <a:solidFill>
              <a:srgbClr val="FFFFFF"/>
            </a:solidFill>
            <a:miter lim="800000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76200" cmpd="sng">
                <a:noFill/>
              </a:ln>
            </a:endParaRPr>
          </a:p>
        </p:txBody>
      </p:sp>
      <p:sp>
        <p:nvSpPr>
          <p:cNvPr id="4" name="Rectangle 5"/>
          <p:cNvSpPr/>
          <p:nvPr/>
        </p:nvSpPr>
        <p:spPr>
          <a:xfrm rot="18900000">
            <a:off x="8624888" y="5541963"/>
            <a:ext cx="1055687" cy="1055687"/>
          </a:xfrm>
          <a:prstGeom prst="rect">
            <a:avLst/>
          </a:prstGeom>
          <a:solidFill>
            <a:srgbClr val="722842"/>
          </a:solidFill>
          <a:ln w="127000" cmpd="sng">
            <a:solidFill>
              <a:srgbClr val="FFFFFF"/>
            </a:solidFill>
            <a:miter lim="800000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76200" cmpd="sng">
                <a:noFill/>
              </a:ln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204788" y="225425"/>
            <a:ext cx="8685212" cy="6403975"/>
          </a:xfrm>
          <a:prstGeom prst="rect">
            <a:avLst/>
          </a:prstGeom>
          <a:solidFill>
            <a:srgbClr val="034783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  <a:prstGeom prst="rect">
            <a:avLst/>
          </a:prstGeom>
        </p:spPr>
        <p:txBody>
          <a:bodyPr tIns="0" bIns="0" anchor="b"/>
          <a:lstStyle>
            <a:lvl1pPr>
              <a:lnSpc>
                <a:spcPct val="120000"/>
              </a:lnSpc>
              <a:defRPr sz="40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800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ChangeAspect="1"/>
          </p:cNvSpPr>
          <p:nvPr>
            <p:ph type="pic" sz="quarter" idx="10"/>
          </p:nvPr>
        </p:nvSpPr>
        <p:spPr>
          <a:xfrm>
            <a:off x="1578792" y="1655196"/>
            <a:ext cx="7262266" cy="489360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>
                <a:solidFill>
                  <a:srgbClr val="FFFFFF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78793" y="871989"/>
            <a:ext cx="7388761" cy="64043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200">
                <a:latin typeface="Calibri"/>
                <a:cs typeface="Calibri"/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</p:spTree>
  </p:cSld>
  <p:clrMapOvr>
    <a:masterClrMapping/>
  </p:clrMapOvr>
  <p:transition spd="med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642910" y="1285860"/>
            <a:ext cx="8115328" cy="3714776"/>
          </a:xfrm>
          <a:prstGeom prst="rect">
            <a:avLst/>
          </a:prstGeom>
        </p:spPr>
        <p:txBody>
          <a:bodyPr rtlCol="0"/>
          <a:lstStyle/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  <p:sp>
        <p:nvSpPr>
          <p:cNvPr id="3" name="Espaço Reservado para Número de Slide 5"/>
          <p:cNvSpPr>
            <a:spLocks noGrp="1"/>
          </p:cNvSpPr>
          <p:nvPr>
            <p:ph type="sldNum" sz="quarter" idx="10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8A2D96D-7953-40A6-AD63-DEE737CDA78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642910" y="1285860"/>
            <a:ext cx="8115328" cy="3714776"/>
          </a:xfrm>
          <a:prstGeom prst="rect">
            <a:avLst/>
          </a:prstGeom>
        </p:spPr>
        <p:txBody>
          <a:bodyPr rtlCol="0"/>
          <a:lstStyle/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  <p:sp>
        <p:nvSpPr>
          <p:cNvPr id="3" name="Espaço Reservado para Número de Slide 5"/>
          <p:cNvSpPr>
            <a:spLocks noGrp="1"/>
          </p:cNvSpPr>
          <p:nvPr>
            <p:ph type="sldNum" sz="quarter" idx="10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8A2D96D-7953-40A6-AD63-DEE737CDA78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642910" y="1285860"/>
            <a:ext cx="8115328" cy="3714776"/>
          </a:xfrm>
          <a:prstGeom prst="rect">
            <a:avLst/>
          </a:prstGeom>
        </p:spPr>
        <p:txBody>
          <a:bodyPr rtlCol="0"/>
          <a:lstStyle/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  <p:sp>
        <p:nvSpPr>
          <p:cNvPr id="3" name="Espaço Reservado para Número de Slide 5"/>
          <p:cNvSpPr>
            <a:spLocks noGrp="1"/>
          </p:cNvSpPr>
          <p:nvPr>
            <p:ph type="sldNum" sz="quarter" idx="10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8A2D96D-7953-40A6-AD63-DEE737CDA78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642910" y="1285860"/>
            <a:ext cx="8115328" cy="3714776"/>
          </a:xfrm>
          <a:prstGeom prst="rect">
            <a:avLst/>
          </a:prstGeom>
        </p:spPr>
        <p:txBody>
          <a:bodyPr rtlCol="0"/>
          <a:lstStyle/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  <p:sp>
        <p:nvSpPr>
          <p:cNvPr id="3" name="Espaço Reservado para Número de Slide 5"/>
          <p:cNvSpPr>
            <a:spLocks noGrp="1"/>
          </p:cNvSpPr>
          <p:nvPr>
            <p:ph type="sldNum" sz="quarter" idx="10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8A2D96D-7953-40A6-AD63-DEE737CDA78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9935"/>
            <a:ext cx="8229600" cy="53976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000000"/>
                </a:solidFill>
                <a:latin typeface="Calibri"/>
                <a:cs typeface="Calibri"/>
              </a:defRPr>
            </a:lvl1pPr>
            <a:lvl2pPr marL="360000" indent="-336550">
              <a:buClr>
                <a:schemeClr val="accent3"/>
              </a:buClr>
              <a:buSzPct val="75000"/>
              <a:buFont typeface="Wingdings" charset="2"/>
              <a:buChar char=""/>
              <a:defRPr sz="2800" b="1">
                <a:solidFill>
                  <a:srgbClr val="000000"/>
                </a:solidFill>
                <a:latin typeface="Calibri"/>
                <a:cs typeface="Calibri"/>
              </a:defRPr>
            </a:lvl2pPr>
            <a:lvl3pPr marL="720000" indent="-349250">
              <a:buClr>
                <a:schemeClr val="bg2">
                  <a:lumMod val="75000"/>
                </a:schemeClr>
              </a:buClr>
              <a:buSzPct val="75000"/>
              <a:buFont typeface="Wingdings" charset="2"/>
              <a:buChar char=""/>
              <a:defRPr sz="2800" b="1">
                <a:solidFill>
                  <a:srgbClr val="000000"/>
                </a:solidFill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216236" y="6390408"/>
            <a:ext cx="3927764" cy="46759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200" b="1" i="1" cap="none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x-none" smtClean="0"/>
              <a:t>Click to edit Master title style</a:t>
            </a:r>
            <a:endParaRPr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642910" y="1285860"/>
            <a:ext cx="8115328" cy="3714776"/>
          </a:xfrm>
          <a:prstGeom prst="rect">
            <a:avLst/>
          </a:prstGeom>
        </p:spPr>
        <p:txBody>
          <a:bodyPr rtlCol="0"/>
          <a:lstStyle/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  <p:sp>
        <p:nvSpPr>
          <p:cNvPr id="3" name="Espaço Reservado para Número de Slide 5"/>
          <p:cNvSpPr>
            <a:spLocks noGrp="1"/>
          </p:cNvSpPr>
          <p:nvPr>
            <p:ph type="sldNum" sz="quarter" idx="10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8A2D96D-7953-40A6-AD63-DEE737CDA78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EF33268-8EE0-4833-BDD5-A4A157548BA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B195B9AD-DEA6-4D78-A815-5BEE41227E9D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642910" y="1285860"/>
            <a:ext cx="8115328" cy="3714776"/>
          </a:xfrm>
          <a:prstGeom prst="rect">
            <a:avLst/>
          </a:prstGeom>
        </p:spPr>
        <p:txBody>
          <a:bodyPr rtlCol="0"/>
          <a:lstStyle/>
          <a:p>
            <a:r>
              <a:rPr kumimoji="0" lang="pt-BR" dirty="0" smtClean="0"/>
              <a:t>Clique para editar o estilo do título mestre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1245715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B195B9AD-DEA6-4D78-A815-5BEE41227E9D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642910" y="1285860"/>
            <a:ext cx="8115328" cy="3714776"/>
          </a:xfrm>
          <a:prstGeom prst="rect">
            <a:avLst/>
          </a:prstGeom>
        </p:spPr>
        <p:txBody>
          <a:bodyPr rtlCol="0"/>
          <a:lstStyle/>
          <a:p>
            <a:r>
              <a:rPr kumimoji="0" lang="pt-BR" dirty="0" smtClean="0"/>
              <a:t>Clique para editar o estilo do título mestre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6774992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B195B9AD-DEA6-4D78-A815-5BEE41227E9D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642910" y="1285860"/>
            <a:ext cx="8115328" cy="3714776"/>
          </a:xfrm>
          <a:prstGeom prst="rect">
            <a:avLst/>
          </a:prstGeom>
        </p:spPr>
        <p:txBody>
          <a:bodyPr rtlCol="0"/>
          <a:lstStyle/>
          <a:p>
            <a:r>
              <a:rPr kumimoji="0" lang="pt-BR" dirty="0" smtClean="0"/>
              <a:t>Clique para editar o estilo do título mestre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9944096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B195B9AD-DEA6-4D78-A815-5BEE41227E9D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642910" y="1285860"/>
            <a:ext cx="8115328" cy="3714776"/>
          </a:xfrm>
          <a:prstGeom prst="rect">
            <a:avLst/>
          </a:prstGeom>
        </p:spPr>
        <p:txBody>
          <a:bodyPr rtlCol="0"/>
          <a:lstStyle/>
          <a:p>
            <a:r>
              <a:rPr kumimoji="0" lang="pt-BR" dirty="0" smtClean="0"/>
              <a:t>Clique para editar o estilo do título mestre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106018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ítulo, texto e clip-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lip-art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177D477-928C-4AB8-97DE-626301FAF2C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689C2F9-EA4F-4A53-B464-675E88D995CC}" type="datetimeFigureOut">
              <a:rPr lang="en-US"/>
              <a:pPr>
                <a:defRPr/>
              </a:pPr>
              <a:t>5/21/2013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DB1A924-A712-40DE-9241-1C536763030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/>
          <a:lstStyle>
            <a:lvl1pPr>
              <a:lnSpc>
                <a:spcPct val="120000"/>
              </a:lnSpc>
              <a:defRPr sz="40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800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069"/>
            <a:ext cx="8229600" cy="734091"/>
          </a:xfrm>
        </p:spPr>
        <p:txBody>
          <a:bodyPr/>
          <a:lstStyle>
            <a:lvl1pPr>
              <a:defRPr sz="3600">
                <a:latin typeface="Calibri"/>
                <a:cs typeface="Calibri"/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507" y="1478456"/>
            <a:ext cx="8229600" cy="5143228"/>
          </a:xfrm>
        </p:spPr>
        <p:txBody>
          <a:bodyPr/>
          <a:lstStyle>
            <a:lvl1pPr marL="0" indent="0">
              <a:buNone/>
              <a:defRPr sz="2800" b="1">
                <a:solidFill>
                  <a:srgbClr val="000000"/>
                </a:solidFill>
                <a:latin typeface="Calibri"/>
                <a:cs typeface="Calibri"/>
              </a:defRPr>
            </a:lvl1pPr>
            <a:lvl2pPr marL="360000" indent="-336550">
              <a:buClr>
                <a:schemeClr val="accent3"/>
              </a:buClr>
              <a:buSzPct val="75000"/>
              <a:buFont typeface="Wingdings" charset="2"/>
              <a:buChar char=""/>
              <a:defRPr sz="2800" b="1">
                <a:solidFill>
                  <a:srgbClr val="000000"/>
                </a:solidFill>
                <a:latin typeface="Calibri"/>
                <a:cs typeface="Calibri"/>
              </a:defRPr>
            </a:lvl2pPr>
            <a:lvl3pPr marL="720000" indent="-349250">
              <a:buClr>
                <a:schemeClr val="bg2">
                  <a:lumMod val="75000"/>
                </a:schemeClr>
              </a:buClr>
              <a:buSzPct val="75000"/>
              <a:buFont typeface="Wingdings" charset="2"/>
              <a:buChar char=""/>
              <a:defRPr sz="2800" b="1">
                <a:solidFill>
                  <a:srgbClr val="000000"/>
                </a:solidFill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069"/>
            <a:ext cx="8229600" cy="1726266"/>
          </a:xfrm>
        </p:spPr>
        <p:txBody>
          <a:bodyPr anchor="ctr"/>
          <a:lstStyle>
            <a:lvl1pPr>
              <a:defRPr sz="3600">
                <a:latin typeface="Calibri"/>
                <a:cs typeface="Calibri"/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507" y="2549736"/>
            <a:ext cx="8229600" cy="4071947"/>
          </a:xfrm>
        </p:spPr>
        <p:txBody>
          <a:bodyPr/>
          <a:lstStyle>
            <a:lvl1pPr marL="0" indent="0">
              <a:buNone/>
              <a:defRPr sz="2800" b="1">
                <a:solidFill>
                  <a:srgbClr val="000000"/>
                </a:solidFill>
                <a:latin typeface="Calibri"/>
                <a:cs typeface="Calibri"/>
              </a:defRPr>
            </a:lvl1pPr>
            <a:lvl2pPr marL="360000" indent="-336550">
              <a:buClr>
                <a:schemeClr val="accent3"/>
              </a:buClr>
              <a:buSzPct val="75000"/>
              <a:buFont typeface="Wingdings" charset="2"/>
              <a:buChar char=""/>
              <a:defRPr sz="2800" b="1">
                <a:solidFill>
                  <a:srgbClr val="000000"/>
                </a:solidFill>
                <a:latin typeface="Calibri"/>
                <a:cs typeface="Calibri"/>
              </a:defRPr>
            </a:lvl2pPr>
            <a:lvl3pPr marL="720000" indent="-349250">
              <a:buClr>
                <a:schemeClr val="bg2">
                  <a:lumMod val="75000"/>
                </a:schemeClr>
              </a:buClr>
              <a:buSzPct val="75000"/>
              <a:buFont typeface="Wingdings" charset="2"/>
              <a:buChar char=""/>
              <a:defRPr sz="2800" b="1">
                <a:solidFill>
                  <a:srgbClr val="000000"/>
                </a:solidFill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069"/>
            <a:ext cx="8229600" cy="2510038"/>
          </a:xfrm>
        </p:spPr>
        <p:txBody>
          <a:bodyPr anchor="ctr"/>
          <a:lstStyle>
            <a:lvl1pPr>
              <a:defRPr sz="3600">
                <a:latin typeface="Calibri"/>
                <a:cs typeface="Calibri"/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507" y="3591458"/>
            <a:ext cx="8229600" cy="3030225"/>
          </a:xfrm>
        </p:spPr>
        <p:txBody>
          <a:bodyPr/>
          <a:lstStyle>
            <a:lvl1pPr marL="0" indent="0">
              <a:buNone/>
              <a:defRPr sz="2800" b="1">
                <a:solidFill>
                  <a:srgbClr val="000000"/>
                </a:solidFill>
                <a:latin typeface="Calibri"/>
                <a:cs typeface="Calibri"/>
              </a:defRPr>
            </a:lvl1pPr>
            <a:lvl2pPr marL="360000" indent="-336550">
              <a:buClr>
                <a:schemeClr val="accent3"/>
              </a:buClr>
              <a:buSzPct val="75000"/>
              <a:buFont typeface="Wingdings" charset="2"/>
              <a:buChar char=""/>
              <a:defRPr sz="2800" b="1">
                <a:solidFill>
                  <a:srgbClr val="000000"/>
                </a:solidFill>
                <a:latin typeface="Calibri"/>
                <a:cs typeface="Calibri"/>
              </a:defRPr>
            </a:lvl2pPr>
            <a:lvl3pPr marL="720000" indent="-349250">
              <a:buClr>
                <a:schemeClr val="bg2">
                  <a:lumMod val="75000"/>
                </a:schemeClr>
              </a:buClr>
              <a:buSzPct val="75000"/>
              <a:buFont typeface="Wingdings" charset="2"/>
              <a:buChar char=""/>
              <a:defRPr sz="2800" b="1">
                <a:solidFill>
                  <a:srgbClr val="000000"/>
                </a:solidFill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9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58738"/>
            <a:ext cx="857885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 smtClean="0"/>
              <a:t>Clique para editar o estilo do</a:t>
            </a:r>
            <a:endParaRPr lang="en-US" dirty="0" smtClean="0"/>
          </a:p>
        </p:txBody>
      </p:sp>
      <p:sp>
        <p:nvSpPr>
          <p:cNvPr id="5123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052513"/>
            <a:ext cx="8686800" cy="580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</p:sldLayoutIdLst>
  <p:transition spd="med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FFFF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Tahoma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Tahoma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Tahoma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Tahom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ts val="600"/>
        </a:spcBef>
        <a:spcAft>
          <a:spcPts val="600"/>
        </a:spcAft>
        <a:buClr>
          <a:srgbClr val="C6D9F1"/>
        </a:buClr>
        <a:buFont typeface="Arial" charset="0"/>
        <a:buChar char="•"/>
        <a:defRPr sz="32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rtl="0" eaLnBrk="0" fontAlgn="base" hangingPunct="0">
        <a:lnSpc>
          <a:spcPct val="120000"/>
        </a:lnSpc>
        <a:spcBef>
          <a:spcPts val="600"/>
        </a:spcBef>
        <a:spcAft>
          <a:spcPts val="600"/>
        </a:spcAft>
        <a:buClr>
          <a:srgbClr val="C6D9F1"/>
        </a:buClr>
        <a:buFont typeface="Arial" charset="0"/>
        <a:buChar char="–"/>
        <a:defRPr sz="28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rtl="0" eaLnBrk="0" fontAlgn="base" hangingPunct="0">
        <a:lnSpc>
          <a:spcPct val="120000"/>
        </a:lnSpc>
        <a:spcBef>
          <a:spcPts val="600"/>
        </a:spcBef>
        <a:spcAft>
          <a:spcPts val="600"/>
        </a:spcAft>
        <a:buClr>
          <a:srgbClr val="C6D9F1"/>
        </a:buClr>
        <a:buFont typeface="Arial" charset="0"/>
        <a:buChar char="•"/>
        <a:defRPr sz="2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rtl="0" eaLnBrk="0" fontAlgn="base" hangingPunct="0">
        <a:lnSpc>
          <a:spcPct val="120000"/>
        </a:lnSpc>
        <a:spcBef>
          <a:spcPts val="600"/>
        </a:spcBef>
        <a:spcAft>
          <a:spcPts val="600"/>
        </a:spcAft>
        <a:buClr>
          <a:srgbClr val="C6D9F1"/>
        </a:buClr>
        <a:buFont typeface="Arial" charset="0"/>
        <a:buChar char="–"/>
        <a:defRPr sz="20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rtl="0" eaLnBrk="0" fontAlgn="base" hangingPunct="0">
        <a:lnSpc>
          <a:spcPct val="120000"/>
        </a:lnSpc>
        <a:spcBef>
          <a:spcPts val="600"/>
        </a:spcBef>
        <a:spcAft>
          <a:spcPts val="600"/>
        </a:spcAft>
        <a:buClr>
          <a:srgbClr val="C6D9F1"/>
        </a:buClr>
        <a:buFont typeface="Arial" charset="0"/>
        <a:buChar char="»"/>
        <a:defRPr sz="20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311150" y="98425"/>
            <a:ext cx="837565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77963"/>
            <a:ext cx="8229600" cy="508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Calibri"/>
          <a:ea typeface="Calibri" pitchFamily="34" charset="0"/>
          <a:cs typeface="Calibri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  <a:cs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  <a:cs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  <a:cs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  <a:cs typeface="Calibri" pitchFamily="34" charset="0"/>
        </a:defRPr>
      </a:lvl9pPr>
    </p:titleStyle>
    <p:bodyStyle>
      <a:lvl1pPr algn="l" rtl="0" eaLnBrk="0" fontAlgn="base" hangingPunct="0">
        <a:lnSpc>
          <a:spcPct val="120000"/>
        </a:lnSpc>
        <a:spcBef>
          <a:spcPts val="2000"/>
        </a:spcBef>
        <a:spcAft>
          <a:spcPct val="0"/>
        </a:spcAft>
        <a:buClr>
          <a:schemeClr val="accent1"/>
        </a:buClr>
        <a:buSzPct val="90000"/>
        <a:buFont typeface="Wingdings" pitchFamily="2" charset="2"/>
        <a:defRPr sz="2800" b="1" kern="1200">
          <a:solidFill>
            <a:schemeClr val="tx1"/>
          </a:solidFill>
          <a:latin typeface="Calibri"/>
          <a:ea typeface="Calibri" pitchFamily="34" charset="0"/>
          <a:cs typeface="Calibri"/>
        </a:defRPr>
      </a:lvl1pPr>
      <a:lvl2pPr marL="358775" indent="-336550" algn="l" rtl="0" eaLnBrk="0" fontAlgn="base" hangingPunct="0">
        <a:lnSpc>
          <a:spcPct val="120000"/>
        </a:lnSpc>
        <a:spcBef>
          <a:spcPts val="600"/>
        </a:spcBef>
        <a:spcAft>
          <a:spcPct val="0"/>
        </a:spcAft>
        <a:buClr>
          <a:srgbClr val="589DEE"/>
        </a:buClr>
        <a:buSzPct val="75000"/>
        <a:buFont typeface="Wingdings" pitchFamily="2" charset="2"/>
        <a:buChar char=""/>
        <a:defRPr sz="2600" b="1" kern="1200">
          <a:solidFill>
            <a:schemeClr val="tx1"/>
          </a:solidFill>
          <a:latin typeface="Calibri"/>
          <a:ea typeface="Calibri" pitchFamily="34" charset="0"/>
          <a:cs typeface="Calibri"/>
        </a:defRPr>
      </a:lvl2pPr>
      <a:lvl3pPr marL="719138" indent="-349250" algn="l" rtl="0" eaLnBrk="0" fontAlgn="base" hangingPunct="0">
        <a:lnSpc>
          <a:spcPct val="120000"/>
        </a:lnSpc>
        <a:spcBef>
          <a:spcPts val="600"/>
        </a:spcBef>
        <a:spcAft>
          <a:spcPct val="0"/>
        </a:spcAft>
        <a:buClr>
          <a:srgbClr val="589DEE"/>
        </a:buClr>
        <a:buSzPct val="75000"/>
        <a:buFont typeface="Wingdings" pitchFamily="2" charset="2"/>
        <a:buChar char=""/>
        <a:defRPr sz="2400" b="1" kern="1200">
          <a:solidFill>
            <a:schemeClr val="tx1"/>
          </a:solidFill>
          <a:latin typeface="Calibri"/>
          <a:ea typeface="Calibri" pitchFamily="34" charset="0"/>
          <a:cs typeface="Calibri"/>
        </a:defRPr>
      </a:lvl3pPr>
      <a:lvl4pPr marL="1371600" indent="-336550" algn="l" rtl="0" eaLnBrk="0" fontAlgn="base" hangingPunct="0">
        <a:spcBef>
          <a:spcPts val="600"/>
        </a:spcBef>
        <a:spcAft>
          <a:spcPct val="0"/>
        </a:spcAft>
        <a:buClr>
          <a:srgbClr val="C1F944"/>
        </a:buClr>
        <a:buSzPct val="90000"/>
        <a:buFont typeface="Wingdings" pitchFamily="2" charset="2"/>
        <a:buChar char="S"/>
        <a:defRPr kern="1200">
          <a:solidFill>
            <a:srgbClr val="595959"/>
          </a:solidFill>
          <a:latin typeface="Calibri"/>
          <a:ea typeface="Calibri" pitchFamily="34" charset="0"/>
          <a:cs typeface="Calibri"/>
        </a:defRPr>
      </a:lvl4pPr>
      <a:lvl5pPr marL="1720850" indent="-3492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90000"/>
        <a:buFont typeface="Wingdings" pitchFamily="2" charset="2"/>
        <a:buChar char="S"/>
        <a:defRPr kern="1200">
          <a:solidFill>
            <a:srgbClr val="595959"/>
          </a:solidFill>
          <a:latin typeface="Calibri"/>
          <a:ea typeface="Calibri" pitchFamily="34" charset="0"/>
          <a:cs typeface="Calibri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04788" y="225425"/>
            <a:ext cx="8685212" cy="6403975"/>
          </a:xfrm>
          <a:prstGeom prst="rect">
            <a:avLst/>
          </a:prstGeom>
          <a:solidFill>
            <a:srgbClr val="034883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 rot="18900000">
            <a:off x="-662769" y="197392"/>
            <a:ext cx="1055688" cy="1055688"/>
          </a:xfrm>
          <a:prstGeom prst="rect">
            <a:avLst/>
          </a:prstGeom>
          <a:solidFill>
            <a:srgbClr val="722842"/>
          </a:solidFill>
          <a:ln w="127000" cmpd="sng">
            <a:solidFill>
              <a:srgbClr val="FFFFFF"/>
            </a:solidFill>
            <a:miter lim="800000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76200" cmpd="sng">
                <a:noFill/>
              </a:ln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99" r:id="rId6"/>
    <p:sldLayoutId id="2147483983" r:id="rId7"/>
    <p:sldLayoutId id="2147483998" r:id="rId8"/>
    <p:sldLayoutId id="2147483984" r:id="rId9"/>
    <p:sldLayoutId id="2147483991" r:id="rId10"/>
    <p:sldLayoutId id="2147483992" r:id="rId11"/>
    <p:sldLayoutId id="2147483993" r:id="rId12"/>
    <p:sldLayoutId id="2147483994" r:id="rId13"/>
    <p:sldLayoutId id="2147483995" r:id="rId14"/>
    <p:sldLayoutId id="2147483996" r:id="rId15"/>
    <p:sldLayoutId id="2147483997" r:id="rId16"/>
    <p:sldLayoutId id="2147484011" r:id="rId17"/>
    <p:sldLayoutId id="2147484012" r:id="rId18"/>
    <p:sldLayoutId id="2147484014" r:id="rId19"/>
    <p:sldLayoutId id="2147484015" r:id="rId20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Calibri"/>
          <a:ea typeface="ＭＳ Ｐゴシック" charset="0"/>
          <a:cs typeface="Calibri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  <a:ea typeface="ＭＳ Ｐゴシック" charset="0"/>
          <a:cs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  <a:ea typeface="ＭＳ Ｐゴシック" charset="0"/>
          <a:cs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  <a:ea typeface="ＭＳ Ｐゴシック" charset="0"/>
          <a:cs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  <a:ea typeface="ＭＳ Ｐゴシック" charset="0"/>
          <a:cs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  <a:cs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  <a:cs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  <a:cs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  <a:cs typeface="Calibri" pitchFamily="34" charset="0"/>
        </a:defRPr>
      </a:lvl9pPr>
    </p:titleStyle>
    <p:bodyStyle>
      <a:lvl1pPr marL="342900" indent="-342900" algn="l" rtl="0" eaLnBrk="1" fontAlgn="base" hangingPunct="1">
        <a:lnSpc>
          <a:spcPct val="120000"/>
        </a:lnSpc>
        <a:spcBef>
          <a:spcPts val="2000"/>
        </a:spcBef>
        <a:spcAft>
          <a:spcPct val="0"/>
        </a:spcAft>
        <a:buClr>
          <a:schemeClr val="accent1"/>
        </a:buClr>
        <a:buSzPct val="90000"/>
        <a:buFont typeface="Wingdings" pitchFamily="2" charset="2"/>
        <a:buChar char="•"/>
        <a:defRPr sz="2800" b="1" kern="1200">
          <a:solidFill>
            <a:schemeClr val="tx1"/>
          </a:solidFill>
          <a:latin typeface="Calibri"/>
          <a:ea typeface="ＭＳ Ｐゴシック" charset="0"/>
          <a:cs typeface="Calibri"/>
        </a:defRPr>
      </a:lvl1pPr>
      <a:lvl2pPr marL="358775" indent="-336550" algn="l" rtl="0" eaLnBrk="1" fontAlgn="base" hangingPunct="1">
        <a:lnSpc>
          <a:spcPct val="120000"/>
        </a:lnSpc>
        <a:spcBef>
          <a:spcPts val="600"/>
        </a:spcBef>
        <a:spcAft>
          <a:spcPct val="0"/>
        </a:spcAft>
        <a:buClr>
          <a:srgbClr val="589DEE"/>
        </a:buClr>
        <a:buSzPct val="75000"/>
        <a:buFont typeface="Wingdings" pitchFamily="2" charset="2"/>
        <a:buChar char=""/>
        <a:defRPr sz="2600" b="1" kern="1200">
          <a:solidFill>
            <a:schemeClr val="tx1"/>
          </a:solidFill>
          <a:latin typeface="Calibri"/>
          <a:ea typeface="Calibri" charset="0"/>
          <a:cs typeface="Calibri"/>
        </a:defRPr>
      </a:lvl2pPr>
      <a:lvl3pPr marL="719138" indent="-349250" algn="l" rtl="0" eaLnBrk="1" fontAlgn="base" hangingPunct="1">
        <a:lnSpc>
          <a:spcPct val="120000"/>
        </a:lnSpc>
        <a:spcBef>
          <a:spcPts val="600"/>
        </a:spcBef>
        <a:spcAft>
          <a:spcPct val="0"/>
        </a:spcAft>
        <a:buClr>
          <a:srgbClr val="589DEE"/>
        </a:buClr>
        <a:buSzPct val="75000"/>
        <a:buFont typeface="Wingdings" pitchFamily="2" charset="2"/>
        <a:buChar char=""/>
        <a:defRPr sz="2400" b="1" kern="1200">
          <a:solidFill>
            <a:schemeClr val="tx1"/>
          </a:solidFill>
          <a:latin typeface="Calibri"/>
          <a:ea typeface="Calibri" charset="0"/>
          <a:cs typeface="Calibri"/>
        </a:defRPr>
      </a:lvl3pPr>
      <a:lvl4pPr marL="1371600" indent="-336550" algn="l" rtl="0" eaLnBrk="1" fontAlgn="base" hangingPunct="1">
        <a:spcBef>
          <a:spcPts val="600"/>
        </a:spcBef>
        <a:spcAft>
          <a:spcPct val="0"/>
        </a:spcAft>
        <a:buClr>
          <a:srgbClr val="C1F944"/>
        </a:buClr>
        <a:buSzPct val="90000"/>
        <a:buFont typeface="Wingdings" pitchFamily="2" charset="2"/>
        <a:buChar char="S"/>
        <a:defRPr sz="2000" kern="1200">
          <a:solidFill>
            <a:srgbClr val="595959"/>
          </a:solidFill>
          <a:latin typeface="Calibri"/>
          <a:ea typeface="Calibri" charset="0"/>
          <a:cs typeface="Calibri"/>
        </a:defRPr>
      </a:lvl4pPr>
      <a:lvl5pPr marL="1720850" indent="-34925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90000"/>
        <a:buFont typeface="Wingdings" pitchFamily="2" charset="2"/>
        <a:buChar char="S"/>
        <a:defRPr sz="2000" kern="1200">
          <a:solidFill>
            <a:srgbClr val="595959"/>
          </a:solidFill>
          <a:latin typeface="Calibri"/>
          <a:ea typeface="Calibri" charset="0"/>
          <a:cs typeface="Calibri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544" y="5373216"/>
            <a:ext cx="4168025" cy="129614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pt-BR" sz="2400" dirty="0" smtClean="0">
                <a:ea typeface="+mj-ea"/>
              </a:rPr>
              <a:t>Apresentação</a:t>
            </a:r>
            <a:br>
              <a:rPr lang="pt-BR" sz="2400" dirty="0" smtClean="0">
                <a:ea typeface="+mj-ea"/>
              </a:rPr>
            </a:br>
            <a:r>
              <a:rPr lang="pt-BR" sz="2400" dirty="0" smtClean="0">
                <a:ea typeface="+mj-ea"/>
              </a:rPr>
              <a:t>Cláudio </a:t>
            </a:r>
            <a:r>
              <a:rPr lang="pt-BR" sz="2400" dirty="0" err="1" smtClean="0">
                <a:ea typeface="+mj-ea"/>
              </a:rPr>
              <a:t>Sarian</a:t>
            </a:r>
            <a:r>
              <a:rPr lang="pt-BR" sz="2400" dirty="0" smtClean="0">
                <a:ea typeface="+mj-ea"/>
              </a:rPr>
              <a:t> </a:t>
            </a:r>
            <a:r>
              <a:rPr lang="pt-BR" sz="2400" dirty="0" err="1" smtClean="0">
                <a:ea typeface="+mj-ea"/>
              </a:rPr>
              <a:t>Altounian</a:t>
            </a:r>
            <a:endParaRPr lang="pt-BR" sz="2400" dirty="0" smtClean="0">
              <a:ea typeface="+mj-ea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556792"/>
            <a:ext cx="4824536" cy="4104456"/>
          </a:xfrm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7200" dirty="0" smtClean="0">
                <a:solidFill>
                  <a:srgbClr val="FFFF00"/>
                </a:solidFill>
              </a:rPr>
              <a:t>RDC</a:t>
            </a:r>
            <a:r>
              <a:rPr lang="pt-BR" dirty="0" smtClean="0">
                <a:solidFill>
                  <a:srgbClr val="FFFF00"/>
                </a:solidFill>
              </a:rPr>
              <a:t/>
            </a:r>
            <a:br>
              <a:rPr lang="pt-BR" dirty="0" smtClean="0">
                <a:solidFill>
                  <a:srgbClr val="FFFF00"/>
                </a:solidFill>
              </a:rPr>
            </a:br>
            <a:r>
              <a:rPr lang="pt-BR" dirty="0" smtClean="0">
                <a:solidFill>
                  <a:srgbClr val="FFFF00"/>
                </a:solidFill>
              </a:rPr>
              <a:t>Regime Diferenciado de Contratação</a:t>
            </a:r>
            <a:br>
              <a:rPr lang="pt-BR" dirty="0" smtClean="0">
                <a:solidFill>
                  <a:srgbClr val="FFFF00"/>
                </a:solidFill>
              </a:rPr>
            </a:br>
            <a:r>
              <a:rPr lang="pt-BR" dirty="0" smtClean="0">
                <a:solidFill>
                  <a:srgbClr val="FFFF00"/>
                </a:solidFill>
              </a:rPr>
              <a:t/>
            </a:r>
            <a:br>
              <a:rPr lang="pt-BR" dirty="0" smtClean="0">
                <a:solidFill>
                  <a:srgbClr val="FFFF00"/>
                </a:solidFill>
              </a:rPr>
            </a:br>
            <a:endParaRPr lang="pt-BR" sz="3200" dirty="0">
              <a:latin typeface="Tahoma" charset="0"/>
              <a:ea typeface="+mj-ea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60648"/>
            <a:ext cx="4059505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http://3.bp.blogspot.com/-R4azBltEiK4/ThBb9FecsxI/AAAAAAAAAuk/wtgYaVOJ9vo/s1600/ponte_ri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284984"/>
            <a:ext cx="4098156" cy="25800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04664"/>
            <a:ext cx="8534400" cy="1079500"/>
          </a:xfrm>
        </p:spPr>
        <p:txBody>
          <a:bodyPr/>
          <a:lstStyle/>
          <a:p>
            <a:r>
              <a:rPr lang="pt-BR" sz="3200" u="sng" dirty="0" smtClean="0"/>
              <a:t>Quando utilizar a integrada?</a:t>
            </a:r>
            <a:endParaRPr lang="pt-BR" sz="3200" b="1" u="sng" dirty="0"/>
          </a:p>
        </p:txBody>
      </p:sp>
      <p:sp>
        <p:nvSpPr>
          <p:cNvPr id="1340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65174" y="1916832"/>
            <a:ext cx="8789724" cy="55626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pt-BR" dirty="0" smtClean="0">
                <a:solidFill>
                  <a:schemeClr val="bg1"/>
                </a:solidFill>
              </a:rPr>
              <a:t>Art. 9</a:t>
            </a:r>
            <a:r>
              <a:rPr lang="pt-BR" u="sng" baseline="30000" dirty="0" smtClean="0">
                <a:solidFill>
                  <a:schemeClr val="bg1"/>
                </a:solidFill>
              </a:rPr>
              <a:t>o</a:t>
            </a:r>
            <a:r>
              <a:rPr lang="pt-BR" dirty="0" smtClean="0">
                <a:solidFill>
                  <a:schemeClr val="bg1"/>
                </a:solidFill>
              </a:rPr>
              <a:t> Nas licitações de obras e serviços de engenharia, no âmbito do RDC, poderá ser utilizada a contratação integrada, </a:t>
            </a:r>
            <a:r>
              <a:rPr lang="pt-BR" u="sng" dirty="0" smtClean="0">
                <a:solidFill>
                  <a:schemeClr val="bg1"/>
                </a:solidFill>
              </a:rPr>
              <a:t>desde que técnica e economicamente justificada</a:t>
            </a:r>
            <a:r>
              <a:rPr lang="pt-BR" dirty="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r>
              <a:rPr lang="pt-BR" dirty="0" smtClean="0">
                <a:solidFill>
                  <a:schemeClr val="bg1"/>
                </a:solidFill>
              </a:rPr>
              <a:t>III - </a:t>
            </a:r>
            <a:r>
              <a:rPr lang="pt-BR" dirty="0" smtClean="0">
                <a:solidFill>
                  <a:srgbClr val="FFFF00"/>
                </a:solidFill>
              </a:rPr>
              <a:t>será adotado o critério de julgamento de técnica e preço</a:t>
            </a:r>
            <a:r>
              <a:rPr lang="pt-BR" dirty="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endParaRPr lang="pt-BR" sz="2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66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8534400" cy="1079500"/>
          </a:xfrm>
        </p:spPr>
        <p:txBody>
          <a:bodyPr/>
          <a:lstStyle/>
          <a:p>
            <a:r>
              <a:rPr lang="pt-BR" sz="3200" u="sng" dirty="0" smtClean="0"/>
              <a:t>Quando utilizar a integrada?</a:t>
            </a:r>
            <a:endParaRPr lang="pt-BR" sz="3200" b="1" u="sng" dirty="0"/>
          </a:p>
        </p:txBody>
      </p:sp>
      <p:sp>
        <p:nvSpPr>
          <p:cNvPr id="1340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4276" y="836712"/>
            <a:ext cx="8789724" cy="55626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pt-BR" sz="2400" dirty="0" smtClean="0">
                <a:solidFill>
                  <a:schemeClr val="bg1"/>
                </a:solidFill>
              </a:rPr>
              <a:t>Art. 20. § 1</a:t>
            </a:r>
            <a:r>
              <a:rPr lang="pt-BR" sz="2400" u="sng" baseline="30000" dirty="0" smtClean="0">
                <a:solidFill>
                  <a:schemeClr val="bg1"/>
                </a:solidFill>
              </a:rPr>
              <a:t>o</a:t>
            </a:r>
            <a:r>
              <a:rPr lang="pt-BR" sz="2400" dirty="0" smtClean="0">
                <a:solidFill>
                  <a:schemeClr val="bg1"/>
                </a:solidFill>
              </a:rPr>
              <a:t> O critério de julgamento a que se refere o caput</a:t>
            </a:r>
            <a:r>
              <a:rPr lang="pt-BR" sz="2400" i="1" dirty="0" smtClean="0">
                <a:solidFill>
                  <a:schemeClr val="bg1"/>
                </a:solidFill>
              </a:rPr>
              <a:t> </a:t>
            </a:r>
            <a:r>
              <a:rPr lang="pt-BR" sz="2400" dirty="0" smtClean="0">
                <a:solidFill>
                  <a:schemeClr val="bg1"/>
                </a:solidFill>
              </a:rPr>
              <a:t>deste artigo será utilizado quando a avaliação e a ponderação da qualidade técnica das propostas que superarem os requisitos mínimos estabelecidos no instrumento convocatório forem relevantes aos fins pretendidos pela administração pública, e </a:t>
            </a:r>
            <a:r>
              <a:rPr lang="pt-BR" sz="2400" u="sng" dirty="0" smtClean="0">
                <a:solidFill>
                  <a:srgbClr val="FFFF00"/>
                </a:solidFill>
              </a:rPr>
              <a:t>destinar-se-á exclusivamente a objetos:</a:t>
            </a:r>
          </a:p>
          <a:p>
            <a:pPr>
              <a:buNone/>
            </a:pPr>
            <a:r>
              <a:rPr lang="pt-BR" sz="2400" dirty="0" smtClean="0">
                <a:solidFill>
                  <a:schemeClr val="bg1"/>
                </a:solidFill>
              </a:rPr>
              <a:t>I - de natureza predominantemente intelectual e de inovação tecnológica ou técnica; ou</a:t>
            </a:r>
          </a:p>
          <a:p>
            <a:pPr>
              <a:buNone/>
            </a:pPr>
            <a:r>
              <a:rPr lang="pt-BR" sz="2400" dirty="0" smtClean="0">
                <a:solidFill>
                  <a:schemeClr val="bg1"/>
                </a:solidFill>
              </a:rPr>
              <a:t>II - que possam ser executados com diferentes metodologias ou tecnologias de domínio restrito no mercado, pontuando-se as vantagens e qualidades que eventualmente forem oferecidas para cada produto ou solução.</a:t>
            </a:r>
          </a:p>
          <a:p>
            <a:endParaRPr lang="pt-BR" sz="1800" dirty="0" smtClean="0"/>
          </a:p>
          <a:p>
            <a:endParaRPr lang="pt-BR" sz="1800" i="1" dirty="0" smtClean="0"/>
          </a:p>
          <a:p>
            <a:pPr>
              <a:buNone/>
            </a:pPr>
            <a:endParaRPr lang="pt-BR" sz="1800" i="1" dirty="0"/>
          </a:p>
        </p:txBody>
      </p:sp>
    </p:spTree>
    <p:extLst>
      <p:ext uri="{BB962C8B-B14F-4D97-AF65-F5344CB8AC3E}">
        <p14:creationId xmlns:p14="http://schemas.microsoft.com/office/powerpoint/2010/main" val="26214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8534400" cy="1079500"/>
          </a:xfrm>
        </p:spPr>
        <p:txBody>
          <a:bodyPr/>
          <a:lstStyle/>
          <a:p>
            <a:r>
              <a:rPr lang="pt-BR" sz="3200" u="sng" dirty="0" smtClean="0"/>
              <a:t>AGU – PARECER RA 03/2012</a:t>
            </a:r>
            <a:endParaRPr lang="pt-BR" sz="3200" b="1" u="sng" dirty="0"/>
          </a:p>
        </p:txBody>
      </p:sp>
      <p:sp>
        <p:nvSpPr>
          <p:cNvPr id="1340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4276" y="908720"/>
            <a:ext cx="8250172" cy="55626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buNone/>
            </a:pPr>
            <a:r>
              <a:rPr lang="pt-BR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Consulta – Ministério do Planejamento, Orçamento e Gestão:</a:t>
            </a:r>
          </a:p>
          <a:p>
            <a:pPr>
              <a:spcBef>
                <a:spcPts val="600"/>
              </a:spcBef>
              <a:spcAft>
                <a:spcPts val="1200"/>
              </a:spcAft>
              <a:buNone/>
            </a:pPr>
            <a:endParaRPr lang="pt-BR" sz="2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  <a:buNone/>
            </a:pPr>
            <a:r>
              <a:rPr lang="pt-BR" sz="3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adoção do regime de contratação integrada está restrita às hipótese previstas nos incisos I e II do art. 20? Não sendo, qual o âmbito de abrangência delimitado pela Lei para adoção deste regime?</a:t>
            </a:r>
          </a:p>
          <a:p>
            <a:pPr>
              <a:spcBef>
                <a:spcPts val="600"/>
              </a:spcBef>
            </a:pPr>
            <a:endParaRPr lang="pt-BR" sz="1800" i="1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buNone/>
            </a:pPr>
            <a:endParaRPr lang="pt-BR" sz="18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42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534400" cy="1079500"/>
          </a:xfrm>
        </p:spPr>
        <p:txBody>
          <a:bodyPr/>
          <a:lstStyle/>
          <a:p>
            <a:r>
              <a:rPr lang="pt-BR" sz="3200" u="sng" dirty="0" smtClean="0"/>
              <a:t>AGU – PARECER RA 03/2012</a:t>
            </a:r>
            <a:endParaRPr lang="pt-BR" sz="3200" b="1" u="sng" dirty="0"/>
          </a:p>
        </p:txBody>
      </p:sp>
      <p:sp>
        <p:nvSpPr>
          <p:cNvPr id="1340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764704"/>
            <a:ext cx="8466196" cy="55626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buNone/>
            </a:pPr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Ante o exposto, responde-se aos questionamentos:</a:t>
            </a:r>
          </a:p>
          <a:p>
            <a:pPr marL="566928" indent="-457200">
              <a:spcBef>
                <a:spcPts val="600"/>
              </a:spcBef>
              <a:spcAft>
                <a:spcPts val="1200"/>
              </a:spcAft>
              <a:buAutoNum type="alphaLcParenR"/>
            </a:pPr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possibilidade de adoção do regime de contratação integrada </a:t>
            </a:r>
            <a:r>
              <a:rPr lang="pt-BR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não está subsumida às hipóteses de objeto previstas nos incisos I e II do § 1º do art. 20</a:t>
            </a:r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566928" indent="-457200">
              <a:spcBef>
                <a:spcPts val="600"/>
              </a:spcBef>
              <a:spcAft>
                <a:spcPts val="1200"/>
              </a:spcAft>
              <a:buAutoNum type="alphaLcParenR"/>
            </a:pPr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Administração Pública poderá utilizar preferencialmente o Regime de Contratação Integrada, disciplinado pelo art. 9º, para a contratação de obras e serviços de engenharia, </a:t>
            </a:r>
            <a:r>
              <a:rPr lang="pt-BR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desde que essa opção seja técnica e economicamente justificável</a:t>
            </a:r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sendo esta a única condicionante </a:t>
            </a:r>
            <a:r>
              <a:rPr lang="pt-BR" sz="24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sine</a:t>
            </a:r>
            <a:r>
              <a:rPr lang="pt-BR" sz="2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4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qua</a:t>
            </a:r>
            <a:r>
              <a:rPr lang="pt-BR" sz="2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4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non</a:t>
            </a:r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para se optar pela contratação integrada.</a:t>
            </a:r>
          </a:p>
          <a:p>
            <a:pPr>
              <a:spcBef>
                <a:spcPts val="600"/>
              </a:spcBef>
              <a:spcAft>
                <a:spcPts val="1200"/>
              </a:spcAft>
              <a:buNone/>
            </a:pPr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endParaRPr lang="pt-BR" sz="1800" i="1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buNone/>
            </a:pPr>
            <a:endParaRPr lang="pt-BR" sz="18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91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899592" y="1295400"/>
            <a:ext cx="7184405" cy="3213720"/>
          </a:xfrm>
          <a:prstGeom prst="rect">
            <a:avLst/>
          </a:prstGeom>
        </p:spPr>
        <p:txBody>
          <a:bodyPr anchor="ctr"/>
          <a:lstStyle/>
          <a:p>
            <a:r>
              <a:rPr lang="pt-BR" sz="60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QUESTÃO </a:t>
            </a:r>
            <a:r>
              <a:rPr lang="pt-BR" sz="6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pt-BR" sz="60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t-BR" sz="6000" dirty="0" smtClean="0">
                <a:latin typeface="Calibri" pitchFamily="34" charset="0"/>
                <a:cs typeface="Calibri" pitchFamily="34" charset="0"/>
              </a:rPr>
            </a:br>
            <a:r>
              <a:rPr lang="pt-BR" sz="6000" dirty="0" smtClean="0">
                <a:latin typeface="Calibri" pitchFamily="34" charset="0"/>
                <a:cs typeface="Calibri" pitchFamily="34" charset="0"/>
              </a:rPr>
              <a:t>QUALIDADE DO ANTEPROJETO E RISCOS?</a:t>
            </a:r>
            <a:endParaRPr lang="pt-BR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55816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4294967295"/>
          </p:nvPr>
        </p:nvSpPr>
        <p:spPr>
          <a:xfrm>
            <a:off x="323528" y="764704"/>
            <a:ext cx="8428544" cy="6264696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t-BR" sz="3600" b="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Art. 9º Nas licitações de obras e serviços de engenharia, no âmbito do RDC, poderá ser utilizada a </a:t>
            </a:r>
            <a:r>
              <a:rPr lang="pt-BR" sz="3600" i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contratação integrada</a:t>
            </a:r>
            <a:r>
              <a:rPr lang="pt-BR" sz="3600" b="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t-BR" sz="3600" b="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desde que técnica e economicamente justificada</a:t>
            </a:r>
            <a:r>
              <a:rPr lang="pt-BR" sz="3600" b="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pt-BR" sz="3600" b="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§ 2º No caso de contratação integrada: I – o instrumento convocatório </a:t>
            </a:r>
            <a:r>
              <a:rPr lang="pt-BR" sz="3600" i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deverá conter anteprojeto de engenharia</a:t>
            </a:r>
            <a:r>
              <a:rPr lang="pt-BR" sz="3600" b="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3600" b="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que contemple os documentos técnicos destinados a possibilitar a caracterização da obra ou serviço, incluindo:</a:t>
            </a:r>
          </a:p>
          <a:p>
            <a:pPr marL="715963" lvl="0" indent="-358775">
              <a:spcAft>
                <a:spcPts val="1200"/>
              </a:spcAft>
              <a:buClr>
                <a:schemeClr val="accent4">
                  <a:lumMod val="20000"/>
                  <a:lumOff val="80000"/>
                </a:schemeClr>
              </a:buClr>
              <a:buSzPct val="100000"/>
            </a:pPr>
            <a:endParaRPr lang="en-U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186766" cy="1189038"/>
          </a:xfrm>
        </p:spPr>
        <p:txBody>
          <a:bodyPr>
            <a:noAutofit/>
          </a:bodyPr>
          <a:lstStyle/>
          <a:p>
            <a:r>
              <a:rPr lang="en-US" cap="all" dirty="0" smtClean="0"/>
              <a:t>CONTRATAÇÃO INTEGRADA</a:t>
            </a:r>
            <a:br>
              <a:rPr lang="en-US" cap="all" dirty="0" smtClean="0"/>
            </a:br>
            <a:endParaRPr lang="en-US" cap="all" dirty="0"/>
          </a:p>
        </p:txBody>
      </p:sp>
    </p:spTree>
    <p:extLst>
      <p:ext uri="{BB962C8B-B14F-4D97-AF65-F5344CB8AC3E}">
        <p14:creationId xmlns:p14="http://schemas.microsoft.com/office/powerpoint/2010/main" val="286030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980728"/>
            <a:ext cx="8604448" cy="23042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pt-BR" cap="all" dirty="0" smtClean="0"/>
              <a:t>Níveis de precisão</a:t>
            </a:r>
          </a:p>
        </p:txBody>
      </p:sp>
      <p:graphicFrame>
        <p:nvGraphicFramePr>
          <p:cNvPr id="3074" name="Object 7"/>
          <p:cNvGraphicFramePr>
            <a:graphicFrameLocks noGrp="1" noChangeAspect="1"/>
          </p:cNvGraphicFramePr>
          <p:nvPr>
            <p:ph idx="4294967295"/>
          </p:nvPr>
        </p:nvGraphicFramePr>
        <p:xfrm>
          <a:off x="-2988840" y="3365500"/>
          <a:ext cx="11953844" cy="349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73" name="Visio" r:id="rId4" imgW="8632823" imgH="2733751" progId="">
                  <p:embed/>
                </p:oleObj>
              </mc:Choice>
              <mc:Fallback>
                <p:oleObj name="Visio" r:id="rId4" imgW="8632823" imgH="2733751" progId="">
                  <p:embed/>
                  <p:pic>
                    <p:nvPicPr>
                      <p:cNvPr id="0" name="Picture 4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988840" y="3365500"/>
                        <a:ext cx="11953844" cy="349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tângulo 5"/>
          <p:cNvSpPr/>
          <p:nvPr/>
        </p:nvSpPr>
        <p:spPr>
          <a:xfrm>
            <a:off x="1331640" y="3356992"/>
            <a:ext cx="108012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Estudo de viabilidade</a:t>
            </a:r>
            <a:endParaRPr lang="pt-BR" sz="1200" dirty="0"/>
          </a:p>
        </p:txBody>
      </p:sp>
      <p:sp>
        <p:nvSpPr>
          <p:cNvPr id="7" name="Retângulo 6"/>
          <p:cNvSpPr/>
          <p:nvPr/>
        </p:nvSpPr>
        <p:spPr>
          <a:xfrm>
            <a:off x="2699792" y="3356992"/>
            <a:ext cx="108012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Anteprojeto</a:t>
            </a:r>
            <a:endParaRPr lang="pt-BR" sz="1200" dirty="0"/>
          </a:p>
        </p:txBody>
      </p:sp>
      <p:sp>
        <p:nvSpPr>
          <p:cNvPr id="8" name="Retângulo 7"/>
          <p:cNvSpPr/>
          <p:nvPr/>
        </p:nvSpPr>
        <p:spPr>
          <a:xfrm>
            <a:off x="3923928" y="3356992"/>
            <a:ext cx="108012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Projeto Básico</a:t>
            </a:r>
            <a:endParaRPr lang="pt-BR" sz="1200" dirty="0"/>
          </a:p>
        </p:txBody>
      </p:sp>
      <p:sp>
        <p:nvSpPr>
          <p:cNvPr id="9" name="Retângulo 8"/>
          <p:cNvSpPr/>
          <p:nvPr/>
        </p:nvSpPr>
        <p:spPr>
          <a:xfrm>
            <a:off x="5292080" y="3356992"/>
            <a:ext cx="108012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Projeto Executivo</a:t>
            </a:r>
            <a:endParaRPr lang="pt-BR" sz="1200" dirty="0"/>
          </a:p>
        </p:txBody>
      </p:sp>
      <p:sp>
        <p:nvSpPr>
          <p:cNvPr id="10" name="Retângulo 9"/>
          <p:cNvSpPr/>
          <p:nvPr/>
        </p:nvSpPr>
        <p:spPr>
          <a:xfrm>
            <a:off x="7236296" y="3356992"/>
            <a:ext cx="122413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Documentação as </a:t>
            </a:r>
            <a:r>
              <a:rPr lang="pt-BR" sz="1200" dirty="0" err="1" smtClean="0"/>
              <a:t>built</a:t>
            </a:r>
            <a:endParaRPr lang="pt-BR" sz="1200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1763688" y="2132856"/>
            <a:ext cx="65527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539552" y="198884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Valor real</a:t>
            </a:r>
            <a:endParaRPr lang="pt-BR" dirty="0"/>
          </a:p>
        </p:txBody>
      </p:sp>
      <p:cxnSp>
        <p:nvCxnSpPr>
          <p:cNvPr id="18" name="Conector reto 17"/>
          <p:cNvCxnSpPr/>
          <p:nvPr/>
        </p:nvCxnSpPr>
        <p:spPr>
          <a:xfrm>
            <a:off x="1763688" y="1340768"/>
            <a:ext cx="6552728" cy="792088"/>
          </a:xfrm>
          <a:prstGeom prst="line">
            <a:avLst/>
          </a:prstGeom>
          <a:ln w="2857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 flipV="1">
            <a:off x="1763688" y="2132856"/>
            <a:ext cx="6480720" cy="792088"/>
          </a:xfrm>
          <a:prstGeom prst="line">
            <a:avLst/>
          </a:prstGeom>
          <a:ln w="2857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 rot="5400000">
            <a:off x="3275856" y="2204864"/>
            <a:ext cx="2160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 rot="5400000">
            <a:off x="683568" y="2276872"/>
            <a:ext cx="2160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 rot="5400000">
            <a:off x="2123728" y="2276872"/>
            <a:ext cx="2160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 rot="5400000">
            <a:off x="4788024" y="2276872"/>
            <a:ext cx="2160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 rot="5400000">
            <a:off x="7236296" y="2276872"/>
            <a:ext cx="2160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o Explicativo 2 34"/>
          <p:cNvSpPr/>
          <p:nvPr/>
        </p:nvSpPr>
        <p:spPr>
          <a:xfrm>
            <a:off x="4716016" y="1196752"/>
            <a:ext cx="720080" cy="36004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96257"/>
              <a:gd name="adj6" fmla="val -493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15%</a:t>
            </a:r>
            <a:endParaRPr lang="pt-BR" dirty="0"/>
          </a:p>
        </p:txBody>
      </p:sp>
      <p:sp>
        <p:nvSpPr>
          <p:cNvPr id="36" name="Texto Explicativo 2 35"/>
          <p:cNvSpPr/>
          <p:nvPr/>
        </p:nvSpPr>
        <p:spPr>
          <a:xfrm>
            <a:off x="8423920" y="1196752"/>
            <a:ext cx="720080" cy="36004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3158"/>
              <a:gd name="adj5" fmla="val 252996"/>
              <a:gd name="adj6" fmla="val -155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0%</a:t>
            </a:r>
            <a:endParaRPr lang="pt-BR" dirty="0"/>
          </a:p>
        </p:txBody>
      </p:sp>
      <p:sp>
        <p:nvSpPr>
          <p:cNvPr id="37" name="Texto Explicativo 2 36"/>
          <p:cNvSpPr/>
          <p:nvPr/>
        </p:nvSpPr>
        <p:spPr>
          <a:xfrm>
            <a:off x="3563888" y="1124744"/>
            <a:ext cx="720080" cy="36004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96257"/>
              <a:gd name="adj6" fmla="val -493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??</a:t>
            </a:r>
            <a:endParaRPr lang="pt-BR" dirty="0"/>
          </a:p>
        </p:txBody>
      </p:sp>
      <p:cxnSp>
        <p:nvCxnSpPr>
          <p:cNvPr id="39" name="Conector de seta reta 38"/>
          <p:cNvCxnSpPr/>
          <p:nvPr/>
        </p:nvCxnSpPr>
        <p:spPr>
          <a:xfrm rot="5400000">
            <a:off x="1655676" y="1808820"/>
            <a:ext cx="5040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de seta reta 39"/>
          <p:cNvCxnSpPr/>
          <p:nvPr/>
        </p:nvCxnSpPr>
        <p:spPr>
          <a:xfrm rot="5400000" flipH="1" flipV="1">
            <a:off x="1700064" y="2421682"/>
            <a:ext cx="422870" cy="75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aixaDeTexto 42"/>
          <p:cNvSpPr txBox="1"/>
          <p:nvPr/>
        </p:nvSpPr>
        <p:spPr>
          <a:xfrm>
            <a:off x="611560" y="1124744"/>
            <a:ext cx="10801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/>
              <a:t>Precisão x complexidade</a:t>
            </a:r>
            <a:endParaRPr lang="pt-BR" sz="1100" dirty="0"/>
          </a:p>
        </p:txBody>
      </p:sp>
      <p:sp>
        <p:nvSpPr>
          <p:cNvPr id="44" name="CaixaDeTexto 43"/>
          <p:cNvSpPr txBox="1"/>
          <p:nvPr/>
        </p:nvSpPr>
        <p:spPr>
          <a:xfrm>
            <a:off x="611560" y="2564904"/>
            <a:ext cx="10801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/>
              <a:t>Precisão x complexidade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56740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116632"/>
            <a:ext cx="8534400" cy="864096"/>
          </a:xfrm>
        </p:spPr>
        <p:txBody>
          <a:bodyPr/>
          <a:lstStyle/>
          <a:p>
            <a:r>
              <a:rPr lang="pt-BR" dirty="0" smtClean="0"/>
              <a:t>RDC – art. 4º</a:t>
            </a:r>
            <a:endParaRPr lang="pt-BR" sz="2000" b="1" u="sng" dirty="0"/>
          </a:p>
        </p:txBody>
      </p:sp>
      <p:sp>
        <p:nvSpPr>
          <p:cNvPr id="1354755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836712"/>
            <a:ext cx="8136904" cy="5400600"/>
          </a:xfrm>
        </p:spPr>
        <p:txBody>
          <a:bodyPr>
            <a:noAutofit/>
          </a:bodyPr>
          <a:lstStyle/>
          <a:p>
            <a:r>
              <a:rPr lang="pt-BR" sz="2800" b="0" dirty="0"/>
              <a:t>Art. 4</a:t>
            </a:r>
            <a:r>
              <a:rPr lang="pt-BR" sz="2800" b="0" u="sng" baseline="30000" dirty="0"/>
              <a:t>o</a:t>
            </a:r>
            <a:r>
              <a:rPr lang="pt-BR" sz="2800" b="0" dirty="0"/>
              <a:t> Nas licitações e contratos de que trata esta Lei serão observadas </a:t>
            </a:r>
            <a:r>
              <a:rPr lang="pt-BR" sz="2800" b="0" dirty="0">
                <a:solidFill>
                  <a:srgbClr val="FFFF00"/>
                </a:solidFill>
              </a:rPr>
              <a:t>as seguintes diretrizes</a:t>
            </a:r>
            <a:r>
              <a:rPr lang="pt-BR" sz="2800" b="0" dirty="0"/>
              <a:t>:</a:t>
            </a:r>
            <a:endParaRPr lang="pt-BR" sz="2800" dirty="0"/>
          </a:p>
          <a:p>
            <a:r>
              <a:rPr lang="pt-BR" sz="2800" b="0" dirty="0" smtClean="0"/>
              <a:t>III </a:t>
            </a:r>
            <a:r>
              <a:rPr lang="pt-BR" sz="2800" b="0" dirty="0"/>
              <a:t>- busca da </a:t>
            </a:r>
            <a:r>
              <a:rPr lang="pt-BR" sz="2800" b="0" dirty="0">
                <a:solidFill>
                  <a:srgbClr val="FFFF00"/>
                </a:solidFill>
              </a:rPr>
              <a:t>maior vantagem para a administração pública</a:t>
            </a:r>
            <a:r>
              <a:rPr lang="pt-BR" sz="2800" b="0" dirty="0"/>
              <a:t>, considerando custos e benefícios, diretos e indiretos, de natureza econômica, social ou </a:t>
            </a:r>
            <a:r>
              <a:rPr lang="pt-BR" sz="2800" b="0" u="sng" dirty="0">
                <a:solidFill>
                  <a:srgbClr val="FFFF00"/>
                </a:solidFill>
              </a:rPr>
              <a:t>ambiental, inclusive os relativos à manutenção, ao desfazimento de bens e resíduos</a:t>
            </a:r>
            <a:r>
              <a:rPr lang="pt-BR" sz="2800" b="0" dirty="0"/>
              <a:t>, ao índice de depreciação econômica e a outros fatores de igual relevância;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9954314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116632"/>
            <a:ext cx="8534400" cy="864096"/>
          </a:xfrm>
        </p:spPr>
        <p:txBody>
          <a:bodyPr/>
          <a:lstStyle/>
          <a:p>
            <a:r>
              <a:rPr lang="pt-BR" dirty="0" smtClean="0">
                <a:solidFill>
                  <a:srgbClr val="FFFF00"/>
                </a:solidFill>
              </a:rPr>
              <a:t>RISCOS</a:t>
            </a:r>
            <a:endParaRPr lang="pt-BR" sz="2000" b="1" u="sng" dirty="0">
              <a:solidFill>
                <a:srgbClr val="FFFF00"/>
              </a:solidFill>
            </a:endParaRPr>
          </a:p>
        </p:txBody>
      </p:sp>
      <p:sp>
        <p:nvSpPr>
          <p:cNvPr id="1354755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908720"/>
            <a:ext cx="8136904" cy="5400600"/>
          </a:xfrm>
        </p:spPr>
        <p:txBody>
          <a:bodyPr>
            <a:noAutofit/>
          </a:bodyPr>
          <a:lstStyle/>
          <a:p>
            <a:r>
              <a:rPr lang="pt-BR" sz="3600" dirty="0"/>
              <a:t>1- IDENTIFICAÇÃO DA MATRIZ DE RISCO EM CADA CASO CONCRETO E TRANSPARÊNCIA NO EDITAL</a:t>
            </a:r>
          </a:p>
          <a:p>
            <a:r>
              <a:rPr lang="pt-BR" sz="3600" dirty="0"/>
              <a:t>2 - COMO QUANTIFICAR </a:t>
            </a:r>
            <a:r>
              <a:rPr lang="pt-BR" sz="3600" dirty="0" smtClean="0"/>
              <a:t>RISCOS E TRADUZI-LOS NOS PREÇOS</a:t>
            </a:r>
            <a:endParaRPr lang="pt-BR" sz="3600" dirty="0"/>
          </a:p>
          <a:p>
            <a:r>
              <a:rPr lang="pt-BR" sz="3600" dirty="0"/>
              <a:t>3 - CUIDADO COM AS EXPERIÊNCIAS PASSADAS MAL </a:t>
            </a:r>
            <a:r>
              <a:rPr lang="pt-BR" sz="3600" dirty="0" smtClean="0"/>
              <a:t>SUCEDIDAS</a:t>
            </a:r>
          </a:p>
          <a:p>
            <a:r>
              <a:rPr lang="pt-BR" sz="3600" dirty="0" smtClean="0"/>
              <a:t>4 – COMO TRATAR OS SEGUROS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51429530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899592" y="1628800"/>
            <a:ext cx="7184405" cy="3213720"/>
          </a:xfrm>
          <a:prstGeom prst="rect">
            <a:avLst/>
          </a:prstGeom>
        </p:spPr>
        <p:txBody>
          <a:bodyPr anchor="ctr"/>
          <a:lstStyle/>
          <a:p>
            <a:r>
              <a:rPr lang="pt-BR" sz="60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QUESTÃO 3</a:t>
            </a:r>
            <a:r>
              <a:rPr lang="pt-BR" sz="6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pt-BR" sz="6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</a:br>
            <a:r>
              <a:rPr lang="pt-BR" sz="6000" dirty="0" smtClean="0">
                <a:latin typeface="Calibri" pitchFamily="34" charset="0"/>
                <a:cs typeface="Calibri" pitchFamily="34" charset="0"/>
              </a:rPr>
              <a:t>AMPLIAÇÃO DO USO</a:t>
            </a:r>
            <a:br>
              <a:rPr lang="pt-BR" sz="6000" dirty="0" smtClean="0">
                <a:latin typeface="Calibri" pitchFamily="34" charset="0"/>
                <a:cs typeface="Calibri" pitchFamily="34" charset="0"/>
              </a:rPr>
            </a:br>
            <a:r>
              <a:rPr lang="pt-BR" sz="6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BR" sz="6000" dirty="0">
                <a:latin typeface="Calibri" pitchFamily="34" charset="0"/>
                <a:cs typeface="Calibri" pitchFamily="34" charset="0"/>
              </a:rPr>
              <a:t>X</a:t>
            </a:r>
            <a:r>
              <a:rPr lang="pt-BR" sz="6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pt-BR" sz="6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</a:br>
            <a:r>
              <a:rPr lang="pt-BR" sz="6000" dirty="0" smtClean="0">
                <a:latin typeface="Calibri" pitchFamily="34" charset="0"/>
                <a:cs typeface="Calibri" pitchFamily="34" charset="0"/>
              </a:rPr>
              <a:t>CAPACIDADE DAS EQUIPES PARA UTILIZAR O RDC</a:t>
            </a:r>
            <a:endParaRPr lang="pt-BR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95686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55576" y="1772816"/>
            <a:ext cx="8228013" cy="3456384"/>
          </a:xfrm>
          <a:prstGeom prst="rect">
            <a:avLst/>
          </a:prstGeom>
        </p:spPr>
        <p:txBody>
          <a:bodyPr anchor="ctr"/>
          <a:lstStyle/>
          <a:p>
            <a:pPr algn="l">
              <a:lnSpc>
                <a:spcPct val="150000"/>
              </a:lnSpc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1 – CONSIDERAÇÕES INICIAIS</a:t>
            </a:r>
            <a:br>
              <a:rPr lang="pt-BR" dirty="0" smtClean="0">
                <a:latin typeface="Calibri" pitchFamily="34" charset="0"/>
                <a:cs typeface="Calibri" pitchFamily="34" charset="0"/>
              </a:rPr>
            </a:br>
            <a:r>
              <a:rPr lang="pt-BR" dirty="0" smtClean="0">
                <a:latin typeface="Calibri" pitchFamily="34" charset="0"/>
                <a:cs typeface="Calibri" pitchFamily="34" charset="0"/>
              </a:rPr>
              <a:t>2 </a:t>
            </a:r>
            <a:r>
              <a:rPr lang="pt-BR" dirty="0">
                <a:latin typeface="Calibri" pitchFamily="34" charset="0"/>
                <a:cs typeface="Calibri" pitchFamily="34" charset="0"/>
              </a:rPr>
              <a:t>– ESTRUTURA DO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RDC</a:t>
            </a:r>
            <a:br>
              <a:rPr lang="pt-BR" dirty="0" smtClean="0">
                <a:latin typeface="Calibri" pitchFamily="34" charset="0"/>
                <a:cs typeface="Calibri" pitchFamily="34" charset="0"/>
              </a:rPr>
            </a:br>
            <a:r>
              <a:rPr lang="pt-BR" dirty="0" smtClean="0">
                <a:latin typeface="Calibri" pitchFamily="34" charset="0"/>
                <a:cs typeface="Calibri" pitchFamily="34" charset="0"/>
              </a:rPr>
              <a:t>3 – QUESTÕES PARA REFLEXÃO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115616" y="404664"/>
            <a:ext cx="619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SUMÁRIO</a:t>
            </a:r>
            <a:endParaRPr lang="pt-BR" sz="4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116632"/>
            <a:ext cx="8534400" cy="864096"/>
          </a:xfrm>
        </p:spPr>
        <p:txBody>
          <a:bodyPr/>
          <a:lstStyle/>
          <a:p>
            <a:r>
              <a:rPr lang="pt-BR" dirty="0" smtClean="0">
                <a:solidFill>
                  <a:srgbClr val="FFFF00"/>
                </a:solidFill>
              </a:rPr>
              <a:t>EQUIPES TÉCNICAS</a:t>
            </a:r>
            <a:endParaRPr lang="pt-BR" sz="2000" b="1" u="sng" dirty="0">
              <a:solidFill>
                <a:srgbClr val="FFFF00"/>
              </a:solidFill>
            </a:endParaRPr>
          </a:p>
        </p:txBody>
      </p:sp>
      <p:sp>
        <p:nvSpPr>
          <p:cNvPr id="1354755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196752"/>
            <a:ext cx="8136904" cy="5400600"/>
          </a:xfrm>
        </p:spPr>
        <p:txBody>
          <a:bodyPr>
            <a:noAutofit/>
          </a:bodyPr>
          <a:lstStyle/>
          <a:p>
            <a:r>
              <a:rPr lang="pt-BR" sz="4400" dirty="0" smtClean="0"/>
              <a:t>1 </a:t>
            </a:r>
            <a:r>
              <a:rPr lang="pt-BR" sz="4400" dirty="0"/>
              <a:t>-  MUDANÇA DA CULTURA DE CONTRATAÇÃO:  Trilho x </a:t>
            </a:r>
            <a:r>
              <a:rPr lang="pt-BR" sz="4400" dirty="0" smtClean="0"/>
              <a:t>Trilha!</a:t>
            </a:r>
            <a:endParaRPr lang="pt-BR" sz="4400" dirty="0"/>
          </a:p>
          <a:p>
            <a:r>
              <a:rPr lang="pt-BR" sz="4400" dirty="0"/>
              <a:t>2</a:t>
            </a:r>
            <a:r>
              <a:rPr lang="pt-BR" sz="4400" dirty="0" smtClean="0"/>
              <a:t>- COMO CAPACITAR TODOS OS ÓRGÃOS (INCLUSIVE PREFEITURAS) PARA A UTILIZAÇÃO DO RDC?</a:t>
            </a:r>
          </a:p>
        </p:txBody>
      </p:sp>
    </p:spTree>
    <p:extLst>
      <p:ext uri="{BB962C8B-B14F-4D97-AF65-F5344CB8AC3E}">
        <p14:creationId xmlns:p14="http://schemas.microsoft.com/office/powerpoint/2010/main" val="21063737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899592" y="1295400"/>
            <a:ext cx="7184405" cy="3213720"/>
          </a:xfrm>
          <a:prstGeom prst="rect">
            <a:avLst/>
          </a:prstGeom>
        </p:spPr>
        <p:txBody>
          <a:bodyPr anchor="ctr"/>
          <a:lstStyle/>
          <a:p>
            <a:r>
              <a:rPr lang="pt-BR" sz="60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QUESTÃO </a:t>
            </a:r>
            <a:r>
              <a:rPr lang="pt-BR" sz="6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4</a:t>
            </a:r>
            <a:br>
              <a:rPr lang="pt-BR" sz="6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</a:br>
            <a:r>
              <a:rPr lang="pt-BR" sz="6000" dirty="0" smtClean="0">
                <a:latin typeface="Calibri" pitchFamily="34" charset="0"/>
                <a:cs typeface="Calibri" pitchFamily="34" charset="0"/>
              </a:rPr>
              <a:t>O SIGILO DO ORÇAMENTO</a:t>
            </a:r>
            <a:endParaRPr lang="pt-BR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51347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680120"/>
          </a:xfrm>
        </p:spPr>
        <p:txBody>
          <a:bodyPr>
            <a:normAutofit fontScale="90000"/>
          </a:bodyPr>
          <a:lstStyle/>
          <a:p>
            <a:r>
              <a:rPr lang="pt-BR" i="1" dirty="0" smtClean="0"/>
              <a:t>Orçamento sigiloso</a:t>
            </a:r>
            <a:endParaRPr lang="pt-BR" i="1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980728"/>
            <a:ext cx="8463284" cy="498876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sz="2600" dirty="0" smtClean="0"/>
              <a:t>Art. 6</a:t>
            </a:r>
            <a:r>
              <a:rPr lang="pt-BR" sz="2600" u="sng" baseline="30000" dirty="0" smtClean="0"/>
              <a:t>o</a:t>
            </a:r>
            <a:r>
              <a:rPr lang="pt-BR" sz="2600" dirty="0" smtClean="0"/>
              <a:t> Observado o disposto no § 3</a:t>
            </a:r>
            <a:r>
              <a:rPr lang="pt-BR" sz="2600" u="sng" baseline="30000" dirty="0" smtClean="0"/>
              <a:t>o</a:t>
            </a:r>
            <a:r>
              <a:rPr lang="pt-BR" sz="2600" dirty="0" smtClean="0">
                <a:solidFill>
                  <a:srgbClr val="FFFF00"/>
                </a:solidFill>
              </a:rPr>
              <a:t>, o orçamento previamente estimado para a contratação será tornado </a:t>
            </a:r>
            <a:r>
              <a:rPr lang="pt-BR" sz="2600" u="sng" dirty="0" smtClean="0">
                <a:solidFill>
                  <a:srgbClr val="FFFF00"/>
                </a:solidFill>
              </a:rPr>
              <a:t>público apenas e imediatamente após o encerramento da licitação</a:t>
            </a:r>
            <a:r>
              <a:rPr lang="pt-BR" sz="2600" dirty="0" smtClean="0">
                <a:solidFill>
                  <a:srgbClr val="FFFF00"/>
                </a:solidFill>
              </a:rPr>
              <a:t>, sem prejuízo da divulgação do </a:t>
            </a:r>
            <a:r>
              <a:rPr lang="pt-BR" sz="2600" u="sng" dirty="0" smtClean="0">
                <a:solidFill>
                  <a:srgbClr val="FFFF00"/>
                </a:solidFill>
              </a:rPr>
              <a:t>detalhamento dos quantitativos </a:t>
            </a:r>
            <a:r>
              <a:rPr lang="pt-BR" sz="2600" dirty="0" smtClean="0"/>
              <a:t>e das demais informações necessárias para a elaboração das propostas.</a:t>
            </a:r>
          </a:p>
          <a:p>
            <a:pPr>
              <a:buNone/>
            </a:pPr>
            <a:r>
              <a:rPr lang="pt-BR" sz="2600" dirty="0" smtClean="0"/>
              <a:t>§ 3</a:t>
            </a:r>
            <a:r>
              <a:rPr lang="pt-BR" sz="2600" u="sng" baseline="30000" dirty="0" smtClean="0"/>
              <a:t>o</a:t>
            </a:r>
            <a:r>
              <a:rPr lang="pt-BR" sz="2600" dirty="0" smtClean="0"/>
              <a:t> Se não constar do instrumento convocatório, a informação referida no caput</a:t>
            </a:r>
            <a:r>
              <a:rPr lang="pt-BR" sz="2600" i="1" dirty="0" smtClean="0"/>
              <a:t> </a:t>
            </a:r>
            <a:r>
              <a:rPr lang="pt-BR" sz="2600" dirty="0" smtClean="0"/>
              <a:t>deste artigo possuirá caráter sigiloso e será disponibilizada estrita e permanentemente aos órgãos de controle externo e interno.</a:t>
            </a:r>
          </a:p>
          <a:p>
            <a:pPr marL="365760" indent="-256032" eaLnBrk="1" fontAlgn="auto" hangingPunct="1">
              <a:spcAft>
                <a:spcPts val="1200"/>
              </a:spcAft>
              <a:buFont typeface="Wingdings" pitchFamily="2" charset="2"/>
              <a:buChar char="Ø"/>
              <a:defRPr/>
            </a:pPr>
            <a:endParaRPr lang="pt-BR" sz="26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680120"/>
          </a:xfrm>
        </p:spPr>
        <p:txBody>
          <a:bodyPr>
            <a:normAutofit fontScale="90000"/>
          </a:bodyPr>
          <a:lstStyle/>
          <a:p>
            <a:r>
              <a:rPr lang="pt-BR" i="1" dirty="0">
                <a:solidFill>
                  <a:srgbClr val="FFFF00"/>
                </a:solidFill>
              </a:rPr>
              <a:t>Acórdão </a:t>
            </a:r>
            <a:r>
              <a:rPr lang="pt-BR" i="1" dirty="0" smtClean="0">
                <a:solidFill>
                  <a:srgbClr val="FFFF00"/>
                </a:solidFill>
              </a:rPr>
              <a:t>nº </a:t>
            </a:r>
            <a:r>
              <a:rPr lang="pt-BR" i="1" dirty="0">
                <a:solidFill>
                  <a:srgbClr val="FFFF00"/>
                </a:solidFill>
              </a:rPr>
              <a:t>3011/12 – </a:t>
            </a:r>
            <a:r>
              <a:rPr lang="pt-BR" i="1" dirty="0" err="1">
                <a:solidFill>
                  <a:srgbClr val="FFFF00"/>
                </a:solidFill>
              </a:rPr>
              <a:t>Pl</a:t>
            </a:r>
            <a:r>
              <a:rPr lang="pt-BR" i="1" dirty="0">
                <a:solidFill>
                  <a:srgbClr val="FFFF00"/>
                </a:solidFill>
              </a:rPr>
              <a:t> - TCU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680716" y="1484784"/>
            <a:ext cx="8463284" cy="4988768"/>
          </a:xfrm>
        </p:spPr>
        <p:txBody>
          <a:bodyPr>
            <a:noAutofit/>
          </a:bodyPr>
          <a:lstStyle/>
          <a:p>
            <a:r>
              <a:rPr lang="pt-BR" sz="2400" dirty="0" smtClean="0"/>
              <a:t>Concluo</a:t>
            </a:r>
            <a:r>
              <a:rPr lang="pt-BR" sz="2400" dirty="0"/>
              <a:t>, então, que, como </a:t>
            </a:r>
            <a:r>
              <a:rPr lang="pt-BR" sz="2400" dirty="0">
                <a:solidFill>
                  <a:srgbClr val="FFFF00"/>
                </a:solidFill>
              </a:rPr>
              <a:t>o sigilo no orçamento-base não é obrigatório,</a:t>
            </a:r>
            <a:r>
              <a:rPr lang="pt-BR" sz="2400" dirty="0"/>
              <a:t> e pelo dever de motivação de todo ato, se possa recomendar à Infraero que pondere a vantagem, em termos de celeridade, de realizar procedimentos com preço fechado em obras mais complexas, com prazo muito exíguo para conclusão e em que parcela relevante dos serviços a serem executados não possua referência explícita no </a:t>
            </a:r>
            <a:r>
              <a:rPr lang="pt-BR" sz="2400" dirty="0" err="1"/>
              <a:t>Sinapi</a:t>
            </a:r>
            <a:r>
              <a:rPr lang="pt-BR" sz="2400" dirty="0"/>
              <a:t>/</a:t>
            </a:r>
            <a:r>
              <a:rPr lang="pt-BR" sz="2400" dirty="0" err="1"/>
              <a:t>Sicro</a:t>
            </a:r>
            <a:r>
              <a:rPr lang="pt-BR" sz="2400" dirty="0"/>
              <a:t>, </a:t>
            </a:r>
            <a:r>
              <a:rPr lang="pt-BR" sz="2400" u="sng" dirty="0"/>
              <a:t>em face da possibilidade de fracasso das licitações</a:t>
            </a:r>
            <a:r>
              <a:rPr lang="pt-BR" sz="2400" dirty="0"/>
              <a:t> decorrente dessa imponderabilidade de aferição de preços materialmente relevantes do empreendimento.</a:t>
            </a:r>
          </a:p>
          <a:p>
            <a:endParaRPr lang="pt-BR" sz="2800" dirty="0" smtClean="0"/>
          </a:p>
          <a:p>
            <a:pPr marL="365760" indent="-256032" eaLnBrk="1" fontAlgn="auto" hangingPunct="1">
              <a:spcAft>
                <a:spcPts val="1200"/>
              </a:spcAft>
              <a:buNone/>
              <a:defRPr/>
            </a:pPr>
            <a:endParaRPr lang="pt-BR" sz="26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89493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680120"/>
          </a:xfrm>
        </p:spPr>
        <p:txBody>
          <a:bodyPr>
            <a:normAutofit fontScale="90000"/>
          </a:bodyPr>
          <a:lstStyle/>
          <a:p>
            <a:r>
              <a:rPr lang="pt-BR" i="1" dirty="0">
                <a:solidFill>
                  <a:srgbClr val="FFFF00"/>
                </a:solidFill>
              </a:rPr>
              <a:t>Acórdão </a:t>
            </a:r>
            <a:r>
              <a:rPr lang="pt-BR" i="1" dirty="0" smtClean="0">
                <a:solidFill>
                  <a:srgbClr val="FFFF00"/>
                </a:solidFill>
              </a:rPr>
              <a:t>nº </a:t>
            </a:r>
            <a:r>
              <a:rPr lang="pt-BR" i="1" dirty="0">
                <a:solidFill>
                  <a:srgbClr val="FFFF00"/>
                </a:solidFill>
              </a:rPr>
              <a:t>3011/12 – </a:t>
            </a:r>
            <a:r>
              <a:rPr lang="pt-BR" i="1" dirty="0" err="1">
                <a:solidFill>
                  <a:srgbClr val="FFFF00"/>
                </a:solidFill>
              </a:rPr>
              <a:t>Pl</a:t>
            </a:r>
            <a:r>
              <a:rPr lang="pt-BR" i="1" dirty="0">
                <a:solidFill>
                  <a:srgbClr val="FFFF00"/>
                </a:solidFill>
              </a:rPr>
              <a:t> - TCU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196752"/>
            <a:ext cx="8463284" cy="4988768"/>
          </a:xfrm>
        </p:spPr>
        <p:txBody>
          <a:bodyPr>
            <a:noAutofit/>
          </a:bodyPr>
          <a:lstStyle/>
          <a:p>
            <a:r>
              <a:rPr lang="pt-BR" sz="2600" dirty="0"/>
              <a:t>9.9. recomendar à Infraero, com base no art. 250, inciso III, do Regimento Interno do TCU, que, </a:t>
            </a:r>
            <a:r>
              <a:rPr lang="pt-BR" sz="2600" u="sng" dirty="0">
                <a:solidFill>
                  <a:srgbClr val="FFFF00"/>
                </a:solidFill>
              </a:rPr>
              <a:t>em face do caráter optativo do orçamento fechado em licitações vigidas segundo o RDC</a:t>
            </a:r>
            <a:r>
              <a:rPr lang="pt-BR" sz="2600" dirty="0"/>
              <a:t>, pondere a vantagem, em termos de celeridade, </a:t>
            </a:r>
            <a:r>
              <a:rPr lang="pt-BR" sz="2600" dirty="0">
                <a:solidFill>
                  <a:srgbClr val="FFFF00"/>
                </a:solidFill>
              </a:rPr>
              <a:t>de realizar procedimentos com preço fechado em obras mais complexas</a:t>
            </a:r>
            <a:r>
              <a:rPr lang="pt-BR" sz="2600" dirty="0"/>
              <a:t>, com prazo muito exíguo para conclusão e cuja parcela relevante dos serviços a serem executados não possua referência explícita no </a:t>
            </a:r>
            <a:r>
              <a:rPr lang="pt-BR" sz="2600" dirty="0" err="1"/>
              <a:t>Sinapi</a:t>
            </a:r>
            <a:r>
              <a:rPr lang="pt-BR" sz="2600" dirty="0"/>
              <a:t>/</a:t>
            </a:r>
            <a:r>
              <a:rPr lang="pt-BR" sz="2600" dirty="0" err="1"/>
              <a:t>Sicro</a:t>
            </a:r>
            <a:r>
              <a:rPr lang="pt-BR" sz="2600" dirty="0"/>
              <a:t>, em face da real possibilidade de preços ofertados </a:t>
            </a:r>
            <a:r>
              <a:rPr lang="pt-BR" sz="2600" dirty="0" err="1"/>
              <a:t>superires</a:t>
            </a:r>
            <a:r>
              <a:rPr lang="pt-BR" sz="2600" dirty="0"/>
              <a:t> aos orçados, decorrente da imponderabilidade da aferição dos custos dessa parcela da obra;</a:t>
            </a:r>
          </a:p>
          <a:p>
            <a:endParaRPr lang="pt-BR" sz="2800" dirty="0" smtClean="0"/>
          </a:p>
          <a:p>
            <a:pPr marL="365760" indent="-256032" eaLnBrk="1" fontAlgn="auto" hangingPunct="1">
              <a:spcAft>
                <a:spcPts val="1200"/>
              </a:spcAft>
              <a:buNone/>
              <a:defRPr/>
            </a:pPr>
            <a:endParaRPr lang="pt-BR" sz="26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50294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899592" y="1295400"/>
            <a:ext cx="7184405" cy="3213720"/>
          </a:xfrm>
          <a:prstGeom prst="rect">
            <a:avLst/>
          </a:prstGeom>
        </p:spPr>
        <p:txBody>
          <a:bodyPr anchor="ctr"/>
          <a:lstStyle/>
          <a:p>
            <a:pPr eaLnBrk="1" hangingPunct="1"/>
            <a:r>
              <a:rPr lang="pt-BR" sz="6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QUESTÃO 5</a:t>
            </a:r>
            <a:br>
              <a:rPr lang="pt-BR" sz="6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</a:br>
            <a:r>
              <a:rPr lang="pt-BR" sz="6000" dirty="0" smtClean="0">
                <a:latin typeface="Calibri" pitchFamily="34" charset="0"/>
                <a:cs typeface="Calibri" pitchFamily="34" charset="0"/>
              </a:rPr>
              <a:t>A NEGOCIAÇÃO</a:t>
            </a:r>
            <a:endParaRPr lang="pt-BR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95686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4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04664"/>
            <a:ext cx="7964904" cy="71549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200" dirty="0" smtClean="0">
                <a:ea typeface="+mj-ea"/>
              </a:rPr>
              <a:t>Lei 12.462/11 – NEGOCIAÇÃO</a:t>
            </a:r>
            <a:br>
              <a:rPr lang="pt-BR" sz="3200" dirty="0" smtClean="0">
                <a:ea typeface="+mj-ea"/>
              </a:rPr>
            </a:br>
            <a:r>
              <a:rPr lang="pt-BR" sz="3200" dirty="0" smtClean="0">
                <a:ea typeface="+mj-ea"/>
              </a:rPr>
              <a:t>CRITÉRIOS DE JULGAMENTO</a:t>
            </a:r>
            <a:endParaRPr lang="pt-BR" sz="3200" u="sng" dirty="0">
              <a:ea typeface="+mj-ea"/>
            </a:endParaRPr>
          </a:p>
        </p:txBody>
      </p:sp>
      <p:sp>
        <p:nvSpPr>
          <p:cNvPr id="11673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12776"/>
            <a:ext cx="8281571" cy="4491789"/>
          </a:xfrm>
        </p:spPr>
        <p:txBody>
          <a:bodyPr rtlCol="0">
            <a:noAutofit/>
          </a:bodyPr>
          <a:lstStyle/>
          <a:p>
            <a:r>
              <a:rPr lang="pt-BR" sz="3200" b="0" dirty="0"/>
              <a:t>   </a:t>
            </a:r>
            <a:r>
              <a:rPr lang="pt-BR" sz="2800" b="0" dirty="0"/>
              <a:t>Art. 26. Definido o resultado do julgamento, </a:t>
            </a:r>
            <a:r>
              <a:rPr lang="pt-BR" sz="2800" b="0" dirty="0">
                <a:solidFill>
                  <a:srgbClr val="FFFF00"/>
                </a:solidFill>
              </a:rPr>
              <a:t>a administração pública poderá negociar condições mais vantajosas com o </a:t>
            </a:r>
            <a:r>
              <a:rPr lang="pt-BR" sz="2800" b="0" u="sng" dirty="0">
                <a:solidFill>
                  <a:srgbClr val="FFFF00"/>
                </a:solidFill>
              </a:rPr>
              <a:t>primeiro colocado</a:t>
            </a:r>
            <a:r>
              <a:rPr lang="pt-BR" sz="2800" b="0" dirty="0"/>
              <a:t>.</a:t>
            </a:r>
            <a:endParaRPr lang="pt-BR" sz="2800" dirty="0"/>
          </a:p>
          <a:p>
            <a:r>
              <a:rPr lang="pt-BR" sz="2800" b="0" dirty="0"/>
              <a:t>Parágrafo único. A </a:t>
            </a:r>
            <a:r>
              <a:rPr lang="pt-BR" sz="2800" b="0" u="sng" dirty="0">
                <a:solidFill>
                  <a:srgbClr val="FFFF00"/>
                </a:solidFill>
              </a:rPr>
              <a:t>negociação poderá ser feita com os demais licitantes</a:t>
            </a:r>
            <a:r>
              <a:rPr lang="pt-BR" sz="2800" b="0" dirty="0"/>
              <a:t>, segundo a ordem de classificação inicialmente estabelecida, </a:t>
            </a:r>
            <a:r>
              <a:rPr lang="pt-BR" sz="2800" b="0" u="sng" dirty="0">
                <a:solidFill>
                  <a:srgbClr val="FFFF00"/>
                </a:solidFill>
              </a:rPr>
              <a:t>quando o preço do primeiro colocado, mesmo após a negociação, for desclassificado por sua proposta permanecer acima do orçamento estimado</a:t>
            </a:r>
            <a:r>
              <a:rPr lang="pt-BR" sz="2800" b="0" dirty="0"/>
              <a:t>.</a:t>
            </a:r>
            <a:endParaRPr lang="pt-BR" sz="2800" dirty="0"/>
          </a:p>
          <a:p>
            <a:endParaRPr lang="pt-BR" sz="3200" dirty="0"/>
          </a:p>
          <a:p>
            <a:pPr>
              <a:spcBef>
                <a:spcPts val="0"/>
              </a:spcBef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98980128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88640"/>
            <a:ext cx="7643192" cy="842844"/>
          </a:xfrm>
        </p:spPr>
        <p:txBody>
          <a:bodyPr/>
          <a:lstStyle/>
          <a:p>
            <a:pPr eaLnBrk="1" hangingPunct="1"/>
            <a:r>
              <a:rPr lang="pt-BR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t-BR" dirty="0" smtClean="0">
                <a:latin typeface="Calibri" pitchFamily="34" charset="0"/>
                <a:cs typeface="Calibri" pitchFamily="34" charset="0"/>
              </a:rPr>
            </a:br>
            <a:r>
              <a:rPr lang="pt-BR" dirty="0" smtClean="0">
                <a:latin typeface="Calibri" pitchFamily="34" charset="0"/>
                <a:cs typeface="Calibri" pitchFamily="34" charset="0"/>
              </a:rPr>
              <a:t>Acórdão nº 306/2013 – TCU - </a:t>
            </a:r>
            <a:r>
              <a:rPr lang="pt-BR" dirty="0" err="1" smtClean="0">
                <a:latin typeface="Calibri" pitchFamily="34" charset="0"/>
                <a:cs typeface="Calibri" pitchFamily="34" charset="0"/>
              </a:rPr>
              <a:t>Pl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t-BR" sz="2000" dirty="0" smtClean="0">
                <a:latin typeface="Calibri" pitchFamily="34" charset="0"/>
                <a:cs typeface="Calibri" pitchFamily="34" charset="0"/>
              </a:rPr>
            </a:br>
            <a:endParaRPr lang="pt-BR" sz="2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8243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052736"/>
            <a:ext cx="8280920" cy="4896544"/>
          </a:xfrm>
        </p:spPr>
        <p:txBody>
          <a:bodyPr/>
          <a:lstStyle/>
          <a:p>
            <a:pPr marL="358775" indent="-358775">
              <a:spcAft>
                <a:spcPts val="1200"/>
              </a:spcAft>
              <a:buClr>
                <a:srgbClr val="FFF45C"/>
              </a:buClr>
            </a:pPr>
            <a:r>
              <a:rPr lang="pt-BR" sz="2400" dirty="0" smtClean="0"/>
              <a:t>Em outro questionamento, </a:t>
            </a:r>
            <a:r>
              <a:rPr lang="pt-BR" sz="2400" u="sng" dirty="0" smtClean="0"/>
              <a:t>o supervisor da fiscalização aventou uma possível quebra de sigilo no certame</a:t>
            </a:r>
            <a:r>
              <a:rPr lang="pt-BR" sz="2400" dirty="0" smtClean="0"/>
              <a:t>. No núcleo da argumentação - transcrita, in </a:t>
            </a:r>
            <a:r>
              <a:rPr lang="pt-BR" sz="2400" dirty="0" err="1" smtClean="0"/>
              <a:t>totum</a:t>
            </a:r>
            <a:r>
              <a:rPr lang="pt-BR" sz="2400" dirty="0" smtClean="0"/>
              <a:t>, no relatório antecessor -, apontou-se possível quebra do sigilo depois de sucessivas tratativas negociais, diante do pífio desconto obtido (0,023%).</a:t>
            </a:r>
          </a:p>
          <a:p>
            <a:r>
              <a:rPr lang="pt-BR" sz="2400" dirty="0" smtClean="0"/>
              <a:t>A questão merece cautela, notadamente por se tratar de novidade em matéria licitatória.</a:t>
            </a:r>
          </a:p>
          <a:p>
            <a:r>
              <a:rPr lang="pt-BR" sz="2400" dirty="0" smtClean="0"/>
              <a:t>De modo objetivo - e novamente com as vênias de praxe - existem situações em que </a:t>
            </a:r>
            <a:r>
              <a:rPr lang="pt-BR" sz="2400" dirty="0" smtClean="0">
                <a:solidFill>
                  <a:srgbClr val="FFFF00"/>
                </a:solidFill>
              </a:rPr>
              <a:t>não vislumbro como manter, de modo judicioso e a estrito rigor, o sigilo na fase de negociação</a:t>
            </a:r>
            <a:r>
              <a:rPr lang="pt-BR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493130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0"/>
            <a:ext cx="7643192" cy="842844"/>
          </a:xfrm>
        </p:spPr>
        <p:txBody>
          <a:bodyPr/>
          <a:lstStyle/>
          <a:p>
            <a:pPr eaLnBrk="1" hangingPunct="1"/>
            <a:r>
              <a:rPr lang="pt-BR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t-BR" dirty="0" smtClean="0">
                <a:latin typeface="Calibri" pitchFamily="34" charset="0"/>
                <a:cs typeface="Calibri" pitchFamily="34" charset="0"/>
              </a:rPr>
            </a:br>
            <a:r>
              <a:rPr lang="pt-BR" dirty="0" smtClean="0">
                <a:latin typeface="Calibri" pitchFamily="34" charset="0"/>
                <a:cs typeface="Calibri" pitchFamily="34" charset="0"/>
              </a:rPr>
              <a:t>Acórdão nº 306/2013 - </a:t>
            </a:r>
            <a:r>
              <a:rPr lang="pt-BR" dirty="0" err="1" smtClean="0">
                <a:latin typeface="Calibri" pitchFamily="34" charset="0"/>
                <a:cs typeface="Calibri" pitchFamily="34" charset="0"/>
              </a:rPr>
              <a:t>Pl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t-BR" sz="2000" dirty="0" smtClean="0">
                <a:latin typeface="Calibri" pitchFamily="34" charset="0"/>
                <a:cs typeface="Calibri" pitchFamily="34" charset="0"/>
              </a:rPr>
            </a:br>
            <a:endParaRPr lang="pt-BR" sz="2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8243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196752"/>
            <a:ext cx="8280920" cy="4896544"/>
          </a:xfrm>
        </p:spPr>
        <p:txBody>
          <a:bodyPr/>
          <a:lstStyle/>
          <a:p>
            <a:r>
              <a:rPr lang="pt-BR" sz="2400" dirty="0" smtClean="0"/>
              <a:t>Se a "menor proposta" (em casos de licitações pelo menor preço) for superior ao valor máximo admitido, existem duas possibilidades: </a:t>
            </a:r>
            <a:r>
              <a:rPr lang="pt-BR" sz="2400" dirty="0" smtClean="0">
                <a:solidFill>
                  <a:srgbClr val="FFFF00"/>
                </a:solidFill>
              </a:rPr>
              <a:t>a primeira é de, na fase de negociação, a licitante abaixar sucessivamente seu preço para tentar atingir a "cota" permitida, em um processo de tentativas e erros - quase um </a:t>
            </a:r>
            <a:r>
              <a:rPr lang="pt-BR" sz="2400" u="sng" dirty="0" smtClean="0">
                <a:solidFill>
                  <a:srgbClr val="FFFF00"/>
                </a:solidFill>
              </a:rPr>
              <a:t>jogo de "quente e frio"</a:t>
            </a:r>
            <a:r>
              <a:rPr lang="pt-BR" sz="2400" u="sng" dirty="0" smtClean="0"/>
              <a:t>. </a:t>
            </a:r>
            <a:r>
              <a:rPr lang="pt-BR" sz="2400" dirty="0" smtClean="0"/>
              <a:t>Na prática, o "sigilo" seria quebrado no exato momento em que o preço atingir o teto de contratação. Nessa hipótese, a manutenção do sigilo só tornou o processo mais moroso, situação que, na busca pela eficiência (princípio explícito do RDC), inclusive no que se refere ao tempo para contratação, parece-me um contrassenso.</a:t>
            </a:r>
          </a:p>
          <a:p>
            <a:pPr marL="358775" indent="-358775">
              <a:spcAft>
                <a:spcPts val="1200"/>
              </a:spcAft>
              <a:buClr>
                <a:srgbClr val="FFF45C"/>
              </a:buClr>
              <a:buFont typeface="Wingdings" pitchFamily="2" charset="2"/>
              <a:buChar char="ª"/>
            </a:pPr>
            <a:endParaRPr lang="pt-BR" sz="2400" dirty="0" smtClean="0"/>
          </a:p>
          <a:p>
            <a:pPr marL="358775" indent="-358775">
              <a:spcAft>
                <a:spcPts val="1200"/>
              </a:spcAft>
              <a:buClr>
                <a:srgbClr val="FFF45C"/>
              </a:buClr>
              <a:buFont typeface="Wingdings" pitchFamily="2" charset="2"/>
              <a:buChar char="ª"/>
            </a:pPr>
            <a:endParaRPr lang="pt-BR" sz="2800" dirty="0" smtClean="0">
              <a:latin typeface="Calibri" pitchFamily="34" charset="0"/>
              <a:cs typeface="Calibri" pitchFamily="34" charset="0"/>
            </a:endParaRPr>
          </a:p>
          <a:p>
            <a:pPr marL="358775" indent="-358775" eaLnBrk="1" hangingPunct="1">
              <a:spcAft>
                <a:spcPts val="1200"/>
              </a:spcAft>
              <a:buClr>
                <a:srgbClr val="FFF45C"/>
              </a:buClr>
              <a:buFont typeface="Wingdings" pitchFamily="2" charset="2"/>
              <a:buChar char="ª"/>
            </a:pPr>
            <a:endParaRPr lang="pt-BR" sz="28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93130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899592" y="1295400"/>
            <a:ext cx="7184405" cy="3213720"/>
          </a:xfrm>
          <a:prstGeom prst="rect">
            <a:avLst/>
          </a:prstGeom>
        </p:spPr>
        <p:txBody>
          <a:bodyPr anchor="ctr"/>
          <a:lstStyle/>
          <a:p>
            <a:pPr eaLnBrk="1" hangingPunct="1"/>
            <a:r>
              <a:rPr lang="pt-BR" sz="6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QUESTÃO 6</a:t>
            </a:r>
            <a:r>
              <a:rPr lang="pt-BR" sz="60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t-BR" sz="6000" dirty="0" smtClean="0">
                <a:latin typeface="Calibri" pitchFamily="34" charset="0"/>
                <a:cs typeface="Calibri" pitchFamily="34" charset="0"/>
              </a:rPr>
            </a:br>
            <a:r>
              <a:rPr lang="pt-BR" sz="6000" dirty="0" smtClean="0">
                <a:latin typeface="Calibri" pitchFamily="34" charset="0"/>
                <a:cs typeface="Calibri" pitchFamily="34" charset="0"/>
              </a:rPr>
              <a:t>OS PRAZOS PARA A CONTRATAÇÃO INTEGRADA</a:t>
            </a:r>
            <a:endParaRPr lang="pt-BR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95686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899592" y="1295400"/>
            <a:ext cx="7184405" cy="3213720"/>
          </a:xfrm>
          <a:prstGeom prst="rect">
            <a:avLst/>
          </a:prstGeom>
        </p:spPr>
        <p:txBody>
          <a:bodyPr anchor="ctr"/>
          <a:lstStyle/>
          <a:p>
            <a:r>
              <a:rPr lang="pt-BR" sz="6000" dirty="0">
                <a:latin typeface="Calibri" pitchFamily="34" charset="0"/>
                <a:cs typeface="Calibri" pitchFamily="34" charset="0"/>
              </a:rPr>
              <a:t>CONSIDERAÇÕES INICIAIS</a:t>
            </a:r>
            <a:endParaRPr lang="pt-BR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95686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0"/>
            <a:ext cx="7643192" cy="842844"/>
          </a:xfrm>
        </p:spPr>
        <p:txBody>
          <a:bodyPr/>
          <a:lstStyle/>
          <a:p>
            <a:pPr eaLnBrk="1" hangingPunct="1"/>
            <a:r>
              <a:rPr lang="pt-BR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t-BR" dirty="0" smtClean="0">
                <a:latin typeface="Calibri" pitchFamily="34" charset="0"/>
                <a:cs typeface="Calibri" pitchFamily="34" charset="0"/>
              </a:rPr>
            </a:br>
            <a:r>
              <a:rPr lang="pt-BR" dirty="0" smtClean="0">
                <a:latin typeface="Calibri" pitchFamily="34" charset="0"/>
                <a:cs typeface="Calibri" pitchFamily="34" charset="0"/>
              </a:rPr>
              <a:t>RDC</a:t>
            </a:r>
            <a:endParaRPr lang="pt-BR" sz="2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8243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196752"/>
            <a:ext cx="8280920" cy="4896544"/>
          </a:xfrm>
        </p:spPr>
        <p:txBody>
          <a:bodyPr/>
          <a:lstStyle/>
          <a:p>
            <a:r>
              <a:rPr lang="pt-BR" sz="2400" b="0" dirty="0" smtClean="0"/>
              <a:t>ART. 15, II </a:t>
            </a:r>
            <a:r>
              <a:rPr lang="pt-BR" sz="2400" b="0" dirty="0"/>
              <a:t>- para a contratação de serviços e obras:</a:t>
            </a:r>
            <a:endParaRPr lang="pt-BR" sz="2400" dirty="0"/>
          </a:p>
          <a:p>
            <a:r>
              <a:rPr lang="pt-BR" sz="2400" b="0" dirty="0"/>
              <a:t>a) 15 (quinze) dias úteis, quando adotados os critérios de julgamento pelo menor preço ou pelo maior desconto; e</a:t>
            </a:r>
            <a:endParaRPr lang="pt-BR" sz="2400" dirty="0"/>
          </a:p>
          <a:p>
            <a:r>
              <a:rPr lang="pt-BR" sz="2400" b="0" dirty="0"/>
              <a:t>b) </a:t>
            </a:r>
            <a:r>
              <a:rPr lang="pt-BR" sz="2400" b="0" dirty="0">
                <a:solidFill>
                  <a:srgbClr val="FFFF00"/>
                </a:solidFill>
              </a:rPr>
              <a:t>30 (trinta) dias úteis</a:t>
            </a:r>
            <a:r>
              <a:rPr lang="pt-BR" sz="2400" b="0" dirty="0"/>
              <a:t>, nas hipóteses não abrangidas pela alínea </a:t>
            </a:r>
            <a:r>
              <a:rPr lang="pt-BR" sz="2400" b="0" i="1" dirty="0"/>
              <a:t>a</a:t>
            </a:r>
            <a:r>
              <a:rPr lang="pt-BR" sz="2400" b="0" dirty="0"/>
              <a:t> deste inciso;</a:t>
            </a:r>
            <a:endParaRPr lang="pt-BR" sz="2400" dirty="0"/>
          </a:p>
          <a:p>
            <a:r>
              <a:rPr lang="pt-BR" sz="2400" b="0" dirty="0"/>
              <a:t>III - para licitações em que se adote o critério de julgamento pela maior oferta: 10 (dez) dias úteis; e</a:t>
            </a:r>
            <a:endParaRPr lang="pt-BR" sz="2400" dirty="0"/>
          </a:p>
          <a:p>
            <a:r>
              <a:rPr lang="pt-BR" sz="2400" b="0" dirty="0"/>
              <a:t>IV - para licitações em que se adote o critério de julgamento pela melhor combinação de técnica e preço, pela melhor técnica ou em razão do conteúdo artístico: </a:t>
            </a:r>
            <a:r>
              <a:rPr lang="pt-BR" sz="2400" b="0" dirty="0">
                <a:solidFill>
                  <a:srgbClr val="FFFF00"/>
                </a:solidFill>
              </a:rPr>
              <a:t>30 (trinta) dias úteis</a:t>
            </a:r>
            <a:r>
              <a:rPr lang="pt-BR" sz="2400" b="0" dirty="0"/>
              <a:t>.</a:t>
            </a:r>
            <a:endParaRPr lang="pt-BR" sz="2400" dirty="0"/>
          </a:p>
          <a:p>
            <a:pPr marL="358775" indent="-358775">
              <a:spcAft>
                <a:spcPts val="1200"/>
              </a:spcAft>
              <a:buClr>
                <a:srgbClr val="FFF45C"/>
              </a:buClr>
              <a:buFont typeface="Wingdings" pitchFamily="2" charset="2"/>
              <a:buChar char="ª"/>
            </a:pPr>
            <a:endParaRPr lang="pt-BR" sz="2400" dirty="0" smtClean="0"/>
          </a:p>
          <a:p>
            <a:pPr marL="358775" indent="-358775">
              <a:spcAft>
                <a:spcPts val="1200"/>
              </a:spcAft>
              <a:buClr>
                <a:srgbClr val="FFF45C"/>
              </a:buClr>
              <a:buFont typeface="Wingdings" pitchFamily="2" charset="2"/>
              <a:buChar char="ª"/>
            </a:pPr>
            <a:endParaRPr lang="pt-BR" sz="2800" dirty="0" smtClean="0">
              <a:latin typeface="Calibri" pitchFamily="34" charset="0"/>
              <a:cs typeface="Calibri" pitchFamily="34" charset="0"/>
            </a:endParaRPr>
          </a:p>
          <a:p>
            <a:pPr marL="358775" indent="-358775" eaLnBrk="1" hangingPunct="1">
              <a:spcAft>
                <a:spcPts val="1200"/>
              </a:spcAft>
              <a:buClr>
                <a:srgbClr val="FFF45C"/>
              </a:buClr>
              <a:buFont typeface="Wingdings" pitchFamily="2" charset="2"/>
              <a:buChar char="ª"/>
            </a:pPr>
            <a:endParaRPr lang="pt-BR" sz="28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54602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899592" y="1295400"/>
            <a:ext cx="7184405" cy="3213720"/>
          </a:xfrm>
          <a:prstGeom prst="rect">
            <a:avLst/>
          </a:prstGeom>
        </p:spPr>
        <p:txBody>
          <a:bodyPr anchor="ctr"/>
          <a:lstStyle/>
          <a:p>
            <a:pPr eaLnBrk="1" hangingPunct="1"/>
            <a:r>
              <a:rPr lang="pt-BR" sz="6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QUESTÃO 7</a:t>
            </a:r>
            <a:r>
              <a:rPr lang="pt-BR" sz="60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t-BR" sz="6000" dirty="0" smtClean="0">
                <a:latin typeface="Calibri" pitchFamily="34" charset="0"/>
                <a:cs typeface="Calibri" pitchFamily="34" charset="0"/>
              </a:rPr>
            </a:br>
            <a:r>
              <a:rPr lang="pt-BR" sz="6000" dirty="0" smtClean="0">
                <a:latin typeface="Calibri" pitchFamily="34" charset="0"/>
                <a:cs typeface="Calibri" pitchFamily="34" charset="0"/>
              </a:rPr>
              <a:t>OS ADITIVOS</a:t>
            </a:r>
            <a:endParaRPr lang="pt-BR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20311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721896" y="481260"/>
            <a:ext cx="7964904" cy="1075532"/>
          </a:xfrm>
        </p:spPr>
        <p:txBody>
          <a:bodyPr/>
          <a:lstStyle/>
          <a:p>
            <a:pPr eaLnBrk="1" hangingPunct="1"/>
            <a:r>
              <a:rPr lang="pt-BR" sz="4000" u="sng" dirty="0" smtClean="0">
                <a:latin typeface="Calibri" pitchFamily="34" charset="0"/>
                <a:cs typeface="Calibri" pitchFamily="34" charset="0"/>
              </a:rPr>
              <a:t>ETAPAS DE CONTRATAÇÃO</a:t>
            </a:r>
            <a:r>
              <a:rPr lang="pt-BR" u="sng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t-BR" u="sng" dirty="0" smtClean="0">
                <a:latin typeface="Calibri" pitchFamily="34" charset="0"/>
                <a:cs typeface="Calibri" pitchFamily="34" charset="0"/>
              </a:rPr>
            </a:br>
            <a:r>
              <a:rPr lang="pt-BR" sz="3000" u="sng" dirty="0" smtClean="0">
                <a:latin typeface="Calibri" pitchFamily="34" charset="0"/>
                <a:cs typeface="Calibri" pitchFamily="34" charset="0"/>
              </a:rPr>
              <a:t>CONTRATO (LEI 12.462/11)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628800"/>
            <a:ext cx="7955212" cy="4185241"/>
          </a:xfrm>
        </p:spPr>
        <p:txBody>
          <a:bodyPr/>
          <a:lstStyle/>
          <a:p>
            <a:pPr algn="ctr"/>
            <a:r>
              <a:rPr lang="pt-BR" dirty="0">
                <a:solidFill>
                  <a:srgbClr val="FFFF00"/>
                </a:solidFill>
              </a:rPr>
              <a:t>Seção III</a:t>
            </a:r>
          </a:p>
          <a:p>
            <a:pPr algn="ctr"/>
            <a:r>
              <a:rPr lang="pt-BR" dirty="0">
                <a:solidFill>
                  <a:srgbClr val="FFFF00"/>
                </a:solidFill>
              </a:rPr>
              <a:t>Das Regras Específicas Aplicáveis aos Contratos Celebrados no Âmbito do RDC</a:t>
            </a:r>
          </a:p>
          <a:p>
            <a:r>
              <a:rPr lang="pt-BR" b="0" dirty="0"/>
              <a:t>Art. 39. Os contratos administrativos celebrados com base no RDC </a:t>
            </a:r>
            <a:r>
              <a:rPr lang="pt-BR" b="0" dirty="0">
                <a:solidFill>
                  <a:srgbClr val="FFFF00"/>
                </a:solidFill>
              </a:rPr>
              <a:t>reger-se-ão pelas normas </a:t>
            </a:r>
            <a:r>
              <a:rPr lang="pt-BR" b="0" dirty="0" smtClean="0">
                <a:solidFill>
                  <a:srgbClr val="FFFF00"/>
                </a:solidFill>
              </a:rPr>
              <a:t>da Lei nº 8.666</a:t>
            </a:r>
            <a:r>
              <a:rPr lang="pt-BR" b="0" dirty="0" smtClean="0"/>
              <a:t>, de 21 de junho de 1993, com </a:t>
            </a:r>
            <a:r>
              <a:rPr lang="pt-BR" b="0" dirty="0"/>
              <a:t>exceção das regras específicas previstas nesta Lei.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5607097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04664"/>
            <a:ext cx="8534400" cy="1079500"/>
          </a:xfrm>
        </p:spPr>
        <p:txBody>
          <a:bodyPr>
            <a:noAutofit/>
          </a:bodyPr>
          <a:lstStyle/>
          <a:p>
            <a:r>
              <a:rPr lang="pt-BR" sz="2800" b="1" u="sng" dirty="0" smtClean="0"/>
              <a:t>CONTRATAÇÃO INTEGRADA - RDC</a:t>
            </a:r>
            <a:br>
              <a:rPr lang="pt-BR" sz="2800" b="1" u="sng" dirty="0" smtClean="0"/>
            </a:br>
            <a:endParaRPr lang="pt-BR" sz="2800" b="1" u="sng" dirty="0"/>
          </a:p>
        </p:txBody>
      </p:sp>
      <p:sp>
        <p:nvSpPr>
          <p:cNvPr id="1340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552" y="908720"/>
            <a:ext cx="8604448" cy="5562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400" b="0" dirty="0" smtClean="0">
                <a:solidFill>
                  <a:schemeClr val="bg1"/>
                </a:solidFill>
              </a:rPr>
              <a:t>Art. 9ª, § </a:t>
            </a:r>
            <a:r>
              <a:rPr lang="pt-BR" sz="2400" b="0" dirty="0">
                <a:solidFill>
                  <a:schemeClr val="bg1"/>
                </a:solidFill>
              </a:rPr>
              <a:t>4</a:t>
            </a:r>
            <a:r>
              <a:rPr lang="pt-BR" sz="2400" b="0" u="sng" baseline="30000" dirty="0">
                <a:solidFill>
                  <a:schemeClr val="bg1"/>
                </a:solidFill>
              </a:rPr>
              <a:t>o</a:t>
            </a:r>
            <a:r>
              <a:rPr lang="pt-BR" sz="2400" b="0" dirty="0">
                <a:solidFill>
                  <a:schemeClr val="bg1"/>
                </a:solidFill>
              </a:rPr>
              <a:t> Nas hipóteses em que for adotada a contratação integrada, </a:t>
            </a:r>
            <a:r>
              <a:rPr lang="pt-BR" sz="2400" b="0" u="sng" dirty="0">
                <a:solidFill>
                  <a:srgbClr val="FFFF00"/>
                </a:solidFill>
              </a:rPr>
              <a:t>é vedada a celebração de termos aditivos </a:t>
            </a:r>
            <a:r>
              <a:rPr lang="pt-BR" sz="2400" b="0" dirty="0">
                <a:solidFill>
                  <a:schemeClr val="bg1"/>
                </a:solidFill>
              </a:rPr>
              <a:t>aos contratos firmados, exceto nos seguintes casos:</a:t>
            </a:r>
            <a:endParaRPr lang="pt-BR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t-BR" sz="2400" b="0" dirty="0">
                <a:solidFill>
                  <a:schemeClr val="bg1"/>
                </a:solidFill>
              </a:rPr>
              <a:t>I - para </a:t>
            </a:r>
            <a:r>
              <a:rPr lang="pt-BR" sz="2400" b="0" dirty="0">
                <a:solidFill>
                  <a:srgbClr val="FFFF00"/>
                </a:solidFill>
              </a:rPr>
              <a:t>recomposição do equilíbrio econômico-financeiro </a:t>
            </a:r>
            <a:r>
              <a:rPr lang="pt-BR" sz="2400" b="0" dirty="0">
                <a:solidFill>
                  <a:schemeClr val="bg1"/>
                </a:solidFill>
              </a:rPr>
              <a:t>decorrente de caso fortuito ou força maior; e</a:t>
            </a:r>
            <a:endParaRPr lang="pt-BR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t-BR" sz="2400" b="0" dirty="0">
                <a:solidFill>
                  <a:schemeClr val="bg1"/>
                </a:solidFill>
              </a:rPr>
              <a:t>II - por necessidade de </a:t>
            </a:r>
            <a:r>
              <a:rPr lang="pt-BR" sz="2400" b="0" dirty="0">
                <a:solidFill>
                  <a:srgbClr val="FFFF00"/>
                </a:solidFill>
              </a:rPr>
              <a:t>alteração do projeto ou das especificações para melhor adequação técnica aos objetivos da contratação, </a:t>
            </a:r>
            <a:r>
              <a:rPr lang="pt-BR" sz="2400" b="0" u="sng" dirty="0">
                <a:solidFill>
                  <a:srgbClr val="FFFF00"/>
                </a:solidFill>
              </a:rPr>
              <a:t>a pedido da administração pública</a:t>
            </a:r>
            <a:r>
              <a:rPr lang="pt-BR" sz="2400" b="0" dirty="0">
                <a:solidFill>
                  <a:srgbClr val="FFFF00"/>
                </a:solidFill>
              </a:rPr>
              <a:t>, desde que não decorrentes de erros ou omissões por parte do contratado</a:t>
            </a:r>
            <a:r>
              <a:rPr lang="pt-BR" sz="2400" b="0" dirty="0">
                <a:solidFill>
                  <a:schemeClr val="bg1"/>
                </a:solidFill>
              </a:rPr>
              <a:t>, observados os limites previstos </a:t>
            </a:r>
            <a:r>
              <a:rPr lang="pt-BR" sz="2400" b="0" dirty="0" smtClean="0">
                <a:solidFill>
                  <a:schemeClr val="bg1"/>
                </a:solidFill>
              </a:rPr>
              <a:t>no § 1º do art. 65 da Lei nº 8.666.</a:t>
            </a:r>
            <a:endParaRPr lang="pt-BR" sz="24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pt-BR" sz="24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pt-BR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42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899592" y="1295400"/>
            <a:ext cx="7184405" cy="3213720"/>
          </a:xfrm>
          <a:prstGeom prst="rect">
            <a:avLst/>
          </a:prstGeom>
        </p:spPr>
        <p:txBody>
          <a:bodyPr anchor="ctr"/>
          <a:lstStyle/>
          <a:p>
            <a:r>
              <a:rPr lang="pt-BR" sz="60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QUESTÃO </a:t>
            </a:r>
            <a:r>
              <a:rPr lang="pt-BR" sz="6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8</a:t>
            </a:r>
            <a:r>
              <a:rPr lang="pt-BR" sz="60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t-BR" sz="6000" dirty="0" smtClean="0">
                <a:latin typeface="Calibri" pitchFamily="34" charset="0"/>
                <a:cs typeface="Calibri" pitchFamily="34" charset="0"/>
              </a:rPr>
            </a:br>
            <a:r>
              <a:rPr lang="pt-BR" sz="6000" dirty="0" smtClean="0">
                <a:latin typeface="Calibri" pitchFamily="34" charset="0"/>
                <a:cs typeface="Calibri" pitchFamily="34" charset="0"/>
              </a:rPr>
              <a:t>LICITAÇÕES DESERTAS E FRACASSADAS?</a:t>
            </a:r>
            <a:endParaRPr lang="pt-BR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44406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116632"/>
            <a:ext cx="8534400" cy="864096"/>
          </a:xfrm>
        </p:spPr>
        <p:txBody>
          <a:bodyPr/>
          <a:lstStyle/>
          <a:p>
            <a:r>
              <a:rPr lang="pt-BR" dirty="0" smtClean="0">
                <a:solidFill>
                  <a:srgbClr val="FFFF00"/>
                </a:solidFill>
              </a:rPr>
              <a:t>FRACASSADAS E DESERTAS</a:t>
            </a:r>
            <a:endParaRPr lang="pt-BR" sz="2000" b="1" u="sng" dirty="0">
              <a:solidFill>
                <a:srgbClr val="FFFF00"/>
              </a:solidFill>
            </a:endParaRPr>
          </a:p>
        </p:txBody>
      </p:sp>
      <p:sp>
        <p:nvSpPr>
          <p:cNvPr id="1354755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908720"/>
            <a:ext cx="8136904" cy="5400600"/>
          </a:xfrm>
        </p:spPr>
        <p:txBody>
          <a:bodyPr>
            <a:noAutofit/>
          </a:bodyPr>
          <a:lstStyle/>
          <a:p>
            <a:r>
              <a:rPr lang="pt-BR" sz="3600" dirty="0" smtClean="0"/>
              <a:t>1 – NOVO MODELO DE TRABALHO</a:t>
            </a:r>
          </a:p>
          <a:p>
            <a:r>
              <a:rPr lang="pt-BR" sz="3600" dirty="0" smtClean="0"/>
              <a:t>2- RISCO X PREÇO</a:t>
            </a:r>
          </a:p>
          <a:p>
            <a:r>
              <a:rPr lang="pt-BR" sz="3600" dirty="0"/>
              <a:t>3</a:t>
            </a:r>
            <a:r>
              <a:rPr lang="pt-BR" sz="3600" dirty="0" smtClean="0"/>
              <a:t> – DESCONHECIMENTO DO VALOR ESTIMADO PELA ADMINSITRAÇÃO</a:t>
            </a:r>
          </a:p>
          <a:p>
            <a:r>
              <a:rPr lang="pt-BR" sz="3600" dirty="0" smtClean="0"/>
              <a:t>4 – NECESSIDADE DE GRANDE INTERLOCUÇÃO PARA ELABORAÇÃO DE PROPOSTAS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21007662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899592" y="1295400"/>
            <a:ext cx="7184405" cy="3213720"/>
          </a:xfrm>
          <a:prstGeom prst="rect">
            <a:avLst/>
          </a:prstGeom>
        </p:spPr>
        <p:txBody>
          <a:bodyPr anchor="ctr"/>
          <a:lstStyle/>
          <a:p>
            <a:r>
              <a:rPr lang="pt-BR" sz="60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QUESTÃO 9</a:t>
            </a:r>
            <a:r>
              <a:rPr lang="pt-BR" sz="60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t-BR" sz="6000" dirty="0" smtClean="0">
                <a:latin typeface="Calibri" pitchFamily="34" charset="0"/>
                <a:cs typeface="Calibri" pitchFamily="34" charset="0"/>
              </a:rPr>
            </a:br>
            <a:r>
              <a:rPr lang="pt-BR" sz="6000" dirty="0" smtClean="0">
                <a:latin typeface="Calibri" pitchFamily="34" charset="0"/>
                <a:cs typeface="Calibri" pitchFamily="34" charset="0"/>
              </a:rPr>
              <a:t>SUCESSO DO RDC?</a:t>
            </a:r>
            <a:endParaRPr lang="pt-BR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48025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116632"/>
            <a:ext cx="8534400" cy="864096"/>
          </a:xfrm>
        </p:spPr>
        <p:txBody>
          <a:bodyPr/>
          <a:lstStyle/>
          <a:p>
            <a:r>
              <a:rPr lang="pt-BR" dirty="0" smtClean="0">
                <a:solidFill>
                  <a:srgbClr val="FFFF00"/>
                </a:solidFill>
              </a:rPr>
              <a:t>SUCESSO DO RDC?</a:t>
            </a:r>
            <a:endParaRPr lang="pt-BR" sz="2000" b="1" u="sng" dirty="0">
              <a:solidFill>
                <a:srgbClr val="FFFF00"/>
              </a:solidFill>
            </a:endParaRPr>
          </a:p>
        </p:txBody>
      </p:sp>
      <p:sp>
        <p:nvSpPr>
          <p:cNvPr id="135475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340768"/>
            <a:ext cx="8517670" cy="5400600"/>
          </a:xfrm>
        </p:spPr>
        <p:txBody>
          <a:bodyPr>
            <a:noAutofit/>
          </a:bodyPr>
          <a:lstStyle/>
          <a:p>
            <a:r>
              <a:rPr lang="pt-BR" sz="3600" dirty="0"/>
              <a:t>1- </a:t>
            </a:r>
            <a:r>
              <a:rPr lang="pt-BR" sz="3600" dirty="0" smtClean="0"/>
              <a:t>ACOMPANHAR O ANDAMENTO E CONCLUSÃO DAS OBRAS</a:t>
            </a:r>
          </a:p>
          <a:p>
            <a:r>
              <a:rPr lang="pt-BR" sz="3600" dirty="0" smtClean="0"/>
              <a:t>2 – ACOMPANHAR A FASE DE NEGOCIAÇÃO DO PROJETO BÁSICO NA INTEGRADA</a:t>
            </a:r>
          </a:p>
          <a:p>
            <a:r>
              <a:rPr lang="pt-BR" sz="3600" dirty="0" smtClean="0"/>
              <a:t>3 – AVALIAR OS CUSTOS COM OPERAÇÃO E MANUTENÇÃO DOS EMPREENDIMENTOS NA INTEGRADA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44374794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39552" y="1916832"/>
            <a:ext cx="8228013" cy="3456384"/>
          </a:xfrm>
          <a:prstGeom prst="rect">
            <a:avLst/>
          </a:prstGeom>
        </p:spPr>
        <p:txBody>
          <a:bodyPr anchor="ctr"/>
          <a:lstStyle/>
          <a:p>
            <a:pPr algn="l">
              <a:lnSpc>
                <a:spcPct val="150000"/>
              </a:lnSpc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1 – NOVIDADE x INOVAÇÃO</a:t>
            </a:r>
            <a:br>
              <a:rPr lang="pt-BR" dirty="0" smtClean="0">
                <a:latin typeface="Calibri" pitchFamily="34" charset="0"/>
                <a:cs typeface="Calibri" pitchFamily="34" charset="0"/>
              </a:rPr>
            </a:br>
            <a:r>
              <a:rPr lang="pt-BR" dirty="0" smtClean="0">
                <a:latin typeface="Calibri" pitchFamily="34" charset="0"/>
                <a:cs typeface="Calibri" pitchFamily="34" charset="0"/>
              </a:rPr>
              <a:t>2 </a:t>
            </a:r>
            <a:r>
              <a:rPr lang="pt-BR" dirty="0">
                <a:latin typeface="Calibri" pitchFamily="34" charset="0"/>
                <a:cs typeface="Calibri" pitchFamily="34" charset="0"/>
              </a:rPr>
              <a:t>–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PAC x PLC 32</a:t>
            </a:r>
            <a:br>
              <a:rPr lang="pt-BR" dirty="0" smtClean="0">
                <a:latin typeface="Calibri" pitchFamily="34" charset="0"/>
                <a:cs typeface="Calibri" pitchFamily="34" charset="0"/>
              </a:rPr>
            </a:br>
            <a:r>
              <a:rPr lang="pt-BR" dirty="0" smtClean="0">
                <a:latin typeface="Calibri" pitchFamily="34" charset="0"/>
                <a:cs typeface="Calibri" pitchFamily="34" charset="0"/>
              </a:rPr>
              <a:t>3 – FOCO NA LICITAÇÃO </a:t>
            </a:r>
            <a:br>
              <a:rPr lang="pt-BR" dirty="0" smtClean="0">
                <a:latin typeface="Calibri" pitchFamily="34" charset="0"/>
                <a:cs typeface="Calibri" pitchFamily="34" charset="0"/>
              </a:rPr>
            </a:br>
            <a:r>
              <a:rPr lang="pt-BR" dirty="0">
                <a:latin typeface="Calibri" pitchFamily="34" charset="0"/>
                <a:cs typeface="Calibri" pitchFamily="34" charset="0"/>
              </a:rPr>
              <a:t>4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 – CONTRATAÇÃO INTEGRADA</a:t>
            </a:r>
            <a:br>
              <a:rPr lang="pt-BR" dirty="0" smtClean="0">
                <a:latin typeface="Calibri" pitchFamily="34" charset="0"/>
                <a:cs typeface="Calibri" pitchFamily="34" charset="0"/>
              </a:rPr>
            </a:br>
            <a:r>
              <a:rPr lang="pt-BR" dirty="0" smtClean="0">
                <a:latin typeface="Calibri" pitchFamily="34" charset="0"/>
                <a:cs typeface="Calibri" pitchFamily="34" charset="0"/>
              </a:rPr>
              <a:t>5 – REDUÇÃO DOS PRAZOS DE LICITAÇÃO</a:t>
            </a:r>
            <a:br>
              <a:rPr lang="pt-BR" dirty="0" smtClean="0">
                <a:latin typeface="Calibri" pitchFamily="34" charset="0"/>
                <a:cs typeface="Calibri" pitchFamily="34" charset="0"/>
              </a:rPr>
            </a:br>
            <a:r>
              <a:rPr lang="pt-BR" dirty="0" smtClean="0">
                <a:latin typeface="Calibri" pitchFamily="34" charset="0"/>
                <a:cs typeface="Calibri" pitchFamily="34" charset="0"/>
              </a:rPr>
              <a:t>6 – TEMPO DE CICLO DAS OBRAS </a:t>
            </a:r>
            <a:br>
              <a:rPr lang="pt-BR" dirty="0" smtClean="0">
                <a:latin typeface="Calibri" pitchFamily="34" charset="0"/>
                <a:cs typeface="Calibri" pitchFamily="34" charset="0"/>
              </a:rPr>
            </a:br>
            <a:r>
              <a:rPr lang="pt-BR" dirty="0" smtClean="0">
                <a:latin typeface="Calibri" pitchFamily="34" charset="0"/>
                <a:cs typeface="Calibri" pitchFamily="34" charset="0"/>
              </a:rPr>
              <a:t>7 - AMPLIAÇÃO DO USO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115616" y="260648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CONSIDERAÇÕES INICIAIS</a:t>
            </a:r>
            <a:endParaRPr lang="pt-BR" sz="4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08773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899592" y="1295400"/>
            <a:ext cx="7184405" cy="3213720"/>
          </a:xfrm>
          <a:prstGeom prst="rect">
            <a:avLst/>
          </a:prstGeom>
        </p:spPr>
        <p:txBody>
          <a:bodyPr anchor="ctr"/>
          <a:lstStyle/>
          <a:p>
            <a:pPr eaLnBrk="1" hangingPunct="1"/>
            <a:r>
              <a:rPr lang="pt-BR" sz="6000" dirty="0" smtClean="0">
                <a:latin typeface="Calibri" pitchFamily="34" charset="0"/>
                <a:cs typeface="Calibri" pitchFamily="34" charset="0"/>
              </a:rPr>
              <a:t>ESTRUTURA DO RDC</a:t>
            </a:r>
            <a:endParaRPr lang="pt-BR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21913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23668399"/>
              </p:ext>
            </p:extLst>
          </p:nvPr>
        </p:nvGraphicFramePr>
        <p:xfrm>
          <a:off x="683568" y="692696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9" name="Conector de seta reta 8"/>
          <p:cNvCxnSpPr/>
          <p:nvPr/>
        </p:nvCxnSpPr>
        <p:spPr>
          <a:xfrm rot="5400000">
            <a:off x="2232534" y="3536218"/>
            <a:ext cx="360040" cy="1588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 rot="5400000">
            <a:off x="5400886" y="3536218"/>
            <a:ext cx="360040" cy="1588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o 11"/>
          <p:cNvGrpSpPr/>
          <p:nvPr/>
        </p:nvGrpSpPr>
        <p:grpSpPr>
          <a:xfrm>
            <a:off x="5292080" y="4581128"/>
            <a:ext cx="2582617" cy="545368"/>
            <a:chOff x="1946954" y="3079817"/>
            <a:chExt cx="2582617" cy="545368"/>
          </a:xfrm>
        </p:grpSpPr>
        <p:sp>
          <p:nvSpPr>
            <p:cNvPr id="13" name="Retângulo 12"/>
            <p:cNvSpPr/>
            <p:nvPr/>
          </p:nvSpPr>
          <p:spPr>
            <a:xfrm>
              <a:off x="1946954" y="3079817"/>
              <a:ext cx="2582617" cy="54536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tângulo 13"/>
            <p:cNvSpPr/>
            <p:nvPr/>
          </p:nvSpPr>
          <p:spPr>
            <a:xfrm>
              <a:off x="1946954" y="3079817"/>
              <a:ext cx="2582617" cy="5453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b="1" kern="1200" dirty="0" smtClean="0">
                  <a:latin typeface="Tahoma"/>
                  <a:cs typeface="Tahoma"/>
                </a:rPr>
                <a:t>Técnica e preço</a:t>
              </a:r>
              <a:endParaRPr lang="en-US" sz="1600" b="1" kern="1200" dirty="0">
                <a:latin typeface="Tahoma"/>
                <a:cs typeface="Tahoma"/>
              </a:endParaRPr>
            </a:p>
          </p:txBody>
        </p:sp>
      </p:grpSp>
      <p:cxnSp>
        <p:nvCxnSpPr>
          <p:cNvPr id="15" name="Conector de seta reta 14"/>
          <p:cNvCxnSpPr/>
          <p:nvPr/>
        </p:nvCxnSpPr>
        <p:spPr>
          <a:xfrm rot="5400000">
            <a:off x="6336990" y="4400314"/>
            <a:ext cx="360040" cy="1588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727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827584" y="1556792"/>
            <a:ext cx="7184405" cy="3213720"/>
          </a:xfrm>
          <a:prstGeom prst="rect">
            <a:avLst/>
          </a:prstGeom>
        </p:spPr>
        <p:txBody>
          <a:bodyPr anchor="ctr"/>
          <a:lstStyle/>
          <a:p>
            <a:pPr eaLnBrk="1" hangingPunct="1"/>
            <a:r>
              <a:rPr lang="pt-BR" sz="6000" dirty="0">
                <a:latin typeface="Calibri" pitchFamily="34" charset="0"/>
                <a:cs typeface="Calibri" pitchFamily="34" charset="0"/>
              </a:rPr>
              <a:t>	</a:t>
            </a:r>
            <a:r>
              <a:rPr lang="pt-BR" sz="6000" dirty="0" smtClean="0">
                <a:latin typeface="Calibri" pitchFamily="34" charset="0"/>
                <a:cs typeface="Calibri" pitchFamily="34" charset="0"/>
              </a:rPr>
              <a:t>QUESTÕES PARA REFLEXÃO</a:t>
            </a:r>
            <a:endParaRPr lang="pt-BR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95686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899592" y="1295400"/>
            <a:ext cx="7184405" cy="3213720"/>
          </a:xfrm>
          <a:prstGeom prst="rect">
            <a:avLst/>
          </a:prstGeom>
        </p:spPr>
        <p:txBody>
          <a:bodyPr anchor="ctr"/>
          <a:lstStyle/>
          <a:p>
            <a:pPr eaLnBrk="1" hangingPunct="1"/>
            <a:r>
              <a:rPr lang="pt-BR" sz="6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QUESTÃO 1</a:t>
            </a:r>
            <a:r>
              <a:rPr lang="pt-BR" sz="60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t-BR" sz="6000" dirty="0" smtClean="0">
                <a:latin typeface="Calibri" pitchFamily="34" charset="0"/>
                <a:cs typeface="Calibri" pitchFamily="34" charset="0"/>
              </a:rPr>
            </a:br>
            <a:r>
              <a:rPr lang="pt-BR" sz="6000" dirty="0" smtClean="0">
                <a:latin typeface="Calibri" pitchFamily="34" charset="0"/>
                <a:cs typeface="Calibri" pitchFamily="34" charset="0"/>
              </a:rPr>
              <a:t>CONTRATAÇÃO INTEGRADA PARA QUAIS TIPOS DE OBRA?</a:t>
            </a:r>
            <a:endParaRPr lang="pt-BR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95686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4294967295"/>
          </p:nvPr>
        </p:nvSpPr>
        <p:spPr>
          <a:xfrm>
            <a:off x="323528" y="1268760"/>
            <a:ext cx="8428544" cy="6264696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pt-BR" sz="3600" b="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Art. 9º Nas licitações de obras e serviços de engenharia, no âmbito do RDC, poderá ser utilizada a </a:t>
            </a:r>
            <a:r>
              <a:rPr lang="pt-BR" sz="3600" i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contratação integrada</a:t>
            </a:r>
            <a:r>
              <a:rPr lang="pt-BR" sz="3600" b="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t-BR" sz="3600" b="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desde que técnica e economicamente justificada</a:t>
            </a:r>
            <a:r>
              <a:rPr lang="pt-BR" sz="3600" b="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pt-BR" sz="3600" b="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§ 1º A </a:t>
            </a:r>
            <a:r>
              <a:rPr lang="pt-BR" sz="3600" b="0" i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contratação integrada compreende a elaboração e o </a:t>
            </a:r>
            <a:r>
              <a:rPr lang="pt-BR" sz="3600" b="0" i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desenvolvimento dos projetos básico e executivo, a execução de obras e serviços de engenharia</a:t>
            </a:r>
            <a:r>
              <a:rPr lang="pt-BR" sz="3600" b="0" i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a montagem, a realização de testes, a pré-operação e todas as demais operações necessárias e suficientes para a entrega final do objeto</a:t>
            </a:r>
            <a:r>
              <a:rPr lang="pt-BR" sz="3600" b="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pt-BR" sz="3600" b="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§ 2º No caso de contratação integrada: I – o instrumento convocatório </a:t>
            </a:r>
            <a:r>
              <a:rPr lang="pt-BR" sz="3600" i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deverá conter anteprojeto de engenharia</a:t>
            </a:r>
            <a:r>
              <a:rPr lang="pt-BR" sz="3600" b="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3600" b="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que contemple os documentos técnicos destinados a possibilitar a caracterização da obra ou serviço, incluindo:</a:t>
            </a:r>
          </a:p>
          <a:p>
            <a:pPr marL="715963" lvl="0" indent="-358775">
              <a:spcAft>
                <a:spcPts val="1200"/>
              </a:spcAft>
              <a:buClr>
                <a:schemeClr val="accent4">
                  <a:lumMod val="20000"/>
                  <a:lumOff val="80000"/>
                </a:schemeClr>
              </a:buClr>
              <a:buSzPct val="100000"/>
            </a:pPr>
            <a:endParaRPr lang="en-U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186766" cy="1189038"/>
          </a:xfrm>
        </p:spPr>
        <p:txBody>
          <a:bodyPr>
            <a:noAutofit/>
          </a:bodyPr>
          <a:lstStyle/>
          <a:p>
            <a:r>
              <a:rPr lang="en-US" cap="all" dirty="0" smtClean="0"/>
              <a:t>CONTRATAÇÃO INTEGRADA</a:t>
            </a:r>
            <a:br>
              <a:rPr lang="en-US" cap="all" dirty="0" smtClean="0"/>
            </a:br>
            <a:r>
              <a:rPr lang="en-US" sz="2000" cap="all" dirty="0" err="1" smtClean="0"/>
              <a:t>Exceção</a:t>
            </a:r>
            <a:r>
              <a:rPr lang="en-US" sz="2000" cap="all" dirty="0" smtClean="0"/>
              <a:t> à </a:t>
            </a:r>
            <a:r>
              <a:rPr lang="en-US" sz="2000" cap="all" dirty="0" err="1" smtClean="0"/>
              <a:t>regra</a:t>
            </a:r>
            <a:r>
              <a:rPr lang="en-US" sz="2000" cap="all" dirty="0" smtClean="0"/>
              <a:t> da </a:t>
            </a:r>
            <a:r>
              <a:rPr lang="en-US" sz="2000" cap="all" dirty="0" err="1" smtClean="0"/>
              <a:t>necessidade</a:t>
            </a:r>
            <a:r>
              <a:rPr lang="en-US" sz="2000" cap="all" dirty="0" smtClean="0"/>
              <a:t> do </a:t>
            </a:r>
            <a:r>
              <a:rPr lang="en-US" sz="2000" cap="all" dirty="0" err="1" smtClean="0"/>
              <a:t>projeto</a:t>
            </a:r>
            <a:r>
              <a:rPr lang="en-US" sz="2000" cap="all" dirty="0" smtClean="0"/>
              <a:t> </a:t>
            </a:r>
            <a:r>
              <a:rPr lang="en-US" sz="2000" cap="all" dirty="0" err="1" smtClean="0"/>
              <a:t>básico</a:t>
            </a:r>
            <a:endParaRPr lang="en-US" cap="all" dirty="0"/>
          </a:p>
        </p:txBody>
      </p:sp>
    </p:spTree>
    <p:extLst>
      <p:ext uri="{BB962C8B-B14F-4D97-AF65-F5344CB8AC3E}">
        <p14:creationId xmlns:p14="http://schemas.microsoft.com/office/powerpoint/2010/main" val="415171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2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enesis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1258</TotalTime>
  <Words>1698</Words>
  <Application>Microsoft Office PowerPoint</Application>
  <PresentationFormat>Apresentação na tela (4:3)</PresentationFormat>
  <Paragraphs>147</Paragraphs>
  <Slides>37</Slides>
  <Notes>34</Notes>
  <HiddenSlides>0</HiddenSlides>
  <MMClips>0</MMClips>
  <ScaleCrop>false</ScaleCrop>
  <HeadingPairs>
    <vt:vector size="6" baseType="variant">
      <vt:variant>
        <vt:lpstr>Tema</vt:lpstr>
      </vt:variant>
      <vt:variant>
        <vt:i4>3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41" baseType="lpstr">
      <vt:lpstr>Personalizar design</vt:lpstr>
      <vt:lpstr>Genesis</vt:lpstr>
      <vt:lpstr>Tema2</vt:lpstr>
      <vt:lpstr>Visio</vt:lpstr>
      <vt:lpstr>RDC Regime Diferenciado de Contratação  </vt:lpstr>
      <vt:lpstr>1 – CONSIDERAÇÕES INICIAIS 2 – ESTRUTURA DO RDC 3 – QUESTÕES PARA REFLEXÃO</vt:lpstr>
      <vt:lpstr>CONSIDERAÇÕES INICIAIS</vt:lpstr>
      <vt:lpstr>1 – NOVIDADE x INOVAÇÃO 2 – PAC x PLC 32 3 – FOCO NA LICITAÇÃO  4 – CONTRATAÇÃO INTEGRADA 5 – REDUÇÃO DOS PRAZOS DE LICITAÇÃO 6 – TEMPO DE CICLO DAS OBRAS  7 - AMPLIAÇÃO DO USO</vt:lpstr>
      <vt:lpstr>ESTRUTURA DO RDC</vt:lpstr>
      <vt:lpstr>Apresentação do PowerPoint</vt:lpstr>
      <vt:lpstr> QUESTÕES PARA REFLEXÃO</vt:lpstr>
      <vt:lpstr>QUESTÃO 1 CONTRATAÇÃO INTEGRADA PARA QUAIS TIPOS DE OBRA?</vt:lpstr>
      <vt:lpstr>CONTRATAÇÃO INTEGRADA Exceção à regra da necessidade do projeto básico</vt:lpstr>
      <vt:lpstr>Quando utilizar a integrada?</vt:lpstr>
      <vt:lpstr>Quando utilizar a integrada?</vt:lpstr>
      <vt:lpstr>AGU – PARECER RA 03/2012</vt:lpstr>
      <vt:lpstr>AGU – PARECER RA 03/2012</vt:lpstr>
      <vt:lpstr>QUESTÃO 2 QUALIDADE DO ANTEPROJETO E RISCOS?</vt:lpstr>
      <vt:lpstr>CONTRATAÇÃO INTEGRADA </vt:lpstr>
      <vt:lpstr>Níveis de precisão</vt:lpstr>
      <vt:lpstr>RDC – art. 4º</vt:lpstr>
      <vt:lpstr>RISCOS</vt:lpstr>
      <vt:lpstr>QUESTÃO 3 AMPLIAÇÃO DO USO  X CAPACIDADE DAS EQUIPES PARA UTILIZAR O RDC</vt:lpstr>
      <vt:lpstr>EQUIPES TÉCNICAS</vt:lpstr>
      <vt:lpstr>QUESTÃO 4 O SIGILO DO ORÇAMENTO</vt:lpstr>
      <vt:lpstr>Orçamento sigiloso</vt:lpstr>
      <vt:lpstr>Acórdão nº 3011/12 – Pl - TCU</vt:lpstr>
      <vt:lpstr>Acórdão nº 3011/12 – Pl - TCU</vt:lpstr>
      <vt:lpstr>QUESTÃO 5 A NEGOCIAÇÃO</vt:lpstr>
      <vt:lpstr>Lei 12.462/11 – NEGOCIAÇÃO CRITÉRIOS DE JULGAMENTO</vt:lpstr>
      <vt:lpstr> Acórdão nº 306/2013 – TCU - Pl </vt:lpstr>
      <vt:lpstr> Acórdão nº 306/2013 - Pl </vt:lpstr>
      <vt:lpstr>QUESTÃO 6 OS PRAZOS PARA A CONTRATAÇÃO INTEGRADA</vt:lpstr>
      <vt:lpstr> RDC</vt:lpstr>
      <vt:lpstr>QUESTÃO 7 OS ADITIVOS</vt:lpstr>
      <vt:lpstr>ETAPAS DE CONTRATAÇÃO CONTRATO (LEI 12.462/11)</vt:lpstr>
      <vt:lpstr>CONTRATAÇÃO INTEGRADA - RDC </vt:lpstr>
      <vt:lpstr>QUESTÃO 8 LICITAÇÕES DESERTAS E FRACASSADAS?</vt:lpstr>
      <vt:lpstr>FRACASSADAS E DESERTAS</vt:lpstr>
      <vt:lpstr>QUESTÃO 9 SUCESSO DO RDC?</vt:lpstr>
      <vt:lpstr>SUCESSO DO RDC?</vt:lpstr>
    </vt:vector>
  </TitlesOfParts>
  <Company>Sony Electronics,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Obras Públicas</dc:title>
  <dc:creator>Valued Customer</dc:creator>
  <cp:lastModifiedBy>Admar Pires dos Santos</cp:lastModifiedBy>
  <cp:revision>298</cp:revision>
  <dcterms:created xsi:type="dcterms:W3CDTF">2008-01-19T23:20:05Z</dcterms:created>
  <dcterms:modified xsi:type="dcterms:W3CDTF">2013-05-21T16:53:53Z</dcterms:modified>
</cp:coreProperties>
</file>