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4" r:id="rId2"/>
    <p:sldId id="366" r:id="rId3"/>
    <p:sldId id="331" r:id="rId4"/>
    <p:sldId id="332" r:id="rId5"/>
    <p:sldId id="333" r:id="rId6"/>
    <p:sldId id="334" r:id="rId7"/>
    <p:sldId id="356" r:id="rId8"/>
    <p:sldId id="335" r:id="rId9"/>
    <p:sldId id="336" r:id="rId10"/>
    <p:sldId id="357" r:id="rId11"/>
    <p:sldId id="358" r:id="rId12"/>
    <p:sldId id="359" r:id="rId13"/>
    <p:sldId id="360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62" r:id="rId34"/>
    <p:sldId id="363" r:id="rId35"/>
    <p:sldId id="361" r:id="rId36"/>
    <p:sldId id="365" r:id="rId37"/>
    <p:sldId id="330" r:id="rId38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3783" autoAdjust="0"/>
  </p:normalViewPr>
  <p:slideViewPr>
    <p:cSldViewPr>
      <p:cViewPr>
        <p:scale>
          <a:sx n="69" d="100"/>
          <a:sy n="69" d="100"/>
        </p:scale>
        <p:origin x="-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cisio.freitas\DNIT\PAC\RDC\DNIT_@risk\An&#225;lise_Licita&#231;&#245;es_-_RDC_e_Concorr&#234;ncia_(Consolidado_Final)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0.40\grupos\SH_00174_EDITAIS\CPL%20AZUL\RDC%20ELETR&#212;NICO\Assessoria\An&#225;lise%20Licita&#231;&#245;es%20-%20RDC%20e%20Concorr&#234;ncia%20(Consolidado%20Final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cisio.freitas\DNIT\PAC\Desempenho\Apresenta&#231;&#227;o%20Casa%20Civil_SIM%20PR\BR-101-AL%20Simulacao%20TOT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cisio.freitas\DNIT\PAC\Desempenho\Apresenta&#231;&#227;o%20Casa%20Civil_SIM%20PR\BR-101-AL%20Simulacao%20TOT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cisio.freitas\DNIT\PAC\Desempenho\Apresenta&#231;&#227;o%20Casa%20Civil_SIM%20PR\BR-101-AL%20Simulacao%20TOT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cisio.freitas\DNIT\PAC\Desempenho\Apresenta&#231;&#227;o%20Casa%20Civil_SIM%20PR\BR-101-AL%20Simulacao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Plan2!$G$5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Plan2!$F$6:$F$9</c:f>
              <c:strCache>
                <c:ptCount val="4"/>
                <c:pt idx="0">
                  <c:v>Concorrência Pública</c:v>
                </c:pt>
                <c:pt idx="1">
                  <c:v>RDC Presencial</c:v>
                </c:pt>
                <c:pt idx="2">
                  <c:v>Pregão</c:v>
                </c:pt>
                <c:pt idx="3">
                  <c:v>RDC Eletrônico</c:v>
                </c:pt>
              </c:strCache>
            </c:strRef>
          </c:cat>
          <c:val>
            <c:numRef>
              <c:f>Plan2!$G$6:$G$9</c:f>
              <c:numCache>
                <c:formatCode>General</c:formatCode>
                <c:ptCount val="4"/>
                <c:pt idx="0">
                  <c:v>285</c:v>
                </c:pt>
                <c:pt idx="1">
                  <c:v>118</c:v>
                </c:pt>
                <c:pt idx="2">
                  <c:v>46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327552"/>
        <c:axId val="141373824"/>
        <c:axId val="0"/>
      </c:bar3DChart>
      <c:catAx>
        <c:axId val="14032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41373824"/>
        <c:crosses val="autoZero"/>
        <c:auto val="1"/>
        <c:lblAlgn val="ctr"/>
        <c:lblOffset val="100"/>
        <c:noMultiLvlLbl val="0"/>
      </c:catAx>
      <c:valAx>
        <c:axId val="14137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0327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'[Análise Licitações - RDC e Concorrência (Consolidado Final).xls]Plan2'!$B$18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'[Análise Licitações - RDC e Concorrência (Consolidado Final).xls]Plan2'!$A$19:$A$22</c:f>
              <c:strCache>
                <c:ptCount val="4"/>
                <c:pt idx="0">
                  <c:v>RDC Presencial</c:v>
                </c:pt>
                <c:pt idx="1">
                  <c:v>RDC Eletrônico</c:v>
                </c:pt>
                <c:pt idx="2">
                  <c:v>Concorrência Pública</c:v>
                </c:pt>
                <c:pt idx="3">
                  <c:v>Pregão</c:v>
                </c:pt>
              </c:strCache>
            </c:strRef>
          </c:cat>
          <c:val>
            <c:numRef>
              <c:f>'[Análise Licitações - RDC e Concorrência (Consolidado Final).xls]Plan2'!$B$19:$B$22</c:f>
              <c:numCache>
                <c:formatCode>0.00%</c:formatCode>
                <c:ptCount val="4"/>
                <c:pt idx="0">
                  <c:v>6.4699999999999994E-2</c:v>
                </c:pt>
                <c:pt idx="1">
                  <c:v>0.28370000000000001</c:v>
                </c:pt>
                <c:pt idx="2">
                  <c:v>0.17150000000000001</c:v>
                </c:pt>
                <c:pt idx="3">
                  <c:v>0.13550000000000001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625216"/>
        <c:axId val="141626752"/>
        <c:axId val="0"/>
      </c:bar3DChart>
      <c:catAx>
        <c:axId val="1416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1626752"/>
        <c:crosses val="autoZero"/>
        <c:auto val="1"/>
        <c:lblAlgn val="ctr"/>
        <c:lblOffset val="100"/>
        <c:noMultiLvlLbl val="0"/>
      </c:catAx>
      <c:valAx>
        <c:axId val="1416267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41625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Gráfico de Medições Acumuladas</a:t>
            </a:r>
          </a:p>
        </c:rich>
      </c:tx>
      <c:layout>
        <c:manualLayout>
          <c:xMode val="edge"/>
          <c:yMode val="edge"/>
          <c:x val="0.37069715058381125"/>
          <c:y val="3.4299059316994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8938290071403E-2"/>
          <c:y val="0.10301809625244103"/>
          <c:w val="0.9132611979933235"/>
          <c:h val="0.83101612129443669"/>
        </c:manualLayout>
      </c:layout>
      <c:lineChart>
        <c:grouping val="standard"/>
        <c:varyColors val="0"/>
        <c:ser>
          <c:idx val="0"/>
          <c:order val="0"/>
          <c:tx>
            <c:strRef>
              <c:f>'159-10'!$D$109</c:f>
              <c:strCache>
                <c:ptCount val="1"/>
                <c:pt idx="0">
                  <c:v>Previsto inicial</c:v>
                </c:pt>
              </c:strCache>
            </c:strRef>
          </c:tx>
          <c:marker>
            <c:symbol val="none"/>
          </c:marker>
          <c:cat>
            <c:numRef>
              <c:f>'159-10'!$C$111:$C$156</c:f>
              <c:numCache>
                <c:formatCode>[$-416]mmm\-yy;@</c:formatCode>
                <c:ptCount val="46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</c:numCache>
            </c:numRef>
          </c:cat>
          <c:val>
            <c:numRef>
              <c:f>'159-10'!$E$111:$E$156</c:f>
              <c:numCache>
                <c:formatCode>#,##0.00_ ;[Red]\-#,##0.00\ </c:formatCode>
                <c:ptCount val="46"/>
                <c:pt idx="0">
                  <c:v>7264.53</c:v>
                </c:pt>
                <c:pt idx="1">
                  <c:v>10757.619199999999</c:v>
                </c:pt>
                <c:pt idx="2">
                  <c:v>16336.958799999999</c:v>
                </c:pt>
                <c:pt idx="3">
                  <c:v>22992.674299999999</c:v>
                </c:pt>
                <c:pt idx="4">
                  <c:v>32516.558699999998</c:v>
                </c:pt>
                <c:pt idx="5">
                  <c:v>44173.343199999996</c:v>
                </c:pt>
                <c:pt idx="6">
                  <c:v>58288.297699999996</c:v>
                </c:pt>
                <c:pt idx="7">
                  <c:v>74577.037899999996</c:v>
                </c:pt>
                <c:pt idx="8">
                  <c:v>89143.416999999987</c:v>
                </c:pt>
                <c:pt idx="9">
                  <c:v>102674.48469999999</c:v>
                </c:pt>
                <c:pt idx="10">
                  <c:v>115702.20519999998</c:v>
                </c:pt>
                <c:pt idx="11">
                  <c:v>128163.44549999997</c:v>
                </c:pt>
                <c:pt idx="12">
                  <c:v>142841.01789999998</c:v>
                </c:pt>
                <c:pt idx="13">
                  <c:v>156858.41749999998</c:v>
                </c:pt>
                <c:pt idx="14">
                  <c:v>169507.45899999997</c:v>
                </c:pt>
                <c:pt idx="15">
                  <c:v>177354.75629999998</c:v>
                </c:pt>
                <c:pt idx="16">
                  <c:v>178702.42519999997</c:v>
                </c:pt>
                <c:pt idx="17">
                  <c:v>179020.21999999997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'159-10'!$G$109</c:f>
              <c:strCache>
                <c:ptCount val="1"/>
                <c:pt idx="0">
                  <c:v>1ª Revisão (Prazo)</c:v>
                </c:pt>
              </c:strCache>
            </c:strRef>
          </c:tx>
          <c:marker>
            <c:symbol val="none"/>
          </c:marker>
          <c:val>
            <c:numRef>
              <c:f>'159-10'!$H$111:$H$156</c:f>
              <c:numCache>
                <c:formatCode>General</c:formatCode>
                <c:ptCount val="46"/>
                <c:pt idx="16" formatCode="#,##0.00_ ;[Red]\-#,##0.00\ ">
                  <c:v>38636.164841684535</c:v>
                </c:pt>
                <c:pt idx="17" formatCode="#,##0.00_ ;[Red]\-#,##0.00\ ">
                  <c:v>38929.044953433506</c:v>
                </c:pt>
                <c:pt idx="18" formatCode="#,##0.00_ ;[Red]\-#,##0.00\ ">
                  <c:v>40690.966377268909</c:v>
                </c:pt>
                <c:pt idx="19" formatCode="#,##0.00_ ;[Red]\-#,##0.00\ ">
                  <c:v>47051.130069977939</c:v>
                </c:pt>
                <c:pt idx="20" formatCode="#,##0.00_ ;[Red]\-#,##0.00\ ">
                  <c:v>56441.059513876986</c:v>
                </c:pt>
                <c:pt idx="21" formatCode="#,##0.00_ ;[Red]\-#,##0.00\ ">
                  <c:v>67485.04390114329</c:v>
                </c:pt>
                <c:pt idx="22" formatCode="#,##0.00_ ;[Red]\-#,##0.00\ ">
                  <c:v>80459.610059617873</c:v>
                </c:pt>
                <c:pt idx="23" formatCode="#,##0.00_ ;[Red]\-#,##0.00\ ">
                  <c:v>92730.38613677019</c:v>
                </c:pt>
                <c:pt idx="24" formatCode="#,##0.00_ ;[Red]\-#,##0.00\ ">
                  <c:v>104973.38101810656</c:v>
                </c:pt>
                <c:pt idx="25" formatCode="#,##0.00_ ;[Red]\-#,##0.00\ ">
                  <c:v>109982.05790227513</c:v>
                </c:pt>
                <c:pt idx="26" formatCode="#,##0.00_ ;[Red]\-#,##0.00\ ">
                  <c:v>116963.66087641077</c:v>
                </c:pt>
                <c:pt idx="27" formatCode="#,##0.00_ ;[Red]\-#,##0.00\ ">
                  <c:v>126810.85313271217</c:v>
                </c:pt>
                <c:pt idx="28" formatCode="#,##0.00_ ;[Red]\-#,##0.00\ ">
                  <c:v>144017.75030496306</c:v>
                </c:pt>
                <c:pt idx="29" formatCode="#,##0.00_ ;[Red]\-#,##0.00\ ">
                  <c:v>161236.88322630714</c:v>
                </c:pt>
                <c:pt idx="30" formatCode="#,##0.00_ ;[Red]\-#,##0.00\ ">
                  <c:v>176671.89312533266</c:v>
                </c:pt>
                <c:pt idx="31" formatCode="#,##0.00_ ;[Red]\-#,##0.00\ ">
                  <c:v>179020.21994076829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'159-10'!$M$109</c:f>
              <c:strCache>
                <c:ptCount val="1"/>
                <c:pt idx="0">
                  <c:v>Revisão em Andamento</c:v>
                </c:pt>
              </c:strCache>
            </c:strRef>
          </c:tx>
          <c:marker>
            <c:symbol val="none"/>
          </c:marker>
          <c:cat>
            <c:numRef>
              <c:f>'159-10'!$C$111:$C$156</c:f>
              <c:numCache>
                <c:formatCode>[$-416]mmm\-yy;@</c:formatCode>
                <c:ptCount val="46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</c:numCache>
            </c:numRef>
          </c:cat>
          <c:val>
            <c:numRef>
              <c:f>'159-10'!$N$111:$N$156</c:f>
              <c:numCache>
                <c:formatCode>General</c:formatCode>
                <c:ptCount val="46"/>
                <c:pt idx="21" formatCode="#,##0.00_ ;[Red]\-#,##0.00\ ">
                  <c:v>46115.53</c:v>
                </c:pt>
                <c:pt idx="22" formatCode="#,##0.00_ ;[Red]\-#,##0.00\ ">
                  <c:v>46421.808892000001</c:v>
                </c:pt>
                <c:pt idx="23" formatCode="#,##0.00_ ;[Red]\-#,##0.00\ ">
                  <c:v>46714.459345333336</c:v>
                </c:pt>
                <c:pt idx="24" formatCode="#,##0.00_ ;[Red]\-#,##0.00\ ">
                  <c:v>60641.618084676673</c:v>
                </c:pt>
                <c:pt idx="25" formatCode="#,##0.00_ ;[Red]\-#,##0.00\ ">
                  <c:v>60934.268538010008</c:v>
                </c:pt>
                <c:pt idx="26" formatCode="#,##0.00_ ;[Red]\-#,##0.00\ ">
                  <c:v>61096.835658010008</c:v>
                </c:pt>
                <c:pt idx="27" formatCode="#,##0.00_ ;[Red]\-#,##0.00\ ">
                  <c:v>61215.63668801001</c:v>
                </c:pt>
                <c:pt idx="28" formatCode="#,##0.00_ ;[Red]\-#,##0.00\ ">
                  <c:v>62845.636701501571</c:v>
                </c:pt>
                <c:pt idx="29" formatCode="#,##0.00_ ;[Red]\-#,##0.00\ ">
                  <c:v>73272.16563223119</c:v>
                </c:pt>
                <c:pt idx="30" formatCode="#,##0.00_ ;[Red]\-#,##0.00\ ">
                  <c:v>88339.697854147031</c:v>
                </c:pt>
                <c:pt idx="31" formatCode="#,##0.00_ ;[Red]\-#,##0.00\ ">
                  <c:v>106322.00757011505</c:v>
                </c:pt>
                <c:pt idx="32" formatCode="#,##0.00_ ;[Red]\-#,##0.00\ ">
                  <c:v>127011.57380212669</c:v>
                </c:pt>
                <c:pt idx="33" formatCode="#,##0.00_ ;[Red]\-#,##0.00\ ">
                  <c:v>146343.51026403328</c:v>
                </c:pt>
                <c:pt idx="34" formatCode="#,##0.00_ ;[Red]\-#,##0.00\ ">
                  <c:v>158615.99810884308</c:v>
                </c:pt>
                <c:pt idx="35" formatCode="#,##0.00_ ;[Red]\-#,##0.00\ ">
                  <c:v>165800.16593075218</c:v>
                </c:pt>
                <c:pt idx="36" formatCode="#,##0.00_ ;[Red]\-#,##0.00\ ">
                  <c:v>171355.19872338171</c:v>
                </c:pt>
                <c:pt idx="37" formatCode="#,##0.00_ ;[Red]\-#,##0.00\ ">
                  <c:v>176813.38762334324</c:v>
                </c:pt>
                <c:pt idx="38" formatCode="#,##0.00_ ;[Red]\-#,##0.00\ ">
                  <c:v>180220.38129417974</c:v>
                </c:pt>
                <c:pt idx="39" formatCode="#,##0.00_ ;[Red]\-#,##0.00\ ">
                  <c:v>183405.94488414846</c:v>
                </c:pt>
                <c:pt idx="40" formatCode="#,##0.00_ ;[Red]\-#,##0.00\ ">
                  <c:v>186428.28672022509</c:v>
                </c:pt>
                <c:pt idx="41" formatCode="#,##0.00_ ;[Red]\-#,##0.00\ ">
                  <c:v>194111.8841980678</c:v>
                </c:pt>
                <c:pt idx="42" formatCode="#,##0.00_ ;[Red]\-#,##0.00\ ">
                  <c:v>204589.84517853093</c:v>
                </c:pt>
                <c:pt idx="43" formatCode="#,##0.00_ ;[Red]\-#,##0.00\ ">
                  <c:v>214726.34735186669</c:v>
                </c:pt>
                <c:pt idx="44" formatCode="#,##0.00_ ;[Red]\-#,##0.00\ ">
                  <c:v>220327.93785919092</c:v>
                </c:pt>
                <c:pt idx="45" formatCode="#,##0.00_ ;[Red]\-#,##0.00\ ">
                  <c:v>221418.45880787817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'159-10'!$J$109</c:f>
              <c:strCache>
                <c:ptCount val="1"/>
                <c:pt idx="0">
                  <c:v>Realizado</c:v>
                </c:pt>
              </c:strCache>
            </c:strRef>
          </c:tx>
          <c:marker>
            <c:symbol val="none"/>
          </c:marker>
          <c:cat>
            <c:numRef>
              <c:f>'159-10'!$C$111:$C$156</c:f>
              <c:numCache>
                <c:formatCode>[$-416]mmm\-yy;@</c:formatCode>
                <c:ptCount val="46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</c:numCache>
            </c:numRef>
          </c:cat>
          <c:val>
            <c:numRef>
              <c:f>'159-10'!$K$111:$K$156</c:f>
              <c:numCache>
                <c:formatCode>#,##0.00_ ;[Red]\-#,##0.00\ 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248.64</c:v>
                </c:pt>
                <c:pt idx="3">
                  <c:v>726.24</c:v>
                </c:pt>
                <c:pt idx="4">
                  <c:v>1535.64</c:v>
                </c:pt>
                <c:pt idx="5">
                  <c:v>5253.14</c:v>
                </c:pt>
                <c:pt idx="6">
                  <c:v>10193.740000000002</c:v>
                </c:pt>
                <c:pt idx="7">
                  <c:v>18530.340000000004</c:v>
                </c:pt>
                <c:pt idx="8">
                  <c:v>24202.940000000006</c:v>
                </c:pt>
                <c:pt idx="9">
                  <c:v>32792.060000000005</c:v>
                </c:pt>
                <c:pt idx="10">
                  <c:v>37190.060000000005</c:v>
                </c:pt>
                <c:pt idx="11">
                  <c:v>37938.460000000006</c:v>
                </c:pt>
                <c:pt idx="12">
                  <c:v>38059.260000000009</c:v>
                </c:pt>
                <c:pt idx="13">
                  <c:v>38421.560000000012</c:v>
                </c:pt>
                <c:pt idx="14">
                  <c:v>38491.860000000015</c:v>
                </c:pt>
                <c:pt idx="15">
                  <c:v>38572.260000000017</c:v>
                </c:pt>
                <c:pt idx="16">
                  <c:v>38635.060000000019</c:v>
                </c:pt>
                <c:pt idx="17">
                  <c:v>39707.460000000021</c:v>
                </c:pt>
                <c:pt idx="18">
                  <c:v>40856.960000000021</c:v>
                </c:pt>
                <c:pt idx="19">
                  <c:v>41930.160000000018</c:v>
                </c:pt>
                <c:pt idx="20">
                  <c:v>43480.560000000019</c:v>
                </c:pt>
                <c:pt idx="21">
                  <c:v>45983.300000000017</c:v>
                </c:pt>
                <c:pt idx="22">
                  <c:v>46844.410000000018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72832"/>
        <c:axId val="141674368"/>
      </c:lineChart>
      <c:dateAx>
        <c:axId val="14167283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crossAx val="141674368"/>
        <c:crosses val="autoZero"/>
        <c:auto val="1"/>
        <c:lblOffset val="100"/>
        <c:baseTimeUnit val="months"/>
      </c:dateAx>
      <c:valAx>
        <c:axId val="141674368"/>
        <c:scaling>
          <c:orientation val="minMax"/>
        </c:scaling>
        <c:delete val="0"/>
        <c:axPos val="l"/>
        <c:majorGridlines/>
        <c:numFmt formatCode="#,##0.00_ ;[Red]\-#,##0.00\ " sourceLinked="1"/>
        <c:majorTickMark val="none"/>
        <c:minorTickMark val="none"/>
        <c:tickLblPos val="nextTo"/>
        <c:crossAx val="14167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92869723537541"/>
          <c:y val="0.78268918865170078"/>
          <c:w val="0.12886010128910272"/>
          <c:h val="0.112768530699008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Gráfico de Medições Acumuladas</a:t>
            </a:r>
          </a:p>
        </c:rich>
      </c:tx>
      <c:layout>
        <c:manualLayout>
          <c:xMode val="edge"/>
          <c:yMode val="edge"/>
          <c:x val="0.37069715058381125"/>
          <c:y val="3.4299059316994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8938290071403E-2"/>
          <c:y val="0.10301809625244095"/>
          <c:w val="0.9132611979933235"/>
          <c:h val="0.83101612129443658"/>
        </c:manualLayout>
      </c:layout>
      <c:lineChart>
        <c:grouping val="standard"/>
        <c:varyColors val="0"/>
        <c:ser>
          <c:idx val="0"/>
          <c:order val="0"/>
          <c:tx>
            <c:strRef>
              <c:f>'062-2010'!$D$109</c:f>
              <c:strCache>
                <c:ptCount val="1"/>
                <c:pt idx="0">
                  <c:v>Previsto inicial</c:v>
                </c:pt>
              </c:strCache>
            </c:strRef>
          </c:tx>
          <c:marker>
            <c:symbol val="none"/>
          </c:marker>
          <c:cat>
            <c:numRef>
              <c:f>'062-2010'!$C$111:$C$153</c:f>
              <c:numCache>
                <c:formatCode>[$-416]mmm\-yy;@</c:formatCode>
                <c:ptCount val="4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</c:numCache>
            </c:numRef>
          </c:cat>
          <c:val>
            <c:numRef>
              <c:f>'062-2010'!$E$111:$E$156</c:f>
              <c:numCache>
                <c:formatCode>#,##0.00_ ;[Red]\-#,##0.00\ </c:formatCode>
                <c:ptCount val="46"/>
                <c:pt idx="0">
                  <c:v>2431425.7800000003</c:v>
                </c:pt>
                <c:pt idx="1">
                  <c:v>8266718.3310000002</c:v>
                </c:pt>
                <c:pt idx="2">
                  <c:v>18487422.313499998</c:v>
                </c:pt>
                <c:pt idx="3">
                  <c:v>32978149.835499998</c:v>
                </c:pt>
                <c:pt idx="4">
                  <c:v>53105258.094499998</c:v>
                </c:pt>
                <c:pt idx="5">
                  <c:v>73329311.831</c:v>
                </c:pt>
                <c:pt idx="6">
                  <c:v>94587979.287</c:v>
                </c:pt>
                <c:pt idx="7">
                  <c:v>118318998.46600001</c:v>
                </c:pt>
                <c:pt idx="8">
                  <c:v>141735898.70190001</c:v>
                </c:pt>
                <c:pt idx="9">
                  <c:v>161860724.9305</c:v>
                </c:pt>
                <c:pt idx="10">
                  <c:v>180322127.59130001</c:v>
                </c:pt>
                <c:pt idx="11">
                  <c:v>196081290.09630001</c:v>
                </c:pt>
                <c:pt idx="12">
                  <c:v>207710423.3272</c:v>
                </c:pt>
                <c:pt idx="13">
                  <c:v>237804511.90270001</c:v>
                </c:pt>
                <c:pt idx="14">
                  <c:v>267054323.99169999</c:v>
                </c:pt>
                <c:pt idx="15">
                  <c:v>289335744.75599998</c:v>
                </c:pt>
                <c:pt idx="16">
                  <c:v>298062035.31149995</c:v>
                </c:pt>
                <c:pt idx="17">
                  <c:v>301151945.12999994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'062-2010'!$M$109</c:f>
              <c:strCache>
                <c:ptCount val="1"/>
                <c:pt idx="0">
                  <c:v>Revisão de Prazo e Valor em Andamento</c:v>
                </c:pt>
              </c:strCache>
            </c:strRef>
          </c:tx>
          <c:marker>
            <c:symbol val="none"/>
          </c:marker>
          <c:cat>
            <c:numRef>
              <c:f>'062-2010'!$C$111:$C$148</c:f>
              <c:numCache>
                <c:formatCode>[$-416]mmm\-yy;@</c:formatCode>
                <c:ptCount val="38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</c:numCache>
            </c:numRef>
          </c:cat>
          <c:val>
            <c:numRef>
              <c:f>'062-2010'!$N$111:$N$148</c:f>
              <c:numCache>
                <c:formatCode>General</c:formatCode>
                <c:ptCount val="38"/>
                <c:pt idx="21" formatCode="#,##0.00_ ;[Red]\-#,##0.00\ ">
                  <c:v>122795631.31</c:v>
                </c:pt>
                <c:pt idx="22" formatCode="#,##0.00_ ;[Red]\-#,##0.00\ ">
                  <c:v>126496833.35000001</c:v>
                </c:pt>
                <c:pt idx="23" formatCode="#,##0.00_ ;[Red]\-#,##0.00\ ">
                  <c:v>128060678.57200001</c:v>
                </c:pt>
                <c:pt idx="24" formatCode="#,##0.00_ ;[Red]\-#,##0.00\ ">
                  <c:v>130674178.57200001</c:v>
                </c:pt>
                <c:pt idx="25" formatCode="#,##0.00_ ;[Red]\-#,##0.00\ ">
                  <c:v>133528242.77200001</c:v>
                </c:pt>
                <c:pt idx="26" formatCode="#,##0.00_ ;[Red]\-#,##0.00\ ">
                  <c:v>133588383.82200001</c:v>
                </c:pt>
                <c:pt idx="27" formatCode="#,##0.00_ ;[Red]\-#,##0.00\ ">
                  <c:v>133648524.87200001</c:v>
                </c:pt>
                <c:pt idx="28" formatCode="#,##0.00_ ;[Red]\-#,##0.00\ ">
                  <c:v>163865524.66424233</c:v>
                </c:pt>
                <c:pt idx="29" formatCode="#,##0.00_ ;[Red]\-#,##0.00\ ">
                  <c:v>194082524.45648468</c:v>
                </c:pt>
                <c:pt idx="30" formatCode="#,##0.00_ ;[Red]\-#,##0.00\ ">
                  <c:v>224299524.24872702</c:v>
                </c:pt>
                <c:pt idx="31" formatCode="#,##0.00_ ;[Red]\-#,##0.00\ ">
                  <c:v>254456382.99096936</c:v>
                </c:pt>
                <c:pt idx="32" formatCode="#,##0.00_ ;[Red]\-#,##0.00\ ">
                  <c:v>284673382.78321171</c:v>
                </c:pt>
                <c:pt idx="33" formatCode="#,##0.00_ ;[Red]\-#,##0.00\ ">
                  <c:v>314890382.57545406</c:v>
                </c:pt>
                <c:pt idx="34" formatCode="#,##0.00_ ;[Red]\-#,##0.00\ ">
                  <c:v>345047241.31769639</c:v>
                </c:pt>
                <c:pt idx="35" formatCode="#,##0.00_ ;[Red]\-#,##0.00\ ">
                  <c:v>347581190.88243479</c:v>
                </c:pt>
                <c:pt idx="36" formatCode="#,##0.00_ ;[Red]\-#,##0.00\ ">
                  <c:v>350115140.44717318</c:v>
                </c:pt>
                <c:pt idx="37" formatCode="#,##0.00_ ;[Red]\-#,##0.00\ ">
                  <c:v>352649090.01191157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'062-2010'!$J$109</c:f>
              <c:strCache>
                <c:ptCount val="1"/>
                <c:pt idx="0">
                  <c:v>Realizado</c:v>
                </c:pt>
              </c:strCache>
            </c:strRef>
          </c:tx>
          <c:marker>
            <c:symbol val="none"/>
          </c:marker>
          <c:cat>
            <c:numRef>
              <c:f>'062-2010'!$C$111:$C$148</c:f>
              <c:numCache>
                <c:formatCode>[$-416]mmm\-yy;@</c:formatCode>
                <c:ptCount val="38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</c:numCache>
            </c:numRef>
          </c:cat>
          <c:val>
            <c:numRef>
              <c:f>'062-2010'!$K$111:$K$148</c:f>
              <c:numCache>
                <c:formatCode>#,##0.00_ ;[Red]\-#,##0.00\ </c:formatCode>
                <c:ptCount val="38"/>
                <c:pt idx="0">
                  <c:v>4470209.55</c:v>
                </c:pt>
                <c:pt idx="1">
                  <c:v>5100069.5599999996</c:v>
                </c:pt>
                <c:pt idx="2">
                  <c:v>5535768.3999999994</c:v>
                </c:pt>
                <c:pt idx="3">
                  <c:v>6478864.1199999992</c:v>
                </c:pt>
                <c:pt idx="4">
                  <c:v>9397423.6399999987</c:v>
                </c:pt>
                <c:pt idx="5">
                  <c:v>17012478.939999998</c:v>
                </c:pt>
                <c:pt idx="6">
                  <c:v>38347728.989999995</c:v>
                </c:pt>
                <c:pt idx="7">
                  <c:v>52360286.419999994</c:v>
                </c:pt>
                <c:pt idx="8">
                  <c:v>61332602.729999997</c:v>
                </c:pt>
                <c:pt idx="9">
                  <c:v>80030950</c:v>
                </c:pt>
                <c:pt idx="10">
                  <c:v>81773055.329999998</c:v>
                </c:pt>
                <c:pt idx="11">
                  <c:v>81833196.379999995</c:v>
                </c:pt>
                <c:pt idx="12">
                  <c:v>83218626.459999993</c:v>
                </c:pt>
                <c:pt idx="13">
                  <c:v>83982931.390000001</c:v>
                </c:pt>
                <c:pt idx="14">
                  <c:v>84326430.870000005</c:v>
                </c:pt>
                <c:pt idx="15">
                  <c:v>84682881.450000003</c:v>
                </c:pt>
                <c:pt idx="16">
                  <c:v>84743022.5</c:v>
                </c:pt>
                <c:pt idx="17">
                  <c:v>109742346.06</c:v>
                </c:pt>
                <c:pt idx="18">
                  <c:v>109802487.11</c:v>
                </c:pt>
                <c:pt idx="19">
                  <c:v>110657928.98999999</c:v>
                </c:pt>
                <c:pt idx="20">
                  <c:v>114438003.78</c:v>
                </c:pt>
                <c:pt idx="21">
                  <c:v>122795631.31</c:v>
                </c:pt>
                <c:pt idx="22">
                  <c:v>130194648.10000001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22752"/>
        <c:axId val="141724288"/>
      </c:lineChart>
      <c:dateAx>
        <c:axId val="14172275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crossAx val="141724288"/>
        <c:crosses val="autoZero"/>
        <c:auto val="1"/>
        <c:lblOffset val="100"/>
        <c:baseTimeUnit val="months"/>
      </c:dateAx>
      <c:valAx>
        <c:axId val="141724288"/>
        <c:scaling>
          <c:orientation val="minMax"/>
        </c:scaling>
        <c:delete val="0"/>
        <c:axPos val="l"/>
        <c:majorGridlines/>
        <c:numFmt formatCode="#,##0.00_ ;[Red]\-#,##0.00\ " sourceLinked="1"/>
        <c:majorTickMark val="none"/>
        <c:minorTickMark val="none"/>
        <c:tickLblPos val="nextTo"/>
        <c:crossAx val="14172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92869723537674"/>
          <c:y val="0.63146151802677064"/>
          <c:w val="0.12886010128910272"/>
          <c:h val="0.213504916315311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Gráfico de Medições Acumuladas</a:t>
            </a:r>
          </a:p>
        </c:rich>
      </c:tx>
      <c:layout>
        <c:manualLayout>
          <c:xMode val="edge"/>
          <c:yMode val="edge"/>
          <c:x val="0.37069715058381125"/>
          <c:y val="3.4299059316994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710891603926316E-2"/>
          <c:y val="0.10459975547908551"/>
          <c:w val="0.9132611979933235"/>
          <c:h val="0.83101612129443658"/>
        </c:manualLayout>
      </c:layout>
      <c:lineChart>
        <c:grouping val="standard"/>
        <c:varyColors val="0"/>
        <c:ser>
          <c:idx val="0"/>
          <c:order val="0"/>
          <c:tx>
            <c:strRef>
              <c:f>'264-2010'!$D$109</c:f>
              <c:strCache>
                <c:ptCount val="1"/>
                <c:pt idx="0">
                  <c:v>Previsto inicial</c:v>
                </c:pt>
              </c:strCache>
            </c:strRef>
          </c:tx>
          <c:marker>
            <c:symbol val="none"/>
          </c:marker>
          <c:cat>
            <c:numRef>
              <c:f>'264-2010'!$C$111:$C$153</c:f>
              <c:numCache>
                <c:formatCode>[$-416]mmm\-yy;@</c:formatCode>
                <c:ptCount val="4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</c:numCache>
            </c:numRef>
          </c:cat>
          <c:val>
            <c:numRef>
              <c:f>'264-2010'!$E$111:$E$156</c:f>
              <c:numCache>
                <c:formatCode>#,##0.00_ ;[Red]\-#,##0.00\ </c:formatCode>
                <c:ptCount val="46"/>
                <c:pt idx="0">
                  <c:v>2294866.8615999999</c:v>
                </c:pt>
                <c:pt idx="1">
                  <c:v>7429648.7887999993</c:v>
                </c:pt>
                <c:pt idx="2">
                  <c:v>12666454.312799999</c:v>
                </c:pt>
                <c:pt idx="3">
                  <c:v>20842173.846299998</c:v>
                </c:pt>
                <c:pt idx="4">
                  <c:v>33165520.336799998</c:v>
                </c:pt>
                <c:pt idx="5">
                  <c:v>47252988.906299993</c:v>
                </c:pt>
                <c:pt idx="6">
                  <c:v>64795915.717499994</c:v>
                </c:pt>
                <c:pt idx="7">
                  <c:v>80539268.7905</c:v>
                </c:pt>
                <c:pt idx="8">
                  <c:v>94563236.0449</c:v>
                </c:pt>
                <c:pt idx="9">
                  <c:v>107883953.8055</c:v>
                </c:pt>
                <c:pt idx="10">
                  <c:v>115653235.3581</c:v>
                </c:pt>
                <c:pt idx="11">
                  <c:v>123631597.928</c:v>
                </c:pt>
                <c:pt idx="12">
                  <c:v>129309948.55150001</c:v>
                </c:pt>
                <c:pt idx="13">
                  <c:v>145148283.26550001</c:v>
                </c:pt>
                <c:pt idx="14">
                  <c:v>160213084.30200002</c:v>
                </c:pt>
                <c:pt idx="15">
                  <c:v>170976579.63100001</c:v>
                </c:pt>
                <c:pt idx="16">
                  <c:v>176046741.25650001</c:v>
                </c:pt>
                <c:pt idx="17">
                  <c:v>177255490.39000002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'264-2010'!$M$109</c:f>
              <c:strCache>
                <c:ptCount val="1"/>
                <c:pt idx="0">
                  <c:v>Revisão de Prazo e Valor em Andamento</c:v>
                </c:pt>
              </c:strCache>
            </c:strRef>
          </c:tx>
          <c:marker>
            <c:symbol val="none"/>
          </c:marker>
          <c:cat>
            <c:numRef>
              <c:f>'264-2010'!$C$111:$C$148</c:f>
              <c:numCache>
                <c:formatCode>[$-416]mmm\-yy;@</c:formatCode>
                <c:ptCount val="38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</c:numCache>
            </c:numRef>
          </c:cat>
          <c:val>
            <c:numRef>
              <c:f>'264-2010'!$N$111:$N$148</c:f>
              <c:numCache>
                <c:formatCode>General</c:formatCode>
                <c:ptCount val="38"/>
                <c:pt idx="21" formatCode="#,##0.00_ ;[Red]\-#,##0.00\ ">
                  <c:v>128634340.59</c:v>
                </c:pt>
                <c:pt idx="22" formatCode="#,##0.00_ ;[Red]\-#,##0.00\ ">
                  <c:v>134972082.34</c:v>
                </c:pt>
                <c:pt idx="23" formatCode="#,##0.00_ ;[Red]\-#,##0.00\ ">
                  <c:v>139608586.45405298</c:v>
                </c:pt>
                <c:pt idx="24" formatCode="#,##0.00_ ;[Red]\-#,##0.00\ ">
                  <c:v>141617427.33185297</c:v>
                </c:pt>
                <c:pt idx="25" formatCode="#,##0.00_ ;[Red]\-#,##0.00\ ">
                  <c:v>143800207.32965297</c:v>
                </c:pt>
                <c:pt idx="26" formatCode="#,##0.00_ ;[Red]\-#,##0.00\ ">
                  <c:v>145058067.98745295</c:v>
                </c:pt>
                <c:pt idx="27" formatCode="#,##0.00_ ;[Red]\-#,##0.00\ ">
                  <c:v>146315928.64525294</c:v>
                </c:pt>
                <c:pt idx="28" formatCode="#,##0.00_ ;[Red]\-#,##0.00\ ">
                  <c:v>157419106.4786841</c:v>
                </c:pt>
                <c:pt idx="29" formatCode="#,##0.00_ ;[Red]\-#,##0.00\ ">
                  <c:v>168522284.31211525</c:v>
                </c:pt>
                <c:pt idx="30" formatCode="#,##0.00_ ;[Red]\-#,##0.00\ ">
                  <c:v>178411086.26774642</c:v>
                </c:pt>
                <c:pt idx="31" formatCode="#,##0.00_ ;[Red]\-#,##0.00\ ">
                  <c:v>188299888.22337759</c:v>
                </c:pt>
                <c:pt idx="32" formatCode="#,##0.00_ ;[Red]\-#,##0.00\ ">
                  <c:v>198188690.17900875</c:v>
                </c:pt>
                <c:pt idx="33" formatCode="#,##0.00_ ;[Red]\-#,##0.00\ ">
                  <c:v>208077492.13463992</c:v>
                </c:pt>
                <c:pt idx="34" formatCode="#,##0.00_ ;[Red]\-#,##0.00\ ">
                  <c:v>217922809.31027108</c:v>
                </c:pt>
                <c:pt idx="35" formatCode="#,##0.00_ ;[Red]\-#,##0.00\ ">
                  <c:v>218640637.82829443</c:v>
                </c:pt>
                <c:pt idx="36" formatCode="#,##0.00_ ;[Red]\-#,##0.00\ ">
                  <c:v>219358466.34631777</c:v>
                </c:pt>
                <c:pt idx="37" formatCode="#,##0.00_ ;[Red]\-#,##0.00\ ">
                  <c:v>220076294.86434111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'264-2010'!$J$109</c:f>
              <c:strCache>
                <c:ptCount val="1"/>
                <c:pt idx="0">
                  <c:v>Realizado</c:v>
                </c:pt>
              </c:strCache>
            </c:strRef>
          </c:tx>
          <c:marker>
            <c:symbol val="none"/>
          </c:marker>
          <c:cat>
            <c:numRef>
              <c:f>'264-2010'!$C$111:$C$148</c:f>
              <c:numCache>
                <c:formatCode>[$-416]mmm\-yy;@</c:formatCode>
                <c:ptCount val="38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</c:numCache>
            </c:numRef>
          </c:cat>
          <c:val>
            <c:numRef>
              <c:f>'264-2010'!$K$111:$K$148</c:f>
              <c:numCache>
                <c:formatCode>#,##0.00_ ;[Red]\-#,##0.00\ 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689745.01</c:v>
                </c:pt>
                <c:pt idx="3">
                  <c:v>2145650.8600000003</c:v>
                </c:pt>
                <c:pt idx="4">
                  <c:v>5401031.3000000007</c:v>
                </c:pt>
                <c:pt idx="5">
                  <c:v>11895001.890000001</c:v>
                </c:pt>
                <c:pt idx="6">
                  <c:v>25735995.289999999</c:v>
                </c:pt>
                <c:pt idx="7">
                  <c:v>29611801.549999997</c:v>
                </c:pt>
                <c:pt idx="8">
                  <c:v>37130847.819999993</c:v>
                </c:pt>
                <c:pt idx="9">
                  <c:v>58547320.749999993</c:v>
                </c:pt>
                <c:pt idx="10">
                  <c:v>65328369.629999995</c:v>
                </c:pt>
                <c:pt idx="11">
                  <c:v>71891528.25</c:v>
                </c:pt>
                <c:pt idx="12">
                  <c:v>77814522.079999998</c:v>
                </c:pt>
                <c:pt idx="13">
                  <c:v>79086641.039999992</c:v>
                </c:pt>
                <c:pt idx="14">
                  <c:v>80255820.079999998</c:v>
                </c:pt>
                <c:pt idx="15">
                  <c:v>81208910.760000005</c:v>
                </c:pt>
                <c:pt idx="16">
                  <c:v>81529034.620000005</c:v>
                </c:pt>
                <c:pt idx="17">
                  <c:v>105428660.27000001</c:v>
                </c:pt>
                <c:pt idx="18">
                  <c:v>118404806.79000001</c:v>
                </c:pt>
                <c:pt idx="19">
                  <c:v>122468934.72000001</c:v>
                </c:pt>
                <c:pt idx="20">
                  <c:v>125609636.96000001</c:v>
                </c:pt>
                <c:pt idx="21">
                  <c:v>128504088.81</c:v>
                </c:pt>
                <c:pt idx="22">
                  <c:v>131419504.11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56288"/>
        <c:axId val="141757824"/>
      </c:lineChart>
      <c:dateAx>
        <c:axId val="141756288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crossAx val="141757824"/>
        <c:crosses val="autoZero"/>
        <c:auto val="1"/>
        <c:lblOffset val="100"/>
        <c:baseTimeUnit val="months"/>
      </c:dateAx>
      <c:valAx>
        <c:axId val="141757824"/>
        <c:scaling>
          <c:orientation val="minMax"/>
        </c:scaling>
        <c:delete val="0"/>
        <c:axPos val="l"/>
        <c:majorGridlines/>
        <c:numFmt formatCode="#,##0.00_ ;[Red]\-#,##0.00\ " sourceLinked="1"/>
        <c:majorTickMark val="none"/>
        <c:minorTickMark val="none"/>
        <c:tickLblPos val="nextTo"/>
        <c:crossAx val="14175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92869723537641"/>
          <c:y val="0.63146151802677064"/>
          <c:w val="0.12886010128910272"/>
          <c:h val="0.213504916315311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Gráfico de Medições Acumuladas</a:t>
            </a:r>
          </a:p>
        </c:rich>
      </c:tx>
      <c:layout>
        <c:manualLayout>
          <c:xMode val="edge"/>
          <c:yMode val="edge"/>
          <c:x val="0.37069715058381125"/>
          <c:y val="3.4299059316994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8938290071403E-2"/>
          <c:y val="0.10301809625244095"/>
          <c:w val="0.9132611979933235"/>
          <c:h val="0.83101612129443658"/>
        </c:manualLayout>
      </c:layout>
      <c:lineChart>
        <c:grouping val="standard"/>
        <c:varyColors val="0"/>
        <c:ser>
          <c:idx val="0"/>
          <c:order val="0"/>
          <c:tx>
            <c:strRef>
              <c:f>'REsumo BR-101 AL'!$D$109</c:f>
              <c:strCache>
                <c:ptCount val="1"/>
                <c:pt idx="0">
                  <c:v>Cronogramas Iniciais</c:v>
                </c:pt>
              </c:strCache>
            </c:strRef>
          </c:tx>
          <c:marker>
            <c:symbol val="none"/>
          </c:marker>
          <c:cat>
            <c:numRef>
              <c:f>'REsumo BR-101 AL'!$C$111:$C$153</c:f>
              <c:numCache>
                <c:formatCode>[$-416]mmm\-yy;@</c:formatCode>
                <c:ptCount val="4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</c:numCache>
            </c:numRef>
          </c:cat>
          <c:val>
            <c:numRef>
              <c:f>'REsumo BR-101 AL'!$E$111:$E$156</c:f>
              <c:numCache>
                <c:formatCode>#,##0.00_ ;[Red]\-#,##0.00\ </c:formatCode>
                <c:ptCount val="46"/>
                <c:pt idx="0">
                  <c:v>13934534.203600001</c:v>
                </c:pt>
                <c:pt idx="1">
                  <c:v>41941639.456408001</c:v>
                </c:pt>
                <c:pt idx="2">
                  <c:v>78690263.148469999</c:v>
                </c:pt>
                <c:pt idx="3">
                  <c:v>121976696.02903199</c:v>
                </c:pt>
                <c:pt idx="4">
                  <c:v>187856833.185844</c:v>
                </c:pt>
                <c:pt idx="5">
                  <c:v>267623604.619856</c:v>
                </c:pt>
                <c:pt idx="6">
                  <c:v>356933226.72366798</c:v>
                </c:pt>
                <c:pt idx="7">
                  <c:v>445982785.42648</c:v>
                </c:pt>
                <c:pt idx="8">
                  <c:v>523488254.67189199</c:v>
                </c:pt>
                <c:pt idx="9">
                  <c:v>599993868.78320396</c:v>
                </c:pt>
                <c:pt idx="10">
                  <c:v>673733371.247316</c:v>
                </c:pt>
                <c:pt idx="11">
                  <c:v>748061488.13962793</c:v>
                </c:pt>
                <c:pt idx="12">
                  <c:v>815727950.10583997</c:v>
                </c:pt>
                <c:pt idx="13">
                  <c:v>919305742.72815192</c:v>
                </c:pt>
                <c:pt idx="14">
                  <c:v>1014491019.4974639</c:v>
                </c:pt>
                <c:pt idx="15">
                  <c:v>1087151997.0058761</c:v>
                </c:pt>
                <c:pt idx="16">
                  <c:v>1118325669.4441881</c:v>
                </c:pt>
                <c:pt idx="17">
                  <c:v>1134007723.8430002</c:v>
                </c:pt>
                <c:pt idx="18">
                  <c:v>1136946301.0500002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'REsumo BR-101 AL'!$M$109</c:f>
              <c:strCache>
                <c:ptCount val="1"/>
                <c:pt idx="0">
                  <c:v>Revisões em Andamento</c:v>
                </c:pt>
              </c:strCache>
            </c:strRef>
          </c:tx>
          <c:marker>
            <c:symbol val="none"/>
          </c:marker>
          <c:cat>
            <c:numRef>
              <c:f>'REsumo BR-101 AL'!$C$111:$C$148</c:f>
              <c:numCache>
                <c:formatCode>[$-416]mmm\-yy;@</c:formatCode>
                <c:ptCount val="38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</c:numCache>
            </c:numRef>
          </c:cat>
          <c:val>
            <c:numRef>
              <c:f>'REsumo BR-101 AL'!$N$111:$N$148</c:f>
              <c:numCache>
                <c:formatCode>General</c:formatCode>
                <c:ptCount val="38"/>
                <c:pt idx="18" formatCode="#,##0.00_ ;[Red]\-#,##0.00\ ">
                  <c:v>405837295.92000008</c:v>
                </c:pt>
                <c:pt idx="19" formatCode="#,##0.00_ ;[Red]\-#,##0.00\ ">
                  <c:v>410830133.22000009</c:v>
                </c:pt>
                <c:pt idx="20" formatCode="#,##0.00_ ;[Red]\-#,##0.00\ ">
                  <c:v>422151595.63000011</c:v>
                </c:pt>
                <c:pt idx="21" formatCode="#,##0.00_ ;[Red]\-#,##0.00\ ">
                  <c:v>448000799.51000011</c:v>
                </c:pt>
                <c:pt idx="22" formatCode="#,##0.00_ ;[Red]\-#,##0.00\ ">
                  <c:v>478854256.91200012</c:v>
                </c:pt>
                <c:pt idx="23" formatCode="#,##0.00_ ;[Red]\-#,##0.00\ ">
                  <c:v>501424279.72138643</c:v>
                </c:pt>
                <c:pt idx="24" formatCode="#,##0.00_ ;[Red]\-#,##0.00\ ">
                  <c:v>533058546.21852976</c:v>
                </c:pt>
                <c:pt idx="25" formatCode="#,##0.00_ ;[Red]\-#,##0.00\ ">
                  <c:v>548068197.86966312</c:v>
                </c:pt>
                <c:pt idx="26" formatCode="#,##0.00_ ;[Red]\-#,##0.00\ ">
                  <c:v>557135719.77746308</c:v>
                </c:pt>
                <c:pt idx="27" formatCode="#,##0.00_ ;[Red]\-#,##0.00\ ">
                  <c:v>566894476.70526314</c:v>
                </c:pt>
                <c:pt idx="28" formatCode="#,##0.00_ ;[Red]\-#,##0.00\ ">
                  <c:v>628311954.61442816</c:v>
                </c:pt>
                <c:pt idx="29" formatCode="#,##0.00_ ;[Red]\-#,##0.00\ ">
                  <c:v>709375806.28083134</c:v>
                </c:pt>
                <c:pt idx="30" formatCode="#,##0.00_ ;[Red]\-#,##0.00\ ">
                  <c:v>797619828.29062068</c:v>
                </c:pt>
                <c:pt idx="31" formatCode="#,##0.00_ ;[Red]\-#,##0.00\ ">
                  <c:v>886401777.56446218</c:v>
                </c:pt>
                <c:pt idx="32" formatCode="#,##0.00_ ;[Red]\-#,##0.00\ ">
                  <c:v>982627905.89434731</c:v>
                </c:pt>
                <c:pt idx="33" formatCode="#,##0.00_ ;[Red]\-#,##0.00\ ">
                  <c:v>1076499774.9341273</c:v>
                </c:pt>
                <c:pt idx="34" formatCode="#,##0.00_ ;[Red]\-#,##0.00\ ">
                  <c:v>1162119685.7868106</c:v>
                </c:pt>
                <c:pt idx="35" formatCode="#,##0.00_ ;[Red]\-#,##0.00\ ">
                  <c:v>1196741057.5614815</c:v>
                </c:pt>
                <c:pt idx="36" formatCode="#,##0.00_ ;[Red]\-#,##0.00\ ">
                  <c:v>1230492316.3168728</c:v>
                </c:pt>
                <c:pt idx="37" formatCode="#,##0.00_ ;[Red]\-#,##0.00\ ">
                  <c:v>1243297299.7495961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'REsumo BR-101 AL'!$J$109</c:f>
              <c:strCache>
                <c:ptCount val="1"/>
                <c:pt idx="0">
                  <c:v>Valores Realizados</c:v>
                </c:pt>
              </c:strCache>
            </c:strRef>
          </c:tx>
          <c:marker>
            <c:symbol val="none"/>
          </c:marker>
          <c:cat>
            <c:numRef>
              <c:f>'REsumo BR-101 AL'!$C$111:$C$148</c:f>
              <c:numCache>
                <c:formatCode>[$-416]mmm\-yy;@</c:formatCode>
                <c:ptCount val="38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</c:numCache>
            </c:numRef>
          </c:cat>
          <c:val>
            <c:numRef>
              <c:f>'REsumo BR-101 AL'!$K$111:$K$148</c:f>
              <c:numCache>
                <c:formatCode>#,##0.00_ ;[Red]\-#,##0.00\ </c:formatCode>
                <c:ptCount val="38"/>
                <c:pt idx="0">
                  <c:v>4470209.55</c:v>
                </c:pt>
                <c:pt idx="1">
                  <c:v>8760944.5399999991</c:v>
                </c:pt>
                <c:pt idx="2">
                  <c:v>12164549.579999998</c:v>
                </c:pt>
                <c:pt idx="3">
                  <c:v>16543953.279999997</c:v>
                </c:pt>
                <c:pt idx="4">
                  <c:v>26239019.239999995</c:v>
                </c:pt>
                <c:pt idx="5">
                  <c:v>49535522.979999989</c:v>
                </c:pt>
                <c:pt idx="6">
                  <c:v>97322555.989999995</c:v>
                </c:pt>
                <c:pt idx="7">
                  <c:v>139594607.16</c:v>
                </c:pt>
                <c:pt idx="8">
                  <c:v>171450523.09999999</c:v>
                </c:pt>
                <c:pt idx="9">
                  <c:v>230042266.78999999</c:v>
                </c:pt>
                <c:pt idx="10">
                  <c:v>252529402.22</c:v>
                </c:pt>
                <c:pt idx="11">
                  <c:v>267924753.93000001</c:v>
                </c:pt>
                <c:pt idx="12">
                  <c:v>282612853.54000002</c:v>
                </c:pt>
                <c:pt idx="13">
                  <c:v>294530620.84000003</c:v>
                </c:pt>
                <c:pt idx="14">
                  <c:v>304650582.72000003</c:v>
                </c:pt>
                <c:pt idx="15">
                  <c:v>313738196.70000005</c:v>
                </c:pt>
                <c:pt idx="16">
                  <c:v>321818416.76000005</c:v>
                </c:pt>
                <c:pt idx="17">
                  <c:v>384167106.56000006</c:v>
                </c:pt>
                <c:pt idx="18">
                  <c:v>405837295.92000008</c:v>
                </c:pt>
                <c:pt idx="19">
                  <c:v>416822903.03000009</c:v>
                </c:pt>
                <c:pt idx="20">
                  <c:v>431317649.23000008</c:v>
                </c:pt>
                <c:pt idx="21">
                  <c:v>451448969.26000011</c:v>
                </c:pt>
                <c:pt idx="22">
                  <c:v>471312672.85000008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93920"/>
        <c:axId val="141799808"/>
      </c:lineChart>
      <c:dateAx>
        <c:axId val="141793920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crossAx val="141799808"/>
        <c:crosses val="autoZero"/>
        <c:auto val="1"/>
        <c:lblOffset val="100"/>
        <c:baseTimeUnit val="months"/>
      </c:dateAx>
      <c:valAx>
        <c:axId val="141799808"/>
        <c:scaling>
          <c:orientation val="minMax"/>
        </c:scaling>
        <c:delete val="0"/>
        <c:axPos val="l"/>
        <c:majorGridlines/>
        <c:numFmt formatCode="#,##0.00_ ;[Red]\-#,##0.00\ " sourceLinked="1"/>
        <c:majorTickMark val="none"/>
        <c:minorTickMark val="none"/>
        <c:tickLblPos val="nextTo"/>
        <c:crossAx val="14179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92869723537696"/>
          <c:y val="0.63146151802677064"/>
          <c:w val="0.12886010128910272"/>
          <c:h val="0.213504916315311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58E73-280C-4BB9-88D9-D2AB60FBE00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9E3494-C89F-4928-BF69-B20F39FDA512}">
      <dgm:prSet phldrT="[Texto]" custT="1"/>
      <dgm:spPr/>
      <dgm:t>
        <a:bodyPr/>
        <a:lstStyle/>
        <a:p>
          <a:r>
            <a:rPr lang="pt-BR" sz="2000" dirty="0" smtClean="0"/>
            <a:t>Grandes</a:t>
          </a:r>
        </a:p>
        <a:p>
          <a:r>
            <a:rPr lang="pt-BR" sz="2000" dirty="0" smtClean="0"/>
            <a:t>Obras/segurança viária</a:t>
          </a:r>
          <a:endParaRPr lang="pt-BR" sz="2000" dirty="0"/>
        </a:p>
      </dgm:t>
    </dgm:pt>
    <dgm:pt modelId="{937D1D1A-A7E4-4E0E-99C8-63699D2BEBBF}" type="parTrans" cxnId="{D4E8ED06-8137-49F4-85DD-B28AF9FF08C9}">
      <dgm:prSet/>
      <dgm:spPr/>
      <dgm:t>
        <a:bodyPr/>
        <a:lstStyle/>
        <a:p>
          <a:endParaRPr lang="pt-BR"/>
        </a:p>
      </dgm:t>
    </dgm:pt>
    <dgm:pt modelId="{97C25A4C-74A7-4237-81BC-65A8EF359E3A}" type="sibTrans" cxnId="{D4E8ED06-8137-49F4-85DD-B28AF9FF08C9}">
      <dgm:prSet/>
      <dgm:spPr/>
      <dgm:t>
        <a:bodyPr/>
        <a:lstStyle/>
        <a:p>
          <a:endParaRPr lang="pt-BR"/>
        </a:p>
      </dgm:t>
    </dgm:pt>
    <dgm:pt modelId="{297DBA0A-02E3-4648-820F-DED3FB72298F}">
      <dgm:prSet phldrT="[Texto]" custT="1"/>
      <dgm:spPr/>
      <dgm:t>
        <a:bodyPr/>
        <a:lstStyle/>
        <a:p>
          <a:r>
            <a:rPr lang="pt-BR" sz="2000" dirty="0" smtClean="0"/>
            <a:t> 61  RDC menor preço/maior desconto</a:t>
          </a:r>
          <a:endParaRPr lang="pt-BR" sz="2000" dirty="0"/>
        </a:p>
      </dgm:t>
    </dgm:pt>
    <dgm:pt modelId="{C185E91C-C44D-43B9-8A7E-816ED66D4E7B}" type="parTrans" cxnId="{169916C1-05A7-42EA-9A00-6A485D7B803C}">
      <dgm:prSet/>
      <dgm:spPr/>
      <dgm:t>
        <a:bodyPr/>
        <a:lstStyle/>
        <a:p>
          <a:endParaRPr lang="pt-BR" dirty="0"/>
        </a:p>
      </dgm:t>
    </dgm:pt>
    <dgm:pt modelId="{1756643D-1442-4F4A-A076-74AF3E95A257}" type="sibTrans" cxnId="{169916C1-05A7-42EA-9A00-6A485D7B803C}">
      <dgm:prSet/>
      <dgm:spPr/>
      <dgm:t>
        <a:bodyPr/>
        <a:lstStyle/>
        <a:p>
          <a:endParaRPr lang="pt-BR"/>
        </a:p>
      </dgm:t>
    </dgm:pt>
    <dgm:pt modelId="{A0A49A74-DD51-4A09-A6FD-C2A42D091520}">
      <dgm:prSet phldrT="[Texto]" custT="1"/>
      <dgm:spPr/>
      <dgm:t>
        <a:bodyPr/>
        <a:lstStyle/>
        <a:p>
          <a:r>
            <a:rPr lang="pt-BR" sz="2000" dirty="0" smtClean="0"/>
            <a:t>30 contratações integradas</a:t>
          </a:r>
          <a:endParaRPr lang="pt-BR" sz="2000" dirty="0"/>
        </a:p>
      </dgm:t>
    </dgm:pt>
    <dgm:pt modelId="{E5ADAE2A-318D-42C1-B793-094314735687}" type="parTrans" cxnId="{A49861A5-1F2F-4D63-A254-53993CC4CDA2}">
      <dgm:prSet/>
      <dgm:spPr/>
      <dgm:t>
        <a:bodyPr/>
        <a:lstStyle/>
        <a:p>
          <a:endParaRPr lang="pt-BR" dirty="0"/>
        </a:p>
      </dgm:t>
    </dgm:pt>
    <dgm:pt modelId="{A5E49DF2-01D2-4E78-8D9D-D602852C1BA7}" type="sibTrans" cxnId="{A49861A5-1F2F-4D63-A254-53993CC4CDA2}">
      <dgm:prSet/>
      <dgm:spPr/>
      <dgm:t>
        <a:bodyPr/>
        <a:lstStyle/>
        <a:p>
          <a:endParaRPr lang="pt-BR"/>
        </a:p>
      </dgm:t>
    </dgm:pt>
    <dgm:pt modelId="{066E2CC5-F089-4E64-AA25-EB7ACA0BB735}" type="pres">
      <dgm:prSet presAssocID="{64D58E73-280C-4BB9-88D9-D2AB60FBE0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ED5A59-FD87-42F7-9567-C75A9E33020B}" type="pres">
      <dgm:prSet presAssocID="{5C9E3494-C89F-4928-BF69-B20F39FDA512}" presName="root1" presStyleCnt="0"/>
      <dgm:spPr/>
    </dgm:pt>
    <dgm:pt modelId="{94621BAC-1628-4D24-9D94-8AE251FBD34C}" type="pres">
      <dgm:prSet presAssocID="{5C9E3494-C89F-4928-BF69-B20F39FDA512}" presName="LevelOneTextNode" presStyleLbl="node0" presStyleIdx="0" presStyleCnt="1" custScaleX="1529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6FE313-2BE4-4E5A-B1CF-879BFD91B071}" type="pres">
      <dgm:prSet presAssocID="{5C9E3494-C89F-4928-BF69-B20F39FDA512}" presName="level2hierChild" presStyleCnt="0"/>
      <dgm:spPr/>
    </dgm:pt>
    <dgm:pt modelId="{950C2C63-F64E-4432-A1AA-2DA1282788B6}" type="pres">
      <dgm:prSet presAssocID="{C185E91C-C44D-43B9-8A7E-816ED66D4E7B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1F41E35A-CCE1-476A-8A47-257AFE9FF69D}" type="pres">
      <dgm:prSet presAssocID="{C185E91C-C44D-43B9-8A7E-816ED66D4E7B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33D9661-4E51-4F19-A8CE-25E6DB1D813B}" type="pres">
      <dgm:prSet presAssocID="{297DBA0A-02E3-4648-820F-DED3FB72298F}" presName="root2" presStyleCnt="0"/>
      <dgm:spPr/>
    </dgm:pt>
    <dgm:pt modelId="{73D03897-8292-41C4-BD26-DE9ED71C2D52}" type="pres">
      <dgm:prSet presAssocID="{297DBA0A-02E3-4648-820F-DED3FB72298F}" presName="LevelTwoTextNode" presStyleLbl="node2" presStyleIdx="0" presStyleCnt="2" custScaleX="170667" custLinFactNeighborX="2172" custLinFactNeighborY="58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204131-9F84-4DEF-B39E-353F5E213718}" type="pres">
      <dgm:prSet presAssocID="{297DBA0A-02E3-4648-820F-DED3FB72298F}" presName="level3hierChild" presStyleCnt="0"/>
      <dgm:spPr/>
    </dgm:pt>
    <dgm:pt modelId="{6697FE6D-4946-4E21-AC30-9CC3FAA3CD71}" type="pres">
      <dgm:prSet presAssocID="{E5ADAE2A-318D-42C1-B793-09431473568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C7E87619-74E9-4055-80C3-C14795A8FF6B}" type="pres">
      <dgm:prSet presAssocID="{E5ADAE2A-318D-42C1-B793-09431473568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3EAF2CC6-9F98-4C4F-B616-1CAAEDD23FA3}" type="pres">
      <dgm:prSet presAssocID="{A0A49A74-DD51-4A09-A6FD-C2A42D091520}" presName="root2" presStyleCnt="0"/>
      <dgm:spPr/>
    </dgm:pt>
    <dgm:pt modelId="{7E92195B-333D-47EE-8D5F-D4D4120F5ED8}" type="pres">
      <dgm:prSet presAssocID="{A0A49A74-DD51-4A09-A6FD-C2A42D091520}" presName="LevelTwoTextNode" presStyleLbl="node2" presStyleIdx="1" presStyleCnt="2" custScaleX="1742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5E713B0-7CB8-40B0-9317-FEDA82654CF7}" type="pres">
      <dgm:prSet presAssocID="{A0A49A74-DD51-4A09-A6FD-C2A42D091520}" presName="level3hierChild" presStyleCnt="0"/>
      <dgm:spPr/>
    </dgm:pt>
  </dgm:ptLst>
  <dgm:cxnLst>
    <dgm:cxn modelId="{A49861A5-1F2F-4D63-A254-53993CC4CDA2}" srcId="{5C9E3494-C89F-4928-BF69-B20F39FDA512}" destId="{A0A49A74-DD51-4A09-A6FD-C2A42D091520}" srcOrd="1" destOrd="0" parTransId="{E5ADAE2A-318D-42C1-B793-094314735687}" sibTransId="{A5E49DF2-01D2-4E78-8D9D-D602852C1BA7}"/>
    <dgm:cxn modelId="{B7942E25-B04D-45F2-A4BC-630961A44A6E}" type="presOf" srcId="{E5ADAE2A-318D-42C1-B793-094314735687}" destId="{C7E87619-74E9-4055-80C3-C14795A8FF6B}" srcOrd="1" destOrd="0" presId="urn:microsoft.com/office/officeart/2005/8/layout/hierarchy2"/>
    <dgm:cxn modelId="{D12216D9-3F2C-451D-B50E-9DE0339D3177}" type="presOf" srcId="{A0A49A74-DD51-4A09-A6FD-C2A42D091520}" destId="{7E92195B-333D-47EE-8D5F-D4D4120F5ED8}" srcOrd="0" destOrd="0" presId="urn:microsoft.com/office/officeart/2005/8/layout/hierarchy2"/>
    <dgm:cxn modelId="{C33E59C4-C080-45AB-96BB-E69976922663}" type="presOf" srcId="{C185E91C-C44D-43B9-8A7E-816ED66D4E7B}" destId="{950C2C63-F64E-4432-A1AA-2DA1282788B6}" srcOrd="0" destOrd="0" presId="urn:microsoft.com/office/officeart/2005/8/layout/hierarchy2"/>
    <dgm:cxn modelId="{28907828-41BD-479E-8AA7-1A479564D04E}" type="presOf" srcId="{C185E91C-C44D-43B9-8A7E-816ED66D4E7B}" destId="{1F41E35A-CCE1-476A-8A47-257AFE9FF69D}" srcOrd="1" destOrd="0" presId="urn:microsoft.com/office/officeart/2005/8/layout/hierarchy2"/>
    <dgm:cxn modelId="{643A2D5D-0A0C-4A12-81D1-117F1C8FF56E}" type="presOf" srcId="{E5ADAE2A-318D-42C1-B793-094314735687}" destId="{6697FE6D-4946-4E21-AC30-9CC3FAA3CD71}" srcOrd="0" destOrd="0" presId="urn:microsoft.com/office/officeart/2005/8/layout/hierarchy2"/>
    <dgm:cxn modelId="{92A2EA0C-6342-4B0A-8611-7B3442255079}" type="presOf" srcId="{297DBA0A-02E3-4648-820F-DED3FB72298F}" destId="{73D03897-8292-41C4-BD26-DE9ED71C2D52}" srcOrd="0" destOrd="0" presId="urn:microsoft.com/office/officeart/2005/8/layout/hierarchy2"/>
    <dgm:cxn modelId="{D4E8ED06-8137-49F4-85DD-B28AF9FF08C9}" srcId="{64D58E73-280C-4BB9-88D9-D2AB60FBE000}" destId="{5C9E3494-C89F-4928-BF69-B20F39FDA512}" srcOrd="0" destOrd="0" parTransId="{937D1D1A-A7E4-4E0E-99C8-63699D2BEBBF}" sibTransId="{97C25A4C-74A7-4237-81BC-65A8EF359E3A}"/>
    <dgm:cxn modelId="{D204A5AE-4FD2-4F6B-907D-265591D7A550}" type="presOf" srcId="{64D58E73-280C-4BB9-88D9-D2AB60FBE000}" destId="{066E2CC5-F089-4E64-AA25-EB7ACA0BB735}" srcOrd="0" destOrd="0" presId="urn:microsoft.com/office/officeart/2005/8/layout/hierarchy2"/>
    <dgm:cxn modelId="{169916C1-05A7-42EA-9A00-6A485D7B803C}" srcId="{5C9E3494-C89F-4928-BF69-B20F39FDA512}" destId="{297DBA0A-02E3-4648-820F-DED3FB72298F}" srcOrd="0" destOrd="0" parTransId="{C185E91C-C44D-43B9-8A7E-816ED66D4E7B}" sibTransId="{1756643D-1442-4F4A-A076-74AF3E95A257}"/>
    <dgm:cxn modelId="{2F4B7C5F-F4E3-47F6-B5CC-2F2C62272D64}" type="presOf" srcId="{5C9E3494-C89F-4928-BF69-B20F39FDA512}" destId="{94621BAC-1628-4D24-9D94-8AE251FBD34C}" srcOrd="0" destOrd="0" presId="urn:microsoft.com/office/officeart/2005/8/layout/hierarchy2"/>
    <dgm:cxn modelId="{08B08B60-4BAD-4B9A-9585-E1C28D5BD41C}" type="presParOf" srcId="{066E2CC5-F089-4E64-AA25-EB7ACA0BB735}" destId="{C7ED5A59-FD87-42F7-9567-C75A9E33020B}" srcOrd="0" destOrd="0" presId="urn:microsoft.com/office/officeart/2005/8/layout/hierarchy2"/>
    <dgm:cxn modelId="{13299623-3264-4FB6-9B43-EB46A0932CE8}" type="presParOf" srcId="{C7ED5A59-FD87-42F7-9567-C75A9E33020B}" destId="{94621BAC-1628-4D24-9D94-8AE251FBD34C}" srcOrd="0" destOrd="0" presId="urn:microsoft.com/office/officeart/2005/8/layout/hierarchy2"/>
    <dgm:cxn modelId="{AFB98A9D-435D-4CF1-B310-0D04C488B930}" type="presParOf" srcId="{C7ED5A59-FD87-42F7-9567-C75A9E33020B}" destId="{106FE313-2BE4-4E5A-B1CF-879BFD91B071}" srcOrd="1" destOrd="0" presId="urn:microsoft.com/office/officeart/2005/8/layout/hierarchy2"/>
    <dgm:cxn modelId="{71C49B17-2548-4200-9FBC-9A24D09B37EF}" type="presParOf" srcId="{106FE313-2BE4-4E5A-B1CF-879BFD91B071}" destId="{950C2C63-F64E-4432-A1AA-2DA1282788B6}" srcOrd="0" destOrd="0" presId="urn:microsoft.com/office/officeart/2005/8/layout/hierarchy2"/>
    <dgm:cxn modelId="{ED3563CB-B4D5-4165-A145-14EFF83FC7C3}" type="presParOf" srcId="{950C2C63-F64E-4432-A1AA-2DA1282788B6}" destId="{1F41E35A-CCE1-476A-8A47-257AFE9FF69D}" srcOrd="0" destOrd="0" presId="urn:microsoft.com/office/officeart/2005/8/layout/hierarchy2"/>
    <dgm:cxn modelId="{3F0AB2A1-24F9-4AB3-927F-8E5D6EE4A2D5}" type="presParOf" srcId="{106FE313-2BE4-4E5A-B1CF-879BFD91B071}" destId="{933D9661-4E51-4F19-A8CE-25E6DB1D813B}" srcOrd="1" destOrd="0" presId="urn:microsoft.com/office/officeart/2005/8/layout/hierarchy2"/>
    <dgm:cxn modelId="{2AF334B6-02AD-485B-B4FD-61D2398AE383}" type="presParOf" srcId="{933D9661-4E51-4F19-A8CE-25E6DB1D813B}" destId="{73D03897-8292-41C4-BD26-DE9ED71C2D52}" srcOrd="0" destOrd="0" presId="urn:microsoft.com/office/officeart/2005/8/layout/hierarchy2"/>
    <dgm:cxn modelId="{80DEEC0F-A838-4A56-AECB-DEDB4B6E0B90}" type="presParOf" srcId="{933D9661-4E51-4F19-A8CE-25E6DB1D813B}" destId="{92204131-9F84-4DEF-B39E-353F5E213718}" srcOrd="1" destOrd="0" presId="urn:microsoft.com/office/officeart/2005/8/layout/hierarchy2"/>
    <dgm:cxn modelId="{3CFE883A-7749-4458-838D-82A41171D29A}" type="presParOf" srcId="{106FE313-2BE4-4E5A-B1CF-879BFD91B071}" destId="{6697FE6D-4946-4E21-AC30-9CC3FAA3CD71}" srcOrd="2" destOrd="0" presId="urn:microsoft.com/office/officeart/2005/8/layout/hierarchy2"/>
    <dgm:cxn modelId="{DEDA5665-B3CE-4FB3-905A-C270BE1656F1}" type="presParOf" srcId="{6697FE6D-4946-4E21-AC30-9CC3FAA3CD71}" destId="{C7E87619-74E9-4055-80C3-C14795A8FF6B}" srcOrd="0" destOrd="0" presId="urn:microsoft.com/office/officeart/2005/8/layout/hierarchy2"/>
    <dgm:cxn modelId="{A488C2AD-2723-4677-A6E7-A41F20C8A3AE}" type="presParOf" srcId="{106FE313-2BE4-4E5A-B1CF-879BFD91B071}" destId="{3EAF2CC6-9F98-4C4F-B616-1CAAEDD23FA3}" srcOrd="3" destOrd="0" presId="urn:microsoft.com/office/officeart/2005/8/layout/hierarchy2"/>
    <dgm:cxn modelId="{B0855733-8F09-4C53-ACED-BBB72F6356F4}" type="presParOf" srcId="{3EAF2CC6-9F98-4C4F-B616-1CAAEDD23FA3}" destId="{7E92195B-333D-47EE-8D5F-D4D4120F5ED8}" srcOrd="0" destOrd="0" presId="urn:microsoft.com/office/officeart/2005/8/layout/hierarchy2"/>
    <dgm:cxn modelId="{A6701169-0859-4552-A0E4-7F37DFE96996}" type="presParOf" srcId="{3EAF2CC6-9F98-4C4F-B616-1CAAEDD23FA3}" destId="{A5E713B0-7CB8-40B0-9317-FEDA82654C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879B7-01A3-4282-A65C-C32A2E4C9844}" type="doc">
      <dgm:prSet loTypeId="urn:microsoft.com/office/officeart/2011/layout/HexagonRadial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E62584-B9D9-46C9-AB98-BC0D45205E91}">
      <dgm:prSet phldrT="[Texto]" custT="1"/>
      <dgm:spPr/>
      <dgm:t>
        <a:bodyPr/>
        <a:lstStyle/>
        <a:p>
          <a:r>
            <a:rPr lang="pt-BR" sz="2400" b="1" dirty="0" smtClean="0"/>
            <a:t>RDC</a:t>
          </a:r>
          <a:endParaRPr lang="pt-BR" sz="2400" b="1" dirty="0"/>
        </a:p>
      </dgm:t>
    </dgm:pt>
    <dgm:pt modelId="{00815C47-6F00-4036-BA0A-D0CF04BA92B1}" type="parTrans" cxnId="{8C1E1F7E-4488-4172-B40C-065B24FC46F3}">
      <dgm:prSet/>
      <dgm:spPr/>
      <dgm:t>
        <a:bodyPr/>
        <a:lstStyle/>
        <a:p>
          <a:endParaRPr lang="pt-BR"/>
        </a:p>
      </dgm:t>
    </dgm:pt>
    <dgm:pt modelId="{4D83077F-BE44-4AC6-A220-49C86ECA4430}" type="sibTrans" cxnId="{8C1E1F7E-4488-4172-B40C-065B24FC46F3}">
      <dgm:prSet/>
      <dgm:spPr/>
      <dgm:t>
        <a:bodyPr/>
        <a:lstStyle/>
        <a:p>
          <a:endParaRPr lang="pt-BR"/>
        </a:p>
      </dgm:t>
    </dgm:pt>
    <dgm:pt modelId="{CDEF9B88-7A33-4174-AF61-043B24BA8C3C}">
      <dgm:prSet phldrT="[Texto]" custT="1"/>
      <dgm:spPr/>
      <dgm:t>
        <a:bodyPr/>
        <a:lstStyle/>
        <a:p>
          <a:r>
            <a:rPr lang="pt-BR" sz="2200" b="1" dirty="0" smtClean="0"/>
            <a:t>Estudo do  empreendimento</a:t>
          </a:r>
          <a:endParaRPr lang="pt-BR" sz="2200" b="1" dirty="0"/>
        </a:p>
      </dgm:t>
    </dgm:pt>
    <dgm:pt modelId="{BBFFB676-DF9B-497C-9468-83226E35F894}" type="parTrans" cxnId="{9B8A9041-82D5-47F5-AFFF-CED44F8E1BBC}">
      <dgm:prSet/>
      <dgm:spPr/>
      <dgm:t>
        <a:bodyPr/>
        <a:lstStyle/>
        <a:p>
          <a:endParaRPr lang="pt-BR"/>
        </a:p>
      </dgm:t>
    </dgm:pt>
    <dgm:pt modelId="{65C2B962-8C15-4E96-9647-E374F694A837}" type="sibTrans" cxnId="{9B8A9041-82D5-47F5-AFFF-CED44F8E1BBC}">
      <dgm:prSet/>
      <dgm:spPr/>
      <dgm:t>
        <a:bodyPr/>
        <a:lstStyle/>
        <a:p>
          <a:endParaRPr lang="pt-BR"/>
        </a:p>
      </dgm:t>
    </dgm:pt>
    <dgm:pt modelId="{3C50A071-C15D-4A8D-93D4-38968BF2B447}">
      <dgm:prSet phldrT="[Texto]" custT="1"/>
      <dgm:spPr/>
      <dgm:t>
        <a:bodyPr/>
        <a:lstStyle/>
        <a:p>
          <a:r>
            <a:rPr lang="pt-BR" sz="2000" b="1" dirty="0" smtClean="0"/>
            <a:t>Investimento pré-obra</a:t>
          </a:r>
          <a:endParaRPr lang="pt-BR" sz="2000" b="1" dirty="0"/>
        </a:p>
      </dgm:t>
    </dgm:pt>
    <dgm:pt modelId="{6E3242B9-8401-4FBD-873E-83BBE2792DE1}" type="parTrans" cxnId="{12202DA1-60F2-4451-9A3E-CA53BDE43E00}">
      <dgm:prSet/>
      <dgm:spPr/>
      <dgm:t>
        <a:bodyPr/>
        <a:lstStyle/>
        <a:p>
          <a:endParaRPr lang="pt-BR"/>
        </a:p>
      </dgm:t>
    </dgm:pt>
    <dgm:pt modelId="{80173583-CE06-4A73-8DB0-2195850D43C9}" type="sibTrans" cxnId="{12202DA1-60F2-4451-9A3E-CA53BDE43E00}">
      <dgm:prSet/>
      <dgm:spPr/>
      <dgm:t>
        <a:bodyPr/>
        <a:lstStyle/>
        <a:p>
          <a:endParaRPr lang="pt-BR"/>
        </a:p>
      </dgm:t>
    </dgm:pt>
    <dgm:pt modelId="{96F2723C-DBC8-491A-9A25-EE81FAD490E1}">
      <dgm:prSet phldrT="[Texto]" custT="1"/>
      <dgm:spPr/>
      <dgm:t>
        <a:bodyPr/>
        <a:lstStyle/>
        <a:p>
          <a:r>
            <a:rPr lang="pt-BR" sz="2000" b="1" dirty="0" smtClean="0"/>
            <a:t>alocação de</a:t>
          </a:r>
        </a:p>
        <a:p>
          <a:r>
            <a:rPr lang="pt-BR" sz="2000" b="1" dirty="0" smtClean="0"/>
            <a:t>Riscos / seguros </a:t>
          </a:r>
          <a:endParaRPr lang="pt-BR" sz="2000" b="1" dirty="0"/>
        </a:p>
      </dgm:t>
    </dgm:pt>
    <dgm:pt modelId="{DE8831C7-AC88-4EEE-B0FD-6939AF7B30CF}" type="parTrans" cxnId="{D59A4157-C7B2-48F0-A1B2-C06B1A31F15A}">
      <dgm:prSet/>
      <dgm:spPr/>
      <dgm:t>
        <a:bodyPr/>
        <a:lstStyle/>
        <a:p>
          <a:endParaRPr lang="pt-BR"/>
        </a:p>
      </dgm:t>
    </dgm:pt>
    <dgm:pt modelId="{4C343468-DBE7-408A-B07C-91775A53C765}" type="sibTrans" cxnId="{D59A4157-C7B2-48F0-A1B2-C06B1A31F15A}">
      <dgm:prSet/>
      <dgm:spPr/>
      <dgm:t>
        <a:bodyPr/>
        <a:lstStyle/>
        <a:p>
          <a:endParaRPr lang="pt-BR"/>
        </a:p>
      </dgm:t>
    </dgm:pt>
    <dgm:pt modelId="{0B10A53C-8D7F-428B-89A5-73CFB905A8E5}">
      <dgm:prSet phldrT="[Texto]" custT="1"/>
      <dgm:spPr/>
      <dgm:t>
        <a:bodyPr/>
        <a:lstStyle/>
        <a:p>
          <a:r>
            <a:rPr lang="pt-BR" sz="2000" b="1" dirty="0" smtClean="0"/>
            <a:t>Sigilo do orçamento</a:t>
          </a:r>
          <a:endParaRPr lang="pt-BR" sz="2000" b="1" dirty="0"/>
        </a:p>
      </dgm:t>
    </dgm:pt>
    <dgm:pt modelId="{E3B0EBDD-71C3-4ED3-9215-F31AE71E5B6A}" type="parTrans" cxnId="{6EDADE0D-794A-4DB7-BA48-27519ADFD87F}">
      <dgm:prSet/>
      <dgm:spPr/>
      <dgm:t>
        <a:bodyPr/>
        <a:lstStyle/>
        <a:p>
          <a:endParaRPr lang="pt-BR"/>
        </a:p>
      </dgm:t>
    </dgm:pt>
    <dgm:pt modelId="{6AE5F656-7DFC-48EA-8517-B704A73FCC4B}" type="sibTrans" cxnId="{6EDADE0D-794A-4DB7-BA48-27519ADFD87F}">
      <dgm:prSet/>
      <dgm:spPr/>
      <dgm:t>
        <a:bodyPr/>
        <a:lstStyle/>
        <a:p>
          <a:endParaRPr lang="pt-BR"/>
        </a:p>
      </dgm:t>
    </dgm:pt>
    <dgm:pt modelId="{0424F4BC-6D9D-4477-8C4D-4AF9055DECAF}">
      <dgm:prSet phldrT="[Texto]" custT="1"/>
      <dgm:spPr/>
      <dgm:t>
        <a:bodyPr/>
        <a:lstStyle/>
        <a:p>
          <a:r>
            <a:rPr lang="pt-BR" sz="2000" b="1" dirty="0" smtClean="0"/>
            <a:t>Saneamento  de falhas/ êxito nos certames</a:t>
          </a:r>
          <a:endParaRPr lang="pt-BR" sz="2000" b="1" dirty="0"/>
        </a:p>
      </dgm:t>
    </dgm:pt>
    <dgm:pt modelId="{CD421C23-4B3A-40EA-BAC9-F83009976E30}" type="parTrans" cxnId="{C7FC24EA-CB95-49E2-8010-AA63984FDE7D}">
      <dgm:prSet/>
      <dgm:spPr/>
      <dgm:t>
        <a:bodyPr/>
        <a:lstStyle/>
        <a:p>
          <a:endParaRPr lang="pt-BR"/>
        </a:p>
      </dgm:t>
    </dgm:pt>
    <dgm:pt modelId="{E7A73107-C97F-4392-BD92-491141FD5B8C}" type="sibTrans" cxnId="{C7FC24EA-CB95-49E2-8010-AA63984FDE7D}">
      <dgm:prSet/>
      <dgm:spPr/>
      <dgm:t>
        <a:bodyPr/>
        <a:lstStyle/>
        <a:p>
          <a:endParaRPr lang="pt-BR"/>
        </a:p>
      </dgm:t>
    </dgm:pt>
    <dgm:pt modelId="{94BA5239-3586-402A-86B0-EF313A5916C6}">
      <dgm:prSet phldrT="[Texto]" custT="1"/>
      <dgm:spPr/>
      <dgm:t>
        <a:bodyPr/>
        <a:lstStyle/>
        <a:p>
          <a:r>
            <a:rPr lang="pt-BR" sz="2000" b="1" dirty="0" smtClean="0"/>
            <a:t>Remuneração variável</a:t>
          </a:r>
          <a:endParaRPr lang="pt-BR" sz="2000" b="1" dirty="0"/>
        </a:p>
      </dgm:t>
    </dgm:pt>
    <dgm:pt modelId="{BB981544-46D5-473F-8161-097DB472DA33}" type="parTrans" cxnId="{257E890C-A0E4-43C2-AAC4-591DAFC2B9B4}">
      <dgm:prSet/>
      <dgm:spPr/>
      <dgm:t>
        <a:bodyPr/>
        <a:lstStyle/>
        <a:p>
          <a:endParaRPr lang="pt-BR"/>
        </a:p>
      </dgm:t>
    </dgm:pt>
    <dgm:pt modelId="{F7233B93-355F-45F6-9298-83C9506119E0}" type="sibTrans" cxnId="{257E890C-A0E4-43C2-AAC4-591DAFC2B9B4}">
      <dgm:prSet/>
      <dgm:spPr/>
      <dgm:t>
        <a:bodyPr/>
        <a:lstStyle/>
        <a:p>
          <a:endParaRPr lang="pt-BR"/>
        </a:p>
      </dgm:t>
    </dgm:pt>
    <dgm:pt modelId="{98F7C0C9-46D0-42D5-B703-1162172D0EE4}" type="pres">
      <dgm:prSet presAssocID="{906879B7-01A3-4282-A65C-C32A2E4C98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9CDC7A1-56EC-4D17-A76C-BD2949B0991A}" type="pres">
      <dgm:prSet presAssocID="{8BE62584-B9D9-46C9-AB98-BC0D45205E91}" presName="Parent" presStyleLbl="node0" presStyleIdx="0" presStyleCnt="1" custScaleX="115358" custLinFactNeighborX="-2650" custLinFactNeighborY="1790">
        <dgm:presLayoutVars>
          <dgm:chMax val="6"/>
          <dgm:chPref val="6"/>
        </dgm:presLayoutVars>
      </dgm:prSet>
      <dgm:spPr/>
      <dgm:t>
        <a:bodyPr/>
        <a:lstStyle/>
        <a:p>
          <a:endParaRPr lang="pt-BR"/>
        </a:p>
      </dgm:t>
    </dgm:pt>
    <dgm:pt modelId="{822AFB3C-0297-4070-943A-F7D95AF30247}" type="pres">
      <dgm:prSet presAssocID="{CDEF9B88-7A33-4174-AF61-043B24BA8C3C}" presName="Accent1" presStyleCnt="0"/>
      <dgm:spPr/>
    </dgm:pt>
    <dgm:pt modelId="{2D936147-4AA5-4C7B-8B10-4EEB55FC6B3B}" type="pres">
      <dgm:prSet presAssocID="{CDEF9B88-7A33-4174-AF61-043B24BA8C3C}" presName="Accent" presStyleLbl="bgShp" presStyleIdx="0" presStyleCnt="6"/>
      <dgm:spPr/>
    </dgm:pt>
    <dgm:pt modelId="{A5AB8AC3-B3A8-4211-9228-F1DBC99EC4D0}" type="pres">
      <dgm:prSet presAssocID="{CDEF9B88-7A33-4174-AF61-043B24BA8C3C}" presName="Child1" presStyleLbl="node1" presStyleIdx="0" presStyleCnt="6" custScaleX="141904" custScaleY="114645" custLinFactNeighborX="-2892" custLinFactNeighborY="4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CB0D6E-8E9C-478D-9C4D-65327122226B}" type="pres">
      <dgm:prSet presAssocID="{3C50A071-C15D-4A8D-93D4-38968BF2B447}" presName="Accent2" presStyleCnt="0"/>
      <dgm:spPr/>
    </dgm:pt>
    <dgm:pt modelId="{1B41D943-E8B8-4E92-9A41-E07E8C6D76A7}" type="pres">
      <dgm:prSet presAssocID="{3C50A071-C15D-4A8D-93D4-38968BF2B447}" presName="Accent" presStyleLbl="bgShp" presStyleIdx="1" presStyleCnt="6"/>
      <dgm:spPr/>
    </dgm:pt>
    <dgm:pt modelId="{1ADE98EC-F71B-440C-8ECA-AB82FCF93914}" type="pres">
      <dgm:prSet presAssocID="{3C50A071-C15D-4A8D-93D4-38968BF2B447}" presName="Child2" presStyleLbl="node1" presStyleIdx="1" presStyleCnt="6" custScaleX="131254" custScaleY="126054" custLinFactNeighborX="13859" custLinFactNeighborY="3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2F59C4-8958-46CA-ACA7-0DBFC9588919}" type="pres">
      <dgm:prSet presAssocID="{96F2723C-DBC8-491A-9A25-EE81FAD490E1}" presName="Accent3" presStyleCnt="0"/>
      <dgm:spPr/>
    </dgm:pt>
    <dgm:pt modelId="{0D7B187D-7090-49B4-ADFA-8B55FCFC676E}" type="pres">
      <dgm:prSet presAssocID="{96F2723C-DBC8-491A-9A25-EE81FAD490E1}" presName="Accent" presStyleLbl="bgShp" presStyleIdx="2" presStyleCnt="6"/>
      <dgm:spPr/>
    </dgm:pt>
    <dgm:pt modelId="{1228A846-F4F3-4BA4-BE7C-D264A27A5EE2}" type="pres">
      <dgm:prSet presAssocID="{96F2723C-DBC8-491A-9A25-EE81FAD490E1}" presName="Child3" presStyleLbl="node1" presStyleIdx="2" presStyleCnt="6" custScaleX="130841" custScaleY="107936" custLinFactNeighborX="14759" custLinFactNeighborY="3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B41B89-954F-4C51-B37E-BDAE6170E5E6}" type="pres">
      <dgm:prSet presAssocID="{0B10A53C-8D7F-428B-89A5-73CFB905A8E5}" presName="Accent4" presStyleCnt="0"/>
      <dgm:spPr/>
    </dgm:pt>
    <dgm:pt modelId="{DB9BA2C3-B6F7-47C5-8F85-7D932EEB7BB4}" type="pres">
      <dgm:prSet presAssocID="{0B10A53C-8D7F-428B-89A5-73CFB905A8E5}" presName="Accent" presStyleLbl="bgShp" presStyleIdx="3" presStyleCnt="6"/>
      <dgm:spPr/>
    </dgm:pt>
    <dgm:pt modelId="{D9FC464A-D071-48BA-B6A6-1C76880B306F}" type="pres">
      <dgm:prSet presAssocID="{0B10A53C-8D7F-428B-89A5-73CFB905A8E5}" presName="Child4" presStyleLbl="node1" presStyleIdx="3" presStyleCnt="6" custScaleX="138179" custScaleY="112253" custLinFactNeighborX="-1781" custLinFactNeighborY="3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C93546-F5EB-44ED-957E-2D290BAABD3F}" type="pres">
      <dgm:prSet presAssocID="{0424F4BC-6D9D-4477-8C4D-4AF9055DECAF}" presName="Accent5" presStyleCnt="0"/>
      <dgm:spPr/>
    </dgm:pt>
    <dgm:pt modelId="{9BC43BE0-BDD7-491B-902D-AEFBDE1D637B}" type="pres">
      <dgm:prSet presAssocID="{0424F4BC-6D9D-4477-8C4D-4AF9055DECAF}" presName="Accent" presStyleLbl="bgShp" presStyleIdx="4" presStyleCnt="6"/>
      <dgm:spPr/>
    </dgm:pt>
    <dgm:pt modelId="{47A69899-0422-4707-B875-F26365FC0FEF}" type="pres">
      <dgm:prSet presAssocID="{0424F4BC-6D9D-4477-8C4D-4AF9055DECAF}" presName="Child5" presStyleLbl="node1" presStyleIdx="4" presStyleCnt="6" custScaleX="130633" custScaleY="124227" custLinFactNeighborX="-20352" custLinFactNeighborY="1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6606C7-E64B-4FEE-997C-C6DD5BC5A69E}" type="pres">
      <dgm:prSet presAssocID="{94BA5239-3586-402A-86B0-EF313A5916C6}" presName="Accent6" presStyleCnt="0"/>
      <dgm:spPr/>
    </dgm:pt>
    <dgm:pt modelId="{327F2CAA-1E52-4C6C-98D2-8AC1EA96FA73}" type="pres">
      <dgm:prSet presAssocID="{94BA5239-3586-402A-86B0-EF313A5916C6}" presName="Accent" presStyleLbl="bgShp" presStyleIdx="5" presStyleCnt="6"/>
      <dgm:spPr/>
    </dgm:pt>
    <dgm:pt modelId="{D55786EB-EDB7-45D1-AE5C-F97DA261280B}" type="pres">
      <dgm:prSet presAssocID="{94BA5239-3586-402A-86B0-EF313A5916C6}" presName="Child6" presStyleLbl="node1" presStyleIdx="5" presStyleCnt="6" custScaleX="130765" custScaleY="112468" custLinFactNeighborX="-20286" custLinFactNeighborY="-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B7D8D3-859D-40E4-96FC-917772EA40E2}" type="presOf" srcId="{8BE62584-B9D9-46C9-AB98-BC0D45205E91}" destId="{49CDC7A1-56EC-4D17-A76C-BD2949B0991A}" srcOrd="0" destOrd="0" presId="urn:microsoft.com/office/officeart/2011/layout/HexagonRadial"/>
    <dgm:cxn modelId="{B339A1EF-872F-44B2-B322-19E24B8747B0}" type="presOf" srcId="{3C50A071-C15D-4A8D-93D4-38968BF2B447}" destId="{1ADE98EC-F71B-440C-8ECA-AB82FCF93914}" srcOrd="0" destOrd="0" presId="urn:microsoft.com/office/officeart/2011/layout/HexagonRadial"/>
    <dgm:cxn modelId="{C7FC24EA-CB95-49E2-8010-AA63984FDE7D}" srcId="{8BE62584-B9D9-46C9-AB98-BC0D45205E91}" destId="{0424F4BC-6D9D-4477-8C4D-4AF9055DECAF}" srcOrd="4" destOrd="0" parTransId="{CD421C23-4B3A-40EA-BAC9-F83009976E30}" sibTransId="{E7A73107-C97F-4392-BD92-491141FD5B8C}"/>
    <dgm:cxn modelId="{8C1E1F7E-4488-4172-B40C-065B24FC46F3}" srcId="{906879B7-01A3-4282-A65C-C32A2E4C9844}" destId="{8BE62584-B9D9-46C9-AB98-BC0D45205E91}" srcOrd="0" destOrd="0" parTransId="{00815C47-6F00-4036-BA0A-D0CF04BA92B1}" sibTransId="{4D83077F-BE44-4AC6-A220-49C86ECA4430}"/>
    <dgm:cxn modelId="{12202DA1-60F2-4451-9A3E-CA53BDE43E00}" srcId="{8BE62584-B9D9-46C9-AB98-BC0D45205E91}" destId="{3C50A071-C15D-4A8D-93D4-38968BF2B447}" srcOrd="1" destOrd="0" parTransId="{6E3242B9-8401-4FBD-873E-83BBE2792DE1}" sibTransId="{80173583-CE06-4A73-8DB0-2195850D43C9}"/>
    <dgm:cxn modelId="{FF3BCED0-9721-46B9-A534-F7977CDC59E6}" type="presOf" srcId="{0B10A53C-8D7F-428B-89A5-73CFB905A8E5}" destId="{D9FC464A-D071-48BA-B6A6-1C76880B306F}" srcOrd="0" destOrd="0" presId="urn:microsoft.com/office/officeart/2011/layout/HexagonRadial"/>
    <dgm:cxn modelId="{1B6310B0-91C2-4FCB-898A-7758AE4723AD}" type="presOf" srcId="{0424F4BC-6D9D-4477-8C4D-4AF9055DECAF}" destId="{47A69899-0422-4707-B875-F26365FC0FEF}" srcOrd="0" destOrd="0" presId="urn:microsoft.com/office/officeart/2011/layout/HexagonRadial"/>
    <dgm:cxn modelId="{3951EB72-8AA8-49CC-BFEE-B2C184F162DA}" type="presOf" srcId="{94BA5239-3586-402A-86B0-EF313A5916C6}" destId="{D55786EB-EDB7-45D1-AE5C-F97DA261280B}" srcOrd="0" destOrd="0" presId="urn:microsoft.com/office/officeart/2011/layout/HexagonRadial"/>
    <dgm:cxn modelId="{D59A4157-C7B2-48F0-A1B2-C06B1A31F15A}" srcId="{8BE62584-B9D9-46C9-AB98-BC0D45205E91}" destId="{96F2723C-DBC8-491A-9A25-EE81FAD490E1}" srcOrd="2" destOrd="0" parTransId="{DE8831C7-AC88-4EEE-B0FD-6939AF7B30CF}" sibTransId="{4C343468-DBE7-408A-B07C-91775A53C765}"/>
    <dgm:cxn modelId="{257E890C-A0E4-43C2-AAC4-591DAFC2B9B4}" srcId="{8BE62584-B9D9-46C9-AB98-BC0D45205E91}" destId="{94BA5239-3586-402A-86B0-EF313A5916C6}" srcOrd="5" destOrd="0" parTransId="{BB981544-46D5-473F-8161-097DB472DA33}" sibTransId="{F7233B93-355F-45F6-9298-83C9506119E0}"/>
    <dgm:cxn modelId="{2FF09CC0-D7EC-47D0-B262-92CF948EF21C}" type="presOf" srcId="{906879B7-01A3-4282-A65C-C32A2E4C9844}" destId="{98F7C0C9-46D0-42D5-B703-1162172D0EE4}" srcOrd="0" destOrd="0" presId="urn:microsoft.com/office/officeart/2011/layout/HexagonRadial"/>
    <dgm:cxn modelId="{6EDADE0D-794A-4DB7-BA48-27519ADFD87F}" srcId="{8BE62584-B9D9-46C9-AB98-BC0D45205E91}" destId="{0B10A53C-8D7F-428B-89A5-73CFB905A8E5}" srcOrd="3" destOrd="0" parTransId="{E3B0EBDD-71C3-4ED3-9215-F31AE71E5B6A}" sibTransId="{6AE5F656-7DFC-48EA-8517-B704A73FCC4B}"/>
    <dgm:cxn modelId="{9B8A9041-82D5-47F5-AFFF-CED44F8E1BBC}" srcId="{8BE62584-B9D9-46C9-AB98-BC0D45205E91}" destId="{CDEF9B88-7A33-4174-AF61-043B24BA8C3C}" srcOrd="0" destOrd="0" parTransId="{BBFFB676-DF9B-497C-9468-83226E35F894}" sibTransId="{65C2B962-8C15-4E96-9647-E374F694A837}"/>
    <dgm:cxn modelId="{883956D6-DA8B-42F5-AE3C-505932EEA969}" type="presOf" srcId="{CDEF9B88-7A33-4174-AF61-043B24BA8C3C}" destId="{A5AB8AC3-B3A8-4211-9228-F1DBC99EC4D0}" srcOrd="0" destOrd="0" presId="urn:microsoft.com/office/officeart/2011/layout/HexagonRadial"/>
    <dgm:cxn modelId="{DD9D95BE-19C6-4E26-A77A-7C9488DAB809}" type="presOf" srcId="{96F2723C-DBC8-491A-9A25-EE81FAD490E1}" destId="{1228A846-F4F3-4BA4-BE7C-D264A27A5EE2}" srcOrd="0" destOrd="0" presId="urn:microsoft.com/office/officeart/2011/layout/HexagonRadial"/>
    <dgm:cxn modelId="{7BCB3D83-D968-47A9-8D1B-557F67B06792}" type="presParOf" srcId="{98F7C0C9-46D0-42D5-B703-1162172D0EE4}" destId="{49CDC7A1-56EC-4D17-A76C-BD2949B0991A}" srcOrd="0" destOrd="0" presId="urn:microsoft.com/office/officeart/2011/layout/HexagonRadial"/>
    <dgm:cxn modelId="{9765B05C-08D7-4489-8DE4-75B8490BDAA2}" type="presParOf" srcId="{98F7C0C9-46D0-42D5-B703-1162172D0EE4}" destId="{822AFB3C-0297-4070-943A-F7D95AF30247}" srcOrd="1" destOrd="0" presId="urn:microsoft.com/office/officeart/2011/layout/HexagonRadial"/>
    <dgm:cxn modelId="{275EF47C-B634-41D6-A929-E80ABA950E0E}" type="presParOf" srcId="{822AFB3C-0297-4070-943A-F7D95AF30247}" destId="{2D936147-4AA5-4C7B-8B10-4EEB55FC6B3B}" srcOrd="0" destOrd="0" presId="urn:microsoft.com/office/officeart/2011/layout/HexagonRadial"/>
    <dgm:cxn modelId="{6B35AB19-D628-48CD-A558-07860A465759}" type="presParOf" srcId="{98F7C0C9-46D0-42D5-B703-1162172D0EE4}" destId="{A5AB8AC3-B3A8-4211-9228-F1DBC99EC4D0}" srcOrd="2" destOrd="0" presId="urn:microsoft.com/office/officeart/2011/layout/HexagonRadial"/>
    <dgm:cxn modelId="{A4D8BDC1-2B3C-4B5C-A6C2-8A090B04E07C}" type="presParOf" srcId="{98F7C0C9-46D0-42D5-B703-1162172D0EE4}" destId="{FACB0D6E-8E9C-478D-9C4D-65327122226B}" srcOrd="3" destOrd="0" presId="urn:microsoft.com/office/officeart/2011/layout/HexagonRadial"/>
    <dgm:cxn modelId="{86AAA356-F778-4479-B0A4-9A86021FA6EC}" type="presParOf" srcId="{FACB0D6E-8E9C-478D-9C4D-65327122226B}" destId="{1B41D943-E8B8-4E92-9A41-E07E8C6D76A7}" srcOrd="0" destOrd="0" presId="urn:microsoft.com/office/officeart/2011/layout/HexagonRadial"/>
    <dgm:cxn modelId="{F4981D33-B2DC-4DAC-839B-9C1D47F7EF09}" type="presParOf" srcId="{98F7C0C9-46D0-42D5-B703-1162172D0EE4}" destId="{1ADE98EC-F71B-440C-8ECA-AB82FCF93914}" srcOrd="4" destOrd="0" presId="urn:microsoft.com/office/officeart/2011/layout/HexagonRadial"/>
    <dgm:cxn modelId="{B50B7D82-6257-486E-88AA-4C580EF35694}" type="presParOf" srcId="{98F7C0C9-46D0-42D5-B703-1162172D0EE4}" destId="{E12F59C4-8958-46CA-ACA7-0DBFC9588919}" srcOrd="5" destOrd="0" presId="urn:microsoft.com/office/officeart/2011/layout/HexagonRadial"/>
    <dgm:cxn modelId="{388E7124-B9F8-4C78-B56E-A7DBB1634532}" type="presParOf" srcId="{E12F59C4-8958-46CA-ACA7-0DBFC9588919}" destId="{0D7B187D-7090-49B4-ADFA-8B55FCFC676E}" srcOrd="0" destOrd="0" presId="urn:microsoft.com/office/officeart/2011/layout/HexagonRadial"/>
    <dgm:cxn modelId="{77D5D533-FE33-4D7B-AB48-9445F5A7BB47}" type="presParOf" srcId="{98F7C0C9-46D0-42D5-B703-1162172D0EE4}" destId="{1228A846-F4F3-4BA4-BE7C-D264A27A5EE2}" srcOrd="6" destOrd="0" presId="urn:microsoft.com/office/officeart/2011/layout/HexagonRadial"/>
    <dgm:cxn modelId="{DFF3B545-85C9-4979-A523-AB17953ACC62}" type="presParOf" srcId="{98F7C0C9-46D0-42D5-B703-1162172D0EE4}" destId="{6CB41B89-954F-4C51-B37E-BDAE6170E5E6}" srcOrd="7" destOrd="0" presId="urn:microsoft.com/office/officeart/2011/layout/HexagonRadial"/>
    <dgm:cxn modelId="{1F49073A-864D-476E-AEB5-F281A2869E33}" type="presParOf" srcId="{6CB41B89-954F-4C51-B37E-BDAE6170E5E6}" destId="{DB9BA2C3-B6F7-47C5-8F85-7D932EEB7BB4}" srcOrd="0" destOrd="0" presId="urn:microsoft.com/office/officeart/2011/layout/HexagonRadial"/>
    <dgm:cxn modelId="{845CCEE8-68B4-4559-842A-5F02183CAF68}" type="presParOf" srcId="{98F7C0C9-46D0-42D5-B703-1162172D0EE4}" destId="{D9FC464A-D071-48BA-B6A6-1C76880B306F}" srcOrd="8" destOrd="0" presId="urn:microsoft.com/office/officeart/2011/layout/HexagonRadial"/>
    <dgm:cxn modelId="{2C957B13-180D-42AC-8EEF-C34C89426BCA}" type="presParOf" srcId="{98F7C0C9-46D0-42D5-B703-1162172D0EE4}" destId="{E9C93546-F5EB-44ED-957E-2D290BAABD3F}" srcOrd="9" destOrd="0" presId="urn:microsoft.com/office/officeart/2011/layout/HexagonRadial"/>
    <dgm:cxn modelId="{8A9C6DCF-5E46-42C8-A008-FD4437AF1C38}" type="presParOf" srcId="{E9C93546-F5EB-44ED-957E-2D290BAABD3F}" destId="{9BC43BE0-BDD7-491B-902D-AEFBDE1D637B}" srcOrd="0" destOrd="0" presId="urn:microsoft.com/office/officeart/2011/layout/HexagonRadial"/>
    <dgm:cxn modelId="{66184AAB-51EE-4BDC-8BE0-C624B8487647}" type="presParOf" srcId="{98F7C0C9-46D0-42D5-B703-1162172D0EE4}" destId="{47A69899-0422-4707-B875-F26365FC0FEF}" srcOrd="10" destOrd="0" presId="urn:microsoft.com/office/officeart/2011/layout/HexagonRadial"/>
    <dgm:cxn modelId="{5D0B885B-F568-4593-B264-6C059303FB35}" type="presParOf" srcId="{98F7C0C9-46D0-42D5-B703-1162172D0EE4}" destId="{246606C7-E64B-4FEE-997C-C6DD5BC5A69E}" srcOrd="11" destOrd="0" presId="urn:microsoft.com/office/officeart/2011/layout/HexagonRadial"/>
    <dgm:cxn modelId="{F79AB822-E7D5-4008-A363-8C558742E1D1}" type="presParOf" srcId="{246606C7-E64B-4FEE-997C-C6DD5BC5A69E}" destId="{327F2CAA-1E52-4C6C-98D2-8AC1EA96FA73}" srcOrd="0" destOrd="0" presId="urn:microsoft.com/office/officeart/2011/layout/HexagonRadial"/>
    <dgm:cxn modelId="{CABC7F3A-952F-42C5-A00A-DE25A9EFEE1E}" type="presParOf" srcId="{98F7C0C9-46D0-42D5-B703-1162172D0EE4}" destId="{D55786EB-EDB7-45D1-AE5C-F97DA261280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E77F60-386A-479C-BF0B-62D14B0C23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150095-62B6-4100-9BD9-0FF563693DE7}">
      <dgm:prSet phldrT="[Texto]"/>
      <dgm:spPr/>
      <dgm:t>
        <a:bodyPr/>
        <a:lstStyle/>
        <a:p>
          <a:r>
            <a:rPr lang="pt-BR" dirty="0" smtClean="0"/>
            <a:t>Incerteza</a:t>
          </a:r>
          <a:endParaRPr lang="pt-BR" dirty="0"/>
        </a:p>
      </dgm:t>
    </dgm:pt>
    <dgm:pt modelId="{562DCD0E-98E4-489E-BA3A-185D9C0EEC3A}" type="parTrans" cxnId="{810B70A9-8C07-41EE-B5AF-5495B70FE19F}">
      <dgm:prSet/>
      <dgm:spPr/>
      <dgm:t>
        <a:bodyPr/>
        <a:lstStyle/>
        <a:p>
          <a:endParaRPr lang="pt-BR"/>
        </a:p>
      </dgm:t>
    </dgm:pt>
    <dgm:pt modelId="{574D0F5B-0CF6-4F93-96B3-FB2C97756AA2}" type="sibTrans" cxnId="{810B70A9-8C07-41EE-B5AF-5495B70FE19F}">
      <dgm:prSet/>
      <dgm:spPr/>
      <dgm:t>
        <a:bodyPr/>
        <a:lstStyle/>
        <a:p>
          <a:endParaRPr lang="pt-BR"/>
        </a:p>
      </dgm:t>
    </dgm:pt>
    <dgm:pt modelId="{43DCB1A0-C8EC-4AFA-868E-48EA4BB5965D}">
      <dgm:prSet phldrT="[Texto]" custT="1"/>
      <dgm:spPr/>
      <dgm:t>
        <a:bodyPr/>
        <a:lstStyle/>
        <a:p>
          <a:r>
            <a:rPr lang="pt-BR" sz="2000" dirty="0" smtClean="0"/>
            <a:t> Falta ou insuficiência de Informações </a:t>
          </a:r>
          <a:endParaRPr lang="pt-BR" sz="2000" dirty="0"/>
        </a:p>
      </dgm:t>
    </dgm:pt>
    <dgm:pt modelId="{A0873222-841D-4001-A779-1CB5E8C41752}" type="parTrans" cxnId="{A2606F4C-4AE4-43CB-B4B8-6B6F6F840BA4}">
      <dgm:prSet/>
      <dgm:spPr/>
      <dgm:t>
        <a:bodyPr/>
        <a:lstStyle/>
        <a:p>
          <a:endParaRPr lang="pt-BR"/>
        </a:p>
      </dgm:t>
    </dgm:pt>
    <dgm:pt modelId="{770FEFC7-8CE5-4B5A-9941-7E6D57D6CD87}" type="sibTrans" cxnId="{A2606F4C-4AE4-43CB-B4B8-6B6F6F840BA4}">
      <dgm:prSet/>
      <dgm:spPr/>
      <dgm:t>
        <a:bodyPr/>
        <a:lstStyle/>
        <a:p>
          <a:endParaRPr lang="pt-BR"/>
        </a:p>
      </dgm:t>
    </dgm:pt>
    <dgm:pt modelId="{201D2C83-99F2-42E2-AA81-A4EC3D876061}">
      <dgm:prSet phldrT="[Texto]" custT="1"/>
      <dgm:spPr/>
      <dgm:t>
        <a:bodyPr/>
        <a:lstStyle/>
        <a:p>
          <a:r>
            <a:rPr lang="pt-BR" sz="2000" dirty="0" smtClean="0"/>
            <a:t>Pode haver incerteza no estabelecimento das premissas do projeto, na duração das atividades do cronograma e no custo dos componentes do projeto, entre outros parâmetros (erros, imprecisões, variabilidades).</a:t>
          </a:r>
          <a:endParaRPr lang="pt-BR" sz="2000" dirty="0"/>
        </a:p>
      </dgm:t>
    </dgm:pt>
    <dgm:pt modelId="{6B3A067E-3FA1-4081-BA0A-8DEF86272879}" type="parTrans" cxnId="{DE2AF63B-3730-49C1-BA7D-081CECBB70F6}">
      <dgm:prSet/>
      <dgm:spPr/>
      <dgm:t>
        <a:bodyPr/>
        <a:lstStyle/>
        <a:p>
          <a:endParaRPr lang="pt-BR"/>
        </a:p>
      </dgm:t>
    </dgm:pt>
    <dgm:pt modelId="{C04AD382-7E2F-4C45-BDA7-48A8F072A417}" type="sibTrans" cxnId="{DE2AF63B-3730-49C1-BA7D-081CECBB70F6}">
      <dgm:prSet/>
      <dgm:spPr/>
      <dgm:t>
        <a:bodyPr/>
        <a:lstStyle/>
        <a:p>
          <a:endParaRPr lang="pt-BR"/>
        </a:p>
      </dgm:t>
    </dgm:pt>
    <dgm:pt modelId="{79B4E4F6-5EDD-4E7A-99A1-EB8E1B352F72}">
      <dgm:prSet phldrT="[Texto]"/>
      <dgm:spPr/>
      <dgm:t>
        <a:bodyPr/>
        <a:lstStyle/>
        <a:p>
          <a:r>
            <a:rPr lang="pt-BR" dirty="0" smtClean="0"/>
            <a:t>Risco</a:t>
          </a:r>
          <a:endParaRPr lang="pt-BR" dirty="0"/>
        </a:p>
      </dgm:t>
    </dgm:pt>
    <dgm:pt modelId="{8BE9857F-50AA-498F-A832-A91FA0DC8EF1}" type="parTrans" cxnId="{402B6E21-15A0-40F2-B878-91BCD2A6CB40}">
      <dgm:prSet/>
      <dgm:spPr/>
      <dgm:t>
        <a:bodyPr/>
        <a:lstStyle/>
        <a:p>
          <a:endParaRPr lang="pt-BR"/>
        </a:p>
      </dgm:t>
    </dgm:pt>
    <dgm:pt modelId="{146480F5-AEF8-4558-ACA3-A066C6537906}" type="sibTrans" cxnId="{402B6E21-15A0-40F2-B878-91BCD2A6CB40}">
      <dgm:prSet/>
      <dgm:spPr/>
      <dgm:t>
        <a:bodyPr/>
        <a:lstStyle/>
        <a:p>
          <a:endParaRPr lang="pt-BR"/>
        </a:p>
      </dgm:t>
    </dgm:pt>
    <dgm:pt modelId="{614FACD1-BC30-495C-BB51-30DEB5BC7283}">
      <dgm:prSet phldrT="[Texto]" custT="1"/>
      <dgm:spPr/>
      <dgm:t>
        <a:bodyPr/>
        <a:lstStyle/>
        <a:p>
          <a:r>
            <a:rPr lang="pt-BR" sz="2000" dirty="0" smtClean="0"/>
            <a:t>Exposição à possibilidade de ocorrência entre oportunidade e ameaça.</a:t>
          </a:r>
          <a:endParaRPr lang="pt-BR" sz="2000" dirty="0"/>
        </a:p>
      </dgm:t>
    </dgm:pt>
    <dgm:pt modelId="{9F8707C0-B3B5-4221-823F-CA88A09C0E53}" type="parTrans" cxnId="{6927CA57-46CF-4FFB-A4E2-E8D0851A27AE}">
      <dgm:prSet/>
      <dgm:spPr/>
      <dgm:t>
        <a:bodyPr/>
        <a:lstStyle/>
        <a:p>
          <a:endParaRPr lang="pt-BR"/>
        </a:p>
      </dgm:t>
    </dgm:pt>
    <dgm:pt modelId="{CB12994A-DF14-4A6F-ACA4-2EE8271D4DD5}" type="sibTrans" cxnId="{6927CA57-46CF-4FFB-A4E2-E8D0851A27AE}">
      <dgm:prSet/>
      <dgm:spPr/>
      <dgm:t>
        <a:bodyPr/>
        <a:lstStyle/>
        <a:p>
          <a:endParaRPr lang="pt-BR"/>
        </a:p>
      </dgm:t>
    </dgm:pt>
    <dgm:pt modelId="{24D4645F-5ACD-4ED0-B422-1786F52B655E}">
      <dgm:prSet phldrT="[Texto]" custT="1"/>
      <dgm:spPr/>
      <dgm:t>
        <a:bodyPr/>
        <a:lstStyle/>
        <a:p>
          <a:r>
            <a:rPr lang="pt-BR" sz="2000" dirty="0" smtClean="0"/>
            <a:t>Dentre vários tipos de incertezas que podem existir, devem ser classificadas como risco aquelas que, se ocorrerem, afetam um ou mais objetivos do projeto.</a:t>
          </a:r>
          <a:endParaRPr lang="pt-BR" sz="2000" dirty="0"/>
        </a:p>
      </dgm:t>
    </dgm:pt>
    <dgm:pt modelId="{1018A9E8-0416-44AB-BC39-A4A84514D2AD}" type="parTrans" cxnId="{3D514364-EC06-478B-A203-898697AB5AD9}">
      <dgm:prSet/>
      <dgm:spPr/>
      <dgm:t>
        <a:bodyPr/>
        <a:lstStyle/>
        <a:p>
          <a:endParaRPr lang="pt-BR"/>
        </a:p>
      </dgm:t>
    </dgm:pt>
    <dgm:pt modelId="{96F6A629-D4E0-4EC9-B5FB-CAE90F7EAEC9}" type="sibTrans" cxnId="{3D514364-EC06-478B-A203-898697AB5AD9}">
      <dgm:prSet/>
      <dgm:spPr/>
      <dgm:t>
        <a:bodyPr/>
        <a:lstStyle/>
        <a:p>
          <a:endParaRPr lang="pt-BR"/>
        </a:p>
      </dgm:t>
    </dgm:pt>
    <dgm:pt modelId="{144E2387-963B-4B35-860C-4FF4F9CB1775}">
      <dgm:prSet phldrT="[Texto]" custT="1"/>
      <dgm:spPr/>
      <dgm:t>
        <a:bodyPr/>
        <a:lstStyle/>
        <a:p>
          <a:r>
            <a:rPr lang="pt-BR" sz="2000" dirty="0" smtClean="0"/>
            <a:t>Fruto da escolha feita diante da falta de informação.</a:t>
          </a:r>
          <a:endParaRPr lang="pt-BR" sz="2000" dirty="0"/>
        </a:p>
      </dgm:t>
    </dgm:pt>
    <dgm:pt modelId="{9EA560AF-026B-4763-929E-CD995FF93F73}" type="parTrans" cxnId="{C0A96CF3-39CB-440C-8856-15BC4215D989}">
      <dgm:prSet/>
      <dgm:spPr/>
      <dgm:t>
        <a:bodyPr/>
        <a:lstStyle/>
        <a:p>
          <a:endParaRPr lang="pt-BR"/>
        </a:p>
      </dgm:t>
    </dgm:pt>
    <dgm:pt modelId="{8C813F23-A039-414F-BE42-8F5F2C8766B3}" type="sibTrans" cxnId="{C0A96CF3-39CB-440C-8856-15BC4215D989}">
      <dgm:prSet/>
      <dgm:spPr/>
      <dgm:t>
        <a:bodyPr/>
        <a:lstStyle/>
        <a:p>
          <a:endParaRPr lang="pt-BR"/>
        </a:p>
      </dgm:t>
    </dgm:pt>
    <dgm:pt modelId="{A4AFBE0A-3846-4497-9AD0-B3A381A9E069}" type="pres">
      <dgm:prSet presAssocID="{B2E77F60-386A-479C-BF0B-62D14B0C2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641BAD-C3AE-450F-B194-B1FB7B445760}" type="pres">
      <dgm:prSet presAssocID="{6D150095-62B6-4100-9BD9-0FF563693DE7}" presName="linNode" presStyleCnt="0"/>
      <dgm:spPr/>
    </dgm:pt>
    <dgm:pt modelId="{8B565689-EF11-487B-BF48-379938C9E8D0}" type="pres">
      <dgm:prSet presAssocID="{6D150095-62B6-4100-9BD9-0FF563693DE7}" presName="parentText" presStyleLbl="node1" presStyleIdx="0" presStyleCnt="2" custScaleX="69541" custScaleY="6662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E1C14C-C856-4EF9-9FA3-AB91D5909C6C}" type="pres">
      <dgm:prSet presAssocID="{6D150095-62B6-4100-9BD9-0FF563693DE7}" presName="descendantText" presStyleLbl="alignAccFollowNode1" presStyleIdx="0" presStyleCnt="2" custScaleX="121449" custScaleY="738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F15D4C-A38E-4748-8061-DD24D76B818D}" type="pres">
      <dgm:prSet presAssocID="{574D0F5B-0CF6-4F93-96B3-FB2C97756AA2}" presName="sp" presStyleCnt="0"/>
      <dgm:spPr/>
    </dgm:pt>
    <dgm:pt modelId="{38BEC899-82AA-48DB-B308-570D01BAE7E5}" type="pres">
      <dgm:prSet presAssocID="{79B4E4F6-5EDD-4E7A-99A1-EB8E1B352F72}" presName="linNode" presStyleCnt="0"/>
      <dgm:spPr/>
    </dgm:pt>
    <dgm:pt modelId="{6137EBBB-9ACA-4246-B23B-5F614C58C478}" type="pres">
      <dgm:prSet presAssocID="{79B4E4F6-5EDD-4E7A-99A1-EB8E1B352F72}" presName="parentText" presStyleLbl="node1" presStyleIdx="1" presStyleCnt="2" custScaleX="68303" custScaleY="66013" custLinFactNeighborX="-37" custLinFactNeighborY="-25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49F5D3-2283-4E70-BB64-659C56E97A8E}" type="pres">
      <dgm:prSet presAssocID="{79B4E4F6-5EDD-4E7A-99A1-EB8E1B352F72}" presName="descendantText" presStyleLbl="alignAccFollowNode1" presStyleIdx="1" presStyleCnt="2" custScaleX="118071" custScaleY="86146" custLinFactNeighborX="-293" custLinFactNeighborY="-50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89B9F2-54EE-4D50-A1EC-7F538E8E7A66}" type="presOf" srcId="{144E2387-963B-4B35-860C-4FF4F9CB1775}" destId="{F549F5D3-2283-4E70-BB64-659C56E97A8E}" srcOrd="0" destOrd="2" presId="urn:microsoft.com/office/officeart/2005/8/layout/vList5"/>
    <dgm:cxn modelId="{6927CA57-46CF-4FFB-A4E2-E8D0851A27AE}" srcId="{79B4E4F6-5EDD-4E7A-99A1-EB8E1B352F72}" destId="{614FACD1-BC30-495C-BB51-30DEB5BC7283}" srcOrd="0" destOrd="0" parTransId="{9F8707C0-B3B5-4221-823F-CA88A09C0E53}" sibTransId="{CB12994A-DF14-4A6F-ACA4-2EE8271D4DD5}"/>
    <dgm:cxn modelId="{C8B6B37F-2FF6-41CB-96C1-FF1983D99E43}" type="presOf" srcId="{24D4645F-5ACD-4ED0-B422-1786F52B655E}" destId="{F549F5D3-2283-4E70-BB64-659C56E97A8E}" srcOrd="0" destOrd="1" presId="urn:microsoft.com/office/officeart/2005/8/layout/vList5"/>
    <dgm:cxn modelId="{8E62770D-6124-4B64-AACD-8E5F81BC1D7C}" type="presOf" srcId="{614FACD1-BC30-495C-BB51-30DEB5BC7283}" destId="{F549F5D3-2283-4E70-BB64-659C56E97A8E}" srcOrd="0" destOrd="0" presId="urn:microsoft.com/office/officeart/2005/8/layout/vList5"/>
    <dgm:cxn modelId="{402B6E21-15A0-40F2-B878-91BCD2A6CB40}" srcId="{B2E77F60-386A-479C-BF0B-62D14B0C23C5}" destId="{79B4E4F6-5EDD-4E7A-99A1-EB8E1B352F72}" srcOrd="1" destOrd="0" parTransId="{8BE9857F-50AA-498F-A832-A91FA0DC8EF1}" sibTransId="{146480F5-AEF8-4558-ACA3-A066C6537906}"/>
    <dgm:cxn modelId="{2E30F3EF-20CE-403E-B0C4-3C3ECF1D4DDC}" type="presOf" srcId="{201D2C83-99F2-42E2-AA81-A4EC3D876061}" destId="{5AE1C14C-C856-4EF9-9FA3-AB91D5909C6C}" srcOrd="0" destOrd="1" presId="urn:microsoft.com/office/officeart/2005/8/layout/vList5"/>
    <dgm:cxn modelId="{3D514364-EC06-478B-A203-898697AB5AD9}" srcId="{79B4E4F6-5EDD-4E7A-99A1-EB8E1B352F72}" destId="{24D4645F-5ACD-4ED0-B422-1786F52B655E}" srcOrd="1" destOrd="0" parTransId="{1018A9E8-0416-44AB-BC39-A4A84514D2AD}" sibTransId="{96F6A629-D4E0-4EC9-B5FB-CAE90F7EAEC9}"/>
    <dgm:cxn modelId="{D6D28A39-26C0-44AD-AE46-95EC3DF9319D}" type="presOf" srcId="{43DCB1A0-C8EC-4AFA-868E-48EA4BB5965D}" destId="{5AE1C14C-C856-4EF9-9FA3-AB91D5909C6C}" srcOrd="0" destOrd="0" presId="urn:microsoft.com/office/officeart/2005/8/layout/vList5"/>
    <dgm:cxn modelId="{97868B04-5CC0-4ACA-BF1F-9E555E79536A}" type="presOf" srcId="{6D150095-62B6-4100-9BD9-0FF563693DE7}" destId="{8B565689-EF11-487B-BF48-379938C9E8D0}" srcOrd="0" destOrd="0" presId="urn:microsoft.com/office/officeart/2005/8/layout/vList5"/>
    <dgm:cxn modelId="{C0A96CF3-39CB-440C-8856-15BC4215D989}" srcId="{79B4E4F6-5EDD-4E7A-99A1-EB8E1B352F72}" destId="{144E2387-963B-4B35-860C-4FF4F9CB1775}" srcOrd="2" destOrd="0" parTransId="{9EA560AF-026B-4763-929E-CD995FF93F73}" sibTransId="{8C813F23-A039-414F-BE42-8F5F2C8766B3}"/>
    <dgm:cxn modelId="{6A1D0CA9-23A2-4C66-BC37-D1D42FCFD2D8}" type="presOf" srcId="{B2E77F60-386A-479C-BF0B-62D14B0C23C5}" destId="{A4AFBE0A-3846-4497-9AD0-B3A381A9E069}" srcOrd="0" destOrd="0" presId="urn:microsoft.com/office/officeart/2005/8/layout/vList5"/>
    <dgm:cxn modelId="{DE2AF63B-3730-49C1-BA7D-081CECBB70F6}" srcId="{6D150095-62B6-4100-9BD9-0FF563693DE7}" destId="{201D2C83-99F2-42E2-AA81-A4EC3D876061}" srcOrd="1" destOrd="0" parTransId="{6B3A067E-3FA1-4081-BA0A-8DEF86272879}" sibTransId="{C04AD382-7E2F-4C45-BDA7-48A8F072A417}"/>
    <dgm:cxn modelId="{1B982636-AB32-41E2-9FB9-7C1640F11A4D}" type="presOf" srcId="{79B4E4F6-5EDD-4E7A-99A1-EB8E1B352F72}" destId="{6137EBBB-9ACA-4246-B23B-5F614C58C478}" srcOrd="0" destOrd="0" presId="urn:microsoft.com/office/officeart/2005/8/layout/vList5"/>
    <dgm:cxn modelId="{810B70A9-8C07-41EE-B5AF-5495B70FE19F}" srcId="{B2E77F60-386A-479C-BF0B-62D14B0C23C5}" destId="{6D150095-62B6-4100-9BD9-0FF563693DE7}" srcOrd="0" destOrd="0" parTransId="{562DCD0E-98E4-489E-BA3A-185D9C0EEC3A}" sibTransId="{574D0F5B-0CF6-4F93-96B3-FB2C97756AA2}"/>
    <dgm:cxn modelId="{A2606F4C-4AE4-43CB-B4B8-6B6F6F840BA4}" srcId="{6D150095-62B6-4100-9BD9-0FF563693DE7}" destId="{43DCB1A0-C8EC-4AFA-868E-48EA4BB5965D}" srcOrd="0" destOrd="0" parTransId="{A0873222-841D-4001-A779-1CB5E8C41752}" sibTransId="{770FEFC7-8CE5-4B5A-9941-7E6D57D6CD87}"/>
    <dgm:cxn modelId="{0A4F6466-9283-440C-B096-F7D84F3B8FB2}" type="presParOf" srcId="{A4AFBE0A-3846-4497-9AD0-B3A381A9E069}" destId="{CB641BAD-C3AE-450F-B194-B1FB7B445760}" srcOrd="0" destOrd="0" presId="urn:microsoft.com/office/officeart/2005/8/layout/vList5"/>
    <dgm:cxn modelId="{01515648-C44B-4E26-8A1D-3FF01001D668}" type="presParOf" srcId="{CB641BAD-C3AE-450F-B194-B1FB7B445760}" destId="{8B565689-EF11-487B-BF48-379938C9E8D0}" srcOrd="0" destOrd="0" presId="urn:microsoft.com/office/officeart/2005/8/layout/vList5"/>
    <dgm:cxn modelId="{8268F0DE-ED65-4979-925F-288C0A260D27}" type="presParOf" srcId="{CB641BAD-C3AE-450F-B194-B1FB7B445760}" destId="{5AE1C14C-C856-4EF9-9FA3-AB91D5909C6C}" srcOrd="1" destOrd="0" presId="urn:microsoft.com/office/officeart/2005/8/layout/vList5"/>
    <dgm:cxn modelId="{A96C1340-12B8-44A9-8F11-C753D2C9613A}" type="presParOf" srcId="{A4AFBE0A-3846-4497-9AD0-B3A381A9E069}" destId="{85F15D4C-A38E-4748-8061-DD24D76B818D}" srcOrd="1" destOrd="0" presId="urn:microsoft.com/office/officeart/2005/8/layout/vList5"/>
    <dgm:cxn modelId="{E8E79D00-0B25-4977-86E1-23A1DFE29EB1}" type="presParOf" srcId="{A4AFBE0A-3846-4497-9AD0-B3A381A9E069}" destId="{38BEC899-82AA-48DB-B308-570D01BAE7E5}" srcOrd="2" destOrd="0" presId="urn:microsoft.com/office/officeart/2005/8/layout/vList5"/>
    <dgm:cxn modelId="{F4D284A2-7524-492D-8FC2-E8426480AA84}" type="presParOf" srcId="{38BEC899-82AA-48DB-B308-570D01BAE7E5}" destId="{6137EBBB-9ACA-4246-B23B-5F614C58C478}" srcOrd="0" destOrd="0" presId="urn:microsoft.com/office/officeart/2005/8/layout/vList5"/>
    <dgm:cxn modelId="{E5916AEA-EA34-40FA-9D0D-930A20F85ACA}" type="presParOf" srcId="{38BEC899-82AA-48DB-B308-570D01BAE7E5}" destId="{F549F5D3-2283-4E70-BB64-659C56E97A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F8D32-3BB9-434F-9C78-C4FE1F0F00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34A5CB6-5A09-4E1C-9373-2F00388C2D5C}">
      <dgm:prSet phldrT="[Texto]"/>
      <dgm:spPr/>
      <dgm:t>
        <a:bodyPr/>
        <a:lstStyle/>
        <a:p>
          <a:r>
            <a:rPr lang="pt-BR" dirty="0" smtClean="0"/>
            <a:t>Causas dos riscos</a:t>
          </a:r>
          <a:endParaRPr lang="pt-BR" dirty="0"/>
        </a:p>
      </dgm:t>
    </dgm:pt>
    <dgm:pt modelId="{7B22975A-3CEB-450D-8EBD-217E72B5B347}" type="parTrans" cxnId="{09845B20-20DB-4E47-BA29-A45BF3B959A8}">
      <dgm:prSet/>
      <dgm:spPr/>
      <dgm:t>
        <a:bodyPr/>
        <a:lstStyle/>
        <a:p>
          <a:endParaRPr lang="pt-BR"/>
        </a:p>
      </dgm:t>
    </dgm:pt>
    <dgm:pt modelId="{912BFD40-20AF-4A8F-B6CD-F46F90BBC13C}" type="sibTrans" cxnId="{09845B20-20DB-4E47-BA29-A45BF3B959A8}">
      <dgm:prSet/>
      <dgm:spPr/>
      <dgm:t>
        <a:bodyPr/>
        <a:lstStyle/>
        <a:p>
          <a:endParaRPr lang="pt-BR"/>
        </a:p>
      </dgm:t>
    </dgm:pt>
    <dgm:pt modelId="{8F91C1C6-6660-4B24-8A60-848A0320015C}">
      <dgm:prSet phldrT="[Texto]"/>
      <dgm:spPr/>
      <dgm:t>
        <a:bodyPr/>
        <a:lstStyle/>
        <a:p>
          <a:r>
            <a:rPr lang="pt-BR" dirty="0" smtClean="0"/>
            <a:t>Risco</a:t>
          </a:r>
          <a:endParaRPr lang="pt-BR" dirty="0"/>
        </a:p>
      </dgm:t>
    </dgm:pt>
    <dgm:pt modelId="{C57BCCD5-DC41-469C-9330-2AB95C11EC3B}" type="parTrans" cxnId="{284991DD-8115-4C2C-BFEF-D4F10CF6A27A}">
      <dgm:prSet/>
      <dgm:spPr/>
      <dgm:t>
        <a:bodyPr/>
        <a:lstStyle/>
        <a:p>
          <a:endParaRPr lang="pt-BR"/>
        </a:p>
      </dgm:t>
    </dgm:pt>
    <dgm:pt modelId="{14EF00C6-4229-464E-965C-8F28B5E9B4FE}" type="sibTrans" cxnId="{284991DD-8115-4C2C-BFEF-D4F10CF6A27A}">
      <dgm:prSet/>
      <dgm:spPr/>
      <dgm:t>
        <a:bodyPr/>
        <a:lstStyle/>
        <a:p>
          <a:endParaRPr lang="pt-BR"/>
        </a:p>
      </dgm:t>
    </dgm:pt>
    <dgm:pt modelId="{E13908FF-CEDB-40C9-B335-3D8F5765FE75}">
      <dgm:prSet phldrT="[Texto]"/>
      <dgm:spPr/>
      <dgm:t>
        <a:bodyPr/>
        <a:lstStyle/>
        <a:p>
          <a:r>
            <a:rPr lang="pt-BR" dirty="0" smtClean="0"/>
            <a:t>Efeitos do risco</a:t>
          </a:r>
          <a:endParaRPr lang="pt-BR" dirty="0"/>
        </a:p>
      </dgm:t>
    </dgm:pt>
    <dgm:pt modelId="{139D26E7-A46B-4193-AF12-9C42347613D6}" type="parTrans" cxnId="{FBB7A1B8-1B90-41DB-8CA3-8FDAA3D3C421}">
      <dgm:prSet/>
      <dgm:spPr/>
      <dgm:t>
        <a:bodyPr/>
        <a:lstStyle/>
        <a:p>
          <a:endParaRPr lang="pt-BR"/>
        </a:p>
      </dgm:t>
    </dgm:pt>
    <dgm:pt modelId="{51780CAB-59A1-400E-BE86-E547FAC3496B}" type="sibTrans" cxnId="{FBB7A1B8-1B90-41DB-8CA3-8FDAA3D3C421}">
      <dgm:prSet/>
      <dgm:spPr/>
      <dgm:t>
        <a:bodyPr/>
        <a:lstStyle/>
        <a:p>
          <a:endParaRPr lang="pt-BR"/>
        </a:p>
      </dgm:t>
    </dgm:pt>
    <dgm:pt modelId="{F2EBC7F0-A35E-466A-B61C-61E106AF375B}" type="pres">
      <dgm:prSet presAssocID="{6F5F8D32-3BB9-434F-9C78-C4FE1F0F00F1}" presName="Name0" presStyleCnt="0">
        <dgm:presLayoutVars>
          <dgm:dir/>
          <dgm:resizeHandles val="exact"/>
        </dgm:presLayoutVars>
      </dgm:prSet>
      <dgm:spPr/>
    </dgm:pt>
    <dgm:pt modelId="{176A9A2F-00B3-4C16-9CA6-0E089C755023}" type="pres">
      <dgm:prSet presAssocID="{E34A5CB6-5A09-4E1C-9373-2F00388C2D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0331C2-4399-42C2-82B4-32B7035CB44B}" type="pres">
      <dgm:prSet presAssocID="{912BFD40-20AF-4A8F-B6CD-F46F90BBC13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6DEC9542-8587-41CA-93F6-73443B3238D7}" type="pres">
      <dgm:prSet presAssocID="{912BFD40-20AF-4A8F-B6CD-F46F90BBC13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DF33F45-C371-4F4D-865C-109B92104C99}" type="pres">
      <dgm:prSet presAssocID="{8F91C1C6-6660-4B24-8A60-848A032001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D75147-5797-473E-8932-8EA9FCF67739}" type="pres">
      <dgm:prSet presAssocID="{14EF00C6-4229-464E-965C-8F28B5E9B4FE}" presName="sibTrans" presStyleLbl="sibTrans2D1" presStyleIdx="1" presStyleCnt="2"/>
      <dgm:spPr/>
      <dgm:t>
        <a:bodyPr/>
        <a:lstStyle/>
        <a:p>
          <a:endParaRPr lang="pt-BR"/>
        </a:p>
      </dgm:t>
    </dgm:pt>
    <dgm:pt modelId="{7FACF695-4EAC-4F17-830A-5A87672CE7DD}" type="pres">
      <dgm:prSet presAssocID="{14EF00C6-4229-464E-965C-8F28B5E9B4FE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0EEBAC1-7806-4C95-B019-D7C5967CE607}" type="pres">
      <dgm:prSet presAssocID="{E13908FF-CEDB-40C9-B335-3D8F5765FE75}" presName="node" presStyleLbl="node1" presStyleIdx="2" presStyleCnt="3" custScaleX="968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9CECCA-F838-46A3-BD71-B9B2C074CD28}" type="presOf" srcId="{E34A5CB6-5A09-4E1C-9373-2F00388C2D5C}" destId="{176A9A2F-00B3-4C16-9CA6-0E089C755023}" srcOrd="0" destOrd="0" presId="urn:microsoft.com/office/officeart/2005/8/layout/process1"/>
    <dgm:cxn modelId="{09845B20-20DB-4E47-BA29-A45BF3B959A8}" srcId="{6F5F8D32-3BB9-434F-9C78-C4FE1F0F00F1}" destId="{E34A5CB6-5A09-4E1C-9373-2F00388C2D5C}" srcOrd="0" destOrd="0" parTransId="{7B22975A-3CEB-450D-8EBD-217E72B5B347}" sibTransId="{912BFD40-20AF-4A8F-B6CD-F46F90BBC13C}"/>
    <dgm:cxn modelId="{FBB7A1B8-1B90-41DB-8CA3-8FDAA3D3C421}" srcId="{6F5F8D32-3BB9-434F-9C78-C4FE1F0F00F1}" destId="{E13908FF-CEDB-40C9-B335-3D8F5765FE75}" srcOrd="2" destOrd="0" parTransId="{139D26E7-A46B-4193-AF12-9C42347613D6}" sibTransId="{51780CAB-59A1-400E-BE86-E547FAC3496B}"/>
    <dgm:cxn modelId="{8D5B4103-97CA-404F-8106-FFF5DCEDD25D}" type="presOf" srcId="{E13908FF-CEDB-40C9-B335-3D8F5765FE75}" destId="{40EEBAC1-7806-4C95-B019-D7C5967CE607}" srcOrd="0" destOrd="0" presId="urn:microsoft.com/office/officeart/2005/8/layout/process1"/>
    <dgm:cxn modelId="{31C84025-7CBB-4D0A-A04A-E161681543EC}" type="presOf" srcId="{912BFD40-20AF-4A8F-B6CD-F46F90BBC13C}" destId="{6DEC9542-8587-41CA-93F6-73443B3238D7}" srcOrd="1" destOrd="0" presId="urn:microsoft.com/office/officeart/2005/8/layout/process1"/>
    <dgm:cxn modelId="{EF7EA1F9-9CBD-47E3-ADF0-1C08E4EC0AB7}" type="presOf" srcId="{912BFD40-20AF-4A8F-B6CD-F46F90BBC13C}" destId="{DC0331C2-4399-42C2-82B4-32B7035CB44B}" srcOrd="0" destOrd="0" presId="urn:microsoft.com/office/officeart/2005/8/layout/process1"/>
    <dgm:cxn modelId="{284991DD-8115-4C2C-BFEF-D4F10CF6A27A}" srcId="{6F5F8D32-3BB9-434F-9C78-C4FE1F0F00F1}" destId="{8F91C1C6-6660-4B24-8A60-848A0320015C}" srcOrd="1" destOrd="0" parTransId="{C57BCCD5-DC41-469C-9330-2AB95C11EC3B}" sibTransId="{14EF00C6-4229-464E-965C-8F28B5E9B4FE}"/>
    <dgm:cxn modelId="{79316E7B-F5B2-4261-9646-5BC982622C50}" type="presOf" srcId="{14EF00C6-4229-464E-965C-8F28B5E9B4FE}" destId="{4ED75147-5797-473E-8932-8EA9FCF67739}" srcOrd="0" destOrd="0" presId="urn:microsoft.com/office/officeart/2005/8/layout/process1"/>
    <dgm:cxn modelId="{7C007895-F31D-4E44-913B-7A01029C8D6A}" type="presOf" srcId="{8F91C1C6-6660-4B24-8A60-848A0320015C}" destId="{CDF33F45-C371-4F4D-865C-109B92104C99}" srcOrd="0" destOrd="0" presId="urn:microsoft.com/office/officeart/2005/8/layout/process1"/>
    <dgm:cxn modelId="{2A489986-80C1-49EE-B5EE-6B3293D5776C}" type="presOf" srcId="{6F5F8D32-3BB9-434F-9C78-C4FE1F0F00F1}" destId="{F2EBC7F0-A35E-466A-B61C-61E106AF375B}" srcOrd="0" destOrd="0" presId="urn:microsoft.com/office/officeart/2005/8/layout/process1"/>
    <dgm:cxn modelId="{8E3E7C8E-5701-496E-89E1-3DBD91EDE94E}" type="presOf" srcId="{14EF00C6-4229-464E-965C-8F28B5E9B4FE}" destId="{7FACF695-4EAC-4F17-830A-5A87672CE7DD}" srcOrd="1" destOrd="0" presId="urn:microsoft.com/office/officeart/2005/8/layout/process1"/>
    <dgm:cxn modelId="{9F61B89B-4FD8-4F1C-8322-EB41F6F17457}" type="presParOf" srcId="{F2EBC7F0-A35E-466A-B61C-61E106AF375B}" destId="{176A9A2F-00B3-4C16-9CA6-0E089C755023}" srcOrd="0" destOrd="0" presId="urn:microsoft.com/office/officeart/2005/8/layout/process1"/>
    <dgm:cxn modelId="{25BB1780-6678-4ED5-BC48-D6407856E429}" type="presParOf" srcId="{F2EBC7F0-A35E-466A-B61C-61E106AF375B}" destId="{DC0331C2-4399-42C2-82B4-32B7035CB44B}" srcOrd="1" destOrd="0" presId="urn:microsoft.com/office/officeart/2005/8/layout/process1"/>
    <dgm:cxn modelId="{22329A0F-2750-430E-8363-03D35ACB960F}" type="presParOf" srcId="{DC0331C2-4399-42C2-82B4-32B7035CB44B}" destId="{6DEC9542-8587-41CA-93F6-73443B3238D7}" srcOrd="0" destOrd="0" presId="urn:microsoft.com/office/officeart/2005/8/layout/process1"/>
    <dgm:cxn modelId="{7B08E2F5-7E8A-4698-A145-72C051F7BA3D}" type="presParOf" srcId="{F2EBC7F0-A35E-466A-B61C-61E106AF375B}" destId="{CDF33F45-C371-4F4D-865C-109B92104C99}" srcOrd="2" destOrd="0" presId="urn:microsoft.com/office/officeart/2005/8/layout/process1"/>
    <dgm:cxn modelId="{76C96DD4-FB35-4F06-9641-170B82FA55D2}" type="presParOf" srcId="{F2EBC7F0-A35E-466A-B61C-61E106AF375B}" destId="{4ED75147-5797-473E-8932-8EA9FCF67739}" srcOrd="3" destOrd="0" presId="urn:microsoft.com/office/officeart/2005/8/layout/process1"/>
    <dgm:cxn modelId="{9CB982B3-0C92-45AC-A404-BA8EA595FB9F}" type="presParOf" srcId="{4ED75147-5797-473E-8932-8EA9FCF67739}" destId="{7FACF695-4EAC-4F17-830A-5A87672CE7DD}" srcOrd="0" destOrd="0" presId="urn:microsoft.com/office/officeart/2005/8/layout/process1"/>
    <dgm:cxn modelId="{CEA0928C-2938-46D3-BA7E-D918BC4B1899}" type="presParOf" srcId="{F2EBC7F0-A35E-466A-B61C-61E106AF375B}" destId="{40EEBAC1-7806-4C95-B019-D7C5967CE6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6B2A2-72FD-4300-B60E-13F54632D82D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C5AF3E-BA8E-48CA-8EDC-8D69A929297D}">
      <dgm:prSet phldrT="[Texto]"/>
      <dgm:spPr/>
      <dgm:t>
        <a:bodyPr/>
        <a:lstStyle/>
        <a:p>
          <a:r>
            <a:rPr lang="pt-BR" dirty="0" smtClean="0"/>
            <a:t>Oportunidades (efeito positivo do risco)</a:t>
          </a:r>
          <a:endParaRPr lang="pt-BR" dirty="0"/>
        </a:p>
      </dgm:t>
    </dgm:pt>
    <dgm:pt modelId="{19327CFC-21CF-46A6-A8F4-F11F8DD9AFFA}" type="parTrans" cxnId="{2DA1F60B-0BC7-4F89-88F5-93794E79DF83}">
      <dgm:prSet/>
      <dgm:spPr/>
      <dgm:t>
        <a:bodyPr/>
        <a:lstStyle/>
        <a:p>
          <a:endParaRPr lang="pt-BR"/>
        </a:p>
      </dgm:t>
    </dgm:pt>
    <dgm:pt modelId="{7AE5D208-F5FC-4EE0-88A5-74C83257693F}" type="sibTrans" cxnId="{2DA1F60B-0BC7-4F89-88F5-93794E79DF83}">
      <dgm:prSet/>
      <dgm:spPr/>
      <dgm:t>
        <a:bodyPr/>
        <a:lstStyle/>
        <a:p>
          <a:endParaRPr lang="pt-BR"/>
        </a:p>
      </dgm:t>
    </dgm:pt>
    <dgm:pt modelId="{07C6CA9A-C11A-4053-8FA8-5B6DDA607DDF}">
      <dgm:prSet phldrT="[Texto]"/>
      <dgm:spPr/>
      <dgm:t>
        <a:bodyPr/>
        <a:lstStyle/>
        <a:p>
          <a:r>
            <a:rPr lang="pt-BR" dirty="0" smtClean="0"/>
            <a:t>Ameaças </a:t>
          </a:r>
        </a:p>
        <a:p>
          <a:r>
            <a:rPr lang="pt-BR" dirty="0" smtClean="0"/>
            <a:t>(efeito negativo do risco)</a:t>
          </a:r>
          <a:endParaRPr lang="pt-BR" dirty="0"/>
        </a:p>
      </dgm:t>
    </dgm:pt>
    <dgm:pt modelId="{AA256100-67BC-473A-8201-F614B66930DA}" type="parTrans" cxnId="{8B4E6EB3-2903-4D77-89E6-C504334B1793}">
      <dgm:prSet/>
      <dgm:spPr/>
      <dgm:t>
        <a:bodyPr/>
        <a:lstStyle/>
        <a:p>
          <a:endParaRPr lang="pt-BR"/>
        </a:p>
      </dgm:t>
    </dgm:pt>
    <dgm:pt modelId="{2B5CB051-A10C-476A-A0AB-5B5FA9E78759}" type="sibTrans" cxnId="{8B4E6EB3-2903-4D77-89E6-C504334B1793}">
      <dgm:prSet/>
      <dgm:spPr/>
      <dgm:t>
        <a:bodyPr/>
        <a:lstStyle/>
        <a:p>
          <a:endParaRPr lang="pt-BR"/>
        </a:p>
      </dgm:t>
    </dgm:pt>
    <dgm:pt modelId="{288D89B3-69EA-4443-BA99-09C8FB88B1FE}" type="pres">
      <dgm:prSet presAssocID="{0466B2A2-72FD-4300-B60E-13F54632D8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FBCAFA-3B69-4391-B9C0-D41C473B5943}" type="pres">
      <dgm:prSet presAssocID="{E1C5AF3E-BA8E-48CA-8EDC-8D69A929297D}" presName="arrow" presStyleLbl="node1" presStyleIdx="0" presStyleCnt="2" custScaleX="96703" custScaleY="100219" custRadScaleRad="84419" custRadScaleInc="-31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74FAA-4647-4F27-99A8-494461F7863A}" type="pres">
      <dgm:prSet presAssocID="{07C6CA9A-C11A-4053-8FA8-5B6DDA607DDF}" presName="arrow" presStyleLbl="node1" presStyleIdx="1" presStyleCnt="2" custScaleX="103048" custScaleY="100219" custRadScaleRad="70498" custRadScaleInc="2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24050D-E3F4-4277-84C2-5B6D4D103E23}" type="presOf" srcId="{E1C5AF3E-BA8E-48CA-8EDC-8D69A929297D}" destId="{8CFBCAFA-3B69-4391-B9C0-D41C473B5943}" srcOrd="0" destOrd="0" presId="urn:microsoft.com/office/officeart/2005/8/layout/arrow1"/>
    <dgm:cxn modelId="{2DA1F60B-0BC7-4F89-88F5-93794E79DF83}" srcId="{0466B2A2-72FD-4300-B60E-13F54632D82D}" destId="{E1C5AF3E-BA8E-48CA-8EDC-8D69A929297D}" srcOrd="0" destOrd="0" parTransId="{19327CFC-21CF-46A6-A8F4-F11F8DD9AFFA}" sibTransId="{7AE5D208-F5FC-4EE0-88A5-74C83257693F}"/>
    <dgm:cxn modelId="{8B4E6EB3-2903-4D77-89E6-C504334B1793}" srcId="{0466B2A2-72FD-4300-B60E-13F54632D82D}" destId="{07C6CA9A-C11A-4053-8FA8-5B6DDA607DDF}" srcOrd="1" destOrd="0" parTransId="{AA256100-67BC-473A-8201-F614B66930DA}" sibTransId="{2B5CB051-A10C-476A-A0AB-5B5FA9E78759}"/>
    <dgm:cxn modelId="{C55FC38D-6914-4BEE-B67C-4CEC65989454}" type="presOf" srcId="{07C6CA9A-C11A-4053-8FA8-5B6DDA607DDF}" destId="{99874FAA-4647-4F27-99A8-494461F7863A}" srcOrd="0" destOrd="0" presId="urn:microsoft.com/office/officeart/2005/8/layout/arrow1"/>
    <dgm:cxn modelId="{BB47227A-4903-4598-BBE0-BBF63AB2E788}" type="presOf" srcId="{0466B2A2-72FD-4300-B60E-13F54632D82D}" destId="{288D89B3-69EA-4443-BA99-09C8FB88B1FE}" srcOrd="0" destOrd="0" presId="urn:microsoft.com/office/officeart/2005/8/layout/arrow1"/>
    <dgm:cxn modelId="{AB0B39A3-F4E4-4E6A-A601-D7580B901231}" type="presParOf" srcId="{288D89B3-69EA-4443-BA99-09C8FB88B1FE}" destId="{8CFBCAFA-3B69-4391-B9C0-D41C473B5943}" srcOrd="0" destOrd="0" presId="urn:microsoft.com/office/officeart/2005/8/layout/arrow1"/>
    <dgm:cxn modelId="{9970B782-D9C3-4DD8-82BE-0502424E5E98}" type="presParOf" srcId="{288D89B3-69EA-4443-BA99-09C8FB88B1FE}" destId="{99874FAA-4647-4F27-99A8-494461F7863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6AFA9-10C4-4C53-9DDF-A4DE60EB53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E0C8D6-F9A8-4C8C-B555-424D7D0BF82B}">
      <dgm:prSet phldrT="[Texto]" custT="1"/>
      <dgm:spPr/>
      <dgm:t>
        <a:bodyPr/>
        <a:lstStyle/>
        <a:p>
          <a:r>
            <a:rPr lang="pt-BR" sz="1600" b="1" dirty="0" smtClean="0"/>
            <a:t>Gestão de Riscos Coorporativos/DNIT</a:t>
          </a:r>
          <a:endParaRPr lang="pt-BR" sz="1600" b="1" dirty="0"/>
        </a:p>
      </dgm:t>
    </dgm:pt>
    <dgm:pt modelId="{329CF09D-D9C2-4EE7-A0FE-11E13B4960C7}" type="parTrans" cxnId="{53999E85-D06F-481F-9CB8-C60107BEF5D4}">
      <dgm:prSet/>
      <dgm:spPr/>
      <dgm:t>
        <a:bodyPr/>
        <a:lstStyle/>
        <a:p>
          <a:endParaRPr lang="pt-BR"/>
        </a:p>
      </dgm:t>
    </dgm:pt>
    <dgm:pt modelId="{C70C81A1-9FF6-4CE1-8504-CCDE33FD3B61}" type="sibTrans" cxnId="{53999E85-D06F-481F-9CB8-C60107BEF5D4}">
      <dgm:prSet/>
      <dgm:spPr/>
      <dgm:t>
        <a:bodyPr/>
        <a:lstStyle/>
        <a:p>
          <a:endParaRPr lang="pt-BR"/>
        </a:p>
      </dgm:t>
    </dgm:pt>
    <dgm:pt modelId="{61F54567-5692-4431-8FE1-9DF7DD51958E}">
      <dgm:prSet phldrT="[Texto]" custT="1"/>
      <dgm:spPr/>
      <dgm:t>
        <a:bodyPr/>
        <a:lstStyle/>
        <a:p>
          <a:r>
            <a:rPr lang="pt-BR" sz="1600" b="1" dirty="0" smtClean="0"/>
            <a:t>Quantificação do risco (orçamento)</a:t>
          </a:r>
        </a:p>
        <a:p>
          <a:r>
            <a:rPr lang="pt-BR" sz="1600" b="1" dirty="0" smtClean="0"/>
            <a:t>Seguros:</a:t>
          </a:r>
        </a:p>
        <a:p>
          <a:r>
            <a:rPr lang="pt-BR" sz="1600" b="1" dirty="0" smtClean="0"/>
            <a:t>Risco de engenharia e performance</a:t>
          </a:r>
          <a:endParaRPr lang="pt-BR" sz="1600" b="1" dirty="0"/>
        </a:p>
      </dgm:t>
    </dgm:pt>
    <dgm:pt modelId="{D07D8766-AB47-4E5D-B60A-8D568B3CB2C9}" type="parTrans" cxnId="{73AE2FDF-6BDC-4696-9E5F-A790679DF84E}">
      <dgm:prSet/>
      <dgm:spPr/>
      <dgm:t>
        <a:bodyPr/>
        <a:lstStyle/>
        <a:p>
          <a:endParaRPr lang="pt-BR"/>
        </a:p>
      </dgm:t>
    </dgm:pt>
    <dgm:pt modelId="{8E06DD2B-FA03-425F-AE12-C1B22312E576}" type="sibTrans" cxnId="{73AE2FDF-6BDC-4696-9E5F-A790679DF84E}">
      <dgm:prSet/>
      <dgm:spPr/>
      <dgm:t>
        <a:bodyPr/>
        <a:lstStyle/>
        <a:p>
          <a:endParaRPr lang="pt-BR"/>
        </a:p>
      </dgm:t>
    </dgm:pt>
    <dgm:pt modelId="{1FFF0BD9-07E5-46C1-9C5B-65A736FB980E}">
      <dgm:prSet phldrT="[Texto]" custT="1"/>
      <dgm:spPr/>
      <dgm:t>
        <a:bodyPr/>
        <a:lstStyle/>
        <a:p>
          <a:r>
            <a:rPr lang="pt-BR" sz="1600" b="1" dirty="0" smtClean="0"/>
            <a:t>Remuneração Variável</a:t>
          </a:r>
          <a:endParaRPr lang="pt-BR" sz="1600" b="1" dirty="0"/>
        </a:p>
      </dgm:t>
    </dgm:pt>
    <dgm:pt modelId="{D9031C89-8329-49E2-8E8C-E8E7B1B8FC48}" type="parTrans" cxnId="{5F4D6BCA-CF4A-4FE1-A789-F49D0FC98E9C}">
      <dgm:prSet/>
      <dgm:spPr/>
      <dgm:t>
        <a:bodyPr/>
        <a:lstStyle/>
        <a:p>
          <a:endParaRPr lang="pt-BR"/>
        </a:p>
      </dgm:t>
    </dgm:pt>
    <dgm:pt modelId="{F446697B-DF0B-45E8-9700-4D692F2D1980}" type="sibTrans" cxnId="{5F4D6BCA-CF4A-4FE1-A789-F49D0FC98E9C}">
      <dgm:prSet/>
      <dgm:spPr/>
      <dgm:t>
        <a:bodyPr/>
        <a:lstStyle/>
        <a:p>
          <a:endParaRPr lang="pt-BR"/>
        </a:p>
      </dgm:t>
    </dgm:pt>
    <dgm:pt modelId="{9F220A14-1EC3-4BF5-B10D-E083BB3F1A80}">
      <dgm:prSet phldrT="[Texto]" custT="1"/>
      <dgm:spPr/>
      <dgm:t>
        <a:bodyPr/>
        <a:lstStyle/>
        <a:p>
          <a:r>
            <a:rPr lang="pt-BR" sz="1600" b="1" dirty="0" smtClean="0"/>
            <a:t>Estruturação das SR/Prestação de Contas/ Rodízio de SR</a:t>
          </a:r>
          <a:endParaRPr lang="pt-BR" sz="1600" b="1" dirty="0"/>
        </a:p>
      </dgm:t>
    </dgm:pt>
    <dgm:pt modelId="{BD0488BB-0251-437F-959B-9EF903D89400}" type="parTrans" cxnId="{F4AA82CC-0677-4AE8-BEF5-90F05903BB77}">
      <dgm:prSet/>
      <dgm:spPr/>
      <dgm:t>
        <a:bodyPr/>
        <a:lstStyle/>
        <a:p>
          <a:endParaRPr lang="pt-BR"/>
        </a:p>
      </dgm:t>
    </dgm:pt>
    <dgm:pt modelId="{0475C440-37B4-4F98-9D2E-208A5C07E8FC}" type="sibTrans" cxnId="{F4AA82CC-0677-4AE8-BEF5-90F05903BB77}">
      <dgm:prSet/>
      <dgm:spPr/>
      <dgm:t>
        <a:bodyPr/>
        <a:lstStyle/>
        <a:p>
          <a:endParaRPr lang="pt-BR"/>
        </a:p>
      </dgm:t>
    </dgm:pt>
    <dgm:pt modelId="{80EA6631-5190-4FEE-AC49-8FB07830F503}">
      <dgm:prSet phldrT="[Texto]" custT="1"/>
      <dgm:spPr/>
      <dgm:t>
        <a:bodyPr/>
        <a:lstStyle/>
        <a:p>
          <a:r>
            <a:rPr lang="pt-BR" sz="1600" b="1" dirty="0" smtClean="0"/>
            <a:t>RDC</a:t>
          </a:r>
        </a:p>
        <a:p>
          <a:r>
            <a:rPr lang="pt-BR" sz="1600" b="1" dirty="0" smtClean="0"/>
            <a:t>Contratação Integrada</a:t>
          </a:r>
          <a:endParaRPr lang="pt-BR" sz="1600" b="1" dirty="0"/>
        </a:p>
      </dgm:t>
    </dgm:pt>
    <dgm:pt modelId="{64335492-7540-4E78-AA6B-A58C771EE5C2}" type="parTrans" cxnId="{8BD0992D-4F2E-40BB-860A-935124F580AD}">
      <dgm:prSet/>
      <dgm:spPr/>
      <dgm:t>
        <a:bodyPr/>
        <a:lstStyle/>
        <a:p>
          <a:endParaRPr lang="pt-BR"/>
        </a:p>
      </dgm:t>
    </dgm:pt>
    <dgm:pt modelId="{958CAD14-0216-431B-BAB5-577936DCDE74}" type="sibTrans" cxnId="{8BD0992D-4F2E-40BB-860A-935124F580AD}">
      <dgm:prSet/>
      <dgm:spPr/>
      <dgm:t>
        <a:bodyPr/>
        <a:lstStyle/>
        <a:p>
          <a:endParaRPr lang="pt-BR"/>
        </a:p>
      </dgm:t>
    </dgm:pt>
    <dgm:pt modelId="{BC22BC3E-3DE5-4358-B3D4-C4D814A56D86}">
      <dgm:prSet phldrT="[Texto]" custT="1"/>
      <dgm:spPr/>
      <dgm:t>
        <a:bodyPr/>
        <a:lstStyle/>
        <a:p>
          <a:r>
            <a:rPr lang="pt-BR" sz="1600" b="1" dirty="0" smtClean="0"/>
            <a:t>Fortalecimento do Controle Interno</a:t>
          </a:r>
          <a:endParaRPr lang="pt-BR" sz="1600" b="1" dirty="0"/>
        </a:p>
      </dgm:t>
    </dgm:pt>
    <dgm:pt modelId="{C9876986-73CF-4E09-B62C-69EC1D871EF2}" type="parTrans" cxnId="{0DD24F31-7488-46E7-8B11-BB32B5C90973}">
      <dgm:prSet/>
      <dgm:spPr/>
      <dgm:t>
        <a:bodyPr/>
        <a:lstStyle/>
        <a:p>
          <a:endParaRPr lang="pt-BR"/>
        </a:p>
      </dgm:t>
    </dgm:pt>
    <dgm:pt modelId="{D4761E31-EF2B-4FE8-AC7E-17B37EA9CC39}" type="sibTrans" cxnId="{0DD24F31-7488-46E7-8B11-BB32B5C90973}">
      <dgm:prSet/>
      <dgm:spPr/>
      <dgm:t>
        <a:bodyPr/>
        <a:lstStyle/>
        <a:p>
          <a:endParaRPr lang="pt-BR"/>
        </a:p>
      </dgm:t>
    </dgm:pt>
    <dgm:pt modelId="{7AEED951-EE54-4D95-96CB-EACA57B1B7E2}">
      <dgm:prSet phldrT="[Texto]" custT="1"/>
      <dgm:spPr/>
      <dgm:t>
        <a:bodyPr/>
        <a:lstStyle/>
        <a:p>
          <a:r>
            <a:rPr lang="pt-BR" sz="1600" b="1" dirty="0" smtClean="0"/>
            <a:t>Supervisão</a:t>
          </a:r>
        </a:p>
        <a:p>
          <a:r>
            <a:rPr lang="pt-BR" sz="1600" b="1" dirty="0" smtClean="0"/>
            <a:t>Gerenciamento</a:t>
          </a:r>
          <a:endParaRPr lang="pt-BR" sz="1600" b="1" dirty="0"/>
        </a:p>
      </dgm:t>
    </dgm:pt>
    <dgm:pt modelId="{23DCCAED-82D0-4239-9AA5-53A52B7BBF11}" type="parTrans" cxnId="{3F4FA14B-615E-49E4-A67C-B6791F317B2B}">
      <dgm:prSet/>
      <dgm:spPr/>
      <dgm:t>
        <a:bodyPr/>
        <a:lstStyle/>
        <a:p>
          <a:endParaRPr lang="pt-BR"/>
        </a:p>
      </dgm:t>
    </dgm:pt>
    <dgm:pt modelId="{85E4AC49-6AD6-411A-AECA-014DDFA57D67}" type="sibTrans" cxnId="{3F4FA14B-615E-49E4-A67C-B6791F317B2B}">
      <dgm:prSet/>
      <dgm:spPr/>
      <dgm:t>
        <a:bodyPr/>
        <a:lstStyle/>
        <a:p>
          <a:endParaRPr lang="pt-BR"/>
        </a:p>
      </dgm:t>
    </dgm:pt>
    <dgm:pt modelId="{D992FEED-3F1D-4A86-9EE7-AD0A08CD79FF}" type="pres">
      <dgm:prSet presAssocID="{DF26AFA9-10C4-4C53-9DDF-A4DE60EB53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98F3ED8-947B-4699-8A81-0F09FFF6548E}" type="pres">
      <dgm:prSet presAssocID="{91E0C8D6-F9A8-4C8C-B555-424D7D0BF82B}" presName="hierRoot1" presStyleCnt="0">
        <dgm:presLayoutVars>
          <dgm:hierBranch val="init"/>
        </dgm:presLayoutVars>
      </dgm:prSet>
      <dgm:spPr/>
    </dgm:pt>
    <dgm:pt modelId="{B3206911-941B-4C17-B260-66CC256B0E57}" type="pres">
      <dgm:prSet presAssocID="{91E0C8D6-F9A8-4C8C-B555-424D7D0BF82B}" presName="rootComposite1" presStyleCnt="0"/>
      <dgm:spPr/>
    </dgm:pt>
    <dgm:pt modelId="{7CD55723-37AA-491C-A1C3-FD8E6A1B2976}" type="pres">
      <dgm:prSet presAssocID="{91E0C8D6-F9A8-4C8C-B555-424D7D0BF82B}" presName="rootText1" presStyleLbl="node0" presStyleIdx="0" presStyleCnt="1" custScaleX="225979" custScaleY="1563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F9EE0A-20B4-4CCE-87A8-5FE56C13BF2E}" type="pres">
      <dgm:prSet presAssocID="{91E0C8D6-F9A8-4C8C-B555-424D7D0BF82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6FE8A03-2F21-40AC-A80A-DE5042F3B1CA}" type="pres">
      <dgm:prSet presAssocID="{91E0C8D6-F9A8-4C8C-B555-424D7D0BF82B}" presName="hierChild2" presStyleCnt="0"/>
      <dgm:spPr/>
    </dgm:pt>
    <dgm:pt modelId="{62FE802D-F58D-46E6-97A4-F424444AA0A0}" type="pres">
      <dgm:prSet presAssocID="{64335492-7540-4E78-AA6B-A58C771EE5C2}" presName="Name37" presStyleLbl="parChTrans1D2" presStyleIdx="0" presStyleCnt="6"/>
      <dgm:spPr/>
      <dgm:t>
        <a:bodyPr/>
        <a:lstStyle/>
        <a:p>
          <a:endParaRPr lang="pt-BR"/>
        </a:p>
      </dgm:t>
    </dgm:pt>
    <dgm:pt modelId="{56A31519-CA35-43DD-859D-8CFB7603422D}" type="pres">
      <dgm:prSet presAssocID="{80EA6631-5190-4FEE-AC49-8FB07830F503}" presName="hierRoot2" presStyleCnt="0">
        <dgm:presLayoutVars>
          <dgm:hierBranch val="hang"/>
        </dgm:presLayoutVars>
      </dgm:prSet>
      <dgm:spPr/>
    </dgm:pt>
    <dgm:pt modelId="{5A632A61-5BD9-42BF-AF79-C5EB234EECB4}" type="pres">
      <dgm:prSet presAssocID="{80EA6631-5190-4FEE-AC49-8FB07830F503}" presName="rootComposite" presStyleCnt="0"/>
      <dgm:spPr/>
    </dgm:pt>
    <dgm:pt modelId="{4BEB5273-5D67-4284-882A-E45700F9EF60}" type="pres">
      <dgm:prSet presAssocID="{80EA6631-5190-4FEE-AC49-8FB07830F503}" presName="rootText" presStyleLbl="node2" presStyleIdx="0" presStyleCnt="6" custScaleX="123339" custScaleY="22882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48736EE-6B9D-47DA-ACF8-C4DB902FC5C0}" type="pres">
      <dgm:prSet presAssocID="{80EA6631-5190-4FEE-AC49-8FB07830F503}" presName="rootConnector" presStyleLbl="node2" presStyleIdx="0" presStyleCnt="6"/>
      <dgm:spPr/>
      <dgm:t>
        <a:bodyPr/>
        <a:lstStyle/>
        <a:p>
          <a:endParaRPr lang="pt-BR"/>
        </a:p>
      </dgm:t>
    </dgm:pt>
    <dgm:pt modelId="{74F4E324-AED2-444C-BBCB-F9EB3F6CF3BF}" type="pres">
      <dgm:prSet presAssocID="{80EA6631-5190-4FEE-AC49-8FB07830F503}" presName="hierChild4" presStyleCnt="0"/>
      <dgm:spPr/>
    </dgm:pt>
    <dgm:pt modelId="{E2751F3F-839C-4971-9F1B-C277E7122D0D}" type="pres">
      <dgm:prSet presAssocID="{80EA6631-5190-4FEE-AC49-8FB07830F503}" presName="hierChild5" presStyleCnt="0"/>
      <dgm:spPr/>
    </dgm:pt>
    <dgm:pt modelId="{60040AF8-81C1-4759-A948-D1513EECCFDA}" type="pres">
      <dgm:prSet presAssocID="{D07D8766-AB47-4E5D-B60A-8D568B3CB2C9}" presName="Name37" presStyleLbl="parChTrans1D2" presStyleIdx="1" presStyleCnt="6"/>
      <dgm:spPr/>
      <dgm:t>
        <a:bodyPr/>
        <a:lstStyle/>
        <a:p>
          <a:endParaRPr lang="pt-BR"/>
        </a:p>
      </dgm:t>
    </dgm:pt>
    <dgm:pt modelId="{677210A9-921B-4A80-ABF9-8B5F4DA612D0}" type="pres">
      <dgm:prSet presAssocID="{61F54567-5692-4431-8FE1-9DF7DD51958E}" presName="hierRoot2" presStyleCnt="0">
        <dgm:presLayoutVars>
          <dgm:hierBranch val="init"/>
        </dgm:presLayoutVars>
      </dgm:prSet>
      <dgm:spPr/>
    </dgm:pt>
    <dgm:pt modelId="{0B61B547-B253-4028-8D84-DBB35E4D9264}" type="pres">
      <dgm:prSet presAssocID="{61F54567-5692-4431-8FE1-9DF7DD51958E}" presName="rootComposite" presStyleCnt="0"/>
      <dgm:spPr/>
    </dgm:pt>
    <dgm:pt modelId="{5344123E-038B-461D-9E82-20C83F623276}" type="pres">
      <dgm:prSet presAssocID="{61F54567-5692-4431-8FE1-9DF7DD51958E}" presName="rootText" presStyleLbl="node2" presStyleIdx="1" presStyleCnt="6" custScaleX="127626" custScaleY="45126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FF8273-C926-4CF9-A4BC-634C254157FA}" type="pres">
      <dgm:prSet presAssocID="{61F54567-5692-4431-8FE1-9DF7DD51958E}" presName="rootConnector" presStyleLbl="node2" presStyleIdx="1" presStyleCnt="6"/>
      <dgm:spPr/>
      <dgm:t>
        <a:bodyPr/>
        <a:lstStyle/>
        <a:p>
          <a:endParaRPr lang="pt-BR"/>
        </a:p>
      </dgm:t>
    </dgm:pt>
    <dgm:pt modelId="{44549F08-3EA2-4645-BDF4-50865F6A420A}" type="pres">
      <dgm:prSet presAssocID="{61F54567-5692-4431-8FE1-9DF7DD51958E}" presName="hierChild4" presStyleCnt="0"/>
      <dgm:spPr/>
    </dgm:pt>
    <dgm:pt modelId="{4FF5F232-B481-4F4D-9C70-6E20EB141458}" type="pres">
      <dgm:prSet presAssocID="{61F54567-5692-4431-8FE1-9DF7DD51958E}" presName="hierChild5" presStyleCnt="0"/>
      <dgm:spPr/>
    </dgm:pt>
    <dgm:pt modelId="{0A9DF12E-3F21-44A0-9002-BC8940597F6E}" type="pres">
      <dgm:prSet presAssocID="{D9031C89-8329-49E2-8E8C-E8E7B1B8FC48}" presName="Name37" presStyleLbl="parChTrans1D2" presStyleIdx="2" presStyleCnt="6"/>
      <dgm:spPr/>
      <dgm:t>
        <a:bodyPr/>
        <a:lstStyle/>
        <a:p>
          <a:endParaRPr lang="pt-BR"/>
        </a:p>
      </dgm:t>
    </dgm:pt>
    <dgm:pt modelId="{73D724D5-1C63-4997-A075-95883BBD1A2C}" type="pres">
      <dgm:prSet presAssocID="{1FFF0BD9-07E5-46C1-9C5B-65A736FB980E}" presName="hierRoot2" presStyleCnt="0">
        <dgm:presLayoutVars>
          <dgm:hierBranch val="init"/>
        </dgm:presLayoutVars>
      </dgm:prSet>
      <dgm:spPr/>
    </dgm:pt>
    <dgm:pt modelId="{25EB49D2-AC6D-40DA-B685-856108C38E90}" type="pres">
      <dgm:prSet presAssocID="{1FFF0BD9-07E5-46C1-9C5B-65A736FB980E}" presName="rootComposite" presStyleCnt="0"/>
      <dgm:spPr/>
    </dgm:pt>
    <dgm:pt modelId="{3050B1C0-9C87-4FB0-B4E3-6D88CB0721FF}" type="pres">
      <dgm:prSet presAssocID="{1FFF0BD9-07E5-46C1-9C5B-65A736FB980E}" presName="rootText" presStyleLbl="node2" presStyleIdx="2" presStyleCnt="6" custScaleX="131971" custScaleY="2280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5B66F1-46D8-4D3D-ACD8-93C621B50EEF}" type="pres">
      <dgm:prSet presAssocID="{1FFF0BD9-07E5-46C1-9C5B-65A736FB980E}" presName="rootConnector" presStyleLbl="node2" presStyleIdx="2" presStyleCnt="6"/>
      <dgm:spPr/>
      <dgm:t>
        <a:bodyPr/>
        <a:lstStyle/>
        <a:p>
          <a:endParaRPr lang="pt-BR"/>
        </a:p>
      </dgm:t>
    </dgm:pt>
    <dgm:pt modelId="{1E75A1D2-B2B3-4CAA-96E4-932D190280BA}" type="pres">
      <dgm:prSet presAssocID="{1FFF0BD9-07E5-46C1-9C5B-65A736FB980E}" presName="hierChild4" presStyleCnt="0"/>
      <dgm:spPr/>
    </dgm:pt>
    <dgm:pt modelId="{57544435-30E3-4868-8039-20FD745C8280}" type="pres">
      <dgm:prSet presAssocID="{1FFF0BD9-07E5-46C1-9C5B-65A736FB980E}" presName="hierChild5" presStyleCnt="0"/>
      <dgm:spPr/>
    </dgm:pt>
    <dgm:pt modelId="{C76C6A4B-AE95-4D3D-9306-8911649FC0C3}" type="pres">
      <dgm:prSet presAssocID="{BD0488BB-0251-437F-959B-9EF903D89400}" presName="Name37" presStyleLbl="parChTrans1D2" presStyleIdx="3" presStyleCnt="6"/>
      <dgm:spPr/>
      <dgm:t>
        <a:bodyPr/>
        <a:lstStyle/>
        <a:p>
          <a:endParaRPr lang="pt-BR"/>
        </a:p>
      </dgm:t>
    </dgm:pt>
    <dgm:pt modelId="{198FD179-CD71-4ABD-A9F6-7A89F5F2C423}" type="pres">
      <dgm:prSet presAssocID="{9F220A14-1EC3-4BF5-B10D-E083BB3F1A80}" presName="hierRoot2" presStyleCnt="0">
        <dgm:presLayoutVars>
          <dgm:hierBranch val="init"/>
        </dgm:presLayoutVars>
      </dgm:prSet>
      <dgm:spPr/>
    </dgm:pt>
    <dgm:pt modelId="{A2C17E41-A662-4D4D-8738-F05020CE572C}" type="pres">
      <dgm:prSet presAssocID="{9F220A14-1EC3-4BF5-B10D-E083BB3F1A80}" presName="rootComposite" presStyleCnt="0"/>
      <dgm:spPr/>
    </dgm:pt>
    <dgm:pt modelId="{92783AD8-A28A-4845-A92B-98AEDC3FF096}" type="pres">
      <dgm:prSet presAssocID="{9F220A14-1EC3-4BF5-B10D-E083BB3F1A80}" presName="rootText" presStyleLbl="node2" presStyleIdx="3" presStyleCnt="6" custScaleX="128907" custScaleY="2554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C61946-237D-45FB-8D51-427A6D8EA125}" type="pres">
      <dgm:prSet presAssocID="{9F220A14-1EC3-4BF5-B10D-E083BB3F1A80}" presName="rootConnector" presStyleLbl="node2" presStyleIdx="3" presStyleCnt="6"/>
      <dgm:spPr/>
      <dgm:t>
        <a:bodyPr/>
        <a:lstStyle/>
        <a:p>
          <a:endParaRPr lang="pt-BR"/>
        </a:p>
      </dgm:t>
    </dgm:pt>
    <dgm:pt modelId="{15CC6340-0BF1-4F0D-8D5F-99867FD3AA13}" type="pres">
      <dgm:prSet presAssocID="{9F220A14-1EC3-4BF5-B10D-E083BB3F1A80}" presName="hierChild4" presStyleCnt="0"/>
      <dgm:spPr/>
    </dgm:pt>
    <dgm:pt modelId="{F87B6FFB-E504-47A6-8F87-A6E9EB62B166}" type="pres">
      <dgm:prSet presAssocID="{9F220A14-1EC3-4BF5-B10D-E083BB3F1A80}" presName="hierChild5" presStyleCnt="0"/>
      <dgm:spPr/>
    </dgm:pt>
    <dgm:pt modelId="{D41B1EE0-B2E3-4954-BF2B-A965AFB8A270}" type="pres">
      <dgm:prSet presAssocID="{C9876986-73CF-4E09-B62C-69EC1D871EF2}" presName="Name37" presStyleLbl="parChTrans1D2" presStyleIdx="4" presStyleCnt="6"/>
      <dgm:spPr/>
      <dgm:t>
        <a:bodyPr/>
        <a:lstStyle/>
        <a:p>
          <a:endParaRPr lang="pt-BR"/>
        </a:p>
      </dgm:t>
    </dgm:pt>
    <dgm:pt modelId="{C774429A-459B-4627-978F-0BBB0A8AF216}" type="pres">
      <dgm:prSet presAssocID="{BC22BC3E-3DE5-4358-B3D4-C4D814A56D86}" presName="hierRoot2" presStyleCnt="0">
        <dgm:presLayoutVars>
          <dgm:hierBranch val="init"/>
        </dgm:presLayoutVars>
      </dgm:prSet>
      <dgm:spPr/>
    </dgm:pt>
    <dgm:pt modelId="{D2C3B628-AD69-4DF3-9D0A-539BB0AE623E}" type="pres">
      <dgm:prSet presAssocID="{BC22BC3E-3DE5-4358-B3D4-C4D814A56D86}" presName="rootComposite" presStyleCnt="0"/>
      <dgm:spPr/>
    </dgm:pt>
    <dgm:pt modelId="{26E28568-1E17-4504-A204-E8C5917F4365}" type="pres">
      <dgm:prSet presAssocID="{BC22BC3E-3DE5-4358-B3D4-C4D814A56D86}" presName="rootText" presStyleLbl="node2" presStyleIdx="4" presStyleCnt="6" custScaleX="137717" custScaleY="1761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B78539-E206-47F1-AE21-B0DC7BFC1861}" type="pres">
      <dgm:prSet presAssocID="{BC22BC3E-3DE5-4358-B3D4-C4D814A56D86}" presName="rootConnector" presStyleLbl="node2" presStyleIdx="4" presStyleCnt="6"/>
      <dgm:spPr/>
      <dgm:t>
        <a:bodyPr/>
        <a:lstStyle/>
        <a:p>
          <a:endParaRPr lang="pt-BR"/>
        </a:p>
      </dgm:t>
    </dgm:pt>
    <dgm:pt modelId="{13C6E8FC-5C9A-4FE8-98C4-52F16808042C}" type="pres">
      <dgm:prSet presAssocID="{BC22BC3E-3DE5-4358-B3D4-C4D814A56D86}" presName="hierChild4" presStyleCnt="0"/>
      <dgm:spPr/>
    </dgm:pt>
    <dgm:pt modelId="{90799949-A95C-4D8A-89FD-1B5A9A668881}" type="pres">
      <dgm:prSet presAssocID="{BC22BC3E-3DE5-4358-B3D4-C4D814A56D86}" presName="hierChild5" presStyleCnt="0"/>
      <dgm:spPr/>
    </dgm:pt>
    <dgm:pt modelId="{A38CB1D3-216B-4637-830F-340038460C16}" type="pres">
      <dgm:prSet presAssocID="{23DCCAED-82D0-4239-9AA5-53A52B7BBF11}" presName="Name37" presStyleLbl="parChTrans1D2" presStyleIdx="5" presStyleCnt="6"/>
      <dgm:spPr/>
      <dgm:t>
        <a:bodyPr/>
        <a:lstStyle/>
        <a:p>
          <a:endParaRPr lang="pt-BR"/>
        </a:p>
      </dgm:t>
    </dgm:pt>
    <dgm:pt modelId="{4EC1E5A4-DCEC-4BD9-81BC-58135E453BBB}" type="pres">
      <dgm:prSet presAssocID="{7AEED951-EE54-4D95-96CB-EACA57B1B7E2}" presName="hierRoot2" presStyleCnt="0">
        <dgm:presLayoutVars>
          <dgm:hierBranch val="init"/>
        </dgm:presLayoutVars>
      </dgm:prSet>
      <dgm:spPr/>
    </dgm:pt>
    <dgm:pt modelId="{98420BAA-30C9-4625-9C63-C436865CF350}" type="pres">
      <dgm:prSet presAssocID="{7AEED951-EE54-4D95-96CB-EACA57B1B7E2}" presName="rootComposite" presStyleCnt="0"/>
      <dgm:spPr/>
    </dgm:pt>
    <dgm:pt modelId="{510A6E98-F442-417D-8692-257957CBEED6}" type="pres">
      <dgm:prSet presAssocID="{7AEED951-EE54-4D95-96CB-EACA57B1B7E2}" presName="rootText" presStyleLbl="node2" presStyleIdx="5" presStyleCnt="6" custScaleX="140895" custScaleY="1761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DCEC926-9F0C-414A-82EF-A7BA57D977AE}" type="pres">
      <dgm:prSet presAssocID="{7AEED951-EE54-4D95-96CB-EACA57B1B7E2}" presName="rootConnector" presStyleLbl="node2" presStyleIdx="5" presStyleCnt="6"/>
      <dgm:spPr/>
      <dgm:t>
        <a:bodyPr/>
        <a:lstStyle/>
        <a:p>
          <a:endParaRPr lang="pt-BR"/>
        </a:p>
      </dgm:t>
    </dgm:pt>
    <dgm:pt modelId="{C5B273B1-43BB-4E6C-8BCC-D8685D1D966F}" type="pres">
      <dgm:prSet presAssocID="{7AEED951-EE54-4D95-96CB-EACA57B1B7E2}" presName="hierChild4" presStyleCnt="0"/>
      <dgm:spPr/>
    </dgm:pt>
    <dgm:pt modelId="{89C7D3C8-7896-45DF-B578-4317484F0558}" type="pres">
      <dgm:prSet presAssocID="{7AEED951-EE54-4D95-96CB-EACA57B1B7E2}" presName="hierChild5" presStyleCnt="0"/>
      <dgm:spPr/>
    </dgm:pt>
    <dgm:pt modelId="{86206E9D-668F-4D42-81E6-CC0D8D64D6AD}" type="pres">
      <dgm:prSet presAssocID="{91E0C8D6-F9A8-4C8C-B555-424D7D0BF82B}" presName="hierChild3" presStyleCnt="0"/>
      <dgm:spPr/>
    </dgm:pt>
  </dgm:ptLst>
  <dgm:cxnLst>
    <dgm:cxn modelId="{8B670D50-29B9-4AA0-826F-AAA5E5E76AA0}" type="presOf" srcId="{DF26AFA9-10C4-4C53-9DDF-A4DE60EB531B}" destId="{D992FEED-3F1D-4A86-9EE7-AD0A08CD79FF}" srcOrd="0" destOrd="0" presId="urn:microsoft.com/office/officeart/2005/8/layout/orgChart1"/>
    <dgm:cxn modelId="{3F4FA14B-615E-49E4-A67C-B6791F317B2B}" srcId="{91E0C8D6-F9A8-4C8C-B555-424D7D0BF82B}" destId="{7AEED951-EE54-4D95-96CB-EACA57B1B7E2}" srcOrd="5" destOrd="0" parTransId="{23DCCAED-82D0-4239-9AA5-53A52B7BBF11}" sibTransId="{85E4AC49-6AD6-411A-AECA-014DDFA57D67}"/>
    <dgm:cxn modelId="{F5DA789A-2DE2-48EB-A067-8B8319914CF3}" type="presOf" srcId="{23DCCAED-82D0-4239-9AA5-53A52B7BBF11}" destId="{A38CB1D3-216B-4637-830F-340038460C16}" srcOrd="0" destOrd="0" presId="urn:microsoft.com/office/officeart/2005/8/layout/orgChart1"/>
    <dgm:cxn modelId="{760FE464-53C6-4A30-A95E-08C55BD6965B}" type="presOf" srcId="{91E0C8D6-F9A8-4C8C-B555-424D7D0BF82B}" destId="{4CF9EE0A-20B4-4CCE-87A8-5FE56C13BF2E}" srcOrd="1" destOrd="0" presId="urn:microsoft.com/office/officeart/2005/8/layout/orgChart1"/>
    <dgm:cxn modelId="{0E37E3B5-2C4C-492C-92DC-3F268EB01BE9}" type="presOf" srcId="{BD0488BB-0251-437F-959B-9EF903D89400}" destId="{C76C6A4B-AE95-4D3D-9306-8911649FC0C3}" srcOrd="0" destOrd="0" presId="urn:microsoft.com/office/officeart/2005/8/layout/orgChart1"/>
    <dgm:cxn modelId="{157F2BDC-0487-451C-944B-9BA87082E0B9}" type="presOf" srcId="{D07D8766-AB47-4E5D-B60A-8D568B3CB2C9}" destId="{60040AF8-81C1-4759-A948-D1513EECCFDA}" srcOrd="0" destOrd="0" presId="urn:microsoft.com/office/officeart/2005/8/layout/orgChart1"/>
    <dgm:cxn modelId="{4CAF3FFA-1083-47D4-8543-34BBD56B688F}" type="presOf" srcId="{7AEED951-EE54-4D95-96CB-EACA57B1B7E2}" destId="{510A6E98-F442-417D-8692-257957CBEED6}" srcOrd="0" destOrd="0" presId="urn:microsoft.com/office/officeart/2005/8/layout/orgChart1"/>
    <dgm:cxn modelId="{5F4D6BCA-CF4A-4FE1-A789-F49D0FC98E9C}" srcId="{91E0C8D6-F9A8-4C8C-B555-424D7D0BF82B}" destId="{1FFF0BD9-07E5-46C1-9C5B-65A736FB980E}" srcOrd="2" destOrd="0" parTransId="{D9031C89-8329-49E2-8E8C-E8E7B1B8FC48}" sibTransId="{F446697B-DF0B-45E8-9700-4D692F2D1980}"/>
    <dgm:cxn modelId="{73AE2FDF-6BDC-4696-9E5F-A790679DF84E}" srcId="{91E0C8D6-F9A8-4C8C-B555-424D7D0BF82B}" destId="{61F54567-5692-4431-8FE1-9DF7DD51958E}" srcOrd="1" destOrd="0" parTransId="{D07D8766-AB47-4E5D-B60A-8D568B3CB2C9}" sibTransId="{8E06DD2B-FA03-425F-AE12-C1B22312E576}"/>
    <dgm:cxn modelId="{B919EAF8-BF2F-44B4-A7A8-5781A2B5AE6E}" type="presOf" srcId="{91E0C8D6-F9A8-4C8C-B555-424D7D0BF82B}" destId="{7CD55723-37AA-491C-A1C3-FD8E6A1B2976}" srcOrd="0" destOrd="0" presId="urn:microsoft.com/office/officeart/2005/8/layout/orgChart1"/>
    <dgm:cxn modelId="{7F927527-4FF6-4E41-A5B1-C8BE717007D2}" type="presOf" srcId="{9F220A14-1EC3-4BF5-B10D-E083BB3F1A80}" destId="{0AC61946-237D-45FB-8D51-427A6D8EA125}" srcOrd="1" destOrd="0" presId="urn:microsoft.com/office/officeart/2005/8/layout/orgChart1"/>
    <dgm:cxn modelId="{A8470C1A-5928-4E82-8EE9-3C9BF37433A6}" type="presOf" srcId="{61F54567-5692-4431-8FE1-9DF7DD51958E}" destId="{5344123E-038B-461D-9E82-20C83F623276}" srcOrd="0" destOrd="0" presId="urn:microsoft.com/office/officeart/2005/8/layout/orgChart1"/>
    <dgm:cxn modelId="{03D751DB-28B1-4314-8F0B-A7674FEA2F35}" type="presOf" srcId="{9F220A14-1EC3-4BF5-B10D-E083BB3F1A80}" destId="{92783AD8-A28A-4845-A92B-98AEDC3FF096}" srcOrd="0" destOrd="0" presId="urn:microsoft.com/office/officeart/2005/8/layout/orgChart1"/>
    <dgm:cxn modelId="{AF5CFAC4-90E9-4D71-A799-BE3CEFBA688B}" type="presOf" srcId="{61F54567-5692-4431-8FE1-9DF7DD51958E}" destId="{9BFF8273-C926-4CF9-A4BC-634C254157FA}" srcOrd="1" destOrd="0" presId="urn:microsoft.com/office/officeart/2005/8/layout/orgChart1"/>
    <dgm:cxn modelId="{93A8488A-E767-452B-BD5D-24DA2B8EB0B6}" type="presOf" srcId="{1FFF0BD9-07E5-46C1-9C5B-65A736FB980E}" destId="{3050B1C0-9C87-4FB0-B4E3-6D88CB0721FF}" srcOrd="0" destOrd="0" presId="urn:microsoft.com/office/officeart/2005/8/layout/orgChart1"/>
    <dgm:cxn modelId="{6A3BB880-507A-4B20-BE2C-CD282DD9FAAD}" type="presOf" srcId="{BC22BC3E-3DE5-4358-B3D4-C4D814A56D86}" destId="{D2B78539-E206-47F1-AE21-B0DC7BFC1861}" srcOrd="1" destOrd="0" presId="urn:microsoft.com/office/officeart/2005/8/layout/orgChart1"/>
    <dgm:cxn modelId="{BA8B14C0-356A-45E9-A4A0-648103B7CC67}" type="presOf" srcId="{80EA6631-5190-4FEE-AC49-8FB07830F503}" destId="{548736EE-6B9D-47DA-ACF8-C4DB902FC5C0}" srcOrd="1" destOrd="0" presId="urn:microsoft.com/office/officeart/2005/8/layout/orgChart1"/>
    <dgm:cxn modelId="{8BD0992D-4F2E-40BB-860A-935124F580AD}" srcId="{91E0C8D6-F9A8-4C8C-B555-424D7D0BF82B}" destId="{80EA6631-5190-4FEE-AC49-8FB07830F503}" srcOrd="0" destOrd="0" parTransId="{64335492-7540-4E78-AA6B-A58C771EE5C2}" sibTransId="{958CAD14-0216-431B-BAB5-577936DCDE74}"/>
    <dgm:cxn modelId="{2EC27AB2-3E7C-4C43-BF2C-4DA846E845A7}" type="presOf" srcId="{80EA6631-5190-4FEE-AC49-8FB07830F503}" destId="{4BEB5273-5D67-4284-882A-E45700F9EF60}" srcOrd="0" destOrd="0" presId="urn:microsoft.com/office/officeart/2005/8/layout/orgChart1"/>
    <dgm:cxn modelId="{53999E85-D06F-481F-9CB8-C60107BEF5D4}" srcId="{DF26AFA9-10C4-4C53-9DDF-A4DE60EB531B}" destId="{91E0C8D6-F9A8-4C8C-B555-424D7D0BF82B}" srcOrd="0" destOrd="0" parTransId="{329CF09D-D9C2-4EE7-A0FE-11E13B4960C7}" sibTransId="{C70C81A1-9FF6-4CE1-8504-CCDE33FD3B61}"/>
    <dgm:cxn modelId="{D0298BB9-A74E-43F9-8296-8B7F824F7E72}" type="presOf" srcId="{1FFF0BD9-07E5-46C1-9C5B-65A736FB980E}" destId="{F85B66F1-46D8-4D3D-ACD8-93C621B50EEF}" srcOrd="1" destOrd="0" presId="urn:microsoft.com/office/officeart/2005/8/layout/orgChart1"/>
    <dgm:cxn modelId="{DFBA8673-6CC2-41D3-9051-F4A3F7ECF347}" type="presOf" srcId="{D9031C89-8329-49E2-8E8C-E8E7B1B8FC48}" destId="{0A9DF12E-3F21-44A0-9002-BC8940597F6E}" srcOrd="0" destOrd="0" presId="urn:microsoft.com/office/officeart/2005/8/layout/orgChart1"/>
    <dgm:cxn modelId="{9BE98B85-90CB-482A-A19D-1B6812B0722F}" type="presOf" srcId="{BC22BC3E-3DE5-4358-B3D4-C4D814A56D86}" destId="{26E28568-1E17-4504-A204-E8C5917F4365}" srcOrd="0" destOrd="0" presId="urn:microsoft.com/office/officeart/2005/8/layout/orgChart1"/>
    <dgm:cxn modelId="{BF9DC542-9208-45BF-975B-424AE6B18DDE}" type="presOf" srcId="{7AEED951-EE54-4D95-96CB-EACA57B1B7E2}" destId="{3DCEC926-9F0C-414A-82EF-A7BA57D977AE}" srcOrd="1" destOrd="0" presId="urn:microsoft.com/office/officeart/2005/8/layout/orgChart1"/>
    <dgm:cxn modelId="{0DD24F31-7488-46E7-8B11-BB32B5C90973}" srcId="{91E0C8D6-F9A8-4C8C-B555-424D7D0BF82B}" destId="{BC22BC3E-3DE5-4358-B3D4-C4D814A56D86}" srcOrd="4" destOrd="0" parTransId="{C9876986-73CF-4E09-B62C-69EC1D871EF2}" sibTransId="{D4761E31-EF2B-4FE8-AC7E-17B37EA9CC39}"/>
    <dgm:cxn modelId="{2DD6998C-7629-4FD3-AF72-50DF0E5071B6}" type="presOf" srcId="{C9876986-73CF-4E09-B62C-69EC1D871EF2}" destId="{D41B1EE0-B2E3-4954-BF2B-A965AFB8A270}" srcOrd="0" destOrd="0" presId="urn:microsoft.com/office/officeart/2005/8/layout/orgChart1"/>
    <dgm:cxn modelId="{F4AA82CC-0677-4AE8-BEF5-90F05903BB77}" srcId="{91E0C8D6-F9A8-4C8C-B555-424D7D0BF82B}" destId="{9F220A14-1EC3-4BF5-B10D-E083BB3F1A80}" srcOrd="3" destOrd="0" parTransId="{BD0488BB-0251-437F-959B-9EF903D89400}" sibTransId="{0475C440-37B4-4F98-9D2E-208A5C07E8FC}"/>
    <dgm:cxn modelId="{5967A823-034E-4F46-B98B-78086CA069C9}" type="presOf" srcId="{64335492-7540-4E78-AA6B-A58C771EE5C2}" destId="{62FE802D-F58D-46E6-97A4-F424444AA0A0}" srcOrd="0" destOrd="0" presId="urn:microsoft.com/office/officeart/2005/8/layout/orgChart1"/>
    <dgm:cxn modelId="{566A8950-7C4E-46F0-A4AF-79D60358FFAE}" type="presParOf" srcId="{D992FEED-3F1D-4A86-9EE7-AD0A08CD79FF}" destId="{398F3ED8-947B-4699-8A81-0F09FFF6548E}" srcOrd="0" destOrd="0" presId="urn:microsoft.com/office/officeart/2005/8/layout/orgChart1"/>
    <dgm:cxn modelId="{239E4D2E-DB98-4EC1-BB18-4C1F35B0437C}" type="presParOf" srcId="{398F3ED8-947B-4699-8A81-0F09FFF6548E}" destId="{B3206911-941B-4C17-B260-66CC256B0E57}" srcOrd="0" destOrd="0" presId="urn:microsoft.com/office/officeart/2005/8/layout/orgChart1"/>
    <dgm:cxn modelId="{0499639F-8956-4A38-A487-925E7F895D50}" type="presParOf" srcId="{B3206911-941B-4C17-B260-66CC256B0E57}" destId="{7CD55723-37AA-491C-A1C3-FD8E6A1B2976}" srcOrd="0" destOrd="0" presId="urn:microsoft.com/office/officeart/2005/8/layout/orgChart1"/>
    <dgm:cxn modelId="{0847D3DB-3574-47AD-9D4B-610E7DD31256}" type="presParOf" srcId="{B3206911-941B-4C17-B260-66CC256B0E57}" destId="{4CF9EE0A-20B4-4CCE-87A8-5FE56C13BF2E}" srcOrd="1" destOrd="0" presId="urn:microsoft.com/office/officeart/2005/8/layout/orgChart1"/>
    <dgm:cxn modelId="{86C22C03-1C72-4307-84AA-1A3B39282560}" type="presParOf" srcId="{398F3ED8-947B-4699-8A81-0F09FFF6548E}" destId="{36FE8A03-2F21-40AC-A80A-DE5042F3B1CA}" srcOrd="1" destOrd="0" presId="urn:microsoft.com/office/officeart/2005/8/layout/orgChart1"/>
    <dgm:cxn modelId="{B4A1EE93-1D65-4A92-8DC8-5F433954A3FA}" type="presParOf" srcId="{36FE8A03-2F21-40AC-A80A-DE5042F3B1CA}" destId="{62FE802D-F58D-46E6-97A4-F424444AA0A0}" srcOrd="0" destOrd="0" presId="urn:microsoft.com/office/officeart/2005/8/layout/orgChart1"/>
    <dgm:cxn modelId="{147D17F5-BA11-4C9C-BE48-1DDBFB536900}" type="presParOf" srcId="{36FE8A03-2F21-40AC-A80A-DE5042F3B1CA}" destId="{56A31519-CA35-43DD-859D-8CFB7603422D}" srcOrd="1" destOrd="0" presId="urn:microsoft.com/office/officeart/2005/8/layout/orgChart1"/>
    <dgm:cxn modelId="{44C06343-E0D3-4704-A90F-80E632EA8C67}" type="presParOf" srcId="{56A31519-CA35-43DD-859D-8CFB7603422D}" destId="{5A632A61-5BD9-42BF-AF79-C5EB234EECB4}" srcOrd="0" destOrd="0" presId="urn:microsoft.com/office/officeart/2005/8/layout/orgChart1"/>
    <dgm:cxn modelId="{20ABED7B-E5E7-4712-9802-A03041D8E7E7}" type="presParOf" srcId="{5A632A61-5BD9-42BF-AF79-C5EB234EECB4}" destId="{4BEB5273-5D67-4284-882A-E45700F9EF60}" srcOrd="0" destOrd="0" presId="urn:microsoft.com/office/officeart/2005/8/layout/orgChart1"/>
    <dgm:cxn modelId="{63BCFFB3-9F04-4987-BF51-F477E84AC580}" type="presParOf" srcId="{5A632A61-5BD9-42BF-AF79-C5EB234EECB4}" destId="{548736EE-6B9D-47DA-ACF8-C4DB902FC5C0}" srcOrd="1" destOrd="0" presId="urn:microsoft.com/office/officeart/2005/8/layout/orgChart1"/>
    <dgm:cxn modelId="{F9B9C5AE-ED3B-4AD7-B6DB-B1EBCE3E3F96}" type="presParOf" srcId="{56A31519-CA35-43DD-859D-8CFB7603422D}" destId="{74F4E324-AED2-444C-BBCB-F9EB3F6CF3BF}" srcOrd="1" destOrd="0" presId="urn:microsoft.com/office/officeart/2005/8/layout/orgChart1"/>
    <dgm:cxn modelId="{3CC2131C-2339-44E5-B7CA-E1CF59E5EF17}" type="presParOf" srcId="{56A31519-CA35-43DD-859D-8CFB7603422D}" destId="{E2751F3F-839C-4971-9F1B-C277E7122D0D}" srcOrd="2" destOrd="0" presId="urn:microsoft.com/office/officeart/2005/8/layout/orgChart1"/>
    <dgm:cxn modelId="{4CA044BE-77E6-4112-82E2-37D5A786DD25}" type="presParOf" srcId="{36FE8A03-2F21-40AC-A80A-DE5042F3B1CA}" destId="{60040AF8-81C1-4759-A948-D1513EECCFDA}" srcOrd="2" destOrd="0" presId="urn:microsoft.com/office/officeart/2005/8/layout/orgChart1"/>
    <dgm:cxn modelId="{5C9DA375-005C-4301-9FC6-01AB095683A0}" type="presParOf" srcId="{36FE8A03-2F21-40AC-A80A-DE5042F3B1CA}" destId="{677210A9-921B-4A80-ABF9-8B5F4DA612D0}" srcOrd="3" destOrd="0" presId="urn:microsoft.com/office/officeart/2005/8/layout/orgChart1"/>
    <dgm:cxn modelId="{BB4F98DB-F1F2-426B-BB7B-8E047157655E}" type="presParOf" srcId="{677210A9-921B-4A80-ABF9-8B5F4DA612D0}" destId="{0B61B547-B253-4028-8D84-DBB35E4D9264}" srcOrd="0" destOrd="0" presId="urn:microsoft.com/office/officeart/2005/8/layout/orgChart1"/>
    <dgm:cxn modelId="{062F6FAD-96ED-4D28-91BE-993E94E58BAF}" type="presParOf" srcId="{0B61B547-B253-4028-8D84-DBB35E4D9264}" destId="{5344123E-038B-461D-9E82-20C83F623276}" srcOrd="0" destOrd="0" presId="urn:microsoft.com/office/officeart/2005/8/layout/orgChart1"/>
    <dgm:cxn modelId="{257DF499-9BCA-4BB4-BAAB-9405B136CFEE}" type="presParOf" srcId="{0B61B547-B253-4028-8D84-DBB35E4D9264}" destId="{9BFF8273-C926-4CF9-A4BC-634C254157FA}" srcOrd="1" destOrd="0" presId="urn:microsoft.com/office/officeart/2005/8/layout/orgChart1"/>
    <dgm:cxn modelId="{739DBD8C-2952-409C-81B1-F44DE202EACE}" type="presParOf" srcId="{677210A9-921B-4A80-ABF9-8B5F4DA612D0}" destId="{44549F08-3EA2-4645-BDF4-50865F6A420A}" srcOrd="1" destOrd="0" presId="urn:microsoft.com/office/officeart/2005/8/layout/orgChart1"/>
    <dgm:cxn modelId="{439F8168-A823-4D7E-8321-01811F35113C}" type="presParOf" srcId="{677210A9-921B-4A80-ABF9-8B5F4DA612D0}" destId="{4FF5F232-B481-4F4D-9C70-6E20EB141458}" srcOrd="2" destOrd="0" presId="urn:microsoft.com/office/officeart/2005/8/layout/orgChart1"/>
    <dgm:cxn modelId="{53746E3B-BD89-45A8-8270-025D119EF2E7}" type="presParOf" srcId="{36FE8A03-2F21-40AC-A80A-DE5042F3B1CA}" destId="{0A9DF12E-3F21-44A0-9002-BC8940597F6E}" srcOrd="4" destOrd="0" presId="urn:microsoft.com/office/officeart/2005/8/layout/orgChart1"/>
    <dgm:cxn modelId="{A6A2DB84-45D3-4D55-94E3-5C2690979E5F}" type="presParOf" srcId="{36FE8A03-2F21-40AC-A80A-DE5042F3B1CA}" destId="{73D724D5-1C63-4997-A075-95883BBD1A2C}" srcOrd="5" destOrd="0" presId="urn:microsoft.com/office/officeart/2005/8/layout/orgChart1"/>
    <dgm:cxn modelId="{7844FE24-7344-420D-AD04-48BB2563AE48}" type="presParOf" srcId="{73D724D5-1C63-4997-A075-95883BBD1A2C}" destId="{25EB49D2-AC6D-40DA-B685-856108C38E90}" srcOrd="0" destOrd="0" presId="urn:microsoft.com/office/officeart/2005/8/layout/orgChart1"/>
    <dgm:cxn modelId="{AE11A560-14C1-4D81-BE7F-D2DAC68B60F8}" type="presParOf" srcId="{25EB49D2-AC6D-40DA-B685-856108C38E90}" destId="{3050B1C0-9C87-4FB0-B4E3-6D88CB0721FF}" srcOrd="0" destOrd="0" presId="urn:microsoft.com/office/officeart/2005/8/layout/orgChart1"/>
    <dgm:cxn modelId="{7C8261C9-0092-49BC-A74C-905DD72738D0}" type="presParOf" srcId="{25EB49D2-AC6D-40DA-B685-856108C38E90}" destId="{F85B66F1-46D8-4D3D-ACD8-93C621B50EEF}" srcOrd="1" destOrd="0" presId="urn:microsoft.com/office/officeart/2005/8/layout/orgChart1"/>
    <dgm:cxn modelId="{4622F253-1286-40FE-B619-6AB4683B3680}" type="presParOf" srcId="{73D724D5-1C63-4997-A075-95883BBD1A2C}" destId="{1E75A1D2-B2B3-4CAA-96E4-932D190280BA}" srcOrd="1" destOrd="0" presId="urn:microsoft.com/office/officeart/2005/8/layout/orgChart1"/>
    <dgm:cxn modelId="{329F485C-D013-4C6A-88D0-A95410C430BC}" type="presParOf" srcId="{73D724D5-1C63-4997-A075-95883BBD1A2C}" destId="{57544435-30E3-4868-8039-20FD745C8280}" srcOrd="2" destOrd="0" presId="urn:microsoft.com/office/officeart/2005/8/layout/orgChart1"/>
    <dgm:cxn modelId="{40D7BCD0-EE77-481A-B2C4-8857CED6F923}" type="presParOf" srcId="{36FE8A03-2F21-40AC-A80A-DE5042F3B1CA}" destId="{C76C6A4B-AE95-4D3D-9306-8911649FC0C3}" srcOrd="6" destOrd="0" presId="urn:microsoft.com/office/officeart/2005/8/layout/orgChart1"/>
    <dgm:cxn modelId="{BB576A79-1ECA-4C60-8545-497873298982}" type="presParOf" srcId="{36FE8A03-2F21-40AC-A80A-DE5042F3B1CA}" destId="{198FD179-CD71-4ABD-A9F6-7A89F5F2C423}" srcOrd="7" destOrd="0" presId="urn:microsoft.com/office/officeart/2005/8/layout/orgChart1"/>
    <dgm:cxn modelId="{84C9ACDE-2E6E-42D7-B947-1CDE532D8BEC}" type="presParOf" srcId="{198FD179-CD71-4ABD-A9F6-7A89F5F2C423}" destId="{A2C17E41-A662-4D4D-8738-F05020CE572C}" srcOrd="0" destOrd="0" presId="urn:microsoft.com/office/officeart/2005/8/layout/orgChart1"/>
    <dgm:cxn modelId="{C30F47CF-C3A0-47A3-89FD-E846D1C3531C}" type="presParOf" srcId="{A2C17E41-A662-4D4D-8738-F05020CE572C}" destId="{92783AD8-A28A-4845-A92B-98AEDC3FF096}" srcOrd="0" destOrd="0" presId="urn:microsoft.com/office/officeart/2005/8/layout/orgChart1"/>
    <dgm:cxn modelId="{14A814A3-9529-48A5-AFA3-D7AC82F2973A}" type="presParOf" srcId="{A2C17E41-A662-4D4D-8738-F05020CE572C}" destId="{0AC61946-237D-45FB-8D51-427A6D8EA125}" srcOrd="1" destOrd="0" presId="urn:microsoft.com/office/officeart/2005/8/layout/orgChart1"/>
    <dgm:cxn modelId="{5499A002-5426-416B-9CA0-5C8DC74401DF}" type="presParOf" srcId="{198FD179-CD71-4ABD-A9F6-7A89F5F2C423}" destId="{15CC6340-0BF1-4F0D-8D5F-99867FD3AA13}" srcOrd="1" destOrd="0" presId="urn:microsoft.com/office/officeart/2005/8/layout/orgChart1"/>
    <dgm:cxn modelId="{C5DB8DC6-C4BF-4A0B-BF56-262AB01601D5}" type="presParOf" srcId="{198FD179-CD71-4ABD-A9F6-7A89F5F2C423}" destId="{F87B6FFB-E504-47A6-8F87-A6E9EB62B166}" srcOrd="2" destOrd="0" presId="urn:microsoft.com/office/officeart/2005/8/layout/orgChart1"/>
    <dgm:cxn modelId="{7F5272A0-9DB7-4E15-9444-FFDF79A37D9F}" type="presParOf" srcId="{36FE8A03-2F21-40AC-A80A-DE5042F3B1CA}" destId="{D41B1EE0-B2E3-4954-BF2B-A965AFB8A270}" srcOrd="8" destOrd="0" presId="urn:microsoft.com/office/officeart/2005/8/layout/orgChart1"/>
    <dgm:cxn modelId="{3B5B88C8-8872-496F-A395-08939167CE67}" type="presParOf" srcId="{36FE8A03-2F21-40AC-A80A-DE5042F3B1CA}" destId="{C774429A-459B-4627-978F-0BBB0A8AF216}" srcOrd="9" destOrd="0" presId="urn:microsoft.com/office/officeart/2005/8/layout/orgChart1"/>
    <dgm:cxn modelId="{48C89D0B-7F47-4D5B-8982-7E7272A983C3}" type="presParOf" srcId="{C774429A-459B-4627-978F-0BBB0A8AF216}" destId="{D2C3B628-AD69-4DF3-9D0A-539BB0AE623E}" srcOrd="0" destOrd="0" presId="urn:microsoft.com/office/officeart/2005/8/layout/orgChart1"/>
    <dgm:cxn modelId="{CCF7C7AB-D65D-47A1-A440-4A75EF3B84A8}" type="presParOf" srcId="{D2C3B628-AD69-4DF3-9D0A-539BB0AE623E}" destId="{26E28568-1E17-4504-A204-E8C5917F4365}" srcOrd="0" destOrd="0" presId="urn:microsoft.com/office/officeart/2005/8/layout/orgChart1"/>
    <dgm:cxn modelId="{33066F37-A558-4E26-AA90-CF57B1A9BA44}" type="presParOf" srcId="{D2C3B628-AD69-4DF3-9D0A-539BB0AE623E}" destId="{D2B78539-E206-47F1-AE21-B0DC7BFC1861}" srcOrd="1" destOrd="0" presId="urn:microsoft.com/office/officeart/2005/8/layout/orgChart1"/>
    <dgm:cxn modelId="{0444CA2F-BDDA-4F5B-9423-7161985FDBB2}" type="presParOf" srcId="{C774429A-459B-4627-978F-0BBB0A8AF216}" destId="{13C6E8FC-5C9A-4FE8-98C4-52F16808042C}" srcOrd="1" destOrd="0" presId="urn:microsoft.com/office/officeart/2005/8/layout/orgChart1"/>
    <dgm:cxn modelId="{B5A0E792-90E3-4038-8CD8-E67523DC6172}" type="presParOf" srcId="{C774429A-459B-4627-978F-0BBB0A8AF216}" destId="{90799949-A95C-4D8A-89FD-1B5A9A668881}" srcOrd="2" destOrd="0" presId="urn:microsoft.com/office/officeart/2005/8/layout/orgChart1"/>
    <dgm:cxn modelId="{A3C2BBA8-65F5-445D-A456-25A0463F1F03}" type="presParOf" srcId="{36FE8A03-2F21-40AC-A80A-DE5042F3B1CA}" destId="{A38CB1D3-216B-4637-830F-340038460C16}" srcOrd="10" destOrd="0" presId="urn:microsoft.com/office/officeart/2005/8/layout/orgChart1"/>
    <dgm:cxn modelId="{5209A556-9899-4D5E-8208-D85B61EEDFC0}" type="presParOf" srcId="{36FE8A03-2F21-40AC-A80A-DE5042F3B1CA}" destId="{4EC1E5A4-DCEC-4BD9-81BC-58135E453BBB}" srcOrd="11" destOrd="0" presId="urn:microsoft.com/office/officeart/2005/8/layout/orgChart1"/>
    <dgm:cxn modelId="{0C0A5D60-93DD-44B8-96DD-1BD3EF71846F}" type="presParOf" srcId="{4EC1E5A4-DCEC-4BD9-81BC-58135E453BBB}" destId="{98420BAA-30C9-4625-9C63-C436865CF350}" srcOrd="0" destOrd="0" presId="urn:microsoft.com/office/officeart/2005/8/layout/orgChart1"/>
    <dgm:cxn modelId="{DD93EE56-7E50-4FCF-A14A-DCBDF7205BD9}" type="presParOf" srcId="{98420BAA-30C9-4625-9C63-C436865CF350}" destId="{510A6E98-F442-417D-8692-257957CBEED6}" srcOrd="0" destOrd="0" presId="urn:microsoft.com/office/officeart/2005/8/layout/orgChart1"/>
    <dgm:cxn modelId="{9F2D10E3-B684-4B48-BA78-E3E0A6BDE5A4}" type="presParOf" srcId="{98420BAA-30C9-4625-9C63-C436865CF350}" destId="{3DCEC926-9F0C-414A-82EF-A7BA57D977AE}" srcOrd="1" destOrd="0" presId="urn:microsoft.com/office/officeart/2005/8/layout/orgChart1"/>
    <dgm:cxn modelId="{B50AAC0A-491A-4DEE-AA9D-F9F7F5BB862A}" type="presParOf" srcId="{4EC1E5A4-DCEC-4BD9-81BC-58135E453BBB}" destId="{C5B273B1-43BB-4E6C-8BCC-D8685D1D966F}" srcOrd="1" destOrd="0" presId="urn:microsoft.com/office/officeart/2005/8/layout/orgChart1"/>
    <dgm:cxn modelId="{D8B92B0D-BC27-434A-AC21-1ECEFEEEEB68}" type="presParOf" srcId="{4EC1E5A4-DCEC-4BD9-81BC-58135E453BBB}" destId="{89C7D3C8-7896-45DF-B578-4317484F0558}" srcOrd="2" destOrd="0" presId="urn:microsoft.com/office/officeart/2005/8/layout/orgChart1"/>
    <dgm:cxn modelId="{4D47DC17-6035-491B-951E-50E496EBD279}" type="presParOf" srcId="{398F3ED8-947B-4699-8A81-0F09FFF6548E}" destId="{86206E9D-668F-4D42-81E6-CC0D8D64D6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35C38-8086-4CF5-9473-874BF9061286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0A277C-5D97-4083-B0AB-1D3557D09074}">
      <dgm:prSet phldrT="[Texto]"/>
      <dgm:spPr/>
      <dgm:t>
        <a:bodyPr/>
        <a:lstStyle/>
        <a:p>
          <a:r>
            <a:rPr lang="pt-BR" dirty="0" smtClean="0"/>
            <a:t>SICRO II</a:t>
          </a:r>
          <a:endParaRPr lang="pt-BR" dirty="0"/>
        </a:p>
      </dgm:t>
    </dgm:pt>
    <dgm:pt modelId="{FF2A4D1C-8EB6-4D94-BD91-3E7F245D0FD4}" type="parTrans" cxnId="{84BA11E3-84D8-4755-8AF3-8CCABDF90232}">
      <dgm:prSet/>
      <dgm:spPr/>
      <dgm:t>
        <a:bodyPr/>
        <a:lstStyle/>
        <a:p>
          <a:endParaRPr lang="pt-BR"/>
        </a:p>
      </dgm:t>
    </dgm:pt>
    <dgm:pt modelId="{9E4B21BA-9670-418E-8C3F-D7CD22917BD7}" type="sibTrans" cxnId="{84BA11E3-84D8-4755-8AF3-8CCABDF90232}">
      <dgm:prSet/>
      <dgm:spPr/>
      <dgm:t>
        <a:bodyPr/>
        <a:lstStyle/>
        <a:p>
          <a:endParaRPr lang="pt-BR"/>
        </a:p>
      </dgm:t>
    </dgm:pt>
    <dgm:pt modelId="{E9E7F4A6-A03C-48B7-A2CC-507F12D01938}">
      <dgm:prSet phldrT="[Texto]" custT="1"/>
      <dgm:spPr/>
      <dgm:t>
        <a:bodyPr/>
        <a:lstStyle/>
        <a:p>
          <a:pPr algn="l"/>
          <a:r>
            <a:rPr lang="pt-BR" sz="1800" dirty="0" smtClean="0"/>
            <a:t> - Mão de Obra – cotada pelo piso das convenções coletivas</a:t>
          </a:r>
        </a:p>
        <a:p>
          <a:pPr algn="l"/>
          <a:endParaRPr lang="pt-BR" sz="1800" dirty="0" smtClean="0"/>
        </a:p>
        <a:p>
          <a:pPr algn="l"/>
          <a:r>
            <a:rPr lang="pt-BR" sz="1800" dirty="0" smtClean="0"/>
            <a:t>  - Aproximadamente 2500 composições</a:t>
          </a:r>
        </a:p>
        <a:p>
          <a:pPr algn="l"/>
          <a:endParaRPr lang="pt-BR" sz="1800" dirty="0" smtClean="0"/>
        </a:p>
        <a:p>
          <a:pPr algn="l"/>
          <a:r>
            <a:rPr lang="pt-BR" sz="1800" dirty="0" smtClean="0"/>
            <a:t> - Cotação de preços pelo menor valor pesquisado</a:t>
          </a:r>
        </a:p>
        <a:p>
          <a:pPr algn="l"/>
          <a:endParaRPr lang="pt-BR" sz="1800" dirty="0" smtClean="0"/>
        </a:p>
        <a:p>
          <a:pPr algn="l">
            <a:tabLst>
              <a:tab pos="812800" algn="l"/>
              <a:tab pos="1435100" algn="l"/>
            </a:tabLst>
          </a:pPr>
          <a:r>
            <a:rPr lang="pt-BR" sz="1800" dirty="0" smtClean="0"/>
            <a:t> - Transporte: local e comercial </a:t>
          </a:r>
          <a:endParaRPr lang="pt-BR" sz="1800" dirty="0"/>
        </a:p>
      </dgm:t>
    </dgm:pt>
    <dgm:pt modelId="{7477E0CB-B7F3-467C-9EEF-80C489B5CC12}" type="parTrans" cxnId="{E2B46267-320D-4970-897D-481DFEEC3D39}">
      <dgm:prSet/>
      <dgm:spPr/>
      <dgm:t>
        <a:bodyPr/>
        <a:lstStyle/>
        <a:p>
          <a:endParaRPr lang="pt-BR"/>
        </a:p>
      </dgm:t>
    </dgm:pt>
    <dgm:pt modelId="{D03B454D-6D35-4CFD-9F95-427B0009B4B5}" type="sibTrans" cxnId="{E2B46267-320D-4970-897D-481DFEEC3D39}">
      <dgm:prSet/>
      <dgm:spPr/>
      <dgm:t>
        <a:bodyPr/>
        <a:lstStyle/>
        <a:p>
          <a:endParaRPr lang="pt-BR"/>
        </a:p>
      </dgm:t>
    </dgm:pt>
    <dgm:pt modelId="{F65FE3A6-2EE6-47AB-A894-3622013A3A37}">
      <dgm:prSet phldrT="[Texto]"/>
      <dgm:spPr/>
      <dgm:t>
        <a:bodyPr/>
        <a:lstStyle/>
        <a:p>
          <a:r>
            <a:rPr lang="pt-BR" dirty="0" smtClean="0"/>
            <a:t>Novo SICRO</a:t>
          </a:r>
          <a:endParaRPr lang="pt-BR" dirty="0"/>
        </a:p>
      </dgm:t>
    </dgm:pt>
    <dgm:pt modelId="{6EB42A88-36A0-4584-B0D2-1FF6BE039DAD}" type="parTrans" cxnId="{F257BED6-21DC-4468-8B5F-482D8F6CDB27}">
      <dgm:prSet/>
      <dgm:spPr/>
      <dgm:t>
        <a:bodyPr/>
        <a:lstStyle/>
        <a:p>
          <a:endParaRPr lang="pt-BR"/>
        </a:p>
      </dgm:t>
    </dgm:pt>
    <dgm:pt modelId="{466BD3B9-4B12-4EF3-8B0C-5C5BB82D03EE}" type="sibTrans" cxnId="{F257BED6-21DC-4468-8B5F-482D8F6CDB27}">
      <dgm:prSet/>
      <dgm:spPr/>
      <dgm:t>
        <a:bodyPr/>
        <a:lstStyle/>
        <a:p>
          <a:endParaRPr lang="pt-BR"/>
        </a:p>
      </dgm:t>
    </dgm:pt>
    <dgm:pt modelId="{C22B6E43-1199-4B86-805F-4FB720F6FDF1}">
      <dgm:prSet phldrT="[Texto]" custT="1"/>
      <dgm:spPr/>
      <dgm:t>
        <a:bodyPr/>
        <a:lstStyle/>
        <a:p>
          <a:r>
            <a:rPr lang="pt-BR" sz="1800" dirty="0" smtClean="0"/>
            <a:t>Mão de Obra – CAGED/RAIS</a:t>
          </a:r>
        </a:p>
        <a:p>
          <a:r>
            <a:rPr lang="pt-BR" sz="1800" dirty="0" smtClean="0"/>
            <a:t>Aproximadamente 8500 composições</a:t>
          </a:r>
        </a:p>
        <a:p>
          <a:r>
            <a:rPr lang="pt-BR" sz="1800" dirty="0" smtClean="0"/>
            <a:t>Cotação de preços mediante tratamento estatístico, uniformizando procedimentos de outros sistemas</a:t>
          </a:r>
        </a:p>
        <a:p>
          <a:r>
            <a:rPr lang="pt-BR" sz="1800" dirty="0" smtClean="0"/>
            <a:t>Transporte</a:t>
          </a:r>
        </a:p>
        <a:p>
          <a:r>
            <a:rPr lang="pt-BR" sz="1800" dirty="0" smtClean="0"/>
            <a:t>Crítica horizontal e vertical das pesquisas</a:t>
          </a:r>
        </a:p>
        <a:p>
          <a:r>
            <a:rPr lang="pt-BR" sz="1800" dirty="0" smtClean="0"/>
            <a:t>Maior discretização e índices rodoviários, inclusive aqueles que possuem o aço como insumo mais representativo.</a:t>
          </a:r>
        </a:p>
        <a:p>
          <a:r>
            <a:rPr lang="pt-BR" sz="1800" dirty="0" smtClean="0"/>
            <a:t>Estudo aprofundado da aquisição de ligantes. Processamento estatístico dos dados da ANP.</a:t>
          </a:r>
        </a:p>
        <a:p>
          <a:endParaRPr lang="pt-BR" sz="1800" dirty="0"/>
        </a:p>
      </dgm:t>
    </dgm:pt>
    <dgm:pt modelId="{05C33274-BC1D-406E-836B-E371317F2185}" type="parTrans" cxnId="{9A14E46D-24F9-44B5-B4C0-833721B060FC}">
      <dgm:prSet/>
      <dgm:spPr/>
      <dgm:t>
        <a:bodyPr/>
        <a:lstStyle/>
        <a:p>
          <a:endParaRPr lang="pt-BR"/>
        </a:p>
      </dgm:t>
    </dgm:pt>
    <dgm:pt modelId="{625E7C55-A7AE-47BA-8D31-A927666E7A18}" type="sibTrans" cxnId="{9A14E46D-24F9-44B5-B4C0-833721B060FC}">
      <dgm:prSet/>
      <dgm:spPr/>
      <dgm:t>
        <a:bodyPr/>
        <a:lstStyle/>
        <a:p>
          <a:endParaRPr lang="pt-BR"/>
        </a:p>
      </dgm:t>
    </dgm:pt>
    <dgm:pt modelId="{F0244A0B-C406-428C-9C88-FE30430533A8}" type="pres">
      <dgm:prSet presAssocID="{07035C38-8086-4CF5-9473-874BF90612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E6D221-9CFA-4091-905F-01A4F34218A5}" type="pres">
      <dgm:prSet presAssocID="{280A277C-5D97-4083-B0AB-1D3557D09074}" presName="compositeNode" presStyleCnt="0">
        <dgm:presLayoutVars>
          <dgm:bulletEnabled val="1"/>
        </dgm:presLayoutVars>
      </dgm:prSet>
      <dgm:spPr/>
    </dgm:pt>
    <dgm:pt modelId="{79331D4D-BB78-4067-B98F-5217717E5163}" type="pres">
      <dgm:prSet presAssocID="{280A277C-5D97-4083-B0AB-1D3557D09074}" presName="bgRect" presStyleLbl="node1" presStyleIdx="0" presStyleCnt="2" custScaleX="65406" custScaleY="89312"/>
      <dgm:spPr/>
      <dgm:t>
        <a:bodyPr/>
        <a:lstStyle/>
        <a:p>
          <a:endParaRPr lang="pt-BR"/>
        </a:p>
      </dgm:t>
    </dgm:pt>
    <dgm:pt modelId="{32D5FA74-9682-4922-BB01-27A7352CA903}" type="pres">
      <dgm:prSet presAssocID="{280A277C-5D97-4083-B0AB-1D3557D0907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4D9E51-7239-430C-9AFE-7127D3721C69}" type="pres">
      <dgm:prSet presAssocID="{280A277C-5D97-4083-B0AB-1D3557D0907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A7DE3C-C07D-44AF-8A60-C9D3DC6BC402}" type="pres">
      <dgm:prSet presAssocID="{9E4B21BA-9670-418E-8C3F-D7CD22917BD7}" presName="hSp" presStyleCnt="0"/>
      <dgm:spPr/>
    </dgm:pt>
    <dgm:pt modelId="{633A9595-B0CB-4D8D-88FC-204ABFE815C3}" type="pres">
      <dgm:prSet presAssocID="{9E4B21BA-9670-418E-8C3F-D7CD22917BD7}" presName="vProcSp" presStyleCnt="0"/>
      <dgm:spPr/>
    </dgm:pt>
    <dgm:pt modelId="{1821B88C-0FD0-44B2-BE3C-FDE33FF62744}" type="pres">
      <dgm:prSet presAssocID="{9E4B21BA-9670-418E-8C3F-D7CD22917BD7}" presName="vSp1" presStyleCnt="0"/>
      <dgm:spPr/>
    </dgm:pt>
    <dgm:pt modelId="{5EC071C3-F888-42DC-A8CF-80E4B19443B1}" type="pres">
      <dgm:prSet presAssocID="{9E4B21BA-9670-418E-8C3F-D7CD22917BD7}" presName="simulatedConn" presStyleLbl="solidFgAcc1" presStyleIdx="0" presStyleCnt="1" custLinFactY="-39983" custLinFactNeighborX="5827" custLinFactNeighborY="-100000"/>
      <dgm:spPr/>
    </dgm:pt>
    <dgm:pt modelId="{E2F93AA1-64E1-41CE-B9BB-A6D6ACCA83AC}" type="pres">
      <dgm:prSet presAssocID="{9E4B21BA-9670-418E-8C3F-D7CD22917BD7}" presName="vSp2" presStyleCnt="0"/>
      <dgm:spPr/>
    </dgm:pt>
    <dgm:pt modelId="{6920BBC0-1844-4C9A-A86D-A7F125566067}" type="pres">
      <dgm:prSet presAssocID="{9E4B21BA-9670-418E-8C3F-D7CD22917BD7}" presName="sibTrans" presStyleCnt="0"/>
      <dgm:spPr/>
    </dgm:pt>
    <dgm:pt modelId="{37F51623-F97D-47D3-BFD6-416A1BFB02EA}" type="pres">
      <dgm:prSet presAssocID="{F65FE3A6-2EE6-47AB-A894-3622013A3A37}" presName="compositeNode" presStyleCnt="0">
        <dgm:presLayoutVars>
          <dgm:bulletEnabled val="1"/>
        </dgm:presLayoutVars>
      </dgm:prSet>
      <dgm:spPr/>
    </dgm:pt>
    <dgm:pt modelId="{C111DD2B-7BE0-45FF-9C37-F4F862A38331}" type="pres">
      <dgm:prSet presAssocID="{F65FE3A6-2EE6-47AB-A894-3622013A3A37}" presName="bgRect" presStyleLbl="node1" presStyleIdx="1" presStyleCnt="2" custScaleY="89313"/>
      <dgm:spPr/>
      <dgm:t>
        <a:bodyPr/>
        <a:lstStyle/>
        <a:p>
          <a:endParaRPr lang="pt-BR"/>
        </a:p>
      </dgm:t>
    </dgm:pt>
    <dgm:pt modelId="{AD22EDBE-5D01-4F05-9726-61D3AD3A5C65}" type="pres">
      <dgm:prSet presAssocID="{F65FE3A6-2EE6-47AB-A894-3622013A3A3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801ED1-2AF6-497B-8A6F-57A279C7A895}" type="pres">
      <dgm:prSet presAssocID="{F65FE3A6-2EE6-47AB-A894-3622013A3A3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4AD191-7980-4618-8413-4C1CBA647AB3}" type="presOf" srcId="{C22B6E43-1199-4B86-805F-4FB720F6FDF1}" destId="{B6801ED1-2AF6-497B-8A6F-57A279C7A895}" srcOrd="0" destOrd="0" presId="urn:microsoft.com/office/officeart/2005/8/layout/hProcess7#1"/>
    <dgm:cxn modelId="{9A14E46D-24F9-44B5-B4C0-833721B060FC}" srcId="{F65FE3A6-2EE6-47AB-A894-3622013A3A37}" destId="{C22B6E43-1199-4B86-805F-4FB720F6FDF1}" srcOrd="0" destOrd="0" parTransId="{05C33274-BC1D-406E-836B-E371317F2185}" sibTransId="{625E7C55-A7AE-47BA-8D31-A927666E7A18}"/>
    <dgm:cxn modelId="{F257BED6-21DC-4468-8B5F-482D8F6CDB27}" srcId="{07035C38-8086-4CF5-9473-874BF9061286}" destId="{F65FE3A6-2EE6-47AB-A894-3622013A3A37}" srcOrd="1" destOrd="0" parTransId="{6EB42A88-36A0-4584-B0D2-1FF6BE039DAD}" sibTransId="{466BD3B9-4B12-4EF3-8B0C-5C5BB82D03EE}"/>
    <dgm:cxn modelId="{84BA11E3-84D8-4755-8AF3-8CCABDF90232}" srcId="{07035C38-8086-4CF5-9473-874BF9061286}" destId="{280A277C-5D97-4083-B0AB-1D3557D09074}" srcOrd="0" destOrd="0" parTransId="{FF2A4D1C-8EB6-4D94-BD91-3E7F245D0FD4}" sibTransId="{9E4B21BA-9670-418E-8C3F-D7CD22917BD7}"/>
    <dgm:cxn modelId="{4435E1C2-709D-41A1-A091-368D48AFC0AE}" type="presOf" srcId="{07035C38-8086-4CF5-9473-874BF9061286}" destId="{F0244A0B-C406-428C-9C88-FE30430533A8}" srcOrd="0" destOrd="0" presId="urn:microsoft.com/office/officeart/2005/8/layout/hProcess7#1"/>
    <dgm:cxn modelId="{1D199843-D76E-4EA5-A25E-9D439B370FA3}" type="presOf" srcId="{F65FE3A6-2EE6-47AB-A894-3622013A3A37}" destId="{C111DD2B-7BE0-45FF-9C37-F4F862A38331}" srcOrd="0" destOrd="0" presId="urn:microsoft.com/office/officeart/2005/8/layout/hProcess7#1"/>
    <dgm:cxn modelId="{E2B46267-320D-4970-897D-481DFEEC3D39}" srcId="{280A277C-5D97-4083-B0AB-1D3557D09074}" destId="{E9E7F4A6-A03C-48B7-A2CC-507F12D01938}" srcOrd="0" destOrd="0" parTransId="{7477E0CB-B7F3-467C-9EEF-80C489B5CC12}" sibTransId="{D03B454D-6D35-4CFD-9F95-427B0009B4B5}"/>
    <dgm:cxn modelId="{83DECEAA-BDF1-4CB8-96E0-F1A193629A59}" type="presOf" srcId="{F65FE3A6-2EE6-47AB-A894-3622013A3A37}" destId="{AD22EDBE-5D01-4F05-9726-61D3AD3A5C65}" srcOrd="1" destOrd="0" presId="urn:microsoft.com/office/officeart/2005/8/layout/hProcess7#1"/>
    <dgm:cxn modelId="{CBC331F7-98A9-42B0-AD98-7F9F8D54A9E4}" type="presOf" srcId="{280A277C-5D97-4083-B0AB-1D3557D09074}" destId="{79331D4D-BB78-4067-B98F-5217717E5163}" srcOrd="0" destOrd="0" presId="urn:microsoft.com/office/officeart/2005/8/layout/hProcess7#1"/>
    <dgm:cxn modelId="{CFFB287E-4A8D-43C7-8241-037845C78CEB}" type="presOf" srcId="{280A277C-5D97-4083-B0AB-1D3557D09074}" destId="{32D5FA74-9682-4922-BB01-27A7352CA903}" srcOrd="1" destOrd="0" presId="urn:microsoft.com/office/officeart/2005/8/layout/hProcess7#1"/>
    <dgm:cxn modelId="{C41668B5-3B7F-429F-B72C-C15FD988A059}" type="presOf" srcId="{E9E7F4A6-A03C-48B7-A2CC-507F12D01938}" destId="{354D9E51-7239-430C-9AFE-7127D3721C69}" srcOrd="0" destOrd="0" presId="urn:microsoft.com/office/officeart/2005/8/layout/hProcess7#1"/>
    <dgm:cxn modelId="{2F34A7F9-63AB-4DB6-A250-584C57ED5B92}" type="presParOf" srcId="{F0244A0B-C406-428C-9C88-FE30430533A8}" destId="{93E6D221-9CFA-4091-905F-01A4F34218A5}" srcOrd="0" destOrd="0" presId="urn:microsoft.com/office/officeart/2005/8/layout/hProcess7#1"/>
    <dgm:cxn modelId="{CF6B01E5-BA3E-4490-A414-A7BA4869CC09}" type="presParOf" srcId="{93E6D221-9CFA-4091-905F-01A4F34218A5}" destId="{79331D4D-BB78-4067-B98F-5217717E5163}" srcOrd="0" destOrd="0" presId="urn:microsoft.com/office/officeart/2005/8/layout/hProcess7#1"/>
    <dgm:cxn modelId="{F21CDD7C-9C0A-4023-98BA-C80B9BB4453C}" type="presParOf" srcId="{93E6D221-9CFA-4091-905F-01A4F34218A5}" destId="{32D5FA74-9682-4922-BB01-27A7352CA903}" srcOrd="1" destOrd="0" presId="urn:microsoft.com/office/officeart/2005/8/layout/hProcess7#1"/>
    <dgm:cxn modelId="{EA076E9E-5A55-4A11-8836-0DEEE09552E3}" type="presParOf" srcId="{93E6D221-9CFA-4091-905F-01A4F34218A5}" destId="{354D9E51-7239-430C-9AFE-7127D3721C69}" srcOrd="2" destOrd="0" presId="urn:microsoft.com/office/officeart/2005/8/layout/hProcess7#1"/>
    <dgm:cxn modelId="{2408619D-BF8D-47BE-959D-8BEEEE680DDD}" type="presParOf" srcId="{F0244A0B-C406-428C-9C88-FE30430533A8}" destId="{3AA7DE3C-C07D-44AF-8A60-C9D3DC6BC402}" srcOrd="1" destOrd="0" presId="urn:microsoft.com/office/officeart/2005/8/layout/hProcess7#1"/>
    <dgm:cxn modelId="{3B671E25-2971-49AC-B865-FCD2474CE2AE}" type="presParOf" srcId="{F0244A0B-C406-428C-9C88-FE30430533A8}" destId="{633A9595-B0CB-4D8D-88FC-204ABFE815C3}" srcOrd="2" destOrd="0" presId="urn:microsoft.com/office/officeart/2005/8/layout/hProcess7#1"/>
    <dgm:cxn modelId="{4438444A-C8C5-4C9E-80D6-C0AA75C19C0C}" type="presParOf" srcId="{633A9595-B0CB-4D8D-88FC-204ABFE815C3}" destId="{1821B88C-0FD0-44B2-BE3C-FDE33FF62744}" srcOrd="0" destOrd="0" presId="urn:microsoft.com/office/officeart/2005/8/layout/hProcess7#1"/>
    <dgm:cxn modelId="{D7C8A7D8-466D-47A9-8F9D-B01161BD8D19}" type="presParOf" srcId="{633A9595-B0CB-4D8D-88FC-204ABFE815C3}" destId="{5EC071C3-F888-42DC-A8CF-80E4B19443B1}" srcOrd="1" destOrd="0" presId="urn:microsoft.com/office/officeart/2005/8/layout/hProcess7#1"/>
    <dgm:cxn modelId="{FCC0781D-5807-43EA-9EE5-B89F40522506}" type="presParOf" srcId="{633A9595-B0CB-4D8D-88FC-204ABFE815C3}" destId="{E2F93AA1-64E1-41CE-B9BB-A6D6ACCA83AC}" srcOrd="2" destOrd="0" presId="urn:microsoft.com/office/officeart/2005/8/layout/hProcess7#1"/>
    <dgm:cxn modelId="{EE6FFFC3-8F49-4222-832A-6C431DF6BD7A}" type="presParOf" srcId="{F0244A0B-C406-428C-9C88-FE30430533A8}" destId="{6920BBC0-1844-4C9A-A86D-A7F125566067}" srcOrd="3" destOrd="0" presId="urn:microsoft.com/office/officeart/2005/8/layout/hProcess7#1"/>
    <dgm:cxn modelId="{E152F594-0F96-4229-8FA4-4A5928348092}" type="presParOf" srcId="{F0244A0B-C406-428C-9C88-FE30430533A8}" destId="{37F51623-F97D-47D3-BFD6-416A1BFB02EA}" srcOrd="4" destOrd="0" presId="urn:microsoft.com/office/officeart/2005/8/layout/hProcess7#1"/>
    <dgm:cxn modelId="{9D20DD70-F97B-40E6-BA1F-A035F86B954C}" type="presParOf" srcId="{37F51623-F97D-47D3-BFD6-416A1BFB02EA}" destId="{C111DD2B-7BE0-45FF-9C37-F4F862A38331}" srcOrd="0" destOrd="0" presId="urn:microsoft.com/office/officeart/2005/8/layout/hProcess7#1"/>
    <dgm:cxn modelId="{A0DB7DBF-11EA-401A-8CFC-BE41E3B61964}" type="presParOf" srcId="{37F51623-F97D-47D3-BFD6-416A1BFB02EA}" destId="{AD22EDBE-5D01-4F05-9726-61D3AD3A5C65}" srcOrd="1" destOrd="0" presId="urn:microsoft.com/office/officeart/2005/8/layout/hProcess7#1"/>
    <dgm:cxn modelId="{A613CDA1-E973-43A3-82CF-714252AB7399}" type="presParOf" srcId="{37F51623-F97D-47D3-BFD6-416A1BFB02EA}" destId="{B6801ED1-2AF6-497B-8A6F-57A279C7A89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1BAC-1628-4D24-9D94-8AE251FBD34C}">
      <dsp:nvSpPr>
        <dsp:cNvPr id="0" name=""/>
        <dsp:cNvSpPr/>
      </dsp:nvSpPr>
      <dsp:spPr>
        <a:xfrm>
          <a:off x="875420" y="486831"/>
          <a:ext cx="2582089" cy="844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Grandes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Obras/segurança viária</a:t>
          </a:r>
          <a:endParaRPr lang="pt-BR" sz="2000" kern="1200" dirty="0"/>
        </a:p>
      </dsp:txBody>
      <dsp:txXfrm>
        <a:off x="900146" y="511557"/>
        <a:ext cx="2532637" cy="794743"/>
      </dsp:txXfrm>
    </dsp:sp>
    <dsp:sp modelId="{950C2C63-F64E-4432-A1AA-2DA1282788B6}">
      <dsp:nvSpPr>
        <dsp:cNvPr id="0" name=""/>
        <dsp:cNvSpPr/>
      </dsp:nvSpPr>
      <dsp:spPr>
        <a:xfrm rot="19711336">
          <a:off x="3396079" y="649159"/>
          <a:ext cx="83488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34887" y="41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792651" y="670081"/>
        <a:ext cx="41744" cy="41744"/>
      </dsp:txXfrm>
    </dsp:sp>
    <dsp:sp modelId="{73D03897-8292-41C4-BD26-DE9ED71C2D52}">
      <dsp:nvSpPr>
        <dsp:cNvPr id="0" name=""/>
        <dsp:cNvSpPr/>
      </dsp:nvSpPr>
      <dsp:spPr>
        <a:xfrm>
          <a:off x="4169537" y="50881"/>
          <a:ext cx="2881525" cy="844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61  RDC menor preço/maior desconto</a:t>
          </a:r>
          <a:endParaRPr lang="pt-BR" sz="2000" kern="1200" dirty="0"/>
        </a:p>
      </dsp:txBody>
      <dsp:txXfrm>
        <a:off x="4194263" y="75607"/>
        <a:ext cx="2832073" cy="794743"/>
      </dsp:txXfrm>
    </dsp:sp>
    <dsp:sp modelId="{6697FE6D-4946-4E21-AC30-9CC3FAA3CD71}">
      <dsp:nvSpPr>
        <dsp:cNvPr id="0" name=""/>
        <dsp:cNvSpPr/>
      </dsp:nvSpPr>
      <dsp:spPr>
        <a:xfrm rot="2142401">
          <a:off x="3379335" y="1109840"/>
          <a:ext cx="831703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31703" y="41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774395" y="1130843"/>
        <a:ext cx="41585" cy="41585"/>
      </dsp:txXfrm>
    </dsp:sp>
    <dsp:sp modelId="{7E92195B-333D-47EE-8D5F-D4D4120F5ED8}">
      <dsp:nvSpPr>
        <dsp:cNvPr id="0" name=""/>
        <dsp:cNvSpPr/>
      </dsp:nvSpPr>
      <dsp:spPr>
        <a:xfrm>
          <a:off x="4132865" y="972244"/>
          <a:ext cx="2941665" cy="844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30 contratações integradas</a:t>
          </a:r>
          <a:endParaRPr lang="pt-BR" sz="2000" kern="1200" dirty="0"/>
        </a:p>
      </dsp:txBody>
      <dsp:txXfrm>
        <a:off x="4157591" y="996970"/>
        <a:ext cx="2892213" cy="794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C7A1-56EC-4D17-A76C-BD2949B0991A}">
      <dsp:nvSpPr>
        <dsp:cNvPr id="0" name=""/>
        <dsp:cNvSpPr/>
      </dsp:nvSpPr>
      <dsp:spPr>
        <a:xfrm>
          <a:off x="2828489" y="2024664"/>
          <a:ext cx="2896060" cy="21716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RDC</a:t>
          </a:r>
          <a:endParaRPr lang="pt-BR" sz="2400" b="1" kern="1200" dirty="0"/>
        </a:p>
      </dsp:txBody>
      <dsp:txXfrm>
        <a:off x="3276644" y="2360724"/>
        <a:ext cx="1999750" cy="1499562"/>
      </dsp:txXfrm>
    </dsp:sp>
    <dsp:sp modelId="{1B41D943-E8B8-4E92-9A41-E07E8C6D76A7}">
      <dsp:nvSpPr>
        <dsp:cNvPr id="0" name=""/>
        <dsp:cNvSpPr/>
      </dsp:nvSpPr>
      <dsp:spPr>
        <a:xfrm>
          <a:off x="4659853" y="946787"/>
          <a:ext cx="947203" cy="8161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AC3-B3A8-4211-9228-F1DBC99EC4D0}">
      <dsp:nvSpPr>
        <dsp:cNvPr id="0" name=""/>
        <dsp:cNvSpPr/>
      </dsp:nvSpPr>
      <dsp:spPr>
        <a:xfrm>
          <a:off x="2828501" y="-46213"/>
          <a:ext cx="2919441" cy="20404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Estudo do  empreendimento</a:t>
          </a:r>
          <a:endParaRPr lang="pt-BR" sz="2200" b="1" kern="1200" dirty="0"/>
        </a:p>
      </dsp:txBody>
      <dsp:txXfrm>
        <a:off x="3266111" y="259647"/>
        <a:ext cx="2044221" cy="1428774"/>
      </dsp:txXfrm>
    </dsp:sp>
    <dsp:sp modelId="{0D7B187D-7090-49B4-ADFA-8B55FCFC676E}">
      <dsp:nvSpPr>
        <dsp:cNvPr id="0" name=""/>
        <dsp:cNvSpPr/>
      </dsp:nvSpPr>
      <dsp:spPr>
        <a:xfrm>
          <a:off x="5765313" y="2472536"/>
          <a:ext cx="947203" cy="8161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98EC-F71B-440C-8ECA-AB82FCF93914}">
      <dsp:nvSpPr>
        <dsp:cNvPr id="0" name=""/>
        <dsp:cNvSpPr/>
      </dsp:nvSpPr>
      <dsp:spPr>
        <a:xfrm>
          <a:off x="5169494" y="944198"/>
          <a:ext cx="2700335" cy="224355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Investimento pré-obra</a:t>
          </a:r>
          <a:endParaRPr lang="pt-BR" sz="2000" b="1" kern="1200" dirty="0"/>
        </a:p>
      </dsp:txBody>
      <dsp:txXfrm>
        <a:off x="5608183" y="1308680"/>
        <a:ext cx="1822957" cy="1514591"/>
      </dsp:txXfrm>
    </dsp:sp>
    <dsp:sp modelId="{DB9BA2C3-B6F7-47C5-8F85-7D932EEB7BB4}">
      <dsp:nvSpPr>
        <dsp:cNvPr id="0" name=""/>
        <dsp:cNvSpPr/>
      </dsp:nvSpPr>
      <dsp:spPr>
        <a:xfrm>
          <a:off x="4997389" y="4194821"/>
          <a:ext cx="947203" cy="8161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8A846-F4F3-4BA4-BE7C-D264A27A5EE2}">
      <dsp:nvSpPr>
        <dsp:cNvPr id="0" name=""/>
        <dsp:cNvSpPr/>
      </dsp:nvSpPr>
      <dsp:spPr>
        <a:xfrm>
          <a:off x="5192258" y="3241363"/>
          <a:ext cx="2691838" cy="1921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alocação 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Riscos / seguros </a:t>
          </a:r>
          <a:endParaRPr lang="pt-BR" sz="2000" b="1" kern="1200" dirty="0"/>
        </a:p>
      </dsp:txBody>
      <dsp:txXfrm>
        <a:off x="5599529" y="3532020"/>
        <a:ext cx="1877296" cy="1339770"/>
      </dsp:txXfrm>
    </dsp:sp>
    <dsp:sp modelId="{9BC43BE0-BDD7-491B-902D-AEFBDE1D637B}">
      <dsp:nvSpPr>
        <dsp:cNvPr id="0" name=""/>
        <dsp:cNvSpPr/>
      </dsp:nvSpPr>
      <dsp:spPr>
        <a:xfrm>
          <a:off x="3092471" y="4373601"/>
          <a:ext cx="947203" cy="8161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C464A-D071-48BA-B6A6-1C76880B306F}">
      <dsp:nvSpPr>
        <dsp:cNvPr id="0" name=""/>
        <dsp:cNvSpPr/>
      </dsp:nvSpPr>
      <dsp:spPr>
        <a:xfrm>
          <a:off x="2889676" y="4244354"/>
          <a:ext cx="2842805" cy="19979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Sigilo do orçamento</a:t>
          </a:r>
          <a:endParaRPr lang="pt-BR" sz="2000" b="1" kern="1200" dirty="0"/>
        </a:p>
      </dsp:txBody>
      <dsp:txXfrm>
        <a:off x="3316845" y="4544568"/>
        <a:ext cx="1988467" cy="1397492"/>
      </dsp:txXfrm>
    </dsp:sp>
    <dsp:sp modelId="{327F2CAA-1E52-4C6C-98D2-8AC1EA96FA73}">
      <dsp:nvSpPr>
        <dsp:cNvPr id="0" name=""/>
        <dsp:cNvSpPr/>
      </dsp:nvSpPr>
      <dsp:spPr>
        <a:xfrm>
          <a:off x="1968907" y="2848463"/>
          <a:ext cx="947203" cy="8161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69899-0422-4707-B875-F26365FC0FEF}">
      <dsp:nvSpPr>
        <dsp:cNvPr id="0" name=""/>
        <dsp:cNvSpPr/>
      </dsp:nvSpPr>
      <dsp:spPr>
        <a:xfrm>
          <a:off x="689656" y="3061302"/>
          <a:ext cx="2687559" cy="22110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Saneamento  de falhas/ êxito nos certames</a:t>
          </a:r>
          <a:endParaRPr lang="pt-BR" sz="2000" b="1" kern="1200" dirty="0"/>
        </a:p>
      </dsp:txBody>
      <dsp:txXfrm>
        <a:off x="1124184" y="3418785"/>
        <a:ext cx="1818503" cy="1496072"/>
      </dsp:txXfrm>
    </dsp:sp>
    <dsp:sp modelId="{D55786EB-EDB7-45D1-AE5C-F97DA261280B}">
      <dsp:nvSpPr>
        <dsp:cNvPr id="0" name=""/>
        <dsp:cNvSpPr/>
      </dsp:nvSpPr>
      <dsp:spPr>
        <a:xfrm>
          <a:off x="689656" y="990427"/>
          <a:ext cx="2690274" cy="2001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Remuneração variável</a:t>
          </a:r>
          <a:endParaRPr lang="pt-BR" sz="2000" b="1" kern="1200" dirty="0"/>
        </a:p>
      </dsp:txBody>
      <dsp:txXfrm>
        <a:off x="1104478" y="1299083"/>
        <a:ext cx="1860630" cy="138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F19C4-CE10-4C55-BCF0-0697F49996AD}" type="datetimeFigureOut">
              <a:rPr lang="pt-BR" smtClean="0"/>
              <a:pPr/>
              <a:t>21/5/2013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E309-CC78-4172-9EA8-312EAD9F3A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74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E309-CC78-4172-9EA8-312EAD9F3AE4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73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E309-CC78-4172-9EA8-312EAD9F3AE4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73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0D5E-9F59-4F86-9E40-825C97B91AF6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53F5-974F-4983-B5CB-4FA319BB6E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0CA7-CED9-44E6-9772-AB1F3B0FD371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AC1C-AC0C-4DA8-A61E-8FBE735612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98B2-204B-4069-A70A-DE62C60078A2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5227-9F7D-4D62-BDA6-D9C8055497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 userDrawn="1"/>
        </p:nvGrpSpPr>
        <p:grpSpPr bwMode="auto">
          <a:xfrm>
            <a:off x="0" y="0"/>
            <a:ext cx="9144000" cy="758825"/>
            <a:chOff x="1" y="0"/>
            <a:chExt cx="9143999" cy="758885"/>
          </a:xfrm>
        </p:grpSpPr>
        <p:pic>
          <p:nvPicPr>
            <p:cNvPr id="3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/>
            <a:stretch>
              <a:fillRect/>
            </a:stretch>
          </p:blipFill>
          <p:spPr bwMode="auto">
            <a:xfrm>
              <a:off x="2267744" y="1"/>
              <a:ext cx="6876256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7562"/>
            <a:stretch>
              <a:fillRect/>
            </a:stretch>
          </p:blipFill>
          <p:spPr bwMode="auto">
            <a:xfrm>
              <a:off x="1" y="1589"/>
              <a:ext cx="1912619" cy="68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 userDrawn="1"/>
          </p:nvSpPr>
          <p:spPr>
            <a:xfrm>
              <a:off x="8418513" y="450886"/>
              <a:ext cx="635000" cy="307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DIREX</a:t>
              </a:r>
            </a:p>
          </p:txBody>
        </p:sp>
        <p:pic>
          <p:nvPicPr>
            <p:cNvPr id="6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 r="75436"/>
            <a:stretch>
              <a:fillRect/>
            </a:stretch>
          </p:blipFill>
          <p:spPr bwMode="auto">
            <a:xfrm>
              <a:off x="1907704" y="0"/>
              <a:ext cx="432048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565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 userDrawn="1"/>
        </p:nvGrpSpPr>
        <p:grpSpPr bwMode="auto">
          <a:xfrm>
            <a:off x="0" y="0"/>
            <a:ext cx="9144000" cy="758825"/>
            <a:chOff x="1" y="0"/>
            <a:chExt cx="9143999" cy="758885"/>
          </a:xfrm>
        </p:grpSpPr>
        <p:pic>
          <p:nvPicPr>
            <p:cNvPr id="3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/>
            <a:stretch>
              <a:fillRect/>
            </a:stretch>
          </p:blipFill>
          <p:spPr bwMode="auto">
            <a:xfrm>
              <a:off x="2267744" y="1"/>
              <a:ext cx="6876256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7562"/>
            <a:stretch>
              <a:fillRect/>
            </a:stretch>
          </p:blipFill>
          <p:spPr bwMode="auto">
            <a:xfrm>
              <a:off x="1" y="1589"/>
              <a:ext cx="1912619" cy="68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 userDrawn="1"/>
          </p:nvSpPr>
          <p:spPr>
            <a:xfrm>
              <a:off x="8418513" y="450886"/>
              <a:ext cx="635000" cy="307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DIREX</a:t>
              </a:r>
            </a:p>
          </p:txBody>
        </p:sp>
        <p:pic>
          <p:nvPicPr>
            <p:cNvPr id="6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 r="75436"/>
            <a:stretch>
              <a:fillRect/>
            </a:stretch>
          </p:blipFill>
          <p:spPr bwMode="auto">
            <a:xfrm>
              <a:off x="1907704" y="0"/>
              <a:ext cx="432048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106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 userDrawn="1"/>
        </p:nvGrpSpPr>
        <p:grpSpPr bwMode="auto">
          <a:xfrm>
            <a:off x="0" y="0"/>
            <a:ext cx="9144000" cy="758825"/>
            <a:chOff x="1" y="0"/>
            <a:chExt cx="9143999" cy="758885"/>
          </a:xfrm>
        </p:grpSpPr>
        <p:pic>
          <p:nvPicPr>
            <p:cNvPr id="3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/>
            <a:stretch>
              <a:fillRect/>
            </a:stretch>
          </p:blipFill>
          <p:spPr bwMode="auto">
            <a:xfrm>
              <a:off x="2267744" y="1"/>
              <a:ext cx="6876256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7562"/>
            <a:stretch>
              <a:fillRect/>
            </a:stretch>
          </p:blipFill>
          <p:spPr bwMode="auto">
            <a:xfrm>
              <a:off x="1" y="1589"/>
              <a:ext cx="1912619" cy="68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 userDrawn="1"/>
          </p:nvSpPr>
          <p:spPr>
            <a:xfrm>
              <a:off x="8418513" y="450886"/>
              <a:ext cx="635000" cy="307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DIREX</a:t>
              </a:r>
            </a:p>
          </p:txBody>
        </p:sp>
        <p:pic>
          <p:nvPicPr>
            <p:cNvPr id="6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 r="75436"/>
            <a:stretch>
              <a:fillRect/>
            </a:stretch>
          </p:blipFill>
          <p:spPr bwMode="auto">
            <a:xfrm>
              <a:off x="1907704" y="0"/>
              <a:ext cx="432048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CFC02-66A4-402D-9B9D-54226D5FA5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04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 userDrawn="1"/>
        </p:nvGrpSpPr>
        <p:grpSpPr bwMode="auto">
          <a:xfrm>
            <a:off x="0" y="0"/>
            <a:ext cx="9144000" cy="758825"/>
            <a:chOff x="1" y="0"/>
            <a:chExt cx="9143999" cy="758885"/>
          </a:xfrm>
        </p:grpSpPr>
        <p:pic>
          <p:nvPicPr>
            <p:cNvPr id="3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/>
            <a:stretch>
              <a:fillRect/>
            </a:stretch>
          </p:blipFill>
          <p:spPr bwMode="auto">
            <a:xfrm>
              <a:off x="2267744" y="1"/>
              <a:ext cx="6876256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7562"/>
            <a:stretch>
              <a:fillRect/>
            </a:stretch>
          </p:blipFill>
          <p:spPr bwMode="auto">
            <a:xfrm>
              <a:off x="1" y="1589"/>
              <a:ext cx="1912619" cy="68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 userDrawn="1"/>
          </p:nvSpPr>
          <p:spPr>
            <a:xfrm>
              <a:off x="8418513" y="450886"/>
              <a:ext cx="635000" cy="307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DIREX</a:t>
              </a:r>
            </a:p>
          </p:txBody>
        </p:sp>
        <p:pic>
          <p:nvPicPr>
            <p:cNvPr id="6" name="Picture 6" descr="http://www.dnit.gov.br/HeaderInternetTopo_CINZA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1265" r="75436"/>
            <a:stretch>
              <a:fillRect/>
            </a:stretch>
          </p:blipFill>
          <p:spPr bwMode="auto">
            <a:xfrm>
              <a:off x="1907704" y="0"/>
              <a:ext cx="432048" cy="68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60DA-1928-44FC-9292-59BD762DA7E7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F13B-69B8-42FE-891E-D1DF8AB7EA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E46A-3819-4D81-8343-116C8A59406E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08A1-D52A-4EB4-BFDE-8028A30D29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900F-1DB1-466F-815F-1E0541FF6C86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A9E5-9854-48C2-81AC-4CD5A120D6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02E7-0AA0-4084-BBA7-2C14483DEA14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9576-D577-438C-B4D4-FE69E61918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5C83-B5FA-4B2E-B4EB-A8E9888997A0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FDF2-C42B-42F7-A26A-AFC4F67633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4948-D7E3-4F27-ABFE-6B2B17262E35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00BA-54CC-4836-94F4-5F4F4A1B16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58C2-7F6F-4B05-91E5-CC622150B309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3129-883D-40B7-BD94-28B001F474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789659-16AE-4007-A0D1-C2179562E11D}" type="datetimeFigureOut">
              <a:rPr lang="pt-BR"/>
              <a:pPr>
                <a:defRPr/>
              </a:pPr>
              <a:t>21/5/2013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4378C9-6B49-49AD-A66E-908C120070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slide" Target="slide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achada DNI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92340"/>
            <a:ext cx="9144000" cy="5949280"/>
          </a:xfrm>
          <a:prstGeom prst="rect">
            <a:avLst/>
          </a:prstGeom>
        </p:spPr>
      </p:pic>
      <p:pic>
        <p:nvPicPr>
          <p:cNvPr id="3077" name="Picture 6" descr="http://www.dnit.gov.br/HeaderInternetTopo_CINZA.gif"/>
          <p:cNvPicPr>
            <a:picLocks noChangeAspect="1" noChangeArrowheads="1"/>
          </p:cNvPicPr>
          <p:nvPr/>
        </p:nvPicPr>
        <p:blipFill>
          <a:blip r:embed="rId3" cstate="print"/>
          <a:srcRect l="47638"/>
          <a:stretch>
            <a:fillRect/>
          </a:stretch>
        </p:blipFill>
        <p:spPr bwMode="auto">
          <a:xfrm>
            <a:off x="1579563" y="1588"/>
            <a:ext cx="75644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dnit.gov.br/HeaderInternetTopo_CINZA.gif"/>
          <p:cNvPicPr>
            <a:picLocks noChangeAspect="1" noChangeArrowheads="1"/>
          </p:cNvPicPr>
          <p:nvPr/>
        </p:nvPicPr>
        <p:blipFill>
          <a:blip r:embed="rId3" cstate="print"/>
          <a:srcRect r="77562"/>
          <a:stretch>
            <a:fillRect/>
          </a:stretch>
        </p:blipFill>
        <p:spPr bwMode="auto">
          <a:xfrm>
            <a:off x="0" y="1588"/>
            <a:ext cx="32035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23527" y="1697155"/>
            <a:ext cx="8691711" cy="4339650"/>
          </a:xfrm>
          <a:prstGeom prst="rect">
            <a:avLst/>
          </a:prstGeom>
          <a:solidFill>
            <a:srgbClr val="EAEAEA">
              <a:alpha val="63137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atin typeface="+mn-lt"/>
              </a:rPr>
              <a:t>Regime Diferenciado de Contratações - RDC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atin typeface="+mj-lt"/>
              </a:rPr>
              <a:t>Experiência DNIT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atin typeface="+mj-lt"/>
              </a:rPr>
              <a:t>Audiência Câmara dos Deputados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+mj-lt"/>
              </a:rPr>
              <a:t>21 de maio de 2013</a:t>
            </a:r>
            <a:endParaRPr lang="pt-BR" sz="2400" b="1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28697" y="80554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DIREX</a:t>
            </a:r>
            <a:endParaRPr lang="pt-BR" dirty="0"/>
          </a:p>
        </p:txBody>
      </p:sp>
      <p:pic>
        <p:nvPicPr>
          <p:cNvPr id="7" name="Imagem 21" descr="moz-screenshot-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422964"/>
              </p:ext>
            </p:extLst>
          </p:nvPr>
        </p:nvGraphicFramePr>
        <p:xfrm>
          <a:off x="323528" y="1556792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395536" y="908720"/>
            <a:ext cx="455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ANÁLISE BR-101 AL LOTE 1 TT-159/2010</a:t>
            </a:r>
          </a:p>
        </p:txBody>
      </p:sp>
    </p:spTree>
    <p:extLst>
      <p:ext uri="{BB962C8B-B14F-4D97-AF65-F5344CB8AC3E}">
        <p14:creationId xmlns:p14="http://schemas.microsoft.com/office/powerpoint/2010/main" val="30815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48675"/>
              </p:ext>
            </p:extLst>
          </p:nvPr>
        </p:nvGraphicFramePr>
        <p:xfrm>
          <a:off x="467544" y="1340768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51520" y="836712"/>
            <a:ext cx="455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ANÁLISE BR-101 AL LOTE 3 TT-062/2010</a:t>
            </a:r>
          </a:p>
        </p:txBody>
      </p:sp>
    </p:spTree>
    <p:extLst>
      <p:ext uri="{BB962C8B-B14F-4D97-AF65-F5344CB8AC3E}">
        <p14:creationId xmlns:p14="http://schemas.microsoft.com/office/powerpoint/2010/main" val="628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72733"/>
              </p:ext>
            </p:extLst>
          </p:nvPr>
        </p:nvGraphicFramePr>
        <p:xfrm>
          <a:off x="611560" y="1412776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95536" y="980728"/>
            <a:ext cx="455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ANÁLISE BR-101 AL LOTE 4 TT-264/2010</a:t>
            </a:r>
          </a:p>
        </p:txBody>
      </p:sp>
    </p:spTree>
    <p:extLst>
      <p:ext uri="{BB962C8B-B14F-4D97-AF65-F5344CB8AC3E}">
        <p14:creationId xmlns:p14="http://schemas.microsoft.com/office/powerpoint/2010/main" val="3945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74217"/>
              </p:ext>
            </p:extLst>
          </p:nvPr>
        </p:nvGraphicFramePr>
        <p:xfrm>
          <a:off x="395536" y="1412776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95536" y="90872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ANÁLISE RESUMO BR-101 AL</a:t>
            </a:r>
          </a:p>
        </p:txBody>
      </p:sp>
    </p:spTree>
    <p:extLst>
      <p:ext uri="{BB962C8B-B14F-4D97-AF65-F5344CB8AC3E}">
        <p14:creationId xmlns:p14="http://schemas.microsoft.com/office/powerpoint/2010/main" val="29011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5333" y="1628507"/>
            <a:ext cx="8221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 formação do preço das obras de construção civil é mais arriscada do que a formação de preços em outras indústrias ou no comércio.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5333" y="894139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Orçamentação: 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5333" y="3013502"/>
            <a:ext cx="82211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Se o grau de certeza do custeio por apropriação não é disponível e o orçamento da obra </a:t>
            </a:r>
            <a:r>
              <a:rPr lang="pt-BR" sz="2400" dirty="0" smtClean="0"/>
              <a:t>acaba sempre sendo </a:t>
            </a:r>
            <a:r>
              <a:rPr lang="pt-BR" sz="2400" dirty="0"/>
              <a:t>elaborado de forma </a:t>
            </a:r>
            <a:r>
              <a:rPr lang="pt-BR" sz="2400" dirty="0" smtClean="0"/>
              <a:t>estimativa, ainda que haja um orçamento analítico, construído em cima de composições de custo unitário;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 Pode-se </a:t>
            </a:r>
            <a:r>
              <a:rPr lang="pt-BR" sz="2400" dirty="0"/>
              <a:t>concluir que o nível de risco da orçamentação da construção civil é elevado. </a:t>
            </a:r>
          </a:p>
        </p:txBody>
      </p:sp>
      <p:pic>
        <p:nvPicPr>
          <p:cNvPr id="5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5333" y="908720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Diferença entre Incerteza e Risco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0157671"/>
              </p:ext>
            </p:extLst>
          </p:nvPr>
        </p:nvGraphicFramePr>
        <p:xfrm>
          <a:off x="469370" y="1484784"/>
          <a:ext cx="8293131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21" descr="moz-screenshot-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79418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08409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Os riscos não devem ser confundidos com suas causas ou </a:t>
            </a:r>
            <a:r>
              <a:rPr lang="pt-BR" sz="2400" dirty="0" smtClean="0"/>
              <a:t>efeitos. </a:t>
            </a:r>
            <a:endParaRPr lang="pt-BR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2593400"/>
              </p:ext>
            </p:extLst>
          </p:nvPr>
        </p:nvGraphicFramePr>
        <p:xfrm>
          <a:off x="827584" y="1397000"/>
          <a:ext cx="756084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364502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Risco pode ter efeito negativo ou positivo</a:t>
            </a:r>
            <a:endParaRPr lang="pt-BR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0377057"/>
              </p:ext>
            </p:extLst>
          </p:nvPr>
        </p:nvGraphicFramePr>
        <p:xfrm>
          <a:off x="1043608" y="4250705"/>
          <a:ext cx="7320111" cy="227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m 21" descr="moz-screenshot-4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2574" y="155679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200" dirty="0" smtClean="0"/>
              <a:t>A </a:t>
            </a:r>
            <a:r>
              <a:rPr lang="pt-BR" sz="2200" dirty="0"/>
              <a:t>análise qualitativa de risco requer experiência, conhecimento e criatividade e depende de uma boa dose de subjetivismo, que pode gerar resultados diferentes quando elaboradas por analistas que tenham vivência e conhecimentos tácitos </a:t>
            </a:r>
            <a:r>
              <a:rPr lang="pt-BR" sz="2200" dirty="0" smtClean="0"/>
              <a:t>diferenciados.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664081" y="3501008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Análise Quantitativa do Risco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4081" y="908720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Dificuldade de modelar...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2830" y="4149080"/>
            <a:ext cx="80843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/>
              <a:t>A análise quantitativa é o processo que tem foco na análise numérica de cada risco e sua </a:t>
            </a:r>
            <a:r>
              <a:rPr lang="pt-BR" sz="2200" dirty="0" smtClean="0"/>
              <a:t>consequências </a:t>
            </a:r>
            <a:r>
              <a:rPr lang="pt-BR" sz="2200" dirty="0"/>
              <a:t>aos objetivos do projeto, além de avaliar os riscos gerais do </a:t>
            </a:r>
            <a:r>
              <a:rPr lang="pt-BR" sz="2200" dirty="0" smtClean="0"/>
              <a:t>projeto.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As </a:t>
            </a:r>
            <a:r>
              <a:rPr lang="pt-BR" sz="2200" dirty="0"/>
              <a:t>análises quantitativas de riscos são usadas para analisar matematicamente o efeito de riscos priorizados através da análise </a:t>
            </a:r>
            <a:r>
              <a:rPr lang="pt-BR" sz="2200" dirty="0" smtClean="0"/>
              <a:t>qualitativa. </a:t>
            </a:r>
            <a:endParaRPr lang="pt-BR" sz="2200" dirty="0"/>
          </a:p>
        </p:txBody>
      </p:sp>
      <p:pic>
        <p:nvPicPr>
          <p:cNvPr id="6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984" y="1052736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Análise de Sensibilidade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4685" y="1873911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/>
              <a:t>Análise de sensibilidade é um método quantitativo de analisar o possível impacto de eventos de risco sobre o projeto, e também pode ser usada para determinar os níveis de tolerância aos riscos por parte dos </a:t>
            </a:r>
            <a:r>
              <a:rPr lang="pt-BR" sz="2200" dirty="0" smtClean="0"/>
              <a:t>interessados. 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395536" y="3573016"/>
            <a:ext cx="8136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/>
              <a:t>A análise de sensibilidade ajuda a determinar quais riscos apresentam maior impacto potencial no projeto. Ela examina a extensão com que cada elemento do projeto afeta o objetivo que está sendo examinado quando todos os outros elementos incertos são mantidos em seus valores de linha de base </a:t>
            </a:r>
          </a:p>
        </p:txBody>
      </p:sp>
      <p:pic>
        <p:nvPicPr>
          <p:cNvPr id="5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1011" y="1196752"/>
            <a:ext cx="7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Estratégias de respostas aos riscos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82515"/>
              </p:ext>
            </p:extLst>
          </p:nvPr>
        </p:nvGraphicFramePr>
        <p:xfrm>
          <a:off x="1259632" y="2204864"/>
          <a:ext cx="6552728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chemeClr val="bg1"/>
                          </a:solidFill>
                        </a:rPr>
                        <a:t>Oportunidades</a:t>
                      </a:r>
                      <a:endParaRPr lang="pt-BR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Ameaças</a:t>
                      </a:r>
                      <a:endParaRPr lang="pt-BR" sz="2200" b="1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Explorar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Prevenir</a:t>
                      </a:r>
                      <a:endParaRPr lang="pt-BR" sz="2200" b="1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Compartilhar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Transferir</a:t>
                      </a:r>
                      <a:endParaRPr lang="pt-BR" sz="2200" b="1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Melhorar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Mitigar</a:t>
                      </a:r>
                      <a:endParaRPr lang="pt-BR" sz="2200" b="1" dirty="0"/>
                    </a:p>
                  </a:txBody>
                  <a:tcPr/>
                </a:tc>
              </a:tr>
              <a:tr h="56406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Aceitação passiva</a:t>
                      </a:r>
                      <a:endParaRPr lang="pt-BR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200" b="1" dirty="0"/>
                    </a:p>
                  </a:txBody>
                  <a:tcPr/>
                </a:tc>
              </a:tr>
              <a:tr h="56406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Aceitação Ativa</a:t>
                      </a:r>
                      <a:endParaRPr lang="pt-BR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6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59" y="10527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Sumário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32310" y="1988840"/>
            <a:ext cx="557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Resultados/Experiência DNIT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1266" y="2924944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Gestão de Riscos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5427" y="3861048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Novo SICRO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0995"/>
            <a:ext cx="8840538" cy="55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829330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RBS – riscos macro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5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80728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39876"/>
              </p:ext>
            </p:extLst>
          </p:nvPr>
        </p:nvGraphicFramePr>
        <p:xfrm>
          <a:off x="539552" y="1700808"/>
          <a:ext cx="8136905" cy="452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873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 de risco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977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Projeto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- Inadequação para provimento dos serviços na qualidade, quantidade e custo.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- Aumento dos custos de implantação e inadequação dos serviços.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 – responsabilidade da solução de engenharia do contratado;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Não pagamento se os níveis de serviço não forem atingidos;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de seguro performance;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Fornecimento dos elementos de projeto.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36333"/>
              </p:ext>
            </p:extLst>
          </p:nvPr>
        </p:nvGraphicFramePr>
        <p:xfrm>
          <a:off x="467544" y="1484784"/>
          <a:ext cx="8424935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584176"/>
                <a:gridCol w="1800200"/>
                <a:gridCol w="1800199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Desapropriação/ realocação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- risco de não haver frentes liberadas para o contratado iniciar o empreendimento;</a:t>
                      </a:r>
                    </a:p>
                    <a:p>
                      <a:r>
                        <a:rPr lang="pt-BR" sz="1400" dirty="0" smtClean="0"/>
                        <a:t> - risco de não obter a desocupação de áreas invadidas ou já desapropriadas.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no custo.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Administração deve fazer levantamento das áreas, cadastro e avaliação.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Estimar o custo da desapropriação e relocação, incluindo indenizações.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Publicidade.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Possibilidade de aditivo de prazo e reajustamento decorrente do atraso nessa atividade, e se for o caso, reequilíbrio.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Atos de levantamento, indenização e demais executórios da expropriação são de responsabilidade da administração.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67544" y="805075"/>
            <a:ext cx="7629400" cy="23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07505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33746"/>
              </p:ext>
            </p:extLst>
          </p:nvPr>
        </p:nvGraphicFramePr>
        <p:xfrm>
          <a:off x="467544" y="1556792"/>
          <a:ext cx="842493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584176"/>
                <a:gridCol w="1800200"/>
                <a:gridCol w="1800199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Construção/</a:t>
                      </a:r>
                    </a:p>
                    <a:p>
                      <a:pPr algn="ctr"/>
                      <a:r>
                        <a:rPr lang="pt-BR" sz="1400" dirty="0" smtClean="0"/>
                        <a:t>Montagem/</a:t>
                      </a:r>
                    </a:p>
                    <a:p>
                      <a:pPr algn="ctr"/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Risco de ocorrerem eventos na construção que impeçam o cumprimento do prazo ou que aumentem 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nos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Condições de habilitação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Risco geológico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Risco de haver acréscimos nos volumes de escavação dos túneis, necessidade de tratamentos especiais com maior consumo de aço ou concreto, ou ainda, mudança na técnica de construção prevista.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 baseada na avaliação quantitativa.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52983"/>
              </p:ext>
            </p:extLst>
          </p:nvPr>
        </p:nvGraphicFramePr>
        <p:xfrm>
          <a:off x="251519" y="975360"/>
          <a:ext cx="8712969" cy="567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396"/>
                <a:gridCol w="1936216"/>
                <a:gridCol w="1638336"/>
                <a:gridCol w="1861746"/>
                <a:gridCol w="1787275"/>
              </a:tblGrid>
              <a:tr h="3651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318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Risco Geotécnico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Acréscimos de serviços necessários à estabilização de taludes (maior abatimento, por exemplo);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 comprimento ou volume nas fundações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na construção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 custo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 baseada na avaliação quantitativa.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  <a:tr h="307339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Licença ambiental / riscos ambientais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Risco de não obtenção das licenças, quando do vencimento ou licenças de canteiro e jazidas.</a:t>
                      </a:r>
                    </a:p>
                    <a:p>
                      <a:r>
                        <a:rPr lang="pt-BR" sz="1400" dirty="0" smtClean="0"/>
                        <a:t>- Necessidade de complementação de estudos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início das obras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Administração, por meio do gerenciamento ambiental deve prover todos os estudos, estimando custos.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Supervisora deve ter o poder de notificar construtora e paralisar serviços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Administração arca com licenças e custos das medidas ambientais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Passivo físico por conta da construtora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Custos com autuações de responsabilidade da construtora serão por ela arcados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836712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1813"/>
              </p:ext>
            </p:extLst>
          </p:nvPr>
        </p:nvGraphicFramePr>
        <p:xfrm>
          <a:off x="459227" y="1369170"/>
          <a:ext cx="8424935" cy="500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584176"/>
                <a:gridCol w="1800200"/>
                <a:gridCol w="1800199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Patrimônio histórico, artístico e cultural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Custos e atrasos associados com descobertas arqueológicas ou outras interferências com patrimônio cultural.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 prazo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no custo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Administração, por meio do gerenciamento ambiental,  deve avaliar áreas de relevância arqueológica, tornando público o estudo.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Administração arca com o custo dos aditivos de valor devido à prazo (reajustamento)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Custo de transportes devido à exploração de novas áreas fontes serão arcados pelo contratado.</a:t>
                      </a:r>
                      <a:endParaRPr lang="pt-BR" sz="1400" dirty="0"/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Obsolescência tecnológica, falta de inovação técnica e deficiência de equipamentos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 Contratada não consegue atingir os requisitos de qualidade.</a:t>
                      </a:r>
                    </a:p>
                    <a:p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Retrabalhos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de prazo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de custo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de performance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07505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79566"/>
              </p:ext>
            </p:extLst>
          </p:nvPr>
        </p:nvGraphicFramePr>
        <p:xfrm>
          <a:off x="467544" y="1556792"/>
          <a:ext cx="8424935" cy="457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584176"/>
                <a:gridCol w="1800200"/>
                <a:gridCol w="1800199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Risco da interrupção do tráfego / Interferência em obra de duplicação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Descontinuidade da prestação do serviço ao usuário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Perda de produtividade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Interrupção de pista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 prazo de execução e custo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 deverá propor plano de ataque da obra e simular condições operacionais.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Modificações das especificações de serviço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Administração poderá modificar especificações de serviço, modificar ou ampliar escopo.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no prazo e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Reequilíbrio econômico-financeiro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 aditivo contratual (excepcional)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Administração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8341"/>
              </p:ext>
            </p:extLst>
          </p:nvPr>
        </p:nvGraphicFramePr>
        <p:xfrm>
          <a:off x="395536" y="1052736"/>
          <a:ext cx="8424935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584176"/>
                <a:gridCol w="1800200"/>
                <a:gridCol w="1800199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Interferências com concessionárias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Interrupção na prestação dos serviços públicos.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Relocação de equipamentos fora das normas.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Retrabalho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dos custos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Cadastro por parte das construtoras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performance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dos riscos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Inflação/ flutuação de câmbio</a:t>
                      </a:r>
                    </a:p>
                    <a:p>
                      <a:pPr algn="ctr"/>
                      <a:r>
                        <a:rPr lang="pt-BR" sz="1400" dirty="0" smtClean="0"/>
                        <a:t>Aumento de insumos desproporcionais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 Diminuição da lucratividade, perda da performance do fluxo de caixa 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 custo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Reajustamento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Reequilíbrio econômico financeiro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 flutuação do câmbio, no caso de insumos, aumento do preço desarrazoado do insumo podem gerar reequilíbrio, desde que atestado por meio de notas fiscais, análise que englobará o contrato como um todo.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451426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836712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Matriz de Risco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65727"/>
              </p:ext>
            </p:extLst>
          </p:nvPr>
        </p:nvGraphicFramePr>
        <p:xfrm>
          <a:off x="459227" y="1369170"/>
          <a:ext cx="8424935" cy="393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1584176"/>
                <a:gridCol w="1800200"/>
                <a:gridCol w="1800199"/>
              </a:tblGrid>
              <a:tr h="34929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Materialização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Mitigação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Alocação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Risco dos títulos minerários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Inexistência de áreas desbloqueadas de exploração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de custo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Contratação integrada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Pagamento de royalties caberá, nesse caso,  à contratada</a:t>
                      </a:r>
                      <a:endParaRPr lang="pt-BR" sz="1400" dirty="0"/>
                    </a:p>
                  </a:txBody>
                  <a:tcPr/>
                </a:tc>
              </a:tr>
              <a:tr h="15617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Caso fortuito ou força maior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Situações de obra que configurem caso fortuito ou força maior como enxurradas, escorregamentos, desabamentos, perdas de </a:t>
                      </a:r>
                      <a:r>
                        <a:rPr lang="pt-BR" sz="1400" dirty="0" err="1" smtClean="0"/>
                        <a:t>cimbramentos</a:t>
                      </a:r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Aumento do custo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Atraso no cronograma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Seguro risco de engenharia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Remuneração do risco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Contratada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400" dirty="0" smtClean="0"/>
                        <a:t>seguradora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76590"/>
            <a:ext cx="7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Avaliação Quantitativa (custos)</a:t>
            </a:r>
            <a:b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147675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1º passo – determinação da incerteza</a:t>
            </a:r>
            <a:endParaRPr lang="pt-B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" y="2060848"/>
            <a:ext cx="882047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4" y="1930589"/>
            <a:ext cx="7820324" cy="343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7952928" y="2996952"/>
            <a:ext cx="219472" cy="45719"/>
          </a:xfrm>
          <a:prstGeom prst="rightArrow">
            <a:avLst/>
          </a:prstGeom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419"/>
            <a:ext cx="7930060" cy="430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14395"/>
              </p:ext>
            </p:extLst>
          </p:nvPr>
        </p:nvGraphicFramePr>
        <p:xfrm>
          <a:off x="504424" y="1628800"/>
          <a:ext cx="8316049" cy="296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320"/>
                <a:gridCol w="1872208"/>
                <a:gridCol w="1152128"/>
                <a:gridCol w="1869325"/>
                <a:gridCol w="1659068"/>
              </a:tblGrid>
              <a:tr h="8684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obra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Editais </a:t>
                      </a:r>
                    </a:p>
                    <a:p>
                      <a:pPr algn="ctr"/>
                      <a:r>
                        <a:rPr lang="pt-BR" dirty="0" smtClean="0"/>
                        <a:t>publicados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Contratos assinados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 Contratado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 contratado</a:t>
                      </a:r>
                      <a:endParaRPr lang="pt-BR" dirty="0"/>
                    </a:p>
                  </a:txBody>
                  <a:tcPr anchor="ctr"/>
                </a:tc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Crema 2ª Etapa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56%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R$ 2,99 bilhões</a:t>
                      </a:r>
                      <a:endParaRPr lang="pt-BR" dirty="0"/>
                    </a:p>
                  </a:txBody>
                  <a:tcPr/>
                </a:tc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Grandes Obras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40%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R$ 2,38 Bilhões</a:t>
                      </a:r>
                      <a:endParaRPr lang="pt-BR" dirty="0"/>
                    </a:p>
                  </a:txBody>
                  <a:tcPr anchor="ctr"/>
                </a:tc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BR Legal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 editais (62 lotes)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29%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R$ 741 milhões</a:t>
                      </a:r>
                      <a:endParaRPr lang="pt-BR" dirty="0"/>
                    </a:p>
                  </a:txBody>
                  <a:tcPr anchor="ctr"/>
                </a:tc>
              </a:tr>
              <a:tr h="40659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 editais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40% (incluindo os lotes do BR Legal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R$ 6,1 bilhões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94196233"/>
              </p:ext>
            </p:extLst>
          </p:nvPr>
        </p:nvGraphicFramePr>
        <p:xfrm>
          <a:off x="107504" y="4853411"/>
          <a:ext cx="7949952" cy="181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468509" y="908720"/>
            <a:ext cx="3239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Experiência </a:t>
            </a:r>
            <a:r>
              <a:rPr lang="pt-BR" sz="2800" b="1" dirty="0" smtClean="0"/>
              <a:t>DNIT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6852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36712"/>
            <a:ext cx="7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Avaliação Quantitativa (custos)</a:t>
            </a:r>
            <a:b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5557" y="13188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2º passo – Construção da Matriz – Probabilidade x Impacto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05865"/>
              </p:ext>
            </p:extLst>
          </p:nvPr>
        </p:nvGraphicFramePr>
        <p:xfrm>
          <a:off x="1835696" y="1916832"/>
          <a:ext cx="5832648" cy="469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8490"/>
                <a:gridCol w="1034158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Probability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Ocurrence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Percentual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Very</a:t>
                      </a:r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err="1">
                          <a:effectLst/>
                        </a:rPr>
                        <a:t>low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5,00%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Low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25,00%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Medium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50,00%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High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75,00%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Very</a:t>
                      </a:r>
                      <a:r>
                        <a:rPr lang="pt-BR" sz="1400" u="none" strike="noStrike" dirty="0">
                          <a:effectLst/>
                        </a:rPr>
                        <a:t> High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95,00%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Probability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Ocurrence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Probability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TERRAPLENAGEM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94,12%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PAVIMENTAÇÃO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100,00%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DRENAGEM E OAC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94,12%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AQUISIÇÃO DE MATERIAIS BETUMINOSOS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35,29%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TRANSPORTE DE MATERIAIS BETUMINOSOS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41,18%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SINALIZAÇÃO E SEGURANÇA VIÁRIA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64,71%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OBRAS COMPLEMENTARES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94,12%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OAE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82,35%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ILUMINAÇÃO PUBLICA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5,88%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PROTEÇÃO AMBIENTAL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76,47%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REMANEJAMENTO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ADMINISTRAÇÃO LOCAL DA OBRA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MOBILIZAÇÃO E DESMOBILIZAÇÃO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11,76%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SERVIÇOS PRELIMINARES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11,76%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INSTALAÇÃO E MANUTENÇÃO DE CANTEIRO DE OBRAS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11,76%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36712"/>
            <a:ext cx="7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Avaliação Quantitativa (custos)</a:t>
            </a:r>
            <a:b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5557" y="13188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2º passo – Construção da Matriz – Probabilidade x Impacto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8" y="1916832"/>
            <a:ext cx="897122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6" y="2708920"/>
            <a:ext cx="5047294" cy="33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6" y="1916832"/>
            <a:ext cx="7971934" cy="46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36712"/>
            <a:ext cx="7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Avaliação Quantitativa (custos)</a:t>
            </a:r>
            <a:b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5557" y="13188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3º passo – Cálculo da reserva de contingência 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55691"/>
              </p:ext>
            </p:extLst>
          </p:nvPr>
        </p:nvGraphicFramePr>
        <p:xfrm>
          <a:off x="987015" y="2204864"/>
          <a:ext cx="6302425" cy="1105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9959"/>
                <a:gridCol w="1835483"/>
                <a:gridCol w="1686983"/>
              </a:tblGrid>
              <a:tr h="286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Uncertainty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Analysis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</a:tr>
              <a:tr h="27304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Confiability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$  227.057.098 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304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Amount of Uncertainty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$    11.678.712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304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Uncertainty Increase % (UI)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5,4%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07981"/>
              </p:ext>
            </p:extLst>
          </p:nvPr>
        </p:nvGraphicFramePr>
        <p:xfrm>
          <a:off x="1043608" y="3861049"/>
          <a:ext cx="6264695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316"/>
                <a:gridCol w="1824496"/>
                <a:gridCol w="1676883"/>
              </a:tblGrid>
              <a:tr h="2726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Analysis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</a:tr>
              <a:tr h="25970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Risk Matrix Impact (mean)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$    40.362.160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970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Risk Increase % (RI)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18,74%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52409"/>
              </p:ext>
            </p:extLst>
          </p:nvPr>
        </p:nvGraphicFramePr>
        <p:xfrm>
          <a:off x="1043608" y="5157192"/>
          <a:ext cx="6336704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5078"/>
                <a:gridCol w="1845468"/>
                <a:gridCol w="1696158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Uncertainty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+ </a:t>
                      </a:r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Analysis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Values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Initial cost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$  215.378.386 </a:t>
                      </a:r>
                      <a:endParaRPr lang="pt-BR" sz="16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Total Cost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$  244.061.834 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Contigency 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13,32%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7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5724"/>
            <a:ext cx="6177788" cy="46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1520" y="764704"/>
            <a:ext cx="864096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b="1" u="sng" dirty="0" smtClean="0"/>
              <a:t>Análise Quantitativa de Riscos – Resultados:</a:t>
            </a:r>
          </a:p>
        </p:txBody>
      </p:sp>
      <p:pic>
        <p:nvPicPr>
          <p:cNvPr id="5" name="Imagem 21" descr="moz-screenshot-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8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16" y="1334091"/>
            <a:ext cx="7920880" cy="53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51520" y="764704"/>
            <a:ext cx="864096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b="1" u="sng" dirty="0" smtClean="0"/>
              <a:t>Análise Quantitativa de Riscos – Resultados:</a:t>
            </a:r>
          </a:p>
        </p:txBody>
      </p:sp>
      <p:pic>
        <p:nvPicPr>
          <p:cNvPr id="5" name="Imagem 21" descr="moz-screenshot-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5333" y="908720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Visão Geral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4755046"/>
              </p:ext>
            </p:extLst>
          </p:nvPr>
        </p:nvGraphicFramePr>
        <p:xfrm>
          <a:off x="251520" y="1230670"/>
          <a:ext cx="87129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21" descr="moz-screenshot-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2256" y="764704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2800" b="1" i="1" dirty="0" smtClean="0">
                <a:solidFill>
                  <a:schemeClr val="tx2"/>
                </a:solidFill>
                <a:ea typeface="Times New Roman" pitchFamily="18" charset="0"/>
                <a:cs typeface="Calibri" pitchFamily="34" charset="0"/>
              </a:rPr>
              <a:t>Novo SICRO</a:t>
            </a:r>
            <a:endParaRPr lang="pt-BR" sz="2800" b="1" i="1" dirty="0">
              <a:solidFill>
                <a:schemeClr val="tx2"/>
              </a:solidFill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3051828"/>
              </p:ext>
            </p:extLst>
          </p:nvPr>
        </p:nvGraphicFramePr>
        <p:xfrm>
          <a:off x="611560" y="1287924"/>
          <a:ext cx="8136904" cy="545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21" descr="moz-screenshot-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1"/>
          <p:cNvSpPr txBox="1">
            <a:spLocks/>
          </p:cNvSpPr>
          <p:nvPr/>
        </p:nvSpPr>
        <p:spPr bwMode="auto">
          <a:xfrm>
            <a:off x="539552" y="3501008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lvl="1" indent="-514350" eaLnBrk="0" hangingPunct="0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DEPARTAMENTO NACIONAL DE INFRAESTRUTURA DE TRANSORTES</a:t>
            </a:r>
          </a:p>
          <a:p>
            <a:pPr marL="514350" lvl="1" indent="-514350" algn="ctr" eaLnBrk="0" hangingPunct="0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DNIT</a:t>
            </a:r>
          </a:p>
          <a:p>
            <a:pPr marL="514350" lvl="1" indent="-514350" algn="ctr" eaLnBrk="0" hangingPunct="0"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1" indent="-514350" algn="ctr" eaLnBrk="0" hangingPunct="0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Diretoria Executiva</a:t>
            </a:r>
          </a:p>
          <a:p>
            <a:pPr marL="514350" lvl="1" indent="-514350" algn="ctr" eaLnBrk="0" hangingPunct="0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(061) 3315-4113/4114</a:t>
            </a:r>
          </a:p>
          <a:p>
            <a:pPr marL="514350" lvl="1" indent="-514350" algn="ctr" eaLnBrk="0" hangingPunct="0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tarcisio.freitas@dnit.gov.br</a:t>
            </a:r>
          </a:p>
          <a:p>
            <a:pPr marL="514350" lvl="1" indent="-514350" algn="ctr" eaLnBrk="0" hangingPunct="0">
              <a:defRPr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1" indent="-514350" eaLnBrk="0" hangingPunct="0">
              <a:buAutoNum type="alphaLcParenR"/>
              <a:defRPr/>
            </a:pPr>
            <a:endParaRPr lang="pt-BR" sz="1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59" y="1052736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Redução dos prazos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8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63267"/>
              </p:ext>
            </p:extLst>
          </p:nvPr>
        </p:nvGraphicFramePr>
        <p:xfrm>
          <a:off x="611559" y="1575956"/>
          <a:ext cx="8064897" cy="47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7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89170" y="908720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Descontos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00011"/>
              </p:ext>
            </p:extLst>
          </p:nvPr>
        </p:nvGraphicFramePr>
        <p:xfrm>
          <a:off x="489170" y="1431940"/>
          <a:ext cx="7996637" cy="504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1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82300252"/>
              </p:ext>
            </p:extLst>
          </p:nvPr>
        </p:nvGraphicFramePr>
        <p:xfrm>
          <a:off x="323527" y="735410"/>
          <a:ext cx="8691711" cy="612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489170" y="908720"/>
            <a:ext cx="4082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Vantagens percebidas 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21" descr="moz-screenshot-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9641" y="333057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eaLnBrk="0" hangingPunct="0"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Gestão de Riscos no RDC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3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2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62880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b="1" dirty="0"/>
              <a:t>Como gerenciar os riscos das obras de construção civil contratadas no regime de </a:t>
            </a:r>
            <a:r>
              <a:rPr lang="pt-BR" sz="2000" b="1" dirty="0" smtClean="0"/>
              <a:t>contratação Integrada?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539552" y="961564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Problema de Pesquisa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8334" y="3429000"/>
            <a:ext cx="8118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gerenciamento de riscos é uma forma organizada de identificar e medir riscos e de desenvolver, selecionar e gerenciar opções para seu controle (KERZNER, 2002</a:t>
            </a:r>
            <a:r>
              <a:rPr lang="pt-BR" sz="2400" dirty="0" smtClean="0"/>
              <a:t>).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70950" y="2708920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Gerenciamento de Riscos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8951" y="5115042"/>
            <a:ext cx="803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b="1" dirty="0" smtClean="0"/>
              <a:t>O </a:t>
            </a:r>
            <a:r>
              <a:rPr lang="pt-BR" sz="2400" b="1" dirty="0"/>
              <a:t>objetivo do gerenciamento do projeto é alcançar o </a:t>
            </a:r>
            <a:r>
              <a:rPr lang="pt-BR" sz="2400" b="1" dirty="0" smtClean="0"/>
              <a:t>sucesso. </a:t>
            </a:r>
            <a:endParaRPr lang="pt-BR" sz="2400" b="1" dirty="0"/>
          </a:p>
        </p:txBody>
      </p:sp>
      <p:pic>
        <p:nvPicPr>
          <p:cNvPr id="7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741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5333" y="838955"/>
            <a:ext cx="623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que é sucesso?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48478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Os critérios de sucesso devem ser mensuráveis através de metas de custo, de cronograma e de </a:t>
            </a:r>
            <a:r>
              <a:rPr lang="pt-BR" sz="2400" dirty="0" smtClean="0"/>
              <a:t>qualidade.</a:t>
            </a:r>
          </a:p>
          <a:p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/>
              <a:t>Um </a:t>
            </a:r>
            <a:r>
              <a:rPr lang="pt-BR" sz="2400" b="1" dirty="0"/>
              <a:t>projeto pode ser considerado bem sucedido </a:t>
            </a:r>
            <a:r>
              <a:rPr lang="pt-BR" sz="2400" b="1" dirty="0" smtClean="0"/>
              <a:t>quando: 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 algn="just"/>
            <a:r>
              <a:rPr lang="pt-BR" sz="2400" dirty="0" smtClean="0"/>
              <a:t>a</a:t>
            </a:r>
            <a:r>
              <a:rPr lang="pt-BR" sz="2400" dirty="0"/>
              <a:t>) for concluído dentro do tempo e do orçamento previsto; </a:t>
            </a:r>
            <a:endParaRPr lang="pt-BR" sz="2400" dirty="0" smtClean="0"/>
          </a:p>
          <a:p>
            <a:pPr algn="just"/>
            <a:r>
              <a:rPr lang="pt-BR" sz="2400" dirty="0" smtClean="0"/>
              <a:t>b) </a:t>
            </a:r>
            <a:r>
              <a:rPr lang="pt-BR" sz="2400" dirty="0"/>
              <a:t>atingir a qualidade e a performance desejadas; </a:t>
            </a:r>
          </a:p>
          <a:p>
            <a:pPr algn="just"/>
            <a:r>
              <a:rPr lang="pt-BR" sz="2400" dirty="0" smtClean="0"/>
              <a:t>c) </a:t>
            </a:r>
            <a:r>
              <a:rPr lang="pt-BR" sz="2400" dirty="0"/>
              <a:t>for concluído com o mínimo </a:t>
            </a:r>
            <a:r>
              <a:rPr lang="pt-BR" sz="2400" dirty="0" smtClean="0"/>
              <a:t>possível </a:t>
            </a:r>
            <a:r>
              <a:rPr lang="pt-BR" sz="2400" dirty="0"/>
              <a:t>de alterações em seu escopo; </a:t>
            </a:r>
          </a:p>
          <a:p>
            <a:pPr algn="just"/>
            <a:r>
              <a:rPr lang="pt-BR" sz="2400" dirty="0" smtClean="0"/>
              <a:t>d) </a:t>
            </a:r>
            <a:r>
              <a:rPr lang="pt-BR" sz="2400" dirty="0"/>
              <a:t>for aceito sem restrições </a:t>
            </a:r>
            <a:r>
              <a:rPr lang="pt-BR" sz="2400" dirty="0" smtClean="0"/>
              <a:t>pela administração; </a:t>
            </a:r>
            <a:endParaRPr lang="pt-BR" sz="2400" dirty="0"/>
          </a:p>
          <a:p>
            <a:pPr algn="just"/>
            <a:r>
              <a:rPr lang="pt-BR" sz="2400" dirty="0" smtClean="0"/>
              <a:t>e) transcorrer sem interrupções;</a:t>
            </a:r>
          </a:p>
          <a:p>
            <a:pPr algn="just"/>
            <a:r>
              <a:rPr lang="pt-BR" sz="2400" dirty="0" smtClean="0"/>
              <a:t>f) </a:t>
            </a:r>
            <a:r>
              <a:rPr lang="pt-BR" sz="2400" dirty="0"/>
              <a:t>não agredir </a:t>
            </a:r>
            <a:r>
              <a:rPr lang="pt-BR" sz="2400" dirty="0" smtClean="0"/>
              <a:t>o meio ambiente.</a:t>
            </a:r>
            <a:endParaRPr lang="pt-BR" sz="2400" dirty="0"/>
          </a:p>
        </p:txBody>
      </p:sp>
      <p:pic>
        <p:nvPicPr>
          <p:cNvPr id="4" name="Imagem 21" descr="moz-screenshot-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7401" r="4184" b="7745"/>
          <a:stretch>
            <a:fillRect/>
          </a:stretch>
        </p:blipFill>
        <p:spPr bwMode="auto">
          <a:xfrm>
            <a:off x="7956376" y="6309320"/>
            <a:ext cx="1058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1992</Words>
  <Application>Microsoft Office PowerPoint</Application>
  <PresentationFormat>Apresentação na tela (4:3)</PresentationFormat>
  <Paragraphs>423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everaldo.alves</dc:creator>
  <cp:lastModifiedBy>Admar Pires dos Santos</cp:lastModifiedBy>
  <cp:revision>338</cp:revision>
  <dcterms:created xsi:type="dcterms:W3CDTF">2012-09-17T16:23:15Z</dcterms:created>
  <dcterms:modified xsi:type="dcterms:W3CDTF">2013-05-21T17:12:42Z</dcterms:modified>
</cp:coreProperties>
</file>