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notesMasterIdLst>
    <p:notesMasterId r:id="rId8"/>
  </p:notesMasterIdLst>
  <p:sldIdLst>
    <p:sldId id="256" r:id="rId4"/>
    <p:sldId id="257" r:id="rId5"/>
    <p:sldId id="258" r:id="rId6"/>
    <p:sldId id="259" r:id="rId7"/>
  </p:sldIdLst>
  <p:sldSz cx="9144000" cy="6858000" type="screen4x3"/>
  <p:notesSz cx="6864350" cy="99949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48">
          <p15:clr>
            <a:srgbClr val="A4A3A4"/>
          </p15:clr>
        </p15:guide>
        <p15:guide id="2" pos="216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00CC66"/>
    <a:srgbClr val="56AA1C"/>
    <a:srgbClr val="7F7F7F"/>
    <a:srgbClr val="86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603" autoAdjust="0"/>
    <p:restoredTop sz="94601" autoAdjust="0"/>
  </p:normalViewPr>
  <p:slideViewPr>
    <p:cSldViewPr>
      <p:cViewPr varScale="1">
        <p:scale>
          <a:sx n="46" d="100"/>
          <a:sy n="46" d="100"/>
        </p:scale>
        <p:origin x="-47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08"/>
      </p:cViewPr>
      <p:guideLst>
        <p:guide orient="horz" pos="3148"/>
        <p:guide pos="216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4552" cy="499745"/>
          </a:xfrm>
          <a:prstGeom prst="rect">
            <a:avLst/>
          </a:prstGeom>
        </p:spPr>
        <p:txBody>
          <a:bodyPr vert="horz" lIns="96332" tIns="48166" rIns="96332" bIns="48166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8210" y="0"/>
            <a:ext cx="2974552" cy="499745"/>
          </a:xfrm>
          <a:prstGeom prst="rect">
            <a:avLst/>
          </a:prstGeom>
        </p:spPr>
        <p:txBody>
          <a:bodyPr vert="horz" lIns="96332" tIns="48166" rIns="96332" bIns="48166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fld id="{9211F746-C2B2-4F24-B387-C65A3B67DF22}" type="datetimeFigureOut">
              <a:rPr lang="en-GB"/>
              <a:pPr>
                <a:defRPr/>
              </a:pPr>
              <a:t>10/09/2013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3450" y="749300"/>
            <a:ext cx="4997450" cy="3748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332" tIns="48166" rIns="96332" bIns="48166" rtlCol="0" anchor="ctr"/>
          <a:lstStyle/>
          <a:p>
            <a:pPr lvl="0"/>
            <a:endParaRPr lang="en-GB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6435" y="4747578"/>
            <a:ext cx="5491480" cy="4497705"/>
          </a:xfrm>
          <a:prstGeom prst="rect">
            <a:avLst/>
          </a:prstGeom>
        </p:spPr>
        <p:txBody>
          <a:bodyPr vert="horz" lIns="96332" tIns="48166" rIns="96332" bIns="48166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93420"/>
            <a:ext cx="2974552" cy="499745"/>
          </a:xfrm>
          <a:prstGeom prst="rect">
            <a:avLst/>
          </a:prstGeom>
        </p:spPr>
        <p:txBody>
          <a:bodyPr vert="horz" lIns="96332" tIns="48166" rIns="96332" bIns="48166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8210" y="9493420"/>
            <a:ext cx="2974552" cy="499745"/>
          </a:xfrm>
          <a:prstGeom prst="rect">
            <a:avLst/>
          </a:prstGeom>
        </p:spPr>
        <p:txBody>
          <a:bodyPr vert="horz" lIns="96332" tIns="48166" rIns="96332" bIns="48166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fld id="{26516FD8-F716-484F-AF31-127B46DCD6BB}" type="slidenum">
              <a:rPr lang="en-GB"/>
              <a:pPr>
                <a:defRPr/>
              </a:pPr>
              <a:t>‹nº›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5530132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7514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98372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503896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72845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951126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76889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984945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60325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5910199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0854123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610543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910613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1324753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374058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0857513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592255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2484039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3337515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1754277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377911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392313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78594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19577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35824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998325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29183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902221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345271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4086" r:id="rId1"/>
    <p:sldLayoutId id="2147484062" r:id="rId2"/>
    <p:sldLayoutId id="2147484087" r:id="rId3"/>
    <p:sldLayoutId id="2147484088" r:id="rId4"/>
    <p:sldLayoutId id="2147484089" r:id="rId5"/>
    <p:sldLayoutId id="2147484090" r:id="rId6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4064" r:id="rId1"/>
    <p:sldLayoutId id="2147484065" r:id="rId2"/>
    <p:sldLayoutId id="2147484066" r:id="rId3"/>
    <p:sldLayoutId id="2147484067" r:id="rId4"/>
    <p:sldLayoutId id="2147484068" r:id="rId5"/>
    <p:sldLayoutId id="2147484069" r:id="rId6"/>
    <p:sldLayoutId id="2147484070" r:id="rId7"/>
    <p:sldLayoutId id="2147484071" r:id="rId8"/>
    <p:sldLayoutId id="2147484072" r:id="rId9"/>
    <p:sldLayoutId id="2147484073" r:id="rId10"/>
    <p:sldLayoutId id="214748407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4075" r:id="rId1"/>
    <p:sldLayoutId id="2147484076" r:id="rId2"/>
    <p:sldLayoutId id="2147484077" r:id="rId3"/>
    <p:sldLayoutId id="2147484078" r:id="rId4"/>
    <p:sldLayoutId id="2147484079" r:id="rId5"/>
    <p:sldLayoutId id="2147484080" r:id="rId6"/>
    <p:sldLayoutId id="2147484081" r:id="rId7"/>
    <p:sldLayoutId id="2147484082" r:id="rId8"/>
    <p:sldLayoutId id="2147484083" r:id="rId9"/>
    <p:sldLayoutId id="2147484084" r:id="rId10"/>
    <p:sldLayoutId id="214748408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CaixaDeTexto 3"/>
          <p:cNvSpPr txBox="1"/>
          <p:nvPr/>
        </p:nvSpPr>
        <p:spPr>
          <a:xfrm>
            <a:off x="2641432" y="2844820"/>
            <a:ext cx="63367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800" b="1" dirty="0" smtClean="0">
                <a:latin typeface="Arial" pitchFamily="34" charset="0"/>
                <a:cs typeface="Arial" pitchFamily="34" charset="0"/>
              </a:rPr>
              <a:t>Voar por mais Brasil</a:t>
            </a:r>
            <a:endParaRPr lang="pt-BR" sz="48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1124744"/>
            <a:ext cx="7712364" cy="5746328"/>
          </a:xfrm>
          <a:prstGeom prst="rect">
            <a:avLst/>
          </a:prstGeom>
        </p:spPr>
      </p:pic>
      <p:pic>
        <p:nvPicPr>
          <p:cNvPr id="4101" name="Picture 5" descr="C:\Users\ABEAR\Dropbox\COMPARTILHADA ABEAR\PAPELARIA logos etc\logo 80 porc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310767"/>
            <a:ext cx="857250" cy="857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C:\Users\ABEAR\Desktop\Cabeçalho_Apresentação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1412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2346811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1" name="Picture 5" descr="C:\Users\ABEAR\Dropbox\COMPARTILHADA ABEAR\PAPELARIA logos etc\logo 80 por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310767"/>
            <a:ext cx="857250" cy="857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C:\Users\ABEAR\Desktop\Cabeçalho_Apresentaçã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1412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9592" y="1267223"/>
            <a:ext cx="7273636" cy="5553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2726037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1455" y="1381255"/>
            <a:ext cx="6881091" cy="5472545"/>
          </a:xfrm>
          <a:prstGeom prst="rect">
            <a:avLst/>
          </a:prstGeom>
        </p:spPr>
      </p:pic>
      <p:pic>
        <p:nvPicPr>
          <p:cNvPr id="4101" name="Picture 5" descr="C:\Users\ABEAR\Dropbox\COMPARTILHADA ABEAR\PAPELARIA logos etc\logo 80 porc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310767"/>
            <a:ext cx="857250" cy="857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C:\Users\ABEAR\Desktop\Cabeçalho_Apresentação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"/>
            <a:ext cx="9144000" cy="1412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76779209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CCA Powerpoint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ICCA Powerpoint template</Template>
  <TotalTime>9815</TotalTime>
  <Words>4</Words>
  <Application>Microsoft Office PowerPoint</Application>
  <PresentationFormat>Apresentação na tela (4:3)</PresentationFormat>
  <Paragraphs>1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3</vt:i4>
      </vt:variant>
      <vt:variant>
        <vt:lpstr>Títulos de slides</vt:lpstr>
      </vt:variant>
      <vt:variant>
        <vt:i4>4</vt:i4>
      </vt:variant>
    </vt:vector>
  </HeadingPairs>
  <TitlesOfParts>
    <vt:vector size="7" baseType="lpstr">
      <vt:lpstr>ICCA Powerpoint template</vt:lpstr>
      <vt:lpstr>Custom Design</vt:lpstr>
      <vt:lpstr>1_Custom Design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ABEAR</dc:creator>
  <cp:lastModifiedBy>Irai Silva Lopes de Sousa</cp:lastModifiedBy>
  <cp:revision>201</cp:revision>
  <cp:lastPrinted>2013-05-21T13:23:11Z</cp:lastPrinted>
  <dcterms:created xsi:type="dcterms:W3CDTF">2011-10-04T08:16:50Z</dcterms:created>
  <dcterms:modified xsi:type="dcterms:W3CDTF">2013-09-10T20:37:06Z</dcterms:modified>
</cp:coreProperties>
</file>