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6858000" type="screen4x3"/>
  <p:notesSz cx="6864350" cy="9994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66"/>
    <a:srgbClr val="56AA1C"/>
    <a:srgbClr val="7F7F7F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01" autoAdjust="0"/>
  </p:normalViewPr>
  <p:slideViewPr>
    <p:cSldViewPr>
      <p:cViewPr varScale="1">
        <p:scale>
          <a:sx n="46" d="100"/>
          <a:sy n="46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211F746-C2B2-4F24-B387-C65A3B67DF22}" type="datetimeFigureOut">
              <a:rPr lang="en-GB"/>
              <a:pPr>
                <a:defRPr/>
              </a:pPr>
              <a:t>10/09/2013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7578"/>
            <a:ext cx="5491480" cy="4497705"/>
          </a:xfrm>
          <a:prstGeom prst="rect">
            <a:avLst/>
          </a:prstGeom>
        </p:spPr>
        <p:txBody>
          <a:bodyPr vert="horz" lIns="96332" tIns="48166" rIns="96332" bIns="4816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6516FD8-F716-484F-AF31-127B46DCD6B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01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1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38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11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68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9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0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10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4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0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06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4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4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575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22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840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7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54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79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3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5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57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82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83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18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2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5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62" r:id="rId2"/>
    <p:sldLayoutId id="2147484087" r:id="rId3"/>
    <p:sldLayoutId id="2147484088" r:id="rId4"/>
    <p:sldLayoutId id="2147484089" r:id="rId5"/>
    <p:sldLayoutId id="2147484090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41432" y="284482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latin typeface="Arial" pitchFamily="34" charset="0"/>
                <a:cs typeface="Arial" pitchFamily="34" charset="0"/>
              </a:rPr>
              <a:t>Voar por mais Brasil</a:t>
            </a:r>
            <a:endParaRPr lang="pt-BR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24744"/>
            <a:ext cx="7712364" cy="5746328"/>
          </a:xfrm>
          <a:prstGeom prst="rect">
            <a:avLst/>
          </a:prstGeom>
        </p:spPr>
      </p:pic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3468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267223"/>
            <a:ext cx="7273636" cy="555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260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455" y="1381255"/>
            <a:ext cx="6881091" cy="5472545"/>
          </a:xfrm>
          <a:prstGeom prst="rect">
            <a:avLst/>
          </a:prstGeom>
        </p:spPr>
      </p:pic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792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ICCA Powerpoint template</Template>
  <TotalTime>9815</TotalTime>
  <Words>4</Words>
  <Application>Microsoft Office PowerPoint</Application>
  <PresentationFormat>Apresentação na tela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ICCA Powerpoint template</vt:lpstr>
      <vt:lpstr>Custom Design</vt:lpstr>
      <vt:lpstr>1_Custom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ABEAR</dc:creator>
  <cp:lastModifiedBy>Irai Silva Lopes de Sousa</cp:lastModifiedBy>
  <cp:revision>201</cp:revision>
  <cp:lastPrinted>2013-05-21T13:23:11Z</cp:lastPrinted>
  <dcterms:created xsi:type="dcterms:W3CDTF">2011-10-04T08:16:50Z</dcterms:created>
  <dcterms:modified xsi:type="dcterms:W3CDTF">2013-09-10T20:37:06Z</dcterms:modified>
</cp:coreProperties>
</file>