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8"/>
  </p:notesMasterIdLst>
  <p:sldIdLst>
    <p:sldId id="276" r:id="rId4"/>
    <p:sldId id="277" r:id="rId5"/>
    <p:sldId id="278" r:id="rId6"/>
    <p:sldId id="271" r:id="rId7"/>
  </p:sldIdLst>
  <p:sldSz cx="9144000" cy="6858000" type="screen4x3"/>
  <p:notesSz cx="6864350" cy="9994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48">
          <p15:clr>
            <a:srgbClr val="A4A3A4"/>
          </p15:clr>
        </p15:guide>
        <p15:guide id="2" pos="216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CC66"/>
    <a:srgbClr val="56AA1C"/>
    <a:srgbClr val="7F7F7F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03" autoAdjust="0"/>
    <p:restoredTop sz="94601" autoAdjust="0"/>
  </p:normalViewPr>
  <p:slideViewPr>
    <p:cSldViewPr>
      <p:cViewPr varScale="1">
        <p:scale>
          <a:sx n="46" d="100"/>
          <a:sy n="46" d="100"/>
        </p:scale>
        <p:origin x="-4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3148"/>
        <p:guide pos="216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499745"/>
          </a:xfrm>
          <a:prstGeom prst="rect">
            <a:avLst/>
          </a:prstGeom>
        </p:spPr>
        <p:txBody>
          <a:bodyPr vert="horz" lIns="96332" tIns="48166" rIns="96332" bIns="4816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8210" y="0"/>
            <a:ext cx="2974552" cy="499745"/>
          </a:xfrm>
          <a:prstGeom prst="rect">
            <a:avLst/>
          </a:prstGeom>
        </p:spPr>
        <p:txBody>
          <a:bodyPr vert="horz" lIns="96332" tIns="48166" rIns="96332" bIns="4816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9211F746-C2B2-4F24-B387-C65A3B67DF22}" type="datetimeFigureOut">
              <a:rPr lang="en-GB"/>
              <a:pPr>
                <a:defRPr/>
              </a:pPr>
              <a:t>10/09/2013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32" tIns="48166" rIns="96332" bIns="48166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35" y="4747578"/>
            <a:ext cx="5491480" cy="4497705"/>
          </a:xfrm>
          <a:prstGeom prst="rect">
            <a:avLst/>
          </a:prstGeom>
        </p:spPr>
        <p:txBody>
          <a:bodyPr vert="horz" lIns="96332" tIns="48166" rIns="96332" bIns="48166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3420"/>
            <a:ext cx="2974552" cy="499745"/>
          </a:xfrm>
          <a:prstGeom prst="rect">
            <a:avLst/>
          </a:prstGeom>
        </p:spPr>
        <p:txBody>
          <a:bodyPr vert="horz" lIns="96332" tIns="48166" rIns="96332" bIns="4816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8210" y="9493420"/>
            <a:ext cx="2974552" cy="499745"/>
          </a:xfrm>
          <a:prstGeom prst="rect">
            <a:avLst/>
          </a:prstGeom>
        </p:spPr>
        <p:txBody>
          <a:bodyPr vert="horz" lIns="96332" tIns="48166" rIns="96332" bIns="4816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26516FD8-F716-484F-AF31-127B46DCD6BB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53013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51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837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0389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284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5112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688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8494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60325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91019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8541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105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10613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32475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7405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85751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9225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4840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33751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75427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37791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9231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8594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9577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824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9832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9183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222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4527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86" r:id="rId1"/>
    <p:sldLayoutId id="2147484062" r:id="rId2"/>
    <p:sldLayoutId id="2147484087" r:id="rId3"/>
    <p:sldLayoutId id="2147484088" r:id="rId4"/>
    <p:sldLayoutId id="2147484089" r:id="rId5"/>
    <p:sldLayoutId id="2147484090" r:id="rId6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64" r:id="rId1"/>
    <p:sldLayoutId id="2147484065" r:id="rId2"/>
    <p:sldLayoutId id="2147484066" r:id="rId3"/>
    <p:sldLayoutId id="2147484067" r:id="rId4"/>
    <p:sldLayoutId id="2147484068" r:id="rId5"/>
    <p:sldLayoutId id="2147484069" r:id="rId6"/>
    <p:sldLayoutId id="2147484070" r:id="rId7"/>
    <p:sldLayoutId id="2147484071" r:id="rId8"/>
    <p:sldLayoutId id="2147484072" r:id="rId9"/>
    <p:sldLayoutId id="2147484073" r:id="rId10"/>
    <p:sldLayoutId id="21474840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75" r:id="rId1"/>
    <p:sldLayoutId id="2147484076" r:id="rId2"/>
    <p:sldLayoutId id="2147484077" r:id="rId3"/>
    <p:sldLayoutId id="2147484078" r:id="rId4"/>
    <p:sldLayoutId id="2147484079" r:id="rId5"/>
    <p:sldLayoutId id="2147484080" r:id="rId6"/>
    <p:sldLayoutId id="2147484081" r:id="rId7"/>
    <p:sldLayoutId id="2147484082" r:id="rId8"/>
    <p:sldLayoutId id="2147484083" r:id="rId9"/>
    <p:sldLayoutId id="2147484084" r:id="rId10"/>
    <p:sldLayoutId id="21474840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C:\Users\ABEAR\Dropbox\COMPARTILHADA ABEAR\PAPELARIA logos etc\logo 80 por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10767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BEAR\Desktop\Cabeçalho_Apresentaçã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769707" y="2348880"/>
            <a:ext cx="76076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1. Fixação do preço do QAV de acordo com o mercado internacional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BR" dirty="0">
                <a:latin typeface="Arial" pitchFamily="34" charset="0"/>
                <a:cs typeface="Arial" pitchFamily="34" charset="0"/>
              </a:rPr>
              <a:t>2.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Ampliação da proposta FNAC relativa a Tarifas Aeroportuárias e Aeronáuticas para todos os aeroportos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BR" dirty="0">
                <a:latin typeface="Arial" pitchFamily="34" charset="0"/>
                <a:cs typeface="Arial" pitchFamily="34" charset="0"/>
              </a:rPr>
              <a:t>3.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Isenção de PIS e COFINS sobre as receitas das empresas aéreas (Emenda Dornelles à MP 617/2013)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BR" dirty="0">
                <a:latin typeface="Arial" pitchFamily="34" charset="0"/>
                <a:cs typeface="Arial" pitchFamily="34" charset="0"/>
              </a:rPr>
              <a:t>4.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Unificação do ICMS sobre o QAV em todo o território nacional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899592" y="1433563"/>
            <a:ext cx="6336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Agenda de Competitividade ABEAR</a:t>
            </a:r>
            <a:endParaRPr lang="pt-BR" sz="2400" b="1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51725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C:\Users\ABEAR\Dropbox\COMPARTILHADA ABEAR\PAPELARIA logos etc\logo 80 por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10767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BEAR\Desktop\Cabeçalho_Apresentaçã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4666" y="1133737"/>
            <a:ext cx="6696744" cy="5689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874046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C:\Users\ABEAR\Dropbox\COMPARTILHADA ABEAR\PAPELARIA logos etc\logo 80 por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10767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BEAR\Desktop\Cabeçalho_Apresentaçã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80373" y="1987968"/>
            <a:ext cx="76076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1. Ampliação </a:t>
            </a:r>
            <a:r>
              <a:rPr lang="pt-BR" dirty="0">
                <a:latin typeface="Arial" pitchFamily="34" charset="0"/>
                <a:cs typeface="Arial" pitchFamily="34" charset="0"/>
              </a:rPr>
              <a:t>da capacidade dos pátios dos aeroportos e, onde necessário, dos terminais de passageiros, mesmo que com estruturas temporárias, conforme relação encaminhada à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SAC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pt-BR" dirty="0">
                <a:latin typeface="Arial" pitchFamily="34" charset="0"/>
                <a:cs typeface="Arial" pitchFamily="34" charset="0"/>
              </a:rPr>
              <a:t>. Upgrade tecnológico na estrutura de navegação aérea (PBN, RNP-AR, BARO-VNAV, CAT) nos aeroportos incluídos na relação encaminhada à SAC</a:t>
            </a: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pt-BR" dirty="0">
                <a:latin typeface="Arial" pitchFamily="34" charset="0"/>
                <a:cs typeface="Arial" pitchFamily="34" charset="0"/>
              </a:rPr>
              <a:t>. Instituição de um programa integrado visando coibir roubos e violações de bagagens, conforme documento encaminhado à SAC</a:t>
            </a: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pt-BR" dirty="0">
                <a:latin typeface="Arial" pitchFamily="34" charset="0"/>
                <a:cs typeface="Arial" pitchFamily="34" charset="0"/>
              </a:rPr>
              <a:t>. Acompanhamento das solicitações e das práticas administrativas dos novos concessionários aeroportuários visando coibir abusos</a:t>
            </a: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pt-BR" dirty="0">
                <a:latin typeface="Arial" pitchFamily="34" charset="0"/>
                <a:cs typeface="Arial" pitchFamily="34" charset="0"/>
              </a:rPr>
              <a:t>. Implementação das melhorias nos aeroportos atualmente não operados, conforme relação encaminhada à SAC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967805" y="1348011"/>
            <a:ext cx="6336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Agenda Operacional ABEAR</a:t>
            </a:r>
            <a:endParaRPr lang="pt-BR" sz="2400" b="1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11347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C:\Users\ABEAR\Dropbox\COMPARTILHADA ABEAR\PAPELARIA logos etc\logo 80 por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10767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BEAR\Desktop\Cabeçalho_Apresentaçã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ângulo 2"/>
          <p:cNvSpPr/>
          <p:nvPr/>
        </p:nvSpPr>
        <p:spPr>
          <a:xfrm>
            <a:off x="553269" y="2331154"/>
            <a:ext cx="20162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1200" dirty="0"/>
              <a:t>Tarauacá/AC</a:t>
            </a:r>
          </a:p>
          <a:p>
            <a:pPr lvl="0"/>
            <a:r>
              <a:rPr lang="pt-BR" sz="1200" dirty="0"/>
              <a:t>Arapiraca/AL</a:t>
            </a:r>
          </a:p>
          <a:p>
            <a:pPr lvl="0"/>
            <a:r>
              <a:rPr lang="pt-BR" sz="1200" dirty="0"/>
              <a:t>Oiapoque/AP</a:t>
            </a:r>
          </a:p>
          <a:p>
            <a:pPr lvl="0"/>
            <a:r>
              <a:rPr lang="pt-BR" sz="1200" dirty="0"/>
              <a:t>Boca do Acre/AM</a:t>
            </a:r>
          </a:p>
          <a:p>
            <a:pPr lvl="0"/>
            <a:r>
              <a:rPr lang="pt-BR" sz="1200" dirty="0"/>
              <a:t>Borba/AM</a:t>
            </a:r>
          </a:p>
          <a:p>
            <a:pPr lvl="0"/>
            <a:r>
              <a:rPr lang="pt-BR" sz="1200" dirty="0"/>
              <a:t>Carauari/AM</a:t>
            </a:r>
          </a:p>
          <a:p>
            <a:pPr lvl="0"/>
            <a:r>
              <a:rPr lang="pt-BR" sz="1200" dirty="0"/>
              <a:t>Itacoatiara/AM</a:t>
            </a:r>
          </a:p>
          <a:p>
            <a:pPr lvl="0"/>
            <a:r>
              <a:rPr lang="pt-BR" sz="1200" dirty="0" err="1"/>
              <a:t>Labrea</a:t>
            </a:r>
            <a:r>
              <a:rPr lang="pt-BR" sz="1200" dirty="0"/>
              <a:t>/AM</a:t>
            </a:r>
          </a:p>
          <a:p>
            <a:pPr lvl="0"/>
            <a:r>
              <a:rPr lang="pt-BR" sz="1200" dirty="0"/>
              <a:t>Manicoré/AM</a:t>
            </a:r>
          </a:p>
          <a:p>
            <a:pPr lvl="0"/>
            <a:r>
              <a:rPr lang="pt-BR" sz="1200" dirty="0"/>
              <a:t>Maués/AM</a:t>
            </a:r>
          </a:p>
          <a:p>
            <a:pPr lvl="0"/>
            <a:r>
              <a:rPr lang="pt-BR" sz="1200" dirty="0"/>
              <a:t>Bom Jesus da Lapa/BA</a:t>
            </a:r>
          </a:p>
          <a:p>
            <a:pPr lvl="0"/>
            <a:r>
              <a:rPr lang="pt-BR" sz="1200" dirty="0"/>
              <a:t>Feira de Santana/BA</a:t>
            </a:r>
          </a:p>
          <a:p>
            <a:pPr lvl="0"/>
            <a:r>
              <a:rPr lang="pt-BR" sz="1200" dirty="0"/>
              <a:t>Guanambi/BA</a:t>
            </a:r>
          </a:p>
          <a:p>
            <a:pPr lvl="0"/>
            <a:r>
              <a:rPr lang="pt-BR" sz="1200" dirty="0"/>
              <a:t>Jequié/BA</a:t>
            </a:r>
          </a:p>
          <a:p>
            <a:pPr lvl="0"/>
            <a:r>
              <a:rPr lang="pt-BR" sz="1200" dirty="0"/>
              <a:t>Paulo Afonso/BA</a:t>
            </a:r>
          </a:p>
          <a:p>
            <a:pPr lvl="0"/>
            <a:r>
              <a:rPr lang="pt-BR" sz="1200" dirty="0"/>
              <a:t>Teixeira de Freitas/BA</a:t>
            </a:r>
          </a:p>
          <a:p>
            <a:pPr lvl="0"/>
            <a:r>
              <a:rPr lang="pt-BR" sz="1200" dirty="0"/>
              <a:t>Sobral/CE</a:t>
            </a:r>
          </a:p>
          <a:p>
            <a:pPr lvl="0"/>
            <a:r>
              <a:rPr lang="pt-BR" sz="1200" dirty="0"/>
              <a:t>Cachoeira do Itapemirim/ES</a:t>
            </a:r>
          </a:p>
          <a:p>
            <a:pPr lvl="0"/>
            <a:r>
              <a:rPr lang="pt-BR" sz="1200" dirty="0"/>
              <a:t>Linhares/ES</a:t>
            </a:r>
          </a:p>
          <a:p>
            <a:pPr lvl="0"/>
            <a:r>
              <a:rPr lang="pt-BR" sz="1200" dirty="0"/>
              <a:t>Itumbiara/GO</a:t>
            </a:r>
          </a:p>
        </p:txBody>
      </p:sp>
      <p:sp>
        <p:nvSpPr>
          <p:cNvPr id="4" name="Retângulo 3"/>
          <p:cNvSpPr/>
          <p:nvPr/>
        </p:nvSpPr>
        <p:spPr>
          <a:xfrm>
            <a:off x="3588512" y="2331154"/>
            <a:ext cx="1950076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1200" dirty="0"/>
              <a:t>Barra do Garças/MT</a:t>
            </a:r>
          </a:p>
          <a:p>
            <a:pPr lvl="0"/>
            <a:r>
              <a:rPr lang="pt-BR" sz="1200" dirty="0"/>
              <a:t>Cáceres/MT</a:t>
            </a:r>
          </a:p>
          <a:p>
            <a:pPr lvl="0"/>
            <a:r>
              <a:rPr lang="pt-BR" sz="1200" dirty="0"/>
              <a:t>Juara/MT</a:t>
            </a:r>
          </a:p>
          <a:p>
            <a:pPr lvl="0"/>
            <a:r>
              <a:rPr lang="pt-BR" sz="1200" dirty="0" err="1"/>
              <a:t>Juina</a:t>
            </a:r>
            <a:r>
              <a:rPr lang="pt-BR" sz="1200" dirty="0"/>
              <a:t>/MT</a:t>
            </a:r>
          </a:p>
          <a:p>
            <a:pPr lvl="0"/>
            <a:r>
              <a:rPr lang="pt-BR" sz="1200" dirty="0"/>
              <a:t>Lucas do Rio Verde/MT</a:t>
            </a:r>
          </a:p>
          <a:p>
            <a:pPr lvl="0"/>
            <a:r>
              <a:rPr lang="pt-BR" sz="1200" dirty="0"/>
              <a:t>São Feliz do Araguaia/MT</a:t>
            </a:r>
          </a:p>
          <a:p>
            <a:pPr lvl="0"/>
            <a:r>
              <a:rPr lang="pt-BR" sz="1200" dirty="0"/>
              <a:t>Três Lagoas/MS</a:t>
            </a:r>
          </a:p>
          <a:p>
            <a:pPr lvl="0"/>
            <a:r>
              <a:rPr lang="pt-BR" sz="1200" dirty="0"/>
              <a:t>Divinópolis/MG</a:t>
            </a:r>
          </a:p>
          <a:p>
            <a:pPr lvl="0"/>
            <a:r>
              <a:rPr lang="pt-BR" sz="1200" dirty="0"/>
              <a:t>Paracatu/MG</a:t>
            </a:r>
          </a:p>
          <a:p>
            <a:pPr lvl="0"/>
            <a:r>
              <a:rPr lang="pt-BR" sz="1200" dirty="0"/>
              <a:t>Caldas/MG</a:t>
            </a:r>
          </a:p>
          <a:p>
            <a:pPr lvl="0"/>
            <a:r>
              <a:rPr lang="pt-BR" sz="1200" dirty="0"/>
              <a:t>Teófilo Otoni/MG</a:t>
            </a:r>
          </a:p>
          <a:p>
            <a:pPr lvl="0"/>
            <a:r>
              <a:rPr lang="pt-BR" sz="1200" dirty="0"/>
              <a:t>Almeirim / Monte Dourado/PA</a:t>
            </a:r>
          </a:p>
          <a:p>
            <a:pPr lvl="0"/>
            <a:r>
              <a:rPr lang="pt-BR" sz="1200" dirty="0"/>
              <a:t>Conceição do Araguaia/PA</a:t>
            </a:r>
          </a:p>
          <a:p>
            <a:pPr lvl="0"/>
            <a:r>
              <a:rPr lang="pt-BR" sz="1200" dirty="0"/>
              <a:t>São Felix do Xingu/PA</a:t>
            </a:r>
          </a:p>
          <a:p>
            <a:pPr lvl="0"/>
            <a:r>
              <a:rPr lang="pt-BR" sz="1200" dirty="0"/>
              <a:t>Francisco Beltrão/PR</a:t>
            </a:r>
          </a:p>
          <a:p>
            <a:pPr lvl="0"/>
            <a:r>
              <a:rPr lang="pt-BR" sz="1200" dirty="0"/>
              <a:t>Guarapuava/PR</a:t>
            </a:r>
          </a:p>
          <a:p>
            <a:pPr lvl="0"/>
            <a:r>
              <a:rPr lang="pt-BR" sz="1200" dirty="0"/>
              <a:t>Ponta Grossa/PR</a:t>
            </a:r>
          </a:p>
          <a:p>
            <a:pPr lvl="0"/>
            <a:r>
              <a:rPr lang="pt-BR" sz="1200" dirty="0"/>
              <a:t>Umuarama/PR</a:t>
            </a:r>
          </a:p>
          <a:p>
            <a:pPr lvl="0"/>
            <a:r>
              <a:rPr lang="pt-BR" sz="1200" dirty="0"/>
              <a:t>Caruaru/PE</a:t>
            </a:r>
          </a:p>
          <a:p>
            <a:pPr lvl="0"/>
            <a:r>
              <a:rPr lang="pt-BR" sz="1200" dirty="0"/>
              <a:t>Parnaíba/PI</a:t>
            </a:r>
          </a:p>
        </p:txBody>
      </p:sp>
      <p:sp>
        <p:nvSpPr>
          <p:cNvPr id="6" name="Retângulo 5"/>
          <p:cNvSpPr/>
          <p:nvPr/>
        </p:nvSpPr>
        <p:spPr>
          <a:xfrm>
            <a:off x="6746676" y="2331154"/>
            <a:ext cx="18722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1200" dirty="0"/>
              <a:t>São Raimundo Nonato/PI</a:t>
            </a:r>
          </a:p>
          <a:p>
            <a:pPr lvl="0"/>
            <a:r>
              <a:rPr lang="pt-BR" sz="1200" dirty="0"/>
              <a:t>Angra dos Reis/RJ</a:t>
            </a:r>
          </a:p>
          <a:p>
            <a:pPr lvl="0"/>
            <a:r>
              <a:rPr lang="pt-BR" sz="1200" dirty="0"/>
              <a:t>Bagé/RS</a:t>
            </a:r>
          </a:p>
          <a:p>
            <a:pPr lvl="0"/>
            <a:r>
              <a:rPr lang="pt-BR" sz="1200" dirty="0"/>
              <a:t>Erechim/RS</a:t>
            </a:r>
          </a:p>
          <a:p>
            <a:pPr lvl="0"/>
            <a:r>
              <a:rPr lang="pt-BR" sz="1200" dirty="0"/>
              <a:t>Rio Grande/RS</a:t>
            </a:r>
          </a:p>
          <a:p>
            <a:pPr lvl="0"/>
            <a:r>
              <a:rPr lang="pt-BR" sz="1200" dirty="0"/>
              <a:t>Santa Cruz do Sul/RS</a:t>
            </a:r>
          </a:p>
          <a:p>
            <a:pPr lvl="0"/>
            <a:r>
              <a:rPr lang="pt-BR" sz="1200" dirty="0"/>
              <a:t>Santa Maria/RS</a:t>
            </a:r>
          </a:p>
          <a:p>
            <a:pPr lvl="0"/>
            <a:r>
              <a:rPr lang="pt-BR" sz="1200" dirty="0"/>
              <a:t>Santa Rosa/RS</a:t>
            </a:r>
          </a:p>
          <a:p>
            <a:pPr lvl="0"/>
            <a:r>
              <a:rPr lang="pt-BR" sz="1200" dirty="0"/>
              <a:t>Sant’Ana do Livramento/RS</a:t>
            </a:r>
          </a:p>
          <a:p>
            <a:pPr lvl="0"/>
            <a:r>
              <a:rPr lang="pt-BR" sz="1200" dirty="0"/>
              <a:t>Santo </a:t>
            </a:r>
            <a:r>
              <a:rPr lang="pt-BR" sz="1200" dirty="0" err="1"/>
              <a:t>Angelo</a:t>
            </a:r>
            <a:r>
              <a:rPr lang="pt-BR" sz="1200" dirty="0"/>
              <a:t>/RS</a:t>
            </a:r>
          </a:p>
          <a:p>
            <a:pPr lvl="0"/>
            <a:r>
              <a:rPr lang="pt-BR" sz="1200" dirty="0"/>
              <a:t>Uruguaiana/RS</a:t>
            </a:r>
          </a:p>
          <a:p>
            <a:pPr lvl="0"/>
            <a:r>
              <a:rPr lang="pt-BR" sz="1200" dirty="0"/>
              <a:t>Mossoró/RN</a:t>
            </a:r>
          </a:p>
          <a:p>
            <a:pPr lvl="0"/>
            <a:r>
              <a:rPr lang="pt-BR" sz="1200" dirty="0"/>
              <a:t>Guajará-Mirim/RO</a:t>
            </a:r>
          </a:p>
          <a:p>
            <a:pPr lvl="0"/>
            <a:r>
              <a:rPr lang="pt-BR" sz="1200" dirty="0"/>
              <a:t>Caçador/SC</a:t>
            </a:r>
          </a:p>
          <a:p>
            <a:pPr lvl="0"/>
            <a:r>
              <a:rPr lang="pt-BR" sz="1200" dirty="0"/>
              <a:t>Lages/SC</a:t>
            </a:r>
          </a:p>
          <a:p>
            <a:pPr lvl="0"/>
            <a:r>
              <a:rPr lang="pt-BR" sz="1200" dirty="0"/>
              <a:t>Araraquara/SP</a:t>
            </a:r>
          </a:p>
          <a:p>
            <a:pPr lvl="0"/>
            <a:r>
              <a:rPr lang="pt-BR" sz="1200" dirty="0"/>
              <a:t>Franca/SP</a:t>
            </a:r>
          </a:p>
          <a:p>
            <a:pPr lvl="0"/>
            <a:r>
              <a:rPr lang="pt-BR" sz="1200" dirty="0"/>
              <a:t>Guaratinguetá/SP</a:t>
            </a:r>
          </a:p>
          <a:p>
            <a:pPr lvl="0"/>
            <a:r>
              <a:rPr lang="pt-BR" sz="1200" dirty="0"/>
              <a:t>Santos/SP</a:t>
            </a:r>
          </a:p>
          <a:p>
            <a:pPr lvl="0"/>
            <a:r>
              <a:rPr lang="pt-BR" sz="1200" dirty="0"/>
              <a:t>Sorocaba/SP</a:t>
            </a:r>
          </a:p>
          <a:p>
            <a:pPr lvl="0"/>
            <a:r>
              <a:rPr lang="pt-BR" sz="1200" dirty="0"/>
              <a:t>Gurupi/TO</a:t>
            </a:r>
          </a:p>
          <a:p>
            <a:pPr lvl="0"/>
            <a:endParaRPr lang="pt-BR" sz="1200" dirty="0" smtClean="0"/>
          </a:p>
        </p:txBody>
      </p:sp>
      <p:sp>
        <p:nvSpPr>
          <p:cNvPr id="7" name="Retângulo 6"/>
          <p:cNvSpPr/>
          <p:nvPr/>
        </p:nvSpPr>
        <p:spPr>
          <a:xfrm>
            <a:off x="0" y="1052736"/>
            <a:ext cx="8964488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9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Aeroportos </a:t>
            </a:r>
            <a:r>
              <a:rPr lang="pt-BR" sz="19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de</a:t>
            </a:r>
            <a:r>
              <a:rPr lang="pt-BR" sz="19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Interesse do </a:t>
            </a:r>
            <a:r>
              <a:rPr lang="pt-BR" sz="19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Setor</a:t>
            </a:r>
            <a:r>
              <a:rPr lang="pt-BR" sz="19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de Transporte Aéreo </a:t>
            </a:r>
            <a:r>
              <a:rPr lang="pt-BR" sz="19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Regular</a:t>
            </a:r>
            <a:r>
              <a:rPr lang="pt-BR" sz="19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pt-BR" sz="19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BR" sz="14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61 aeroportos com potencial de operação na medida em que sejam adequados:</a:t>
            </a:r>
            <a:endParaRPr lang="pt-BR" sz="14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85984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CA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ICCA Powerpoint template</Template>
  <TotalTime>9816</TotalTime>
  <Words>305</Words>
  <Application>Microsoft Office PowerPoint</Application>
  <PresentationFormat>Apresentação na tela (4:3)</PresentationFormat>
  <Paragraphs>82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slides</vt:lpstr>
      </vt:variant>
      <vt:variant>
        <vt:i4>4</vt:i4>
      </vt:variant>
    </vt:vector>
  </HeadingPairs>
  <TitlesOfParts>
    <vt:vector size="7" baseType="lpstr">
      <vt:lpstr>ICCA Powerpoint template</vt:lpstr>
      <vt:lpstr>Custom Design</vt:lpstr>
      <vt:lpstr>1_Custom Design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ABEAR</dc:creator>
  <cp:lastModifiedBy>Irai Silva Lopes de Sousa</cp:lastModifiedBy>
  <cp:revision>201</cp:revision>
  <cp:lastPrinted>2013-05-21T13:23:11Z</cp:lastPrinted>
  <dcterms:created xsi:type="dcterms:W3CDTF">2011-10-04T08:16:50Z</dcterms:created>
  <dcterms:modified xsi:type="dcterms:W3CDTF">2013-09-10T20:35:42Z</dcterms:modified>
</cp:coreProperties>
</file>