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70" r:id="rId4"/>
    <p:sldId id="268" r:id="rId5"/>
    <p:sldId id="264" r:id="rId6"/>
    <p:sldId id="266" r:id="rId7"/>
  </p:sldIdLst>
  <p:sldSz cx="9144000" cy="6858000" type="screen4x3"/>
  <p:notesSz cx="6864350" cy="9994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8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CC66"/>
    <a:srgbClr val="56AA1C"/>
    <a:srgbClr val="7F7F7F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01" autoAdjust="0"/>
  </p:normalViewPr>
  <p:slideViewPr>
    <p:cSldViewPr>
      <p:cViewPr varScale="1">
        <p:scale>
          <a:sx n="46" d="100"/>
          <a:sy n="46" d="100"/>
        </p:scale>
        <p:origin x="-4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211F746-C2B2-4F24-B387-C65A3B67DF22}" type="datetimeFigureOut">
              <a:rPr lang="en-GB"/>
              <a:pPr>
                <a:defRPr/>
              </a:pPr>
              <a:t>10/09/2013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2" tIns="48166" rIns="96332" bIns="48166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7578"/>
            <a:ext cx="5491480" cy="4497705"/>
          </a:xfrm>
          <a:prstGeom prst="rect">
            <a:avLst/>
          </a:prstGeom>
        </p:spPr>
        <p:txBody>
          <a:bodyPr vert="horz" lIns="96332" tIns="48166" rIns="96332" bIns="4816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6516FD8-F716-484F-AF31-127B46DCD6B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3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1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8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112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68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94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03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101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4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05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061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2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40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575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22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840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751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542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7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23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5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57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8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83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18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2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62" r:id="rId2"/>
    <p:sldLayoutId id="2147484087" r:id="rId3"/>
    <p:sldLayoutId id="2147484088" r:id="rId4"/>
    <p:sldLayoutId id="2147484089" r:id="rId5"/>
    <p:sldLayoutId id="2147484090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341" y="1275484"/>
            <a:ext cx="5351318" cy="5316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524625"/>
            <a:ext cx="49815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lipse 3"/>
          <p:cNvSpPr/>
          <p:nvPr/>
        </p:nvSpPr>
        <p:spPr>
          <a:xfrm>
            <a:off x="6959627" y="5301208"/>
            <a:ext cx="576064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745449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33" y="1281202"/>
            <a:ext cx="7076839" cy="555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7757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44000" cy="5566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0" y="1052736"/>
            <a:ext cx="8964488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9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Incidência de ICMS sobre o combustível não é uniforme</a:t>
            </a:r>
            <a:endParaRPr lang="pt-BR" sz="14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9863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053" y="1219073"/>
            <a:ext cx="6696744" cy="5585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3861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ICCA Powerpoint template</Template>
  <TotalTime>9816</TotalTime>
  <Words>9</Words>
  <Application>Microsoft Office PowerPoint</Application>
  <PresentationFormat>Apresentação na tela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ICCA Powerpoint template</vt:lpstr>
      <vt:lpstr>Custom Design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ABEAR</dc:creator>
  <cp:lastModifiedBy>Irai Silva Lopes de Sousa</cp:lastModifiedBy>
  <cp:revision>201</cp:revision>
  <cp:lastPrinted>2013-05-21T13:23:11Z</cp:lastPrinted>
  <dcterms:created xsi:type="dcterms:W3CDTF">2011-10-04T08:16:50Z</dcterms:created>
  <dcterms:modified xsi:type="dcterms:W3CDTF">2013-09-10T20:36:19Z</dcterms:modified>
</cp:coreProperties>
</file>