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8"/>
  </p:notesMasterIdLst>
  <p:sldIdLst>
    <p:sldId id="267" r:id="rId4"/>
    <p:sldId id="260" r:id="rId5"/>
    <p:sldId id="261" r:id="rId6"/>
    <p:sldId id="262" r:id="rId7"/>
  </p:sldIdLst>
  <p:sldSz cx="9144000" cy="6858000" type="screen4x3"/>
  <p:notesSz cx="6864350" cy="9994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48">
          <p15:clr>
            <a:srgbClr val="A4A3A4"/>
          </p15:clr>
        </p15:guide>
        <p15:guide id="2" pos="216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CC66"/>
    <a:srgbClr val="56AA1C"/>
    <a:srgbClr val="7F7F7F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03" autoAdjust="0"/>
    <p:restoredTop sz="94601" autoAdjust="0"/>
  </p:normalViewPr>
  <p:slideViewPr>
    <p:cSldViewPr>
      <p:cViewPr varScale="1">
        <p:scale>
          <a:sx n="46" d="100"/>
          <a:sy n="46" d="100"/>
        </p:scale>
        <p:origin x="-47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3148"/>
        <p:guide pos="21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9211F746-C2B2-4F24-B387-C65A3B67DF22}" type="datetimeFigureOut">
              <a:rPr lang="en-GB"/>
              <a:pPr>
                <a:defRPr/>
              </a:pPr>
              <a:t>10/09/2013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7450" cy="3748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32" tIns="48166" rIns="96332" bIns="48166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35" y="4747578"/>
            <a:ext cx="5491480" cy="4497705"/>
          </a:xfrm>
          <a:prstGeom prst="rect">
            <a:avLst/>
          </a:prstGeom>
        </p:spPr>
        <p:txBody>
          <a:bodyPr vert="horz" lIns="96332" tIns="48166" rIns="96332" bIns="4816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342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8210" y="9493420"/>
            <a:ext cx="2974552" cy="499745"/>
          </a:xfrm>
          <a:prstGeom prst="rect">
            <a:avLst/>
          </a:prstGeom>
        </p:spPr>
        <p:txBody>
          <a:bodyPr vert="horz" lIns="96332" tIns="48166" rIns="96332" bIns="4816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26516FD8-F716-484F-AF31-127B46DCD6BB}" type="slidenum">
              <a:rPr lang="en-GB"/>
              <a:pPr>
                <a:defRPr/>
              </a:pPr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53013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514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83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0389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284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5112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688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8494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60325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9101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8541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105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10613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3247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7405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85751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9225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48403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3751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7542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377911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9231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859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9577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824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9832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9183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0222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527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86" r:id="rId1"/>
    <p:sldLayoutId id="2147484062" r:id="rId2"/>
    <p:sldLayoutId id="2147484087" r:id="rId3"/>
    <p:sldLayoutId id="2147484088" r:id="rId4"/>
    <p:sldLayoutId id="2147484089" r:id="rId5"/>
    <p:sldLayoutId id="2147484090" r:id="rId6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64" r:id="rId1"/>
    <p:sldLayoutId id="2147484065" r:id="rId2"/>
    <p:sldLayoutId id="2147484066" r:id="rId3"/>
    <p:sldLayoutId id="2147484067" r:id="rId4"/>
    <p:sldLayoutId id="2147484068" r:id="rId5"/>
    <p:sldLayoutId id="2147484069" r:id="rId6"/>
    <p:sldLayoutId id="2147484070" r:id="rId7"/>
    <p:sldLayoutId id="2147484071" r:id="rId8"/>
    <p:sldLayoutId id="2147484072" r:id="rId9"/>
    <p:sldLayoutId id="2147484073" r:id="rId10"/>
    <p:sldLayoutId id="21474840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75" r:id="rId1"/>
    <p:sldLayoutId id="2147484076" r:id="rId2"/>
    <p:sldLayoutId id="2147484077" r:id="rId3"/>
    <p:sldLayoutId id="2147484078" r:id="rId4"/>
    <p:sldLayoutId id="2147484079" r:id="rId5"/>
    <p:sldLayoutId id="2147484080" r:id="rId6"/>
    <p:sldLayoutId id="2147484081" r:id="rId7"/>
    <p:sldLayoutId id="2147484082" r:id="rId8"/>
    <p:sldLayoutId id="2147484083" r:id="rId9"/>
    <p:sldLayoutId id="2147484084" r:id="rId10"/>
    <p:sldLayoutId id="214748408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149" y="1285905"/>
            <a:ext cx="7139814" cy="53843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033076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602" y="1316182"/>
            <a:ext cx="5948795" cy="554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8280461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3" y="1234692"/>
            <a:ext cx="6984776" cy="550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4091579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2051720" y="3356992"/>
            <a:ext cx="1106810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4101" name="Picture 5" descr="C:\Users\ABEAR\Dropbox\COMPARTILHADA ABEAR\PAPELARIA logos etc\logo 80 por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310767"/>
            <a:ext cx="85725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BEAR\Desktop\Cabeçalho_Apresentaçã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1412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3307303" y="4703022"/>
            <a:ext cx="1152128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4341" y="1265093"/>
            <a:ext cx="6875318" cy="5489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55323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CCA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ICCA Powerpoint template</Template>
  <TotalTime>9816</TotalTime>
  <Words>0</Words>
  <Application>Microsoft Office PowerPoint</Application>
  <PresentationFormat>Apresentação na tela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4</vt:i4>
      </vt:variant>
    </vt:vector>
  </HeadingPairs>
  <TitlesOfParts>
    <vt:vector size="7" baseType="lpstr">
      <vt:lpstr>ICCA Powerpoint template</vt:lpstr>
      <vt:lpstr>Custom Design</vt:lpstr>
      <vt:lpstr>1_Custom Design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ABEAR</dc:creator>
  <cp:lastModifiedBy>Irai Silva Lopes de Sousa</cp:lastModifiedBy>
  <cp:revision>201</cp:revision>
  <cp:lastPrinted>2013-05-21T13:23:11Z</cp:lastPrinted>
  <dcterms:created xsi:type="dcterms:W3CDTF">2011-10-04T08:16:50Z</dcterms:created>
  <dcterms:modified xsi:type="dcterms:W3CDTF">2013-09-10T20:37:29Z</dcterms:modified>
</cp:coreProperties>
</file>