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67" r:id="rId4"/>
    <p:sldId id="260" r:id="rId5"/>
    <p:sldId id="261" r:id="rId6"/>
    <p:sldId id="262" r:id="rId7"/>
  </p:sldIdLst>
  <p:sldSz cx="9144000" cy="6858000" type="screen4x3"/>
  <p:notesSz cx="6864350" cy="9994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66"/>
    <a:srgbClr val="56AA1C"/>
    <a:srgbClr val="7F7F7F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01" autoAdjust="0"/>
  </p:normalViewPr>
  <p:slideViewPr>
    <p:cSldViewPr>
      <p:cViewPr varScale="1">
        <p:scale>
          <a:sx n="46" d="100"/>
          <a:sy n="46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211F746-C2B2-4F24-B387-C65A3B67DF22}" type="datetimeFigureOut">
              <a:rPr lang="en-GB"/>
              <a:pPr>
                <a:defRPr/>
              </a:pPr>
              <a:t>10/09/2013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7578"/>
            <a:ext cx="5491480" cy="4497705"/>
          </a:xfrm>
          <a:prstGeom prst="rect">
            <a:avLst/>
          </a:prstGeom>
        </p:spPr>
        <p:txBody>
          <a:bodyPr vert="horz" lIns="96332" tIns="48166" rIns="96332" bIns="4816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6516FD8-F716-484F-AF31-127B46DCD6B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301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1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38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112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68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94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03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101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54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05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061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47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4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575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22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840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375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542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779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23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5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57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82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83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18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2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5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62" r:id="rId2"/>
    <p:sldLayoutId id="2147484087" r:id="rId3"/>
    <p:sldLayoutId id="2147484088" r:id="rId4"/>
    <p:sldLayoutId id="2147484089" r:id="rId5"/>
    <p:sldLayoutId id="2147484090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49" y="1285905"/>
            <a:ext cx="7139814" cy="538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3307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602" y="1316182"/>
            <a:ext cx="5948795" cy="554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2804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234692"/>
            <a:ext cx="6984776" cy="550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0915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51720" y="3356992"/>
            <a:ext cx="110681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307303" y="4703022"/>
            <a:ext cx="115212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41" y="1265093"/>
            <a:ext cx="6875318" cy="548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532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C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ICCA Powerpoint template</Template>
  <TotalTime>9816</TotalTime>
  <Words>0</Words>
  <Application>Microsoft Office PowerPoint</Application>
  <PresentationFormat>Apresentação na tela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ICCA Powerpoint template</vt:lpstr>
      <vt:lpstr>Custom Design</vt:lpstr>
      <vt:lpstr>1_Custom Design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ABEAR</dc:creator>
  <cp:lastModifiedBy>Irai Silva Lopes de Sousa</cp:lastModifiedBy>
  <cp:revision>201</cp:revision>
  <cp:lastPrinted>2013-05-21T13:23:11Z</cp:lastPrinted>
  <dcterms:created xsi:type="dcterms:W3CDTF">2011-10-04T08:16:50Z</dcterms:created>
  <dcterms:modified xsi:type="dcterms:W3CDTF">2013-09-10T20:37:29Z</dcterms:modified>
</cp:coreProperties>
</file>